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74" r:id="rId2"/>
    <p:sldMasterId id="2147483676" r:id="rId3"/>
  </p:sldMasterIdLst>
  <p:sldIdLst>
    <p:sldId id="263" r:id="rId4"/>
    <p:sldId id="267" r:id="rId5"/>
    <p:sldId id="264" r:id="rId6"/>
    <p:sldId id="265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508"/>
    <a:srgbClr val="100B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3"/>
    <p:restoredTop sz="96327"/>
  </p:normalViewPr>
  <p:slideViewPr>
    <p:cSldViewPr snapToGrid="0">
      <p:cViewPr varScale="1">
        <p:scale>
          <a:sx n="124" d="100"/>
          <a:sy n="124" d="100"/>
        </p:scale>
        <p:origin x="520" y="168"/>
      </p:cViewPr>
      <p:guideLst>
        <p:guide orient="horz" pos="18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E87FB4A0-74E6-21FC-F3CD-2587DAC59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388" y="406400"/>
            <a:ext cx="8785225" cy="61547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68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3" userDrawn="1">
          <p15:clr>
            <a:srgbClr val="FBAE40"/>
          </p15:clr>
        </p15:guide>
        <p15:guide id="2" pos="11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E932CC7-C1BA-F1B2-5E88-88CE4FAA5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388" y="406400"/>
            <a:ext cx="8785225" cy="61547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795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3">
          <p15:clr>
            <a:srgbClr val="FBAE40"/>
          </p15:clr>
        </p15:guide>
        <p15:guide id="2" pos="11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388" y="406400"/>
            <a:ext cx="8785225" cy="61547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84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3">
          <p15:clr>
            <a:srgbClr val="FBAE40"/>
          </p15:clr>
        </p15:guide>
        <p15:guide id="2" pos="11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216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0B4527-AC87-511A-096E-6CB7EDB78138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FFD508"/>
              </a:gs>
              <a:gs pos="50000">
                <a:srgbClr val="FFD508"/>
              </a:gs>
              <a:gs pos="100000">
                <a:schemeClr val="bg1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logo of a company&#10;&#10;Description automatically generated">
            <a:extLst>
              <a:ext uri="{FF2B5EF4-FFF2-40B4-BE49-F238E27FC236}">
                <a16:creationId xmlns:a16="http://schemas.microsoft.com/office/drawing/2014/main" id="{3C5477DF-AFC7-B500-102A-4A2E4E3AE3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818" t="12257" r="10818" b="13367"/>
          <a:stretch/>
        </p:blipFill>
        <p:spPr>
          <a:xfrm>
            <a:off x="7049006" y="132383"/>
            <a:ext cx="1984547" cy="70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39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0B4527-AC87-511A-096E-6CB7EDB78138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78000">
                <a:schemeClr val="tx1"/>
              </a:gs>
              <a:gs pos="100000">
                <a:schemeClr val="bg1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0BF4F601-1560-9621-C531-4BAB113E1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0818" t="12257" r="10818" b="13367"/>
          <a:stretch/>
        </p:blipFill>
        <p:spPr>
          <a:xfrm>
            <a:off x="7049006" y="132383"/>
            <a:ext cx="1984547" cy="70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4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213E5C-9198-105A-2ADD-13A00F09B1F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100B74"/>
              </a:gs>
              <a:gs pos="50000">
                <a:srgbClr val="100B74"/>
              </a:gs>
              <a:gs pos="100000">
                <a:schemeClr val="bg1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logo of a company&#10;&#10;Description automatically generated">
            <a:extLst>
              <a:ext uri="{FF2B5EF4-FFF2-40B4-BE49-F238E27FC236}">
                <a16:creationId xmlns:a16="http://schemas.microsoft.com/office/drawing/2014/main" id="{90C10F07-A692-C226-BA22-FE3B53857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8321"/>
            <a:ext cx="9144000" cy="340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923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213E5C-9198-105A-2ADD-13A00F09B1F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100B74"/>
              </a:gs>
              <a:gs pos="50000">
                <a:srgbClr val="100B74"/>
              </a:gs>
              <a:gs pos="100000">
                <a:schemeClr val="bg1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1C83E116-9E08-D452-9450-CB7E21A8E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387" y="2889250"/>
            <a:ext cx="8785225" cy="367188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6000" dirty="0"/>
              <a:t>Welcome to</a:t>
            </a:r>
          </a:p>
          <a:p>
            <a:pPr algn="ctr">
              <a:lnSpc>
                <a:spcPct val="100000"/>
              </a:lnSpc>
            </a:pPr>
            <a:r>
              <a:rPr lang="en-US" sz="6000" dirty="0"/>
              <a:t>St Mary’s</a:t>
            </a:r>
            <a:br>
              <a:rPr lang="en-US" sz="6000" dirty="0"/>
            </a:br>
            <a:r>
              <a:rPr lang="en-US" sz="6000" dirty="0" err="1"/>
              <a:t>Newick’s</a:t>
            </a:r>
            <a:r>
              <a:rPr lang="en-US" sz="6000" dirty="0"/>
              <a:t> Church</a:t>
            </a:r>
          </a:p>
        </p:txBody>
      </p:sp>
      <p:pic>
        <p:nvPicPr>
          <p:cNvPr id="9" name="Picture 8" descr="A logo of a company&#10;&#10;Description automatically generated">
            <a:extLst>
              <a:ext uri="{FF2B5EF4-FFF2-40B4-BE49-F238E27FC236}">
                <a16:creationId xmlns:a16="http://schemas.microsoft.com/office/drawing/2014/main" id="{90C10F07-A692-C226-BA22-FE3B53857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889" y="296862"/>
            <a:ext cx="6244221" cy="232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112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213E5C-9198-105A-2ADD-13A00F09B1F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100B74"/>
              </a:gs>
              <a:gs pos="50000">
                <a:srgbClr val="100B74"/>
              </a:gs>
              <a:gs pos="100000">
                <a:schemeClr val="bg1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1C83E116-9E08-D452-9450-CB7E21A8E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387" y="2889250"/>
            <a:ext cx="8785225" cy="367188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6000" dirty="0"/>
              <a:t>Thank you</a:t>
            </a:r>
          </a:p>
          <a:p>
            <a:pPr algn="ctr">
              <a:lnSpc>
                <a:spcPct val="100000"/>
              </a:lnSpc>
            </a:pPr>
            <a:r>
              <a:rPr lang="en-US" sz="6000" dirty="0"/>
              <a:t>for joining us</a:t>
            </a:r>
          </a:p>
          <a:p>
            <a:pPr algn="ctr">
              <a:lnSpc>
                <a:spcPct val="100000"/>
              </a:lnSpc>
            </a:pPr>
            <a:r>
              <a:rPr lang="en-US" sz="6000" dirty="0"/>
              <a:t>for today’s service</a:t>
            </a:r>
          </a:p>
        </p:txBody>
      </p:sp>
      <p:pic>
        <p:nvPicPr>
          <p:cNvPr id="9" name="Picture 8" descr="A logo of a company&#10;&#10;Description automatically generated">
            <a:extLst>
              <a:ext uri="{FF2B5EF4-FFF2-40B4-BE49-F238E27FC236}">
                <a16:creationId xmlns:a16="http://schemas.microsoft.com/office/drawing/2014/main" id="{90C10F07-A692-C226-BA22-FE3B53857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889" y="296862"/>
            <a:ext cx="6244221" cy="232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69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213E5C-9198-105A-2ADD-13A00F09B1F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100B74"/>
              </a:gs>
              <a:gs pos="50000">
                <a:srgbClr val="100B74"/>
              </a:gs>
              <a:gs pos="100000">
                <a:schemeClr val="bg1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1C83E116-9E08-D452-9450-CB7E21A8E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387" y="2889250"/>
            <a:ext cx="8785225" cy="367188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6000" dirty="0"/>
              <a:t>Please join us </a:t>
            </a:r>
          </a:p>
          <a:p>
            <a:pPr algn="ctr">
              <a:lnSpc>
                <a:spcPct val="100000"/>
              </a:lnSpc>
            </a:pPr>
            <a:r>
              <a:rPr lang="en-US" sz="6000" dirty="0"/>
              <a:t>for tea and coffee</a:t>
            </a:r>
          </a:p>
        </p:txBody>
      </p:sp>
      <p:pic>
        <p:nvPicPr>
          <p:cNvPr id="9" name="Picture 8" descr="A logo of a company&#10;&#10;Description automatically generated">
            <a:extLst>
              <a:ext uri="{FF2B5EF4-FFF2-40B4-BE49-F238E27FC236}">
                <a16:creationId xmlns:a16="http://schemas.microsoft.com/office/drawing/2014/main" id="{90C10F07-A692-C226-BA22-FE3B53857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889" y="296862"/>
            <a:ext cx="6244221" cy="232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57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213E5C-9198-105A-2ADD-13A00F09B1F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100B74"/>
              </a:gs>
              <a:gs pos="50000">
                <a:srgbClr val="100B74"/>
              </a:gs>
              <a:gs pos="100000">
                <a:schemeClr val="bg1"/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1C83E116-9E08-D452-9450-CB7E21A8E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387" y="2889250"/>
            <a:ext cx="8785225" cy="367188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6000" dirty="0"/>
              <a:t>Communion</a:t>
            </a:r>
          </a:p>
          <a:p>
            <a:pPr algn="ctr">
              <a:lnSpc>
                <a:spcPct val="100000"/>
              </a:lnSpc>
            </a:pPr>
            <a:r>
              <a:rPr lang="en-US" sz="6000" dirty="0"/>
              <a:t>is now being</a:t>
            </a:r>
          </a:p>
          <a:p>
            <a:pPr algn="ctr">
              <a:lnSpc>
                <a:spcPct val="100000"/>
              </a:lnSpc>
            </a:pPr>
            <a:r>
              <a:rPr lang="en-US" sz="6000" dirty="0"/>
              <a:t>distributed</a:t>
            </a:r>
          </a:p>
        </p:txBody>
      </p:sp>
      <p:pic>
        <p:nvPicPr>
          <p:cNvPr id="9" name="Picture 8" descr="A logo of a company&#10;&#10;Description automatically generated">
            <a:extLst>
              <a:ext uri="{FF2B5EF4-FFF2-40B4-BE49-F238E27FC236}">
                <a16:creationId xmlns:a16="http://schemas.microsoft.com/office/drawing/2014/main" id="{90C10F07-A692-C226-BA22-FE3B53857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889" y="296862"/>
            <a:ext cx="6244221" cy="232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4351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53</TotalTime>
  <Words>27</Words>
  <Application>Microsoft Macintosh PowerPoint</Application>
  <PresentationFormat>On-screen Show (4:3)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Ashley Stockwell</dc:creator>
  <cp:lastModifiedBy>Ashley Stockwell</cp:lastModifiedBy>
  <cp:revision>6</cp:revision>
  <dcterms:created xsi:type="dcterms:W3CDTF">2023-12-24T12:35:04Z</dcterms:created>
  <dcterms:modified xsi:type="dcterms:W3CDTF">2023-12-24T13:28:16Z</dcterms:modified>
</cp:coreProperties>
</file>