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74" r:id="rId3"/>
    <p:sldMasterId id="2147483676" r:id="rId4"/>
  </p:sldMasterIdLst>
  <p:sldIdLst>
    <p:sldId id="261" r:id="rId5"/>
    <p:sldId id="260" r:id="rId6"/>
    <p:sldId id="257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508"/>
    <a:srgbClr val="100B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9248"/>
    <p:restoredTop sz="96327"/>
  </p:normalViewPr>
  <p:slideViewPr>
    <p:cSldViewPr snapToGrid="0">
      <p:cViewPr varScale="1">
        <p:scale>
          <a:sx n="125" d="100"/>
          <a:sy n="125" d="100"/>
        </p:scale>
        <p:origin x="1456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CA93A793-499C-37F5-C5CA-79899D0797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388" y="406400"/>
            <a:ext cx="8785225" cy="61547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100B7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462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E87FB4A0-74E6-21FC-F3CD-2587DAC59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388" y="406400"/>
            <a:ext cx="8785225" cy="61547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68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33" userDrawn="1">
          <p15:clr>
            <a:srgbClr val="FBAE40"/>
          </p15:clr>
        </p15:guide>
        <p15:guide id="2" pos="11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CE932CC7-C1BA-F1B2-5E88-88CE4FAA5D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388" y="406400"/>
            <a:ext cx="8785225" cy="61547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795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33">
          <p15:clr>
            <a:srgbClr val="FBAE40"/>
          </p15:clr>
        </p15:guide>
        <p15:guide id="2" pos="11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388" y="406400"/>
            <a:ext cx="8785225" cy="61547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184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33">
          <p15:clr>
            <a:srgbClr val="FBAE40"/>
          </p15:clr>
        </p15:guide>
        <p15:guide id="2" pos="11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logo of a company&#10;&#10;Description automatically generated">
            <a:extLst>
              <a:ext uri="{FF2B5EF4-FFF2-40B4-BE49-F238E27FC236}">
                <a16:creationId xmlns:a16="http://schemas.microsoft.com/office/drawing/2014/main" id="{C4E59CBA-57B9-6BF6-63EE-34A00623D9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0818" t="12071" r="10818" b="12999"/>
          <a:stretch/>
        </p:blipFill>
        <p:spPr>
          <a:xfrm>
            <a:off x="7040184" y="136524"/>
            <a:ext cx="1984547" cy="70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850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0B4527-AC87-511A-096E-6CB7EDB78138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100B74"/>
              </a:gs>
              <a:gs pos="50000">
                <a:srgbClr val="100B74"/>
              </a:gs>
              <a:gs pos="100000">
                <a:schemeClr val="bg1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logo of a company&#10;&#10;Description automatically generated">
            <a:extLst>
              <a:ext uri="{FF2B5EF4-FFF2-40B4-BE49-F238E27FC236}">
                <a16:creationId xmlns:a16="http://schemas.microsoft.com/office/drawing/2014/main" id="{AF7B0EEC-7BF6-C758-57E1-29934EF666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0818" t="12257" r="10818" b="13367"/>
          <a:stretch/>
        </p:blipFill>
        <p:spPr>
          <a:xfrm>
            <a:off x="7049006" y="132383"/>
            <a:ext cx="1984547" cy="70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16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0B4527-AC87-511A-096E-6CB7EDB78138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D508"/>
              </a:gs>
              <a:gs pos="50000">
                <a:srgbClr val="FFD508"/>
              </a:gs>
              <a:gs pos="100000">
                <a:schemeClr val="bg1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logo of a company&#10;&#10;Description automatically generated">
            <a:extLst>
              <a:ext uri="{FF2B5EF4-FFF2-40B4-BE49-F238E27FC236}">
                <a16:creationId xmlns:a16="http://schemas.microsoft.com/office/drawing/2014/main" id="{3C5477DF-AFC7-B500-102A-4A2E4E3AE3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0818" t="12257" r="10818" b="13367"/>
          <a:stretch/>
        </p:blipFill>
        <p:spPr>
          <a:xfrm>
            <a:off x="7049006" y="132383"/>
            <a:ext cx="1984547" cy="70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398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0B4527-AC87-511A-096E-6CB7EDB78138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tx1"/>
              </a:gs>
              <a:gs pos="100000">
                <a:schemeClr val="bg1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logo of a company&#10;&#10;Description automatically generated">
            <a:extLst>
              <a:ext uri="{FF2B5EF4-FFF2-40B4-BE49-F238E27FC236}">
                <a16:creationId xmlns:a16="http://schemas.microsoft.com/office/drawing/2014/main" id="{0BF4F601-1560-9621-C531-4BAB113E11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0818" t="12257" r="10818" b="13367"/>
          <a:stretch/>
        </p:blipFill>
        <p:spPr>
          <a:xfrm>
            <a:off x="7049006" y="132383"/>
            <a:ext cx="1984547" cy="70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43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5A581BE-ADC4-6957-E696-99608B8150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54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A2A4FC3-7157-21B7-B452-635612A25DB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79388" y="467360"/>
            <a:ext cx="8785225" cy="60937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806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33BCF6E-DADE-B6FE-95B0-00ED0C49FAF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79388" y="467360"/>
            <a:ext cx="8785225" cy="60937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14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25</TotalTime>
  <Words>0</Words>
  <Application>Microsoft Macintosh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Ashley Stockwell</dc:creator>
  <cp:lastModifiedBy>Ashley Stockwell</cp:lastModifiedBy>
  <cp:revision>4</cp:revision>
  <dcterms:created xsi:type="dcterms:W3CDTF">2023-12-24T12:35:04Z</dcterms:created>
  <dcterms:modified xsi:type="dcterms:W3CDTF">2023-12-24T13:12:10Z</dcterms:modified>
</cp:coreProperties>
</file>