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77" r:id="rId2"/>
    <p:sldId id="257" r:id="rId3"/>
    <p:sldId id="279" r:id="rId4"/>
    <p:sldId id="295" r:id="rId5"/>
    <p:sldId id="280" r:id="rId6"/>
    <p:sldId id="281" r:id="rId7"/>
    <p:sldId id="282" r:id="rId8"/>
    <p:sldId id="283" r:id="rId9"/>
    <p:sldId id="284" r:id="rId10"/>
    <p:sldId id="296" r:id="rId11"/>
    <p:sldId id="285" r:id="rId12"/>
    <p:sldId id="286" r:id="rId13"/>
    <p:sldId id="287" r:id="rId14"/>
    <p:sldId id="288" r:id="rId15"/>
    <p:sldId id="268" r:id="rId16"/>
    <p:sldId id="289" r:id="rId17"/>
    <p:sldId id="290" r:id="rId18"/>
    <p:sldId id="291" r:id="rId19"/>
    <p:sldId id="292" r:id="rId20"/>
    <p:sldId id="273" r:id="rId21"/>
    <p:sldId id="293" r:id="rId22"/>
    <p:sldId id="294" r:id="rId23"/>
    <p:sldId id="276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65CF40-FB88-4A80-A518-BF369FF5EE5A}" v="33" dt="2026-04-22T06:55:14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893" autoAdjust="0"/>
  </p:normalViewPr>
  <p:slideViewPr>
    <p:cSldViewPr snapToGrid="0" snapToObjects="1">
      <p:cViewPr varScale="1">
        <p:scale>
          <a:sx n="123" d="100"/>
          <a:sy n="123" d="100"/>
        </p:scale>
        <p:origin x="11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1" d="100"/>
          <a:sy n="81" d="100"/>
        </p:scale>
        <p:origin x="328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t Nebergall" userId="dbdb4337-2885-409e-86f9-e8153f504630" providerId="ADAL" clId="{AAB84553-2514-4B3C-96CB-AE9C9B8FC467}"/>
    <pc:docChg chg="undo custSel addSld delSld modSld sldOrd modMainMaster">
      <pc:chgData name="Bart Nebergall" userId="dbdb4337-2885-409e-86f9-e8153f504630" providerId="ADAL" clId="{AAB84553-2514-4B3C-96CB-AE9C9B8FC467}" dt="2026-04-22T07:07:33.212" v="8382" actId="368"/>
      <pc:docMkLst>
        <pc:docMk/>
      </pc:docMkLst>
      <pc:sldChg chg="addSp delSp modSp mod modNotes">
        <pc:chgData name="Bart Nebergall" userId="dbdb4337-2885-409e-86f9-e8153f504630" providerId="ADAL" clId="{AAB84553-2514-4B3C-96CB-AE9C9B8FC467}" dt="2026-04-22T07:07:33.133" v="8348" actId="368"/>
        <pc:sldMkLst>
          <pc:docMk/>
          <pc:sldMk cId="0" sldId="257"/>
        </pc:sldMkLst>
        <pc:spChg chg="mod">
          <ac:chgData name="Bart Nebergall" userId="dbdb4337-2885-409e-86f9-e8153f504630" providerId="ADAL" clId="{AAB84553-2514-4B3C-96CB-AE9C9B8FC467}" dt="2026-04-22T04:28:50.750" v="7776" actId="1076"/>
          <ac:spMkLst>
            <pc:docMk/>
            <pc:sldMk cId="0" sldId="257"/>
            <ac:spMk id="5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2T06:51:59.277" v="8006" actId="20577"/>
          <ac:spMkLst>
            <pc:docMk/>
            <pc:sldMk cId="0" sldId="257"/>
            <ac:spMk id="6" creationId="{00000000-0000-0000-0000-000000000000}"/>
          </ac:spMkLst>
        </pc:spChg>
        <pc:spChg chg="add mod">
          <ac:chgData name="Bart Nebergall" userId="dbdb4337-2885-409e-86f9-e8153f504630" providerId="ADAL" clId="{AAB84553-2514-4B3C-96CB-AE9C9B8FC467}" dt="2026-04-20T17:37:02.933" v="175" actId="1076"/>
          <ac:spMkLst>
            <pc:docMk/>
            <pc:sldMk cId="0" sldId="257"/>
            <ac:spMk id="11" creationId="{AA08F0C2-2D4F-12DF-48AB-7E54F234A092}"/>
          </ac:spMkLst>
        </pc:spChg>
        <pc:spChg chg="add mod">
          <ac:chgData name="Bart Nebergall" userId="dbdb4337-2885-409e-86f9-e8153f504630" providerId="ADAL" clId="{AAB84553-2514-4B3C-96CB-AE9C9B8FC467}" dt="2026-04-20T17:37:02.933" v="175" actId="1076"/>
          <ac:spMkLst>
            <pc:docMk/>
            <pc:sldMk cId="0" sldId="257"/>
            <ac:spMk id="12" creationId="{B8E8565D-0C24-10F3-54A1-6625BFFD7B1E}"/>
          </ac:spMkLst>
        </pc:spChg>
        <pc:picChg chg="mod">
          <ac:chgData name="Bart Nebergall" userId="dbdb4337-2885-409e-86f9-e8153f504630" providerId="ADAL" clId="{AAB84553-2514-4B3C-96CB-AE9C9B8FC467}" dt="2026-04-20T17:37:02.933" v="175" actId="1076"/>
          <ac:picMkLst>
            <pc:docMk/>
            <pc:sldMk cId="0" sldId="257"/>
            <ac:picMk id="7" creationId="{00000000-0000-0000-0000-000000000000}"/>
          </ac:picMkLst>
        </pc:picChg>
        <pc:picChg chg="mod">
          <ac:chgData name="Bart Nebergall" userId="dbdb4337-2885-409e-86f9-e8153f504630" providerId="ADAL" clId="{AAB84553-2514-4B3C-96CB-AE9C9B8FC467}" dt="2026-04-22T04:36:37.534" v="7782" actId="1076"/>
          <ac:picMkLst>
            <pc:docMk/>
            <pc:sldMk cId="0" sldId="257"/>
            <ac:picMk id="8" creationId="{00000000-0000-0000-0000-000000000000}"/>
          </ac:picMkLst>
        </pc:picChg>
        <pc:picChg chg="add mod">
          <ac:chgData name="Bart Nebergall" userId="dbdb4337-2885-409e-86f9-e8153f504630" providerId="ADAL" clId="{AAB84553-2514-4B3C-96CB-AE9C9B8FC467}" dt="2026-04-22T04:28:50.750" v="7776" actId="1076"/>
          <ac:picMkLst>
            <pc:docMk/>
            <pc:sldMk cId="0" sldId="257"/>
            <ac:picMk id="10" creationId="{8D43F2B6-FE82-ABB0-1AD2-13C675105344}"/>
          </ac:picMkLst>
        </pc:picChg>
        <pc:cxnChg chg="add mod">
          <ac:chgData name="Bart Nebergall" userId="dbdb4337-2885-409e-86f9-e8153f504630" providerId="ADAL" clId="{AAB84553-2514-4B3C-96CB-AE9C9B8FC467}" dt="2026-04-22T04:28:50.750" v="7776" actId="1076"/>
          <ac:cxnSpMkLst>
            <pc:docMk/>
            <pc:sldMk cId="0" sldId="257"/>
            <ac:cxnSpMk id="14" creationId="{4C9803C9-910F-03D0-B592-CCD0471E3E74}"/>
          </ac:cxnSpMkLst>
        </pc:cxnChg>
        <pc:cxnChg chg="add mod">
          <ac:chgData name="Bart Nebergall" userId="dbdb4337-2885-409e-86f9-e8153f504630" providerId="ADAL" clId="{AAB84553-2514-4B3C-96CB-AE9C9B8FC467}" dt="2026-04-22T04:36:24.154" v="7779" actId="1076"/>
          <ac:cxnSpMkLst>
            <pc:docMk/>
            <pc:sldMk cId="0" sldId="257"/>
            <ac:cxnSpMk id="16" creationId="{CF4265B6-7127-B155-C978-34E3275EF43E}"/>
          </ac:cxnSpMkLst>
        </pc:cxnChg>
      </pc:sldChg>
      <pc:sldChg chg="addSp modSp mod modNotes">
        <pc:chgData name="Bart Nebergall" userId="dbdb4337-2885-409e-86f9-e8153f504630" providerId="ADAL" clId="{AAB84553-2514-4B3C-96CB-AE9C9B8FC467}" dt="2026-04-22T07:07:33.212" v="8382" actId="368"/>
        <pc:sldMkLst>
          <pc:docMk/>
          <pc:sldMk cId="0" sldId="276"/>
        </pc:sldMkLst>
        <pc:spChg chg="mod">
          <ac:chgData name="Bart Nebergall" userId="dbdb4337-2885-409e-86f9-e8153f504630" providerId="ADAL" clId="{AAB84553-2514-4B3C-96CB-AE9C9B8FC467}" dt="2026-04-21T21:58:11.590" v="6222" actId="1076"/>
          <ac:spMkLst>
            <pc:docMk/>
            <pc:sldMk cId="0" sldId="276"/>
            <ac:spMk id="2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2T07:04:11.442" v="8346" actId="20577"/>
          <ac:spMkLst>
            <pc:docMk/>
            <pc:sldMk cId="0" sldId="276"/>
            <ac:spMk id="3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1T21:58:14.162" v="6223" actId="1076"/>
          <ac:spMkLst>
            <pc:docMk/>
            <pc:sldMk cId="0" sldId="276"/>
            <ac:spMk id="4" creationId="{00000000-0000-0000-0000-000000000000}"/>
          </ac:spMkLst>
        </pc:spChg>
        <pc:spChg chg="add mod">
          <ac:chgData name="Bart Nebergall" userId="dbdb4337-2885-409e-86f9-e8153f504630" providerId="ADAL" clId="{AAB84553-2514-4B3C-96CB-AE9C9B8FC467}" dt="2026-04-22T04:48:17.710" v="8000" actId="404"/>
          <ac:spMkLst>
            <pc:docMk/>
            <pc:sldMk cId="0" sldId="276"/>
            <ac:spMk id="6" creationId="{9B05291D-64A0-F674-E9BD-82EB1F457763}"/>
          </ac:spMkLst>
        </pc:spChg>
        <pc:picChg chg="add mod">
          <ac:chgData name="Bart Nebergall" userId="dbdb4337-2885-409e-86f9-e8153f504630" providerId="ADAL" clId="{AAB84553-2514-4B3C-96CB-AE9C9B8FC467}" dt="2026-04-22T04:48:06.189" v="7998" actId="1076"/>
          <ac:picMkLst>
            <pc:docMk/>
            <pc:sldMk cId="0" sldId="276"/>
            <ac:picMk id="5" creationId="{0AAF17AA-D985-1570-879E-36E041493F6D}"/>
          </ac:picMkLst>
        </pc:picChg>
      </pc:sldChg>
      <pc:sldChg chg="addSp delSp modSp add mod">
        <pc:chgData name="Bart Nebergall" userId="dbdb4337-2885-409e-86f9-e8153f504630" providerId="ADAL" clId="{AAB84553-2514-4B3C-96CB-AE9C9B8FC467}" dt="2026-04-22T04:28:19.637" v="7775" actId="2711"/>
        <pc:sldMkLst>
          <pc:docMk/>
          <pc:sldMk cId="0" sldId="277"/>
        </pc:sldMkLst>
        <pc:spChg chg="mod">
          <ac:chgData name="Bart Nebergall" userId="dbdb4337-2885-409e-86f9-e8153f504630" providerId="ADAL" clId="{AAB84553-2514-4B3C-96CB-AE9C9B8FC467}" dt="2026-04-22T04:28:19.637" v="7775" actId="2711"/>
          <ac:spMkLst>
            <pc:docMk/>
            <pc:sldMk cId="0" sldId="277"/>
            <ac:spMk id="3" creationId="{00000000-0000-0000-0000-000000000000}"/>
          </ac:spMkLst>
        </pc:spChg>
        <pc:spChg chg="add del mod">
          <ac:chgData name="Bart Nebergall" userId="dbdb4337-2885-409e-86f9-e8153f504630" providerId="ADAL" clId="{AAB84553-2514-4B3C-96CB-AE9C9B8FC467}" dt="2026-04-21T21:59:10.500" v="6232" actId="1076"/>
          <ac:spMkLst>
            <pc:docMk/>
            <pc:sldMk cId="0" sldId="277"/>
            <ac:spMk id="9" creationId="{1D5DCA5B-782F-A93D-36AE-3AB885C35F0F}"/>
          </ac:spMkLst>
        </pc:spChg>
        <pc:spChg chg="mod">
          <ac:chgData name="Bart Nebergall" userId="dbdb4337-2885-409e-86f9-e8153f504630" providerId="ADAL" clId="{AAB84553-2514-4B3C-96CB-AE9C9B8FC467}" dt="2026-04-21T21:59:13.538" v="6233" actId="1076"/>
          <ac:spMkLst>
            <pc:docMk/>
            <pc:sldMk cId="0" sldId="277"/>
            <ac:spMk id="11" creationId="{B71F0D0C-086B-4FC3-9E47-8C1853F0AB55}"/>
          </ac:spMkLst>
        </pc:spChg>
        <pc:picChg chg="mod">
          <ac:chgData name="Bart Nebergall" userId="dbdb4337-2885-409e-86f9-e8153f504630" providerId="ADAL" clId="{AAB84553-2514-4B3C-96CB-AE9C9B8FC467}" dt="2026-04-22T03:56:06.309" v="7770" actId="1076"/>
          <ac:picMkLst>
            <pc:docMk/>
            <pc:sldMk cId="0" sldId="277"/>
            <ac:picMk id="6" creationId="{A50333CE-8CDF-1ACC-D710-BE86231BCFDD}"/>
          </ac:picMkLst>
        </pc:picChg>
        <pc:cxnChg chg="mod">
          <ac:chgData name="Bart Nebergall" userId="dbdb4337-2885-409e-86f9-e8153f504630" providerId="ADAL" clId="{AAB84553-2514-4B3C-96CB-AE9C9B8FC467}" dt="2026-04-21T16:46:07.639" v="2982" actId="1076"/>
          <ac:cxnSpMkLst>
            <pc:docMk/>
            <pc:sldMk cId="0" sldId="277"/>
            <ac:cxnSpMk id="22" creationId="{6AE6DE09-3119-B10E-6596-5F4EFB992D1A}"/>
          </ac:cxnSpMkLst>
        </pc:cxnChg>
      </pc:sldChg>
      <pc:sldChg chg="modSp add mod modNotes">
        <pc:chgData name="Bart Nebergall" userId="dbdb4337-2885-409e-86f9-e8153f504630" providerId="ADAL" clId="{AAB84553-2514-4B3C-96CB-AE9C9B8FC467}" dt="2026-04-22T07:07:33.136" v="8350" actId="368"/>
        <pc:sldMkLst>
          <pc:docMk/>
          <pc:sldMk cId="2611520676" sldId="279"/>
        </pc:sldMkLst>
        <pc:spChg chg="mod">
          <ac:chgData name="Bart Nebergall" userId="dbdb4337-2885-409e-86f9-e8153f504630" providerId="ADAL" clId="{AAB84553-2514-4B3C-96CB-AE9C9B8FC467}" dt="2026-04-22T06:52:16.235" v="8007" actId="20577"/>
          <ac:spMkLst>
            <pc:docMk/>
            <pc:sldMk cId="2611520676" sldId="279"/>
            <ac:spMk id="11" creationId="{30BA2F4F-1CDF-4DA0-B329-8BAA97F0BF7C}"/>
          </ac:spMkLst>
        </pc:spChg>
        <pc:spChg chg="mod">
          <ac:chgData name="Bart Nebergall" userId="dbdb4337-2885-409e-86f9-e8153f504630" providerId="ADAL" clId="{AAB84553-2514-4B3C-96CB-AE9C9B8FC467}" dt="2026-04-21T17:19:51.313" v="3025" actId="20577"/>
          <ac:spMkLst>
            <pc:docMk/>
            <pc:sldMk cId="2611520676" sldId="279"/>
            <ac:spMk id="15" creationId="{95037A85-9B46-494D-B162-FB8DB2184107}"/>
          </ac:spMkLst>
        </pc:spChg>
      </pc:sldChg>
      <pc:sldChg chg="addSp delSp modSp add mod ord modNotes">
        <pc:chgData name="Bart Nebergall" userId="dbdb4337-2885-409e-86f9-e8153f504630" providerId="ADAL" clId="{AAB84553-2514-4B3C-96CB-AE9C9B8FC467}" dt="2026-04-22T07:07:33.143" v="8352" actId="368"/>
        <pc:sldMkLst>
          <pc:docMk/>
          <pc:sldMk cId="108032651" sldId="280"/>
        </pc:sldMkLst>
        <pc:spChg chg="mod">
          <ac:chgData name="Bart Nebergall" userId="dbdb4337-2885-409e-86f9-e8153f504630" providerId="ADAL" clId="{AAB84553-2514-4B3C-96CB-AE9C9B8FC467}" dt="2026-04-22T04:43:57.255" v="7984" actId="313"/>
          <ac:spMkLst>
            <pc:docMk/>
            <pc:sldMk cId="108032651" sldId="280"/>
            <ac:spMk id="2" creationId="{00000000-0000-0000-0000-000000000000}"/>
          </ac:spMkLst>
        </pc:spChg>
        <pc:spChg chg="mod ord">
          <ac:chgData name="Bart Nebergall" userId="dbdb4337-2885-409e-86f9-e8153f504630" providerId="ADAL" clId="{AAB84553-2514-4B3C-96CB-AE9C9B8FC467}" dt="2026-04-20T18:11:53.132" v="1401" actId="167"/>
          <ac:spMkLst>
            <pc:docMk/>
            <pc:sldMk cId="108032651" sldId="280"/>
            <ac:spMk id="3" creationId="{00000000-0000-0000-0000-000000000000}"/>
          </ac:spMkLst>
        </pc:spChg>
        <pc:picChg chg="add mod">
          <ac:chgData name="Bart Nebergall" userId="dbdb4337-2885-409e-86f9-e8153f504630" providerId="ADAL" clId="{AAB84553-2514-4B3C-96CB-AE9C9B8FC467}" dt="2026-04-20T18:13:32.325" v="1428" actId="1076"/>
          <ac:picMkLst>
            <pc:docMk/>
            <pc:sldMk cId="108032651" sldId="280"/>
            <ac:picMk id="6" creationId="{E7F35B18-932B-4070-5123-E122C47D49EF}"/>
          </ac:picMkLst>
        </pc:picChg>
        <pc:picChg chg="add mod">
          <ac:chgData name="Bart Nebergall" userId="dbdb4337-2885-409e-86f9-e8153f504630" providerId="ADAL" clId="{AAB84553-2514-4B3C-96CB-AE9C9B8FC467}" dt="2026-04-20T18:13:32.325" v="1428" actId="1076"/>
          <ac:picMkLst>
            <pc:docMk/>
            <pc:sldMk cId="108032651" sldId="280"/>
            <ac:picMk id="8" creationId="{8BCC2BB9-B57D-BF9E-A5F4-6203B3D179C0}"/>
          </ac:picMkLst>
        </pc:picChg>
        <pc:picChg chg="add mod">
          <ac:chgData name="Bart Nebergall" userId="dbdb4337-2885-409e-86f9-e8153f504630" providerId="ADAL" clId="{AAB84553-2514-4B3C-96CB-AE9C9B8FC467}" dt="2026-04-20T18:13:32.325" v="1428" actId="1076"/>
          <ac:picMkLst>
            <pc:docMk/>
            <pc:sldMk cId="108032651" sldId="280"/>
            <ac:picMk id="10" creationId="{6BD32BEA-920E-0B52-865B-A9FCB3D74F69}"/>
          </ac:picMkLst>
        </pc:picChg>
        <pc:picChg chg="add mod">
          <ac:chgData name="Bart Nebergall" userId="dbdb4337-2885-409e-86f9-e8153f504630" providerId="ADAL" clId="{AAB84553-2514-4B3C-96CB-AE9C9B8FC467}" dt="2026-04-20T18:13:32.325" v="1428" actId="1076"/>
          <ac:picMkLst>
            <pc:docMk/>
            <pc:sldMk cId="108032651" sldId="280"/>
            <ac:picMk id="12" creationId="{0AB43513-D794-1916-BF90-06A750490846}"/>
          </ac:picMkLst>
        </pc:picChg>
        <pc:picChg chg="add mod">
          <ac:chgData name="Bart Nebergall" userId="dbdb4337-2885-409e-86f9-e8153f504630" providerId="ADAL" clId="{AAB84553-2514-4B3C-96CB-AE9C9B8FC467}" dt="2026-04-20T18:13:40.693" v="1430" actId="1076"/>
          <ac:picMkLst>
            <pc:docMk/>
            <pc:sldMk cId="108032651" sldId="280"/>
            <ac:picMk id="16" creationId="{DC7F7A85-28B4-6F67-F9AD-F9060998E839}"/>
          </ac:picMkLst>
        </pc:picChg>
      </pc:sldChg>
      <pc:sldChg chg="modSp add mod modNotes">
        <pc:chgData name="Bart Nebergall" userId="dbdb4337-2885-409e-86f9-e8153f504630" providerId="ADAL" clId="{AAB84553-2514-4B3C-96CB-AE9C9B8FC467}" dt="2026-04-22T07:07:33.146" v="8354" actId="368"/>
        <pc:sldMkLst>
          <pc:docMk/>
          <pc:sldMk cId="2577071230" sldId="281"/>
        </pc:sldMkLst>
        <pc:spChg chg="mod">
          <ac:chgData name="Bart Nebergall" userId="dbdb4337-2885-409e-86f9-e8153f504630" providerId="ADAL" clId="{AAB84553-2514-4B3C-96CB-AE9C9B8FC467}" dt="2026-04-21T21:39:22.709" v="5533" actId="20577"/>
          <ac:spMkLst>
            <pc:docMk/>
            <pc:sldMk cId="2577071230" sldId="281"/>
            <ac:spMk id="3" creationId="{00000000-0000-0000-0000-000000000000}"/>
          </ac:spMkLst>
        </pc:spChg>
      </pc:sldChg>
      <pc:sldChg chg="addSp modSp add mod modNotes modNotesTx">
        <pc:chgData name="Bart Nebergall" userId="dbdb4337-2885-409e-86f9-e8153f504630" providerId="ADAL" clId="{AAB84553-2514-4B3C-96CB-AE9C9B8FC467}" dt="2026-04-22T07:07:33.152" v="8356" actId="368"/>
        <pc:sldMkLst>
          <pc:docMk/>
          <pc:sldMk cId="3356110761" sldId="282"/>
        </pc:sldMkLst>
        <pc:spChg chg="mod">
          <ac:chgData name="Bart Nebergall" userId="dbdb4337-2885-409e-86f9-e8153f504630" providerId="ADAL" clId="{AAB84553-2514-4B3C-96CB-AE9C9B8FC467}" dt="2026-04-20T18:02:13.756" v="907" actId="1076"/>
          <ac:spMkLst>
            <pc:docMk/>
            <pc:sldMk cId="3356110761" sldId="282"/>
            <ac:spMk id="2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1T17:30:50.162" v="3197" actId="20577"/>
          <ac:spMkLst>
            <pc:docMk/>
            <pc:sldMk cId="3356110761" sldId="282"/>
            <ac:spMk id="3" creationId="{00000000-0000-0000-0000-000000000000}"/>
          </ac:spMkLst>
        </pc:spChg>
        <pc:spChg chg="add mod">
          <ac:chgData name="Bart Nebergall" userId="dbdb4337-2885-409e-86f9-e8153f504630" providerId="ADAL" clId="{AAB84553-2514-4B3C-96CB-AE9C9B8FC467}" dt="2026-04-20T18:03:18.854" v="958" actId="1076"/>
          <ac:spMkLst>
            <pc:docMk/>
            <pc:sldMk cId="3356110761" sldId="282"/>
            <ac:spMk id="5" creationId="{872B411F-DFF2-A5DF-DE61-3702775700FC}"/>
          </ac:spMkLst>
        </pc:spChg>
        <pc:spChg chg="add mod">
          <ac:chgData name="Bart Nebergall" userId="dbdb4337-2885-409e-86f9-e8153f504630" providerId="ADAL" clId="{AAB84553-2514-4B3C-96CB-AE9C9B8FC467}" dt="2026-04-20T18:03:18.854" v="958" actId="1076"/>
          <ac:spMkLst>
            <pc:docMk/>
            <pc:sldMk cId="3356110761" sldId="282"/>
            <ac:spMk id="6" creationId="{B256B40C-1B86-D376-729F-73B0C1802D25}"/>
          </ac:spMkLst>
        </pc:spChg>
      </pc:sldChg>
      <pc:sldChg chg="modSp add mod modNotes modNotesTx">
        <pc:chgData name="Bart Nebergall" userId="dbdb4337-2885-409e-86f9-e8153f504630" providerId="ADAL" clId="{AAB84553-2514-4B3C-96CB-AE9C9B8FC467}" dt="2026-04-22T07:07:33.156" v="8358" actId="368"/>
        <pc:sldMkLst>
          <pc:docMk/>
          <pc:sldMk cId="2140616421" sldId="283"/>
        </pc:sldMkLst>
        <pc:spChg chg="mod">
          <ac:chgData name="Bart Nebergall" userId="dbdb4337-2885-409e-86f9-e8153f504630" providerId="ADAL" clId="{AAB84553-2514-4B3C-96CB-AE9C9B8FC467}" dt="2026-04-22T06:56:13.675" v="8136" actId="20577"/>
          <ac:spMkLst>
            <pc:docMk/>
            <pc:sldMk cId="2140616421" sldId="283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59" v="8360" actId="368"/>
        <pc:sldMkLst>
          <pc:docMk/>
          <pc:sldMk cId="778424556" sldId="284"/>
        </pc:sldMkLst>
        <pc:spChg chg="mod">
          <ac:chgData name="Bart Nebergall" userId="dbdb4337-2885-409e-86f9-e8153f504630" providerId="ADAL" clId="{AAB84553-2514-4B3C-96CB-AE9C9B8FC467}" dt="2026-04-21T21:40:42.615" v="5562" actId="1076"/>
          <ac:spMkLst>
            <pc:docMk/>
            <pc:sldMk cId="778424556" sldId="284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68" v="8362" actId="368"/>
        <pc:sldMkLst>
          <pc:docMk/>
          <pc:sldMk cId="193422053" sldId="285"/>
        </pc:sldMkLst>
        <pc:spChg chg="mod">
          <ac:chgData name="Bart Nebergall" userId="dbdb4337-2885-409e-86f9-e8153f504630" providerId="ADAL" clId="{AAB84553-2514-4B3C-96CB-AE9C9B8FC467}" dt="2026-04-22T06:58:29.996" v="8212" actId="14100"/>
          <ac:spMkLst>
            <pc:docMk/>
            <pc:sldMk cId="193422053" sldId="285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72" v="8364" actId="368"/>
        <pc:sldMkLst>
          <pc:docMk/>
          <pc:sldMk cId="2780922613" sldId="286"/>
        </pc:sldMkLst>
        <pc:spChg chg="mod">
          <ac:chgData name="Bart Nebergall" userId="dbdb4337-2885-409e-86f9-e8153f504630" providerId="ADAL" clId="{AAB84553-2514-4B3C-96CB-AE9C9B8FC467}" dt="2026-04-21T21:43:04.019" v="5660" actId="20577"/>
          <ac:spMkLst>
            <pc:docMk/>
            <pc:sldMk cId="2780922613" sldId="286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75" v="8366" actId="368"/>
        <pc:sldMkLst>
          <pc:docMk/>
          <pc:sldMk cId="612449037" sldId="287"/>
        </pc:sldMkLst>
        <pc:spChg chg="mod">
          <ac:chgData name="Bart Nebergall" userId="dbdb4337-2885-409e-86f9-e8153f504630" providerId="ADAL" clId="{AAB84553-2514-4B3C-96CB-AE9C9B8FC467}" dt="2026-04-21T21:43:41.291" v="5708" actId="20577"/>
          <ac:spMkLst>
            <pc:docMk/>
            <pc:sldMk cId="612449037" sldId="287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79" v="8368" actId="368"/>
        <pc:sldMkLst>
          <pc:docMk/>
          <pc:sldMk cId="1498203784" sldId="288"/>
        </pc:sldMkLst>
        <pc:spChg chg="mod">
          <ac:chgData name="Bart Nebergall" userId="dbdb4337-2885-409e-86f9-e8153f504630" providerId="ADAL" clId="{AAB84553-2514-4B3C-96CB-AE9C9B8FC467}" dt="2026-04-22T06:59:39.030" v="8213" actId="1076"/>
          <ac:spMkLst>
            <pc:docMk/>
            <pc:sldMk cId="1498203784" sldId="288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85" v="8370" actId="368"/>
        <pc:sldMkLst>
          <pc:docMk/>
          <pc:sldMk cId="326936070" sldId="289"/>
        </pc:sldMkLst>
        <pc:spChg chg="mod">
          <ac:chgData name="Bart Nebergall" userId="dbdb4337-2885-409e-86f9-e8153f504630" providerId="ADAL" clId="{AAB84553-2514-4B3C-96CB-AE9C9B8FC467}" dt="2026-04-22T07:00:16.833" v="8214" actId="20577"/>
          <ac:spMkLst>
            <pc:docMk/>
            <pc:sldMk cId="326936070" sldId="289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89" v="8372" actId="368"/>
        <pc:sldMkLst>
          <pc:docMk/>
          <pc:sldMk cId="1399590600" sldId="290"/>
        </pc:sldMkLst>
        <pc:spChg chg="mod">
          <ac:chgData name="Bart Nebergall" userId="dbdb4337-2885-409e-86f9-e8153f504630" providerId="ADAL" clId="{AAB84553-2514-4B3C-96CB-AE9C9B8FC467}" dt="2026-04-22T03:54:05.776" v="7768" actId="20577"/>
          <ac:spMkLst>
            <pc:docMk/>
            <pc:sldMk cId="1399590600" sldId="290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193" v="8374" actId="368"/>
        <pc:sldMkLst>
          <pc:docMk/>
          <pc:sldMk cId="3267296623" sldId="291"/>
        </pc:sldMkLst>
        <pc:spChg chg="mod">
          <ac:chgData name="Bart Nebergall" userId="dbdb4337-2885-409e-86f9-e8153f504630" providerId="ADAL" clId="{AAB84553-2514-4B3C-96CB-AE9C9B8FC467}" dt="2026-04-21T19:41:48.446" v="4589" actId="20577"/>
          <ac:spMkLst>
            <pc:docMk/>
            <pc:sldMk cId="3267296623" sldId="291"/>
            <ac:spMk id="2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1T21:51:35.407" v="6074" actId="20577"/>
          <ac:spMkLst>
            <pc:docMk/>
            <pc:sldMk cId="3267296623" sldId="291"/>
            <ac:spMk id="3" creationId="{00000000-0000-0000-0000-000000000000}"/>
          </ac:spMkLst>
        </pc:spChg>
        <pc:cxnChg chg="mod">
          <ac:chgData name="Bart Nebergall" userId="dbdb4337-2885-409e-86f9-e8153f504630" providerId="ADAL" clId="{AAB84553-2514-4B3C-96CB-AE9C9B8FC467}" dt="2026-04-21T19:41:44.785" v="4583" actId="1076"/>
          <ac:cxnSpMkLst>
            <pc:docMk/>
            <pc:sldMk cId="3267296623" sldId="291"/>
            <ac:cxnSpMk id="4" creationId="{00000000-0000-0000-0000-000000000000}"/>
          </ac:cxnSpMkLst>
        </pc:cxnChg>
      </pc:sldChg>
      <pc:sldChg chg="modSp add mod modNotes">
        <pc:chgData name="Bart Nebergall" userId="dbdb4337-2885-409e-86f9-e8153f504630" providerId="ADAL" clId="{AAB84553-2514-4B3C-96CB-AE9C9B8FC467}" dt="2026-04-22T07:07:33.197" v="8376" actId="368"/>
        <pc:sldMkLst>
          <pc:docMk/>
          <pc:sldMk cId="3301996941" sldId="292"/>
        </pc:sldMkLst>
        <pc:spChg chg="mod">
          <ac:chgData name="Bart Nebergall" userId="dbdb4337-2885-409e-86f9-e8153f504630" providerId="ADAL" clId="{AAB84553-2514-4B3C-96CB-AE9C9B8FC467}" dt="2026-04-22T03:33:35.102" v="7458" actId="20577"/>
          <ac:spMkLst>
            <pc:docMk/>
            <pc:sldMk cId="3301996941" sldId="292"/>
            <ac:spMk id="2" creationId="{00000000-0000-0000-0000-000000000000}"/>
          </ac:spMkLst>
        </pc:spChg>
        <pc:spChg chg="mod">
          <ac:chgData name="Bart Nebergall" userId="dbdb4337-2885-409e-86f9-e8153f504630" providerId="ADAL" clId="{AAB84553-2514-4B3C-96CB-AE9C9B8FC467}" dt="2026-04-22T03:33:54.978" v="7462" actId="20577"/>
          <ac:spMkLst>
            <pc:docMk/>
            <pc:sldMk cId="3301996941" sldId="292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203" v="8378" actId="368"/>
        <pc:sldMkLst>
          <pc:docMk/>
          <pc:sldMk cId="1223767850" sldId="293"/>
        </pc:sldMkLst>
        <pc:spChg chg="mod">
          <ac:chgData name="Bart Nebergall" userId="dbdb4337-2885-409e-86f9-e8153f504630" providerId="ADAL" clId="{AAB84553-2514-4B3C-96CB-AE9C9B8FC467}" dt="2026-04-22T07:03:19.886" v="8330" actId="20577"/>
          <ac:spMkLst>
            <pc:docMk/>
            <pc:sldMk cId="1223767850" sldId="293"/>
            <ac:spMk id="3" creationId="{00000000-0000-0000-0000-000000000000}"/>
          </ac:spMkLst>
        </pc:spChg>
      </pc:sldChg>
      <pc:sldChg chg="modSp add mod modNotes">
        <pc:chgData name="Bart Nebergall" userId="dbdb4337-2885-409e-86f9-e8153f504630" providerId="ADAL" clId="{AAB84553-2514-4B3C-96CB-AE9C9B8FC467}" dt="2026-04-22T07:07:33.207" v="8380" actId="368"/>
        <pc:sldMkLst>
          <pc:docMk/>
          <pc:sldMk cId="3868872197" sldId="294"/>
        </pc:sldMkLst>
        <pc:spChg chg="mod">
          <ac:chgData name="Bart Nebergall" userId="dbdb4337-2885-409e-86f9-e8153f504630" providerId="ADAL" clId="{AAB84553-2514-4B3C-96CB-AE9C9B8FC467}" dt="2026-04-22T03:18:48.033" v="7171" actId="20577"/>
          <ac:spMkLst>
            <pc:docMk/>
            <pc:sldMk cId="3868872197" sldId="294"/>
            <ac:spMk id="3" creationId="{00000000-0000-0000-0000-000000000000}"/>
          </ac:spMkLst>
        </pc:spChg>
      </pc:sldChg>
      <pc:sldChg chg="modSp add mod">
        <pc:chgData name="Bart Nebergall" userId="dbdb4337-2885-409e-86f9-e8153f504630" providerId="ADAL" clId="{AAB84553-2514-4B3C-96CB-AE9C9B8FC467}" dt="2026-04-20T18:15:02.323" v="1480" actId="20577"/>
        <pc:sldMkLst>
          <pc:docMk/>
          <pc:sldMk cId="1594766563" sldId="295"/>
        </pc:sldMkLst>
        <pc:spChg chg="mod">
          <ac:chgData name="Bart Nebergall" userId="dbdb4337-2885-409e-86f9-e8153f504630" providerId="ADAL" clId="{AAB84553-2514-4B3C-96CB-AE9C9B8FC467}" dt="2026-04-20T18:15:02.323" v="1480" actId="20577"/>
          <ac:spMkLst>
            <pc:docMk/>
            <pc:sldMk cId="1594766563" sldId="295"/>
            <ac:spMk id="2" creationId="{95369282-ACD3-B354-BCF4-376B67E8C660}"/>
          </ac:spMkLst>
        </pc:spChg>
      </pc:sldChg>
      <pc:sldChg chg="addSp modSp add mod">
        <pc:chgData name="Bart Nebergall" userId="dbdb4337-2885-409e-86f9-e8153f504630" providerId="ADAL" clId="{AAB84553-2514-4B3C-96CB-AE9C9B8FC467}" dt="2026-04-20T18:15:40.404" v="1542" actId="20577"/>
        <pc:sldMkLst>
          <pc:docMk/>
          <pc:sldMk cId="2089897339" sldId="296"/>
        </pc:sldMkLst>
        <pc:spChg chg="mod">
          <ac:chgData name="Bart Nebergall" userId="dbdb4337-2885-409e-86f9-e8153f504630" providerId="ADAL" clId="{AAB84553-2514-4B3C-96CB-AE9C9B8FC467}" dt="2026-04-20T18:15:16.960" v="1506" actId="20577"/>
          <ac:spMkLst>
            <pc:docMk/>
            <pc:sldMk cId="2089897339" sldId="296"/>
            <ac:spMk id="2" creationId="{A3B660B1-F5E8-0898-10CF-C1F6BB20EEF2}"/>
          </ac:spMkLst>
        </pc:spChg>
        <pc:spChg chg="add mod">
          <ac:chgData name="Bart Nebergall" userId="dbdb4337-2885-409e-86f9-e8153f504630" providerId="ADAL" clId="{AAB84553-2514-4B3C-96CB-AE9C9B8FC467}" dt="2026-04-20T18:15:40.404" v="1542" actId="20577"/>
          <ac:spMkLst>
            <pc:docMk/>
            <pc:sldMk cId="2089897339" sldId="296"/>
            <ac:spMk id="3" creationId="{3DCEB1A4-5FF3-3CFA-6F93-B592EDDD57CA}"/>
          </ac:spMkLst>
        </pc:spChg>
      </pc:sldChg>
      <pc:sldMasterChg chg="addSp delSp modSp mod modSldLayout">
        <pc:chgData name="Bart Nebergall" userId="dbdb4337-2885-409e-86f9-e8153f504630" providerId="ADAL" clId="{AAB84553-2514-4B3C-96CB-AE9C9B8FC467}" dt="2026-04-20T17:40:33.722" v="185" actId="478"/>
        <pc:sldMasterMkLst>
          <pc:docMk/>
          <pc:sldMasterMk cId="0" sldId="2147483648"/>
        </pc:sldMasterMkLst>
        <pc:sldLayoutChg chg="modSp">
          <pc:chgData name="Bart Nebergall" userId="dbdb4337-2885-409e-86f9-e8153f504630" providerId="ADAL" clId="{AAB84553-2514-4B3C-96CB-AE9C9B8FC467}" dt="2026-04-20T17:37:49.985" v="176" actId="735"/>
          <pc:sldLayoutMkLst>
            <pc:docMk/>
            <pc:sldMasterMk cId="0" sldId="2147483648"/>
            <pc:sldLayoutMk cId="0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3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162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36450-5E13-FACE-CD0B-39B006F01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2B47EA-0804-D2F9-6FA3-57FD97B039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2914F4-00EE-2570-06AF-965DEE6CD9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1966A-FDC1-C4C0-5B99-08E9BE365B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80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FC535-349F-9BB8-229F-799F9FE19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54F3E-15F6-EF6C-2309-848732FC2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C38137-485A-8209-59FF-7F035E7D4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E8300-D54E-D1F9-3AA7-C4314D26D1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6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fif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1943101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Mergers &amp; Acquisitions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85800" y="2538556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Arial" panose="020B0604020202020204" pitchFamily="34" charset="0"/>
              </a:rPr>
              <a:t>An Overview and Practice Pointers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i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Arial" panose="020B0604020202020204" pitchFamily="34" charset="0"/>
              </a:rPr>
              <a:t>for Trusts &amp; Estates Attorneys</a:t>
            </a:r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0333CE-8CDF-1ACC-D710-BE86231BC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212" y="106319"/>
            <a:ext cx="1189976" cy="1299430"/>
          </a:xfrm>
          <a:prstGeom prst="rect">
            <a:avLst/>
          </a:prstGeom>
        </p:spPr>
      </p:pic>
      <p:sp>
        <p:nvSpPr>
          <p:cNvPr id="9" name="Text 0">
            <a:extLst>
              <a:ext uri="{FF2B5EF4-FFF2-40B4-BE49-F238E27FC236}">
                <a16:creationId xmlns:a16="http://schemas.microsoft.com/office/drawing/2014/main" id="{1D5DCA5B-782F-A93D-36AE-3AB885C35F0F}"/>
              </a:ext>
            </a:extLst>
          </p:cNvPr>
          <p:cNvSpPr/>
          <p:nvPr/>
        </p:nvSpPr>
        <p:spPr>
          <a:xfrm>
            <a:off x="5163609" y="4357949"/>
            <a:ext cx="3676536" cy="4239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Presented by: Bart Nebergall </a:t>
            </a:r>
          </a:p>
        </p:txBody>
      </p:sp>
      <p:sp>
        <p:nvSpPr>
          <p:cNvPr id="10" name="Text 0">
            <a:extLst>
              <a:ext uri="{FF2B5EF4-FFF2-40B4-BE49-F238E27FC236}">
                <a16:creationId xmlns:a16="http://schemas.microsoft.com/office/drawing/2014/main" id="{9E4742FD-E697-9AB6-E61B-9CE0561E708C}"/>
              </a:ext>
            </a:extLst>
          </p:cNvPr>
          <p:cNvSpPr/>
          <p:nvPr/>
        </p:nvSpPr>
        <p:spPr>
          <a:xfrm>
            <a:off x="5723200" y="-57542"/>
            <a:ext cx="2140012" cy="7959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b="1" dirty="0">
              <a:solidFill>
                <a:srgbClr val="1B2A4A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1B2A4A"/>
                </a:solidFill>
                <a:latin typeface="Georgia" pitchFamily="34" charset="0"/>
              </a:rPr>
              <a:t>Nebergall PLLC</a:t>
            </a:r>
          </a:p>
          <a:p>
            <a:pPr marL="0" indent="0" algn="ctr">
              <a:buNone/>
            </a:pPr>
            <a:r>
              <a:rPr lang="en-US" sz="900" b="1" i="1" dirty="0">
                <a:solidFill>
                  <a:srgbClr val="1B2A4A"/>
                </a:solidFill>
                <a:latin typeface="Georgia" pitchFamily="34" charset="0"/>
              </a:rPr>
              <a:t>Business Law Firm | Dallas, Texas</a:t>
            </a:r>
          </a:p>
        </p:txBody>
      </p:sp>
      <p:sp>
        <p:nvSpPr>
          <p:cNvPr id="11" name="Text 0">
            <a:extLst>
              <a:ext uri="{FF2B5EF4-FFF2-40B4-BE49-F238E27FC236}">
                <a16:creationId xmlns:a16="http://schemas.microsoft.com/office/drawing/2014/main" id="{B71F0D0C-086B-4FC3-9E47-8C1853F0AB55}"/>
              </a:ext>
            </a:extLst>
          </p:cNvPr>
          <p:cNvSpPr/>
          <p:nvPr/>
        </p:nvSpPr>
        <p:spPr>
          <a:xfrm>
            <a:off x="2603807" y="4222820"/>
            <a:ext cx="6238785" cy="1134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North Texas Probate Bench Bar Conference | April 30, 2026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C4B5C4-4E78-894E-E3C7-3B459C95A23B}"/>
              </a:ext>
            </a:extLst>
          </p:cNvPr>
          <p:cNvCxnSpPr/>
          <p:nvPr/>
        </p:nvCxnSpPr>
        <p:spPr>
          <a:xfrm>
            <a:off x="595423" y="0"/>
            <a:ext cx="0" cy="514350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2D5A11D-AD22-EC75-4CB1-E945EBC3907B}"/>
              </a:ext>
            </a:extLst>
          </p:cNvPr>
          <p:cNvCxnSpPr>
            <a:cxnSpLocks/>
          </p:cNvCxnSpPr>
          <p:nvPr/>
        </p:nvCxnSpPr>
        <p:spPr>
          <a:xfrm>
            <a:off x="428845" y="258471"/>
            <a:ext cx="0" cy="168463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AA5250-131B-BD14-5C82-CD6C2E7678CA}"/>
              </a:ext>
            </a:extLst>
          </p:cNvPr>
          <p:cNvCxnSpPr>
            <a:cxnSpLocks/>
          </p:cNvCxnSpPr>
          <p:nvPr/>
        </p:nvCxnSpPr>
        <p:spPr>
          <a:xfrm flipH="1">
            <a:off x="0" y="466461"/>
            <a:ext cx="55372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AE6DE09-3119-B10E-6596-5F4EFB992D1A}"/>
              </a:ext>
            </a:extLst>
          </p:cNvPr>
          <p:cNvCxnSpPr>
            <a:cxnSpLocks/>
          </p:cNvCxnSpPr>
          <p:nvPr/>
        </p:nvCxnSpPr>
        <p:spPr>
          <a:xfrm flipH="1">
            <a:off x="0" y="639485"/>
            <a:ext cx="834655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C303D-803F-96C0-B183-BD7FEF2E1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3B660B1-F5E8-0898-10CF-C1F6BB20EEF2}"/>
              </a:ext>
            </a:extLst>
          </p:cNvPr>
          <p:cNvSpPr/>
          <p:nvPr/>
        </p:nvSpPr>
        <p:spPr>
          <a:xfrm>
            <a:off x="685800" y="16459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Transaction Documents</a:t>
            </a:r>
            <a:endParaRPr lang="en-US" sz="3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DCEB1A4-5FF3-3CFA-6F93-B592EDDD57CA}"/>
              </a:ext>
            </a:extLst>
          </p:cNvPr>
          <p:cNvSpPr/>
          <p:nvPr/>
        </p:nvSpPr>
        <p:spPr>
          <a:xfrm>
            <a:off x="685800" y="25603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666666"/>
                </a:solidFill>
                <a:latin typeface="Georgia" pitchFamily="34" charset="0"/>
              </a:rPr>
              <a:t>and Key Provisions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89897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Purchase Agreement — Structure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073648"/>
            <a:ext cx="7589520" cy="35868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 structure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purchase: all or certain assets/divisions; requires individual transfers of assets; less liability, less diligence required (except successor liability—tax, ERISA, CERCLA, etc.)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purchase: buyer acquires entity; all assets/liabilities transfer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Merger: statutory combination (less common in small business/lower middle market)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price: cash-free, debt-free with working capital adjustment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Earnout (contingent consideration); rollover equity (retained stake)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structure drives deal structure </a:t>
            </a:r>
            <a:r>
              <a:rPr lang="en-US" sz="1600" i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can differ (an equity deal can be taxed like an asset deal)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seek step-up in basis; sellers seek to minimize tax burden on exit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counsel or M&amp;A CPA should opine on structure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T&amp;E lens: form of consideration impacts transfer planning and risk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2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Purchase Agreement — Components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2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price (amount, timing and form) and adjustments (working capital, indebtedness and transaction costs)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Representations and warranties: statements of fact about the business</a:t>
            </a:r>
          </a:p>
          <a:p>
            <a:pPr marL="800100" lvl="1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 vs. general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Covenants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Interim covenants (ordinary course of business); post-closing (non-competes, earnout)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precedent/conditions to closing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Indemnification: allocation of post-closing risk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indemnities; caps, baskets, survival; misc.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 schedules: qualifying the seller’s representations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92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Ancillary Agreements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2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agreement — funds held for indemnification and price adjustments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Rollover agreement — seller received buyer equity as part of deal consideration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 / consulting / bonus retention agreements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Non-compete and non-solicitation agreements (can be in several documents)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 services agreement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Consents to assignment / change of control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property deeds, title opinions, leases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certificates, secretary’s certificates, other misc.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449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Partial or Minority Interest Sales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063195"/>
            <a:ext cx="7589520" cy="39547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interest sales involve the aforementioned issues </a:t>
            </a:r>
            <a:r>
              <a:rPr lang="en-US" sz="1600" i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additional considerations</a:t>
            </a:r>
            <a:endParaRPr lang="en-US" sz="16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Governing documents control — requires more detailed review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of first refusal may require offering to co-owners first (ROFO vs. ROFR)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Tag-along and drag-along rights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universe narrows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demand governance protections (expect considerable org doc revisions); remaining owners may resist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prepared for valuation discounts: minority and marketability discounts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Remaining owners face an involuntary new partner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Representations and warranties scope is narrower (esp. for passive owner)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Fiduciary considerations for trustees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Discounted sale vs. holding for full exit; beneficiary impartiality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203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16459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Practice Pointers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85800" y="25603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6666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Trusts &amp; Estates Attorneys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Drafting the Trust for Future Sale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27254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the trustee has authority to execute a transaction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 power to sell, exchange and reorganize business interests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Authority to make representations, warranties and indemnities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Authority to accept non-cash consideration (rollover, notes, earnouts)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the trust’s tax eligibility to hold the business (e.g., if S </a:t>
            </a:r>
            <a:r>
              <a:rPr lang="en-US" sz="16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</a:t>
            </a: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for disqualifying events: grantor death, decanting, beneficiary changes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Review/revise entity governing documents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charter/articles, bylaws/operating agreement, shareholder agreement, buy-sell agreements to ensure alignment with trust and potential future M&amp;A activity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Additionally, if an owner wants to maintain control, but gift economic interest—consider voting and non-voting shares/interests as part of plan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36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Pre-Sale Planning Through the Trust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086758"/>
            <a:ext cx="7589520" cy="38764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Utilize the planning window before any buyer engagement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Gifting to dynastic irrevocable trusts to keep appreciation outside of estate: IDGT (Intentionally Defective Grantor Trust); GRAT (Grantor Retained Annuity Trust); SLAT (Spousal Lifetime Access Trust)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action well before any sale process; before a sale, a business is valued on some earnings-based formula, but once an LOI is signed, it’s difficult to argue for a value lower than the LOI purchase price—IRS ”anticipatory assignment of income” doctrine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inflexible trusts early — not mid-transaction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decanting (Trust Code §§ 112.071–.087); NJSAs; trust protectors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titling and equity records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equity/assets/etc. are held by the trust, not the individual; review/revise cap table</a:t>
            </a:r>
          </a:p>
          <a:p>
            <a:pPr marL="2286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how business plays into the overall assets and goals of the grantor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no one size fits all, and goals are constantly changing; some want to pass business to heirs, some do not</a:t>
            </a:r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590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Succession Planning/Owner Dependence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380309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Counsel clients to plan for death or incapacity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trust </a:t>
            </a:r>
            <a:r>
              <a:rPr lang="en-US" sz="14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</a:t>
            </a: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outside of trust (operational succession planning)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 plan, the estate holds a rapidly depreciating asset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guidance for clients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succession plan; train a management team below the owner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processes, key relationships, and critical contracts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owner dependence — a turn-key business commands higher value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T&amp;E conversation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M&amp;A expertise required — in T&amp;E review with client: “What happens to the business?”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296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Preparing for Closing and Post-Sale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57734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beneficiary impartiality at closing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vs. remainder beneficiaries may prefer different structures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vs. rollover vs. earnout—different risk profiles and time horizons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trustee decision-making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for post-closing trust administration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from concentrated operating asset to diversified portfolio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policy, distribution planning, liquidity event tax planning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99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2659964" y="793128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Bart Nebergall</a:t>
            </a:r>
            <a:endParaRPr lang="en-US" sz="2000" dirty="0"/>
          </a:p>
          <a:p>
            <a:r>
              <a:rPr lang="en-US" sz="1400" dirty="0">
                <a:solidFill>
                  <a:srgbClr val="666666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Nebergall PLLC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855940" y="2264809"/>
            <a:ext cx="5154386" cy="24042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 Nebergall is a corporate attorney with over a decade of corporate law experience. Bart represents businesses, entrepreneurs, family offices, banks and investors in their mergers and acquisitions transactions, entity formation, corporate governance, capital raises/securities, commercial contracts, finance and other general business matters, as well as certain financial services regulatory matters. </a:t>
            </a:r>
          </a:p>
          <a:p>
            <a:pPr algn="just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 has acted as the primary or lead attorney in well over 100 transactions with deal values ranging from several billion dollars to six-figure transactions. Bart is the former Chair of the Mergers &amp; Acquisitions Section of the Dallas Bar Association. </a:t>
            </a:r>
          </a:p>
          <a:p>
            <a:pPr algn="just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 also runs a search fund, Pine Cliff Succession Partners, seeking to acquire small businesses.</a:t>
            </a:r>
          </a:p>
        </p:txBody>
      </p:sp>
      <p:pic>
        <p:nvPicPr>
          <p:cNvPr id="7" name="Image 0" descr="/sessions/hopeful-compassionate-clarke/mnt/North Texas Probate Bench Bar Conference/Nebergall 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05584" y="834572"/>
            <a:ext cx="987443" cy="994690"/>
          </a:xfrm>
          <a:prstGeom prst="rect">
            <a:avLst/>
          </a:prstGeom>
        </p:spPr>
      </p:pic>
      <p:pic>
        <p:nvPicPr>
          <p:cNvPr id="8" name="Image 1" descr="/sessions/hopeful-compassionate-clarke/mnt/North Texas Probate Bench Bar Conference/Pine Cliff Logo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15948" y="2571750"/>
            <a:ext cx="1166710" cy="11585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D43F2B6-FE82-ABB0-1AD2-13C6751053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55940" y="416124"/>
            <a:ext cx="1485528" cy="1485528"/>
          </a:xfrm>
          <a:prstGeom prst="rect">
            <a:avLst/>
          </a:prstGeom>
        </p:spPr>
      </p:pic>
      <p:sp>
        <p:nvSpPr>
          <p:cNvPr id="11" name="Text 3">
            <a:extLst>
              <a:ext uri="{FF2B5EF4-FFF2-40B4-BE49-F238E27FC236}">
                <a16:creationId xmlns:a16="http://schemas.microsoft.com/office/drawing/2014/main" id="{AA08F0C2-2D4F-12DF-48AB-7E54F234A092}"/>
              </a:ext>
            </a:extLst>
          </p:cNvPr>
          <p:cNvSpPr/>
          <p:nvPr/>
        </p:nvSpPr>
        <p:spPr>
          <a:xfrm>
            <a:off x="6896128" y="1533289"/>
            <a:ext cx="1984919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Nebergall PLLC</a:t>
            </a:r>
            <a:endParaRPr lang="en-US" sz="1400" dirty="0"/>
          </a:p>
        </p:txBody>
      </p:sp>
      <p:sp>
        <p:nvSpPr>
          <p:cNvPr id="12" name="Text 3">
            <a:extLst>
              <a:ext uri="{FF2B5EF4-FFF2-40B4-BE49-F238E27FC236}">
                <a16:creationId xmlns:a16="http://schemas.microsoft.com/office/drawing/2014/main" id="{B8E8565D-0C24-10F3-54A1-6625BFFD7B1E}"/>
              </a:ext>
            </a:extLst>
          </p:cNvPr>
          <p:cNvSpPr/>
          <p:nvPr/>
        </p:nvSpPr>
        <p:spPr>
          <a:xfrm>
            <a:off x="6606844" y="3696032"/>
            <a:ext cx="1984919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Pine Cliff </a:t>
            </a:r>
          </a:p>
          <a:p>
            <a:pPr marL="0" indent="0" algn="ctr">
              <a:buNone/>
            </a:pP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Succession Partners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C9803C9-910F-03D0-B592-CCD0471E3E74}"/>
              </a:ext>
            </a:extLst>
          </p:cNvPr>
          <p:cNvCxnSpPr>
            <a:cxnSpLocks/>
          </p:cNvCxnSpPr>
          <p:nvPr/>
        </p:nvCxnSpPr>
        <p:spPr>
          <a:xfrm>
            <a:off x="855940" y="2200509"/>
            <a:ext cx="5154386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F4265B6-7127-B155-C978-34E3275EF43E}"/>
              </a:ext>
            </a:extLst>
          </p:cNvPr>
          <p:cNvCxnSpPr>
            <a:cxnSpLocks/>
          </p:cNvCxnSpPr>
          <p:nvPr/>
        </p:nvCxnSpPr>
        <p:spPr>
          <a:xfrm flipV="1">
            <a:off x="6866628" y="2264809"/>
            <a:ext cx="1476060" cy="316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16459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Preparing Clients for a Future Sale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and Operational Readiness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2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financials are clean and defensible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Normalize earnings; remove personal expenses and one-time items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cash method accounting, consider converting to accrual method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true/adjusted EBITDA — the metric on which the deal will be priced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a fractional CFO specializing in sale events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documents before diligence begins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records, contracts, 3–5 years of financials and related reports, employment files, insurance policies, tax returns, regulatory filings, etc.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 buyers to start diligence with hundreds of requests with detailed follow-ups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deferred items now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Undocumented agreements, undocumented governing documents or share issuances, unapproved actions (where board or shareholder approval required), deferred maintenance, neglected compliance, etc.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767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Making the Business Buyer-Ready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20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owner dependence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management layer capable of operating independently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Delegate client relationships, vendor management, daily operations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Professionalize operations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procedures for key functions (sales, operations, finance, HR)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CRM, accounting systems, employee handbook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advisors early and ensure open communication between advisors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T&amp;E counsel: pre-sale transfers, trust preparation, succession planning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CPA/tax advisor: preparing business/financials for sale, reducing tax leakage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M&amp;A counsel: specialized counsel for business sales; engage before LOI and any engagement letter with a financial advisor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72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40988" y="1422397"/>
            <a:ext cx="74620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service provider value is created in the preparation stage.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2769219" y="2519677"/>
            <a:ext cx="372079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T&amp;E attorneys are uniquely positioned to: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issues early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the right advisors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tax leakage for the client and their family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85800" y="4279944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AF17AA-D985-1570-879E-36E041493F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012" y="132675"/>
            <a:ext cx="750176" cy="819177"/>
          </a:xfrm>
          <a:prstGeom prst="rect">
            <a:avLst/>
          </a:prstGeom>
        </p:spPr>
      </p:pic>
      <p:sp>
        <p:nvSpPr>
          <p:cNvPr id="6" name="Text 0">
            <a:extLst>
              <a:ext uri="{FF2B5EF4-FFF2-40B4-BE49-F238E27FC236}">
                <a16:creationId xmlns:a16="http://schemas.microsoft.com/office/drawing/2014/main" id="{9B05291D-64A0-F674-E9BD-82EB1F457763}"/>
              </a:ext>
            </a:extLst>
          </p:cNvPr>
          <p:cNvSpPr/>
          <p:nvPr/>
        </p:nvSpPr>
        <p:spPr>
          <a:xfrm>
            <a:off x="6163000" y="-57542"/>
            <a:ext cx="2140012" cy="7959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b="1" dirty="0">
              <a:solidFill>
                <a:srgbClr val="1B2A4A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1B2A4A"/>
                </a:solidFill>
                <a:latin typeface="Georgia" pitchFamily="34" charset="0"/>
              </a:rPr>
              <a:t>Nebergall PLLC</a:t>
            </a:r>
          </a:p>
          <a:p>
            <a:pPr marL="0" indent="0" algn="ctr">
              <a:buNone/>
            </a:pPr>
            <a:r>
              <a:rPr lang="en-US" sz="800" b="1" i="1" dirty="0">
                <a:solidFill>
                  <a:srgbClr val="1B2A4A"/>
                </a:solidFill>
                <a:latin typeface="Georgia" pitchFamily="34" charset="0"/>
              </a:rPr>
              <a:t>Business Law Firm | Dallas, Texas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Overview</a:t>
            </a:r>
            <a:endParaRPr lang="en-US" sz="2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74E7F0-E445-410B-9645-A68CD24C0E60}"/>
              </a:ext>
            </a:extLst>
          </p:cNvPr>
          <p:cNvSpPr/>
          <p:nvPr/>
        </p:nvSpPr>
        <p:spPr>
          <a:xfrm>
            <a:off x="762000" y="1206500"/>
            <a:ext cx="3683000" cy="1460500"/>
          </a:xfrm>
          <a:prstGeom prst="roundRect">
            <a:avLst/>
          </a:prstGeom>
          <a:solidFill>
            <a:srgbClr val="F5F1EA"/>
          </a:solidFill>
          <a:ln w="9525" cap="flat" cmpd="sng" algn="ctr">
            <a:solidFill>
              <a:srgbClr val="1B2A4A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96A79B1-D662-46DA-B200-5ADE661D6249}"/>
              </a:ext>
            </a:extLst>
          </p:cNvPr>
          <p:cNvSpPr/>
          <p:nvPr/>
        </p:nvSpPr>
        <p:spPr>
          <a:xfrm>
            <a:off x="1016000" y="1435100"/>
            <a:ext cx="482600" cy="482600"/>
          </a:xfrm>
          <a:prstGeom prst="ellipse">
            <a:avLst/>
          </a:prstGeom>
          <a:solidFill>
            <a:srgbClr val="1B2A4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  <a:latin typeface="Georgia"/>
              </a:rPr>
              <a:t>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77B7EB-DACB-4F8C-B5D6-FD2AEBCB4E71}"/>
              </a:ext>
            </a:extLst>
          </p:cNvPr>
          <p:cNvSpPr txBox="1"/>
          <p:nvPr/>
        </p:nvSpPr>
        <p:spPr>
          <a:xfrm>
            <a:off x="1625600" y="1435100"/>
            <a:ext cx="2667000" cy="10795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Georgia"/>
              </a:rPr>
              <a:t>M&amp;A Timeline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/>
              </a:rPr>
              <a:t>Deal phases from initial discussions through closing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7D006A2-3660-4E1F-8DFC-FCA5502F6AAB}"/>
              </a:ext>
            </a:extLst>
          </p:cNvPr>
          <p:cNvSpPr/>
          <p:nvPr/>
        </p:nvSpPr>
        <p:spPr>
          <a:xfrm>
            <a:off x="4699000" y="1206500"/>
            <a:ext cx="3683000" cy="1460500"/>
          </a:xfrm>
          <a:prstGeom prst="roundRect">
            <a:avLst/>
          </a:prstGeom>
          <a:solidFill>
            <a:srgbClr val="F5F1EA"/>
          </a:solidFill>
          <a:ln w="9525" cap="flat" cmpd="sng" algn="ctr">
            <a:solidFill>
              <a:srgbClr val="1B2A4A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43A769E-09E3-4EBC-BA5D-AD0454A0C664}"/>
              </a:ext>
            </a:extLst>
          </p:cNvPr>
          <p:cNvSpPr/>
          <p:nvPr/>
        </p:nvSpPr>
        <p:spPr>
          <a:xfrm>
            <a:off x="4953000" y="1435100"/>
            <a:ext cx="482600" cy="482600"/>
          </a:xfrm>
          <a:prstGeom prst="ellipse">
            <a:avLst/>
          </a:prstGeom>
          <a:solidFill>
            <a:srgbClr val="1B2A4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  <a:latin typeface="Georgia"/>
              </a:rPr>
              <a:t>02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BA2F4F-1CDF-4DA0-B329-8BAA97F0BF7C}"/>
              </a:ext>
            </a:extLst>
          </p:cNvPr>
          <p:cNvSpPr txBox="1"/>
          <p:nvPr/>
        </p:nvSpPr>
        <p:spPr>
          <a:xfrm>
            <a:off x="5562600" y="1435100"/>
            <a:ext cx="2667000" cy="10795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Georgia"/>
              </a:rPr>
              <a:t>M&amp;A Transaction Documents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/>
              </a:rPr>
              <a:t>Transaction documents and key provisions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ED86129-0611-4AF6-8098-D4593C7CE53A}"/>
              </a:ext>
            </a:extLst>
          </p:cNvPr>
          <p:cNvSpPr/>
          <p:nvPr/>
        </p:nvSpPr>
        <p:spPr>
          <a:xfrm>
            <a:off x="762000" y="2895600"/>
            <a:ext cx="3683000" cy="1460500"/>
          </a:xfrm>
          <a:prstGeom prst="roundRect">
            <a:avLst/>
          </a:prstGeom>
          <a:solidFill>
            <a:srgbClr val="F5F1EA"/>
          </a:solidFill>
          <a:ln w="9525" cap="flat" cmpd="sng" algn="ctr">
            <a:solidFill>
              <a:srgbClr val="1B2A4A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F86F4AF-6430-45AD-8443-8390B7E1C4C6}"/>
              </a:ext>
            </a:extLst>
          </p:cNvPr>
          <p:cNvSpPr/>
          <p:nvPr/>
        </p:nvSpPr>
        <p:spPr>
          <a:xfrm>
            <a:off x="1016000" y="3124200"/>
            <a:ext cx="482600" cy="482600"/>
          </a:xfrm>
          <a:prstGeom prst="ellipse">
            <a:avLst/>
          </a:prstGeom>
          <a:solidFill>
            <a:srgbClr val="1B2A4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  <a:latin typeface="Georgia"/>
              </a:rPr>
              <a:t>03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037A85-9B46-494D-B162-FB8DB2184107}"/>
              </a:ext>
            </a:extLst>
          </p:cNvPr>
          <p:cNvSpPr txBox="1"/>
          <p:nvPr/>
        </p:nvSpPr>
        <p:spPr>
          <a:xfrm>
            <a:off x="1625600" y="3124200"/>
            <a:ext cx="2667000" cy="10795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Georgia"/>
              </a:rPr>
              <a:t>Trusts &amp; Estates Pointers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/>
              </a:rPr>
              <a:t>Practice considerations for T&amp;E attorneys addressing future M&amp;A activity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8C58C98-26AF-4DC4-B1D3-3EBE3FE62C09}"/>
              </a:ext>
            </a:extLst>
          </p:cNvPr>
          <p:cNvSpPr/>
          <p:nvPr/>
        </p:nvSpPr>
        <p:spPr>
          <a:xfrm>
            <a:off x="4699000" y="2895600"/>
            <a:ext cx="3683000" cy="1460500"/>
          </a:xfrm>
          <a:prstGeom prst="roundRect">
            <a:avLst/>
          </a:prstGeom>
          <a:solidFill>
            <a:srgbClr val="F5F1EA"/>
          </a:solidFill>
          <a:ln w="9525" cap="flat" cmpd="sng" algn="ctr">
            <a:solidFill>
              <a:srgbClr val="1B2A4A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7725591-216B-4191-A506-AE9657135B14}"/>
              </a:ext>
            </a:extLst>
          </p:cNvPr>
          <p:cNvSpPr/>
          <p:nvPr/>
        </p:nvSpPr>
        <p:spPr>
          <a:xfrm>
            <a:off x="4953000" y="3124200"/>
            <a:ext cx="482600" cy="482600"/>
          </a:xfrm>
          <a:prstGeom prst="ellipse">
            <a:avLst/>
          </a:prstGeom>
          <a:solidFill>
            <a:srgbClr val="1B2A4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400" b="1">
                <a:solidFill>
                  <a:srgbClr val="FFFFFF"/>
                </a:solidFill>
                <a:latin typeface="Georgia"/>
              </a:rPr>
              <a:t>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64B16F-33E9-457E-84C9-29EE178509DA}"/>
              </a:ext>
            </a:extLst>
          </p:cNvPr>
          <p:cNvSpPr txBox="1"/>
          <p:nvPr/>
        </p:nvSpPr>
        <p:spPr>
          <a:xfrm>
            <a:off x="5562600" y="3124200"/>
            <a:ext cx="2667000" cy="10795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B2A4A"/>
                </a:solidFill>
                <a:latin typeface="Georgia"/>
              </a:rPr>
              <a:t>Preparing for a Sale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/>
              </a:rPr>
              <a:t>Practical advice for clients anticipating a business sale</a:t>
            </a:r>
          </a:p>
        </p:txBody>
      </p:sp>
      <p:cxnSp>
        <p:nvCxnSpPr>
          <p:cNvPr id="20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52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CE043-1F98-865D-3176-7272B639E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5369282-ACD3-B354-BCF4-376B67E8C660}"/>
              </a:ext>
            </a:extLst>
          </p:cNvPr>
          <p:cNvSpPr/>
          <p:nvPr/>
        </p:nvSpPr>
        <p:spPr>
          <a:xfrm>
            <a:off x="685800" y="16459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Mergers &amp; Acquisitions Timeline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4766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77240" y="1426613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of the Parties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and Financial Due Diligence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Indication of Interest/Term Sheet/Letter of Intent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Scope Due Diligence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Drafting and Negotiation of Transaction Documents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Signing and Closing</a:t>
            </a:r>
            <a:endParaRPr lang="en-US" sz="1600" dirty="0"/>
          </a:p>
        </p:txBody>
      </p:sp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“Timeline” — Overview</a:t>
            </a:r>
            <a:endParaRPr lang="en-US" sz="28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Boardroom with solid fill">
            <a:extLst>
              <a:ext uri="{FF2B5EF4-FFF2-40B4-BE49-F238E27FC236}">
                <a16:creationId xmlns:a16="http://schemas.microsoft.com/office/drawing/2014/main" id="{E7F35B18-932B-4070-5123-E122C47D49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43787" y="1065468"/>
            <a:ext cx="731520" cy="731520"/>
          </a:xfrm>
          <a:prstGeom prst="rect">
            <a:avLst/>
          </a:prstGeom>
        </p:spPr>
      </p:pic>
      <p:pic>
        <p:nvPicPr>
          <p:cNvPr id="8" name="Graphic 7" descr="Clipboard All Crosses with solid fill">
            <a:extLst>
              <a:ext uri="{FF2B5EF4-FFF2-40B4-BE49-F238E27FC236}">
                <a16:creationId xmlns:a16="http://schemas.microsoft.com/office/drawing/2014/main" id="{8BCC2BB9-B57D-BF9E-A5F4-6203B3D179C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3787" y="3222873"/>
            <a:ext cx="731520" cy="731520"/>
          </a:xfrm>
          <a:prstGeom prst="rect">
            <a:avLst/>
          </a:prstGeom>
        </p:spPr>
      </p:pic>
      <p:pic>
        <p:nvPicPr>
          <p:cNvPr id="10" name="Graphic 9" descr="Customer review outline">
            <a:extLst>
              <a:ext uri="{FF2B5EF4-FFF2-40B4-BE49-F238E27FC236}">
                <a16:creationId xmlns:a16="http://schemas.microsoft.com/office/drawing/2014/main" id="{6BD32BEA-920E-0B52-865B-A9FCB3D74F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43787" y="1798808"/>
            <a:ext cx="731520" cy="731520"/>
          </a:xfrm>
          <a:prstGeom prst="rect">
            <a:avLst/>
          </a:prstGeom>
        </p:spPr>
      </p:pic>
      <p:pic>
        <p:nvPicPr>
          <p:cNvPr id="12" name="Graphic 11" descr="Handshake with solid fill">
            <a:extLst>
              <a:ext uri="{FF2B5EF4-FFF2-40B4-BE49-F238E27FC236}">
                <a16:creationId xmlns:a16="http://schemas.microsoft.com/office/drawing/2014/main" id="{0AB43513-D794-1916-BF90-06A7504908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43787" y="2512880"/>
            <a:ext cx="731520" cy="731520"/>
          </a:xfrm>
          <a:prstGeom prst="rect">
            <a:avLst/>
          </a:prstGeom>
        </p:spPr>
      </p:pic>
      <p:pic>
        <p:nvPicPr>
          <p:cNvPr id="16" name="Graphic 15" descr="Signature outline">
            <a:extLst>
              <a:ext uri="{FF2B5EF4-FFF2-40B4-BE49-F238E27FC236}">
                <a16:creationId xmlns:a16="http://schemas.microsoft.com/office/drawing/2014/main" id="{DC7F7A85-28B4-6F67-F9AD-F9060998E8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47055" y="4018686"/>
            <a:ext cx="628252" cy="62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3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 — Meeting of the Parties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19"/>
            <a:ext cx="7065784" cy="35890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Intermediary-led/brokered: seller represented by financial advisor or broker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Represented by financial advisor: “business brokers” (&lt;$10M; small business; public listings); “investment bankers” ($10M+; lower middle market and above; registered)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Information Memoranda (CIM) prepared by financial advisor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Larger businesses may need third party to conduct sale and satisfy board fiduciary duties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letter – </a:t>
            </a:r>
            <a:r>
              <a:rPr lang="en-US" sz="1400" b="1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with caution; corporate counsel should review</a:t>
            </a:r>
            <a:endParaRPr lang="en-US" sz="1600" b="1" i="1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Direct/non-brokered: no financial advisor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 through friends, family, trade organizations, advisors, local chambers, etc.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in small business and lower middle-market due to single owner or small and familiar shareholder base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Parties often proceed straight to LOI (no competitive process)</a:t>
            </a:r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071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 — Letter of Intent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19"/>
            <a:ext cx="7589520" cy="3405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LOI terms (generally non-binding)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price (cash-free, debt-free; working capital adjustment)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(asset vs. equity); rollover, earnouts; tax structure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Exclusivity/no-shop period (binding)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to close/ancillary documents; due diligence parameters</a:t>
            </a:r>
          </a:p>
          <a:p>
            <a:pPr marL="685800" lvl="1" indent="-342900">
              <a:spcAft>
                <a:spcPts val="600"/>
              </a:spcAft>
              <a:buSzPct val="100000"/>
              <a:buFontTx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Indemnification framework; escrow/holdback/setoff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Non-compete/restrictive covenants 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of employees/employment agreements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of detail: more → fewer surprises; less → faster LOI execution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LOI locks in economics and leverage, for better or for worse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Down 4">
            <a:extLst>
              <a:ext uri="{FF2B5EF4-FFF2-40B4-BE49-F238E27FC236}">
                <a16:creationId xmlns:a16="http://schemas.microsoft.com/office/drawing/2014/main" id="{872B411F-DFF2-A5DF-DE61-3702775700FC}"/>
              </a:ext>
            </a:extLst>
          </p:cNvPr>
          <p:cNvSpPr/>
          <p:nvPr/>
        </p:nvSpPr>
        <p:spPr>
          <a:xfrm>
            <a:off x="7092176" y="1836234"/>
            <a:ext cx="698810" cy="109281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B256B40C-1B86-D376-729F-73B0C1802D25}"/>
              </a:ext>
            </a:extLst>
          </p:cNvPr>
          <p:cNvSpPr/>
          <p:nvPr/>
        </p:nvSpPr>
        <p:spPr>
          <a:xfrm>
            <a:off x="6568254" y="1444762"/>
            <a:ext cx="1746653" cy="2644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spcAft>
                <a:spcPts val="800"/>
              </a:spcAft>
              <a:buSzPct val="100000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Common</a:t>
            </a:r>
          </a:p>
          <a:p>
            <a:pPr algn="ctr">
              <a:spcAft>
                <a:spcPts val="800"/>
              </a:spcAft>
              <a:buSzPct val="100000"/>
            </a:pPr>
            <a:endParaRPr lang="en-US" sz="16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spcAft>
                <a:spcPts val="800"/>
              </a:spcAft>
              <a:buSzPct val="100000"/>
            </a:pPr>
            <a:endParaRPr lang="en-US" sz="16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spcAft>
                <a:spcPts val="800"/>
              </a:spcAft>
              <a:buSzPct val="100000"/>
            </a:pPr>
            <a:endParaRPr lang="en-US" sz="16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spcAft>
                <a:spcPts val="800"/>
              </a:spcAft>
              <a:buSzPct val="100000"/>
            </a:pPr>
            <a:endParaRPr lang="en-US" sz="1600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spcAft>
                <a:spcPts val="800"/>
              </a:spcAft>
              <a:buSzPct val="100000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Common</a:t>
            </a:r>
          </a:p>
        </p:txBody>
      </p:sp>
    </p:spTree>
    <p:extLst>
      <p:ext uri="{BB962C8B-B14F-4D97-AF65-F5344CB8AC3E}">
        <p14:creationId xmlns:p14="http://schemas.microsoft.com/office/powerpoint/2010/main" val="335611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 — Due Diligence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88719"/>
            <a:ext cx="7589520" cy="34427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Scope: financial, tax, organizational/capitalization, commercial contracts, operational, insurance, employment, benefits, real estate, environmental, IP, IT/cyber, among others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diligence team—how do we divide the above? There will be some overlap.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Buyer's counsel (and specialist counsel, as necessary)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Broker/investment banker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Accountants (generally and for Quality of Earnings (QoE))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Environmental, IT/cybersecurity, HR/benefits, etc.</a:t>
            </a:r>
          </a:p>
          <a:p>
            <a:pPr marL="2286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varies by transaction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Industry, employee base, deal structure (less diligence in an asset deal)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Agreements must be reviewed for change of control and anti-assignment provisions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R&amp;W insurance increasingly common and at lower deal values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61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 — Signing and Closing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77240" y="1139655"/>
            <a:ext cx="75895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Simultaneous: sign and close at the same time (typical in smaller deals)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Staggered: sign today, close later—once conditions are satisfied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Reasons: government approvals (Hart-Scott-Rodino, heavily regulated industries), shareholder approvals, third-party consents, funding, etc.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Signing/Closing mechanics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Pre-signing: complete diligence, finalize signing documents, gather signature pages (to be held in escrow)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Signing: signature pages released, funds wired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Pre-closing/Closing: estimated closing statement, closing confirmed, closing certificates delivered, funds wired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Post-closing obligations</a:t>
            </a:r>
            <a:endParaRPr lang="en-US" sz="1600" dirty="0"/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 true-up (60–90 days); transition services; earnout cooperation</a:t>
            </a:r>
          </a:p>
          <a:p>
            <a:pPr marL="685800" lvl="1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Restrictive covenants</a:t>
            </a:r>
            <a:endParaRPr lang="en-US" sz="1600" dirty="0"/>
          </a:p>
        </p:txBody>
      </p:sp>
      <p:cxnSp>
        <p:nvCxnSpPr>
          <p:cNvPr id="4" name="Section Line"/>
          <p:cNvCxnSpPr>
            <a:cxnSpLocks/>
          </p:cNvCxnSpPr>
          <p:nvPr/>
        </p:nvCxnSpPr>
        <p:spPr>
          <a:xfrm>
            <a:off x="685800" y="965200"/>
            <a:ext cx="77724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42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39B8B06-B835-4CBE-AA2B-0B2D3578181C}">
  <we:reference id="WA200010001" version="1.0.0.1" store="Omex" storeType="OMEX"/>
  <we:alternateReferences>
    <we:reference id="WA200010001" version="1.0.0.1" store="WA200010001" storeType="OMEX"/>
  </we:alternateReferences>
  <we:properties>
    <we:property name="claude.fileId" value="&quot;e9b4df05-ab2d-485a-ac84-2c0fccf95797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1958</Words>
  <Application>Microsoft Office PowerPoint</Application>
  <PresentationFormat>On-screen Show (16:9)</PresentationFormat>
  <Paragraphs>228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Mergers &amp; Acquisitions: An Overview and Practice Pointers for Trusts &amp; Estates Attorneys</dc:title>
  <dc:subject>PptxGenJS Presentation</dc:subject>
  <dc:creator>Bart Nebergall</dc:creator>
  <cp:lastModifiedBy>Bart Nebergall</cp:lastModifiedBy>
  <cp:revision>1</cp:revision>
  <dcterms:created xsi:type="dcterms:W3CDTF">2026-04-20T17:23:31Z</dcterms:created>
  <dcterms:modified xsi:type="dcterms:W3CDTF">2026-04-22T07:07:44Z</dcterms:modified>
</cp:coreProperties>
</file>