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9"/>
  </p:notesMasterIdLst>
  <p:handoutMasterIdLst>
    <p:handoutMasterId r:id="rId20"/>
  </p:handoutMasterIdLst>
  <p:sldIdLst>
    <p:sldId id="256" r:id="rId5"/>
    <p:sldId id="328" r:id="rId6"/>
    <p:sldId id="308" r:id="rId7"/>
    <p:sldId id="309" r:id="rId8"/>
    <p:sldId id="310" r:id="rId9"/>
    <p:sldId id="322" r:id="rId10"/>
    <p:sldId id="311" r:id="rId11"/>
    <p:sldId id="324" r:id="rId12"/>
    <p:sldId id="325" r:id="rId13"/>
    <p:sldId id="329" r:id="rId14"/>
    <p:sldId id="314" r:id="rId15"/>
    <p:sldId id="297" r:id="rId16"/>
    <p:sldId id="298" r:id="rId17"/>
    <p:sldId id="27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80" userDrawn="1">
          <p15:clr>
            <a:srgbClr val="A4A3A4"/>
          </p15:clr>
        </p15:guide>
        <p15:guide id="2" orient="horz" pos="1776" userDrawn="1">
          <p15:clr>
            <a:srgbClr val="A4A3A4"/>
          </p15:clr>
        </p15:guide>
        <p15:guide id="4" orient="horz" pos="3240" userDrawn="1">
          <p15:clr>
            <a:srgbClr val="A4A3A4"/>
          </p15:clr>
        </p15:guide>
        <p15:guide id="5" pos="3840">
          <p15:clr>
            <a:srgbClr val="A4A3A4"/>
          </p15:clr>
        </p15:guide>
        <p15:guide id="6" pos="5664" userDrawn="1">
          <p15:clr>
            <a:srgbClr val="A4A3A4"/>
          </p15:clr>
        </p15:guide>
        <p15:guide id="7" pos="1536" userDrawn="1">
          <p15:clr>
            <a:srgbClr val="A4A3A4"/>
          </p15:clr>
        </p15:guide>
        <p15:guide id="8" orient="horz" pos="72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19"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3921"/>
    <a:srgbClr val="BF8641"/>
    <a:srgbClr val="D98D30"/>
    <a:srgbClr val="BF673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2C4313-AF37-4958-86C2-A4F66317AA14}" v="31" dt="2026-02-20T21:59:11.8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8" autoAdjust="0"/>
    <p:restoredTop sz="94660"/>
  </p:normalViewPr>
  <p:slideViewPr>
    <p:cSldViewPr snapToGrid="0">
      <p:cViewPr varScale="1">
        <p:scale>
          <a:sx n="78" d="100"/>
          <a:sy n="78" d="100"/>
        </p:scale>
        <p:origin x="816" y="294"/>
      </p:cViewPr>
      <p:guideLst>
        <p:guide orient="horz" pos="1080"/>
        <p:guide orient="horz" pos="1776"/>
        <p:guide orient="horz" pos="3240"/>
        <p:guide pos="3840"/>
        <p:guide pos="5664"/>
        <p:guide pos="1536"/>
        <p:guide orient="horz" pos="720"/>
      </p:guideLst>
    </p:cSldViewPr>
  </p:slideViewPr>
  <p:notesTextViewPr>
    <p:cViewPr>
      <p:scale>
        <a:sx n="1" d="1"/>
        <a:sy n="1" d="1"/>
      </p:scale>
      <p:origin x="0" y="0"/>
    </p:cViewPr>
  </p:notesTextViewPr>
  <p:sorterViewPr>
    <p:cViewPr>
      <p:scale>
        <a:sx n="1" d="1"/>
        <a:sy n="1" d="1"/>
      </p:scale>
      <p:origin x="0" y="-1071"/>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etta Breed" userId="14ad4edd8c3c53f1" providerId="LiveId" clId="{61C6E1A7-ED14-44DD-BD30-C28939D73009}"/>
    <pc:docChg chg="undo custSel addSld modSld sldOrd">
      <pc:chgData name="Charletta Breed" userId="14ad4edd8c3c53f1" providerId="LiveId" clId="{61C6E1A7-ED14-44DD-BD30-C28939D73009}" dt="2026-02-20T22:22:43.426" v="2449" actId="20577"/>
      <pc:docMkLst>
        <pc:docMk/>
      </pc:docMkLst>
      <pc:sldChg chg="modSp mod">
        <pc:chgData name="Charletta Breed" userId="14ad4edd8c3c53f1" providerId="LiveId" clId="{61C6E1A7-ED14-44DD-BD30-C28939D73009}" dt="2026-02-17T21:54:20.912" v="1467" actId="6549"/>
        <pc:sldMkLst>
          <pc:docMk/>
          <pc:sldMk cId="1642425379" sldId="256"/>
        </pc:sldMkLst>
        <pc:spChg chg="mod">
          <ac:chgData name="Charletta Breed" userId="14ad4edd8c3c53f1" providerId="LiveId" clId="{61C6E1A7-ED14-44DD-BD30-C28939D73009}" dt="2026-02-17T21:54:20.912" v="1467" actId="6549"/>
          <ac:spMkLst>
            <pc:docMk/>
            <pc:sldMk cId="1642425379" sldId="256"/>
            <ac:spMk id="46" creationId="{70F6BB83-FE06-42C6-8C19-9F085DD9A9BF}"/>
          </ac:spMkLst>
        </pc:spChg>
      </pc:sldChg>
      <pc:sldChg chg="modSp mod">
        <pc:chgData name="Charletta Breed" userId="14ad4edd8c3c53f1" providerId="LiveId" clId="{61C6E1A7-ED14-44DD-BD30-C28939D73009}" dt="2026-02-20T22:22:43.426" v="2449" actId="20577"/>
        <pc:sldMkLst>
          <pc:docMk/>
          <pc:sldMk cId="2436493926" sldId="276"/>
        </pc:sldMkLst>
        <pc:spChg chg="mod">
          <ac:chgData name="Charletta Breed" userId="14ad4edd8c3c53f1" providerId="LiveId" clId="{61C6E1A7-ED14-44DD-BD30-C28939D73009}" dt="2026-02-20T22:22:43.426" v="2449" actId="20577"/>
          <ac:spMkLst>
            <pc:docMk/>
            <pc:sldMk cId="2436493926" sldId="276"/>
            <ac:spMk id="5" creationId="{74B8C71D-9583-48CB-A10F-1E6391AF22A3}"/>
          </ac:spMkLst>
        </pc:spChg>
      </pc:sldChg>
      <pc:sldChg chg="modSp mod">
        <pc:chgData name="Charletta Breed" userId="14ad4edd8c3c53f1" providerId="LiveId" clId="{61C6E1A7-ED14-44DD-BD30-C28939D73009}" dt="2026-02-20T22:21:56.760" v="2445" actId="20577"/>
        <pc:sldMkLst>
          <pc:docMk/>
          <pc:sldMk cId="511059253" sldId="298"/>
        </pc:sldMkLst>
        <pc:spChg chg="mod">
          <ac:chgData name="Charletta Breed" userId="14ad4edd8c3c53f1" providerId="LiveId" clId="{61C6E1A7-ED14-44DD-BD30-C28939D73009}" dt="2026-02-20T22:21:56.760" v="2445" actId="20577"/>
          <ac:spMkLst>
            <pc:docMk/>
            <pc:sldMk cId="511059253" sldId="298"/>
            <ac:spMk id="42" creationId="{D03DF670-F42B-4ABE-A959-8781FBAC5E76}"/>
          </ac:spMkLst>
        </pc:spChg>
      </pc:sldChg>
      <pc:sldChg chg="modSp mod">
        <pc:chgData name="Charletta Breed" userId="14ad4edd8c3c53f1" providerId="LiveId" clId="{61C6E1A7-ED14-44DD-BD30-C28939D73009}" dt="2026-02-20T21:57:53.364" v="1872" actId="27636"/>
        <pc:sldMkLst>
          <pc:docMk/>
          <pc:sldMk cId="305209893" sldId="308"/>
        </pc:sldMkLst>
        <pc:spChg chg="mod">
          <ac:chgData name="Charletta Breed" userId="14ad4edd8c3c53f1" providerId="LiveId" clId="{61C6E1A7-ED14-44DD-BD30-C28939D73009}" dt="2026-02-20T21:57:53.364" v="1872" actId="27636"/>
          <ac:spMkLst>
            <pc:docMk/>
            <pc:sldMk cId="305209893" sldId="308"/>
            <ac:spMk id="2" creationId="{9D2DCC9C-7429-45B0-8103-C0D206342BE7}"/>
          </ac:spMkLst>
        </pc:spChg>
      </pc:sldChg>
      <pc:sldChg chg="modSp mod">
        <pc:chgData name="Charletta Breed" userId="14ad4edd8c3c53f1" providerId="LiveId" clId="{61C6E1A7-ED14-44DD-BD30-C28939D73009}" dt="2026-02-20T21:57:53.374" v="1873" actId="27636"/>
        <pc:sldMkLst>
          <pc:docMk/>
          <pc:sldMk cId="774898768" sldId="309"/>
        </pc:sldMkLst>
        <pc:spChg chg="mod">
          <ac:chgData name="Charletta Breed" userId="14ad4edd8c3c53f1" providerId="LiveId" clId="{61C6E1A7-ED14-44DD-BD30-C28939D73009}" dt="2026-02-20T21:57:53.374" v="1873" actId="27636"/>
          <ac:spMkLst>
            <pc:docMk/>
            <pc:sldMk cId="774898768" sldId="309"/>
            <ac:spMk id="2" creationId="{A29DE7F2-E890-4744-88DD-A75F5E300513}"/>
          </ac:spMkLst>
        </pc:spChg>
      </pc:sldChg>
      <pc:sldChg chg="modSp mod">
        <pc:chgData name="Charletta Breed" userId="14ad4edd8c3c53f1" providerId="LiveId" clId="{61C6E1A7-ED14-44DD-BD30-C28939D73009}" dt="2026-02-20T21:09:11.044" v="1777" actId="20577"/>
        <pc:sldMkLst>
          <pc:docMk/>
          <pc:sldMk cId="3078356834" sldId="310"/>
        </pc:sldMkLst>
        <pc:spChg chg="mod">
          <ac:chgData name="Charletta Breed" userId="14ad4edd8c3c53f1" providerId="LiveId" clId="{61C6E1A7-ED14-44DD-BD30-C28939D73009}" dt="2026-02-20T21:07:56.209" v="1628" actId="20577"/>
          <ac:spMkLst>
            <pc:docMk/>
            <pc:sldMk cId="3078356834" sldId="310"/>
            <ac:spMk id="3" creationId="{033634FE-ADF0-4BC3-A0A9-447EA9DD096B}"/>
          </ac:spMkLst>
        </pc:spChg>
        <pc:spChg chg="mod">
          <ac:chgData name="Charletta Breed" userId="14ad4edd8c3c53f1" providerId="LiveId" clId="{61C6E1A7-ED14-44DD-BD30-C28939D73009}" dt="2026-02-20T21:08:33.885" v="1688" actId="20577"/>
          <ac:spMkLst>
            <pc:docMk/>
            <pc:sldMk cId="3078356834" sldId="310"/>
            <ac:spMk id="6" creationId="{696C0C27-39E8-4EA8-BD16-8BFF99535742}"/>
          </ac:spMkLst>
        </pc:spChg>
        <pc:spChg chg="mod">
          <ac:chgData name="Charletta Breed" userId="14ad4edd8c3c53f1" providerId="LiveId" clId="{61C6E1A7-ED14-44DD-BD30-C28939D73009}" dt="2026-02-20T21:09:11.044" v="1777" actId="20577"/>
          <ac:spMkLst>
            <pc:docMk/>
            <pc:sldMk cId="3078356834" sldId="310"/>
            <ac:spMk id="8" creationId="{E1D9D6BE-B574-4D69-8E13-B6B4E5520BCA}"/>
          </ac:spMkLst>
        </pc:spChg>
      </pc:sldChg>
      <pc:sldChg chg="modSp mod">
        <pc:chgData name="Charletta Breed" userId="14ad4edd8c3c53f1" providerId="LiveId" clId="{61C6E1A7-ED14-44DD-BD30-C28939D73009}" dt="2026-02-20T22:19:41.684" v="2431" actId="20577"/>
        <pc:sldMkLst>
          <pc:docMk/>
          <pc:sldMk cId="2352886442" sldId="314"/>
        </pc:sldMkLst>
        <pc:spChg chg="mod">
          <ac:chgData name="Charletta Breed" userId="14ad4edd8c3c53f1" providerId="LiveId" clId="{61C6E1A7-ED14-44DD-BD30-C28939D73009}" dt="2026-02-20T22:19:41.684" v="2431" actId="20577"/>
          <ac:spMkLst>
            <pc:docMk/>
            <pc:sldMk cId="2352886442" sldId="314"/>
            <ac:spMk id="92" creationId="{AD20D8C2-D8FA-4819-B856-88183B0730E7}"/>
          </ac:spMkLst>
        </pc:spChg>
        <pc:spChg chg="mod">
          <ac:chgData name="Charletta Breed" userId="14ad4edd8c3c53f1" providerId="LiveId" clId="{61C6E1A7-ED14-44DD-BD30-C28939D73009}" dt="2026-02-20T22:18:48.303" v="2399" actId="20577"/>
          <ac:spMkLst>
            <pc:docMk/>
            <pc:sldMk cId="2352886442" sldId="314"/>
            <ac:spMk id="93" creationId="{C54DCCBF-1C44-43A6-91DD-00BFFBC1788D}"/>
          </ac:spMkLst>
        </pc:spChg>
      </pc:sldChg>
      <pc:sldChg chg="ord">
        <pc:chgData name="Charletta Breed" userId="14ad4edd8c3c53f1" providerId="LiveId" clId="{61C6E1A7-ED14-44DD-BD30-C28939D73009}" dt="2026-02-20T21:09:41.647" v="1779"/>
        <pc:sldMkLst>
          <pc:docMk/>
          <pc:sldMk cId="3529147684" sldId="322"/>
        </pc:sldMkLst>
      </pc:sldChg>
      <pc:sldChg chg="modSp mod">
        <pc:chgData name="Charletta Breed" userId="14ad4edd8c3c53f1" providerId="LiveId" clId="{61C6E1A7-ED14-44DD-BD30-C28939D73009}" dt="2026-02-20T21:12:43.339" v="1833" actId="20577"/>
        <pc:sldMkLst>
          <pc:docMk/>
          <pc:sldMk cId="837930412" sldId="324"/>
        </pc:sldMkLst>
        <pc:spChg chg="mod">
          <ac:chgData name="Charletta Breed" userId="14ad4edd8c3c53f1" providerId="LiveId" clId="{61C6E1A7-ED14-44DD-BD30-C28939D73009}" dt="2026-02-20T21:10:46.519" v="1829" actId="14100"/>
          <ac:spMkLst>
            <pc:docMk/>
            <pc:sldMk cId="837930412" sldId="324"/>
            <ac:spMk id="2" creationId="{D4D5B31B-E901-480D-92F5-D6FB76A25B7D}"/>
          </ac:spMkLst>
        </pc:spChg>
        <pc:spChg chg="mod">
          <ac:chgData name="Charletta Breed" userId="14ad4edd8c3c53f1" providerId="LiveId" clId="{61C6E1A7-ED14-44DD-BD30-C28939D73009}" dt="2026-02-20T21:11:41.389" v="1832" actId="14100"/>
          <ac:spMkLst>
            <pc:docMk/>
            <pc:sldMk cId="837930412" sldId="324"/>
            <ac:spMk id="3" creationId="{EEF5B303-F387-4BA0-8784-0D2EA6A301C5}"/>
          </ac:spMkLst>
        </pc:spChg>
        <pc:spChg chg="mod">
          <ac:chgData name="Charletta Breed" userId="14ad4edd8c3c53f1" providerId="LiveId" clId="{61C6E1A7-ED14-44DD-BD30-C28939D73009}" dt="2026-02-20T21:12:43.339" v="1833" actId="20577"/>
          <ac:spMkLst>
            <pc:docMk/>
            <pc:sldMk cId="837930412" sldId="324"/>
            <ac:spMk id="6" creationId="{655B4B7D-20BA-4D3E-A5D9-57D6210E278B}"/>
          </ac:spMkLst>
        </pc:spChg>
      </pc:sldChg>
      <pc:sldChg chg="modSp mod">
        <pc:chgData name="Charletta Breed" userId="14ad4edd8c3c53f1" providerId="LiveId" clId="{61C6E1A7-ED14-44DD-BD30-C28939D73009}" dt="2026-02-20T22:15:24.147" v="2329" actId="20577"/>
        <pc:sldMkLst>
          <pc:docMk/>
          <pc:sldMk cId="2686100954" sldId="325"/>
        </pc:sldMkLst>
        <pc:spChg chg="mod">
          <ac:chgData name="Charletta Breed" userId="14ad4edd8c3c53f1" providerId="LiveId" clId="{61C6E1A7-ED14-44DD-BD30-C28939D73009}" dt="2026-02-20T22:15:24.147" v="2329" actId="20577"/>
          <ac:spMkLst>
            <pc:docMk/>
            <pc:sldMk cId="2686100954" sldId="325"/>
            <ac:spMk id="3" creationId="{6A01CEDA-E0CE-4863-A93C-2A0FF41234C9}"/>
          </ac:spMkLst>
        </pc:spChg>
        <pc:spChg chg="mod">
          <ac:chgData name="Charletta Breed" userId="14ad4edd8c3c53f1" providerId="LiveId" clId="{61C6E1A7-ED14-44DD-BD30-C28939D73009}" dt="2026-02-20T21:14:56.130" v="1867" actId="123"/>
          <ac:spMkLst>
            <pc:docMk/>
            <pc:sldMk cId="2686100954" sldId="325"/>
            <ac:spMk id="4" creationId="{68AAFBF6-4A9F-4F07-96BE-DF8E96E88EDB}"/>
          </ac:spMkLst>
        </pc:spChg>
        <pc:spChg chg="mod">
          <ac:chgData name="Charletta Breed" userId="14ad4edd8c3c53f1" providerId="LiveId" clId="{61C6E1A7-ED14-44DD-BD30-C28939D73009}" dt="2026-02-17T22:12:24.334" v="1469" actId="14100"/>
          <ac:spMkLst>
            <pc:docMk/>
            <pc:sldMk cId="2686100954" sldId="325"/>
            <ac:spMk id="14" creationId="{372E3734-7075-422A-B75E-10097393E4FE}"/>
          </ac:spMkLst>
        </pc:spChg>
      </pc:sldChg>
      <pc:sldChg chg="modSp mod">
        <pc:chgData name="Charletta Breed" userId="14ad4edd8c3c53f1" providerId="LiveId" clId="{61C6E1A7-ED14-44DD-BD30-C28939D73009}" dt="2026-02-20T21:57:53.348" v="1871" actId="27636"/>
        <pc:sldMkLst>
          <pc:docMk/>
          <pc:sldMk cId="380946103" sldId="328"/>
        </pc:sldMkLst>
        <pc:spChg chg="mod">
          <ac:chgData name="Charletta Breed" userId="14ad4edd8c3c53f1" providerId="LiveId" clId="{61C6E1A7-ED14-44DD-BD30-C28939D73009}" dt="2026-02-20T21:57:53.348" v="1871" actId="27636"/>
          <ac:spMkLst>
            <pc:docMk/>
            <pc:sldMk cId="380946103" sldId="328"/>
            <ac:spMk id="2" creationId="{4536ECC4-E717-8C68-239F-BF7A77A8FB78}"/>
          </ac:spMkLst>
        </pc:spChg>
      </pc:sldChg>
      <pc:sldChg chg="addSp delSp modSp new mod modClrScheme modAnim chgLayout">
        <pc:chgData name="Charletta Breed" userId="14ad4edd8c3c53f1" providerId="LiveId" clId="{61C6E1A7-ED14-44DD-BD30-C28939D73009}" dt="2026-02-20T22:12:55.168" v="2324" actId="14100"/>
        <pc:sldMkLst>
          <pc:docMk/>
          <pc:sldMk cId="1236463924" sldId="329"/>
        </pc:sldMkLst>
        <pc:spChg chg="del mod">
          <ac:chgData name="Charletta Breed" userId="14ad4edd8c3c53f1" providerId="LiveId" clId="{61C6E1A7-ED14-44DD-BD30-C28939D73009}" dt="2026-02-20T21:57:53.204" v="1870"/>
          <ac:spMkLst>
            <pc:docMk/>
            <pc:sldMk cId="1236463924" sldId="329"/>
            <ac:spMk id="2" creationId="{EB5480D7-6A87-B983-0CA4-EB615447937C}"/>
          </ac:spMkLst>
        </pc:spChg>
        <pc:spChg chg="mod">
          <ac:chgData name="Charletta Breed" userId="14ad4edd8c3c53f1" providerId="LiveId" clId="{61C6E1A7-ED14-44DD-BD30-C28939D73009}" dt="2026-02-20T21:59:11.867" v="1904" actId="20577"/>
          <ac:spMkLst>
            <pc:docMk/>
            <pc:sldMk cId="1236463924" sldId="329"/>
            <ac:spMk id="3" creationId="{7A4D594B-D861-CA32-F671-18F8980BD14C}"/>
          </ac:spMkLst>
        </pc:spChg>
        <pc:spChg chg="del mod">
          <ac:chgData name="Charletta Breed" userId="14ad4edd8c3c53f1" providerId="LiveId" clId="{61C6E1A7-ED14-44DD-BD30-C28939D73009}" dt="2026-02-20T21:58:14.035" v="1875" actId="26606"/>
          <ac:spMkLst>
            <pc:docMk/>
            <pc:sldMk cId="1236463924" sldId="329"/>
            <ac:spMk id="4" creationId="{26E86D90-33A7-D2BC-0037-570081F25794}"/>
          </ac:spMkLst>
        </pc:spChg>
        <pc:spChg chg="del mod">
          <ac:chgData name="Charletta Breed" userId="14ad4edd8c3c53f1" providerId="LiveId" clId="{61C6E1A7-ED14-44DD-BD30-C28939D73009}" dt="2026-02-20T21:58:14.035" v="1875" actId="26606"/>
          <ac:spMkLst>
            <pc:docMk/>
            <pc:sldMk cId="1236463924" sldId="329"/>
            <ac:spMk id="5" creationId="{0E93022A-0E1E-F3F6-CF58-5F11373F1E7C}"/>
          </ac:spMkLst>
        </pc:spChg>
        <pc:spChg chg="mod">
          <ac:chgData name="Charletta Breed" userId="14ad4edd8c3c53f1" providerId="LiveId" clId="{61C6E1A7-ED14-44DD-BD30-C28939D73009}" dt="2026-02-20T21:58:14.035" v="1875" actId="26606"/>
          <ac:spMkLst>
            <pc:docMk/>
            <pc:sldMk cId="1236463924" sldId="329"/>
            <ac:spMk id="6" creationId="{D1A4DE8F-07F6-2B3F-91A6-A912A149765B}"/>
          </ac:spMkLst>
        </pc:spChg>
        <pc:spChg chg="mod">
          <ac:chgData name="Charletta Breed" userId="14ad4edd8c3c53f1" providerId="LiveId" clId="{61C6E1A7-ED14-44DD-BD30-C28939D73009}" dt="2026-02-20T21:58:14.035" v="1875" actId="26606"/>
          <ac:spMkLst>
            <pc:docMk/>
            <pc:sldMk cId="1236463924" sldId="329"/>
            <ac:spMk id="7" creationId="{E8F146A6-0F72-4AD1-D6E8-F65726C2BA18}"/>
          </ac:spMkLst>
        </pc:spChg>
        <pc:spChg chg="mod">
          <ac:chgData name="Charletta Breed" userId="14ad4edd8c3c53f1" providerId="LiveId" clId="{61C6E1A7-ED14-44DD-BD30-C28939D73009}" dt="2026-02-20T21:58:14.035" v="1875" actId="26606"/>
          <ac:spMkLst>
            <pc:docMk/>
            <pc:sldMk cId="1236463924" sldId="329"/>
            <ac:spMk id="8" creationId="{7B9B45C2-0ADF-6C16-18D1-DF907E45D032}"/>
          </ac:spMkLst>
        </pc:spChg>
        <pc:spChg chg="add mod">
          <ac:chgData name="Charletta Breed" userId="14ad4edd8c3c53f1" providerId="LiveId" clId="{61C6E1A7-ED14-44DD-BD30-C28939D73009}" dt="2026-02-20T22:12:25.121" v="2322" actId="14100"/>
          <ac:spMkLst>
            <pc:docMk/>
            <pc:sldMk cId="1236463924" sldId="329"/>
            <ac:spMk id="14" creationId="{11E9B06D-0995-A76F-8E3C-22CBBB7EA993}"/>
          </ac:spMkLst>
        </pc:spChg>
        <pc:spChg chg="add mod">
          <ac:chgData name="Charletta Breed" userId="14ad4edd8c3c53f1" providerId="LiveId" clId="{61C6E1A7-ED14-44DD-BD30-C28939D73009}" dt="2026-02-20T22:12:36.171" v="2323" actId="14100"/>
          <ac:spMkLst>
            <pc:docMk/>
            <pc:sldMk cId="1236463924" sldId="329"/>
            <ac:spMk id="16" creationId="{EAC0E9DE-0FA6-66D4-79B3-D09131650FF6}"/>
          </ac:spMkLst>
        </pc:spChg>
        <pc:spChg chg="add mod">
          <ac:chgData name="Charletta Breed" userId="14ad4edd8c3c53f1" providerId="LiveId" clId="{61C6E1A7-ED14-44DD-BD30-C28939D73009}" dt="2026-02-20T22:12:55.168" v="2324" actId="14100"/>
          <ac:spMkLst>
            <pc:docMk/>
            <pc:sldMk cId="1236463924" sldId="329"/>
            <ac:spMk id="18" creationId="{29E2192E-9E7A-4137-A457-FA2DE260000D}"/>
          </ac:spMkLst>
        </pc:spChg>
        <pc:picChg chg="add mod">
          <ac:chgData name="Charletta Breed" userId="14ad4edd8c3c53f1" providerId="LiveId" clId="{61C6E1A7-ED14-44DD-BD30-C28939D73009}" dt="2026-02-20T21:58:14.035" v="1875" actId="26606"/>
          <ac:picMkLst>
            <pc:docMk/>
            <pc:sldMk cId="1236463924" sldId="329"/>
            <ac:picMk id="9" creationId="{A68C25DF-FCD3-772A-3F3A-7061617F139B}"/>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EBDD37D-224E-4A2E-8417-8C17D4A5C8D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EEB1C7EA-584A-4063-BBF8-F1D29734979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CE17B7C-60D9-405F-8753-390BD5F55D7A}" type="datetimeFigureOut">
              <a:rPr lang="en-US" smtClean="0"/>
              <a:t>4/14/2026</a:t>
            </a:fld>
            <a:endParaRPr lang="en-US" dirty="0"/>
          </a:p>
        </p:txBody>
      </p:sp>
      <p:sp>
        <p:nvSpPr>
          <p:cNvPr id="4" name="Footer Placeholder 3">
            <a:extLst>
              <a:ext uri="{FF2B5EF4-FFF2-40B4-BE49-F238E27FC236}">
                <a16:creationId xmlns:a16="http://schemas.microsoft.com/office/drawing/2014/main" id="{E22F4596-F6B6-4D9D-B156-71CCDAE4E8C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FE234F26-69E4-4D77-8646-C93DD1E0AC4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768A390-5D0E-4E62-98EC-976C3766C450}" type="slidenum">
              <a:rPr lang="en-US" smtClean="0"/>
              <a:t>‹#›</a:t>
            </a:fld>
            <a:endParaRPr lang="en-US" dirty="0"/>
          </a:p>
        </p:txBody>
      </p:sp>
    </p:spTree>
    <p:extLst>
      <p:ext uri="{BB962C8B-B14F-4D97-AF65-F5344CB8AC3E}">
        <p14:creationId xmlns:p14="http://schemas.microsoft.com/office/powerpoint/2010/main" val="2342274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B3ADA9-1F11-4760-8ADD-071EFA0A529A}" type="datetimeFigureOut">
              <a:rPr lang="en-US" smtClean="0"/>
              <a:t>4/14/2026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3784F3-2271-4F8D-A0BC-8F40E6849FE5}" type="slidenum">
              <a:rPr lang="en-US" smtClean="0"/>
              <a:t>‹#›</a:t>
            </a:fld>
            <a:endParaRPr lang="en-US" dirty="0"/>
          </a:p>
        </p:txBody>
      </p:sp>
    </p:spTree>
    <p:extLst>
      <p:ext uri="{BB962C8B-B14F-4D97-AF65-F5344CB8AC3E}">
        <p14:creationId xmlns:p14="http://schemas.microsoft.com/office/powerpoint/2010/main" val="1341245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BDD9099-6901-40BC-B1DA-AD6ADD5C6099}"/>
              </a:ext>
            </a:extLst>
          </p:cNvPr>
          <p:cNvSpPr>
            <a:spLocks noGrp="1"/>
          </p:cNvSpPr>
          <p:nvPr>
            <p:ph type="pic" sz="quarter" idx="14"/>
          </p:nvPr>
        </p:nvSpPr>
        <p:spPr>
          <a:xfrm>
            <a:off x="1524" y="0"/>
            <a:ext cx="12188952" cy="6858000"/>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6C25C416-A3A2-4CF9-9532-2C0BFB51CFDF}"/>
              </a:ext>
            </a:extLst>
          </p:cNvPr>
          <p:cNvSpPr>
            <a:spLocks noGrp="1"/>
          </p:cNvSpPr>
          <p:nvPr userDrawn="1">
            <p:ph type="ctrTitle"/>
          </p:nvPr>
        </p:nvSpPr>
        <p:spPr>
          <a:xfrm>
            <a:off x="458724" y="4524231"/>
            <a:ext cx="11274552" cy="1162499"/>
          </a:xfrm>
          <a:solidFill>
            <a:schemeClr val="tx1">
              <a:alpha val="10000"/>
            </a:schemeClr>
          </a:solidFill>
          <a:ln w="38100">
            <a:solidFill>
              <a:schemeClr val="tx2"/>
            </a:solidFill>
          </a:ln>
        </p:spPr>
        <p:txBody>
          <a:bodyPr lIns="274320" anchor="ctr">
            <a:normAutofit/>
          </a:bodyPr>
          <a:lstStyle>
            <a:lvl1pPr algn="l">
              <a:lnSpc>
                <a:spcPct val="108000"/>
              </a:lnSpc>
              <a:defRPr sz="4400" spc="100" baseline="0">
                <a:solidFill>
                  <a:schemeClr val="accent5">
                    <a:lumMod val="20000"/>
                    <a:lumOff val="8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43D32955-BB06-40DE-A14A-2170FD41AD52}"/>
              </a:ext>
            </a:extLst>
          </p:cNvPr>
          <p:cNvSpPr>
            <a:spLocks noGrp="1"/>
          </p:cNvSpPr>
          <p:nvPr userDrawn="1">
            <p:ph type="subTitle" idx="1" hasCustomPrompt="1"/>
          </p:nvPr>
        </p:nvSpPr>
        <p:spPr>
          <a:xfrm>
            <a:off x="458723" y="5686727"/>
            <a:ext cx="5637271" cy="692639"/>
          </a:xfrm>
          <a:solidFill>
            <a:schemeClr val="tx1">
              <a:alpha val="10000"/>
            </a:schemeClr>
          </a:solidFill>
          <a:ln w="38100">
            <a:solidFill>
              <a:schemeClr val="tx2"/>
            </a:solidFill>
          </a:ln>
        </p:spPr>
        <p:txBody>
          <a:bodyPr lIns="274320" anchor="ctr">
            <a:normAutofit/>
          </a:bodyPr>
          <a:lstStyle>
            <a:lvl1pPr marL="0" indent="0" algn="l">
              <a:lnSpc>
                <a:spcPct val="108000"/>
              </a:lnSpc>
              <a:spcBef>
                <a:spcPts val="0"/>
              </a:spcBef>
              <a:buNone/>
              <a:defRPr sz="1800" cap="all" spc="100" baseline="0">
                <a:solidFill>
                  <a:schemeClr val="accent5">
                    <a:lumMod val="20000"/>
                    <a:lumOff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a:t>
            </a:r>
          </a:p>
        </p:txBody>
      </p:sp>
      <p:sp>
        <p:nvSpPr>
          <p:cNvPr id="9" name="Text Placeholder 8">
            <a:extLst>
              <a:ext uri="{FF2B5EF4-FFF2-40B4-BE49-F238E27FC236}">
                <a16:creationId xmlns:a16="http://schemas.microsoft.com/office/drawing/2014/main" id="{AEC85266-52B0-409F-8CE4-E444E424D5E1}"/>
              </a:ext>
            </a:extLst>
          </p:cNvPr>
          <p:cNvSpPr>
            <a:spLocks noGrp="1"/>
          </p:cNvSpPr>
          <p:nvPr userDrawn="1">
            <p:ph type="body" sz="quarter" idx="13" hasCustomPrompt="1"/>
          </p:nvPr>
        </p:nvSpPr>
        <p:spPr>
          <a:xfrm>
            <a:off x="6095993" y="5686727"/>
            <a:ext cx="5637269" cy="692638"/>
          </a:xfrm>
          <a:solidFill>
            <a:schemeClr val="tx1">
              <a:alpha val="10000"/>
            </a:schemeClr>
          </a:solidFill>
          <a:ln w="38100">
            <a:solidFill>
              <a:schemeClr val="tx2"/>
            </a:solidFill>
          </a:ln>
        </p:spPr>
        <p:txBody>
          <a:bodyPr lIns="274320" anchor="ctr">
            <a:normAutofit/>
          </a:bodyPr>
          <a:lstStyle>
            <a:lvl1pPr marL="0" indent="0" algn="l">
              <a:lnSpc>
                <a:spcPct val="108000"/>
              </a:lnSpc>
              <a:spcBef>
                <a:spcPts val="0"/>
              </a:spcBef>
              <a:buNone/>
              <a:defRPr sz="1800" cap="all" spc="100" baseline="0">
                <a:solidFill>
                  <a:schemeClr val="accent5">
                    <a:lumMod val="20000"/>
                    <a:lumOff val="80000"/>
                  </a:schemeClr>
                </a:solidFill>
              </a:defRPr>
            </a:lvl1pPr>
          </a:lstStyle>
          <a:p>
            <a:pPr lvl="0"/>
            <a:r>
              <a:rPr lang="en-US" dirty="0"/>
              <a:t>DATE</a:t>
            </a:r>
          </a:p>
        </p:txBody>
      </p:sp>
    </p:spTree>
    <p:extLst>
      <p:ext uri="{BB962C8B-B14F-4D97-AF65-F5344CB8AC3E}">
        <p14:creationId xmlns:p14="http://schemas.microsoft.com/office/powerpoint/2010/main" val="3839583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A41CBEE4-3FAE-4685-BA5D-89EE53B32DBC}"/>
              </a:ext>
            </a:extLst>
          </p:cNvPr>
          <p:cNvSpPr>
            <a:spLocks noGrp="1"/>
          </p:cNvSpPr>
          <p:nvPr>
            <p:ph type="pic" sz="quarter" idx="14"/>
          </p:nvPr>
        </p:nvSpPr>
        <p:spPr>
          <a:xfrm>
            <a:off x="1524" y="-76200"/>
            <a:ext cx="12188952" cy="6858000"/>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478251" y="685800"/>
            <a:ext cx="3959352" cy="5486400"/>
          </a:xfrm>
          <a:solidFill>
            <a:schemeClr val="tx2">
              <a:lumMod val="20000"/>
              <a:lumOff val="80000"/>
              <a:alpha val="90000"/>
            </a:schemeClr>
          </a:solidFill>
          <a:ln w="38100" cmpd="sng">
            <a:solidFill>
              <a:schemeClr val="accent5">
                <a:lumMod val="50000"/>
              </a:schemeClr>
            </a:solidFill>
          </a:ln>
        </p:spPr>
        <p:txBody>
          <a:bodyPr lIns="274320" tIns="457200" rIns="274320" anchor="t">
            <a:noAutofit/>
          </a:bodyPr>
          <a:lstStyle>
            <a:lvl1pPr algn="ctr">
              <a:defRPr spc="100" baseline="0">
                <a:solidFill>
                  <a:schemeClr val="accent3">
                    <a:lumMod val="25000"/>
                  </a:schemeClr>
                </a:solidFill>
              </a:defRPr>
            </a:lvl1pPr>
          </a:lstStyle>
          <a:p>
            <a:r>
              <a:rPr lang="en-US" dirty="0"/>
              <a:t>Click to edit title</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lvl1pPr>
              <a:defRPr/>
            </a:lvl1p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Conference presentation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
        <p:nvSpPr>
          <p:cNvPr id="9" name="Text Placeholder 8">
            <a:extLst>
              <a:ext uri="{FF2B5EF4-FFF2-40B4-BE49-F238E27FC236}">
                <a16:creationId xmlns:a16="http://schemas.microsoft.com/office/drawing/2014/main" id="{6A67D98D-D4C9-49C3-B1D7-0D6F2D3371BB}"/>
              </a:ext>
            </a:extLst>
          </p:cNvPr>
          <p:cNvSpPr>
            <a:spLocks noGrp="1"/>
          </p:cNvSpPr>
          <p:nvPr>
            <p:ph type="body" sz="quarter" idx="15" hasCustomPrompt="1"/>
          </p:nvPr>
        </p:nvSpPr>
        <p:spPr>
          <a:xfrm>
            <a:off x="592551" y="800100"/>
            <a:ext cx="3730752" cy="5257800"/>
          </a:xfrm>
          <a:ln w="12700">
            <a:solidFill>
              <a:schemeClr val="tx2"/>
            </a:solidFill>
          </a:ln>
        </p:spPr>
        <p:txBody>
          <a:bodyPr lIns="274320" tIns="1371600" rIns="274320">
            <a:noAutofit/>
          </a:bodyPr>
          <a:lstStyle>
            <a:lvl1pPr marL="0" indent="0" algn="ctr">
              <a:buNone/>
              <a:defRPr sz="1400">
                <a:solidFill>
                  <a:schemeClr val="accent3">
                    <a:lumMod val="25000"/>
                  </a:schemeClr>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13" name="Title 1" hidden="1">
            <a:extLst>
              <a:ext uri="{FF2B5EF4-FFF2-40B4-BE49-F238E27FC236}">
                <a16:creationId xmlns:a16="http://schemas.microsoft.com/office/drawing/2014/main" id="{3F2612BA-64D8-41EC-9F7A-0615FD68EDCA}"/>
              </a:ext>
            </a:extLst>
          </p:cNvPr>
          <p:cNvSpPr txBox="1">
            <a:spLocks/>
          </p:cNvSpPr>
          <p:nvPr userDrawn="1"/>
        </p:nvSpPr>
        <p:spPr>
          <a:xfrm>
            <a:off x="1005398" y="960120"/>
            <a:ext cx="2971800" cy="9144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spc="40" baseline="0">
                <a:solidFill>
                  <a:schemeClr val="accent3">
                    <a:lumMod val="25000"/>
                  </a:schemeClr>
                </a:solidFill>
                <a:latin typeface="+mj-lt"/>
                <a:ea typeface="+mj-ea"/>
                <a:cs typeface="+mj-cs"/>
              </a:defRPr>
            </a:lvl1pPr>
          </a:lstStyle>
          <a:p>
            <a:pPr algn="ctr"/>
            <a:r>
              <a:rPr lang="en-US" spc="100" dirty="0">
                <a:latin typeface="Elephant Pro" pitchFamily="2" charset="0"/>
              </a:rPr>
              <a:t>Agenda</a:t>
            </a:r>
          </a:p>
        </p:txBody>
      </p:sp>
    </p:spTree>
    <p:extLst>
      <p:ext uri="{BB962C8B-B14F-4D97-AF65-F5344CB8AC3E}">
        <p14:creationId xmlns:p14="http://schemas.microsoft.com/office/powerpoint/2010/main" val="3426776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eet the presenter">
    <p:spTree>
      <p:nvGrpSpPr>
        <p:cNvPr id="1" name=""/>
        <p:cNvGrpSpPr/>
        <p:nvPr/>
      </p:nvGrpSpPr>
      <p:grpSpPr>
        <a:xfrm>
          <a:off x="0" y="0"/>
          <a:ext cx="0" cy="0"/>
          <a:chOff x="0" y="0"/>
          <a:chExt cx="0" cy="0"/>
        </a:xfrm>
      </p:grpSpPr>
      <p:pic>
        <p:nvPicPr>
          <p:cNvPr id="10" name="Picture 9" descr="photo of marble&#10;">
            <a:extLst>
              <a:ext uri="{FF2B5EF4-FFF2-40B4-BE49-F238E27FC236}">
                <a16:creationId xmlns:a16="http://schemas.microsoft.com/office/drawing/2014/main" id="{CEFBE0D1-09DC-41AA-9A18-E5E07B941D7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3" name="Rectangle 12">
            <a:extLst>
              <a:ext uri="{FF2B5EF4-FFF2-40B4-BE49-F238E27FC236}">
                <a16:creationId xmlns:a16="http://schemas.microsoft.com/office/drawing/2014/main" id="{01859217-510A-4C29-85EE-456A26AAC78C}"/>
              </a:ext>
            </a:extLst>
          </p:cNvPr>
          <p:cNvSpPr/>
          <p:nvPr userDrawn="1"/>
        </p:nvSpPr>
        <p:spPr>
          <a:xfrm>
            <a:off x="466163" y="457200"/>
            <a:ext cx="11274552" cy="5943600"/>
          </a:xfrm>
          <a:prstGeom prst="rect">
            <a:avLst/>
          </a:prstGeom>
          <a:solidFill>
            <a:schemeClr val="tx2">
              <a:lumMod val="20000"/>
              <a:lumOff val="80000"/>
              <a:alpha val="70000"/>
            </a:schemeClr>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a:xfrm>
            <a:off x="960120" y="960120"/>
            <a:ext cx="4645152" cy="914400"/>
          </a:xfrm>
        </p:spPr>
        <p:txBody>
          <a:bodyPr/>
          <a:lstStyle>
            <a:lvl1pPr algn="ctr">
              <a:defRPr>
                <a:solidFill>
                  <a:schemeClr val="accent3">
                    <a:lumMod val="25000"/>
                  </a:schemeClr>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960120" y="3962399"/>
            <a:ext cx="4617720" cy="2103120"/>
          </a:xfrm>
        </p:spPr>
        <p:txBody>
          <a:bodyPr>
            <a:normAutofit/>
          </a:bodyPr>
          <a:lstStyle>
            <a:lvl1pPr marL="0" indent="0" algn="ctr">
              <a:lnSpc>
                <a:spcPts val="2100"/>
              </a:lnSpc>
              <a:buNone/>
              <a:defRPr sz="1400">
                <a:solidFill>
                  <a:schemeClr val="accent3">
                    <a:lumMod val="25000"/>
                  </a:schemeClr>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Conference presentation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
        <p:nvSpPr>
          <p:cNvPr id="8" name="Picture Placeholder 7">
            <a:extLst>
              <a:ext uri="{FF2B5EF4-FFF2-40B4-BE49-F238E27FC236}">
                <a16:creationId xmlns:a16="http://schemas.microsoft.com/office/drawing/2014/main" id="{A3DDCF11-EBBF-48BB-8FF1-3BCC5342FE32}"/>
              </a:ext>
            </a:extLst>
          </p:cNvPr>
          <p:cNvSpPr>
            <a:spLocks noGrp="1"/>
          </p:cNvSpPr>
          <p:nvPr>
            <p:ph type="pic" sz="quarter" idx="13"/>
          </p:nvPr>
        </p:nvSpPr>
        <p:spPr>
          <a:xfrm>
            <a:off x="6316571" y="777240"/>
            <a:ext cx="5029200" cy="5303520"/>
          </a:xfrm>
          <a:solidFill>
            <a:schemeClr val="bg1"/>
          </a:solidFill>
        </p:spPr>
        <p:txBody>
          <a:bodyPr/>
          <a:lstStyle/>
          <a:p>
            <a:r>
              <a:rPr lang="en-US"/>
              <a:t>Click icon to add picture</a:t>
            </a:r>
            <a:endParaRPr lang="en-US" dirty="0"/>
          </a:p>
        </p:txBody>
      </p:sp>
      <p:sp>
        <p:nvSpPr>
          <p:cNvPr id="11" name="Text Placeholder 10">
            <a:extLst>
              <a:ext uri="{FF2B5EF4-FFF2-40B4-BE49-F238E27FC236}">
                <a16:creationId xmlns:a16="http://schemas.microsoft.com/office/drawing/2014/main" id="{C5D1F2BB-3E57-46BA-8BCC-5F9B17C8BDB3}"/>
              </a:ext>
            </a:extLst>
          </p:cNvPr>
          <p:cNvSpPr>
            <a:spLocks noGrp="1"/>
          </p:cNvSpPr>
          <p:nvPr>
            <p:ph type="body" sz="quarter" idx="14" hasCustomPrompt="1"/>
          </p:nvPr>
        </p:nvSpPr>
        <p:spPr>
          <a:xfrm>
            <a:off x="960120" y="3172968"/>
            <a:ext cx="4617720" cy="457200"/>
          </a:xfrm>
        </p:spPr>
        <p:txBody>
          <a:bodyPr>
            <a:noAutofit/>
          </a:bodyPr>
          <a:lstStyle>
            <a:lvl1pPr marL="0" indent="0" algn="ctr">
              <a:buNone/>
              <a:defRPr sz="2000" b="0" spc="300">
                <a:solidFill>
                  <a:schemeClr val="accent3">
                    <a:lumMod val="25000"/>
                  </a:schemeClr>
                </a:solidFill>
                <a:latin typeface="+mn-lt"/>
              </a:defRPr>
            </a:lvl1pPr>
            <a:lvl2pPr marL="457200" indent="0">
              <a:buNone/>
              <a:defRPr sz="2000">
                <a:latin typeface="+mj-lt"/>
              </a:defRPr>
            </a:lvl2pPr>
            <a:lvl3pPr marL="914400" indent="0">
              <a:buNone/>
              <a:defRPr sz="2000">
                <a:latin typeface="+mj-lt"/>
              </a:defRPr>
            </a:lvl3pPr>
            <a:lvl4pPr marL="1371600" indent="0">
              <a:buNone/>
              <a:defRPr sz="2000">
                <a:latin typeface="+mj-lt"/>
              </a:defRPr>
            </a:lvl4pPr>
            <a:lvl5pPr marL="1828800" indent="0">
              <a:buNone/>
              <a:defRPr sz="2000">
                <a:latin typeface="+mj-lt"/>
              </a:defRPr>
            </a:lvl5pPr>
          </a:lstStyle>
          <a:p>
            <a:pPr lvl="0"/>
            <a:r>
              <a:rPr lang="en-US" dirty="0"/>
              <a:t>NAME</a:t>
            </a:r>
          </a:p>
        </p:txBody>
      </p:sp>
      <p:pic>
        <p:nvPicPr>
          <p:cNvPr id="14" name="Graphic 13" descr="sprig icon&#10;">
            <a:extLst>
              <a:ext uri="{FF2B5EF4-FFF2-40B4-BE49-F238E27FC236}">
                <a16:creationId xmlns:a16="http://schemas.microsoft.com/office/drawing/2014/main" id="{8203CE7C-A0C4-4B19-BD99-5B8977E69417}"/>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865924">
            <a:off x="2641877" y="2157078"/>
            <a:ext cx="1280160" cy="662539"/>
          </a:xfrm>
          <a:prstGeom prst="rect">
            <a:avLst/>
          </a:prstGeom>
        </p:spPr>
      </p:pic>
    </p:spTree>
    <p:extLst>
      <p:ext uri="{BB962C8B-B14F-4D97-AF65-F5344CB8AC3E}">
        <p14:creationId xmlns:p14="http://schemas.microsoft.com/office/powerpoint/2010/main" val="3128844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F4FF3C43-7D8E-4810-A3BC-9AE3209111DB}"/>
              </a:ext>
            </a:extLst>
          </p:cNvPr>
          <p:cNvSpPr>
            <a:spLocks noGrp="1"/>
          </p:cNvSpPr>
          <p:nvPr>
            <p:ph type="pic" sz="quarter" idx="13"/>
          </p:nvPr>
        </p:nvSpPr>
        <p:spPr>
          <a:xfrm>
            <a:off x="1524" y="0"/>
            <a:ext cx="12188952" cy="6858000"/>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9DE3D039-0A18-4031-8A63-D83666B066F6}"/>
              </a:ext>
            </a:extLst>
          </p:cNvPr>
          <p:cNvSpPr>
            <a:spLocks noGrp="1"/>
          </p:cNvSpPr>
          <p:nvPr>
            <p:ph type="title"/>
          </p:nvPr>
        </p:nvSpPr>
        <p:spPr>
          <a:xfrm>
            <a:off x="1143000" y="960120"/>
            <a:ext cx="4114800" cy="914400"/>
          </a:xfrm>
        </p:spPr>
        <p:txBody>
          <a:bodyPr anchor="b">
            <a:normAutofit/>
          </a:bodyPr>
          <a:lstStyle>
            <a:lvl1pPr algn="ctr">
              <a:defRPr sz="3200">
                <a:solidFill>
                  <a:schemeClr val="accent3">
                    <a:lumMod val="25000"/>
                  </a:schemeClr>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7438815-B9AF-4BA5-B8D6-3311C4949FAD}"/>
              </a:ext>
            </a:extLst>
          </p:cNvPr>
          <p:cNvSpPr>
            <a:spLocks noGrp="1"/>
          </p:cNvSpPr>
          <p:nvPr>
            <p:ph type="body" idx="1"/>
          </p:nvPr>
        </p:nvSpPr>
        <p:spPr>
          <a:xfrm>
            <a:off x="1371600" y="3136392"/>
            <a:ext cx="3657600" cy="1627632"/>
          </a:xfrm>
        </p:spPr>
        <p:txBody>
          <a:bodyPr>
            <a:normAutofit/>
          </a:bodyPr>
          <a:lstStyle>
            <a:lvl1pPr marL="0" indent="0" algn="ctr">
              <a:lnSpc>
                <a:spcPts val="2100"/>
              </a:lnSpc>
              <a:buNone/>
              <a:defRPr sz="1400">
                <a:solidFill>
                  <a:schemeClr val="accent3">
                    <a:lumMod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8EB05F6-A3ED-45AB-B103-D5E34BFD605F}"/>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2F029C1C-740D-4213-96FE-1FAA3072FF83}"/>
              </a:ext>
            </a:extLst>
          </p:cNvPr>
          <p:cNvSpPr>
            <a:spLocks noGrp="1"/>
          </p:cNvSpPr>
          <p:nvPr>
            <p:ph type="ftr" sz="quarter" idx="11"/>
          </p:nvPr>
        </p:nvSpPr>
        <p:spPr/>
        <p:txBody>
          <a:bodyPr/>
          <a:lstStyle/>
          <a:p>
            <a:r>
              <a:rPr lang="en-US" dirty="0"/>
              <a:t>Conference presentation</a:t>
            </a:r>
          </a:p>
        </p:txBody>
      </p:sp>
      <p:sp>
        <p:nvSpPr>
          <p:cNvPr id="6" name="Slide Number Placeholder 5">
            <a:extLst>
              <a:ext uri="{FF2B5EF4-FFF2-40B4-BE49-F238E27FC236}">
                <a16:creationId xmlns:a16="http://schemas.microsoft.com/office/drawing/2014/main" id="{F54E8801-7449-48B4-8D64-BCE20D0831C9}"/>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1591659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reakout questions">
    <p:spTree>
      <p:nvGrpSpPr>
        <p:cNvPr id="1" name=""/>
        <p:cNvGrpSpPr/>
        <p:nvPr/>
      </p:nvGrpSpPr>
      <p:grpSpPr>
        <a:xfrm>
          <a:off x="0" y="0"/>
          <a:ext cx="0" cy="0"/>
          <a:chOff x="0" y="0"/>
          <a:chExt cx="0" cy="0"/>
        </a:xfrm>
      </p:grpSpPr>
      <p:pic>
        <p:nvPicPr>
          <p:cNvPr id="18" name="Picture 17" descr="image of marble texture">
            <a:extLst>
              <a:ext uri="{FF2B5EF4-FFF2-40B4-BE49-F238E27FC236}">
                <a16:creationId xmlns:a16="http://schemas.microsoft.com/office/drawing/2014/main" id="{DE4FCA92-4B09-4386-A95D-2823C777C5B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9" name="Rectangle 18">
            <a:extLst>
              <a:ext uri="{FF2B5EF4-FFF2-40B4-BE49-F238E27FC236}">
                <a16:creationId xmlns:a16="http://schemas.microsoft.com/office/drawing/2014/main" id="{70056CF5-B0DF-4053-8A82-BBBE7FF686BE}"/>
              </a:ext>
            </a:extLst>
          </p:cNvPr>
          <p:cNvSpPr/>
          <p:nvPr userDrawn="1"/>
        </p:nvSpPr>
        <p:spPr>
          <a:xfrm>
            <a:off x="442118" y="457200"/>
            <a:ext cx="11274552" cy="5943600"/>
          </a:xfrm>
          <a:prstGeom prst="rect">
            <a:avLst/>
          </a:prstGeom>
          <a:solidFill>
            <a:schemeClr val="tx2">
              <a:lumMod val="20000"/>
              <a:lumOff val="80000"/>
              <a:alpha val="85000"/>
            </a:schemeClr>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26">
            <a:extLst>
              <a:ext uri="{FF2B5EF4-FFF2-40B4-BE49-F238E27FC236}">
                <a16:creationId xmlns:a16="http://schemas.microsoft.com/office/drawing/2014/main" id="{8E4B2F5F-448A-4BB9-BF2F-3CCB44D3219A}"/>
              </a:ext>
              <a:ext uri="{C183D7F6-B498-43B3-948B-1728B52AA6E4}">
                <adec:decorative xmlns:adec="http://schemas.microsoft.com/office/drawing/2017/decorative" val="1"/>
              </a:ext>
            </a:extLst>
          </p:cNvPr>
          <p:cNvGrpSpPr/>
          <p:nvPr userDrawn="1"/>
        </p:nvGrpSpPr>
        <p:grpSpPr>
          <a:xfrm>
            <a:off x="6501565" y="2471420"/>
            <a:ext cx="4809744" cy="3473216"/>
            <a:chOff x="6355080" y="2494474"/>
            <a:chExt cx="4960620" cy="3473216"/>
          </a:xfrm>
        </p:grpSpPr>
        <p:grpSp>
          <p:nvGrpSpPr>
            <p:cNvPr id="28" name="Group 27">
              <a:extLst>
                <a:ext uri="{FF2B5EF4-FFF2-40B4-BE49-F238E27FC236}">
                  <a16:creationId xmlns:a16="http://schemas.microsoft.com/office/drawing/2014/main" id="{06457872-52AD-4B0D-A773-AA48B3B219D3}"/>
                </a:ext>
              </a:extLst>
            </p:cNvPr>
            <p:cNvGrpSpPr/>
            <p:nvPr/>
          </p:nvGrpSpPr>
          <p:grpSpPr>
            <a:xfrm>
              <a:off x="6355080" y="2494474"/>
              <a:ext cx="4960620" cy="3473216"/>
              <a:chOff x="6355080" y="2180573"/>
              <a:chExt cx="4960620" cy="3473216"/>
            </a:xfrm>
          </p:grpSpPr>
          <p:cxnSp>
            <p:nvCxnSpPr>
              <p:cNvPr id="30" name="Straight Connector 29">
                <a:extLst>
                  <a:ext uri="{FF2B5EF4-FFF2-40B4-BE49-F238E27FC236}">
                    <a16:creationId xmlns:a16="http://schemas.microsoft.com/office/drawing/2014/main" id="{BD088C3C-893A-4A45-97E6-CF8230EF1DB4}"/>
                  </a:ext>
                </a:extLst>
              </p:cNvPr>
              <p:cNvCxnSpPr>
                <a:cxnSpLocks/>
              </p:cNvCxnSpPr>
              <p:nvPr/>
            </p:nvCxnSpPr>
            <p:spPr>
              <a:xfrm flipV="1">
                <a:off x="6356521" y="3332425"/>
                <a:ext cx="4959179" cy="7179"/>
              </a:xfrm>
              <a:prstGeom prst="line">
                <a:avLst/>
              </a:prstGeom>
              <a:ln w="1270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C118EF61-FF64-44B8-B5AB-D7D0700D7A55}"/>
                  </a:ext>
                </a:extLst>
              </p:cNvPr>
              <p:cNvCxnSpPr>
                <a:cxnSpLocks/>
              </p:cNvCxnSpPr>
              <p:nvPr/>
            </p:nvCxnSpPr>
            <p:spPr>
              <a:xfrm>
                <a:off x="6355080" y="4494758"/>
                <a:ext cx="4956048" cy="0"/>
              </a:xfrm>
              <a:prstGeom prst="line">
                <a:avLst/>
              </a:prstGeom>
              <a:ln w="1270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C684B867-CCAD-498D-B6E2-8981BF01EC0F}"/>
                  </a:ext>
                </a:extLst>
              </p:cNvPr>
              <p:cNvSpPr/>
              <p:nvPr/>
            </p:nvSpPr>
            <p:spPr>
              <a:xfrm>
                <a:off x="6356521" y="2180573"/>
                <a:ext cx="4950649" cy="3473216"/>
              </a:xfrm>
              <a:prstGeom prst="rect">
                <a:avLst/>
              </a:prstGeom>
              <a:noFill/>
              <a:ln w="12700">
                <a:solidFill>
                  <a:schemeClr val="accent3">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9" name="Straight Connector 28">
              <a:extLst>
                <a:ext uri="{FF2B5EF4-FFF2-40B4-BE49-F238E27FC236}">
                  <a16:creationId xmlns:a16="http://schemas.microsoft.com/office/drawing/2014/main" id="{999BD33D-A5B4-469A-9937-DE6D3611C034}"/>
                </a:ext>
              </a:extLst>
            </p:cNvPr>
            <p:cNvCxnSpPr>
              <a:cxnSpLocks/>
            </p:cNvCxnSpPr>
            <p:nvPr/>
          </p:nvCxnSpPr>
          <p:spPr>
            <a:xfrm>
              <a:off x="7838022" y="2494474"/>
              <a:ext cx="0" cy="3473216"/>
            </a:xfrm>
            <a:prstGeom prst="line">
              <a:avLst/>
            </a:prstGeom>
            <a:ln w="1270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grpSp>
      <p:sp>
        <p:nvSpPr>
          <p:cNvPr id="8" name="Picture Placeholder 7">
            <a:extLst>
              <a:ext uri="{FF2B5EF4-FFF2-40B4-BE49-F238E27FC236}">
                <a16:creationId xmlns:a16="http://schemas.microsoft.com/office/drawing/2014/main" id="{A3DDCF11-EBBF-48BB-8FF1-3BCC5342FE32}"/>
              </a:ext>
            </a:extLst>
          </p:cNvPr>
          <p:cNvSpPr>
            <a:spLocks noGrp="1"/>
          </p:cNvSpPr>
          <p:nvPr>
            <p:ph type="pic" sz="quarter" idx="13"/>
          </p:nvPr>
        </p:nvSpPr>
        <p:spPr>
          <a:xfrm>
            <a:off x="877824" y="914400"/>
            <a:ext cx="5212080" cy="5029200"/>
          </a:xfrm>
          <a:solidFill>
            <a:schemeClr val="bg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a:xfrm>
            <a:off x="6448508" y="960120"/>
            <a:ext cx="4905292" cy="914400"/>
          </a:xfrm>
        </p:spPr>
        <p:txBody>
          <a:bodyPr/>
          <a:lstStyle>
            <a:lvl1pPr algn="ctr">
              <a:defRPr>
                <a:solidFill>
                  <a:schemeClr val="accent3">
                    <a:lumMod val="25000"/>
                  </a:schemeClr>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8183880" y="2688336"/>
            <a:ext cx="2862072" cy="713232"/>
          </a:xfrm>
        </p:spPr>
        <p:txBody>
          <a:bodyPr anchor="ctr" anchorCtr="0">
            <a:normAutofit/>
          </a:bodyPr>
          <a:lstStyle>
            <a:lvl1pPr marL="0" indent="0">
              <a:buNone/>
              <a:defRPr sz="1400">
                <a:solidFill>
                  <a:schemeClr val="accent3">
                    <a:lumMod val="25000"/>
                  </a:schemeClr>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nchor="b" anchorCtr="0"/>
          <a:lstStyle>
            <a:lvl1pPr>
              <a:defRPr>
                <a:solidFill>
                  <a:schemeClr val="accent3">
                    <a:lumMod val="25000"/>
                  </a:schemeClr>
                </a:solidFill>
              </a:defRPr>
            </a:lvl1p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nchor="b" anchorCtr="0"/>
          <a:lstStyle>
            <a:lvl1pPr>
              <a:defRPr>
                <a:solidFill>
                  <a:schemeClr val="accent3">
                    <a:lumMod val="25000"/>
                  </a:schemeClr>
                </a:solidFill>
              </a:defRPr>
            </a:lvl1pPr>
          </a:lstStyle>
          <a:p>
            <a:r>
              <a:rPr lang="en-US" dirty="0"/>
              <a:t>CONFERENCE PRESENTATION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nchor="b" anchorCtr="0"/>
          <a:lstStyle>
            <a:lvl1pPr>
              <a:defRPr>
                <a:solidFill>
                  <a:schemeClr val="accent3">
                    <a:lumMod val="25000"/>
                  </a:schemeClr>
                </a:solidFill>
              </a:defRPr>
            </a:lvl1pPr>
          </a:lstStyle>
          <a:p>
            <a:fld id="{B5CEABB6-07DC-46E8-9B57-56EC44A396E5}" type="slidenum">
              <a:rPr lang="en-US" smtClean="0"/>
              <a:pPr/>
              <a:t>‹#›</a:t>
            </a:fld>
            <a:endParaRPr lang="en-US" dirty="0"/>
          </a:p>
        </p:txBody>
      </p:sp>
      <p:sp>
        <p:nvSpPr>
          <p:cNvPr id="11" name="Text Placeholder 10">
            <a:extLst>
              <a:ext uri="{FF2B5EF4-FFF2-40B4-BE49-F238E27FC236}">
                <a16:creationId xmlns:a16="http://schemas.microsoft.com/office/drawing/2014/main" id="{C5D1F2BB-3E57-46BA-8BCC-5F9B17C8BDB3}"/>
              </a:ext>
            </a:extLst>
          </p:cNvPr>
          <p:cNvSpPr>
            <a:spLocks noGrp="1"/>
          </p:cNvSpPr>
          <p:nvPr>
            <p:ph type="body" sz="quarter" idx="14" hasCustomPrompt="1"/>
          </p:nvPr>
        </p:nvSpPr>
        <p:spPr>
          <a:xfrm>
            <a:off x="6620256" y="2779776"/>
            <a:ext cx="786384" cy="655984"/>
          </a:xfrm>
        </p:spPr>
        <p:txBody>
          <a:bodyPr anchor="ctr" anchorCtr="0">
            <a:noAutofit/>
          </a:bodyPr>
          <a:lstStyle>
            <a:lvl1pPr marL="0" indent="0">
              <a:buNone/>
              <a:defRPr sz="3600" b="0" spc="300" baseline="30000">
                <a:solidFill>
                  <a:schemeClr val="tx2"/>
                </a:solidFill>
                <a:latin typeface="+mj-lt"/>
              </a:defRPr>
            </a:lvl1pPr>
            <a:lvl2pPr marL="457200" indent="0">
              <a:buNone/>
              <a:defRPr sz="2000">
                <a:latin typeface="+mj-lt"/>
              </a:defRPr>
            </a:lvl2pPr>
            <a:lvl3pPr marL="914400" indent="0">
              <a:buNone/>
              <a:defRPr sz="2000">
                <a:latin typeface="+mj-lt"/>
              </a:defRPr>
            </a:lvl3pPr>
            <a:lvl4pPr marL="1371600" indent="0">
              <a:buNone/>
              <a:defRPr sz="2000">
                <a:latin typeface="+mj-lt"/>
              </a:defRPr>
            </a:lvl4pPr>
            <a:lvl5pPr marL="1828800" indent="0">
              <a:buNone/>
              <a:defRPr sz="2000">
                <a:latin typeface="+mj-lt"/>
              </a:defRPr>
            </a:lvl5pPr>
          </a:lstStyle>
          <a:p>
            <a:pPr lvl="0"/>
            <a:r>
              <a:rPr lang="en-US" dirty="0"/>
              <a:t>No.</a:t>
            </a:r>
          </a:p>
        </p:txBody>
      </p:sp>
      <p:sp>
        <p:nvSpPr>
          <p:cNvPr id="9" name="Content Placeholder 2">
            <a:extLst>
              <a:ext uri="{FF2B5EF4-FFF2-40B4-BE49-F238E27FC236}">
                <a16:creationId xmlns:a16="http://schemas.microsoft.com/office/drawing/2014/main" id="{48C13CD1-B240-4AFC-AF08-95A80AEEFEE2}"/>
              </a:ext>
            </a:extLst>
          </p:cNvPr>
          <p:cNvSpPr>
            <a:spLocks noGrp="1"/>
          </p:cNvSpPr>
          <p:nvPr>
            <p:ph idx="15" hasCustomPrompt="1"/>
          </p:nvPr>
        </p:nvSpPr>
        <p:spPr>
          <a:xfrm>
            <a:off x="8183880" y="3849624"/>
            <a:ext cx="2862072" cy="731520"/>
          </a:xfrm>
        </p:spPr>
        <p:txBody>
          <a:bodyPr anchor="ctr" anchorCtr="0">
            <a:normAutofit/>
          </a:bodyPr>
          <a:lstStyle>
            <a:lvl1pPr marL="0" indent="0">
              <a:buNone/>
              <a:defRPr sz="1400">
                <a:solidFill>
                  <a:schemeClr val="accent3">
                    <a:lumMod val="25000"/>
                  </a:schemeClr>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12" name="Content Placeholder 2">
            <a:extLst>
              <a:ext uri="{FF2B5EF4-FFF2-40B4-BE49-F238E27FC236}">
                <a16:creationId xmlns:a16="http://schemas.microsoft.com/office/drawing/2014/main" id="{AEE266CC-F8CC-4C06-B1E4-3D7E399F8936}"/>
              </a:ext>
            </a:extLst>
          </p:cNvPr>
          <p:cNvSpPr>
            <a:spLocks noGrp="1"/>
          </p:cNvSpPr>
          <p:nvPr>
            <p:ph idx="17" hasCustomPrompt="1"/>
          </p:nvPr>
        </p:nvSpPr>
        <p:spPr>
          <a:xfrm>
            <a:off x="8183880" y="4992624"/>
            <a:ext cx="2862072" cy="749808"/>
          </a:xfrm>
        </p:spPr>
        <p:txBody>
          <a:bodyPr anchor="ctr" anchorCtr="0">
            <a:normAutofit/>
          </a:bodyPr>
          <a:lstStyle>
            <a:lvl1pPr marL="0" indent="0">
              <a:buNone/>
              <a:defRPr sz="1400">
                <a:solidFill>
                  <a:schemeClr val="accent3">
                    <a:lumMod val="25000"/>
                  </a:schemeClr>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14" name="Text Placeholder 13">
            <a:extLst>
              <a:ext uri="{FF2B5EF4-FFF2-40B4-BE49-F238E27FC236}">
                <a16:creationId xmlns:a16="http://schemas.microsoft.com/office/drawing/2014/main" id="{CC7B8197-5533-4814-8838-67C657A3B73C}"/>
              </a:ext>
            </a:extLst>
          </p:cNvPr>
          <p:cNvSpPr>
            <a:spLocks noGrp="1"/>
          </p:cNvSpPr>
          <p:nvPr>
            <p:ph type="body" sz="quarter" idx="20" hasCustomPrompt="1"/>
          </p:nvPr>
        </p:nvSpPr>
        <p:spPr>
          <a:xfrm>
            <a:off x="7187184" y="2788920"/>
            <a:ext cx="731520" cy="731520"/>
          </a:xfrm>
        </p:spPr>
        <p:txBody>
          <a:bodyPr anchor="b" anchorCtr="0">
            <a:normAutofit/>
          </a:bodyPr>
          <a:lstStyle>
            <a:lvl1pPr marL="0" indent="0">
              <a:buNone/>
              <a:defRPr sz="5600">
                <a:solidFill>
                  <a:schemeClr val="tx2"/>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1</a:t>
            </a:r>
          </a:p>
        </p:txBody>
      </p:sp>
      <p:sp>
        <p:nvSpPr>
          <p:cNvPr id="16" name="Text Placeholder 10">
            <a:extLst>
              <a:ext uri="{FF2B5EF4-FFF2-40B4-BE49-F238E27FC236}">
                <a16:creationId xmlns:a16="http://schemas.microsoft.com/office/drawing/2014/main" id="{5A5A7DC7-2FC5-48F8-9345-17A7C96CD257}"/>
              </a:ext>
            </a:extLst>
          </p:cNvPr>
          <p:cNvSpPr>
            <a:spLocks noGrp="1"/>
          </p:cNvSpPr>
          <p:nvPr>
            <p:ph type="body" sz="quarter" idx="21" hasCustomPrompt="1"/>
          </p:nvPr>
        </p:nvSpPr>
        <p:spPr>
          <a:xfrm>
            <a:off x="6620256" y="3840480"/>
            <a:ext cx="786384" cy="655984"/>
          </a:xfrm>
        </p:spPr>
        <p:txBody>
          <a:bodyPr anchor="b" anchorCtr="0">
            <a:noAutofit/>
          </a:bodyPr>
          <a:lstStyle>
            <a:lvl1pPr marL="0" indent="0">
              <a:buNone/>
              <a:defRPr sz="3600" b="0" spc="300" baseline="30000">
                <a:solidFill>
                  <a:schemeClr val="tx2"/>
                </a:solidFill>
                <a:latin typeface="+mj-lt"/>
              </a:defRPr>
            </a:lvl1pPr>
            <a:lvl2pPr marL="457200" indent="0">
              <a:buNone/>
              <a:defRPr sz="2000">
                <a:latin typeface="+mj-lt"/>
              </a:defRPr>
            </a:lvl2pPr>
            <a:lvl3pPr marL="914400" indent="0">
              <a:buNone/>
              <a:defRPr sz="2000">
                <a:latin typeface="+mj-lt"/>
              </a:defRPr>
            </a:lvl3pPr>
            <a:lvl4pPr marL="1371600" indent="0">
              <a:buNone/>
              <a:defRPr sz="2000">
                <a:latin typeface="+mj-lt"/>
              </a:defRPr>
            </a:lvl4pPr>
            <a:lvl5pPr marL="1828800" indent="0">
              <a:buNone/>
              <a:defRPr sz="2000">
                <a:latin typeface="+mj-lt"/>
              </a:defRPr>
            </a:lvl5pPr>
          </a:lstStyle>
          <a:p>
            <a:pPr lvl="0"/>
            <a:r>
              <a:rPr lang="en-US" dirty="0"/>
              <a:t>No.</a:t>
            </a:r>
          </a:p>
        </p:txBody>
      </p:sp>
      <p:sp>
        <p:nvSpPr>
          <p:cNvPr id="17" name="Text Placeholder 13">
            <a:extLst>
              <a:ext uri="{FF2B5EF4-FFF2-40B4-BE49-F238E27FC236}">
                <a16:creationId xmlns:a16="http://schemas.microsoft.com/office/drawing/2014/main" id="{AF89EB7C-DC5A-461B-BA21-63D329893167}"/>
              </a:ext>
            </a:extLst>
          </p:cNvPr>
          <p:cNvSpPr>
            <a:spLocks noGrp="1"/>
          </p:cNvSpPr>
          <p:nvPr>
            <p:ph type="body" sz="quarter" idx="22" hasCustomPrompt="1"/>
          </p:nvPr>
        </p:nvSpPr>
        <p:spPr>
          <a:xfrm>
            <a:off x="7187184" y="3950208"/>
            <a:ext cx="731520" cy="731520"/>
          </a:xfrm>
        </p:spPr>
        <p:txBody>
          <a:bodyPr anchor="b" anchorCtr="0">
            <a:normAutofit/>
          </a:bodyPr>
          <a:lstStyle>
            <a:lvl1pPr marL="0" indent="0">
              <a:buNone/>
              <a:defRPr sz="5600">
                <a:solidFill>
                  <a:schemeClr val="tx2"/>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2</a:t>
            </a:r>
          </a:p>
        </p:txBody>
      </p:sp>
      <p:sp>
        <p:nvSpPr>
          <p:cNvPr id="21" name="Text Placeholder 10">
            <a:extLst>
              <a:ext uri="{FF2B5EF4-FFF2-40B4-BE49-F238E27FC236}">
                <a16:creationId xmlns:a16="http://schemas.microsoft.com/office/drawing/2014/main" id="{1BF30512-FBFE-40CF-8565-50BAA99A4FDC}"/>
              </a:ext>
            </a:extLst>
          </p:cNvPr>
          <p:cNvSpPr>
            <a:spLocks noGrp="1"/>
          </p:cNvSpPr>
          <p:nvPr>
            <p:ph type="body" sz="quarter" idx="23" hasCustomPrompt="1"/>
          </p:nvPr>
        </p:nvSpPr>
        <p:spPr>
          <a:xfrm>
            <a:off x="6620256" y="4983480"/>
            <a:ext cx="786384" cy="655984"/>
          </a:xfrm>
        </p:spPr>
        <p:txBody>
          <a:bodyPr anchor="b" anchorCtr="0">
            <a:noAutofit/>
          </a:bodyPr>
          <a:lstStyle>
            <a:lvl1pPr marL="0" indent="0">
              <a:buNone/>
              <a:defRPr sz="3600" b="0" spc="300" baseline="30000">
                <a:solidFill>
                  <a:schemeClr val="tx2"/>
                </a:solidFill>
                <a:latin typeface="+mj-lt"/>
              </a:defRPr>
            </a:lvl1pPr>
            <a:lvl2pPr marL="457200" indent="0">
              <a:buNone/>
              <a:defRPr sz="2000">
                <a:latin typeface="+mj-lt"/>
              </a:defRPr>
            </a:lvl2pPr>
            <a:lvl3pPr marL="914400" indent="0">
              <a:buNone/>
              <a:defRPr sz="2000">
                <a:latin typeface="+mj-lt"/>
              </a:defRPr>
            </a:lvl3pPr>
            <a:lvl4pPr marL="1371600" indent="0">
              <a:buNone/>
              <a:defRPr sz="2000">
                <a:latin typeface="+mj-lt"/>
              </a:defRPr>
            </a:lvl4pPr>
            <a:lvl5pPr marL="1828800" indent="0">
              <a:buNone/>
              <a:defRPr sz="2000">
                <a:latin typeface="+mj-lt"/>
              </a:defRPr>
            </a:lvl5pPr>
          </a:lstStyle>
          <a:p>
            <a:pPr lvl="0"/>
            <a:r>
              <a:rPr lang="en-US" dirty="0"/>
              <a:t>No.</a:t>
            </a:r>
          </a:p>
        </p:txBody>
      </p:sp>
      <p:sp>
        <p:nvSpPr>
          <p:cNvPr id="22" name="Text Placeholder 13">
            <a:extLst>
              <a:ext uri="{FF2B5EF4-FFF2-40B4-BE49-F238E27FC236}">
                <a16:creationId xmlns:a16="http://schemas.microsoft.com/office/drawing/2014/main" id="{29E43D0B-1071-466B-B883-92B9D02F09E8}"/>
              </a:ext>
            </a:extLst>
          </p:cNvPr>
          <p:cNvSpPr>
            <a:spLocks noGrp="1"/>
          </p:cNvSpPr>
          <p:nvPr>
            <p:ph type="body" sz="quarter" idx="24" hasCustomPrompt="1"/>
          </p:nvPr>
        </p:nvSpPr>
        <p:spPr>
          <a:xfrm>
            <a:off x="7187184" y="5111496"/>
            <a:ext cx="731520" cy="731520"/>
          </a:xfrm>
        </p:spPr>
        <p:txBody>
          <a:bodyPr anchor="b" anchorCtr="0">
            <a:normAutofit/>
          </a:bodyPr>
          <a:lstStyle>
            <a:lvl1pPr marL="0" indent="0">
              <a:buNone/>
              <a:defRPr sz="5600">
                <a:solidFill>
                  <a:schemeClr val="tx2"/>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3</a:t>
            </a:r>
          </a:p>
        </p:txBody>
      </p:sp>
      <p:grpSp>
        <p:nvGrpSpPr>
          <p:cNvPr id="23" name="Group 22">
            <a:extLst>
              <a:ext uri="{FF2B5EF4-FFF2-40B4-BE49-F238E27FC236}">
                <a16:creationId xmlns:a16="http://schemas.microsoft.com/office/drawing/2014/main" id="{250BA95E-CDDF-419E-808E-3B59CA01E4E8}"/>
              </a:ext>
              <a:ext uri="{C183D7F6-B498-43B3-948B-1728B52AA6E4}">
                <adec:decorative xmlns:adec="http://schemas.microsoft.com/office/drawing/2017/decorative" val="1"/>
              </a:ext>
            </a:extLst>
          </p:cNvPr>
          <p:cNvGrpSpPr/>
          <p:nvPr userDrawn="1"/>
        </p:nvGrpSpPr>
        <p:grpSpPr>
          <a:xfrm>
            <a:off x="7009472" y="1943463"/>
            <a:ext cx="3832828" cy="2136"/>
            <a:chOff x="7009472" y="1943463"/>
            <a:chExt cx="3832828" cy="2136"/>
          </a:xfrm>
          <a:solidFill>
            <a:schemeClr val="accent3">
              <a:lumMod val="25000"/>
            </a:schemeClr>
          </a:solidFill>
        </p:grpSpPr>
        <p:cxnSp>
          <p:nvCxnSpPr>
            <p:cNvPr id="24" name="Straight Connector 23">
              <a:extLst>
                <a:ext uri="{FF2B5EF4-FFF2-40B4-BE49-F238E27FC236}">
                  <a16:creationId xmlns:a16="http://schemas.microsoft.com/office/drawing/2014/main" id="{D67A0655-E45C-49C2-AADC-0829E7E67581}"/>
                </a:ext>
              </a:extLst>
            </p:cNvPr>
            <p:cNvCxnSpPr>
              <a:cxnSpLocks/>
            </p:cNvCxnSpPr>
            <p:nvPr/>
          </p:nvCxnSpPr>
          <p:spPr>
            <a:xfrm>
              <a:off x="7009472" y="1943463"/>
              <a:ext cx="1371600" cy="0"/>
            </a:xfrm>
            <a:prstGeom prst="line">
              <a:avLst/>
            </a:prstGeom>
            <a:grpFill/>
            <a:ln w="1270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013C2C0-9B08-4EDE-B15B-FF5C1BB55327}"/>
                </a:ext>
              </a:extLst>
            </p:cNvPr>
            <p:cNvCxnSpPr>
              <a:cxnSpLocks/>
            </p:cNvCxnSpPr>
            <p:nvPr/>
          </p:nvCxnSpPr>
          <p:spPr>
            <a:xfrm>
              <a:off x="9470700" y="1945599"/>
              <a:ext cx="1371600" cy="0"/>
            </a:xfrm>
            <a:prstGeom prst="line">
              <a:avLst/>
            </a:prstGeom>
            <a:grpFill/>
            <a:ln w="1270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grpSp>
      <p:pic>
        <p:nvPicPr>
          <p:cNvPr id="26" name="Graphic 25" descr="sprig icon">
            <a:extLst>
              <a:ext uri="{FF2B5EF4-FFF2-40B4-BE49-F238E27FC236}">
                <a16:creationId xmlns:a16="http://schemas.microsoft.com/office/drawing/2014/main" id="{19D5E825-EB79-4044-93F6-2C3F8490132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9691531" flipH="1">
            <a:off x="8536514" y="1719135"/>
            <a:ext cx="808894" cy="359243"/>
          </a:xfrm>
          <a:prstGeom prst="rect">
            <a:avLst/>
          </a:prstGeom>
        </p:spPr>
      </p:pic>
    </p:spTree>
    <p:extLst>
      <p:ext uri="{BB962C8B-B14F-4D97-AF65-F5344CB8AC3E}">
        <p14:creationId xmlns:p14="http://schemas.microsoft.com/office/powerpoint/2010/main" val="4049759527"/>
      </p:ext>
    </p:extLst>
  </p:cSld>
  <p:clrMapOvr>
    <a:masterClrMapping/>
  </p:clrMapOvr>
  <p:extLst>
    <p:ext uri="{DCECCB84-F9BA-43D5-87BE-67443E8EF086}">
      <p15:sldGuideLst xmlns:p15="http://schemas.microsoft.com/office/powerpoint/2012/main">
        <p15:guide id="1" orient="horz" pos="175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AE52EF6E-0B58-484F-94A5-9BAA116171BF}"/>
              </a:ext>
            </a:extLst>
          </p:cNvPr>
          <p:cNvSpPr>
            <a:spLocks noGrp="1"/>
          </p:cNvSpPr>
          <p:nvPr>
            <p:ph type="pic" sz="quarter" idx="14"/>
          </p:nvPr>
        </p:nvSpPr>
        <p:spPr>
          <a:xfrm>
            <a:off x="1524" y="0"/>
            <a:ext cx="12188952" cy="6858000"/>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9DE3D039-0A18-4031-8A63-D83666B066F6}"/>
              </a:ext>
            </a:extLst>
          </p:cNvPr>
          <p:cNvSpPr>
            <a:spLocks noGrp="1"/>
          </p:cNvSpPr>
          <p:nvPr>
            <p:ph type="title"/>
          </p:nvPr>
        </p:nvSpPr>
        <p:spPr>
          <a:xfrm>
            <a:off x="609600" y="914400"/>
            <a:ext cx="10972800" cy="5029200"/>
          </a:xfrm>
          <a:ln w="38100">
            <a:solidFill>
              <a:schemeClr val="tx2"/>
            </a:solidFill>
          </a:ln>
        </p:spPr>
        <p:txBody>
          <a:bodyPr lIns="914400" rIns="914400" anchor="ctr">
            <a:noAutofit/>
          </a:bodyPr>
          <a:lstStyle>
            <a:lvl1pPr algn="ctr">
              <a:defRPr sz="3200">
                <a:solidFill>
                  <a:schemeClr val="tx2">
                    <a:lumMod val="20000"/>
                    <a:lumOff val="80000"/>
                  </a:schemeClr>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7438815-B9AF-4BA5-B8D6-3311C4949FAD}"/>
              </a:ext>
            </a:extLst>
          </p:cNvPr>
          <p:cNvSpPr>
            <a:spLocks noGrp="1"/>
          </p:cNvSpPr>
          <p:nvPr>
            <p:ph type="body" idx="1"/>
          </p:nvPr>
        </p:nvSpPr>
        <p:spPr>
          <a:xfrm>
            <a:off x="1066800" y="4589463"/>
            <a:ext cx="10058400" cy="585216"/>
          </a:xfrm>
        </p:spPr>
        <p:txBody>
          <a:bodyPr/>
          <a:lstStyle>
            <a:lvl1pPr marL="0" indent="0" algn="ctr">
              <a:buNone/>
              <a:defRPr sz="2400">
                <a:solidFill>
                  <a:schemeClr val="tx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8EB05F6-A3ED-45AB-B103-D5E34BFD605F}"/>
              </a:ext>
            </a:extLst>
          </p:cNvPr>
          <p:cNvSpPr>
            <a:spLocks noGrp="1"/>
          </p:cNvSpPr>
          <p:nvPr>
            <p:ph type="dt" sz="half" idx="10"/>
          </p:nvPr>
        </p:nvSpPr>
        <p:spPr>
          <a:xfrm>
            <a:off x="457200" y="6488702"/>
            <a:ext cx="2743200" cy="182880"/>
          </a:xfrm>
        </p:spPr>
        <p:txBody>
          <a:bodyPr/>
          <a:lstStyle/>
          <a:p>
            <a:r>
              <a:rPr lang="en-US" dirty="0"/>
              <a:t>20XX</a:t>
            </a:r>
          </a:p>
        </p:txBody>
      </p:sp>
      <p:sp>
        <p:nvSpPr>
          <p:cNvPr id="5" name="Footer Placeholder 4">
            <a:extLst>
              <a:ext uri="{FF2B5EF4-FFF2-40B4-BE49-F238E27FC236}">
                <a16:creationId xmlns:a16="http://schemas.microsoft.com/office/drawing/2014/main" id="{2F029C1C-740D-4213-96FE-1FAA3072FF83}"/>
              </a:ext>
            </a:extLst>
          </p:cNvPr>
          <p:cNvSpPr>
            <a:spLocks noGrp="1"/>
          </p:cNvSpPr>
          <p:nvPr>
            <p:ph type="ftr" sz="quarter" idx="11"/>
          </p:nvPr>
        </p:nvSpPr>
        <p:spPr/>
        <p:txBody>
          <a:bodyPr/>
          <a:lstStyle/>
          <a:p>
            <a:r>
              <a:rPr lang="en-US" dirty="0"/>
              <a:t>Conference presentation</a:t>
            </a:r>
          </a:p>
        </p:txBody>
      </p:sp>
      <p:sp>
        <p:nvSpPr>
          <p:cNvPr id="6" name="Slide Number Placeholder 5">
            <a:extLst>
              <a:ext uri="{FF2B5EF4-FFF2-40B4-BE49-F238E27FC236}">
                <a16:creationId xmlns:a16="http://schemas.microsoft.com/office/drawing/2014/main" id="{F54E8801-7449-48B4-8D64-BCE20D0831C9}"/>
              </a:ext>
            </a:extLst>
          </p:cNvPr>
          <p:cNvSpPr>
            <a:spLocks noGrp="1"/>
          </p:cNvSpPr>
          <p:nvPr>
            <p:ph type="sldNum" sz="quarter" idx="12"/>
          </p:nvPr>
        </p:nvSpPr>
        <p:spPr>
          <a:xfrm>
            <a:off x="8995608" y="6488702"/>
            <a:ext cx="2743200" cy="182880"/>
          </a:xfrm>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870591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Hypothesis">
    <p:spTree>
      <p:nvGrpSpPr>
        <p:cNvPr id="1" name=""/>
        <p:cNvGrpSpPr/>
        <p:nvPr/>
      </p:nvGrpSpPr>
      <p:grpSpPr>
        <a:xfrm>
          <a:off x="0" y="0"/>
          <a:ext cx="0" cy="0"/>
          <a:chOff x="0" y="0"/>
          <a:chExt cx="0" cy="0"/>
        </a:xfrm>
      </p:grpSpPr>
      <p:sp>
        <p:nvSpPr>
          <p:cNvPr id="10" name="Picture Placeholder 7">
            <a:extLst>
              <a:ext uri="{FF2B5EF4-FFF2-40B4-BE49-F238E27FC236}">
                <a16:creationId xmlns:a16="http://schemas.microsoft.com/office/drawing/2014/main" id="{EEE5B85B-2CE4-49C6-A626-897037552E6D}"/>
              </a:ext>
            </a:extLst>
          </p:cNvPr>
          <p:cNvSpPr>
            <a:spLocks noGrp="1"/>
          </p:cNvSpPr>
          <p:nvPr>
            <p:ph type="pic" sz="quarter" idx="14"/>
          </p:nvPr>
        </p:nvSpPr>
        <p:spPr>
          <a:xfrm>
            <a:off x="1524" y="0"/>
            <a:ext cx="12188952" cy="6858000"/>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FE9E034D-C1DD-48C0-BB6B-FDC6F8EBA558}"/>
              </a:ext>
            </a:extLst>
          </p:cNvPr>
          <p:cNvSpPr>
            <a:spLocks noGrp="1"/>
          </p:cNvSpPr>
          <p:nvPr>
            <p:ph type="title"/>
          </p:nvPr>
        </p:nvSpPr>
        <p:spPr>
          <a:xfrm>
            <a:off x="4270248" y="1280160"/>
            <a:ext cx="3657600" cy="914400"/>
          </a:xfrm>
        </p:spPr>
        <p:txBody>
          <a:bodyPr/>
          <a:lstStyle>
            <a:lvl1pPr algn="ctr">
              <a:defRPr>
                <a:solidFill>
                  <a:schemeClr val="accent3"/>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77FFB71-D3BF-4723-8C5E-44AD8F0E924D}"/>
              </a:ext>
            </a:extLst>
          </p:cNvPr>
          <p:cNvSpPr>
            <a:spLocks noGrp="1"/>
          </p:cNvSpPr>
          <p:nvPr>
            <p:ph type="body" idx="1"/>
          </p:nvPr>
        </p:nvSpPr>
        <p:spPr>
          <a:xfrm>
            <a:off x="4270248" y="2642616"/>
            <a:ext cx="3657600" cy="1078992"/>
          </a:xfrm>
        </p:spPr>
        <p:txBody>
          <a:bodyPr anchor="t">
            <a:normAutofit/>
          </a:bodyPr>
          <a:lstStyle>
            <a:lvl1pPr marL="0" indent="0" algn="ctr">
              <a:lnSpc>
                <a:spcPts val="2100"/>
              </a:lnSpc>
              <a:buNone/>
              <a:defRPr sz="1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1714E40B-C52C-407A-9311-46FDCD84CB5A}"/>
              </a:ext>
            </a:extLst>
          </p:cNvPr>
          <p:cNvSpPr>
            <a:spLocks noGrp="1"/>
          </p:cNvSpPr>
          <p:nvPr>
            <p:ph type="body" sz="quarter" idx="3"/>
          </p:nvPr>
        </p:nvSpPr>
        <p:spPr>
          <a:xfrm>
            <a:off x="4270248" y="4315968"/>
            <a:ext cx="3657600" cy="822960"/>
          </a:xfrm>
        </p:spPr>
        <p:txBody>
          <a:bodyPr anchor="t">
            <a:normAutofit/>
          </a:bodyPr>
          <a:lstStyle>
            <a:lvl1pPr marL="0" indent="0" algn="ctr">
              <a:lnSpc>
                <a:spcPts val="2100"/>
              </a:lnSpc>
              <a:buNone/>
              <a:defRPr sz="1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a:extLst>
              <a:ext uri="{FF2B5EF4-FFF2-40B4-BE49-F238E27FC236}">
                <a16:creationId xmlns:a16="http://schemas.microsoft.com/office/drawing/2014/main" id="{860A2F77-6CFB-4347-9224-EFAA0C0EF3DB}"/>
              </a:ext>
            </a:extLst>
          </p:cNvPr>
          <p:cNvSpPr>
            <a:spLocks noGrp="1"/>
          </p:cNvSpPr>
          <p:nvPr>
            <p:ph type="dt" sz="half" idx="10"/>
          </p:nvPr>
        </p:nvSpPr>
        <p:spPr/>
        <p:txBody>
          <a:bodyPr/>
          <a:lstStyle>
            <a:lvl1pPr>
              <a:defRPr/>
            </a:lvl1pPr>
          </a:lstStyle>
          <a:p>
            <a:r>
              <a:rPr lang="en-US" dirty="0"/>
              <a:t>20XX</a:t>
            </a:r>
          </a:p>
        </p:txBody>
      </p:sp>
      <p:sp>
        <p:nvSpPr>
          <p:cNvPr id="8" name="Footer Placeholder 7">
            <a:extLst>
              <a:ext uri="{FF2B5EF4-FFF2-40B4-BE49-F238E27FC236}">
                <a16:creationId xmlns:a16="http://schemas.microsoft.com/office/drawing/2014/main" id="{97C1F45E-8700-4861-AD21-BB7A09E1305A}"/>
              </a:ext>
            </a:extLst>
          </p:cNvPr>
          <p:cNvSpPr>
            <a:spLocks noGrp="1"/>
          </p:cNvSpPr>
          <p:nvPr>
            <p:ph type="ftr" sz="quarter" idx="11"/>
          </p:nvPr>
        </p:nvSpPr>
        <p:spPr/>
        <p:txBody>
          <a:bodyPr/>
          <a:lstStyle/>
          <a:p>
            <a:r>
              <a:rPr lang="en-US" dirty="0"/>
              <a:t>Conference presentation</a:t>
            </a:r>
          </a:p>
        </p:txBody>
      </p:sp>
      <p:sp>
        <p:nvSpPr>
          <p:cNvPr id="9" name="Slide Number Placeholder 8">
            <a:extLst>
              <a:ext uri="{FF2B5EF4-FFF2-40B4-BE49-F238E27FC236}">
                <a16:creationId xmlns:a16="http://schemas.microsoft.com/office/drawing/2014/main" id="{B7283171-31EE-44C7-A031-9F840EDEC10C}"/>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2875829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ercentage">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4411E-20EA-4627-8A68-17038DCE1876}"/>
              </a:ext>
            </a:extLst>
          </p:cNvPr>
          <p:cNvSpPr>
            <a:spLocks noGrp="1"/>
          </p:cNvSpPr>
          <p:nvPr>
            <p:ph type="title"/>
          </p:nvPr>
        </p:nvSpPr>
        <p:spPr>
          <a:xfrm>
            <a:off x="454152" y="749808"/>
            <a:ext cx="11283696" cy="914400"/>
          </a:xfrm>
        </p:spPr>
        <p:txBody>
          <a:bodyPr anchor="ctr"/>
          <a:lstStyle>
            <a:lvl1pPr algn="ctr">
              <a:defRPr sz="3200">
                <a:solidFill>
                  <a:schemeClr val="accent3"/>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974E5B2-1EB9-4222-8FAB-65BDC9A9500F}"/>
              </a:ext>
            </a:extLst>
          </p:cNvPr>
          <p:cNvSpPr>
            <a:spLocks noGrp="1"/>
          </p:cNvSpPr>
          <p:nvPr>
            <p:ph idx="1"/>
          </p:nvPr>
        </p:nvSpPr>
        <p:spPr>
          <a:xfrm>
            <a:off x="876300" y="2317750"/>
            <a:ext cx="2377440" cy="3540125"/>
          </a:xfrm>
        </p:spPr>
        <p:txBody>
          <a:bodyPr>
            <a:normAutofit/>
          </a:bodyPr>
          <a:lstStyle>
            <a:lvl1pPr marL="0" indent="0">
              <a:buNone/>
              <a:defRPr sz="1400">
                <a:solidFill>
                  <a:schemeClr val="accent3"/>
                </a:solidFill>
              </a:defRPr>
            </a:lvl1pPr>
            <a:lvl2pPr marL="457200" indent="0">
              <a:buNone/>
              <a:defRPr sz="1400">
                <a:solidFill>
                  <a:schemeClr val="accent3"/>
                </a:solidFill>
              </a:defRPr>
            </a:lvl2pPr>
            <a:lvl3pPr marL="914400" indent="0">
              <a:buNone/>
              <a:defRPr sz="1400">
                <a:solidFill>
                  <a:schemeClr val="accent3"/>
                </a:solidFill>
              </a:defRPr>
            </a:lvl3pPr>
            <a:lvl4pPr marL="1371600" indent="0">
              <a:buNone/>
              <a:defRPr sz="1400">
                <a:solidFill>
                  <a:schemeClr val="accent3"/>
                </a:solidFill>
              </a:defRPr>
            </a:lvl4pPr>
            <a:lvl5pPr marL="1828800" indent="0">
              <a:buNone/>
              <a:defRPr sz="1400">
                <a:solidFill>
                  <a:schemeClr val="accent3"/>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732AD86-1F8B-4DE6-9736-793E1781772C}"/>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FA60A3B3-8B02-4D8B-A982-7C7CA03A9290}"/>
              </a:ext>
            </a:extLst>
          </p:cNvPr>
          <p:cNvSpPr>
            <a:spLocks noGrp="1"/>
          </p:cNvSpPr>
          <p:nvPr>
            <p:ph type="ftr" sz="quarter" idx="11"/>
          </p:nvPr>
        </p:nvSpPr>
        <p:spPr/>
        <p:txBody>
          <a:bodyPr/>
          <a:lstStyle/>
          <a:p>
            <a:r>
              <a:rPr lang="en-US" dirty="0"/>
              <a:t>Conference presentation</a:t>
            </a:r>
          </a:p>
        </p:txBody>
      </p:sp>
      <p:sp>
        <p:nvSpPr>
          <p:cNvPr id="7" name="Slide Number Placeholder 6">
            <a:extLst>
              <a:ext uri="{FF2B5EF4-FFF2-40B4-BE49-F238E27FC236}">
                <a16:creationId xmlns:a16="http://schemas.microsoft.com/office/drawing/2014/main" id="{989C9CBB-7187-447C-9F33-04CFDCD0B2D0}"/>
              </a:ext>
            </a:extLst>
          </p:cNvPr>
          <p:cNvSpPr>
            <a:spLocks noGrp="1"/>
          </p:cNvSpPr>
          <p:nvPr>
            <p:ph type="sldNum" sz="quarter" idx="12"/>
          </p:nvPr>
        </p:nvSpPr>
        <p:spPr/>
        <p:txBody>
          <a:bodyPr/>
          <a:lstStyle/>
          <a:p>
            <a:fld id="{B5CEABB6-07DC-46E8-9B57-56EC44A396E5}" type="slidenum">
              <a:rPr lang="en-US" smtClean="0"/>
              <a:t>‹#›</a:t>
            </a:fld>
            <a:endParaRPr lang="en-US" dirty="0"/>
          </a:p>
        </p:txBody>
      </p:sp>
      <p:sp>
        <p:nvSpPr>
          <p:cNvPr id="8" name="Content Placeholder 2">
            <a:extLst>
              <a:ext uri="{FF2B5EF4-FFF2-40B4-BE49-F238E27FC236}">
                <a16:creationId xmlns:a16="http://schemas.microsoft.com/office/drawing/2014/main" id="{9F79AF1F-7242-4F30-8C34-3161A601D69C}"/>
              </a:ext>
            </a:extLst>
          </p:cNvPr>
          <p:cNvSpPr>
            <a:spLocks noGrp="1"/>
          </p:cNvSpPr>
          <p:nvPr>
            <p:ph idx="13"/>
          </p:nvPr>
        </p:nvSpPr>
        <p:spPr>
          <a:xfrm>
            <a:off x="8943975" y="2317749"/>
            <a:ext cx="2377440" cy="3540125"/>
          </a:xfrm>
        </p:spPr>
        <p:txBody>
          <a:bodyPr>
            <a:normAutofit/>
          </a:bodyPr>
          <a:lstStyle>
            <a:lvl1pPr marL="0" indent="0">
              <a:buNone/>
              <a:defRPr sz="1400">
                <a:solidFill>
                  <a:schemeClr val="accent3"/>
                </a:solidFill>
              </a:defRPr>
            </a:lvl1pPr>
            <a:lvl2pPr marL="457200" indent="0">
              <a:buNone/>
              <a:defRPr sz="1400">
                <a:solidFill>
                  <a:schemeClr val="accent3"/>
                </a:solidFill>
              </a:defRPr>
            </a:lvl2pPr>
            <a:lvl3pPr marL="914400" indent="0">
              <a:buNone/>
              <a:defRPr sz="1400">
                <a:solidFill>
                  <a:schemeClr val="accent3"/>
                </a:solidFill>
              </a:defRPr>
            </a:lvl3pPr>
            <a:lvl4pPr marL="1371600" indent="0">
              <a:buNone/>
              <a:defRPr sz="1400">
                <a:solidFill>
                  <a:schemeClr val="accent3"/>
                </a:solidFill>
              </a:defRPr>
            </a:lvl4pPr>
            <a:lvl5pPr marL="1828800" indent="0">
              <a:buNone/>
              <a:defRPr sz="1400">
                <a:solidFill>
                  <a:schemeClr val="accent3"/>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a:extLst>
              <a:ext uri="{FF2B5EF4-FFF2-40B4-BE49-F238E27FC236}">
                <a16:creationId xmlns:a16="http://schemas.microsoft.com/office/drawing/2014/main" id="{651CEFA7-BDAC-4AF4-9581-D5F23678BD4A}"/>
              </a:ext>
            </a:extLst>
          </p:cNvPr>
          <p:cNvSpPr>
            <a:spLocks noGrp="1"/>
          </p:cNvSpPr>
          <p:nvPr>
            <p:ph idx="14"/>
          </p:nvPr>
        </p:nvSpPr>
        <p:spPr>
          <a:xfrm>
            <a:off x="6254750" y="2317748"/>
            <a:ext cx="2377440" cy="3540125"/>
          </a:xfrm>
        </p:spPr>
        <p:txBody>
          <a:bodyPr>
            <a:normAutofit/>
          </a:bodyPr>
          <a:lstStyle>
            <a:lvl1pPr marL="0" indent="0">
              <a:buNone/>
              <a:defRPr sz="1400">
                <a:solidFill>
                  <a:schemeClr val="accent3"/>
                </a:solidFill>
              </a:defRPr>
            </a:lvl1pPr>
            <a:lvl2pPr marL="457200" indent="0">
              <a:buNone/>
              <a:defRPr sz="1400">
                <a:solidFill>
                  <a:schemeClr val="accent3"/>
                </a:solidFill>
              </a:defRPr>
            </a:lvl2pPr>
            <a:lvl3pPr marL="914400" indent="0">
              <a:buNone/>
              <a:defRPr sz="1400">
                <a:solidFill>
                  <a:schemeClr val="accent3"/>
                </a:solidFill>
              </a:defRPr>
            </a:lvl3pPr>
            <a:lvl4pPr marL="1371600" indent="0">
              <a:buNone/>
              <a:defRPr sz="1400">
                <a:solidFill>
                  <a:schemeClr val="accent3"/>
                </a:solidFill>
              </a:defRPr>
            </a:lvl4pPr>
            <a:lvl5pPr marL="1828800" indent="0">
              <a:buNone/>
              <a:defRPr sz="1400">
                <a:solidFill>
                  <a:schemeClr val="accent3"/>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2">
            <a:extLst>
              <a:ext uri="{FF2B5EF4-FFF2-40B4-BE49-F238E27FC236}">
                <a16:creationId xmlns:a16="http://schemas.microsoft.com/office/drawing/2014/main" id="{A3BA914A-7D10-4F7D-B226-5324D5329F71}"/>
              </a:ext>
            </a:extLst>
          </p:cNvPr>
          <p:cNvSpPr>
            <a:spLocks noGrp="1"/>
          </p:cNvSpPr>
          <p:nvPr>
            <p:ph idx="15"/>
          </p:nvPr>
        </p:nvSpPr>
        <p:spPr>
          <a:xfrm>
            <a:off x="3565525" y="2317748"/>
            <a:ext cx="2377440" cy="3540125"/>
          </a:xfrm>
        </p:spPr>
        <p:txBody>
          <a:bodyPr>
            <a:normAutofit/>
          </a:bodyPr>
          <a:lstStyle>
            <a:lvl1pPr marL="0" indent="0">
              <a:buNone/>
              <a:defRPr sz="1400">
                <a:solidFill>
                  <a:schemeClr val="accent3"/>
                </a:solidFill>
              </a:defRPr>
            </a:lvl1pPr>
            <a:lvl2pPr marL="457200" indent="0">
              <a:buNone/>
              <a:defRPr sz="1400">
                <a:solidFill>
                  <a:schemeClr val="accent3"/>
                </a:solidFill>
              </a:defRPr>
            </a:lvl2pPr>
            <a:lvl3pPr marL="914400" indent="0">
              <a:buNone/>
              <a:defRPr sz="1400">
                <a:solidFill>
                  <a:schemeClr val="accent3"/>
                </a:solidFill>
              </a:defRPr>
            </a:lvl3pPr>
            <a:lvl4pPr marL="1371600" indent="0">
              <a:buNone/>
              <a:defRPr sz="1400">
                <a:solidFill>
                  <a:schemeClr val="accent3"/>
                </a:solidFill>
              </a:defRPr>
            </a:lvl4pPr>
            <a:lvl5pPr marL="1828800" indent="0">
              <a:buNone/>
              <a:defRPr sz="1400">
                <a:solidFill>
                  <a:schemeClr val="accent3"/>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Straight Connector 10">
            <a:extLst>
              <a:ext uri="{FF2B5EF4-FFF2-40B4-BE49-F238E27FC236}">
                <a16:creationId xmlns:a16="http://schemas.microsoft.com/office/drawing/2014/main" id="{CA111B60-CB4D-4836-B3B0-99E3A740B087}"/>
              </a:ext>
            </a:extLst>
          </p:cNvPr>
          <p:cNvCxnSpPr>
            <a:cxnSpLocks/>
          </p:cNvCxnSpPr>
          <p:nvPr userDrawn="1"/>
        </p:nvCxnSpPr>
        <p:spPr>
          <a:xfrm>
            <a:off x="6781800" y="1992404"/>
            <a:ext cx="29337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6077C5C-B350-49D7-9F72-CC7402D7F3AF}"/>
              </a:ext>
            </a:extLst>
          </p:cNvPr>
          <p:cNvCxnSpPr>
            <a:cxnSpLocks/>
          </p:cNvCxnSpPr>
          <p:nvPr userDrawn="1"/>
        </p:nvCxnSpPr>
        <p:spPr>
          <a:xfrm>
            <a:off x="2479675" y="1992404"/>
            <a:ext cx="3006725"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13" name="Graphic 12" descr="sprig icon">
            <a:extLst>
              <a:ext uri="{FF2B5EF4-FFF2-40B4-BE49-F238E27FC236}">
                <a16:creationId xmlns:a16="http://schemas.microsoft.com/office/drawing/2014/main" id="{3455B0EC-C4D6-4967-AA15-F5B9787992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9691531" flipH="1">
            <a:off x="5678556" y="1759981"/>
            <a:ext cx="914400" cy="406100"/>
          </a:xfrm>
          <a:prstGeom prst="rect">
            <a:avLst/>
          </a:prstGeom>
        </p:spPr>
      </p:pic>
    </p:spTree>
    <p:extLst>
      <p:ext uri="{BB962C8B-B14F-4D97-AF65-F5344CB8AC3E}">
        <p14:creationId xmlns:p14="http://schemas.microsoft.com/office/powerpoint/2010/main" val="2988813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king great product">
    <p:bg>
      <p:bgPr>
        <a:solidFill>
          <a:schemeClr val="accent3">
            <a:lumMod val="10000"/>
          </a:schemeClr>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63DD5414-F5B4-4934-A635-6276FB3ED997}"/>
              </a:ext>
            </a:extLst>
          </p:cNvPr>
          <p:cNvSpPr>
            <a:spLocks noGrp="1"/>
          </p:cNvSpPr>
          <p:nvPr>
            <p:ph type="pic" sz="quarter" idx="14"/>
          </p:nvPr>
        </p:nvSpPr>
        <p:spPr>
          <a:xfrm>
            <a:off x="0" y="0"/>
            <a:ext cx="6096000" cy="6858000"/>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6779514" y="958515"/>
            <a:ext cx="4398264" cy="914400"/>
          </a:xfrm>
        </p:spPr>
        <p:txBody>
          <a:bodyPr>
            <a:normAutofit/>
          </a:bodyPr>
          <a:lstStyle>
            <a:lvl1pPr algn="ctr">
              <a:defRPr sz="2900" spc="100" baseline="0">
                <a:solidFill>
                  <a:schemeClr val="accent3"/>
                </a:solidFill>
              </a:defRPr>
            </a:lvl1pPr>
          </a:lstStyle>
          <a:p>
            <a:r>
              <a:rPr lang="en-US" dirty="0"/>
              <a:t>Click to edit title</a:t>
            </a:r>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7104888" y="2816352"/>
            <a:ext cx="3749040" cy="640080"/>
          </a:xfrm>
        </p:spPr>
        <p:txBody>
          <a:bodyPr>
            <a:noAutofit/>
          </a:bodyPr>
          <a:lstStyle>
            <a:lvl1pPr marL="0" indent="0" algn="ctr">
              <a:lnSpc>
                <a:spcPts val="2100"/>
              </a:lnSpc>
              <a:buNone/>
              <a:defRPr sz="1600">
                <a:solidFill>
                  <a:schemeClr val="bg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Conference presentation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
        <p:nvSpPr>
          <p:cNvPr id="13" name="Content Placeholder 2">
            <a:extLst>
              <a:ext uri="{FF2B5EF4-FFF2-40B4-BE49-F238E27FC236}">
                <a16:creationId xmlns:a16="http://schemas.microsoft.com/office/drawing/2014/main" id="{B0BB0A7E-D7A2-4EFF-A134-B2AD0D06FDC6}"/>
              </a:ext>
            </a:extLst>
          </p:cNvPr>
          <p:cNvSpPr>
            <a:spLocks noGrp="1"/>
          </p:cNvSpPr>
          <p:nvPr>
            <p:ph idx="15" hasCustomPrompt="1"/>
          </p:nvPr>
        </p:nvSpPr>
        <p:spPr>
          <a:xfrm>
            <a:off x="7104888" y="3922776"/>
            <a:ext cx="3749040" cy="640080"/>
          </a:xfrm>
        </p:spPr>
        <p:txBody>
          <a:bodyPr>
            <a:noAutofit/>
          </a:bodyPr>
          <a:lstStyle>
            <a:lvl1pPr marL="0" indent="0" algn="ctr">
              <a:lnSpc>
                <a:spcPts val="2100"/>
              </a:lnSpc>
              <a:buNone/>
              <a:defRPr sz="1600">
                <a:solidFill>
                  <a:schemeClr val="bg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0"/>
              <a:t>Click to edit text</a:t>
            </a:r>
          </a:p>
        </p:txBody>
      </p:sp>
      <p:sp>
        <p:nvSpPr>
          <p:cNvPr id="14" name="Content Placeholder 2">
            <a:extLst>
              <a:ext uri="{FF2B5EF4-FFF2-40B4-BE49-F238E27FC236}">
                <a16:creationId xmlns:a16="http://schemas.microsoft.com/office/drawing/2014/main" id="{6C900BA0-1BE3-4C3A-95B2-0DFEE734031C}"/>
              </a:ext>
            </a:extLst>
          </p:cNvPr>
          <p:cNvSpPr>
            <a:spLocks noGrp="1"/>
          </p:cNvSpPr>
          <p:nvPr>
            <p:ph idx="16" hasCustomPrompt="1"/>
          </p:nvPr>
        </p:nvSpPr>
        <p:spPr>
          <a:xfrm>
            <a:off x="7104888" y="5084064"/>
            <a:ext cx="3749040" cy="640080"/>
          </a:xfrm>
        </p:spPr>
        <p:txBody>
          <a:bodyPr>
            <a:noAutofit/>
          </a:bodyPr>
          <a:lstStyle>
            <a:lvl1pPr marL="0" indent="0" algn="ctr">
              <a:lnSpc>
                <a:spcPts val="2100"/>
              </a:lnSpc>
              <a:buNone/>
              <a:defRPr sz="1600">
                <a:solidFill>
                  <a:schemeClr val="bg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0"/>
              <a:t>Click to edit text</a:t>
            </a:r>
          </a:p>
        </p:txBody>
      </p:sp>
      <p:cxnSp>
        <p:nvCxnSpPr>
          <p:cNvPr id="10" name="Straight Connector 9">
            <a:extLst>
              <a:ext uri="{FF2B5EF4-FFF2-40B4-BE49-F238E27FC236}">
                <a16:creationId xmlns:a16="http://schemas.microsoft.com/office/drawing/2014/main" id="{D9783C95-300F-479E-8A8E-9F6BE3C723D9}"/>
              </a:ext>
            </a:extLst>
          </p:cNvPr>
          <p:cNvCxnSpPr>
            <a:cxnSpLocks/>
          </p:cNvCxnSpPr>
          <p:nvPr userDrawn="1"/>
        </p:nvCxnSpPr>
        <p:spPr>
          <a:xfrm>
            <a:off x="7231888" y="2340201"/>
            <a:ext cx="1140587" cy="0"/>
          </a:xfrm>
          <a:prstGeom prst="line">
            <a:avLst/>
          </a:prstGeom>
          <a:solidFill>
            <a:schemeClr val="tx2"/>
          </a:solidFill>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509354D-0D6D-4528-8858-7768965572A6}"/>
              </a:ext>
            </a:extLst>
          </p:cNvPr>
          <p:cNvCxnSpPr>
            <a:cxnSpLocks/>
          </p:cNvCxnSpPr>
          <p:nvPr userDrawn="1"/>
        </p:nvCxnSpPr>
        <p:spPr>
          <a:xfrm>
            <a:off x="9563100" y="2349065"/>
            <a:ext cx="1181232" cy="0"/>
          </a:xfrm>
          <a:prstGeom prst="line">
            <a:avLst/>
          </a:prstGeom>
          <a:solidFill>
            <a:schemeClr val="tx2"/>
          </a:solidFill>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21117FA-5C64-4802-BBCD-D39A5647932B}"/>
              </a:ext>
            </a:extLst>
          </p:cNvPr>
          <p:cNvCxnSpPr>
            <a:cxnSpLocks/>
          </p:cNvCxnSpPr>
          <p:nvPr userDrawn="1"/>
        </p:nvCxnSpPr>
        <p:spPr>
          <a:xfrm>
            <a:off x="8740521" y="3688966"/>
            <a:ext cx="4572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4F332D5-721A-4CD6-9D74-70D7D0201874}"/>
              </a:ext>
            </a:extLst>
          </p:cNvPr>
          <p:cNvCxnSpPr>
            <a:cxnSpLocks/>
          </p:cNvCxnSpPr>
          <p:nvPr userDrawn="1"/>
        </p:nvCxnSpPr>
        <p:spPr>
          <a:xfrm>
            <a:off x="8740521" y="4789102"/>
            <a:ext cx="4572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1C4C1E95-18BD-4ADE-AC3B-864D92FB84A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9691531" flipH="1">
            <a:off x="8578136" y="2151786"/>
            <a:ext cx="808894" cy="359243"/>
          </a:xfrm>
          <a:prstGeom prst="rect">
            <a:avLst/>
          </a:prstGeom>
        </p:spPr>
      </p:pic>
    </p:spTree>
    <p:extLst>
      <p:ext uri="{BB962C8B-B14F-4D97-AF65-F5344CB8AC3E}">
        <p14:creationId xmlns:p14="http://schemas.microsoft.com/office/powerpoint/2010/main" val="4020370120"/>
      </p:ext>
    </p:extLst>
  </p:cSld>
  <p:clrMapOvr>
    <a:masterClrMapping/>
  </p:clrMapOvr>
  <p:extLst>
    <p:ext uri="{DCECCB84-F9BA-43D5-87BE-67443E8EF086}">
      <p15:sldGuideLst xmlns:p15="http://schemas.microsoft.com/office/powerpoint/2012/main">
        <p15:guide id="1" pos="7392" userDrawn="1">
          <p15:clr>
            <a:srgbClr val="FBAE40"/>
          </p15:clr>
        </p15:guide>
        <p15:guide id="2" pos="4104"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with image">
    <p:spTree>
      <p:nvGrpSpPr>
        <p:cNvPr id="1" name=""/>
        <p:cNvGrpSpPr/>
        <p:nvPr/>
      </p:nvGrpSpPr>
      <p:grpSpPr>
        <a:xfrm>
          <a:off x="0" y="0"/>
          <a:ext cx="0" cy="0"/>
          <a:chOff x="0" y="0"/>
          <a:chExt cx="0" cy="0"/>
        </a:xfrm>
      </p:grpSpPr>
      <p:sp>
        <p:nvSpPr>
          <p:cNvPr id="10" name="Picture Placeholder 7">
            <a:extLst>
              <a:ext uri="{FF2B5EF4-FFF2-40B4-BE49-F238E27FC236}">
                <a16:creationId xmlns:a16="http://schemas.microsoft.com/office/drawing/2014/main" id="{8610CAC7-0287-4791-AA90-6C130B8730D8}"/>
              </a:ext>
            </a:extLst>
          </p:cNvPr>
          <p:cNvSpPr>
            <a:spLocks noGrp="1"/>
          </p:cNvSpPr>
          <p:nvPr>
            <p:ph type="pic" sz="quarter" idx="14"/>
          </p:nvPr>
        </p:nvSpPr>
        <p:spPr>
          <a:xfrm>
            <a:off x="1524" y="0"/>
            <a:ext cx="12188952" cy="6858000"/>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FE9E034D-C1DD-48C0-BB6B-FDC6F8EBA558}"/>
              </a:ext>
            </a:extLst>
          </p:cNvPr>
          <p:cNvSpPr>
            <a:spLocks noGrp="1"/>
          </p:cNvSpPr>
          <p:nvPr>
            <p:ph type="title" hasCustomPrompt="1"/>
          </p:nvPr>
        </p:nvSpPr>
        <p:spPr>
          <a:xfrm>
            <a:off x="6638544" y="960120"/>
            <a:ext cx="4700016" cy="1325563"/>
          </a:xfrm>
        </p:spPr>
        <p:txBody>
          <a:bodyPr/>
          <a:lstStyle>
            <a:lvl1pPr algn="ctr">
              <a:defRPr>
                <a:solidFill>
                  <a:schemeClr val="accent3">
                    <a:lumMod val="25000"/>
                  </a:schemeClr>
                </a:solidFill>
              </a:defRPr>
            </a:lvl1pPr>
          </a:lstStyle>
          <a:p>
            <a:r>
              <a:rPr lang="en-US" dirty="0"/>
              <a:t>Click to edit title</a:t>
            </a:r>
          </a:p>
        </p:txBody>
      </p:sp>
      <p:sp>
        <p:nvSpPr>
          <p:cNvPr id="3" name="Text Placeholder 2">
            <a:extLst>
              <a:ext uri="{FF2B5EF4-FFF2-40B4-BE49-F238E27FC236}">
                <a16:creationId xmlns:a16="http://schemas.microsoft.com/office/drawing/2014/main" id="{D77FFB71-D3BF-4723-8C5E-44AD8F0E924D}"/>
              </a:ext>
            </a:extLst>
          </p:cNvPr>
          <p:cNvSpPr>
            <a:spLocks noGrp="1"/>
          </p:cNvSpPr>
          <p:nvPr>
            <p:ph type="body" idx="1" hasCustomPrompt="1"/>
          </p:nvPr>
        </p:nvSpPr>
        <p:spPr>
          <a:xfrm>
            <a:off x="6931152" y="2715768"/>
            <a:ext cx="4114800" cy="1188720"/>
          </a:xfrm>
        </p:spPr>
        <p:txBody>
          <a:bodyPr anchor="t">
            <a:normAutofit/>
          </a:bodyPr>
          <a:lstStyle>
            <a:lvl1pPr marL="0" indent="0" algn="ctr">
              <a:lnSpc>
                <a:spcPts val="2100"/>
              </a:lnSpc>
              <a:buNone/>
              <a:defRPr sz="1400" b="0">
                <a:solidFill>
                  <a:schemeClr val="accent3">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text</a:t>
            </a:r>
          </a:p>
        </p:txBody>
      </p:sp>
      <p:sp>
        <p:nvSpPr>
          <p:cNvPr id="5" name="Text Placeholder 4">
            <a:extLst>
              <a:ext uri="{FF2B5EF4-FFF2-40B4-BE49-F238E27FC236}">
                <a16:creationId xmlns:a16="http://schemas.microsoft.com/office/drawing/2014/main" id="{1714E40B-C52C-407A-9311-46FDCD84CB5A}"/>
              </a:ext>
            </a:extLst>
          </p:cNvPr>
          <p:cNvSpPr>
            <a:spLocks noGrp="1"/>
          </p:cNvSpPr>
          <p:nvPr>
            <p:ph type="body" sz="quarter" idx="3" hasCustomPrompt="1"/>
          </p:nvPr>
        </p:nvSpPr>
        <p:spPr>
          <a:xfrm>
            <a:off x="6931152" y="4663440"/>
            <a:ext cx="4114800" cy="1005840"/>
          </a:xfrm>
        </p:spPr>
        <p:txBody>
          <a:bodyPr anchor="t">
            <a:normAutofit/>
          </a:bodyPr>
          <a:lstStyle>
            <a:lvl1pPr marL="0" indent="0" algn="ctr">
              <a:lnSpc>
                <a:spcPts val="2100"/>
              </a:lnSpc>
              <a:buNone/>
              <a:defRPr sz="1400" b="0">
                <a:solidFill>
                  <a:schemeClr val="accent3">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text </a:t>
            </a:r>
          </a:p>
        </p:txBody>
      </p:sp>
      <p:sp>
        <p:nvSpPr>
          <p:cNvPr id="7" name="Date Placeholder 6">
            <a:extLst>
              <a:ext uri="{FF2B5EF4-FFF2-40B4-BE49-F238E27FC236}">
                <a16:creationId xmlns:a16="http://schemas.microsoft.com/office/drawing/2014/main" id="{860A2F77-6CFB-4347-9224-EFAA0C0EF3DB}"/>
              </a:ext>
            </a:extLst>
          </p:cNvPr>
          <p:cNvSpPr>
            <a:spLocks noGrp="1"/>
          </p:cNvSpPr>
          <p:nvPr>
            <p:ph type="dt" sz="half" idx="10"/>
          </p:nvPr>
        </p:nvSpPr>
        <p:spPr/>
        <p:txBody>
          <a:bodyPr/>
          <a:lstStyle>
            <a:lvl1pPr>
              <a:defRPr/>
            </a:lvl1pPr>
          </a:lstStyle>
          <a:p>
            <a:r>
              <a:rPr lang="en-US" dirty="0"/>
              <a:t>20XX</a:t>
            </a:r>
          </a:p>
        </p:txBody>
      </p:sp>
      <p:sp>
        <p:nvSpPr>
          <p:cNvPr id="8" name="Footer Placeholder 7">
            <a:extLst>
              <a:ext uri="{FF2B5EF4-FFF2-40B4-BE49-F238E27FC236}">
                <a16:creationId xmlns:a16="http://schemas.microsoft.com/office/drawing/2014/main" id="{97C1F45E-8700-4861-AD21-BB7A09E1305A}"/>
              </a:ext>
            </a:extLst>
          </p:cNvPr>
          <p:cNvSpPr>
            <a:spLocks noGrp="1"/>
          </p:cNvSpPr>
          <p:nvPr>
            <p:ph type="ftr" sz="quarter" idx="11"/>
          </p:nvPr>
        </p:nvSpPr>
        <p:spPr/>
        <p:txBody>
          <a:bodyPr/>
          <a:lstStyle/>
          <a:p>
            <a:r>
              <a:rPr lang="en-US" dirty="0"/>
              <a:t>Conference presentation</a:t>
            </a:r>
          </a:p>
        </p:txBody>
      </p:sp>
      <p:sp>
        <p:nvSpPr>
          <p:cNvPr id="9" name="Slide Number Placeholder 8">
            <a:extLst>
              <a:ext uri="{FF2B5EF4-FFF2-40B4-BE49-F238E27FC236}">
                <a16:creationId xmlns:a16="http://schemas.microsoft.com/office/drawing/2014/main" id="{B7283171-31EE-44C7-A031-9F840EDEC10C}"/>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1230535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p:nvPr>
        </p:nvSpPr>
        <p:spPr>
          <a:xfrm>
            <a:off x="838200" y="749808"/>
            <a:ext cx="10515600" cy="914400"/>
          </a:xfrm>
        </p:spPr>
        <p:txBody>
          <a:bodyPr/>
          <a:lstStyle>
            <a:lvl1pPr algn="ctr">
              <a:defRPr>
                <a:solidFill>
                  <a:schemeClr val="accent3">
                    <a:lumMod val="25000"/>
                  </a:schemeClr>
                </a:solidFill>
              </a:defRPr>
            </a:lvl1pPr>
          </a:lstStyle>
          <a:p>
            <a:r>
              <a:rPr lang="en-US"/>
              <a:t>Click to edit Master title style</a:t>
            </a:r>
            <a:endParaRPr lang="en-ZA" dirty="0"/>
          </a:p>
        </p:txBody>
      </p:sp>
      <p:sp>
        <p:nvSpPr>
          <p:cNvPr id="6" name="Footer Placeholder 5">
            <a:extLst>
              <a:ext uri="{FF2B5EF4-FFF2-40B4-BE49-F238E27FC236}">
                <a16:creationId xmlns:a16="http://schemas.microsoft.com/office/drawing/2014/main" id="{29E5E346-F307-4307-949D-77CDB6E6577A}"/>
              </a:ext>
            </a:extLst>
          </p:cNvPr>
          <p:cNvSpPr>
            <a:spLocks noGrp="1"/>
          </p:cNvSpPr>
          <p:nvPr>
            <p:ph type="ftr" sz="quarter" idx="10"/>
          </p:nvPr>
        </p:nvSpPr>
        <p:spPr/>
        <p:txBody>
          <a:bodyPr/>
          <a:lstStyle>
            <a:lvl1pPr>
              <a:defRPr>
                <a:solidFill>
                  <a:schemeClr val="accent3">
                    <a:lumMod val="25000"/>
                  </a:schemeClr>
                </a:solidFill>
              </a:defRPr>
            </a:lvl1pPr>
          </a:lstStyle>
          <a:p>
            <a:r>
              <a:rPr lang="en-ZA" dirty="0"/>
              <a:t>Conference presentation</a:t>
            </a:r>
          </a:p>
        </p:txBody>
      </p:sp>
      <p:sp>
        <p:nvSpPr>
          <p:cNvPr id="7" name="Slide Number Placeholder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a:lstStyle>
            <a:lvl1pPr>
              <a:defRPr>
                <a:solidFill>
                  <a:schemeClr val="accent3">
                    <a:lumMod val="25000"/>
                  </a:schemeClr>
                </a:solidFill>
              </a:defRPr>
            </a:lvl1pPr>
          </a:lstStyle>
          <a:p>
            <a:fld id="{19B51A1E-902D-48AF-9020-955120F399B6}" type="slidenum">
              <a:rPr lang="en-ZA" smtClean="0"/>
              <a:pPr/>
              <a:t>‹#›</a:t>
            </a:fld>
            <a:endParaRPr lang="en-ZA" dirty="0"/>
          </a:p>
        </p:txBody>
      </p:sp>
      <p:sp>
        <p:nvSpPr>
          <p:cNvPr id="35" name="Text Placeholder 10">
            <a:extLst>
              <a:ext uri="{FF2B5EF4-FFF2-40B4-BE49-F238E27FC236}">
                <a16:creationId xmlns:a16="http://schemas.microsoft.com/office/drawing/2014/main" id="{301DA176-9193-4B04-B599-C94E317913E0}"/>
              </a:ext>
            </a:extLst>
          </p:cNvPr>
          <p:cNvSpPr>
            <a:spLocks noGrp="1"/>
          </p:cNvSpPr>
          <p:nvPr>
            <p:ph type="body" sz="quarter" idx="33" hasCustomPrompt="1"/>
          </p:nvPr>
        </p:nvSpPr>
        <p:spPr>
          <a:xfrm>
            <a:off x="758952" y="3127677"/>
            <a:ext cx="1051560" cy="457200"/>
          </a:xfrm>
        </p:spPr>
        <p:txBody>
          <a:bodyPr anchor="ctr"/>
          <a:lstStyle>
            <a:lvl1pPr marL="0" indent="0" algn="ctr">
              <a:buNone/>
              <a:defRPr sz="1400" b="1" spc="300" baseline="0">
                <a:solidFill>
                  <a:schemeClr val="accent3">
                    <a:lumMod val="25000"/>
                  </a:schemeClr>
                </a:solidFill>
                <a:latin typeface="+mj-lt"/>
              </a:defRPr>
            </a:lvl1pPr>
          </a:lstStyle>
          <a:p>
            <a:pPr lvl="0"/>
            <a:r>
              <a:rPr lang="en-US" dirty="0"/>
              <a:t>Year</a:t>
            </a:r>
            <a:endParaRPr lang="en-ZA" dirty="0"/>
          </a:p>
        </p:txBody>
      </p:sp>
      <p:sp>
        <p:nvSpPr>
          <p:cNvPr id="36" name="Text Placeholder 10">
            <a:extLst>
              <a:ext uri="{FF2B5EF4-FFF2-40B4-BE49-F238E27FC236}">
                <a16:creationId xmlns:a16="http://schemas.microsoft.com/office/drawing/2014/main" id="{D950A6C4-345F-4857-A613-BA3B56096B8F}"/>
              </a:ext>
            </a:extLst>
          </p:cNvPr>
          <p:cNvSpPr>
            <a:spLocks noGrp="1"/>
          </p:cNvSpPr>
          <p:nvPr>
            <p:ph type="body" sz="quarter" idx="34" hasCustomPrompt="1"/>
          </p:nvPr>
        </p:nvSpPr>
        <p:spPr>
          <a:xfrm>
            <a:off x="196596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38" name="Text Placeholder 10">
            <a:extLst>
              <a:ext uri="{FF2B5EF4-FFF2-40B4-BE49-F238E27FC236}">
                <a16:creationId xmlns:a16="http://schemas.microsoft.com/office/drawing/2014/main" id="{DD4ADE2E-411A-4FE3-BE95-DAF1FDCBC555}"/>
              </a:ext>
            </a:extLst>
          </p:cNvPr>
          <p:cNvSpPr>
            <a:spLocks noGrp="1"/>
          </p:cNvSpPr>
          <p:nvPr>
            <p:ph type="body" sz="quarter" idx="35" hasCustomPrompt="1"/>
          </p:nvPr>
        </p:nvSpPr>
        <p:spPr>
          <a:xfrm>
            <a:off x="275388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39" name="Text Placeholder 10">
            <a:extLst>
              <a:ext uri="{FF2B5EF4-FFF2-40B4-BE49-F238E27FC236}">
                <a16:creationId xmlns:a16="http://schemas.microsoft.com/office/drawing/2014/main" id="{47FAF332-F615-4C47-95EA-CE17DFEE62A7}"/>
              </a:ext>
            </a:extLst>
          </p:cNvPr>
          <p:cNvSpPr>
            <a:spLocks noGrp="1"/>
          </p:cNvSpPr>
          <p:nvPr>
            <p:ph type="body" sz="quarter" idx="36" hasCustomPrompt="1"/>
          </p:nvPr>
        </p:nvSpPr>
        <p:spPr>
          <a:xfrm>
            <a:off x="354180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40" name="Text Placeholder 10">
            <a:extLst>
              <a:ext uri="{FF2B5EF4-FFF2-40B4-BE49-F238E27FC236}">
                <a16:creationId xmlns:a16="http://schemas.microsoft.com/office/drawing/2014/main" id="{4AE2424F-E961-4201-91A6-3AAB4B81F204}"/>
              </a:ext>
            </a:extLst>
          </p:cNvPr>
          <p:cNvSpPr>
            <a:spLocks noGrp="1"/>
          </p:cNvSpPr>
          <p:nvPr>
            <p:ph type="body" sz="quarter" idx="37" hasCustomPrompt="1"/>
          </p:nvPr>
        </p:nvSpPr>
        <p:spPr>
          <a:xfrm>
            <a:off x="432972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41" name="Text Placeholder 10">
            <a:extLst>
              <a:ext uri="{FF2B5EF4-FFF2-40B4-BE49-F238E27FC236}">
                <a16:creationId xmlns:a16="http://schemas.microsoft.com/office/drawing/2014/main" id="{376057B0-36CD-44FC-A0B9-2DD64FB47DD7}"/>
              </a:ext>
            </a:extLst>
          </p:cNvPr>
          <p:cNvSpPr>
            <a:spLocks noGrp="1"/>
          </p:cNvSpPr>
          <p:nvPr>
            <p:ph type="body" sz="quarter" idx="38" hasCustomPrompt="1"/>
          </p:nvPr>
        </p:nvSpPr>
        <p:spPr>
          <a:xfrm>
            <a:off x="758952" y="3928953"/>
            <a:ext cx="1051560" cy="457200"/>
          </a:xfrm>
        </p:spPr>
        <p:txBody>
          <a:bodyPr anchor="ctr"/>
          <a:lstStyle>
            <a:lvl1pPr marL="0" indent="0" algn="ctr">
              <a:buNone/>
              <a:defRPr sz="1400" b="1" spc="300" baseline="0">
                <a:solidFill>
                  <a:schemeClr val="accent3">
                    <a:lumMod val="25000"/>
                  </a:schemeClr>
                </a:solidFill>
                <a:latin typeface="+mj-lt"/>
              </a:defRPr>
            </a:lvl1pPr>
          </a:lstStyle>
          <a:p>
            <a:pPr lvl="0"/>
            <a:r>
              <a:rPr lang="en-US" dirty="0"/>
              <a:t>Year</a:t>
            </a:r>
            <a:endParaRPr lang="en-ZA" dirty="0"/>
          </a:p>
        </p:txBody>
      </p:sp>
      <p:sp>
        <p:nvSpPr>
          <p:cNvPr id="42" name="Text Placeholder 10">
            <a:extLst>
              <a:ext uri="{FF2B5EF4-FFF2-40B4-BE49-F238E27FC236}">
                <a16:creationId xmlns:a16="http://schemas.microsoft.com/office/drawing/2014/main" id="{676D61D8-553D-48A5-A736-7775F27B69B5}"/>
              </a:ext>
            </a:extLst>
          </p:cNvPr>
          <p:cNvSpPr>
            <a:spLocks noGrp="1"/>
          </p:cNvSpPr>
          <p:nvPr>
            <p:ph type="body" sz="quarter" idx="39" hasCustomPrompt="1"/>
          </p:nvPr>
        </p:nvSpPr>
        <p:spPr>
          <a:xfrm>
            <a:off x="511764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43" name="Text Placeholder 10">
            <a:extLst>
              <a:ext uri="{FF2B5EF4-FFF2-40B4-BE49-F238E27FC236}">
                <a16:creationId xmlns:a16="http://schemas.microsoft.com/office/drawing/2014/main" id="{82028ADE-A26E-4E87-85C6-87A161CB8243}"/>
              </a:ext>
            </a:extLst>
          </p:cNvPr>
          <p:cNvSpPr>
            <a:spLocks noGrp="1"/>
          </p:cNvSpPr>
          <p:nvPr>
            <p:ph type="body" sz="quarter" idx="40" hasCustomPrompt="1"/>
          </p:nvPr>
        </p:nvSpPr>
        <p:spPr>
          <a:xfrm>
            <a:off x="590556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44" name="Text Placeholder 10">
            <a:extLst>
              <a:ext uri="{FF2B5EF4-FFF2-40B4-BE49-F238E27FC236}">
                <a16:creationId xmlns:a16="http://schemas.microsoft.com/office/drawing/2014/main" id="{D49729D5-3821-43F6-A1C5-5549E5177E02}"/>
              </a:ext>
            </a:extLst>
          </p:cNvPr>
          <p:cNvSpPr>
            <a:spLocks noGrp="1"/>
          </p:cNvSpPr>
          <p:nvPr>
            <p:ph type="body" sz="quarter" idx="41" hasCustomPrompt="1"/>
          </p:nvPr>
        </p:nvSpPr>
        <p:spPr>
          <a:xfrm>
            <a:off x="669348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45" name="Text Placeholder 10">
            <a:extLst>
              <a:ext uri="{FF2B5EF4-FFF2-40B4-BE49-F238E27FC236}">
                <a16:creationId xmlns:a16="http://schemas.microsoft.com/office/drawing/2014/main" id="{02C709FA-DC0E-435A-A4A7-A975A8D413BA}"/>
              </a:ext>
            </a:extLst>
          </p:cNvPr>
          <p:cNvSpPr>
            <a:spLocks noGrp="1"/>
          </p:cNvSpPr>
          <p:nvPr>
            <p:ph type="body" sz="quarter" idx="42" hasCustomPrompt="1"/>
          </p:nvPr>
        </p:nvSpPr>
        <p:spPr>
          <a:xfrm>
            <a:off x="905724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46" name="Text Placeholder 10">
            <a:extLst>
              <a:ext uri="{FF2B5EF4-FFF2-40B4-BE49-F238E27FC236}">
                <a16:creationId xmlns:a16="http://schemas.microsoft.com/office/drawing/2014/main" id="{018BA8DF-331D-4B6E-AF52-AA13732A6B95}"/>
              </a:ext>
            </a:extLst>
          </p:cNvPr>
          <p:cNvSpPr>
            <a:spLocks noGrp="1"/>
          </p:cNvSpPr>
          <p:nvPr>
            <p:ph type="body" sz="quarter" idx="43" hasCustomPrompt="1"/>
          </p:nvPr>
        </p:nvSpPr>
        <p:spPr>
          <a:xfrm>
            <a:off x="748140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47" name="Text Placeholder 10">
            <a:extLst>
              <a:ext uri="{FF2B5EF4-FFF2-40B4-BE49-F238E27FC236}">
                <a16:creationId xmlns:a16="http://schemas.microsoft.com/office/drawing/2014/main" id="{DBEB8F26-CF5F-4C8F-94D3-2DACD0914B60}"/>
              </a:ext>
            </a:extLst>
          </p:cNvPr>
          <p:cNvSpPr>
            <a:spLocks noGrp="1"/>
          </p:cNvSpPr>
          <p:nvPr>
            <p:ph type="body" sz="quarter" idx="44" hasCustomPrompt="1"/>
          </p:nvPr>
        </p:nvSpPr>
        <p:spPr>
          <a:xfrm>
            <a:off x="826932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48" name="Text Placeholder 10">
            <a:extLst>
              <a:ext uri="{FF2B5EF4-FFF2-40B4-BE49-F238E27FC236}">
                <a16:creationId xmlns:a16="http://schemas.microsoft.com/office/drawing/2014/main" id="{0EC0A380-C705-47E5-960A-C495280B86E2}"/>
              </a:ext>
            </a:extLst>
          </p:cNvPr>
          <p:cNvSpPr>
            <a:spLocks noGrp="1"/>
          </p:cNvSpPr>
          <p:nvPr>
            <p:ph type="body" sz="quarter" idx="45" hasCustomPrompt="1"/>
          </p:nvPr>
        </p:nvSpPr>
        <p:spPr>
          <a:xfrm>
            <a:off x="9845160"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49" name="Text Placeholder 10">
            <a:extLst>
              <a:ext uri="{FF2B5EF4-FFF2-40B4-BE49-F238E27FC236}">
                <a16:creationId xmlns:a16="http://schemas.microsoft.com/office/drawing/2014/main" id="{E217E3B9-2273-4A22-A07E-4FEFB35FCC01}"/>
              </a:ext>
            </a:extLst>
          </p:cNvPr>
          <p:cNvSpPr>
            <a:spLocks noGrp="1"/>
          </p:cNvSpPr>
          <p:nvPr>
            <p:ph type="body" sz="quarter" idx="46" hasCustomPrompt="1"/>
          </p:nvPr>
        </p:nvSpPr>
        <p:spPr>
          <a:xfrm>
            <a:off x="10633085" y="3275117"/>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50" name="Text Placeholder 10">
            <a:extLst>
              <a:ext uri="{FF2B5EF4-FFF2-40B4-BE49-F238E27FC236}">
                <a16:creationId xmlns:a16="http://schemas.microsoft.com/office/drawing/2014/main" id="{FE119361-CC51-4C9D-A4B5-BDEEE01371A3}"/>
              </a:ext>
            </a:extLst>
          </p:cNvPr>
          <p:cNvSpPr>
            <a:spLocks noGrp="1"/>
          </p:cNvSpPr>
          <p:nvPr>
            <p:ph type="body" sz="quarter" idx="47" hasCustomPrompt="1"/>
          </p:nvPr>
        </p:nvSpPr>
        <p:spPr>
          <a:xfrm>
            <a:off x="1969915"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51" name="Text Placeholder 10">
            <a:extLst>
              <a:ext uri="{FF2B5EF4-FFF2-40B4-BE49-F238E27FC236}">
                <a16:creationId xmlns:a16="http://schemas.microsoft.com/office/drawing/2014/main" id="{E39AABDA-9976-4AB3-BCBF-77B491015F50}"/>
              </a:ext>
            </a:extLst>
          </p:cNvPr>
          <p:cNvSpPr>
            <a:spLocks noGrp="1"/>
          </p:cNvSpPr>
          <p:nvPr>
            <p:ph type="body" sz="quarter" idx="48" hasCustomPrompt="1"/>
          </p:nvPr>
        </p:nvSpPr>
        <p:spPr>
          <a:xfrm>
            <a:off x="2757602"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52" name="Text Placeholder 10">
            <a:extLst>
              <a:ext uri="{FF2B5EF4-FFF2-40B4-BE49-F238E27FC236}">
                <a16:creationId xmlns:a16="http://schemas.microsoft.com/office/drawing/2014/main" id="{9EFE40FF-B422-4391-9236-D2D2D09F30C6}"/>
              </a:ext>
            </a:extLst>
          </p:cNvPr>
          <p:cNvSpPr>
            <a:spLocks noGrp="1"/>
          </p:cNvSpPr>
          <p:nvPr>
            <p:ph type="body" sz="quarter" idx="49" hasCustomPrompt="1"/>
          </p:nvPr>
        </p:nvSpPr>
        <p:spPr>
          <a:xfrm>
            <a:off x="3545289"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53" name="Text Placeholder 10">
            <a:extLst>
              <a:ext uri="{FF2B5EF4-FFF2-40B4-BE49-F238E27FC236}">
                <a16:creationId xmlns:a16="http://schemas.microsoft.com/office/drawing/2014/main" id="{6B6D260C-7D2F-4024-86D5-8338D454EBE7}"/>
              </a:ext>
            </a:extLst>
          </p:cNvPr>
          <p:cNvSpPr>
            <a:spLocks noGrp="1"/>
          </p:cNvSpPr>
          <p:nvPr>
            <p:ph type="body" sz="quarter" idx="50" hasCustomPrompt="1"/>
          </p:nvPr>
        </p:nvSpPr>
        <p:spPr>
          <a:xfrm>
            <a:off x="4332976"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54" name="Text Placeholder 10">
            <a:extLst>
              <a:ext uri="{FF2B5EF4-FFF2-40B4-BE49-F238E27FC236}">
                <a16:creationId xmlns:a16="http://schemas.microsoft.com/office/drawing/2014/main" id="{2F9B810E-07ED-4DCA-941C-C388D0D629A2}"/>
              </a:ext>
            </a:extLst>
          </p:cNvPr>
          <p:cNvSpPr>
            <a:spLocks noGrp="1"/>
          </p:cNvSpPr>
          <p:nvPr>
            <p:ph type="body" sz="quarter" idx="51" hasCustomPrompt="1"/>
          </p:nvPr>
        </p:nvSpPr>
        <p:spPr>
          <a:xfrm>
            <a:off x="5120663"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55" name="Text Placeholder 10">
            <a:extLst>
              <a:ext uri="{FF2B5EF4-FFF2-40B4-BE49-F238E27FC236}">
                <a16:creationId xmlns:a16="http://schemas.microsoft.com/office/drawing/2014/main" id="{BD4447B3-0D22-4C7F-943D-0B5872782834}"/>
              </a:ext>
            </a:extLst>
          </p:cNvPr>
          <p:cNvSpPr>
            <a:spLocks noGrp="1"/>
          </p:cNvSpPr>
          <p:nvPr>
            <p:ph type="body" sz="quarter" idx="52" hasCustomPrompt="1"/>
          </p:nvPr>
        </p:nvSpPr>
        <p:spPr>
          <a:xfrm>
            <a:off x="5908350"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56" name="Text Placeholder 10">
            <a:extLst>
              <a:ext uri="{FF2B5EF4-FFF2-40B4-BE49-F238E27FC236}">
                <a16:creationId xmlns:a16="http://schemas.microsoft.com/office/drawing/2014/main" id="{642B6C40-8744-4C84-B1E3-6E43D565F11D}"/>
              </a:ext>
            </a:extLst>
          </p:cNvPr>
          <p:cNvSpPr>
            <a:spLocks noGrp="1"/>
          </p:cNvSpPr>
          <p:nvPr>
            <p:ph type="body" sz="quarter" idx="53" hasCustomPrompt="1"/>
          </p:nvPr>
        </p:nvSpPr>
        <p:spPr>
          <a:xfrm>
            <a:off x="6696037"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57" name="Text Placeholder 10">
            <a:extLst>
              <a:ext uri="{FF2B5EF4-FFF2-40B4-BE49-F238E27FC236}">
                <a16:creationId xmlns:a16="http://schemas.microsoft.com/office/drawing/2014/main" id="{A59ADB66-05AF-4A45-9C95-D32C5989A67E}"/>
              </a:ext>
            </a:extLst>
          </p:cNvPr>
          <p:cNvSpPr>
            <a:spLocks noGrp="1"/>
          </p:cNvSpPr>
          <p:nvPr>
            <p:ph type="body" sz="quarter" idx="54" hasCustomPrompt="1"/>
          </p:nvPr>
        </p:nvSpPr>
        <p:spPr>
          <a:xfrm>
            <a:off x="9059098"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58" name="Text Placeholder 10">
            <a:extLst>
              <a:ext uri="{FF2B5EF4-FFF2-40B4-BE49-F238E27FC236}">
                <a16:creationId xmlns:a16="http://schemas.microsoft.com/office/drawing/2014/main" id="{0068B2A9-DD05-4E1D-BD33-A2E85A5EC6D9}"/>
              </a:ext>
            </a:extLst>
          </p:cNvPr>
          <p:cNvSpPr>
            <a:spLocks noGrp="1"/>
          </p:cNvSpPr>
          <p:nvPr>
            <p:ph type="body" sz="quarter" idx="55" hasCustomPrompt="1"/>
          </p:nvPr>
        </p:nvSpPr>
        <p:spPr>
          <a:xfrm>
            <a:off x="7483724"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59" name="Text Placeholder 10">
            <a:extLst>
              <a:ext uri="{FF2B5EF4-FFF2-40B4-BE49-F238E27FC236}">
                <a16:creationId xmlns:a16="http://schemas.microsoft.com/office/drawing/2014/main" id="{D9CC05E1-548C-4EEE-882C-6E8012689022}"/>
              </a:ext>
            </a:extLst>
          </p:cNvPr>
          <p:cNvSpPr>
            <a:spLocks noGrp="1"/>
          </p:cNvSpPr>
          <p:nvPr>
            <p:ph type="body" sz="quarter" idx="56" hasCustomPrompt="1"/>
          </p:nvPr>
        </p:nvSpPr>
        <p:spPr>
          <a:xfrm>
            <a:off x="8271411"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60" name="Text Placeholder 10">
            <a:extLst>
              <a:ext uri="{FF2B5EF4-FFF2-40B4-BE49-F238E27FC236}">
                <a16:creationId xmlns:a16="http://schemas.microsoft.com/office/drawing/2014/main" id="{8E2FCD6E-08B0-49F8-BB46-6509A73C3006}"/>
              </a:ext>
            </a:extLst>
          </p:cNvPr>
          <p:cNvSpPr>
            <a:spLocks noGrp="1"/>
          </p:cNvSpPr>
          <p:nvPr>
            <p:ph type="body" sz="quarter" idx="57" hasCustomPrompt="1"/>
          </p:nvPr>
        </p:nvSpPr>
        <p:spPr>
          <a:xfrm>
            <a:off x="9846785"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61" name="Text Placeholder 10">
            <a:extLst>
              <a:ext uri="{FF2B5EF4-FFF2-40B4-BE49-F238E27FC236}">
                <a16:creationId xmlns:a16="http://schemas.microsoft.com/office/drawing/2014/main" id="{8D149A50-AE02-4525-9165-71B5B24E27DF}"/>
              </a:ext>
            </a:extLst>
          </p:cNvPr>
          <p:cNvSpPr>
            <a:spLocks noGrp="1"/>
          </p:cNvSpPr>
          <p:nvPr>
            <p:ph type="body" sz="quarter" idx="58" hasCustomPrompt="1"/>
          </p:nvPr>
        </p:nvSpPr>
        <p:spPr>
          <a:xfrm>
            <a:off x="10634472" y="4062181"/>
            <a:ext cx="640080" cy="201776"/>
          </a:xfrm>
        </p:spPr>
        <p:txBody>
          <a:bodyPr>
            <a:noAutofit/>
          </a:bodyPr>
          <a:lstStyle>
            <a:lvl1pPr marL="0" indent="0" algn="ctr">
              <a:buNone/>
              <a:defRPr sz="1000">
                <a:solidFill>
                  <a:schemeClr val="accent3">
                    <a:lumMod val="25000"/>
                  </a:schemeClr>
                </a:solidFill>
              </a:defRPr>
            </a:lvl1pPr>
          </a:lstStyle>
          <a:p>
            <a:pPr lvl="0"/>
            <a:r>
              <a:rPr lang="en-US" dirty="0"/>
              <a:t>MM</a:t>
            </a:r>
            <a:endParaRPr lang="en-ZA" dirty="0"/>
          </a:p>
        </p:txBody>
      </p:sp>
      <p:sp>
        <p:nvSpPr>
          <p:cNvPr id="62" name="Text Placeholder 3">
            <a:extLst>
              <a:ext uri="{FF2B5EF4-FFF2-40B4-BE49-F238E27FC236}">
                <a16:creationId xmlns:a16="http://schemas.microsoft.com/office/drawing/2014/main" id="{24126B4E-6F4A-4E61-B11D-78A183E49459}"/>
              </a:ext>
            </a:extLst>
          </p:cNvPr>
          <p:cNvSpPr>
            <a:spLocks noGrp="1"/>
          </p:cNvSpPr>
          <p:nvPr>
            <p:ph type="body" sz="quarter" idx="59" hasCustomPrompt="1"/>
          </p:nvPr>
        </p:nvSpPr>
        <p:spPr>
          <a:xfrm>
            <a:off x="5360987" y="1760565"/>
            <a:ext cx="1828800" cy="696885"/>
          </a:xfrm>
          <a:noFill/>
          <a:ln w="12700">
            <a:solidFill>
              <a:schemeClr val="accent3"/>
            </a:solidFill>
          </a:ln>
        </p:spPr>
        <p:txBody>
          <a:bodyPr tIns="36000" anchor="ctr" anchorCtr="1">
            <a:normAutofit/>
          </a:bodyPr>
          <a:lstStyle>
            <a:lvl1pPr marL="0" indent="0" algn="ctr">
              <a:lnSpc>
                <a:spcPct val="100000"/>
              </a:lnSpc>
              <a:buNone/>
              <a:defRPr sz="1100" spc="20" baseline="0">
                <a:solidFill>
                  <a:schemeClr val="accent3">
                    <a:lumMod val="25000"/>
                  </a:schemeClr>
                </a:solidFill>
                <a:latin typeface="+mj-lt"/>
              </a:defRPr>
            </a:lvl1pPr>
          </a:lstStyle>
          <a:p>
            <a:pPr lvl="0"/>
            <a:r>
              <a:rPr lang="en-US" dirty="0"/>
              <a:t>Item Title</a:t>
            </a:r>
            <a:endParaRPr lang="en-ZA" dirty="0"/>
          </a:p>
        </p:txBody>
      </p:sp>
      <p:sp>
        <p:nvSpPr>
          <p:cNvPr id="63" name="Rectangle 62">
            <a:extLst>
              <a:ext uri="{FF2B5EF4-FFF2-40B4-BE49-F238E27FC236}">
                <a16:creationId xmlns:a16="http://schemas.microsoft.com/office/drawing/2014/main" id="{014A76E8-F520-4630-8BBA-F9B7A0DAAB02}"/>
              </a:ext>
            </a:extLst>
          </p:cNvPr>
          <p:cNvSpPr/>
          <p:nvPr userDrawn="1"/>
        </p:nvSpPr>
        <p:spPr>
          <a:xfrm>
            <a:off x="929640" y="3648582"/>
            <a:ext cx="10332720" cy="228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3">
                  <a:lumMod val="25000"/>
                </a:schemeClr>
              </a:solidFill>
            </a:endParaRPr>
          </a:p>
        </p:txBody>
      </p:sp>
      <p:sp>
        <p:nvSpPr>
          <p:cNvPr id="64" name="Date Placeholder 4">
            <a:extLst>
              <a:ext uri="{FF2B5EF4-FFF2-40B4-BE49-F238E27FC236}">
                <a16:creationId xmlns:a16="http://schemas.microsoft.com/office/drawing/2014/main" id="{49043823-D35F-46B1-919E-197C35555610}"/>
              </a:ext>
            </a:extLst>
          </p:cNvPr>
          <p:cNvSpPr>
            <a:spLocks noGrp="1"/>
          </p:cNvSpPr>
          <p:nvPr>
            <p:ph type="dt" sz="half" idx="60"/>
          </p:nvPr>
        </p:nvSpPr>
        <p:spPr>
          <a:xfrm>
            <a:off x="457200" y="6356350"/>
            <a:ext cx="2743200" cy="365125"/>
          </a:xfrm>
        </p:spPr>
        <p:txBody>
          <a:bodyPr/>
          <a:lstStyle>
            <a:lvl1pPr>
              <a:defRPr>
                <a:solidFill>
                  <a:schemeClr val="accent3">
                    <a:lumMod val="25000"/>
                  </a:schemeClr>
                </a:solidFill>
              </a:defRPr>
            </a:lvl1pPr>
          </a:lstStyle>
          <a:p>
            <a:r>
              <a:rPr lang="en-US" dirty="0"/>
              <a:t>20XX</a:t>
            </a:r>
          </a:p>
        </p:txBody>
      </p:sp>
    </p:spTree>
    <p:extLst>
      <p:ext uri="{BB962C8B-B14F-4D97-AF65-F5344CB8AC3E}">
        <p14:creationId xmlns:p14="http://schemas.microsoft.com/office/powerpoint/2010/main" val="12942092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Key takeaways">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1B08CCD3-BAD4-467E-B843-1BD3FC1D83E6}"/>
              </a:ext>
            </a:extLst>
          </p:cNvPr>
          <p:cNvSpPr>
            <a:spLocks noGrp="1"/>
          </p:cNvSpPr>
          <p:nvPr>
            <p:ph type="pic" sz="quarter" idx="14"/>
          </p:nvPr>
        </p:nvSpPr>
        <p:spPr>
          <a:xfrm>
            <a:off x="1524" y="0"/>
            <a:ext cx="12188952" cy="6858000"/>
          </a:xfrm>
          <a:solidFill>
            <a:schemeClr val="tx2"/>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a:xfrm>
            <a:off x="777240" y="960120"/>
            <a:ext cx="5029200" cy="914400"/>
          </a:xfrm>
        </p:spPr>
        <p:txBody>
          <a:bodyPr/>
          <a:lstStyle>
            <a:lvl1pPr algn="ctr">
              <a:defRPr>
                <a:solidFill>
                  <a:schemeClr val="accent3"/>
                </a:solidFill>
              </a:defRPr>
            </a:lvl1pPr>
          </a:lstStyle>
          <a:p>
            <a:r>
              <a:rPr lang="en-US"/>
              <a:t>Click to edit Master title style</a:t>
            </a:r>
            <a:endParaRPr lang="en-US" dirty="0"/>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Conference presentation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
        <p:nvSpPr>
          <p:cNvPr id="9" name="Text Placeholder 8">
            <a:extLst>
              <a:ext uri="{FF2B5EF4-FFF2-40B4-BE49-F238E27FC236}">
                <a16:creationId xmlns:a16="http://schemas.microsoft.com/office/drawing/2014/main" id="{E4E5D546-07C2-4A4B-85D2-F23B489AB478}"/>
              </a:ext>
            </a:extLst>
          </p:cNvPr>
          <p:cNvSpPr>
            <a:spLocks noGrp="1"/>
          </p:cNvSpPr>
          <p:nvPr>
            <p:ph type="body" sz="quarter" idx="15" hasCustomPrompt="1"/>
          </p:nvPr>
        </p:nvSpPr>
        <p:spPr>
          <a:xfrm>
            <a:off x="914400" y="2935224"/>
            <a:ext cx="2130552" cy="950976"/>
          </a:xfrm>
        </p:spPr>
        <p:txBody>
          <a:bodyPr anchor="ctr" anchorCtr="0">
            <a:normAutofit/>
          </a:bodyPr>
          <a:lstStyle>
            <a:lvl1pPr marL="0" indent="0" algn="ctr">
              <a:buNone/>
              <a:defRPr sz="1400">
                <a:solidFill>
                  <a:schemeClr val="bg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0"/>
              <a:t>Click to edit text</a:t>
            </a:r>
          </a:p>
        </p:txBody>
      </p:sp>
      <p:sp>
        <p:nvSpPr>
          <p:cNvPr id="10" name="Text Placeholder 8">
            <a:extLst>
              <a:ext uri="{FF2B5EF4-FFF2-40B4-BE49-F238E27FC236}">
                <a16:creationId xmlns:a16="http://schemas.microsoft.com/office/drawing/2014/main" id="{BD981D89-A62B-4844-B43A-DFEEC6CACD27}"/>
              </a:ext>
            </a:extLst>
          </p:cNvPr>
          <p:cNvSpPr>
            <a:spLocks noGrp="1"/>
          </p:cNvSpPr>
          <p:nvPr>
            <p:ph type="body" sz="quarter" idx="16" hasCustomPrompt="1"/>
          </p:nvPr>
        </p:nvSpPr>
        <p:spPr>
          <a:xfrm>
            <a:off x="914400" y="4306824"/>
            <a:ext cx="2130552" cy="950976"/>
          </a:xfrm>
        </p:spPr>
        <p:txBody>
          <a:bodyPr anchor="ctr" anchorCtr="0">
            <a:normAutofit/>
          </a:bodyPr>
          <a:lstStyle>
            <a:lvl1pPr marL="0" indent="0" algn="ctr">
              <a:buNone/>
              <a:defRPr sz="1400">
                <a:solidFill>
                  <a:schemeClr val="bg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0"/>
              <a:t>Click to edit text</a:t>
            </a:r>
          </a:p>
        </p:txBody>
      </p:sp>
      <p:sp>
        <p:nvSpPr>
          <p:cNvPr id="11" name="Text Placeholder 8">
            <a:extLst>
              <a:ext uri="{FF2B5EF4-FFF2-40B4-BE49-F238E27FC236}">
                <a16:creationId xmlns:a16="http://schemas.microsoft.com/office/drawing/2014/main" id="{071D86D6-F37C-4280-9551-DFF729C85B03}"/>
              </a:ext>
            </a:extLst>
          </p:cNvPr>
          <p:cNvSpPr>
            <a:spLocks noGrp="1"/>
          </p:cNvSpPr>
          <p:nvPr>
            <p:ph type="body" sz="quarter" idx="17" hasCustomPrompt="1"/>
          </p:nvPr>
        </p:nvSpPr>
        <p:spPr>
          <a:xfrm>
            <a:off x="3264408" y="2935224"/>
            <a:ext cx="2221992" cy="950976"/>
          </a:xfrm>
        </p:spPr>
        <p:txBody>
          <a:bodyPr anchor="ctr" anchorCtr="0">
            <a:normAutofit/>
          </a:bodyPr>
          <a:lstStyle>
            <a:lvl1pPr marL="0" indent="0" algn="ctr">
              <a:buNone/>
              <a:defRPr sz="1400">
                <a:solidFill>
                  <a:schemeClr val="bg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0"/>
              <a:t>Click to edit text</a:t>
            </a:r>
          </a:p>
        </p:txBody>
      </p:sp>
      <p:sp>
        <p:nvSpPr>
          <p:cNvPr id="12" name="Text Placeholder 8">
            <a:extLst>
              <a:ext uri="{FF2B5EF4-FFF2-40B4-BE49-F238E27FC236}">
                <a16:creationId xmlns:a16="http://schemas.microsoft.com/office/drawing/2014/main" id="{BB88B61E-B44C-46EB-B875-1F55B02E895C}"/>
              </a:ext>
            </a:extLst>
          </p:cNvPr>
          <p:cNvSpPr>
            <a:spLocks noGrp="1"/>
          </p:cNvSpPr>
          <p:nvPr>
            <p:ph type="body" sz="quarter" idx="18" hasCustomPrompt="1"/>
          </p:nvPr>
        </p:nvSpPr>
        <p:spPr>
          <a:xfrm>
            <a:off x="3264408" y="4334256"/>
            <a:ext cx="2221992" cy="950976"/>
          </a:xfrm>
        </p:spPr>
        <p:txBody>
          <a:bodyPr anchor="ctr" anchorCtr="0">
            <a:normAutofit/>
          </a:bodyPr>
          <a:lstStyle>
            <a:lvl1pPr marL="0" indent="0" algn="ctr">
              <a:buNone/>
              <a:defRPr sz="1400">
                <a:solidFill>
                  <a:schemeClr val="bg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0"/>
              <a:t>Click to edit text</a:t>
            </a:r>
          </a:p>
        </p:txBody>
      </p:sp>
    </p:spTree>
    <p:extLst>
      <p:ext uri="{BB962C8B-B14F-4D97-AF65-F5344CB8AC3E}">
        <p14:creationId xmlns:p14="http://schemas.microsoft.com/office/powerpoint/2010/main" val="14177312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ps for Business">
    <p:spTree>
      <p:nvGrpSpPr>
        <p:cNvPr id="1" name=""/>
        <p:cNvGrpSpPr/>
        <p:nvPr/>
      </p:nvGrpSpPr>
      <p:grpSpPr>
        <a:xfrm>
          <a:off x="0" y="0"/>
          <a:ext cx="0" cy="0"/>
          <a:chOff x="0" y="0"/>
          <a:chExt cx="0" cy="0"/>
        </a:xfrm>
      </p:grpSpPr>
      <p:pic>
        <p:nvPicPr>
          <p:cNvPr id="33" name="Picture 32" descr="photo of marble ">
            <a:extLst>
              <a:ext uri="{FF2B5EF4-FFF2-40B4-BE49-F238E27FC236}">
                <a16:creationId xmlns:a16="http://schemas.microsoft.com/office/drawing/2014/main" id="{5886E31A-DA35-4E25-9FA3-92E90FBF38C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9" name="Rectangle 18">
            <a:extLst>
              <a:ext uri="{FF2B5EF4-FFF2-40B4-BE49-F238E27FC236}">
                <a16:creationId xmlns:a16="http://schemas.microsoft.com/office/drawing/2014/main" id="{70056CF5-B0DF-4053-8A82-BBBE7FF686BE}"/>
              </a:ext>
            </a:extLst>
          </p:cNvPr>
          <p:cNvSpPr/>
          <p:nvPr userDrawn="1"/>
        </p:nvSpPr>
        <p:spPr>
          <a:xfrm>
            <a:off x="442118" y="457200"/>
            <a:ext cx="11274552" cy="5943600"/>
          </a:xfrm>
          <a:prstGeom prst="rect">
            <a:avLst/>
          </a:prstGeom>
          <a:solidFill>
            <a:schemeClr val="tx2">
              <a:lumMod val="20000"/>
              <a:lumOff val="80000"/>
              <a:alpha val="85000"/>
            </a:schemeClr>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26">
            <a:extLst>
              <a:ext uri="{FF2B5EF4-FFF2-40B4-BE49-F238E27FC236}">
                <a16:creationId xmlns:a16="http://schemas.microsoft.com/office/drawing/2014/main" id="{8E4B2F5F-448A-4BB9-BF2F-3CCB44D3219A}"/>
              </a:ext>
              <a:ext uri="{C183D7F6-B498-43B3-948B-1728B52AA6E4}">
                <adec:decorative xmlns:adec="http://schemas.microsoft.com/office/drawing/2017/decorative" val="1"/>
              </a:ext>
            </a:extLst>
          </p:cNvPr>
          <p:cNvGrpSpPr/>
          <p:nvPr userDrawn="1"/>
        </p:nvGrpSpPr>
        <p:grpSpPr>
          <a:xfrm>
            <a:off x="6501565" y="2471420"/>
            <a:ext cx="4809744" cy="3473216"/>
            <a:chOff x="6355080" y="2494474"/>
            <a:chExt cx="4960620" cy="3473216"/>
          </a:xfrm>
        </p:grpSpPr>
        <p:grpSp>
          <p:nvGrpSpPr>
            <p:cNvPr id="28" name="Group 27">
              <a:extLst>
                <a:ext uri="{FF2B5EF4-FFF2-40B4-BE49-F238E27FC236}">
                  <a16:creationId xmlns:a16="http://schemas.microsoft.com/office/drawing/2014/main" id="{06457872-52AD-4B0D-A773-AA48B3B219D3}"/>
                </a:ext>
              </a:extLst>
            </p:cNvPr>
            <p:cNvGrpSpPr/>
            <p:nvPr/>
          </p:nvGrpSpPr>
          <p:grpSpPr>
            <a:xfrm>
              <a:off x="6355080" y="2494474"/>
              <a:ext cx="4960620" cy="3473216"/>
              <a:chOff x="6355080" y="2180573"/>
              <a:chExt cx="4960620" cy="3473216"/>
            </a:xfrm>
          </p:grpSpPr>
          <p:cxnSp>
            <p:nvCxnSpPr>
              <p:cNvPr id="30" name="Straight Connector 29">
                <a:extLst>
                  <a:ext uri="{FF2B5EF4-FFF2-40B4-BE49-F238E27FC236}">
                    <a16:creationId xmlns:a16="http://schemas.microsoft.com/office/drawing/2014/main" id="{BD088C3C-893A-4A45-97E6-CF8230EF1DB4}"/>
                  </a:ext>
                </a:extLst>
              </p:cNvPr>
              <p:cNvCxnSpPr>
                <a:cxnSpLocks/>
              </p:cNvCxnSpPr>
              <p:nvPr/>
            </p:nvCxnSpPr>
            <p:spPr>
              <a:xfrm flipV="1">
                <a:off x="6356521" y="3332425"/>
                <a:ext cx="4959179" cy="7179"/>
              </a:xfrm>
              <a:prstGeom prst="line">
                <a:avLst/>
              </a:prstGeom>
              <a:ln w="1270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C118EF61-FF64-44B8-B5AB-D7D0700D7A55}"/>
                  </a:ext>
                </a:extLst>
              </p:cNvPr>
              <p:cNvCxnSpPr>
                <a:cxnSpLocks/>
              </p:cNvCxnSpPr>
              <p:nvPr/>
            </p:nvCxnSpPr>
            <p:spPr>
              <a:xfrm>
                <a:off x="6355080" y="4494758"/>
                <a:ext cx="4956048" cy="0"/>
              </a:xfrm>
              <a:prstGeom prst="line">
                <a:avLst/>
              </a:prstGeom>
              <a:ln w="1270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C684B867-CCAD-498D-B6E2-8981BF01EC0F}"/>
                  </a:ext>
                </a:extLst>
              </p:cNvPr>
              <p:cNvSpPr/>
              <p:nvPr/>
            </p:nvSpPr>
            <p:spPr>
              <a:xfrm>
                <a:off x="6356521" y="2180573"/>
                <a:ext cx="4950649" cy="3473216"/>
              </a:xfrm>
              <a:prstGeom prst="rect">
                <a:avLst/>
              </a:prstGeom>
              <a:noFill/>
              <a:ln w="12700">
                <a:solidFill>
                  <a:schemeClr val="accent3">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9" name="Straight Connector 28">
              <a:extLst>
                <a:ext uri="{FF2B5EF4-FFF2-40B4-BE49-F238E27FC236}">
                  <a16:creationId xmlns:a16="http://schemas.microsoft.com/office/drawing/2014/main" id="{999BD33D-A5B4-469A-9937-DE6D3611C034}"/>
                </a:ext>
              </a:extLst>
            </p:cNvPr>
            <p:cNvCxnSpPr>
              <a:cxnSpLocks/>
            </p:cNvCxnSpPr>
            <p:nvPr/>
          </p:nvCxnSpPr>
          <p:spPr>
            <a:xfrm>
              <a:off x="7838022" y="2494474"/>
              <a:ext cx="0" cy="3473216"/>
            </a:xfrm>
            <a:prstGeom prst="line">
              <a:avLst/>
            </a:prstGeom>
            <a:ln w="1270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grpSp>
      <p:sp>
        <p:nvSpPr>
          <p:cNvPr id="8" name="Picture Placeholder 7">
            <a:extLst>
              <a:ext uri="{FF2B5EF4-FFF2-40B4-BE49-F238E27FC236}">
                <a16:creationId xmlns:a16="http://schemas.microsoft.com/office/drawing/2014/main" id="{A3DDCF11-EBBF-48BB-8FF1-3BCC5342FE32}"/>
              </a:ext>
            </a:extLst>
          </p:cNvPr>
          <p:cNvSpPr>
            <a:spLocks noGrp="1"/>
          </p:cNvSpPr>
          <p:nvPr>
            <p:ph type="pic" sz="quarter" idx="13"/>
          </p:nvPr>
        </p:nvSpPr>
        <p:spPr>
          <a:xfrm>
            <a:off x="877824" y="914400"/>
            <a:ext cx="5212080" cy="5029200"/>
          </a:xfrm>
          <a:solidFill>
            <a:schemeClr val="bg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a:xfrm>
            <a:off x="6448508" y="960120"/>
            <a:ext cx="4905292" cy="914400"/>
          </a:xfrm>
        </p:spPr>
        <p:txBody>
          <a:bodyPr/>
          <a:lstStyle>
            <a:lvl1pPr algn="ctr">
              <a:defRPr>
                <a:solidFill>
                  <a:schemeClr val="accent3">
                    <a:lumMod val="25000"/>
                  </a:schemeClr>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8183880" y="2688336"/>
            <a:ext cx="2862072" cy="713232"/>
          </a:xfrm>
        </p:spPr>
        <p:txBody>
          <a:bodyPr anchor="ctr" anchorCtr="0">
            <a:normAutofit/>
          </a:bodyPr>
          <a:lstStyle>
            <a:lvl1pPr marL="0" indent="0">
              <a:buNone/>
              <a:defRPr sz="1400">
                <a:solidFill>
                  <a:schemeClr val="accent3">
                    <a:lumMod val="25000"/>
                  </a:schemeClr>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nchor="b" anchorCtr="0"/>
          <a:lstStyle>
            <a:lvl1pPr>
              <a:defRPr>
                <a:solidFill>
                  <a:schemeClr val="accent3">
                    <a:lumMod val="25000"/>
                  </a:schemeClr>
                </a:solidFill>
              </a:defRPr>
            </a:lvl1p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nchor="b" anchorCtr="0"/>
          <a:lstStyle>
            <a:lvl1pPr>
              <a:defRPr>
                <a:solidFill>
                  <a:schemeClr val="accent3">
                    <a:lumMod val="25000"/>
                  </a:schemeClr>
                </a:solidFill>
              </a:defRPr>
            </a:lvl1pPr>
          </a:lstStyle>
          <a:p>
            <a:r>
              <a:rPr lang="en-US" dirty="0"/>
              <a:t>CONFERENCE PRESENTATION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nchor="b" anchorCtr="0"/>
          <a:lstStyle>
            <a:lvl1pPr>
              <a:defRPr>
                <a:solidFill>
                  <a:schemeClr val="accent3">
                    <a:lumMod val="25000"/>
                  </a:schemeClr>
                </a:solidFill>
              </a:defRPr>
            </a:lvl1pPr>
          </a:lstStyle>
          <a:p>
            <a:fld id="{B5CEABB6-07DC-46E8-9B57-56EC44A396E5}" type="slidenum">
              <a:rPr lang="en-US" smtClean="0"/>
              <a:pPr/>
              <a:t>‹#›</a:t>
            </a:fld>
            <a:endParaRPr lang="en-US" dirty="0"/>
          </a:p>
        </p:txBody>
      </p:sp>
      <p:sp>
        <p:nvSpPr>
          <p:cNvPr id="11" name="Text Placeholder 10">
            <a:extLst>
              <a:ext uri="{FF2B5EF4-FFF2-40B4-BE49-F238E27FC236}">
                <a16:creationId xmlns:a16="http://schemas.microsoft.com/office/drawing/2014/main" id="{C5D1F2BB-3E57-46BA-8BCC-5F9B17C8BDB3}"/>
              </a:ext>
            </a:extLst>
          </p:cNvPr>
          <p:cNvSpPr>
            <a:spLocks noGrp="1"/>
          </p:cNvSpPr>
          <p:nvPr>
            <p:ph type="body" sz="quarter" idx="14" hasCustomPrompt="1"/>
          </p:nvPr>
        </p:nvSpPr>
        <p:spPr>
          <a:xfrm>
            <a:off x="6620256" y="2779776"/>
            <a:ext cx="786384" cy="655984"/>
          </a:xfrm>
        </p:spPr>
        <p:txBody>
          <a:bodyPr anchor="ctr" anchorCtr="0">
            <a:noAutofit/>
          </a:bodyPr>
          <a:lstStyle>
            <a:lvl1pPr marL="0" indent="0">
              <a:buNone/>
              <a:defRPr sz="3600" b="0" spc="300" baseline="30000">
                <a:solidFill>
                  <a:schemeClr val="tx2"/>
                </a:solidFill>
                <a:latin typeface="+mj-lt"/>
              </a:defRPr>
            </a:lvl1pPr>
            <a:lvl2pPr marL="457200" indent="0">
              <a:buNone/>
              <a:defRPr sz="2000">
                <a:latin typeface="+mj-lt"/>
              </a:defRPr>
            </a:lvl2pPr>
            <a:lvl3pPr marL="914400" indent="0">
              <a:buNone/>
              <a:defRPr sz="2000">
                <a:latin typeface="+mj-lt"/>
              </a:defRPr>
            </a:lvl3pPr>
            <a:lvl4pPr marL="1371600" indent="0">
              <a:buNone/>
              <a:defRPr sz="2000">
                <a:latin typeface="+mj-lt"/>
              </a:defRPr>
            </a:lvl4pPr>
            <a:lvl5pPr marL="1828800" indent="0">
              <a:buNone/>
              <a:defRPr sz="2000">
                <a:latin typeface="+mj-lt"/>
              </a:defRPr>
            </a:lvl5pPr>
          </a:lstStyle>
          <a:p>
            <a:pPr lvl="0"/>
            <a:r>
              <a:rPr lang="en-US" dirty="0"/>
              <a:t>No.</a:t>
            </a:r>
          </a:p>
        </p:txBody>
      </p:sp>
      <p:sp>
        <p:nvSpPr>
          <p:cNvPr id="9" name="Content Placeholder 2">
            <a:extLst>
              <a:ext uri="{FF2B5EF4-FFF2-40B4-BE49-F238E27FC236}">
                <a16:creationId xmlns:a16="http://schemas.microsoft.com/office/drawing/2014/main" id="{48C13CD1-B240-4AFC-AF08-95A80AEEFEE2}"/>
              </a:ext>
            </a:extLst>
          </p:cNvPr>
          <p:cNvSpPr>
            <a:spLocks noGrp="1"/>
          </p:cNvSpPr>
          <p:nvPr>
            <p:ph idx="15" hasCustomPrompt="1"/>
          </p:nvPr>
        </p:nvSpPr>
        <p:spPr>
          <a:xfrm>
            <a:off x="8183880" y="3849624"/>
            <a:ext cx="2862072" cy="731520"/>
          </a:xfrm>
        </p:spPr>
        <p:txBody>
          <a:bodyPr anchor="ctr" anchorCtr="0">
            <a:normAutofit/>
          </a:bodyPr>
          <a:lstStyle>
            <a:lvl1pPr marL="0" indent="0">
              <a:buNone/>
              <a:defRPr sz="1400">
                <a:solidFill>
                  <a:schemeClr val="accent3">
                    <a:lumMod val="25000"/>
                  </a:schemeClr>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12" name="Content Placeholder 2">
            <a:extLst>
              <a:ext uri="{FF2B5EF4-FFF2-40B4-BE49-F238E27FC236}">
                <a16:creationId xmlns:a16="http://schemas.microsoft.com/office/drawing/2014/main" id="{AEE266CC-F8CC-4C06-B1E4-3D7E399F8936}"/>
              </a:ext>
            </a:extLst>
          </p:cNvPr>
          <p:cNvSpPr>
            <a:spLocks noGrp="1"/>
          </p:cNvSpPr>
          <p:nvPr>
            <p:ph idx="17" hasCustomPrompt="1"/>
          </p:nvPr>
        </p:nvSpPr>
        <p:spPr>
          <a:xfrm>
            <a:off x="8183880" y="4992624"/>
            <a:ext cx="2862072" cy="749808"/>
          </a:xfrm>
        </p:spPr>
        <p:txBody>
          <a:bodyPr anchor="ctr" anchorCtr="0">
            <a:normAutofit/>
          </a:bodyPr>
          <a:lstStyle>
            <a:lvl1pPr marL="0" indent="0">
              <a:buNone/>
              <a:defRPr sz="1400">
                <a:solidFill>
                  <a:schemeClr val="accent3">
                    <a:lumMod val="25000"/>
                  </a:schemeClr>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14" name="Text Placeholder 13">
            <a:extLst>
              <a:ext uri="{FF2B5EF4-FFF2-40B4-BE49-F238E27FC236}">
                <a16:creationId xmlns:a16="http://schemas.microsoft.com/office/drawing/2014/main" id="{CC7B8197-5533-4814-8838-67C657A3B73C}"/>
              </a:ext>
            </a:extLst>
          </p:cNvPr>
          <p:cNvSpPr>
            <a:spLocks noGrp="1"/>
          </p:cNvSpPr>
          <p:nvPr>
            <p:ph type="body" sz="quarter" idx="20" hasCustomPrompt="1"/>
          </p:nvPr>
        </p:nvSpPr>
        <p:spPr>
          <a:xfrm>
            <a:off x="7187184" y="2788920"/>
            <a:ext cx="731520" cy="731520"/>
          </a:xfrm>
        </p:spPr>
        <p:txBody>
          <a:bodyPr anchor="b" anchorCtr="0">
            <a:normAutofit/>
          </a:bodyPr>
          <a:lstStyle>
            <a:lvl1pPr marL="0" indent="0">
              <a:buNone/>
              <a:defRPr sz="5600">
                <a:solidFill>
                  <a:schemeClr val="tx2"/>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1</a:t>
            </a:r>
          </a:p>
        </p:txBody>
      </p:sp>
      <p:sp>
        <p:nvSpPr>
          <p:cNvPr id="16" name="Text Placeholder 10">
            <a:extLst>
              <a:ext uri="{FF2B5EF4-FFF2-40B4-BE49-F238E27FC236}">
                <a16:creationId xmlns:a16="http://schemas.microsoft.com/office/drawing/2014/main" id="{5A5A7DC7-2FC5-48F8-9345-17A7C96CD257}"/>
              </a:ext>
            </a:extLst>
          </p:cNvPr>
          <p:cNvSpPr>
            <a:spLocks noGrp="1"/>
          </p:cNvSpPr>
          <p:nvPr>
            <p:ph type="body" sz="quarter" idx="21" hasCustomPrompt="1"/>
          </p:nvPr>
        </p:nvSpPr>
        <p:spPr>
          <a:xfrm>
            <a:off x="6620256" y="3840480"/>
            <a:ext cx="786384" cy="655984"/>
          </a:xfrm>
        </p:spPr>
        <p:txBody>
          <a:bodyPr anchor="b" anchorCtr="0">
            <a:noAutofit/>
          </a:bodyPr>
          <a:lstStyle>
            <a:lvl1pPr marL="0" indent="0">
              <a:buNone/>
              <a:defRPr sz="3600" b="0" spc="300" baseline="30000">
                <a:solidFill>
                  <a:schemeClr val="tx2"/>
                </a:solidFill>
                <a:latin typeface="+mj-lt"/>
              </a:defRPr>
            </a:lvl1pPr>
            <a:lvl2pPr marL="457200" indent="0">
              <a:buNone/>
              <a:defRPr sz="2000">
                <a:latin typeface="+mj-lt"/>
              </a:defRPr>
            </a:lvl2pPr>
            <a:lvl3pPr marL="914400" indent="0">
              <a:buNone/>
              <a:defRPr sz="2000">
                <a:latin typeface="+mj-lt"/>
              </a:defRPr>
            </a:lvl3pPr>
            <a:lvl4pPr marL="1371600" indent="0">
              <a:buNone/>
              <a:defRPr sz="2000">
                <a:latin typeface="+mj-lt"/>
              </a:defRPr>
            </a:lvl4pPr>
            <a:lvl5pPr marL="1828800" indent="0">
              <a:buNone/>
              <a:defRPr sz="2000">
                <a:latin typeface="+mj-lt"/>
              </a:defRPr>
            </a:lvl5pPr>
          </a:lstStyle>
          <a:p>
            <a:pPr lvl="0"/>
            <a:r>
              <a:rPr lang="en-US" dirty="0"/>
              <a:t>No.</a:t>
            </a:r>
          </a:p>
        </p:txBody>
      </p:sp>
      <p:sp>
        <p:nvSpPr>
          <p:cNvPr id="17" name="Text Placeholder 13">
            <a:extLst>
              <a:ext uri="{FF2B5EF4-FFF2-40B4-BE49-F238E27FC236}">
                <a16:creationId xmlns:a16="http://schemas.microsoft.com/office/drawing/2014/main" id="{AF89EB7C-DC5A-461B-BA21-63D329893167}"/>
              </a:ext>
            </a:extLst>
          </p:cNvPr>
          <p:cNvSpPr>
            <a:spLocks noGrp="1"/>
          </p:cNvSpPr>
          <p:nvPr>
            <p:ph type="body" sz="quarter" idx="22" hasCustomPrompt="1"/>
          </p:nvPr>
        </p:nvSpPr>
        <p:spPr>
          <a:xfrm>
            <a:off x="7187184" y="3950208"/>
            <a:ext cx="731520" cy="731520"/>
          </a:xfrm>
        </p:spPr>
        <p:txBody>
          <a:bodyPr anchor="b" anchorCtr="0">
            <a:normAutofit/>
          </a:bodyPr>
          <a:lstStyle>
            <a:lvl1pPr marL="0" indent="0">
              <a:buNone/>
              <a:defRPr sz="5600">
                <a:solidFill>
                  <a:schemeClr val="tx2"/>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2</a:t>
            </a:r>
          </a:p>
        </p:txBody>
      </p:sp>
      <p:sp>
        <p:nvSpPr>
          <p:cNvPr id="21" name="Text Placeholder 10">
            <a:extLst>
              <a:ext uri="{FF2B5EF4-FFF2-40B4-BE49-F238E27FC236}">
                <a16:creationId xmlns:a16="http://schemas.microsoft.com/office/drawing/2014/main" id="{1BF30512-FBFE-40CF-8565-50BAA99A4FDC}"/>
              </a:ext>
            </a:extLst>
          </p:cNvPr>
          <p:cNvSpPr>
            <a:spLocks noGrp="1"/>
          </p:cNvSpPr>
          <p:nvPr>
            <p:ph type="body" sz="quarter" idx="23" hasCustomPrompt="1"/>
          </p:nvPr>
        </p:nvSpPr>
        <p:spPr>
          <a:xfrm>
            <a:off x="6620256" y="4983480"/>
            <a:ext cx="786384" cy="655984"/>
          </a:xfrm>
        </p:spPr>
        <p:txBody>
          <a:bodyPr anchor="b" anchorCtr="0">
            <a:noAutofit/>
          </a:bodyPr>
          <a:lstStyle>
            <a:lvl1pPr marL="0" indent="0">
              <a:buNone/>
              <a:defRPr sz="3600" b="0" spc="300" baseline="30000">
                <a:solidFill>
                  <a:schemeClr val="tx2"/>
                </a:solidFill>
                <a:latin typeface="+mj-lt"/>
              </a:defRPr>
            </a:lvl1pPr>
            <a:lvl2pPr marL="457200" indent="0">
              <a:buNone/>
              <a:defRPr sz="2000">
                <a:latin typeface="+mj-lt"/>
              </a:defRPr>
            </a:lvl2pPr>
            <a:lvl3pPr marL="914400" indent="0">
              <a:buNone/>
              <a:defRPr sz="2000">
                <a:latin typeface="+mj-lt"/>
              </a:defRPr>
            </a:lvl3pPr>
            <a:lvl4pPr marL="1371600" indent="0">
              <a:buNone/>
              <a:defRPr sz="2000">
                <a:latin typeface="+mj-lt"/>
              </a:defRPr>
            </a:lvl4pPr>
            <a:lvl5pPr marL="1828800" indent="0">
              <a:buNone/>
              <a:defRPr sz="2000">
                <a:latin typeface="+mj-lt"/>
              </a:defRPr>
            </a:lvl5pPr>
          </a:lstStyle>
          <a:p>
            <a:pPr lvl="0"/>
            <a:r>
              <a:rPr lang="en-US" dirty="0"/>
              <a:t>No.</a:t>
            </a:r>
          </a:p>
        </p:txBody>
      </p:sp>
      <p:sp>
        <p:nvSpPr>
          <p:cNvPr id="22" name="Text Placeholder 13">
            <a:extLst>
              <a:ext uri="{FF2B5EF4-FFF2-40B4-BE49-F238E27FC236}">
                <a16:creationId xmlns:a16="http://schemas.microsoft.com/office/drawing/2014/main" id="{29E43D0B-1071-466B-B883-92B9D02F09E8}"/>
              </a:ext>
            </a:extLst>
          </p:cNvPr>
          <p:cNvSpPr>
            <a:spLocks noGrp="1"/>
          </p:cNvSpPr>
          <p:nvPr>
            <p:ph type="body" sz="quarter" idx="24" hasCustomPrompt="1"/>
          </p:nvPr>
        </p:nvSpPr>
        <p:spPr>
          <a:xfrm>
            <a:off x="7187184" y="5111496"/>
            <a:ext cx="731520" cy="731520"/>
          </a:xfrm>
        </p:spPr>
        <p:txBody>
          <a:bodyPr anchor="b" anchorCtr="0">
            <a:normAutofit/>
          </a:bodyPr>
          <a:lstStyle>
            <a:lvl1pPr marL="0" indent="0">
              <a:buNone/>
              <a:defRPr sz="5600">
                <a:solidFill>
                  <a:schemeClr val="tx2"/>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3</a:t>
            </a:r>
          </a:p>
        </p:txBody>
      </p:sp>
      <p:grpSp>
        <p:nvGrpSpPr>
          <p:cNvPr id="23" name="Group 22">
            <a:extLst>
              <a:ext uri="{FF2B5EF4-FFF2-40B4-BE49-F238E27FC236}">
                <a16:creationId xmlns:a16="http://schemas.microsoft.com/office/drawing/2014/main" id="{250BA95E-CDDF-419E-808E-3B59CA01E4E8}"/>
              </a:ext>
              <a:ext uri="{C183D7F6-B498-43B3-948B-1728B52AA6E4}">
                <adec:decorative xmlns:adec="http://schemas.microsoft.com/office/drawing/2017/decorative" val="1"/>
              </a:ext>
            </a:extLst>
          </p:cNvPr>
          <p:cNvGrpSpPr/>
          <p:nvPr userDrawn="1"/>
        </p:nvGrpSpPr>
        <p:grpSpPr>
          <a:xfrm>
            <a:off x="7009472" y="1943463"/>
            <a:ext cx="3832828" cy="2136"/>
            <a:chOff x="7009472" y="1943463"/>
            <a:chExt cx="3832828" cy="2136"/>
          </a:xfrm>
          <a:solidFill>
            <a:schemeClr val="accent3">
              <a:lumMod val="25000"/>
            </a:schemeClr>
          </a:solidFill>
        </p:grpSpPr>
        <p:cxnSp>
          <p:nvCxnSpPr>
            <p:cNvPr id="24" name="Straight Connector 23">
              <a:extLst>
                <a:ext uri="{FF2B5EF4-FFF2-40B4-BE49-F238E27FC236}">
                  <a16:creationId xmlns:a16="http://schemas.microsoft.com/office/drawing/2014/main" id="{D67A0655-E45C-49C2-AADC-0829E7E67581}"/>
                </a:ext>
              </a:extLst>
            </p:cNvPr>
            <p:cNvCxnSpPr>
              <a:cxnSpLocks/>
            </p:cNvCxnSpPr>
            <p:nvPr/>
          </p:nvCxnSpPr>
          <p:spPr>
            <a:xfrm>
              <a:off x="7009472" y="1943463"/>
              <a:ext cx="1371600" cy="0"/>
            </a:xfrm>
            <a:prstGeom prst="line">
              <a:avLst/>
            </a:prstGeom>
            <a:grpFill/>
            <a:ln w="1270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013C2C0-9B08-4EDE-B15B-FF5C1BB55327}"/>
                </a:ext>
              </a:extLst>
            </p:cNvPr>
            <p:cNvCxnSpPr>
              <a:cxnSpLocks/>
            </p:cNvCxnSpPr>
            <p:nvPr/>
          </p:nvCxnSpPr>
          <p:spPr>
            <a:xfrm>
              <a:off x="9470700" y="1945599"/>
              <a:ext cx="1371600" cy="0"/>
            </a:xfrm>
            <a:prstGeom prst="line">
              <a:avLst/>
            </a:prstGeom>
            <a:grpFill/>
            <a:ln w="1270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grpSp>
      <p:pic>
        <p:nvPicPr>
          <p:cNvPr id="26" name="Graphic 25" descr="sprig icon">
            <a:extLst>
              <a:ext uri="{FF2B5EF4-FFF2-40B4-BE49-F238E27FC236}">
                <a16:creationId xmlns:a16="http://schemas.microsoft.com/office/drawing/2014/main" id="{19D5E825-EB79-4044-93F6-2C3F8490132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9691531" flipH="1">
            <a:off x="8536514" y="1719135"/>
            <a:ext cx="808894" cy="359243"/>
          </a:xfrm>
          <a:prstGeom prst="rect">
            <a:avLst/>
          </a:prstGeom>
        </p:spPr>
      </p:pic>
    </p:spTree>
    <p:extLst>
      <p:ext uri="{BB962C8B-B14F-4D97-AF65-F5344CB8AC3E}">
        <p14:creationId xmlns:p14="http://schemas.microsoft.com/office/powerpoint/2010/main" val="1336812666"/>
      </p:ext>
    </p:extLst>
  </p:cSld>
  <p:clrMapOvr>
    <a:masterClrMapping/>
  </p:clrMapOvr>
  <p:extLst>
    <p:ext uri="{DCECCB84-F9BA-43D5-87BE-67443E8EF086}">
      <p15:sldGuideLst xmlns:p15="http://schemas.microsoft.com/office/powerpoint/2012/main">
        <p15:guide id="1" orient="horz" pos="1752"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all to action">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FC6AF499-A975-4930-A45C-320ABE4AA982}"/>
              </a:ext>
            </a:extLst>
          </p:cNvPr>
          <p:cNvSpPr>
            <a:spLocks noGrp="1"/>
          </p:cNvSpPr>
          <p:nvPr>
            <p:ph type="pic" sz="quarter" idx="14"/>
          </p:nvPr>
        </p:nvSpPr>
        <p:spPr>
          <a:xfrm>
            <a:off x="1524" y="0"/>
            <a:ext cx="12188952" cy="6858000"/>
          </a:xfrm>
          <a:solidFill>
            <a:schemeClr val="tx2"/>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41248" y="1280160"/>
            <a:ext cx="3191256" cy="914400"/>
          </a:xfrm>
        </p:spPr>
        <p:txBody>
          <a:bodyPr/>
          <a:lstStyle>
            <a:lvl1pPr algn="ctr">
              <a:defRPr>
                <a:solidFill>
                  <a:schemeClr val="accent3"/>
                </a:solidFill>
              </a:defRPr>
            </a:lvl1pPr>
          </a:lstStyle>
          <a:p>
            <a:r>
              <a:rPr lang="en-US" dirty="0"/>
              <a:t>Click to edit title</a:t>
            </a:r>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841248" y="2624328"/>
            <a:ext cx="3191256" cy="804672"/>
          </a:xfrm>
        </p:spPr>
        <p:txBody>
          <a:bodyPr>
            <a:normAutofit/>
          </a:bodyPr>
          <a:lstStyle>
            <a:lvl1pPr marL="0" indent="0" algn="ctr">
              <a:lnSpc>
                <a:spcPts val="2100"/>
              </a:lnSpc>
              <a:buNone/>
              <a:defRPr sz="1400">
                <a:solidFill>
                  <a:schemeClr val="bg1"/>
                </a:solidFill>
              </a:defRPr>
            </a:lvl1pPr>
            <a:lvl2pPr marL="457200" indent="0" algn="ctr">
              <a:lnSpc>
                <a:spcPts val="2100"/>
              </a:lnSpc>
              <a:buNone/>
              <a:defRPr sz="1400">
                <a:solidFill>
                  <a:schemeClr val="bg1"/>
                </a:solidFill>
              </a:defRPr>
            </a:lvl2pPr>
            <a:lvl3pPr marL="914400" indent="0" algn="ctr">
              <a:lnSpc>
                <a:spcPts val="2100"/>
              </a:lnSpc>
              <a:buNone/>
              <a:defRPr sz="1400">
                <a:solidFill>
                  <a:schemeClr val="bg1"/>
                </a:solidFill>
              </a:defRPr>
            </a:lvl3pPr>
            <a:lvl4pPr marL="1371600" indent="0" algn="ctr">
              <a:lnSpc>
                <a:spcPts val="2100"/>
              </a:lnSpc>
              <a:buNone/>
              <a:defRPr sz="1400">
                <a:solidFill>
                  <a:schemeClr val="bg1"/>
                </a:solidFill>
              </a:defRPr>
            </a:lvl4pPr>
            <a:lvl5pPr marL="1828800" indent="0" algn="ctr">
              <a:lnSpc>
                <a:spcPts val="2100"/>
              </a:lnSpc>
              <a:buNone/>
              <a:defRPr sz="1400">
                <a:solidFill>
                  <a:schemeClr val="bg1"/>
                </a:solidFill>
              </a:defRPr>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lvl1pPr>
              <a:defRPr/>
            </a:lvl1p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Conference presentation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
        <p:nvSpPr>
          <p:cNvPr id="8" name="Content Placeholder 2">
            <a:extLst>
              <a:ext uri="{FF2B5EF4-FFF2-40B4-BE49-F238E27FC236}">
                <a16:creationId xmlns:a16="http://schemas.microsoft.com/office/drawing/2014/main" id="{5D9AFEBB-77FA-45B8-93D7-F6A638A01962}"/>
              </a:ext>
            </a:extLst>
          </p:cNvPr>
          <p:cNvSpPr>
            <a:spLocks noGrp="1"/>
          </p:cNvSpPr>
          <p:nvPr>
            <p:ph idx="15" hasCustomPrompt="1"/>
          </p:nvPr>
        </p:nvSpPr>
        <p:spPr>
          <a:xfrm>
            <a:off x="841248" y="4043553"/>
            <a:ext cx="3191256" cy="804672"/>
          </a:xfrm>
        </p:spPr>
        <p:txBody>
          <a:bodyPr>
            <a:normAutofit/>
          </a:bodyPr>
          <a:lstStyle>
            <a:lvl1pPr marL="0" indent="0" algn="ctr">
              <a:lnSpc>
                <a:spcPts val="2100"/>
              </a:lnSpc>
              <a:buNone/>
              <a:defRPr sz="1400">
                <a:solidFill>
                  <a:schemeClr val="bg1"/>
                </a:solidFill>
              </a:defRPr>
            </a:lvl1pPr>
            <a:lvl2pPr marL="457200" indent="0" algn="ctr">
              <a:lnSpc>
                <a:spcPts val="2100"/>
              </a:lnSpc>
              <a:buNone/>
              <a:defRPr sz="1400">
                <a:solidFill>
                  <a:schemeClr val="bg1"/>
                </a:solidFill>
              </a:defRPr>
            </a:lvl2pPr>
            <a:lvl3pPr marL="914400" indent="0" algn="ctr">
              <a:lnSpc>
                <a:spcPts val="2100"/>
              </a:lnSpc>
              <a:buNone/>
              <a:defRPr sz="1400">
                <a:solidFill>
                  <a:schemeClr val="bg1"/>
                </a:solidFill>
              </a:defRPr>
            </a:lvl3pPr>
            <a:lvl4pPr marL="1371600" indent="0" algn="ctr">
              <a:lnSpc>
                <a:spcPts val="2100"/>
              </a:lnSpc>
              <a:buNone/>
              <a:defRPr sz="1400">
                <a:solidFill>
                  <a:schemeClr val="bg1"/>
                </a:solidFill>
              </a:defRPr>
            </a:lvl4pPr>
            <a:lvl5pPr marL="1828800" indent="0" algn="ctr">
              <a:lnSpc>
                <a:spcPts val="2100"/>
              </a:lnSpc>
              <a:buNone/>
              <a:defRPr sz="1400">
                <a:solidFill>
                  <a:schemeClr val="bg1"/>
                </a:solidFill>
              </a:defRPr>
            </a:lvl5pPr>
          </a:lstStyle>
          <a:p>
            <a:pPr lvl="0"/>
            <a:r>
              <a:rPr lang="en-US" dirty="0"/>
              <a:t>Click to edit text</a:t>
            </a:r>
          </a:p>
        </p:txBody>
      </p:sp>
    </p:spTree>
    <p:extLst>
      <p:ext uri="{BB962C8B-B14F-4D97-AF65-F5344CB8AC3E}">
        <p14:creationId xmlns:p14="http://schemas.microsoft.com/office/powerpoint/2010/main" val="457570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9" name="Picture Placeholder 7">
            <a:extLst>
              <a:ext uri="{FF2B5EF4-FFF2-40B4-BE49-F238E27FC236}">
                <a16:creationId xmlns:a16="http://schemas.microsoft.com/office/drawing/2014/main" id="{AF2033B6-A37A-42D0-8C26-9C7E14CFDEE5}"/>
              </a:ext>
            </a:extLst>
          </p:cNvPr>
          <p:cNvSpPr>
            <a:spLocks noGrp="1"/>
          </p:cNvSpPr>
          <p:nvPr>
            <p:ph type="pic" sz="quarter" idx="14"/>
          </p:nvPr>
        </p:nvSpPr>
        <p:spPr>
          <a:xfrm>
            <a:off x="1524" y="0"/>
            <a:ext cx="12188952" cy="6858000"/>
          </a:xfrm>
          <a:solidFill>
            <a:schemeClr val="accent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046720" y="1280160"/>
            <a:ext cx="3438144" cy="914400"/>
          </a:xfrm>
        </p:spPr>
        <p:txBody>
          <a:bodyPr/>
          <a:lstStyle>
            <a:lvl1pPr algn="ctr">
              <a:defRPr>
                <a:solidFill>
                  <a:schemeClr val="accent3">
                    <a:lumMod val="25000"/>
                  </a:schemeClr>
                </a:solidFill>
              </a:defRPr>
            </a:lvl1pPr>
          </a:lstStyle>
          <a:p>
            <a:r>
              <a:rPr lang="en-US" dirty="0"/>
              <a:t>Click to edit title</a:t>
            </a:r>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8165592" y="2770632"/>
            <a:ext cx="3200400" cy="457200"/>
          </a:xfrm>
        </p:spPr>
        <p:txBody>
          <a:bodyPr>
            <a:noAutofit/>
          </a:bodyPr>
          <a:lstStyle>
            <a:lvl1pPr marL="0" indent="0" algn="ctr">
              <a:lnSpc>
                <a:spcPts val="2100"/>
              </a:lnSpc>
              <a:buNone/>
              <a:defRPr sz="2000" spc="300">
                <a:solidFill>
                  <a:schemeClr val="accent3">
                    <a:lumMod val="25000"/>
                  </a:schemeClr>
                </a:solidFill>
              </a:defRPr>
            </a:lvl1pPr>
            <a:lvl2pPr marL="457200" indent="0">
              <a:lnSpc>
                <a:spcPts val="2100"/>
              </a:lnSpc>
              <a:buFont typeface="Arial" panose="020B0604020202020204" pitchFamily="34" charset="0"/>
              <a:buNone/>
              <a:defRPr sz="1400"/>
            </a:lvl2pPr>
            <a:lvl3pPr marL="914400" indent="0">
              <a:lnSpc>
                <a:spcPts val="2100"/>
              </a:lnSpc>
              <a:buNone/>
              <a:defRPr sz="1400"/>
            </a:lvl3pPr>
            <a:lvl4pPr marL="1371600" indent="0">
              <a:lnSpc>
                <a:spcPts val="2100"/>
              </a:lnSpc>
              <a:buNone/>
              <a:defRPr sz="1400"/>
            </a:lvl4pPr>
            <a:lvl5pPr marL="1828800" indent="0">
              <a:lnSpc>
                <a:spcPts val="2100"/>
              </a:lnSpc>
              <a:buNone/>
              <a:defRPr sz="1400"/>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Conference presentation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
        <p:nvSpPr>
          <p:cNvPr id="10" name="Content Placeholder 2">
            <a:extLst>
              <a:ext uri="{FF2B5EF4-FFF2-40B4-BE49-F238E27FC236}">
                <a16:creationId xmlns:a16="http://schemas.microsoft.com/office/drawing/2014/main" id="{26C5036E-BEC3-4FC6-A05E-18F7A078B167}"/>
              </a:ext>
            </a:extLst>
          </p:cNvPr>
          <p:cNvSpPr>
            <a:spLocks noGrp="1"/>
          </p:cNvSpPr>
          <p:nvPr>
            <p:ph idx="15" hasCustomPrompt="1"/>
          </p:nvPr>
        </p:nvSpPr>
        <p:spPr>
          <a:xfrm>
            <a:off x="8403336" y="3922776"/>
            <a:ext cx="2715768" cy="1289304"/>
          </a:xfrm>
        </p:spPr>
        <p:txBody>
          <a:bodyPr>
            <a:noAutofit/>
          </a:bodyPr>
          <a:lstStyle>
            <a:lvl1pPr marL="0" indent="0" algn="ctr">
              <a:lnSpc>
                <a:spcPct val="100000"/>
              </a:lnSpc>
              <a:buNone/>
              <a:defRPr sz="1600">
                <a:solidFill>
                  <a:schemeClr val="accent3">
                    <a:lumMod val="25000"/>
                  </a:schemeClr>
                </a:solidFill>
              </a:defRPr>
            </a:lvl1pPr>
            <a:lvl2pPr marL="457200" indent="0">
              <a:lnSpc>
                <a:spcPts val="2100"/>
              </a:lnSpc>
              <a:buFont typeface="Arial" panose="020B0604020202020204" pitchFamily="34" charset="0"/>
              <a:buNone/>
              <a:defRPr sz="1400"/>
            </a:lvl2pPr>
            <a:lvl3pPr marL="914400" indent="0">
              <a:lnSpc>
                <a:spcPts val="2100"/>
              </a:lnSpc>
              <a:buNone/>
              <a:defRPr sz="1400"/>
            </a:lvl3pPr>
            <a:lvl4pPr marL="1371600" indent="0">
              <a:lnSpc>
                <a:spcPts val="2100"/>
              </a:lnSpc>
              <a:buNone/>
              <a:defRPr sz="1400"/>
            </a:lvl4pPr>
            <a:lvl5pPr marL="1828800" indent="0">
              <a:lnSpc>
                <a:spcPts val="2100"/>
              </a:lnSpc>
              <a:buNone/>
              <a:defRPr sz="1400"/>
            </a:lvl5pPr>
          </a:lstStyle>
          <a:p>
            <a:pPr lvl="0"/>
            <a:r>
              <a:rPr lang="en-US" dirty="0"/>
              <a:t>Click to edit text</a:t>
            </a:r>
          </a:p>
        </p:txBody>
      </p:sp>
    </p:spTree>
    <p:extLst>
      <p:ext uri="{BB962C8B-B14F-4D97-AF65-F5344CB8AC3E}">
        <p14:creationId xmlns:p14="http://schemas.microsoft.com/office/powerpoint/2010/main" val="35763925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p:txBody>
          <a:bodyPr/>
          <a:lstStyle>
            <a:lvl1pPr>
              <a:defRPr>
                <a:solidFill>
                  <a:schemeClr val="accent3">
                    <a:lumMod val="25000"/>
                  </a:schemeClr>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p:nvPr>
        </p:nvSpPr>
        <p:spPr/>
        <p:txBody>
          <a:bodyPr/>
          <a:lstStyle>
            <a:lvl1pPr>
              <a:defRPr>
                <a:solidFill>
                  <a:schemeClr val="accent3">
                    <a:lumMod val="25000"/>
                  </a:schemeClr>
                </a:solidFill>
              </a:defRPr>
            </a:lvl1pPr>
            <a:lvl2pPr>
              <a:defRPr>
                <a:solidFill>
                  <a:schemeClr val="accent3">
                    <a:lumMod val="25000"/>
                  </a:schemeClr>
                </a:solidFill>
              </a:defRPr>
            </a:lvl2pPr>
            <a:lvl3pPr>
              <a:defRPr>
                <a:solidFill>
                  <a:schemeClr val="accent3">
                    <a:lumMod val="25000"/>
                  </a:schemeClr>
                </a:solidFill>
              </a:defRPr>
            </a:lvl3pPr>
            <a:lvl4pPr>
              <a:defRPr>
                <a:solidFill>
                  <a:schemeClr val="accent3">
                    <a:lumMod val="25000"/>
                  </a:schemeClr>
                </a:solidFill>
              </a:defRPr>
            </a:lvl4pPr>
            <a:lvl5pPr>
              <a:defRPr>
                <a:solidFill>
                  <a:schemeClr val="accent3">
                    <a:lumMod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Conference presentation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11645874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4411E-20EA-4627-8A68-17038DCE1876}"/>
              </a:ext>
            </a:extLst>
          </p:cNvPr>
          <p:cNvSpPr>
            <a:spLocks noGrp="1"/>
          </p:cNvSpPr>
          <p:nvPr>
            <p:ph type="title"/>
          </p:nvPr>
        </p:nvSpPr>
        <p:spPr>
          <a:xfrm>
            <a:off x="7421563" y="2342144"/>
            <a:ext cx="3932237" cy="1600200"/>
          </a:xfrm>
        </p:spPr>
        <p:txBody>
          <a:bodyPr anchor="ctr">
            <a:normAutofit/>
          </a:bodyPr>
          <a:lstStyle>
            <a:lvl1pPr algn="ctr">
              <a:defRPr sz="4000">
                <a:solidFill>
                  <a:schemeClr val="accent3">
                    <a:lumMod val="25000"/>
                  </a:schemeClr>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974E5B2-1EB9-4222-8FAB-65BDC9A9500F}"/>
              </a:ext>
            </a:extLst>
          </p:cNvPr>
          <p:cNvSpPr>
            <a:spLocks noGrp="1"/>
          </p:cNvSpPr>
          <p:nvPr>
            <p:ph idx="1"/>
          </p:nvPr>
        </p:nvSpPr>
        <p:spPr>
          <a:xfrm>
            <a:off x="495300" y="859089"/>
            <a:ext cx="6172200" cy="4873625"/>
          </a:xfrm>
        </p:spPr>
        <p:txBody>
          <a:bodyPr/>
          <a:lstStyle>
            <a:lvl1pPr>
              <a:defRPr sz="3200">
                <a:solidFill>
                  <a:schemeClr val="accent3">
                    <a:lumMod val="25000"/>
                  </a:schemeClr>
                </a:solidFill>
              </a:defRPr>
            </a:lvl1pPr>
            <a:lvl2pPr>
              <a:defRPr sz="2800">
                <a:solidFill>
                  <a:schemeClr val="accent3">
                    <a:lumMod val="25000"/>
                  </a:schemeClr>
                </a:solidFill>
              </a:defRPr>
            </a:lvl2pPr>
            <a:lvl3pPr>
              <a:defRPr sz="2400">
                <a:solidFill>
                  <a:schemeClr val="accent3">
                    <a:lumMod val="25000"/>
                  </a:schemeClr>
                </a:solidFill>
              </a:defRPr>
            </a:lvl3pPr>
            <a:lvl4pPr>
              <a:defRPr sz="2000">
                <a:solidFill>
                  <a:schemeClr val="accent3">
                    <a:lumMod val="25000"/>
                  </a:schemeClr>
                </a:solidFill>
              </a:defRPr>
            </a:lvl4pPr>
            <a:lvl5pPr>
              <a:defRPr sz="2000">
                <a:solidFill>
                  <a:schemeClr val="accent3">
                    <a:lumMod val="25000"/>
                  </a:schemeClr>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732AD86-1F8B-4DE6-9736-793E1781772C}"/>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FA60A3B3-8B02-4D8B-A982-7C7CA03A9290}"/>
              </a:ext>
            </a:extLst>
          </p:cNvPr>
          <p:cNvSpPr>
            <a:spLocks noGrp="1"/>
          </p:cNvSpPr>
          <p:nvPr>
            <p:ph type="ftr" sz="quarter" idx="11"/>
          </p:nvPr>
        </p:nvSpPr>
        <p:spPr/>
        <p:txBody>
          <a:bodyPr/>
          <a:lstStyle/>
          <a:p>
            <a:r>
              <a:rPr lang="en-US" dirty="0"/>
              <a:t>Conference presentation</a:t>
            </a:r>
          </a:p>
        </p:txBody>
      </p:sp>
      <p:sp>
        <p:nvSpPr>
          <p:cNvPr id="7" name="Slide Number Placeholder 6">
            <a:extLst>
              <a:ext uri="{FF2B5EF4-FFF2-40B4-BE49-F238E27FC236}">
                <a16:creationId xmlns:a16="http://schemas.microsoft.com/office/drawing/2014/main" id="{989C9CBB-7187-447C-9F33-04CFDCD0B2D0}"/>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25062168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E034D-C1DD-48C0-BB6B-FDC6F8EBA558}"/>
              </a:ext>
            </a:extLst>
          </p:cNvPr>
          <p:cNvSpPr>
            <a:spLocks noGrp="1"/>
          </p:cNvSpPr>
          <p:nvPr>
            <p:ph type="title"/>
          </p:nvPr>
        </p:nvSpPr>
        <p:spPr>
          <a:xfrm>
            <a:off x="839788" y="365125"/>
            <a:ext cx="10515600" cy="1325563"/>
          </a:xfrm>
        </p:spPr>
        <p:txBody>
          <a:bodyPr/>
          <a:lstStyle>
            <a:lvl1pPr>
              <a:defRPr>
                <a:solidFill>
                  <a:schemeClr val="accent3">
                    <a:lumMod val="25000"/>
                  </a:schemeClr>
                </a:solidFill>
              </a:defRPr>
            </a:lvl1pPr>
          </a:lstStyle>
          <a:p>
            <a:r>
              <a:rPr lang="en-US"/>
              <a:t>Click to edit Master title style</a:t>
            </a:r>
          </a:p>
        </p:txBody>
      </p:sp>
      <p:sp>
        <p:nvSpPr>
          <p:cNvPr id="3" name="Text Placeholder 2">
            <a:extLst>
              <a:ext uri="{FF2B5EF4-FFF2-40B4-BE49-F238E27FC236}">
                <a16:creationId xmlns:a16="http://schemas.microsoft.com/office/drawing/2014/main" id="{D77FFB71-D3BF-4723-8C5E-44AD8F0E924D}"/>
              </a:ext>
            </a:extLst>
          </p:cNvPr>
          <p:cNvSpPr>
            <a:spLocks noGrp="1"/>
          </p:cNvSpPr>
          <p:nvPr>
            <p:ph type="body" idx="1"/>
          </p:nvPr>
        </p:nvSpPr>
        <p:spPr>
          <a:xfrm>
            <a:off x="839788" y="1681163"/>
            <a:ext cx="5157787" cy="823912"/>
          </a:xfrm>
        </p:spPr>
        <p:txBody>
          <a:bodyPr anchor="b"/>
          <a:lstStyle>
            <a:lvl1pPr marL="0" indent="0">
              <a:buNone/>
              <a:defRPr sz="2400" b="1">
                <a:solidFill>
                  <a:schemeClr val="accent3">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91BC8B9-8F2B-4131-A090-0ACBEEE80BB7}"/>
              </a:ext>
            </a:extLst>
          </p:cNvPr>
          <p:cNvSpPr>
            <a:spLocks noGrp="1"/>
          </p:cNvSpPr>
          <p:nvPr>
            <p:ph sz="half" idx="2"/>
          </p:nvPr>
        </p:nvSpPr>
        <p:spPr>
          <a:xfrm>
            <a:off x="839788" y="2505075"/>
            <a:ext cx="5157787" cy="3684588"/>
          </a:xfrm>
        </p:spPr>
        <p:txBody>
          <a:bodyPr/>
          <a:lstStyle>
            <a:lvl1pPr>
              <a:defRPr>
                <a:solidFill>
                  <a:schemeClr val="accent3">
                    <a:lumMod val="25000"/>
                  </a:schemeClr>
                </a:solidFill>
              </a:defRPr>
            </a:lvl1pPr>
            <a:lvl2pPr>
              <a:defRPr>
                <a:solidFill>
                  <a:schemeClr val="accent3">
                    <a:lumMod val="25000"/>
                  </a:schemeClr>
                </a:solidFill>
              </a:defRPr>
            </a:lvl2pPr>
            <a:lvl3pPr>
              <a:defRPr>
                <a:solidFill>
                  <a:schemeClr val="accent3">
                    <a:lumMod val="25000"/>
                  </a:schemeClr>
                </a:solidFill>
              </a:defRPr>
            </a:lvl3pPr>
            <a:lvl4pPr>
              <a:defRPr>
                <a:solidFill>
                  <a:schemeClr val="accent3">
                    <a:lumMod val="25000"/>
                  </a:schemeClr>
                </a:solidFill>
              </a:defRPr>
            </a:lvl4pPr>
            <a:lvl5pPr>
              <a:defRPr>
                <a:solidFill>
                  <a:schemeClr val="accent3">
                    <a:lumMod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714E40B-C52C-407A-9311-46FDCD84CB5A}"/>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accent3">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96ED23-22F0-421E-849C-630BEABF8BD0}"/>
              </a:ext>
            </a:extLst>
          </p:cNvPr>
          <p:cNvSpPr>
            <a:spLocks noGrp="1"/>
          </p:cNvSpPr>
          <p:nvPr>
            <p:ph sz="quarter" idx="4"/>
          </p:nvPr>
        </p:nvSpPr>
        <p:spPr>
          <a:xfrm>
            <a:off x="6172200" y="2505075"/>
            <a:ext cx="5183188" cy="3684588"/>
          </a:xfrm>
        </p:spPr>
        <p:txBody>
          <a:bodyPr/>
          <a:lstStyle>
            <a:lvl1pPr>
              <a:defRPr>
                <a:solidFill>
                  <a:schemeClr val="accent3">
                    <a:lumMod val="25000"/>
                  </a:schemeClr>
                </a:solidFill>
              </a:defRPr>
            </a:lvl1pPr>
            <a:lvl2pPr>
              <a:defRPr>
                <a:solidFill>
                  <a:schemeClr val="accent3">
                    <a:lumMod val="25000"/>
                  </a:schemeClr>
                </a:solidFill>
              </a:defRPr>
            </a:lvl2pPr>
            <a:lvl3pPr>
              <a:defRPr>
                <a:solidFill>
                  <a:schemeClr val="accent3">
                    <a:lumMod val="25000"/>
                  </a:schemeClr>
                </a:solidFill>
              </a:defRPr>
            </a:lvl3pPr>
            <a:lvl4pPr>
              <a:defRPr>
                <a:solidFill>
                  <a:schemeClr val="accent3">
                    <a:lumMod val="25000"/>
                  </a:schemeClr>
                </a:solidFill>
              </a:defRPr>
            </a:lvl4pPr>
            <a:lvl5pPr>
              <a:defRPr>
                <a:solidFill>
                  <a:schemeClr val="accent3">
                    <a:lumMod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0A2F77-6CFB-4347-9224-EFAA0C0EF3DB}"/>
              </a:ext>
            </a:extLst>
          </p:cNvPr>
          <p:cNvSpPr>
            <a:spLocks noGrp="1"/>
          </p:cNvSpPr>
          <p:nvPr>
            <p:ph type="dt" sz="half" idx="10"/>
          </p:nvPr>
        </p:nvSpPr>
        <p:spPr/>
        <p:txBody>
          <a:bodyPr/>
          <a:lstStyle/>
          <a:p>
            <a:r>
              <a:rPr lang="en-US" dirty="0"/>
              <a:t>20XX</a:t>
            </a:r>
          </a:p>
        </p:txBody>
      </p:sp>
      <p:sp>
        <p:nvSpPr>
          <p:cNvPr id="8" name="Footer Placeholder 7">
            <a:extLst>
              <a:ext uri="{FF2B5EF4-FFF2-40B4-BE49-F238E27FC236}">
                <a16:creationId xmlns:a16="http://schemas.microsoft.com/office/drawing/2014/main" id="{97C1F45E-8700-4861-AD21-BB7A09E1305A}"/>
              </a:ext>
            </a:extLst>
          </p:cNvPr>
          <p:cNvSpPr>
            <a:spLocks noGrp="1"/>
          </p:cNvSpPr>
          <p:nvPr>
            <p:ph type="ftr" sz="quarter" idx="11"/>
          </p:nvPr>
        </p:nvSpPr>
        <p:spPr/>
        <p:txBody>
          <a:bodyPr/>
          <a:lstStyle/>
          <a:p>
            <a:r>
              <a:rPr lang="en-US" dirty="0"/>
              <a:t>Conference presentation</a:t>
            </a:r>
          </a:p>
        </p:txBody>
      </p:sp>
      <p:sp>
        <p:nvSpPr>
          <p:cNvPr id="9" name="Slide Number Placeholder 8">
            <a:extLst>
              <a:ext uri="{FF2B5EF4-FFF2-40B4-BE49-F238E27FC236}">
                <a16:creationId xmlns:a16="http://schemas.microsoft.com/office/drawing/2014/main" id="{B7283171-31EE-44C7-A031-9F840EDEC10C}"/>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6926302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CA106-0FC3-4FE9-9338-4AC3D15608E5}"/>
              </a:ext>
            </a:extLst>
          </p:cNvPr>
          <p:cNvSpPr>
            <a:spLocks noGrp="1"/>
          </p:cNvSpPr>
          <p:nvPr>
            <p:ph type="title"/>
          </p:nvPr>
        </p:nvSpPr>
        <p:spPr/>
        <p:txBody>
          <a:bodyPr/>
          <a:lstStyle>
            <a:lvl1pPr>
              <a:defRPr>
                <a:solidFill>
                  <a:schemeClr val="accent3">
                    <a:lumMod val="25000"/>
                  </a:schemeClr>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2BF6510-D603-481E-B685-9095150A2891}"/>
              </a:ext>
            </a:extLst>
          </p:cNvPr>
          <p:cNvSpPr>
            <a:spLocks noGrp="1"/>
          </p:cNvSpPr>
          <p:nvPr>
            <p:ph sz="half" idx="1"/>
          </p:nvPr>
        </p:nvSpPr>
        <p:spPr>
          <a:xfrm>
            <a:off x="838200" y="1825625"/>
            <a:ext cx="5181600" cy="4351338"/>
          </a:xfrm>
        </p:spPr>
        <p:txBody>
          <a:bodyPr/>
          <a:lstStyle>
            <a:lvl1pPr>
              <a:defRPr>
                <a:solidFill>
                  <a:schemeClr val="accent3">
                    <a:lumMod val="25000"/>
                  </a:schemeClr>
                </a:solidFill>
              </a:defRPr>
            </a:lvl1pPr>
            <a:lvl2pPr>
              <a:defRPr>
                <a:solidFill>
                  <a:schemeClr val="accent3">
                    <a:lumMod val="25000"/>
                  </a:schemeClr>
                </a:solidFill>
              </a:defRPr>
            </a:lvl2pPr>
            <a:lvl3pPr>
              <a:defRPr>
                <a:solidFill>
                  <a:schemeClr val="accent3">
                    <a:lumMod val="25000"/>
                  </a:schemeClr>
                </a:solidFill>
              </a:defRPr>
            </a:lvl3pPr>
            <a:lvl4pPr>
              <a:defRPr>
                <a:solidFill>
                  <a:schemeClr val="accent3">
                    <a:lumMod val="25000"/>
                  </a:schemeClr>
                </a:solidFill>
              </a:defRPr>
            </a:lvl4pPr>
            <a:lvl5pPr>
              <a:defRPr>
                <a:solidFill>
                  <a:schemeClr val="accent3">
                    <a:lumMod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A743757-ABC3-44BF-87D3-5E323E9B00D9}"/>
              </a:ext>
            </a:extLst>
          </p:cNvPr>
          <p:cNvSpPr>
            <a:spLocks noGrp="1"/>
          </p:cNvSpPr>
          <p:nvPr>
            <p:ph sz="half" idx="2"/>
          </p:nvPr>
        </p:nvSpPr>
        <p:spPr>
          <a:xfrm>
            <a:off x="6172200" y="1825625"/>
            <a:ext cx="5181600" cy="4351338"/>
          </a:xfrm>
        </p:spPr>
        <p:txBody>
          <a:bodyPr/>
          <a:lstStyle>
            <a:lvl1pPr>
              <a:defRPr>
                <a:solidFill>
                  <a:schemeClr val="accent3">
                    <a:lumMod val="25000"/>
                  </a:schemeClr>
                </a:solidFill>
              </a:defRPr>
            </a:lvl1pPr>
            <a:lvl2pPr>
              <a:defRPr>
                <a:solidFill>
                  <a:schemeClr val="accent3">
                    <a:lumMod val="25000"/>
                  </a:schemeClr>
                </a:solidFill>
              </a:defRPr>
            </a:lvl2pPr>
            <a:lvl3pPr>
              <a:defRPr>
                <a:solidFill>
                  <a:schemeClr val="accent3">
                    <a:lumMod val="25000"/>
                  </a:schemeClr>
                </a:solidFill>
              </a:defRPr>
            </a:lvl3pPr>
            <a:lvl4pPr>
              <a:defRPr>
                <a:solidFill>
                  <a:schemeClr val="accent3">
                    <a:lumMod val="25000"/>
                  </a:schemeClr>
                </a:solidFill>
              </a:defRPr>
            </a:lvl4pPr>
            <a:lvl5pPr>
              <a:defRPr>
                <a:solidFill>
                  <a:schemeClr val="accent3">
                    <a:lumMod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3A79566-C1F8-443D-A135-C668898477AE}"/>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035CF363-F733-460B-9E71-BF70442AC396}"/>
              </a:ext>
            </a:extLst>
          </p:cNvPr>
          <p:cNvSpPr>
            <a:spLocks noGrp="1"/>
          </p:cNvSpPr>
          <p:nvPr>
            <p:ph type="ftr" sz="quarter" idx="11"/>
          </p:nvPr>
        </p:nvSpPr>
        <p:spPr/>
        <p:txBody>
          <a:bodyPr/>
          <a:lstStyle/>
          <a:p>
            <a:r>
              <a:rPr lang="en-US" dirty="0"/>
              <a:t>Conference presentation</a:t>
            </a:r>
          </a:p>
        </p:txBody>
      </p:sp>
      <p:sp>
        <p:nvSpPr>
          <p:cNvPr id="7" name="Slide Number Placeholder 6">
            <a:extLst>
              <a:ext uri="{FF2B5EF4-FFF2-40B4-BE49-F238E27FC236}">
                <a16:creationId xmlns:a16="http://schemas.microsoft.com/office/drawing/2014/main" id="{A3B0FA47-58F4-4B95-AD52-4EFE7977ACEC}"/>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489493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4660D4-B0ED-42D9-BC6D-AF4F1F9CB6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4C607AE-E8B7-4C3B-A6DA-04289E2F0A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1917CC-671D-47EA-B065-51E87EC27B53}"/>
              </a:ext>
            </a:extLst>
          </p:cNvPr>
          <p:cNvSpPr>
            <a:spLocks noGrp="1"/>
          </p:cNvSpPr>
          <p:nvPr>
            <p:ph type="dt" sz="half" idx="2"/>
          </p:nvPr>
        </p:nvSpPr>
        <p:spPr>
          <a:xfrm>
            <a:off x="457200" y="6488702"/>
            <a:ext cx="2743200" cy="182880"/>
          </a:xfrm>
          <a:prstGeom prst="rect">
            <a:avLst/>
          </a:prstGeom>
        </p:spPr>
        <p:txBody>
          <a:bodyPr vert="horz" lIns="91440" tIns="45720" rIns="91440" bIns="45720" rtlCol="0" anchor="b" anchorCtr="0"/>
          <a:lstStyle>
            <a:lvl1pPr algn="l">
              <a:defRPr sz="1000" spc="300">
                <a:solidFill>
                  <a:schemeClr val="bg1"/>
                </a:solidFill>
                <a:latin typeface="+mj-lt"/>
              </a:defRPr>
            </a:lvl1pPr>
          </a:lstStyle>
          <a:p>
            <a:r>
              <a:rPr lang="en-US" dirty="0"/>
              <a:t>20XX</a:t>
            </a:r>
          </a:p>
        </p:txBody>
      </p:sp>
      <p:sp>
        <p:nvSpPr>
          <p:cNvPr id="5" name="Footer Placeholder 4">
            <a:extLst>
              <a:ext uri="{FF2B5EF4-FFF2-40B4-BE49-F238E27FC236}">
                <a16:creationId xmlns:a16="http://schemas.microsoft.com/office/drawing/2014/main" id="{3F2D0B54-5D87-4D1B-9C6E-5A7B87C833A0}"/>
              </a:ext>
            </a:extLst>
          </p:cNvPr>
          <p:cNvSpPr>
            <a:spLocks noGrp="1"/>
          </p:cNvSpPr>
          <p:nvPr>
            <p:ph type="ftr" sz="quarter" idx="3"/>
          </p:nvPr>
        </p:nvSpPr>
        <p:spPr>
          <a:xfrm>
            <a:off x="4038600" y="6488702"/>
            <a:ext cx="4114800" cy="182880"/>
          </a:xfrm>
          <a:prstGeom prst="rect">
            <a:avLst/>
          </a:prstGeom>
        </p:spPr>
        <p:txBody>
          <a:bodyPr vert="horz" lIns="91440" tIns="45720" rIns="91440" bIns="45720" rtlCol="0" anchor="b" anchorCtr="0"/>
          <a:lstStyle>
            <a:lvl1pPr algn="ctr">
              <a:defRPr sz="1000" spc="300">
                <a:solidFill>
                  <a:schemeClr val="bg1"/>
                </a:solidFill>
              </a:defRPr>
            </a:lvl1pPr>
          </a:lstStyle>
          <a:p>
            <a:r>
              <a:rPr lang="en-US" dirty="0"/>
              <a:t>CONFERENCE PRESENTATION</a:t>
            </a:r>
          </a:p>
        </p:txBody>
      </p:sp>
      <p:sp>
        <p:nvSpPr>
          <p:cNvPr id="6" name="Slide Number Placeholder 5">
            <a:extLst>
              <a:ext uri="{FF2B5EF4-FFF2-40B4-BE49-F238E27FC236}">
                <a16:creationId xmlns:a16="http://schemas.microsoft.com/office/drawing/2014/main" id="{C5CADFFD-0FF7-4DDC-8879-918576F63EA6}"/>
              </a:ext>
            </a:extLst>
          </p:cNvPr>
          <p:cNvSpPr>
            <a:spLocks noGrp="1"/>
          </p:cNvSpPr>
          <p:nvPr>
            <p:ph type="sldNum" sz="quarter" idx="4"/>
          </p:nvPr>
        </p:nvSpPr>
        <p:spPr>
          <a:xfrm>
            <a:off x="8997696" y="6488702"/>
            <a:ext cx="2743200" cy="182880"/>
          </a:xfrm>
          <a:prstGeom prst="rect">
            <a:avLst/>
          </a:prstGeom>
        </p:spPr>
        <p:txBody>
          <a:bodyPr vert="horz" lIns="91440" tIns="45720" rIns="91440" bIns="45720" rtlCol="0" anchor="b" anchorCtr="0"/>
          <a:lstStyle>
            <a:lvl1pPr algn="r">
              <a:defRPr sz="1000">
                <a:solidFill>
                  <a:schemeClr val="bg1"/>
                </a:solidFill>
                <a:latin typeface="+mj-lt"/>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2464305198"/>
      </p:ext>
    </p:extLst>
  </p:cSld>
  <p:clrMap bg1="lt1" tx1="dk1" bg2="lt2" tx2="dk2" accent1="accent1" accent2="accent2" accent3="accent3" accent4="accent4" accent5="accent5" accent6="accent6" hlink="hlink" folHlink="folHlink"/>
  <p:sldLayoutIdLst>
    <p:sldLayoutId id="2147483649" r:id="rId1"/>
    <p:sldLayoutId id="2147483672" r:id="rId2"/>
    <p:sldLayoutId id="2147483673" r:id="rId3"/>
    <p:sldLayoutId id="2147483651" r:id="rId4"/>
    <p:sldLayoutId id="2147483677" r:id="rId5"/>
    <p:sldLayoutId id="2147483667" r:id="rId6"/>
    <p:sldLayoutId id="2147483668" r:id="rId7"/>
    <p:sldLayoutId id="2147483656" r:id="rId8"/>
    <p:sldLayoutId id="2147483671" r:id="rId9"/>
    <p:sldLayoutId id="2147483674" r:id="rId10"/>
    <p:sldLayoutId id="2147483678" r:id="rId11"/>
    <p:sldLayoutId id="2147483675" r:id="rId12"/>
    <p:sldLayoutId id="2147483682" r:id="rId13"/>
    <p:sldLayoutId id="2147483666" r:id="rId14"/>
    <p:sldLayoutId id="2147483676" r:id="rId15"/>
    <p:sldLayoutId id="2147483650" r:id="rId16"/>
    <p:sldLayoutId id="2147483670" r:id="rId17"/>
    <p:sldLayoutId id="2147483653" r:id="rId18"/>
    <p:sldLayoutId id="2147483652" r:id="rId19"/>
  </p:sldLayoutIdLst>
  <p:hf hdr="0"/>
  <p:txStyles>
    <p:titleStyle>
      <a:lvl1pPr algn="l" defTabSz="914400" rtl="0" eaLnBrk="1" latinLnBrk="0" hangingPunct="1">
        <a:lnSpc>
          <a:spcPct val="90000"/>
        </a:lnSpc>
        <a:spcBef>
          <a:spcPct val="0"/>
        </a:spcBef>
        <a:buNone/>
        <a:defRPr sz="3200" kern="1200" spc="40" baseline="0">
          <a:solidFill>
            <a:schemeClr val="accent3">
              <a:lumMod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3">
              <a:lumMod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3">
              <a:lumMod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3">
              <a:lumMod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3">
              <a:lumMod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3">
              <a:lumMod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552" userDrawn="1">
          <p15:clr>
            <a:srgbClr val="FBAE40"/>
          </p15:clr>
        </p15:guide>
        <p15:guide id="4" pos="7128" userDrawn="1">
          <p15:clr>
            <a:srgbClr val="FBAE40"/>
          </p15:clr>
        </p15:guide>
        <p15:guide id="5" pos="288" userDrawn="1">
          <p15:clr>
            <a:srgbClr val="F26B43"/>
          </p15:clr>
        </p15:guide>
        <p15:guide id="6" pos="739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6.xml"/><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jpe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hyperlink" Target="mailto:Charletta.breed@dallascounty.org" TargetMode="External"/><Relationship Id="rId2" Type="http://schemas.openxmlformats.org/officeDocument/2006/relationships/image" Target="../media/image25.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Picture Placeholder 74" descr="photo of leather briefcase on some paper">
            <a:extLst>
              <a:ext uri="{FF2B5EF4-FFF2-40B4-BE49-F238E27FC236}">
                <a16:creationId xmlns:a16="http://schemas.microsoft.com/office/drawing/2014/main" id="{81B90C65-1DA4-4E3B-93DD-50C02E869756}"/>
              </a:ext>
            </a:extLst>
          </p:cNvPr>
          <p:cNvPicPr>
            <a:picLocks noGrp="1" noChangeAspect="1"/>
          </p:cNvPicPr>
          <p:nvPr>
            <p:ph type="pic" sz="quarter" idx="14"/>
          </p:nvPr>
        </p:nvPicPr>
        <p:blipFill rotWithShape="1">
          <a:blip r:embed="rId2">
            <a:extLst>
              <a:ext uri="{28A0092B-C50C-407E-A947-70E740481C1C}">
                <a14:useLocalDpi xmlns:a14="http://schemas.microsoft.com/office/drawing/2010/main"/>
              </a:ext>
            </a:extLst>
          </a:blip>
          <a:srcRect/>
          <a:stretch/>
        </p:blipFill>
        <p:spPr>
          <a:xfrm>
            <a:off x="1524" y="0"/>
            <a:ext cx="12188952" cy="6858000"/>
          </a:xfrm>
        </p:spPr>
      </p:pic>
      <p:sp>
        <p:nvSpPr>
          <p:cNvPr id="46" name="Title 45">
            <a:extLst>
              <a:ext uri="{FF2B5EF4-FFF2-40B4-BE49-F238E27FC236}">
                <a16:creationId xmlns:a16="http://schemas.microsoft.com/office/drawing/2014/main" id="{70F6BB83-FE06-42C6-8C19-9F085DD9A9BF}"/>
              </a:ext>
            </a:extLst>
          </p:cNvPr>
          <p:cNvSpPr>
            <a:spLocks noGrp="1"/>
          </p:cNvSpPr>
          <p:nvPr>
            <p:ph type="ctrTitle"/>
          </p:nvPr>
        </p:nvSpPr>
        <p:spPr>
          <a:xfrm>
            <a:off x="458724" y="4524231"/>
            <a:ext cx="11274552" cy="1162499"/>
          </a:xfrm>
        </p:spPr>
        <p:txBody>
          <a:bodyPr>
            <a:normAutofit fontScale="90000"/>
          </a:bodyPr>
          <a:lstStyle/>
          <a:p>
            <a:pPr algn="ctr"/>
            <a:r>
              <a:rPr lang="en-US" sz="3600" dirty="0"/>
              <a:t>How to make a stellar </a:t>
            </a:r>
            <a:br>
              <a:rPr lang="en-US" sz="3600" dirty="0"/>
            </a:br>
            <a:r>
              <a:rPr lang="en-US" sz="3600" dirty="0"/>
              <a:t>court record </a:t>
            </a:r>
          </a:p>
        </p:txBody>
      </p:sp>
      <p:sp>
        <p:nvSpPr>
          <p:cNvPr id="99" name="Subtitle 98">
            <a:extLst>
              <a:ext uri="{FF2B5EF4-FFF2-40B4-BE49-F238E27FC236}">
                <a16:creationId xmlns:a16="http://schemas.microsoft.com/office/drawing/2014/main" id="{3E1C2516-A9DD-4DE3-A1B1-CDA13607697C}"/>
              </a:ext>
            </a:extLst>
          </p:cNvPr>
          <p:cNvSpPr>
            <a:spLocks noGrp="1"/>
          </p:cNvSpPr>
          <p:nvPr>
            <p:ph type="subTitle" idx="1"/>
          </p:nvPr>
        </p:nvSpPr>
        <p:spPr/>
        <p:txBody>
          <a:bodyPr/>
          <a:lstStyle/>
          <a:p>
            <a:r>
              <a:rPr lang="en-US" dirty="0">
                <a:latin typeface="Amasis MT Pro Black" panose="02040A04050005020304" pitchFamily="18" charset="0"/>
              </a:rPr>
              <a:t>North Texas bench bar </a:t>
            </a:r>
          </a:p>
        </p:txBody>
      </p:sp>
      <p:sp>
        <p:nvSpPr>
          <p:cNvPr id="100" name="Text Placeholder 99">
            <a:extLst>
              <a:ext uri="{FF2B5EF4-FFF2-40B4-BE49-F238E27FC236}">
                <a16:creationId xmlns:a16="http://schemas.microsoft.com/office/drawing/2014/main" id="{3A6E016E-983A-46B3-9B7A-F909E2EE329A}"/>
              </a:ext>
            </a:extLst>
          </p:cNvPr>
          <p:cNvSpPr>
            <a:spLocks noGrp="1"/>
          </p:cNvSpPr>
          <p:nvPr>
            <p:ph type="body" sz="quarter" idx="13"/>
          </p:nvPr>
        </p:nvSpPr>
        <p:spPr/>
        <p:txBody>
          <a:bodyPr/>
          <a:lstStyle/>
          <a:p>
            <a:endParaRPr lang="en-US" dirty="0">
              <a:latin typeface="Amasis MT Pro Black" panose="020B0604020202020204" pitchFamily="18" charset="0"/>
            </a:endParaRPr>
          </a:p>
          <a:p>
            <a:r>
              <a:rPr lang="en-US" dirty="0">
                <a:latin typeface="Amasis MT Pro Black" panose="020B0604020202020204" pitchFamily="18" charset="0"/>
              </a:rPr>
              <a:t>April 2026</a:t>
            </a:r>
          </a:p>
          <a:p>
            <a:endParaRPr lang="en-US" dirty="0">
              <a:latin typeface="Amasis MT Pro Black" panose="020B0604020202020204" pitchFamily="18" charset="0"/>
            </a:endParaRPr>
          </a:p>
        </p:txBody>
      </p:sp>
    </p:spTree>
    <p:extLst>
      <p:ext uri="{BB962C8B-B14F-4D97-AF65-F5344CB8AC3E}">
        <p14:creationId xmlns:p14="http://schemas.microsoft.com/office/powerpoint/2010/main" val="16424253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6ECC4-E717-8C68-239F-BF7A77A8FB78}"/>
              </a:ext>
            </a:extLst>
          </p:cNvPr>
          <p:cNvSpPr>
            <a:spLocks noGrp="1"/>
          </p:cNvSpPr>
          <p:nvPr>
            <p:ph type="title"/>
          </p:nvPr>
        </p:nvSpPr>
        <p:spPr/>
        <p:txBody>
          <a:bodyPr>
            <a:normAutofit fontScale="90000"/>
          </a:bodyPr>
          <a:lstStyle/>
          <a:p>
            <a:r>
              <a:rPr lang="en-US" sz="2400" dirty="0"/>
              <a:t>HONORABLE JUDGE </a:t>
            </a:r>
            <a:br>
              <a:rPr lang="en-US" sz="2400" dirty="0"/>
            </a:br>
            <a:r>
              <a:rPr lang="en-US" sz="2400" dirty="0"/>
              <a:t>MARGARET JONES-JOHNSON</a:t>
            </a:r>
          </a:p>
        </p:txBody>
      </p:sp>
      <p:sp>
        <p:nvSpPr>
          <p:cNvPr id="3" name="Content Placeholder 2">
            <a:extLst>
              <a:ext uri="{FF2B5EF4-FFF2-40B4-BE49-F238E27FC236}">
                <a16:creationId xmlns:a16="http://schemas.microsoft.com/office/drawing/2014/main" id="{FAEB0598-069E-43CC-47FD-07AF4FBFE3C0}"/>
              </a:ext>
            </a:extLst>
          </p:cNvPr>
          <p:cNvSpPr>
            <a:spLocks noGrp="1"/>
          </p:cNvSpPr>
          <p:nvPr>
            <p:ph idx="1"/>
          </p:nvPr>
        </p:nvSpPr>
        <p:spPr>
          <a:xfrm>
            <a:off x="960120" y="2655518"/>
            <a:ext cx="6467814" cy="3410001"/>
          </a:xfrm>
        </p:spPr>
        <p:txBody>
          <a:bodyPr>
            <a:normAutofit fontScale="77500" lnSpcReduction="20000"/>
          </a:bodyPr>
          <a:lstStyle/>
          <a:p>
            <a:pPr marL="285750" indent="-285750" algn="just">
              <a:buFont typeface="Arial" panose="020B0604020202020204" pitchFamily="34" charset="0"/>
              <a:buChar char="•"/>
            </a:pPr>
            <a:r>
              <a:rPr lang="en-US" dirty="0"/>
              <a:t>Graduate of Texas A&amp;M University (formerly Texas Wesleyan University), J.D., University of Arkansas, Little Rock, Arkansas, B.A. Radio, Television &amp; Film with a Minor in Marketing</a:t>
            </a:r>
          </a:p>
          <a:p>
            <a:pPr marL="285750" indent="-285750" algn="just">
              <a:buFont typeface="Arial" panose="020B0604020202020204" pitchFamily="34" charset="0"/>
              <a:buChar char="•"/>
            </a:pPr>
            <a:r>
              <a:rPr lang="en-US" dirty="0"/>
              <a:t>As an attorney, over 30 years of legal experience handling Family Law, CPS, Criminal, Juvenile, and Probate matters, as well as Sports and Entertainment Law</a:t>
            </a:r>
          </a:p>
          <a:p>
            <a:pPr marL="285750" indent="-285750" algn="just">
              <a:buFont typeface="Arial" panose="020B0604020202020204" pitchFamily="34" charset="0"/>
              <a:buChar char="•"/>
            </a:pPr>
            <a:r>
              <a:rPr lang="en-US" dirty="0"/>
              <a:t>Presiding Judge of Probate Court No. 3 (2015 to present)</a:t>
            </a:r>
          </a:p>
          <a:p>
            <a:pPr marL="285750" indent="-285750" algn="just">
              <a:buFont typeface="Arial" panose="020B0604020202020204" pitchFamily="34" charset="0"/>
              <a:buChar char="•"/>
            </a:pPr>
            <a:r>
              <a:rPr lang="en-US" dirty="0"/>
              <a:t>Member of United States Supreme Court Bar, United States Northern District of Texas, State Bar of Texas, Fellow Dallas Bar Foundation, Dallas Bar Association, J.L. Turner Legal Society, Texas Center for the Judiciary, National College of Probate Judges, Texas College of Probate Judges, and National Alliance on Mental Illness </a:t>
            </a:r>
          </a:p>
          <a:p>
            <a:pPr algn="just"/>
            <a:r>
              <a:rPr lang="en-US" dirty="0"/>
              <a:t> </a:t>
            </a:r>
          </a:p>
        </p:txBody>
      </p:sp>
      <p:sp>
        <p:nvSpPr>
          <p:cNvPr id="4" name="Date Placeholder 3">
            <a:extLst>
              <a:ext uri="{FF2B5EF4-FFF2-40B4-BE49-F238E27FC236}">
                <a16:creationId xmlns:a16="http://schemas.microsoft.com/office/drawing/2014/main" id="{C2481EFC-4016-0FEE-50F7-23EF818F75ED}"/>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DDDC39C9-1497-70AD-91BC-859FF63C28A4}"/>
              </a:ext>
            </a:extLst>
          </p:cNvPr>
          <p:cNvSpPr>
            <a:spLocks noGrp="1"/>
          </p:cNvSpPr>
          <p:nvPr>
            <p:ph type="ftr" sz="quarter" idx="11"/>
          </p:nvPr>
        </p:nvSpPr>
        <p:spPr/>
        <p:txBody>
          <a:bodyPr/>
          <a:lstStyle/>
          <a:p>
            <a:r>
              <a:rPr lang="en-US"/>
              <a:t>Conference presentation</a:t>
            </a:r>
            <a:endParaRPr lang="en-US" dirty="0"/>
          </a:p>
        </p:txBody>
      </p:sp>
      <p:sp>
        <p:nvSpPr>
          <p:cNvPr id="6" name="Slide Number Placeholder 5">
            <a:extLst>
              <a:ext uri="{FF2B5EF4-FFF2-40B4-BE49-F238E27FC236}">
                <a16:creationId xmlns:a16="http://schemas.microsoft.com/office/drawing/2014/main" id="{306976F7-54DF-5506-53DE-665DE21B34CC}"/>
              </a:ext>
            </a:extLst>
          </p:cNvPr>
          <p:cNvSpPr>
            <a:spLocks noGrp="1"/>
          </p:cNvSpPr>
          <p:nvPr>
            <p:ph type="sldNum" sz="quarter" idx="12"/>
          </p:nvPr>
        </p:nvSpPr>
        <p:spPr/>
        <p:txBody>
          <a:bodyPr/>
          <a:lstStyle/>
          <a:p>
            <a:fld id="{B5CEABB6-07DC-46E8-9B57-56EC44A396E5}" type="slidenum">
              <a:rPr lang="en-US" smtClean="0"/>
              <a:t>2</a:t>
            </a:fld>
            <a:endParaRPr lang="en-US" dirty="0"/>
          </a:p>
        </p:txBody>
      </p:sp>
      <p:sp>
        <p:nvSpPr>
          <p:cNvPr id="7" name="Picture Placeholder 6">
            <a:extLst>
              <a:ext uri="{FF2B5EF4-FFF2-40B4-BE49-F238E27FC236}">
                <a16:creationId xmlns:a16="http://schemas.microsoft.com/office/drawing/2014/main" id="{0BA5E710-A4C1-B3A5-623D-086302E15CB3}"/>
              </a:ext>
            </a:extLst>
          </p:cNvPr>
          <p:cNvSpPr>
            <a:spLocks noGrp="1"/>
          </p:cNvSpPr>
          <p:nvPr>
            <p:ph type="pic" sz="quarter" idx="13"/>
          </p:nvPr>
        </p:nvSpPr>
        <p:spPr>
          <a:xfrm>
            <a:off x="7807071" y="1383957"/>
            <a:ext cx="2300756" cy="3675478"/>
          </a:xfrm>
        </p:spPr>
        <p:txBody>
          <a:bodyPr/>
          <a:lstStyle/>
          <a:p>
            <a:endParaRPr lang="en-US"/>
          </a:p>
        </p:txBody>
      </p:sp>
      <p:sp>
        <p:nvSpPr>
          <p:cNvPr id="8" name="Text Placeholder 7">
            <a:extLst>
              <a:ext uri="{FF2B5EF4-FFF2-40B4-BE49-F238E27FC236}">
                <a16:creationId xmlns:a16="http://schemas.microsoft.com/office/drawing/2014/main" id="{893ADC32-23DB-8237-74C2-2D7431FA5F6C}"/>
              </a:ext>
            </a:extLst>
          </p:cNvPr>
          <p:cNvSpPr>
            <a:spLocks noGrp="1"/>
          </p:cNvSpPr>
          <p:nvPr>
            <p:ph type="body" sz="quarter" idx="14"/>
          </p:nvPr>
        </p:nvSpPr>
        <p:spPr>
          <a:xfrm>
            <a:off x="6872405" y="5162246"/>
            <a:ext cx="4617720" cy="1000897"/>
          </a:xfrm>
        </p:spPr>
        <p:txBody>
          <a:bodyPr/>
          <a:lstStyle/>
          <a:p>
            <a:r>
              <a:rPr lang="en-US" b="1" dirty="0"/>
              <a:t>Presiding Judge </a:t>
            </a:r>
          </a:p>
          <a:p>
            <a:r>
              <a:rPr lang="en-US" b="1" dirty="0"/>
              <a:t>Dallas County Probate Court No. 3 </a:t>
            </a:r>
          </a:p>
        </p:txBody>
      </p:sp>
      <p:pic>
        <p:nvPicPr>
          <p:cNvPr id="1026" name="Picture 2" descr="judge m jones-johnson">
            <a:extLst>
              <a:ext uri="{FF2B5EF4-FFF2-40B4-BE49-F238E27FC236}">
                <a16:creationId xmlns:a16="http://schemas.microsoft.com/office/drawing/2014/main" id="{1A8CE86D-C0D9-7C24-3B2D-969038FBDF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7071" y="1383957"/>
            <a:ext cx="2300756" cy="3675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946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DCC9C-7429-45B0-8103-C0D206342BE7}"/>
              </a:ext>
            </a:extLst>
          </p:cNvPr>
          <p:cNvSpPr>
            <a:spLocks noGrp="1"/>
          </p:cNvSpPr>
          <p:nvPr>
            <p:ph type="title"/>
          </p:nvPr>
        </p:nvSpPr>
        <p:spPr>
          <a:xfrm>
            <a:off x="960120" y="960120"/>
            <a:ext cx="4645152" cy="914400"/>
          </a:xfrm>
        </p:spPr>
        <p:txBody>
          <a:bodyPr>
            <a:normAutofit fontScale="90000"/>
          </a:bodyPr>
          <a:lstStyle/>
          <a:p>
            <a:r>
              <a:rPr lang="en-US" dirty="0"/>
              <a:t>Charletta Breed, CSR, RPR</a:t>
            </a:r>
          </a:p>
        </p:txBody>
      </p:sp>
      <p:sp>
        <p:nvSpPr>
          <p:cNvPr id="3" name="Content Placeholder 2">
            <a:extLst>
              <a:ext uri="{FF2B5EF4-FFF2-40B4-BE49-F238E27FC236}">
                <a16:creationId xmlns:a16="http://schemas.microsoft.com/office/drawing/2014/main" id="{02DFCE27-D56E-4D7D-9A28-3C699A6B64C9}"/>
              </a:ext>
            </a:extLst>
          </p:cNvPr>
          <p:cNvSpPr>
            <a:spLocks noGrp="1"/>
          </p:cNvSpPr>
          <p:nvPr>
            <p:ph idx="1"/>
          </p:nvPr>
        </p:nvSpPr>
        <p:spPr>
          <a:xfrm>
            <a:off x="960120" y="2739662"/>
            <a:ext cx="4645152" cy="3527323"/>
          </a:xfrm>
        </p:spPr>
        <p:txBody>
          <a:bodyPr vert="horz" lIns="91440" tIns="45720" rIns="91440" bIns="45720" rtlCol="0" anchor="t">
            <a:normAutofit fontScale="70000" lnSpcReduction="20000"/>
          </a:bodyPr>
          <a:lstStyle/>
          <a:p>
            <a:pPr marL="285750" indent="-285750" algn="just">
              <a:buFont typeface="Arial" panose="020B0604020202020204" pitchFamily="34" charset="0"/>
              <a:buChar char="•"/>
            </a:pPr>
            <a:r>
              <a:rPr lang="en-US" dirty="0"/>
              <a:t>The Court Reporting Institute of Dallas Graduate – Class of 1999</a:t>
            </a:r>
          </a:p>
          <a:p>
            <a:pPr marL="285750" indent="-285750" algn="just">
              <a:buFont typeface="Arial" panose="020B0604020202020204" pitchFamily="34" charset="0"/>
              <a:buChar char="•"/>
            </a:pPr>
            <a:r>
              <a:rPr lang="en-US" dirty="0"/>
              <a:t>Official Court Reporter for the Honorable Judge Margaret Jones-Johnson – Probate Court No. 3/Mental Illness Court of Dallas County</a:t>
            </a:r>
          </a:p>
          <a:p>
            <a:pPr marL="285750" indent="-285750" algn="just">
              <a:buFont typeface="Arial" panose="020B0604020202020204" pitchFamily="34" charset="0"/>
              <a:buChar char="•"/>
            </a:pPr>
            <a:r>
              <a:rPr lang="en-US" dirty="0"/>
              <a:t>Over 25 years of reporting experience and a longstanding member of the National Court Reporters Association, Texas Court Reporters Association (TCRA), Dallas Court Reporters Association, and currently serves as the TCRA Officials Committee Chair and TCRA Fifth Court of Appeals Liaison</a:t>
            </a:r>
          </a:p>
          <a:p>
            <a:pPr marL="285750" indent="-285750" algn="just">
              <a:buFont typeface="Arial" panose="020B0604020202020204" pitchFamily="34" charset="0"/>
              <a:buChar char="•"/>
            </a:pPr>
            <a:r>
              <a:rPr lang="en-US" dirty="0"/>
              <a:t>2022 Dallas County Leadership &amp; Management Academy Graduate, 2023 National Association of Counties (NACo) High-Performance Leadership Academy Graduate, 2025 NACo AI Academy Graduate</a:t>
            </a:r>
          </a:p>
          <a:p>
            <a:pPr marL="285750" indent="-285750">
              <a:buFont typeface="Arial" panose="020B0604020202020204" pitchFamily="34" charset="0"/>
              <a:buChar char="•"/>
            </a:pPr>
            <a:endParaRPr lang="en-US" dirty="0"/>
          </a:p>
        </p:txBody>
      </p:sp>
      <p:sp>
        <p:nvSpPr>
          <p:cNvPr id="33" name="Date Placeholder 32">
            <a:extLst>
              <a:ext uri="{FF2B5EF4-FFF2-40B4-BE49-F238E27FC236}">
                <a16:creationId xmlns:a16="http://schemas.microsoft.com/office/drawing/2014/main" id="{FA8AB7A3-8189-4146-84E3-D859FD67003C}"/>
              </a:ext>
            </a:extLst>
          </p:cNvPr>
          <p:cNvSpPr>
            <a:spLocks noGrp="1"/>
          </p:cNvSpPr>
          <p:nvPr>
            <p:ph type="dt" sz="half" idx="10"/>
          </p:nvPr>
        </p:nvSpPr>
        <p:spPr>
          <a:xfrm>
            <a:off x="457200" y="6488702"/>
            <a:ext cx="2743200" cy="182880"/>
          </a:xfrm>
        </p:spPr>
        <p:txBody>
          <a:bodyPr/>
          <a:lstStyle/>
          <a:p>
            <a:r>
              <a:rPr lang="en-US" dirty="0"/>
              <a:t>2026</a:t>
            </a:r>
          </a:p>
        </p:txBody>
      </p:sp>
      <p:sp>
        <p:nvSpPr>
          <p:cNvPr id="34" name="Footer Placeholder 33">
            <a:extLst>
              <a:ext uri="{FF2B5EF4-FFF2-40B4-BE49-F238E27FC236}">
                <a16:creationId xmlns:a16="http://schemas.microsoft.com/office/drawing/2014/main" id="{201C63C9-DA14-420C-BBAA-00D6ECAA4FEB}"/>
              </a:ext>
            </a:extLst>
          </p:cNvPr>
          <p:cNvSpPr>
            <a:spLocks noGrp="1"/>
          </p:cNvSpPr>
          <p:nvPr>
            <p:ph type="ftr" sz="quarter" idx="11"/>
          </p:nvPr>
        </p:nvSpPr>
        <p:spPr>
          <a:xfrm>
            <a:off x="4038600" y="6488702"/>
            <a:ext cx="4114800" cy="182880"/>
          </a:xfrm>
        </p:spPr>
        <p:txBody>
          <a:bodyPr/>
          <a:lstStyle/>
          <a:p>
            <a:r>
              <a:rPr lang="en-US" dirty="0">
                <a:solidFill>
                  <a:schemeClr val="tx1"/>
                </a:solidFill>
              </a:rPr>
              <a:t>HOW TO MAKE A STELLAR RECORD</a:t>
            </a:r>
          </a:p>
        </p:txBody>
      </p:sp>
      <p:sp>
        <p:nvSpPr>
          <p:cNvPr id="35" name="Slide Number Placeholder 34">
            <a:extLst>
              <a:ext uri="{FF2B5EF4-FFF2-40B4-BE49-F238E27FC236}">
                <a16:creationId xmlns:a16="http://schemas.microsoft.com/office/drawing/2014/main" id="{8E1AC5C9-EB48-467F-A73C-3E2E0A794DE9}"/>
              </a:ext>
            </a:extLst>
          </p:cNvPr>
          <p:cNvSpPr>
            <a:spLocks noGrp="1"/>
          </p:cNvSpPr>
          <p:nvPr>
            <p:ph type="sldNum" sz="quarter" idx="12"/>
          </p:nvPr>
        </p:nvSpPr>
        <p:spPr>
          <a:xfrm>
            <a:off x="8997696" y="6488702"/>
            <a:ext cx="2743200" cy="182880"/>
          </a:xfrm>
        </p:spPr>
        <p:txBody>
          <a:bodyPr/>
          <a:lstStyle/>
          <a:p>
            <a:fld id="{B5CEABB6-07DC-46E8-9B57-56EC44A396E5}" type="slidenum">
              <a:rPr lang="en-US" smtClean="0"/>
              <a:pPr/>
              <a:t>3</a:t>
            </a:fld>
            <a:endParaRPr lang="en-US" dirty="0"/>
          </a:p>
        </p:txBody>
      </p:sp>
      <p:pic>
        <p:nvPicPr>
          <p:cNvPr id="30" name="Picture Placeholder 29">
            <a:extLst>
              <a:ext uri="{FF2B5EF4-FFF2-40B4-BE49-F238E27FC236}">
                <a16:creationId xmlns:a16="http://schemas.microsoft.com/office/drawing/2014/main" id="{D1187FF2-8FC3-4450-A220-12AA331F4B7D}"/>
              </a:ext>
            </a:extLst>
          </p:cNvPr>
          <p:cNvPicPr>
            <a:picLocks noGrp="1" noChangeAspect="1"/>
          </p:cNvPicPr>
          <p:nvPr>
            <p:ph type="pic" sz="quarter" idx="13"/>
          </p:nvPr>
        </p:nvPicPr>
        <p:blipFill>
          <a:blip r:embed="rId2"/>
          <a:srcRect/>
          <a:stretch/>
        </p:blipFill>
        <p:spPr>
          <a:xfrm>
            <a:off x="8058582" y="1417320"/>
            <a:ext cx="2281799" cy="4206240"/>
          </a:xfrm>
        </p:spPr>
      </p:pic>
    </p:spTree>
    <p:extLst>
      <p:ext uri="{BB962C8B-B14F-4D97-AF65-F5344CB8AC3E}">
        <p14:creationId xmlns:p14="http://schemas.microsoft.com/office/powerpoint/2010/main" val="305209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Placeholder 30" descr="photo of man adjusting a bowtie">
            <a:extLst>
              <a:ext uri="{FF2B5EF4-FFF2-40B4-BE49-F238E27FC236}">
                <a16:creationId xmlns:a16="http://schemas.microsoft.com/office/drawing/2014/main" id="{2DE7EEDD-7A34-4798-BB47-E2ECC8E90015}"/>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1588" y="0"/>
            <a:ext cx="12188825" cy="6858000"/>
          </a:xfrm>
        </p:spPr>
      </p:pic>
      <p:sp>
        <p:nvSpPr>
          <p:cNvPr id="49" name="Footer Placeholder 48">
            <a:extLst>
              <a:ext uri="{FF2B5EF4-FFF2-40B4-BE49-F238E27FC236}">
                <a16:creationId xmlns:a16="http://schemas.microsoft.com/office/drawing/2014/main" id="{C258616B-F8D3-4DFF-90F3-7FA5FCBBDCF6}"/>
              </a:ext>
            </a:extLst>
          </p:cNvPr>
          <p:cNvSpPr>
            <a:spLocks noGrp="1"/>
          </p:cNvSpPr>
          <p:nvPr>
            <p:ph type="ftr" sz="quarter" idx="11"/>
          </p:nvPr>
        </p:nvSpPr>
        <p:spPr>
          <a:xfrm>
            <a:off x="4038600" y="6488702"/>
            <a:ext cx="4114800" cy="182880"/>
          </a:xfrm>
        </p:spPr>
        <p:txBody>
          <a:bodyPr/>
          <a:lstStyle/>
          <a:p>
            <a:r>
              <a:rPr lang="en-US" dirty="0">
                <a:solidFill>
                  <a:schemeClr val="tx1"/>
                </a:solidFill>
              </a:rPr>
              <a:t>HOW TO CREATE A STELLAR RECORD</a:t>
            </a:r>
          </a:p>
        </p:txBody>
      </p:sp>
      <p:sp>
        <p:nvSpPr>
          <p:cNvPr id="50" name="Slide Number Placeholder 49">
            <a:extLst>
              <a:ext uri="{FF2B5EF4-FFF2-40B4-BE49-F238E27FC236}">
                <a16:creationId xmlns:a16="http://schemas.microsoft.com/office/drawing/2014/main" id="{3075AA35-B840-4333-BB28-D51EA90E2FF3}"/>
              </a:ext>
            </a:extLst>
          </p:cNvPr>
          <p:cNvSpPr>
            <a:spLocks noGrp="1"/>
          </p:cNvSpPr>
          <p:nvPr>
            <p:ph type="sldNum" sz="quarter" idx="12"/>
          </p:nvPr>
        </p:nvSpPr>
        <p:spPr>
          <a:xfrm>
            <a:off x="8997696" y="6488702"/>
            <a:ext cx="2743200" cy="182880"/>
          </a:xfrm>
        </p:spPr>
        <p:txBody>
          <a:bodyPr/>
          <a:lstStyle/>
          <a:p>
            <a:fld id="{B5CEABB6-07DC-46E8-9B57-56EC44A396E5}" type="slidenum">
              <a:rPr lang="en-US" smtClean="0"/>
              <a:pPr/>
              <a:t>4</a:t>
            </a:fld>
            <a:endParaRPr lang="en-US" dirty="0"/>
          </a:p>
        </p:txBody>
      </p:sp>
      <p:sp>
        <p:nvSpPr>
          <p:cNvPr id="42" name="Rectangle 41">
            <a:extLst>
              <a:ext uri="{FF2B5EF4-FFF2-40B4-BE49-F238E27FC236}">
                <a16:creationId xmlns:a16="http://schemas.microsoft.com/office/drawing/2014/main" id="{443A58A5-9341-4510-9362-41E4208DF42E}"/>
              </a:ext>
              <a:ext uri="{C183D7F6-B498-43B3-948B-1728B52AA6E4}">
                <adec:decorative xmlns:adec="http://schemas.microsoft.com/office/drawing/2017/decorative" val="1"/>
              </a:ext>
            </a:extLst>
          </p:cNvPr>
          <p:cNvSpPr/>
          <p:nvPr/>
        </p:nvSpPr>
        <p:spPr>
          <a:xfrm>
            <a:off x="457200" y="685800"/>
            <a:ext cx="5486400" cy="5486400"/>
          </a:xfrm>
          <a:prstGeom prst="rect">
            <a:avLst/>
          </a:prstGeom>
          <a:solidFill>
            <a:schemeClr val="tx2">
              <a:lumMod val="20000"/>
              <a:lumOff val="80000"/>
              <a:alpha val="85000"/>
            </a:schemeClr>
          </a:solidFill>
          <a:ln w="38100">
            <a:solidFill>
              <a:schemeClr val="accent3">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305CF152-7103-4B02-BAD1-A6874B7D8500}"/>
              </a:ext>
              <a:ext uri="{C183D7F6-B498-43B3-948B-1728B52AA6E4}">
                <adec:decorative xmlns:adec="http://schemas.microsoft.com/office/drawing/2017/decorative" val="1"/>
              </a:ext>
            </a:extLst>
          </p:cNvPr>
          <p:cNvSpPr/>
          <p:nvPr/>
        </p:nvSpPr>
        <p:spPr>
          <a:xfrm>
            <a:off x="571500" y="800100"/>
            <a:ext cx="5257800" cy="5257800"/>
          </a:xfrm>
          <a:prstGeom prst="rect">
            <a:avLst/>
          </a:prstGeom>
          <a:noFill/>
          <a:ln w="12700">
            <a:solidFill>
              <a:schemeClr val="accent3">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a:extLst>
              <a:ext uri="{FF2B5EF4-FFF2-40B4-BE49-F238E27FC236}">
                <a16:creationId xmlns:a16="http://schemas.microsoft.com/office/drawing/2014/main" id="{0D294A10-6915-4D50-9FD0-965DEAC3533D}"/>
              </a:ext>
              <a:ext uri="{C183D7F6-B498-43B3-948B-1728B52AA6E4}">
                <adec:decorative xmlns:adec="http://schemas.microsoft.com/office/drawing/2017/decorative" val="1"/>
              </a:ext>
            </a:extLst>
          </p:cNvPr>
          <p:cNvCxnSpPr>
            <a:cxnSpLocks/>
          </p:cNvCxnSpPr>
          <p:nvPr/>
        </p:nvCxnSpPr>
        <p:spPr>
          <a:xfrm>
            <a:off x="2317889" y="2667159"/>
            <a:ext cx="1790700" cy="0"/>
          </a:xfrm>
          <a:prstGeom prst="line">
            <a:avLst/>
          </a:prstGeom>
          <a:ln w="1905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pic>
        <p:nvPicPr>
          <p:cNvPr id="10" name="Graphic 9">
            <a:extLst>
              <a:ext uri="{FF2B5EF4-FFF2-40B4-BE49-F238E27FC236}">
                <a16:creationId xmlns:a16="http://schemas.microsoft.com/office/drawing/2014/main" id="{B91A4467-D233-4FE7-929D-065BEC3BCC0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9691531" flipH="1">
            <a:off x="2743200" y="1881645"/>
            <a:ext cx="914400" cy="406100"/>
          </a:xfrm>
          <a:prstGeom prst="rect">
            <a:avLst/>
          </a:prstGeom>
        </p:spPr>
      </p:pic>
      <p:pic>
        <p:nvPicPr>
          <p:cNvPr id="11" name="Graphic 10">
            <a:extLst>
              <a:ext uri="{FF2B5EF4-FFF2-40B4-BE49-F238E27FC236}">
                <a16:creationId xmlns:a16="http://schemas.microsoft.com/office/drawing/2014/main" id="{35FE428D-576A-4441-AF4E-59563426752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9691531" flipH="1">
            <a:off x="2743200" y="5254320"/>
            <a:ext cx="914400" cy="406100"/>
          </a:xfrm>
          <a:prstGeom prst="rect">
            <a:avLst/>
          </a:prstGeom>
        </p:spPr>
      </p:pic>
      <p:sp>
        <p:nvSpPr>
          <p:cNvPr id="2" name="Title 1">
            <a:extLst>
              <a:ext uri="{FF2B5EF4-FFF2-40B4-BE49-F238E27FC236}">
                <a16:creationId xmlns:a16="http://schemas.microsoft.com/office/drawing/2014/main" id="{A29DE7F2-E890-4744-88DD-A75F5E300513}"/>
              </a:ext>
            </a:extLst>
          </p:cNvPr>
          <p:cNvSpPr>
            <a:spLocks noGrp="1"/>
          </p:cNvSpPr>
          <p:nvPr>
            <p:ph type="title"/>
          </p:nvPr>
        </p:nvSpPr>
        <p:spPr>
          <a:xfrm>
            <a:off x="1143000" y="960120"/>
            <a:ext cx="4114800" cy="914400"/>
          </a:xfrm>
        </p:spPr>
        <p:txBody>
          <a:bodyPr anchor="ctr" anchorCtr="0">
            <a:normAutofit fontScale="90000"/>
          </a:bodyPr>
          <a:lstStyle/>
          <a:p>
            <a:r>
              <a:rPr lang="en-US" dirty="0"/>
              <a:t>What are we doing?</a:t>
            </a:r>
          </a:p>
        </p:txBody>
      </p:sp>
      <p:sp>
        <p:nvSpPr>
          <p:cNvPr id="3" name="Text Placeholder 2">
            <a:extLst>
              <a:ext uri="{FF2B5EF4-FFF2-40B4-BE49-F238E27FC236}">
                <a16:creationId xmlns:a16="http://schemas.microsoft.com/office/drawing/2014/main" id="{6EDAC73C-E6A4-453D-B11A-1A391CDBFC6C}"/>
              </a:ext>
            </a:extLst>
          </p:cNvPr>
          <p:cNvSpPr>
            <a:spLocks noGrp="1"/>
          </p:cNvSpPr>
          <p:nvPr>
            <p:ph type="body" idx="1"/>
          </p:nvPr>
        </p:nvSpPr>
        <p:spPr>
          <a:xfrm>
            <a:off x="1371600" y="2738662"/>
            <a:ext cx="3657600" cy="2025362"/>
          </a:xfrm>
        </p:spPr>
        <p:txBody>
          <a:bodyPr vert="horz" lIns="91440" tIns="45720" rIns="91440" bIns="45720" rtlCol="0" anchor="t">
            <a:normAutofit fontScale="92500"/>
          </a:bodyPr>
          <a:lstStyle/>
          <a:p>
            <a:r>
              <a:rPr lang="en-US" sz="2800" dirty="0">
                <a:latin typeface="Amasis MT Pro Black" panose="02040A04050005020304" pitchFamily="18" charset="0"/>
              </a:rPr>
              <a:t>Our job is to work together to create an </a:t>
            </a:r>
            <a:r>
              <a:rPr lang="en-US" sz="2800" b="1" i="1" u="sng" dirty="0">
                <a:latin typeface="Amasis MT Pro Black" panose="02040A04050005020304" pitchFamily="18" charset="0"/>
              </a:rPr>
              <a:t>accurate</a:t>
            </a:r>
            <a:r>
              <a:rPr lang="en-US" sz="2800" dirty="0">
                <a:latin typeface="Amasis MT Pro Black" panose="02040A04050005020304" pitchFamily="18" charset="0"/>
              </a:rPr>
              <a:t> record of proceedings that will impact the lives of many individuals for years to come.</a:t>
            </a:r>
          </a:p>
          <a:p>
            <a:endParaRPr lang="en-US" dirty="0"/>
          </a:p>
        </p:txBody>
      </p:sp>
      <p:cxnSp>
        <p:nvCxnSpPr>
          <p:cNvPr id="18" name="Straight Connector 17">
            <a:extLst>
              <a:ext uri="{FF2B5EF4-FFF2-40B4-BE49-F238E27FC236}">
                <a16:creationId xmlns:a16="http://schemas.microsoft.com/office/drawing/2014/main" id="{0A1909CD-35D4-4769-B414-02C6C4E08039}"/>
              </a:ext>
              <a:ext uri="{C183D7F6-B498-43B3-948B-1728B52AA6E4}">
                <adec:decorative xmlns:adec="http://schemas.microsoft.com/office/drawing/2017/decorative" val="1"/>
              </a:ext>
            </a:extLst>
          </p:cNvPr>
          <p:cNvCxnSpPr>
            <a:cxnSpLocks/>
          </p:cNvCxnSpPr>
          <p:nvPr/>
        </p:nvCxnSpPr>
        <p:spPr>
          <a:xfrm>
            <a:off x="2305050" y="4969267"/>
            <a:ext cx="1790700" cy="0"/>
          </a:xfrm>
          <a:prstGeom prst="line">
            <a:avLst/>
          </a:prstGeom>
          <a:ln w="1905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4898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E1C88-627C-4655-A4FB-0BB02EDB078A}"/>
              </a:ext>
            </a:extLst>
          </p:cNvPr>
          <p:cNvSpPr>
            <a:spLocks noGrp="1"/>
          </p:cNvSpPr>
          <p:nvPr>
            <p:ph type="title"/>
          </p:nvPr>
        </p:nvSpPr>
        <p:spPr>
          <a:xfrm>
            <a:off x="6448508" y="960120"/>
            <a:ext cx="4905292" cy="914400"/>
          </a:xfrm>
        </p:spPr>
        <p:txBody>
          <a:bodyPr/>
          <a:lstStyle/>
          <a:p>
            <a:r>
              <a:rPr lang="en-US" dirty="0"/>
              <a:t>Important questions</a:t>
            </a:r>
          </a:p>
        </p:txBody>
      </p:sp>
      <p:pic>
        <p:nvPicPr>
          <p:cNvPr id="22" name="Picture Placeholder 21" descr="photo of leather briefcase on some paper">
            <a:extLst>
              <a:ext uri="{FF2B5EF4-FFF2-40B4-BE49-F238E27FC236}">
                <a16:creationId xmlns:a16="http://schemas.microsoft.com/office/drawing/2014/main" id="{9BB8380F-188A-4DC8-B077-086DB453A45A}"/>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877824" y="914400"/>
            <a:ext cx="5212080" cy="5029200"/>
          </a:xfrm>
        </p:spPr>
      </p:pic>
      <p:sp>
        <p:nvSpPr>
          <p:cNvPr id="7" name="Text Placeholder 6">
            <a:extLst>
              <a:ext uri="{FF2B5EF4-FFF2-40B4-BE49-F238E27FC236}">
                <a16:creationId xmlns:a16="http://schemas.microsoft.com/office/drawing/2014/main" id="{2811FAA7-9E3D-4BBE-9F3F-1E7B751EC37B}"/>
              </a:ext>
            </a:extLst>
          </p:cNvPr>
          <p:cNvSpPr>
            <a:spLocks noGrp="1"/>
          </p:cNvSpPr>
          <p:nvPr>
            <p:ph type="body" sz="quarter" idx="14"/>
          </p:nvPr>
        </p:nvSpPr>
        <p:spPr>
          <a:xfrm>
            <a:off x="6620256" y="2779776"/>
            <a:ext cx="786384" cy="655984"/>
          </a:xfrm>
        </p:spPr>
        <p:txBody>
          <a:bodyPr anchor="ctr" anchorCtr="0">
            <a:normAutofit/>
          </a:bodyPr>
          <a:lstStyle/>
          <a:p>
            <a:r>
              <a:rPr lang="en-US" dirty="0"/>
              <a:t>No. </a:t>
            </a:r>
          </a:p>
        </p:txBody>
      </p:sp>
      <p:sp>
        <p:nvSpPr>
          <p:cNvPr id="21" name="Text Placeholder 20">
            <a:extLst>
              <a:ext uri="{FF2B5EF4-FFF2-40B4-BE49-F238E27FC236}">
                <a16:creationId xmlns:a16="http://schemas.microsoft.com/office/drawing/2014/main" id="{4D84C676-A4BA-450B-9468-E9C3160C2D53}"/>
              </a:ext>
            </a:extLst>
          </p:cNvPr>
          <p:cNvSpPr>
            <a:spLocks noGrp="1"/>
          </p:cNvSpPr>
          <p:nvPr>
            <p:ph type="body" sz="quarter" idx="20"/>
          </p:nvPr>
        </p:nvSpPr>
        <p:spPr>
          <a:xfrm>
            <a:off x="7187184" y="2788920"/>
            <a:ext cx="731520" cy="731520"/>
          </a:xfrm>
        </p:spPr>
        <p:txBody>
          <a:bodyPr>
            <a:normAutofit fontScale="92500" lnSpcReduction="20000"/>
          </a:bodyPr>
          <a:lstStyle/>
          <a:p>
            <a:r>
              <a:rPr lang="en-US" dirty="0"/>
              <a:t>1</a:t>
            </a:r>
          </a:p>
        </p:txBody>
      </p:sp>
      <p:sp>
        <p:nvSpPr>
          <p:cNvPr id="3" name="Content Placeholder 2">
            <a:extLst>
              <a:ext uri="{FF2B5EF4-FFF2-40B4-BE49-F238E27FC236}">
                <a16:creationId xmlns:a16="http://schemas.microsoft.com/office/drawing/2014/main" id="{033634FE-ADF0-4BC3-A0A9-447EA9DD096B}"/>
              </a:ext>
            </a:extLst>
          </p:cNvPr>
          <p:cNvSpPr>
            <a:spLocks noGrp="1"/>
          </p:cNvSpPr>
          <p:nvPr>
            <p:ph idx="1"/>
          </p:nvPr>
        </p:nvSpPr>
        <p:spPr>
          <a:xfrm>
            <a:off x="8183880" y="2688336"/>
            <a:ext cx="2862072" cy="713232"/>
          </a:xfrm>
        </p:spPr>
        <p:txBody>
          <a:bodyPr vert="horz" lIns="91440" tIns="45720" rIns="91440" bIns="45720" rtlCol="0" anchor="ctr">
            <a:normAutofit/>
          </a:bodyPr>
          <a:lstStyle/>
          <a:p>
            <a:pPr lvl="0"/>
            <a:r>
              <a:rPr lang="en-US" sz="1800" dirty="0">
                <a:latin typeface="Amasis MT Pro Black" panose="02040A04050005020304" pitchFamily="18" charset="0"/>
              </a:rPr>
              <a:t>How is the record made?</a:t>
            </a:r>
          </a:p>
        </p:txBody>
      </p:sp>
      <p:sp>
        <p:nvSpPr>
          <p:cNvPr id="23" name="Text Placeholder 22">
            <a:extLst>
              <a:ext uri="{FF2B5EF4-FFF2-40B4-BE49-F238E27FC236}">
                <a16:creationId xmlns:a16="http://schemas.microsoft.com/office/drawing/2014/main" id="{6AFD16F2-6DCA-49D7-BD51-D67DEE6F6DB0}"/>
              </a:ext>
            </a:extLst>
          </p:cNvPr>
          <p:cNvSpPr>
            <a:spLocks noGrp="1"/>
          </p:cNvSpPr>
          <p:nvPr>
            <p:ph type="body" sz="quarter" idx="21"/>
          </p:nvPr>
        </p:nvSpPr>
        <p:spPr>
          <a:xfrm>
            <a:off x="6620256" y="3840480"/>
            <a:ext cx="786384" cy="655984"/>
          </a:xfrm>
        </p:spPr>
        <p:txBody>
          <a:bodyPr/>
          <a:lstStyle/>
          <a:p>
            <a:r>
              <a:rPr lang="en-US" dirty="0"/>
              <a:t>No.</a:t>
            </a:r>
          </a:p>
        </p:txBody>
      </p:sp>
      <p:sp>
        <p:nvSpPr>
          <p:cNvPr id="25" name="Text Placeholder 24">
            <a:extLst>
              <a:ext uri="{FF2B5EF4-FFF2-40B4-BE49-F238E27FC236}">
                <a16:creationId xmlns:a16="http://schemas.microsoft.com/office/drawing/2014/main" id="{39719E28-75A6-4B39-9C79-6B367C7C1B63}"/>
              </a:ext>
            </a:extLst>
          </p:cNvPr>
          <p:cNvSpPr>
            <a:spLocks noGrp="1"/>
          </p:cNvSpPr>
          <p:nvPr>
            <p:ph type="body" sz="quarter" idx="22"/>
          </p:nvPr>
        </p:nvSpPr>
        <p:spPr>
          <a:xfrm>
            <a:off x="7187184" y="3950208"/>
            <a:ext cx="731520" cy="731520"/>
          </a:xfrm>
        </p:spPr>
        <p:txBody>
          <a:bodyPr>
            <a:normAutofit fontScale="92500" lnSpcReduction="20000"/>
          </a:bodyPr>
          <a:lstStyle/>
          <a:p>
            <a:r>
              <a:rPr lang="en-US" dirty="0"/>
              <a:t>2</a:t>
            </a:r>
          </a:p>
        </p:txBody>
      </p:sp>
      <p:sp>
        <p:nvSpPr>
          <p:cNvPr id="6" name="Content Placeholder 5">
            <a:extLst>
              <a:ext uri="{FF2B5EF4-FFF2-40B4-BE49-F238E27FC236}">
                <a16:creationId xmlns:a16="http://schemas.microsoft.com/office/drawing/2014/main" id="{696C0C27-39E8-4EA8-BD16-8BFF99535742}"/>
              </a:ext>
            </a:extLst>
          </p:cNvPr>
          <p:cNvSpPr>
            <a:spLocks noGrp="1"/>
          </p:cNvSpPr>
          <p:nvPr>
            <p:ph idx="15"/>
          </p:nvPr>
        </p:nvSpPr>
        <p:spPr>
          <a:xfrm>
            <a:off x="8183880" y="3849624"/>
            <a:ext cx="2862072" cy="731520"/>
          </a:xfrm>
        </p:spPr>
        <p:txBody>
          <a:bodyPr anchor="ctr">
            <a:noAutofit/>
          </a:bodyPr>
          <a:lstStyle/>
          <a:p>
            <a:r>
              <a:rPr lang="en-US" sz="1800" dirty="0">
                <a:latin typeface="Amasis MT Pro Black" panose="02040A04050005020304" pitchFamily="18" charset="0"/>
              </a:rPr>
              <a:t>What should I do to help make the record?</a:t>
            </a:r>
          </a:p>
        </p:txBody>
      </p:sp>
      <p:sp>
        <p:nvSpPr>
          <p:cNvPr id="26" name="Text Placeholder 25">
            <a:extLst>
              <a:ext uri="{FF2B5EF4-FFF2-40B4-BE49-F238E27FC236}">
                <a16:creationId xmlns:a16="http://schemas.microsoft.com/office/drawing/2014/main" id="{F336E1FC-825E-4FF9-82FF-82C9BC036859}"/>
              </a:ext>
            </a:extLst>
          </p:cNvPr>
          <p:cNvSpPr>
            <a:spLocks noGrp="1"/>
          </p:cNvSpPr>
          <p:nvPr>
            <p:ph type="body" sz="quarter" idx="23"/>
          </p:nvPr>
        </p:nvSpPr>
        <p:spPr>
          <a:xfrm>
            <a:off x="6620256" y="4983480"/>
            <a:ext cx="786384" cy="655984"/>
          </a:xfrm>
        </p:spPr>
        <p:txBody>
          <a:bodyPr/>
          <a:lstStyle/>
          <a:p>
            <a:r>
              <a:rPr lang="en-US" dirty="0"/>
              <a:t>No.</a:t>
            </a:r>
          </a:p>
        </p:txBody>
      </p:sp>
      <p:sp>
        <p:nvSpPr>
          <p:cNvPr id="27" name="Text Placeholder 26">
            <a:extLst>
              <a:ext uri="{FF2B5EF4-FFF2-40B4-BE49-F238E27FC236}">
                <a16:creationId xmlns:a16="http://schemas.microsoft.com/office/drawing/2014/main" id="{D6588642-F609-4388-A2C8-E3B6ADD69EE6}"/>
              </a:ext>
            </a:extLst>
          </p:cNvPr>
          <p:cNvSpPr>
            <a:spLocks noGrp="1"/>
          </p:cNvSpPr>
          <p:nvPr>
            <p:ph type="body" sz="quarter" idx="24"/>
          </p:nvPr>
        </p:nvSpPr>
        <p:spPr>
          <a:xfrm>
            <a:off x="7187184" y="5111496"/>
            <a:ext cx="731520" cy="731520"/>
          </a:xfrm>
        </p:spPr>
        <p:txBody>
          <a:bodyPr>
            <a:normAutofit fontScale="92500" lnSpcReduction="20000"/>
          </a:bodyPr>
          <a:lstStyle/>
          <a:p>
            <a:r>
              <a:rPr lang="en-US" dirty="0"/>
              <a:t>3</a:t>
            </a:r>
          </a:p>
        </p:txBody>
      </p:sp>
      <p:sp>
        <p:nvSpPr>
          <p:cNvPr id="8" name="Content Placeholder 7">
            <a:extLst>
              <a:ext uri="{FF2B5EF4-FFF2-40B4-BE49-F238E27FC236}">
                <a16:creationId xmlns:a16="http://schemas.microsoft.com/office/drawing/2014/main" id="{E1D9D6BE-B574-4D69-8E13-B6B4E5520BCA}"/>
              </a:ext>
            </a:extLst>
          </p:cNvPr>
          <p:cNvSpPr>
            <a:spLocks noGrp="1"/>
          </p:cNvSpPr>
          <p:nvPr>
            <p:ph idx="17"/>
          </p:nvPr>
        </p:nvSpPr>
        <p:spPr>
          <a:xfrm>
            <a:off x="8183880" y="4992624"/>
            <a:ext cx="2862072" cy="749808"/>
          </a:xfrm>
        </p:spPr>
        <p:txBody>
          <a:bodyPr anchor="ctr">
            <a:normAutofit/>
          </a:bodyPr>
          <a:lstStyle/>
          <a:p>
            <a:r>
              <a:rPr lang="en-ZA" sz="1800" dirty="0">
                <a:latin typeface="Amasis MT Pro Black" panose="02040A04050005020304" pitchFamily="18" charset="0"/>
              </a:rPr>
              <a:t>What rules should I follow?</a:t>
            </a:r>
          </a:p>
        </p:txBody>
      </p:sp>
      <p:sp>
        <p:nvSpPr>
          <p:cNvPr id="29" name="Date Placeholder 28">
            <a:extLst>
              <a:ext uri="{FF2B5EF4-FFF2-40B4-BE49-F238E27FC236}">
                <a16:creationId xmlns:a16="http://schemas.microsoft.com/office/drawing/2014/main" id="{84119DC2-B552-495A-AFCD-43946A6622AE}"/>
              </a:ext>
            </a:extLst>
          </p:cNvPr>
          <p:cNvSpPr>
            <a:spLocks noGrp="1"/>
          </p:cNvSpPr>
          <p:nvPr>
            <p:ph type="dt" sz="half" idx="10"/>
          </p:nvPr>
        </p:nvSpPr>
        <p:spPr>
          <a:xfrm>
            <a:off x="457200" y="6488702"/>
            <a:ext cx="2743200" cy="182880"/>
          </a:xfrm>
        </p:spPr>
        <p:txBody>
          <a:bodyPr anchor="b" anchorCtr="0"/>
          <a:lstStyle/>
          <a:p>
            <a:r>
              <a:rPr lang="en-US" dirty="0"/>
              <a:t>2026</a:t>
            </a:r>
          </a:p>
        </p:txBody>
      </p:sp>
      <p:sp>
        <p:nvSpPr>
          <p:cNvPr id="30" name="Footer Placeholder 29">
            <a:extLst>
              <a:ext uri="{FF2B5EF4-FFF2-40B4-BE49-F238E27FC236}">
                <a16:creationId xmlns:a16="http://schemas.microsoft.com/office/drawing/2014/main" id="{67EF7D2C-A458-4F44-81F8-167ACE8B9509}"/>
              </a:ext>
            </a:extLst>
          </p:cNvPr>
          <p:cNvSpPr>
            <a:spLocks noGrp="1"/>
          </p:cNvSpPr>
          <p:nvPr>
            <p:ph type="ftr" sz="quarter" idx="11"/>
          </p:nvPr>
        </p:nvSpPr>
        <p:spPr>
          <a:xfrm>
            <a:off x="4038600" y="6488702"/>
            <a:ext cx="4114800" cy="182880"/>
          </a:xfrm>
        </p:spPr>
        <p:txBody>
          <a:bodyPr anchor="b" anchorCtr="0"/>
          <a:lstStyle/>
          <a:p>
            <a:r>
              <a:rPr lang="en-US" dirty="0"/>
              <a:t>HOW TO CREATE A STELLAR RECORD</a:t>
            </a:r>
          </a:p>
        </p:txBody>
      </p:sp>
      <p:sp>
        <p:nvSpPr>
          <p:cNvPr id="31" name="Slide Number Placeholder 30">
            <a:extLst>
              <a:ext uri="{FF2B5EF4-FFF2-40B4-BE49-F238E27FC236}">
                <a16:creationId xmlns:a16="http://schemas.microsoft.com/office/drawing/2014/main" id="{35A853E8-9F16-4261-B2C9-96AD39659595}"/>
              </a:ext>
            </a:extLst>
          </p:cNvPr>
          <p:cNvSpPr>
            <a:spLocks noGrp="1"/>
          </p:cNvSpPr>
          <p:nvPr>
            <p:ph type="sldNum" sz="quarter" idx="12"/>
          </p:nvPr>
        </p:nvSpPr>
        <p:spPr>
          <a:xfrm>
            <a:off x="8997696" y="6488702"/>
            <a:ext cx="2743200" cy="182880"/>
          </a:xfrm>
        </p:spPr>
        <p:txBody>
          <a:bodyPr anchor="b" anchorCtr="0"/>
          <a:lstStyle/>
          <a:p>
            <a:fld id="{B5CEABB6-07DC-46E8-9B57-56EC44A396E5}" type="slidenum">
              <a:rPr lang="en-US" smtClean="0"/>
              <a:pPr/>
              <a:t>5</a:t>
            </a:fld>
            <a:endParaRPr lang="en-US" dirty="0"/>
          </a:p>
        </p:txBody>
      </p:sp>
    </p:spTree>
    <p:extLst>
      <p:ext uri="{BB962C8B-B14F-4D97-AF65-F5344CB8AC3E}">
        <p14:creationId xmlns:p14="http://schemas.microsoft.com/office/powerpoint/2010/main" val="3078356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descr="close up photo of leather briefcase handle&#10;">
            <a:extLst>
              <a:ext uri="{FF2B5EF4-FFF2-40B4-BE49-F238E27FC236}">
                <a16:creationId xmlns:a16="http://schemas.microsoft.com/office/drawing/2014/main" id="{4F7633EB-BCAC-40D5-B7D8-3B7F0773E1EC}"/>
              </a:ext>
            </a:extLst>
          </p:cNvPr>
          <p:cNvPicPr>
            <a:picLocks noGrp="1" noChangeAspect="1"/>
          </p:cNvPicPr>
          <p:nvPr>
            <p:ph type="pic" sz="quarter" idx="14"/>
          </p:nvPr>
        </p:nvPicPr>
        <p:blipFill rotWithShape="1">
          <a:blip r:embed="rId2" cstate="screen">
            <a:extLst>
              <a:ext uri="{BEBA8EAE-BF5A-486C-A8C5-ECC9F3942E4B}">
                <a14:imgProps xmlns:a14="http://schemas.microsoft.com/office/drawing/2010/main">
                  <a14:imgLayer r:embed="rId3">
                    <a14:imgEffect>
                      <a14:brightnessContrast bright="-11000"/>
                    </a14:imgEffect>
                  </a14:imgLayer>
                </a14:imgProps>
              </a:ext>
              <a:ext uri="{28A0092B-C50C-407E-A947-70E740481C1C}">
                <a14:useLocalDpi xmlns:a14="http://schemas.microsoft.com/office/drawing/2010/main"/>
              </a:ext>
            </a:extLst>
          </a:blip>
          <a:srcRect/>
          <a:stretch/>
        </p:blipFill>
        <p:spPr>
          <a:xfrm>
            <a:off x="1524" y="0"/>
            <a:ext cx="12188952" cy="6858000"/>
          </a:xfrm>
        </p:spPr>
      </p:pic>
      <p:sp>
        <p:nvSpPr>
          <p:cNvPr id="12" name="Rectangle 11">
            <a:extLst>
              <a:ext uri="{FF2B5EF4-FFF2-40B4-BE49-F238E27FC236}">
                <a16:creationId xmlns:a16="http://schemas.microsoft.com/office/drawing/2014/main" id="{09377A72-C52E-43E3-BAE5-A220E2470A04}"/>
              </a:ext>
              <a:ext uri="{C183D7F6-B498-43B3-948B-1728B52AA6E4}">
                <adec:decorative xmlns:adec="http://schemas.microsoft.com/office/drawing/2017/decorative" val="1"/>
              </a:ext>
            </a:extLst>
          </p:cNvPr>
          <p:cNvSpPr/>
          <p:nvPr/>
        </p:nvSpPr>
        <p:spPr>
          <a:xfrm>
            <a:off x="3810000" y="692624"/>
            <a:ext cx="4572000" cy="5486400"/>
          </a:xfrm>
          <a:prstGeom prst="rect">
            <a:avLst/>
          </a:prstGeom>
          <a:solidFill>
            <a:schemeClr val="tx1">
              <a:alpha val="50000"/>
            </a:schemeClr>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2D07C42-2E7B-40D1-A2FD-075F7DB39973}"/>
              </a:ext>
            </a:extLst>
          </p:cNvPr>
          <p:cNvSpPr>
            <a:spLocks noGrp="1"/>
          </p:cNvSpPr>
          <p:nvPr>
            <p:ph type="title"/>
          </p:nvPr>
        </p:nvSpPr>
        <p:spPr>
          <a:xfrm>
            <a:off x="4270248" y="1280338"/>
            <a:ext cx="3657600" cy="914400"/>
          </a:xfrm>
        </p:spPr>
        <p:txBody>
          <a:bodyPr/>
          <a:lstStyle/>
          <a:p>
            <a:r>
              <a:rPr lang="en-US" dirty="0"/>
              <a:t>HOW?</a:t>
            </a:r>
          </a:p>
        </p:txBody>
      </p:sp>
      <p:sp>
        <p:nvSpPr>
          <p:cNvPr id="3" name="Text Placeholder 2">
            <a:extLst>
              <a:ext uri="{FF2B5EF4-FFF2-40B4-BE49-F238E27FC236}">
                <a16:creationId xmlns:a16="http://schemas.microsoft.com/office/drawing/2014/main" id="{9846EDBD-9882-4D3C-866D-07301A03447F}"/>
              </a:ext>
            </a:extLst>
          </p:cNvPr>
          <p:cNvSpPr>
            <a:spLocks noGrp="1"/>
          </p:cNvSpPr>
          <p:nvPr>
            <p:ph type="body" idx="1"/>
          </p:nvPr>
        </p:nvSpPr>
        <p:spPr>
          <a:xfrm>
            <a:off x="4270248" y="2642616"/>
            <a:ext cx="3657600" cy="1078992"/>
          </a:xfrm>
        </p:spPr>
        <p:txBody>
          <a:bodyPr>
            <a:normAutofit/>
          </a:bodyPr>
          <a:lstStyle/>
          <a:p>
            <a:endParaRPr lang="en-US" dirty="0"/>
          </a:p>
          <a:p>
            <a:endParaRPr lang="en-US" dirty="0"/>
          </a:p>
        </p:txBody>
      </p:sp>
      <p:sp>
        <p:nvSpPr>
          <p:cNvPr id="4" name="Text Placeholder 3">
            <a:extLst>
              <a:ext uri="{FF2B5EF4-FFF2-40B4-BE49-F238E27FC236}">
                <a16:creationId xmlns:a16="http://schemas.microsoft.com/office/drawing/2014/main" id="{7E5C5EBD-4BF2-4C35-AAD4-FCA9EE59945A}"/>
              </a:ext>
            </a:extLst>
          </p:cNvPr>
          <p:cNvSpPr>
            <a:spLocks noGrp="1"/>
          </p:cNvSpPr>
          <p:nvPr>
            <p:ph type="body" sz="quarter" idx="3"/>
          </p:nvPr>
        </p:nvSpPr>
        <p:spPr>
          <a:xfrm>
            <a:off x="4270248" y="4318288"/>
            <a:ext cx="3657600" cy="822960"/>
          </a:xfrm>
        </p:spPr>
        <p:txBody>
          <a:bodyPr>
            <a:normAutofit/>
          </a:bodyPr>
          <a:lstStyle/>
          <a:p>
            <a:r>
              <a:rPr lang="en-US" dirty="0"/>
              <a:t>  </a:t>
            </a:r>
          </a:p>
          <a:p>
            <a:endParaRPr lang="en-US" dirty="0"/>
          </a:p>
        </p:txBody>
      </p:sp>
      <p:sp>
        <p:nvSpPr>
          <p:cNvPr id="23" name="Date Placeholder 22">
            <a:extLst>
              <a:ext uri="{FF2B5EF4-FFF2-40B4-BE49-F238E27FC236}">
                <a16:creationId xmlns:a16="http://schemas.microsoft.com/office/drawing/2014/main" id="{0A886B53-7605-43B5-BA90-9DCE1EDAEEDC}"/>
              </a:ext>
            </a:extLst>
          </p:cNvPr>
          <p:cNvSpPr>
            <a:spLocks noGrp="1"/>
          </p:cNvSpPr>
          <p:nvPr>
            <p:ph type="dt" sz="half" idx="10"/>
          </p:nvPr>
        </p:nvSpPr>
        <p:spPr>
          <a:xfrm>
            <a:off x="457200" y="6488702"/>
            <a:ext cx="2743200" cy="182880"/>
          </a:xfrm>
        </p:spPr>
        <p:txBody>
          <a:bodyPr/>
          <a:lstStyle/>
          <a:p>
            <a:r>
              <a:rPr lang="en-US" dirty="0"/>
              <a:t>2026</a:t>
            </a:r>
          </a:p>
        </p:txBody>
      </p:sp>
      <p:sp>
        <p:nvSpPr>
          <p:cNvPr id="24" name="Footer Placeholder 23">
            <a:extLst>
              <a:ext uri="{FF2B5EF4-FFF2-40B4-BE49-F238E27FC236}">
                <a16:creationId xmlns:a16="http://schemas.microsoft.com/office/drawing/2014/main" id="{DB42389C-D50B-4ACA-A9CC-C77F458A3C8B}"/>
              </a:ext>
            </a:extLst>
          </p:cNvPr>
          <p:cNvSpPr>
            <a:spLocks noGrp="1"/>
          </p:cNvSpPr>
          <p:nvPr>
            <p:ph type="ftr" sz="quarter" idx="11"/>
          </p:nvPr>
        </p:nvSpPr>
        <p:spPr>
          <a:xfrm>
            <a:off x="4038600" y="6488702"/>
            <a:ext cx="4114800" cy="182880"/>
          </a:xfrm>
        </p:spPr>
        <p:txBody>
          <a:bodyPr/>
          <a:lstStyle/>
          <a:p>
            <a:r>
              <a:rPr lang="en-US" dirty="0"/>
              <a:t>HOW TO MAKE A STELLAR RECORD</a:t>
            </a:r>
          </a:p>
        </p:txBody>
      </p:sp>
      <p:sp>
        <p:nvSpPr>
          <p:cNvPr id="25" name="Slide Number Placeholder 24">
            <a:extLst>
              <a:ext uri="{FF2B5EF4-FFF2-40B4-BE49-F238E27FC236}">
                <a16:creationId xmlns:a16="http://schemas.microsoft.com/office/drawing/2014/main" id="{CFC11051-0981-4D5A-96D3-DDDF51A46F5A}"/>
              </a:ext>
            </a:extLst>
          </p:cNvPr>
          <p:cNvSpPr>
            <a:spLocks noGrp="1"/>
          </p:cNvSpPr>
          <p:nvPr>
            <p:ph type="sldNum" sz="quarter" idx="12"/>
          </p:nvPr>
        </p:nvSpPr>
        <p:spPr>
          <a:xfrm>
            <a:off x="8997696" y="6488702"/>
            <a:ext cx="2743200" cy="182880"/>
          </a:xfrm>
        </p:spPr>
        <p:txBody>
          <a:bodyPr/>
          <a:lstStyle/>
          <a:p>
            <a:fld id="{B5CEABB6-07DC-46E8-9B57-56EC44A396E5}" type="slidenum">
              <a:rPr lang="en-US" smtClean="0"/>
              <a:pPr/>
              <a:t>6</a:t>
            </a:fld>
            <a:endParaRPr lang="en-US" dirty="0"/>
          </a:p>
        </p:txBody>
      </p:sp>
      <p:cxnSp>
        <p:nvCxnSpPr>
          <p:cNvPr id="18" name="Straight Connector 17">
            <a:extLst>
              <a:ext uri="{FF2B5EF4-FFF2-40B4-BE49-F238E27FC236}">
                <a16:creationId xmlns:a16="http://schemas.microsoft.com/office/drawing/2014/main" id="{D72A95B0-2788-4A22-891C-B367C2C5A1D4}"/>
              </a:ext>
              <a:ext uri="{C183D7F6-B498-43B3-948B-1728B52AA6E4}">
                <adec:decorative xmlns:adec="http://schemas.microsoft.com/office/drawing/2017/decorative" val="1"/>
              </a:ext>
            </a:extLst>
          </p:cNvPr>
          <p:cNvCxnSpPr>
            <a:cxnSpLocks/>
          </p:cNvCxnSpPr>
          <p:nvPr/>
        </p:nvCxnSpPr>
        <p:spPr>
          <a:xfrm>
            <a:off x="5867400" y="3930391"/>
            <a:ext cx="4572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BEA67CB7-DDDA-4B3F-84BF-A94B1E24A216}"/>
              </a:ext>
              <a:ext uri="{C183D7F6-B498-43B3-948B-1728B52AA6E4}">
                <adec:decorative xmlns:adec="http://schemas.microsoft.com/office/drawing/2017/decorative" val="1"/>
              </a:ext>
            </a:extLst>
          </p:cNvPr>
          <p:cNvSpPr/>
          <p:nvPr/>
        </p:nvSpPr>
        <p:spPr>
          <a:xfrm>
            <a:off x="3924300" y="800100"/>
            <a:ext cx="4343400" cy="52578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8" name="Straight Connector 47">
            <a:extLst>
              <a:ext uri="{FF2B5EF4-FFF2-40B4-BE49-F238E27FC236}">
                <a16:creationId xmlns:a16="http://schemas.microsoft.com/office/drawing/2014/main" id="{06154599-9C4F-4DFF-A891-4DFE58A6352A}"/>
              </a:ext>
              <a:ext uri="{C183D7F6-B498-43B3-948B-1728B52AA6E4}">
                <adec:decorative xmlns:adec="http://schemas.microsoft.com/office/drawing/2017/decorative" val="1"/>
              </a:ext>
            </a:extLst>
          </p:cNvPr>
          <p:cNvCxnSpPr>
            <a:cxnSpLocks/>
          </p:cNvCxnSpPr>
          <p:nvPr/>
        </p:nvCxnSpPr>
        <p:spPr>
          <a:xfrm rot="10800000">
            <a:off x="4718304" y="5228781"/>
            <a:ext cx="2743200"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C14AB08-6B78-1B48-8C50-110B541B9799}"/>
              </a:ext>
              <a:ext uri="{C183D7F6-B498-43B3-948B-1728B52AA6E4}">
                <adec:decorative xmlns:adec="http://schemas.microsoft.com/office/drawing/2017/decorative" val="1"/>
              </a:ext>
            </a:extLst>
          </p:cNvPr>
          <p:cNvCxnSpPr>
            <a:cxnSpLocks/>
          </p:cNvCxnSpPr>
          <p:nvPr/>
        </p:nvCxnSpPr>
        <p:spPr>
          <a:xfrm rot="10800000">
            <a:off x="4718303" y="2381157"/>
            <a:ext cx="2743200"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pic>
        <p:nvPicPr>
          <p:cNvPr id="6" name="Picture 5" descr="Text&#10;&#10;Description automatically generated">
            <a:extLst>
              <a:ext uri="{FF2B5EF4-FFF2-40B4-BE49-F238E27FC236}">
                <a16:creationId xmlns:a16="http://schemas.microsoft.com/office/drawing/2014/main" id="{AF0215DE-F35C-DA6D-8FDA-579F4A32708A}"/>
              </a:ext>
            </a:extLst>
          </p:cNvPr>
          <p:cNvPicPr>
            <a:picLocks noChangeAspect="1"/>
          </p:cNvPicPr>
          <p:nvPr/>
        </p:nvPicPr>
        <p:blipFill>
          <a:blip r:embed="rId4"/>
          <a:stretch>
            <a:fillRect/>
          </a:stretch>
        </p:blipFill>
        <p:spPr>
          <a:xfrm>
            <a:off x="4270249" y="2487701"/>
            <a:ext cx="3771900" cy="2828605"/>
          </a:xfrm>
          <a:prstGeom prst="rect">
            <a:avLst/>
          </a:prstGeom>
        </p:spPr>
      </p:pic>
    </p:spTree>
    <p:extLst>
      <p:ext uri="{BB962C8B-B14F-4D97-AF65-F5344CB8AC3E}">
        <p14:creationId xmlns:p14="http://schemas.microsoft.com/office/powerpoint/2010/main" val="3529147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close up of leather couch&#10;">
            <a:extLst>
              <a:ext uri="{FF2B5EF4-FFF2-40B4-BE49-F238E27FC236}">
                <a16:creationId xmlns:a16="http://schemas.microsoft.com/office/drawing/2014/main" id="{9AF1727E-E901-4292-931B-CD986A1593DB}"/>
              </a:ext>
            </a:extLst>
          </p:cNvPr>
          <p:cNvPicPr>
            <a:picLocks noGrp="1" noChangeAspect="1"/>
          </p:cNvPicPr>
          <p:nvPr>
            <p:ph type="pic" sz="quarter" idx="14"/>
          </p:nvPr>
        </p:nvPicPr>
        <p:blipFill rotWithShape="1">
          <a:blip r:embed="rId2" cstate="screen">
            <a:extLst>
              <a:ext uri="{BEBA8EAE-BF5A-486C-A8C5-ECC9F3942E4B}">
                <a14:imgProps xmlns:a14="http://schemas.microsoft.com/office/drawing/2010/main">
                  <a14:imgLayer r:embed="rId3">
                    <a14:imgEffect>
                      <a14:brightnessContrast bright="-15000"/>
                    </a14:imgEffect>
                  </a14:imgLayer>
                </a14:imgProps>
              </a:ext>
              <a:ext uri="{28A0092B-C50C-407E-A947-70E740481C1C}">
                <a14:useLocalDpi xmlns:a14="http://schemas.microsoft.com/office/drawing/2010/main"/>
              </a:ext>
            </a:extLst>
          </a:blip>
          <a:srcRect/>
          <a:stretch/>
        </p:blipFill>
        <p:spPr>
          <a:xfrm>
            <a:off x="-454152" y="-369298"/>
            <a:ext cx="12188952" cy="6858000"/>
          </a:xfrm>
        </p:spPr>
      </p:pic>
      <p:sp>
        <p:nvSpPr>
          <p:cNvPr id="2" name="Title 1">
            <a:extLst>
              <a:ext uri="{FF2B5EF4-FFF2-40B4-BE49-F238E27FC236}">
                <a16:creationId xmlns:a16="http://schemas.microsoft.com/office/drawing/2014/main" id="{A106B2E4-7115-4A6C-B218-5316CEB06D2F}"/>
              </a:ext>
            </a:extLst>
          </p:cNvPr>
          <p:cNvSpPr>
            <a:spLocks noGrp="1"/>
          </p:cNvSpPr>
          <p:nvPr>
            <p:ph type="title"/>
          </p:nvPr>
        </p:nvSpPr>
        <p:spPr>
          <a:xfrm>
            <a:off x="609600" y="914400"/>
            <a:ext cx="10972800" cy="5029200"/>
          </a:xfrm>
        </p:spPr>
        <p:txBody>
          <a:bodyPr>
            <a:normAutofit/>
          </a:bodyPr>
          <a:lstStyle/>
          <a:p>
            <a:r>
              <a:rPr lang="en-US" dirty="0"/>
              <a:t>“If you can film an idea in your mind, follow that film idea shot for shot, scene for scene, that idea is worth making. </a:t>
            </a:r>
          </a:p>
        </p:txBody>
      </p:sp>
      <p:sp>
        <p:nvSpPr>
          <p:cNvPr id="3" name="Text Placeholder 2">
            <a:extLst>
              <a:ext uri="{FF2B5EF4-FFF2-40B4-BE49-F238E27FC236}">
                <a16:creationId xmlns:a16="http://schemas.microsoft.com/office/drawing/2014/main" id="{D7F87984-91C7-477D-977B-F8ABF9689B9E}"/>
              </a:ext>
            </a:extLst>
          </p:cNvPr>
          <p:cNvSpPr>
            <a:spLocks noGrp="1"/>
          </p:cNvSpPr>
          <p:nvPr>
            <p:ph type="body" idx="1"/>
          </p:nvPr>
        </p:nvSpPr>
        <p:spPr>
          <a:xfrm>
            <a:off x="1066800" y="4589463"/>
            <a:ext cx="10058400" cy="585216"/>
          </a:xfrm>
        </p:spPr>
        <p:txBody>
          <a:bodyPr anchor="t">
            <a:normAutofit/>
          </a:bodyPr>
          <a:lstStyle/>
          <a:p>
            <a:r>
              <a:rPr lang="en-US" dirty="0"/>
              <a:t>CRAIG MAPP</a:t>
            </a:r>
          </a:p>
          <a:p>
            <a:endParaRPr lang="en-US" dirty="0"/>
          </a:p>
        </p:txBody>
      </p:sp>
      <p:sp>
        <p:nvSpPr>
          <p:cNvPr id="10" name="Date Placeholder 9">
            <a:extLst>
              <a:ext uri="{FF2B5EF4-FFF2-40B4-BE49-F238E27FC236}">
                <a16:creationId xmlns:a16="http://schemas.microsoft.com/office/drawing/2014/main" id="{5E643564-06FF-4BE0-AC64-EC992EFC7627}"/>
              </a:ext>
            </a:extLst>
          </p:cNvPr>
          <p:cNvSpPr>
            <a:spLocks noGrp="1"/>
          </p:cNvSpPr>
          <p:nvPr>
            <p:ph type="dt" sz="half" idx="10"/>
          </p:nvPr>
        </p:nvSpPr>
        <p:spPr>
          <a:xfrm>
            <a:off x="457200" y="6488702"/>
            <a:ext cx="2743200" cy="182880"/>
          </a:xfrm>
        </p:spPr>
        <p:txBody>
          <a:bodyPr/>
          <a:lstStyle/>
          <a:p>
            <a:r>
              <a:rPr lang="en-US" dirty="0"/>
              <a:t>2022</a:t>
            </a:r>
          </a:p>
        </p:txBody>
      </p:sp>
      <p:sp>
        <p:nvSpPr>
          <p:cNvPr id="11" name="Footer Placeholder 10">
            <a:extLst>
              <a:ext uri="{FF2B5EF4-FFF2-40B4-BE49-F238E27FC236}">
                <a16:creationId xmlns:a16="http://schemas.microsoft.com/office/drawing/2014/main" id="{F6958328-9D7A-4E97-B660-2EA8E225BB56}"/>
              </a:ext>
            </a:extLst>
          </p:cNvPr>
          <p:cNvSpPr>
            <a:spLocks noGrp="1"/>
          </p:cNvSpPr>
          <p:nvPr>
            <p:ph type="ftr" sz="quarter" idx="11"/>
          </p:nvPr>
        </p:nvSpPr>
        <p:spPr>
          <a:xfrm>
            <a:off x="4038600" y="6488702"/>
            <a:ext cx="4114800" cy="182880"/>
          </a:xfrm>
        </p:spPr>
        <p:txBody>
          <a:bodyPr/>
          <a:lstStyle/>
          <a:p>
            <a:r>
              <a:rPr lang="en-US" dirty="0"/>
              <a:t>HOW TO CREATE A STELLAR RECORD</a:t>
            </a:r>
          </a:p>
          <a:p>
            <a:endParaRPr lang="en-US" dirty="0"/>
          </a:p>
        </p:txBody>
      </p:sp>
      <p:sp>
        <p:nvSpPr>
          <p:cNvPr id="12" name="Slide Number Placeholder 11">
            <a:extLst>
              <a:ext uri="{FF2B5EF4-FFF2-40B4-BE49-F238E27FC236}">
                <a16:creationId xmlns:a16="http://schemas.microsoft.com/office/drawing/2014/main" id="{D157F2A6-704B-4DB8-984A-0A60B39D42AF}"/>
              </a:ext>
            </a:extLst>
          </p:cNvPr>
          <p:cNvSpPr>
            <a:spLocks noGrp="1"/>
          </p:cNvSpPr>
          <p:nvPr>
            <p:ph type="sldNum" sz="quarter" idx="12"/>
          </p:nvPr>
        </p:nvSpPr>
        <p:spPr>
          <a:xfrm>
            <a:off x="8995608" y="6488702"/>
            <a:ext cx="2743200" cy="182880"/>
          </a:xfrm>
        </p:spPr>
        <p:txBody>
          <a:bodyPr/>
          <a:lstStyle/>
          <a:p>
            <a:fld id="{B5CEABB6-07DC-46E8-9B57-56EC44A396E5}" type="slidenum">
              <a:rPr lang="en-US" smtClean="0"/>
              <a:pPr/>
              <a:t>7</a:t>
            </a:fld>
            <a:endParaRPr lang="en-US" dirty="0"/>
          </a:p>
        </p:txBody>
      </p:sp>
      <p:pic>
        <p:nvPicPr>
          <p:cNvPr id="5" name="Picture 4" descr="Diagram&#10;&#10;Description automatically generated">
            <a:extLst>
              <a:ext uri="{FF2B5EF4-FFF2-40B4-BE49-F238E27FC236}">
                <a16:creationId xmlns:a16="http://schemas.microsoft.com/office/drawing/2014/main" id="{93EA4347-7BEE-6A45-0E07-738B03B193F6}"/>
              </a:ext>
            </a:extLst>
          </p:cNvPr>
          <p:cNvPicPr>
            <a:picLocks noChangeAspect="1"/>
          </p:cNvPicPr>
          <p:nvPr/>
        </p:nvPicPr>
        <p:blipFill>
          <a:blip r:embed="rId4"/>
          <a:stretch>
            <a:fillRect/>
          </a:stretch>
        </p:blipFill>
        <p:spPr>
          <a:xfrm>
            <a:off x="1066800" y="-369298"/>
            <a:ext cx="10287000" cy="6858000"/>
          </a:xfrm>
          <a:prstGeom prst="rect">
            <a:avLst/>
          </a:prstGeom>
        </p:spPr>
      </p:pic>
    </p:spTree>
    <p:extLst>
      <p:ext uri="{BB962C8B-B14F-4D97-AF65-F5344CB8AC3E}">
        <p14:creationId xmlns:p14="http://schemas.microsoft.com/office/powerpoint/2010/main" val="212767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lumMod val="1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5B31B-E901-480D-92F5-D6FB76A25B7D}"/>
              </a:ext>
            </a:extLst>
          </p:cNvPr>
          <p:cNvSpPr>
            <a:spLocks noGrp="1"/>
          </p:cNvSpPr>
          <p:nvPr>
            <p:ph type="title"/>
          </p:nvPr>
        </p:nvSpPr>
        <p:spPr>
          <a:xfrm>
            <a:off x="6779514" y="617838"/>
            <a:ext cx="4398264" cy="1255077"/>
          </a:xfrm>
        </p:spPr>
        <p:txBody>
          <a:bodyPr>
            <a:normAutofit fontScale="90000"/>
          </a:bodyPr>
          <a:lstStyle/>
          <a:p>
            <a:r>
              <a:rPr lang="en-US" dirty="0"/>
              <a:t>What should I do to help build a great record?</a:t>
            </a:r>
          </a:p>
        </p:txBody>
      </p:sp>
      <p:pic>
        <p:nvPicPr>
          <p:cNvPr id="22" name="Picture Placeholder 21" descr="photo of business man looking at wooden model&#10;">
            <a:extLst>
              <a:ext uri="{FF2B5EF4-FFF2-40B4-BE49-F238E27FC236}">
                <a16:creationId xmlns:a16="http://schemas.microsoft.com/office/drawing/2014/main" id="{349F6B94-9431-48F3-B3CF-6B3DFAE58BCB}"/>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0"/>
            <a:ext cx="6096000" cy="6858000"/>
          </a:xfrm>
        </p:spPr>
      </p:pic>
      <p:sp>
        <p:nvSpPr>
          <p:cNvPr id="3" name="Content Placeholder 2">
            <a:extLst>
              <a:ext uri="{FF2B5EF4-FFF2-40B4-BE49-F238E27FC236}">
                <a16:creationId xmlns:a16="http://schemas.microsoft.com/office/drawing/2014/main" id="{EEF5B303-F387-4BA0-8784-0D2EA6A301C5}"/>
              </a:ext>
            </a:extLst>
          </p:cNvPr>
          <p:cNvSpPr>
            <a:spLocks noGrp="1"/>
          </p:cNvSpPr>
          <p:nvPr>
            <p:ph idx="1"/>
          </p:nvPr>
        </p:nvSpPr>
        <p:spPr>
          <a:xfrm>
            <a:off x="7104888" y="2394123"/>
            <a:ext cx="3749040" cy="1062309"/>
          </a:xfrm>
        </p:spPr>
        <p:txBody>
          <a:bodyPr vert="horz" lIns="91440" tIns="45720" rIns="91440" bIns="45720" rtlCol="0" anchor="t">
            <a:noAutofit/>
          </a:bodyPr>
          <a:lstStyle/>
          <a:p>
            <a:r>
              <a:rPr lang="en-US" sz="1400" b="1" dirty="0"/>
              <a:t>SPEAK SLOWLY, CLEARLY, AND CONCISELY, ESPECIALLY WHEN READING FROM A DOCUMENT</a:t>
            </a:r>
          </a:p>
        </p:txBody>
      </p:sp>
      <p:sp>
        <p:nvSpPr>
          <p:cNvPr id="5" name="Content Placeholder 4">
            <a:extLst>
              <a:ext uri="{FF2B5EF4-FFF2-40B4-BE49-F238E27FC236}">
                <a16:creationId xmlns:a16="http://schemas.microsoft.com/office/drawing/2014/main" id="{E8986CE4-B680-4DF1-AF9C-D55F13C6D77A}"/>
              </a:ext>
            </a:extLst>
          </p:cNvPr>
          <p:cNvSpPr>
            <a:spLocks noGrp="1"/>
          </p:cNvSpPr>
          <p:nvPr>
            <p:ph idx="15"/>
          </p:nvPr>
        </p:nvSpPr>
        <p:spPr>
          <a:xfrm>
            <a:off x="7104888" y="3922776"/>
            <a:ext cx="3749040" cy="640080"/>
          </a:xfrm>
        </p:spPr>
        <p:txBody>
          <a:bodyPr>
            <a:normAutofit fontScale="85000" lnSpcReduction="10000"/>
          </a:bodyPr>
          <a:lstStyle/>
          <a:p>
            <a:r>
              <a:rPr lang="en-US" b="1" dirty="0"/>
              <a:t> PROVIDE SPELLINGS FOR THE BENEFIT OF THE COURT AND RECORD</a:t>
            </a:r>
          </a:p>
        </p:txBody>
      </p:sp>
      <p:sp>
        <p:nvSpPr>
          <p:cNvPr id="6" name="Content Placeholder 5">
            <a:extLst>
              <a:ext uri="{FF2B5EF4-FFF2-40B4-BE49-F238E27FC236}">
                <a16:creationId xmlns:a16="http://schemas.microsoft.com/office/drawing/2014/main" id="{655B4B7D-20BA-4D3E-A5D9-57D6210E278B}"/>
              </a:ext>
            </a:extLst>
          </p:cNvPr>
          <p:cNvSpPr>
            <a:spLocks noGrp="1"/>
          </p:cNvSpPr>
          <p:nvPr>
            <p:ph idx="16"/>
          </p:nvPr>
        </p:nvSpPr>
        <p:spPr>
          <a:xfrm>
            <a:off x="7104888" y="5084064"/>
            <a:ext cx="3749040" cy="640080"/>
          </a:xfrm>
        </p:spPr>
        <p:txBody>
          <a:bodyPr>
            <a:normAutofit/>
          </a:bodyPr>
          <a:lstStyle/>
          <a:p>
            <a:r>
              <a:rPr lang="en-US" b="1" dirty="0"/>
              <a:t>PLEASE DO NOT SPEAK OVER ANOTHER SPEAKER!</a:t>
            </a:r>
          </a:p>
        </p:txBody>
      </p:sp>
      <p:sp>
        <p:nvSpPr>
          <p:cNvPr id="41" name="Date Placeholder 40">
            <a:extLst>
              <a:ext uri="{FF2B5EF4-FFF2-40B4-BE49-F238E27FC236}">
                <a16:creationId xmlns:a16="http://schemas.microsoft.com/office/drawing/2014/main" id="{10D22579-CC1E-49B3-BE5D-3F20EA7A0BE7}"/>
              </a:ext>
            </a:extLst>
          </p:cNvPr>
          <p:cNvSpPr>
            <a:spLocks noGrp="1"/>
          </p:cNvSpPr>
          <p:nvPr>
            <p:ph type="dt" sz="half" idx="10"/>
          </p:nvPr>
        </p:nvSpPr>
        <p:spPr>
          <a:xfrm>
            <a:off x="457200" y="6488702"/>
            <a:ext cx="2743200" cy="182880"/>
          </a:xfrm>
        </p:spPr>
        <p:txBody>
          <a:bodyPr/>
          <a:lstStyle/>
          <a:p>
            <a:r>
              <a:rPr lang="en-US" dirty="0"/>
              <a:t>2026</a:t>
            </a:r>
          </a:p>
        </p:txBody>
      </p:sp>
      <p:sp>
        <p:nvSpPr>
          <p:cNvPr id="42" name="Footer Placeholder 41">
            <a:extLst>
              <a:ext uri="{FF2B5EF4-FFF2-40B4-BE49-F238E27FC236}">
                <a16:creationId xmlns:a16="http://schemas.microsoft.com/office/drawing/2014/main" id="{3D337A4D-A6ED-4B8B-9394-4306961CAA8B}"/>
              </a:ext>
            </a:extLst>
          </p:cNvPr>
          <p:cNvSpPr>
            <a:spLocks noGrp="1"/>
          </p:cNvSpPr>
          <p:nvPr>
            <p:ph type="ftr" sz="quarter" idx="11"/>
          </p:nvPr>
        </p:nvSpPr>
        <p:spPr>
          <a:xfrm>
            <a:off x="4038600" y="6488702"/>
            <a:ext cx="4114800" cy="182880"/>
          </a:xfrm>
        </p:spPr>
        <p:txBody>
          <a:bodyPr/>
          <a:lstStyle/>
          <a:p>
            <a:r>
              <a:rPr lang="en-US" dirty="0"/>
              <a:t>HOW TO MAKE A STELLAR RECORD</a:t>
            </a:r>
          </a:p>
        </p:txBody>
      </p:sp>
      <p:sp>
        <p:nvSpPr>
          <p:cNvPr id="43" name="Slide Number Placeholder 42">
            <a:extLst>
              <a:ext uri="{FF2B5EF4-FFF2-40B4-BE49-F238E27FC236}">
                <a16:creationId xmlns:a16="http://schemas.microsoft.com/office/drawing/2014/main" id="{EEA2C936-F668-4877-A8B0-D11DBE3B4958}"/>
              </a:ext>
            </a:extLst>
          </p:cNvPr>
          <p:cNvSpPr>
            <a:spLocks noGrp="1"/>
          </p:cNvSpPr>
          <p:nvPr>
            <p:ph type="sldNum" sz="quarter" idx="12"/>
          </p:nvPr>
        </p:nvSpPr>
        <p:spPr>
          <a:xfrm>
            <a:off x="8997696" y="6488702"/>
            <a:ext cx="2743200" cy="182880"/>
          </a:xfrm>
        </p:spPr>
        <p:txBody>
          <a:bodyPr/>
          <a:lstStyle/>
          <a:p>
            <a:fld id="{B5CEABB6-07DC-46E8-9B57-56EC44A396E5}" type="slidenum">
              <a:rPr lang="en-US" smtClean="0"/>
              <a:pPr/>
              <a:t>8</a:t>
            </a:fld>
            <a:endParaRPr lang="en-US" dirty="0"/>
          </a:p>
        </p:txBody>
      </p:sp>
      <p:sp>
        <p:nvSpPr>
          <p:cNvPr id="40" name="Rectangle 39">
            <a:extLst>
              <a:ext uri="{FF2B5EF4-FFF2-40B4-BE49-F238E27FC236}">
                <a16:creationId xmlns:a16="http://schemas.microsoft.com/office/drawing/2014/main" id="{2B9B5DD8-7B25-4160-9E2A-5F7F2E3C71F9}"/>
              </a:ext>
              <a:ext uri="{C183D7F6-B498-43B3-948B-1728B52AA6E4}">
                <adec:decorative xmlns:adec="http://schemas.microsoft.com/office/drawing/2017/decorative" val="1"/>
              </a:ext>
            </a:extLst>
          </p:cNvPr>
          <p:cNvSpPr/>
          <p:nvPr/>
        </p:nvSpPr>
        <p:spPr>
          <a:xfrm>
            <a:off x="458724" y="457200"/>
            <a:ext cx="11274552" cy="5943600"/>
          </a:xfrm>
          <a:prstGeom prst="rect">
            <a:avLst/>
          </a:prstGeom>
          <a:no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37930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Picture Placeholder 12" descr="photo of a meeting in progress&#10;">
            <a:extLst>
              <a:ext uri="{FF2B5EF4-FFF2-40B4-BE49-F238E27FC236}">
                <a16:creationId xmlns:a16="http://schemas.microsoft.com/office/drawing/2014/main" id="{4BA5FF67-CDC2-43D4-95CF-63F901ADC5FA}"/>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1588" y="0"/>
            <a:ext cx="12188825" cy="6858000"/>
          </a:xfrm>
        </p:spPr>
      </p:pic>
      <p:sp>
        <p:nvSpPr>
          <p:cNvPr id="14" name="Rectangle 13">
            <a:extLst>
              <a:ext uri="{FF2B5EF4-FFF2-40B4-BE49-F238E27FC236}">
                <a16:creationId xmlns:a16="http://schemas.microsoft.com/office/drawing/2014/main" id="{372E3734-7075-422A-B75E-10097393E4FE}"/>
              </a:ext>
              <a:ext uri="{C183D7F6-B498-43B3-948B-1728B52AA6E4}">
                <adec:decorative xmlns:adec="http://schemas.microsoft.com/office/drawing/2017/decorative" val="1"/>
              </a:ext>
            </a:extLst>
          </p:cNvPr>
          <p:cNvSpPr/>
          <p:nvPr/>
        </p:nvSpPr>
        <p:spPr>
          <a:xfrm>
            <a:off x="6239383" y="0"/>
            <a:ext cx="5486400" cy="6488702"/>
          </a:xfrm>
          <a:prstGeom prst="rect">
            <a:avLst/>
          </a:prstGeom>
          <a:solidFill>
            <a:schemeClr val="tx2">
              <a:lumMod val="20000"/>
              <a:lumOff val="80000"/>
              <a:alpha val="95000"/>
            </a:schemeClr>
          </a:solidFill>
          <a:ln w="38100">
            <a:solidFill>
              <a:schemeClr val="accent3">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0762DA2-02E0-4172-94FD-1700F4DBE134}"/>
              </a:ext>
            </a:extLst>
          </p:cNvPr>
          <p:cNvSpPr>
            <a:spLocks noGrp="1"/>
          </p:cNvSpPr>
          <p:nvPr>
            <p:ph type="title"/>
          </p:nvPr>
        </p:nvSpPr>
        <p:spPr>
          <a:xfrm>
            <a:off x="6636249" y="960120"/>
            <a:ext cx="4700016" cy="1325563"/>
          </a:xfrm>
        </p:spPr>
        <p:txBody>
          <a:bodyPr/>
          <a:lstStyle/>
          <a:p>
            <a:r>
              <a:rPr lang="en-US" dirty="0"/>
              <a:t>HELPFUL TIPS</a:t>
            </a:r>
          </a:p>
        </p:txBody>
      </p:sp>
      <p:sp>
        <p:nvSpPr>
          <p:cNvPr id="3" name="Text Placeholder 2">
            <a:extLst>
              <a:ext uri="{FF2B5EF4-FFF2-40B4-BE49-F238E27FC236}">
                <a16:creationId xmlns:a16="http://schemas.microsoft.com/office/drawing/2014/main" id="{6A01CEDA-E0CE-4863-A93C-2A0FF41234C9}"/>
              </a:ext>
            </a:extLst>
          </p:cNvPr>
          <p:cNvSpPr>
            <a:spLocks noGrp="1"/>
          </p:cNvSpPr>
          <p:nvPr>
            <p:ph type="body" idx="1"/>
          </p:nvPr>
        </p:nvSpPr>
        <p:spPr>
          <a:xfrm>
            <a:off x="6931152" y="2546360"/>
            <a:ext cx="4114800" cy="1494966"/>
          </a:xfrm>
        </p:spPr>
        <p:txBody>
          <a:bodyPr>
            <a:normAutofit/>
          </a:bodyPr>
          <a:lstStyle/>
          <a:p>
            <a:pPr algn="just"/>
            <a:r>
              <a:rPr lang="en-US" dirty="0"/>
              <a:t>Prior to a hearing, try to provide these things:  Copies of pleadings, list of witnesses and exhibits, case citings (if not in pleadings), pre-marked exhibits in conformity with HIPPA and Court of Appeals’ guidance.</a:t>
            </a:r>
          </a:p>
          <a:p>
            <a:endParaRPr lang="en-US" dirty="0"/>
          </a:p>
        </p:txBody>
      </p:sp>
      <p:sp>
        <p:nvSpPr>
          <p:cNvPr id="4" name="Text Placeholder 3">
            <a:extLst>
              <a:ext uri="{FF2B5EF4-FFF2-40B4-BE49-F238E27FC236}">
                <a16:creationId xmlns:a16="http://schemas.microsoft.com/office/drawing/2014/main" id="{68AAFBF6-4A9F-4F07-96BE-DF8E96E88EDB}"/>
              </a:ext>
            </a:extLst>
          </p:cNvPr>
          <p:cNvSpPr>
            <a:spLocks noGrp="1"/>
          </p:cNvSpPr>
          <p:nvPr>
            <p:ph type="body" sz="quarter" idx="3"/>
          </p:nvPr>
        </p:nvSpPr>
        <p:spPr>
          <a:xfrm>
            <a:off x="6931152" y="4270917"/>
            <a:ext cx="4114800" cy="1494966"/>
          </a:xfrm>
        </p:spPr>
        <p:txBody>
          <a:bodyPr>
            <a:normAutofit/>
          </a:bodyPr>
          <a:lstStyle/>
          <a:p>
            <a:pPr algn="just"/>
            <a:r>
              <a:rPr lang="en-US" b="1" u="sng" dirty="0"/>
              <a:t>REMINDER</a:t>
            </a:r>
            <a:r>
              <a:rPr lang="en-US" dirty="0"/>
              <a:t>:  When reading from documents, be mindful that the average person reads faster than they can speak.  Please read slowly for the benefit of the  Court, jury, witnesses, and the court reporter.</a:t>
            </a:r>
          </a:p>
        </p:txBody>
      </p:sp>
      <p:sp>
        <p:nvSpPr>
          <p:cNvPr id="26" name="Date Placeholder 25">
            <a:extLst>
              <a:ext uri="{FF2B5EF4-FFF2-40B4-BE49-F238E27FC236}">
                <a16:creationId xmlns:a16="http://schemas.microsoft.com/office/drawing/2014/main" id="{C23AE46B-8CB3-416E-B4A7-364BD6008796}"/>
              </a:ext>
            </a:extLst>
          </p:cNvPr>
          <p:cNvSpPr>
            <a:spLocks noGrp="1"/>
          </p:cNvSpPr>
          <p:nvPr>
            <p:ph type="dt" sz="half" idx="10"/>
          </p:nvPr>
        </p:nvSpPr>
        <p:spPr>
          <a:xfrm>
            <a:off x="457200" y="6488702"/>
            <a:ext cx="2743200" cy="182880"/>
          </a:xfrm>
        </p:spPr>
        <p:txBody>
          <a:bodyPr/>
          <a:lstStyle/>
          <a:p>
            <a:r>
              <a:rPr lang="en-US" dirty="0"/>
              <a:t>2026</a:t>
            </a:r>
          </a:p>
        </p:txBody>
      </p:sp>
      <p:sp>
        <p:nvSpPr>
          <p:cNvPr id="27" name="Footer Placeholder 26">
            <a:extLst>
              <a:ext uri="{FF2B5EF4-FFF2-40B4-BE49-F238E27FC236}">
                <a16:creationId xmlns:a16="http://schemas.microsoft.com/office/drawing/2014/main" id="{B65BF802-7CBC-4FBA-AA31-0153CDEC341B}"/>
              </a:ext>
            </a:extLst>
          </p:cNvPr>
          <p:cNvSpPr>
            <a:spLocks noGrp="1"/>
          </p:cNvSpPr>
          <p:nvPr>
            <p:ph type="ftr" sz="quarter" idx="11"/>
          </p:nvPr>
        </p:nvSpPr>
        <p:spPr>
          <a:xfrm>
            <a:off x="4038600" y="6488702"/>
            <a:ext cx="4114800" cy="182880"/>
          </a:xfrm>
        </p:spPr>
        <p:txBody>
          <a:bodyPr/>
          <a:lstStyle/>
          <a:p>
            <a:r>
              <a:rPr lang="en-US" dirty="0"/>
              <a:t>HOW TO MAKE A STELLAR RECORD</a:t>
            </a:r>
          </a:p>
        </p:txBody>
      </p:sp>
      <p:sp>
        <p:nvSpPr>
          <p:cNvPr id="28" name="Slide Number Placeholder 27">
            <a:extLst>
              <a:ext uri="{FF2B5EF4-FFF2-40B4-BE49-F238E27FC236}">
                <a16:creationId xmlns:a16="http://schemas.microsoft.com/office/drawing/2014/main" id="{5E33FB08-AD77-4552-B8D5-43C272CA7863}"/>
              </a:ext>
            </a:extLst>
          </p:cNvPr>
          <p:cNvSpPr>
            <a:spLocks noGrp="1"/>
          </p:cNvSpPr>
          <p:nvPr>
            <p:ph type="sldNum" sz="quarter" idx="12"/>
          </p:nvPr>
        </p:nvSpPr>
        <p:spPr>
          <a:xfrm>
            <a:off x="8997696" y="6488702"/>
            <a:ext cx="2743200" cy="182880"/>
          </a:xfrm>
        </p:spPr>
        <p:txBody>
          <a:bodyPr/>
          <a:lstStyle/>
          <a:p>
            <a:fld id="{B5CEABB6-07DC-46E8-9B57-56EC44A396E5}" type="slidenum">
              <a:rPr lang="en-US" smtClean="0"/>
              <a:pPr/>
              <a:t>9</a:t>
            </a:fld>
            <a:endParaRPr lang="en-US" dirty="0"/>
          </a:p>
        </p:txBody>
      </p:sp>
      <p:cxnSp>
        <p:nvCxnSpPr>
          <p:cNvPr id="16" name="Straight Connector 15">
            <a:extLst>
              <a:ext uri="{FF2B5EF4-FFF2-40B4-BE49-F238E27FC236}">
                <a16:creationId xmlns:a16="http://schemas.microsoft.com/office/drawing/2014/main" id="{6E1B4A10-F4F3-48A3-8775-DBF70DDF7784}"/>
              </a:ext>
              <a:ext uri="{C183D7F6-B498-43B3-948B-1728B52AA6E4}">
                <adec:decorative xmlns:adec="http://schemas.microsoft.com/office/drawing/2017/decorative" val="1"/>
              </a:ext>
            </a:extLst>
          </p:cNvPr>
          <p:cNvCxnSpPr>
            <a:cxnSpLocks/>
          </p:cNvCxnSpPr>
          <p:nvPr/>
        </p:nvCxnSpPr>
        <p:spPr>
          <a:xfrm>
            <a:off x="8092242" y="2404199"/>
            <a:ext cx="1790700" cy="0"/>
          </a:xfrm>
          <a:prstGeom prst="line">
            <a:avLst/>
          </a:prstGeom>
          <a:ln w="1905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3412D57-A9AD-4451-8EC7-CF00FBB60E0C}"/>
              </a:ext>
              <a:ext uri="{C183D7F6-B498-43B3-948B-1728B52AA6E4}">
                <adec:decorative xmlns:adec="http://schemas.microsoft.com/office/drawing/2017/decorative" val="1"/>
              </a:ext>
            </a:extLst>
          </p:cNvPr>
          <p:cNvCxnSpPr>
            <a:cxnSpLocks/>
          </p:cNvCxnSpPr>
          <p:nvPr/>
        </p:nvCxnSpPr>
        <p:spPr>
          <a:xfrm>
            <a:off x="8092241" y="5853785"/>
            <a:ext cx="1790700" cy="0"/>
          </a:xfrm>
          <a:prstGeom prst="line">
            <a:avLst/>
          </a:prstGeom>
          <a:ln w="19050">
            <a:solidFill>
              <a:schemeClr val="accent3">
                <a:lumMod val="25000"/>
              </a:schemeClr>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C3FA32F0-FA4E-4CA0-B777-C59843D72B3D}"/>
              </a:ext>
              <a:ext uri="{C183D7F6-B498-43B3-948B-1728B52AA6E4}">
                <adec:decorative xmlns:adec="http://schemas.microsoft.com/office/drawing/2017/decorative" val="1"/>
              </a:ext>
            </a:extLst>
          </p:cNvPr>
          <p:cNvSpPr/>
          <p:nvPr/>
        </p:nvSpPr>
        <p:spPr>
          <a:xfrm>
            <a:off x="6357357" y="571500"/>
            <a:ext cx="5257800" cy="5715000"/>
          </a:xfrm>
          <a:prstGeom prst="rect">
            <a:avLst/>
          </a:prstGeom>
          <a:noFill/>
          <a:ln w="12700">
            <a:solidFill>
              <a:schemeClr val="accent3">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a:extLst>
              <a:ext uri="{FF2B5EF4-FFF2-40B4-BE49-F238E27FC236}">
                <a16:creationId xmlns:a16="http://schemas.microsoft.com/office/drawing/2014/main" id="{DF70C51B-031C-B14C-9CC6-8FE7282DE31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9691531" flipH="1">
            <a:off x="8578136" y="3956692"/>
            <a:ext cx="808894" cy="359243"/>
          </a:xfrm>
          <a:prstGeom prst="rect">
            <a:avLst/>
          </a:prstGeom>
        </p:spPr>
      </p:pic>
    </p:spTree>
    <p:extLst>
      <p:ext uri="{BB962C8B-B14F-4D97-AF65-F5344CB8AC3E}">
        <p14:creationId xmlns:p14="http://schemas.microsoft.com/office/powerpoint/2010/main" val="2686100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A68C25DF-FCD3-772A-3F3A-7061617F139B}"/>
              </a:ext>
            </a:extLst>
          </p:cNvPr>
          <p:cNvPicPr>
            <a:picLocks noGrp="1" noChangeAspect="1"/>
          </p:cNvPicPr>
          <p:nvPr>
            <p:ph type="pic" sz="quarter" idx="14"/>
          </p:nvPr>
        </p:nvPicPr>
        <p:blipFill>
          <a:blip r:embed="rId2"/>
          <a:srcRect l="210"/>
          <a:stretch>
            <a:fillRect/>
          </a:stretch>
        </p:blipFill>
        <p:spPr>
          <a:xfrm>
            <a:off x="20" y="10"/>
            <a:ext cx="6095980" cy="6857990"/>
          </a:xfrm>
          <a:prstGeom prst="rect">
            <a:avLst/>
          </a:prstGeom>
          <a:noFill/>
        </p:spPr>
      </p:pic>
      <p:sp>
        <p:nvSpPr>
          <p:cNvPr id="3" name="Title 2">
            <a:extLst>
              <a:ext uri="{FF2B5EF4-FFF2-40B4-BE49-F238E27FC236}">
                <a16:creationId xmlns:a16="http://schemas.microsoft.com/office/drawing/2014/main" id="{7A4D594B-D861-CA32-F671-18F8980BD14C}"/>
              </a:ext>
            </a:extLst>
          </p:cNvPr>
          <p:cNvSpPr>
            <a:spLocks noGrp="1"/>
          </p:cNvSpPr>
          <p:nvPr>
            <p:ph type="title"/>
          </p:nvPr>
        </p:nvSpPr>
        <p:spPr>
          <a:xfrm>
            <a:off x="6779514" y="958515"/>
            <a:ext cx="4398264" cy="914400"/>
          </a:xfrm>
        </p:spPr>
        <p:txBody>
          <a:bodyPr anchor="ctr">
            <a:normAutofit/>
          </a:bodyPr>
          <a:lstStyle/>
          <a:p>
            <a:r>
              <a:rPr lang="en-US" dirty="0"/>
              <a:t> There are RULES??!!??</a:t>
            </a:r>
          </a:p>
        </p:txBody>
      </p:sp>
      <p:sp>
        <p:nvSpPr>
          <p:cNvPr id="14" name="Content Placeholder 3">
            <a:extLst>
              <a:ext uri="{FF2B5EF4-FFF2-40B4-BE49-F238E27FC236}">
                <a16:creationId xmlns:a16="http://schemas.microsoft.com/office/drawing/2014/main" id="{11E9B06D-0995-A76F-8E3C-22CBBB7EA993}"/>
              </a:ext>
            </a:extLst>
          </p:cNvPr>
          <p:cNvSpPr>
            <a:spLocks noGrp="1"/>
          </p:cNvSpPr>
          <p:nvPr>
            <p:ph idx="1"/>
          </p:nvPr>
        </p:nvSpPr>
        <p:spPr>
          <a:xfrm>
            <a:off x="7104126" y="2394123"/>
            <a:ext cx="3749040" cy="849382"/>
          </a:xfrm>
        </p:spPr>
        <p:txBody>
          <a:bodyPr/>
          <a:lstStyle/>
          <a:p>
            <a:r>
              <a:rPr lang="en-US" dirty="0"/>
              <a:t>Texas Government Code, Section 52.046(a)(5) – Duties</a:t>
            </a:r>
          </a:p>
          <a:p>
            <a:endParaRPr lang="en-US" dirty="0"/>
          </a:p>
        </p:txBody>
      </p:sp>
      <p:sp>
        <p:nvSpPr>
          <p:cNvPr id="6" name="Date Placeholder 5">
            <a:extLst>
              <a:ext uri="{FF2B5EF4-FFF2-40B4-BE49-F238E27FC236}">
                <a16:creationId xmlns:a16="http://schemas.microsoft.com/office/drawing/2014/main" id="{D1A4DE8F-07F6-2B3F-91A6-A912A149765B}"/>
              </a:ext>
            </a:extLst>
          </p:cNvPr>
          <p:cNvSpPr>
            <a:spLocks noGrp="1"/>
          </p:cNvSpPr>
          <p:nvPr>
            <p:ph type="dt" sz="half" idx="10"/>
          </p:nvPr>
        </p:nvSpPr>
        <p:spPr>
          <a:xfrm>
            <a:off x="457200" y="6488702"/>
            <a:ext cx="2743200" cy="182880"/>
          </a:xfrm>
        </p:spPr>
        <p:txBody>
          <a:bodyPr anchor="b">
            <a:normAutofit/>
          </a:bodyPr>
          <a:lstStyle/>
          <a:p>
            <a:pPr>
              <a:lnSpc>
                <a:spcPct val="90000"/>
              </a:lnSpc>
              <a:spcAft>
                <a:spcPts val="600"/>
              </a:spcAft>
            </a:pPr>
            <a:r>
              <a:rPr lang="en-US" sz="600"/>
              <a:t>2026</a:t>
            </a:r>
          </a:p>
        </p:txBody>
      </p:sp>
      <p:sp>
        <p:nvSpPr>
          <p:cNvPr id="7" name="Footer Placeholder 6">
            <a:extLst>
              <a:ext uri="{FF2B5EF4-FFF2-40B4-BE49-F238E27FC236}">
                <a16:creationId xmlns:a16="http://schemas.microsoft.com/office/drawing/2014/main" id="{E8F146A6-0F72-4AD1-D6E8-F65726C2BA18}"/>
              </a:ext>
            </a:extLst>
          </p:cNvPr>
          <p:cNvSpPr>
            <a:spLocks noGrp="1"/>
          </p:cNvSpPr>
          <p:nvPr>
            <p:ph type="ftr" sz="quarter" idx="11"/>
          </p:nvPr>
        </p:nvSpPr>
        <p:spPr>
          <a:xfrm>
            <a:off x="4038600" y="6488702"/>
            <a:ext cx="4114800" cy="182880"/>
          </a:xfrm>
        </p:spPr>
        <p:txBody>
          <a:bodyPr anchor="b">
            <a:normAutofit/>
          </a:bodyPr>
          <a:lstStyle/>
          <a:p>
            <a:pPr>
              <a:lnSpc>
                <a:spcPct val="90000"/>
              </a:lnSpc>
              <a:spcAft>
                <a:spcPts val="600"/>
              </a:spcAft>
            </a:pPr>
            <a:r>
              <a:rPr lang="en-US" sz="600"/>
              <a:t>North Texas Bench Bar</a:t>
            </a:r>
          </a:p>
        </p:txBody>
      </p:sp>
      <p:sp>
        <p:nvSpPr>
          <p:cNvPr id="8" name="Slide Number Placeholder 7">
            <a:extLst>
              <a:ext uri="{FF2B5EF4-FFF2-40B4-BE49-F238E27FC236}">
                <a16:creationId xmlns:a16="http://schemas.microsoft.com/office/drawing/2014/main" id="{7B9B45C2-0ADF-6C16-18D1-DF907E45D032}"/>
              </a:ext>
            </a:extLst>
          </p:cNvPr>
          <p:cNvSpPr>
            <a:spLocks noGrp="1"/>
          </p:cNvSpPr>
          <p:nvPr>
            <p:ph type="sldNum" sz="quarter" idx="12"/>
          </p:nvPr>
        </p:nvSpPr>
        <p:spPr>
          <a:xfrm>
            <a:off x="8997696" y="6488702"/>
            <a:ext cx="2743200" cy="182880"/>
          </a:xfrm>
        </p:spPr>
        <p:txBody>
          <a:bodyPr anchor="b">
            <a:normAutofit/>
          </a:bodyPr>
          <a:lstStyle/>
          <a:p>
            <a:pPr>
              <a:lnSpc>
                <a:spcPct val="90000"/>
              </a:lnSpc>
              <a:spcAft>
                <a:spcPts val="600"/>
              </a:spcAft>
            </a:pPr>
            <a:fld id="{B5CEABB6-07DC-46E8-9B57-56EC44A396E5}" type="slidenum">
              <a:rPr lang="en-US" sz="600" smtClean="0"/>
              <a:pPr>
                <a:lnSpc>
                  <a:spcPct val="90000"/>
                </a:lnSpc>
                <a:spcAft>
                  <a:spcPts val="600"/>
                </a:spcAft>
              </a:pPr>
              <a:t>10</a:t>
            </a:fld>
            <a:endParaRPr lang="en-US" sz="600"/>
          </a:p>
        </p:txBody>
      </p:sp>
      <p:sp>
        <p:nvSpPr>
          <p:cNvPr id="16" name="Content Placeholder 7">
            <a:extLst>
              <a:ext uri="{FF2B5EF4-FFF2-40B4-BE49-F238E27FC236}">
                <a16:creationId xmlns:a16="http://schemas.microsoft.com/office/drawing/2014/main" id="{EAC0E9DE-0FA6-66D4-79B3-D09131650FF6}"/>
              </a:ext>
            </a:extLst>
          </p:cNvPr>
          <p:cNvSpPr>
            <a:spLocks noGrp="1"/>
          </p:cNvSpPr>
          <p:nvPr>
            <p:ph idx="15"/>
          </p:nvPr>
        </p:nvSpPr>
        <p:spPr>
          <a:xfrm>
            <a:off x="7104888" y="2931090"/>
            <a:ext cx="3749040" cy="1631766"/>
          </a:xfrm>
        </p:spPr>
        <p:txBody>
          <a:bodyPr/>
          <a:lstStyle/>
          <a:p>
            <a:r>
              <a:rPr lang="en-US" dirty="0"/>
              <a:t>Texas Government Code, Section 52.047(a)(1),(2) – Direct Request</a:t>
            </a:r>
          </a:p>
        </p:txBody>
      </p:sp>
      <p:sp>
        <p:nvSpPr>
          <p:cNvPr id="18" name="Content Placeholder 8">
            <a:extLst>
              <a:ext uri="{FF2B5EF4-FFF2-40B4-BE49-F238E27FC236}">
                <a16:creationId xmlns:a16="http://schemas.microsoft.com/office/drawing/2014/main" id="{29E2192E-9E7A-4137-A457-FA2DE260000D}"/>
              </a:ext>
            </a:extLst>
          </p:cNvPr>
          <p:cNvSpPr>
            <a:spLocks noGrp="1"/>
          </p:cNvSpPr>
          <p:nvPr>
            <p:ph idx="16"/>
          </p:nvPr>
        </p:nvSpPr>
        <p:spPr>
          <a:xfrm>
            <a:off x="7104888" y="3789427"/>
            <a:ext cx="3749040" cy="2537571"/>
          </a:xfrm>
        </p:spPr>
        <p:txBody>
          <a:bodyPr/>
          <a:lstStyle/>
          <a:p>
            <a:r>
              <a:rPr lang="en-US" dirty="0"/>
              <a:t>Texas Rules of Appellate Procedure 34.6(b)(1) - Payment &amp; 35.3(b)(2), (3) – Designation of Record</a:t>
            </a:r>
          </a:p>
          <a:p>
            <a:r>
              <a:rPr lang="en-US" dirty="0"/>
              <a:t>9.9(a) – Sensitive Data redaction</a:t>
            </a:r>
          </a:p>
        </p:txBody>
      </p:sp>
    </p:spTree>
    <p:extLst>
      <p:ext uri="{BB962C8B-B14F-4D97-AF65-F5344CB8AC3E}">
        <p14:creationId xmlns:p14="http://schemas.microsoft.com/office/powerpoint/2010/main" val="1236463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Placeholder 7" descr="photo of leather briefcase">
            <a:extLst>
              <a:ext uri="{FF2B5EF4-FFF2-40B4-BE49-F238E27FC236}">
                <a16:creationId xmlns:a16="http://schemas.microsoft.com/office/drawing/2014/main" id="{96CC9331-0B19-4BC1-808E-4E12E6F0ED19}"/>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1524" y="0"/>
            <a:ext cx="12188952" cy="6858000"/>
          </a:xfrm>
        </p:spPr>
      </p:pic>
      <p:sp>
        <p:nvSpPr>
          <p:cNvPr id="10" name="Rectangle 9">
            <a:extLst>
              <a:ext uri="{FF2B5EF4-FFF2-40B4-BE49-F238E27FC236}">
                <a16:creationId xmlns:a16="http://schemas.microsoft.com/office/drawing/2014/main" id="{3FEAECF6-C98E-4E9F-AC86-41F31FFA7563}"/>
              </a:ext>
              <a:ext uri="{C183D7F6-B498-43B3-948B-1728B52AA6E4}">
                <adec:decorative xmlns:adec="http://schemas.microsoft.com/office/drawing/2017/decorative" val="1"/>
              </a:ext>
            </a:extLst>
          </p:cNvPr>
          <p:cNvSpPr/>
          <p:nvPr/>
        </p:nvSpPr>
        <p:spPr>
          <a:xfrm>
            <a:off x="0" y="0"/>
            <a:ext cx="6111087" cy="6858000"/>
          </a:xfrm>
          <a:prstGeom prst="rect">
            <a:avLst/>
          </a:prstGeom>
          <a:solidFill>
            <a:schemeClr val="accent1">
              <a:lumMod val="10000"/>
              <a:alpha val="9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5031FE9-9059-4FE8-B4AC-9771F23A1B89}"/>
              </a:ext>
            </a:extLst>
          </p:cNvPr>
          <p:cNvSpPr>
            <a:spLocks noGrp="1"/>
          </p:cNvSpPr>
          <p:nvPr>
            <p:ph type="title"/>
          </p:nvPr>
        </p:nvSpPr>
        <p:spPr>
          <a:xfrm>
            <a:off x="777240" y="960120"/>
            <a:ext cx="5029200" cy="914400"/>
          </a:xfrm>
        </p:spPr>
        <p:txBody>
          <a:bodyPr/>
          <a:lstStyle/>
          <a:p>
            <a:r>
              <a:rPr lang="en-US" dirty="0"/>
              <a:t>Key takeaways</a:t>
            </a:r>
          </a:p>
        </p:txBody>
      </p:sp>
      <p:sp>
        <p:nvSpPr>
          <p:cNvPr id="3" name="Content Placeholder 2">
            <a:extLst>
              <a:ext uri="{FF2B5EF4-FFF2-40B4-BE49-F238E27FC236}">
                <a16:creationId xmlns:a16="http://schemas.microsoft.com/office/drawing/2014/main" id="{D4A2EB3F-4D60-451F-8F45-7D6654D2FCD9}"/>
              </a:ext>
            </a:extLst>
          </p:cNvPr>
          <p:cNvSpPr>
            <a:spLocks noGrp="1"/>
          </p:cNvSpPr>
          <p:nvPr>
            <p:ph type="body" sz="quarter" idx="15"/>
          </p:nvPr>
        </p:nvSpPr>
        <p:spPr>
          <a:xfrm>
            <a:off x="914400" y="2935224"/>
            <a:ext cx="2130552" cy="950976"/>
          </a:xfrm>
        </p:spPr>
        <p:txBody>
          <a:bodyPr vert="horz" lIns="91440" tIns="45720" rIns="91440" bIns="45720" rtlCol="0" anchor="ctr" anchorCtr="0">
            <a:normAutofit/>
          </a:bodyPr>
          <a:lstStyle/>
          <a:p>
            <a:r>
              <a:rPr lang="en-US" dirty="0"/>
              <a:t>Without a good record, lives are in limbo!</a:t>
            </a:r>
          </a:p>
        </p:txBody>
      </p:sp>
      <p:sp>
        <p:nvSpPr>
          <p:cNvPr id="93" name="Text Placeholder 92">
            <a:extLst>
              <a:ext uri="{FF2B5EF4-FFF2-40B4-BE49-F238E27FC236}">
                <a16:creationId xmlns:a16="http://schemas.microsoft.com/office/drawing/2014/main" id="{C54DCCBF-1C44-43A6-91DD-00BFFBC1788D}"/>
              </a:ext>
            </a:extLst>
          </p:cNvPr>
          <p:cNvSpPr>
            <a:spLocks noGrp="1"/>
          </p:cNvSpPr>
          <p:nvPr>
            <p:ph type="body" sz="quarter" idx="17"/>
          </p:nvPr>
        </p:nvSpPr>
        <p:spPr>
          <a:xfrm>
            <a:off x="3264408" y="2935224"/>
            <a:ext cx="2221992" cy="950976"/>
          </a:xfrm>
        </p:spPr>
        <p:txBody>
          <a:bodyPr/>
          <a:lstStyle/>
          <a:p>
            <a:r>
              <a:rPr lang="en-US" dirty="0"/>
              <a:t>Slow and steady wins the race.  Shoot for accuracy over speed!</a:t>
            </a:r>
          </a:p>
        </p:txBody>
      </p:sp>
      <p:sp>
        <p:nvSpPr>
          <p:cNvPr id="92" name="Text Placeholder 91">
            <a:extLst>
              <a:ext uri="{FF2B5EF4-FFF2-40B4-BE49-F238E27FC236}">
                <a16:creationId xmlns:a16="http://schemas.microsoft.com/office/drawing/2014/main" id="{AD20D8C2-D8FA-4819-B856-88183B0730E7}"/>
              </a:ext>
            </a:extLst>
          </p:cNvPr>
          <p:cNvSpPr>
            <a:spLocks noGrp="1"/>
          </p:cNvSpPr>
          <p:nvPr>
            <p:ph type="body" sz="quarter" idx="16"/>
          </p:nvPr>
        </p:nvSpPr>
        <p:spPr>
          <a:xfrm>
            <a:off x="914400" y="4306824"/>
            <a:ext cx="2130552" cy="950976"/>
          </a:xfrm>
        </p:spPr>
        <p:txBody>
          <a:bodyPr/>
          <a:lstStyle/>
          <a:p>
            <a:r>
              <a:rPr lang="en-US" dirty="0"/>
              <a:t>The quality of the record matters the most!</a:t>
            </a:r>
          </a:p>
        </p:txBody>
      </p:sp>
      <p:sp>
        <p:nvSpPr>
          <p:cNvPr id="94" name="Text Placeholder 93">
            <a:extLst>
              <a:ext uri="{FF2B5EF4-FFF2-40B4-BE49-F238E27FC236}">
                <a16:creationId xmlns:a16="http://schemas.microsoft.com/office/drawing/2014/main" id="{A48B083C-06F9-423E-AE8B-C00042CE2768}"/>
              </a:ext>
            </a:extLst>
          </p:cNvPr>
          <p:cNvSpPr>
            <a:spLocks noGrp="1"/>
          </p:cNvSpPr>
          <p:nvPr>
            <p:ph type="body" sz="quarter" idx="18"/>
          </p:nvPr>
        </p:nvSpPr>
        <p:spPr>
          <a:xfrm>
            <a:off x="3264408" y="4334256"/>
            <a:ext cx="2221992" cy="950976"/>
          </a:xfrm>
        </p:spPr>
        <p:txBody>
          <a:bodyPr/>
          <a:lstStyle/>
          <a:p>
            <a:r>
              <a:rPr lang="en-US" dirty="0"/>
              <a:t>Teamwork keeps our judicial system in great working order!</a:t>
            </a:r>
          </a:p>
        </p:txBody>
      </p:sp>
      <p:cxnSp>
        <p:nvCxnSpPr>
          <p:cNvPr id="32" name="Straight Connector 31">
            <a:extLst>
              <a:ext uri="{FF2B5EF4-FFF2-40B4-BE49-F238E27FC236}">
                <a16:creationId xmlns:a16="http://schemas.microsoft.com/office/drawing/2014/main" id="{2CD7C281-38DA-497A-8242-B02F83EE8E3A}"/>
              </a:ext>
              <a:ext uri="{C183D7F6-B498-43B3-948B-1728B52AA6E4}">
                <adec:decorative xmlns:adec="http://schemas.microsoft.com/office/drawing/2017/decorative" val="1"/>
              </a:ext>
            </a:extLst>
          </p:cNvPr>
          <p:cNvCxnSpPr>
            <a:cxnSpLocks/>
          </p:cNvCxnSpPr>
          <p:nvPr/>
        </p:nvCxnSpPr>
        <p:spPr>
          <a:xfrm>
            <a:off x="914400" y="2635178"/>
            <a:ext cx="457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0A2D3AD6-4EE7-401F-8A37-36038A7E0E44}"/>
              </a:ext>
              <a:ext uri="{C183D7F6-B498-43B3-948B-1728B52AA6E4}">
                <adec:decorative xmlns:adec="http://schemas.microsoft.com/office/drawing/2017/decorative" val="1"/>
              </a:ext>
            </a:extLst>
          </p:cNvPr>
          <p:cNvSpPr/>
          <p:nvPr/>
        </p:nvSpPr>
        <p:spPr>
          <a:xfrm>
            <a:off x="458724" y="457200"/>
            <a:ext cx="11274552" cy="5943600"/>
          </a:xfrm>
          <a:prstGeom prst="rect">
            <a:avLst/>
          </a:prstGeom>
          <a:no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2B12A525-BFBE-444F-8D3B-DC08F2796A1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9691531" flipH="1">
            <a:off x="2793669" y="1863344"/>
            <a:ext cx="914400" cy="406100"/>
          </a:xfrm>
          <a:prstGeom prst="rect">
            <a:avLst/>
          </a:prstGeom>
        </p:spPr>
      </p:pic>
      <p:cxnSp>
        <p:nvCxnSpPr>
          <p:cNvPr id="34" name="Straight Connector 33">
            <a:extLst>
              <a:ext uri="{FF2B5EF4-FFF2-40B4-BE49-F238E27FC236}">
                <a16:creationId xmlns:a16="http://schemas.microsoft.com/office/drawing/2014/main" id="{C12DE311-F230-4A2E-A071-7107541954C4}"/>
              </a:ext>
              <a:ext uri="{C183D7F6-B498-43B3-948B-1728B52AA6E4}">
                <adec:decorative xmlns:adec="http://schemas.microsoft.com/office/drawing/2017/decorative" val="1"/>
              </a:ext>
            </a:extLst>
          </p:cNvPr>
          <p:cNvCxnSpPr>
            <a:cxnSpLocks/>
          </p:cNvCxnSpPr>
          <p:nvPr/>
        </p:nvCxnSpPr>
        <p:spPr>
          <a:xfrm>
            <a:off x="914400" y="2710073"/>
            <a:ext cx="45720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C231912-509A-4BDF-A21D-A43CB1A8D60D}"/>
              </a:ext>
              <a:ext uri="{C183D7F6-B498-43B3-948B-1728B52AA6E4}">
                <adec:decorative xmlns:adec="http://schemas.microsoft.com/office/drawing/2017/decorative" val="1"/>
              </a:ext>
            </a:extLst>
          </p:cNvPr>
          <p:cNvCxnSpPr>
            <a:cxnSpLocks/>
          </p:cNvCxnSpPr>
          <p:nvPr/>
        </p:nvCxnSpPr>
        <p:spPr>
          <a:xfrm>
            <a:off x="914400" y="5495925"/>
            <a:ext cx="45720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5824BC4-4346-41A2-AB3F-CA0566C557FD}"/>
              </a:ext>
              <a:ext uri="{C183D7F6-B498-43B3-948B-1728B52AA6E4}">
                <adec:decorative xmlns:adec="http://schemas.microsoft.com/office/drawing/2017/decorative" val="1"/>
              </a:ext>
            </a:extLst>
          </p:cNvPr>
          <p:cNvCxnSpPr>
            <a:cxnSpLocks/>
          </p:cNvCxnSpPr>
          <p:nvPr/>
        </p:nvCxnSpPr>
        <p:spPr>
          <a:xfrm>
            <a:off x="914400" y="4095750"/>
            <a:ext cx="457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7AD3E71-CF01-44AE-A9AE-337B60884BA1}"/>
              </a:ext>
              <a:ext uri="{C183D7F6-B498-43B3-948B-1728B52AA6E4}">
                <adec:decorative xmlns:adec="http://schemas.microsoft.com/office/drawing/2017/decorative" val="1"/>
              </a:ext>
            </a:extLst>
          </p:cNvPr>
          <p:cNvCxnSpPr>
            <a:cxnSpLocks/>
          </p:cNvCxnSpPr>
          <p:nvPr/>
        </p:nvCxnSpPr>
        <p:spPr>
          <a:xfrm>
            <a:off x="3156322" y="2700696"/>
            <a:ext cx="0" cy="278892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83E6EF2-CD8E-43EF-969A-FCF7D47F34C7}"/>
              </a:ext>
              <a:ext uri="{C183D7F6-B498-43B3-948B-1728B52AA6E4}">
                <adec:decorative xmlns:adec="http://schemas.microsoft.com/office/drawing/2017/decorative" val="1"/>
              </a:ext>
            </a:extLst>
          </p:cNvPr>
          <p:cNvCxnSpPr>
            <a:cxnSpLocks/>
          </p:cNvCxnSpPr>
          <p:nvPr/>
        </p:nvCxnSpPr>
        <p:spPr>
          <a:xfrm>
            <a:off x="914400" y="5578592"/>
            <a:ext cx="457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7" name="Date Placeholder 26">
            <a:extLst>
              <a:ext uri="{FF2B5EF4-FFF2-40B4-BE49-F238E27FC236}">
                <a16:creationId xmlns:a16="http://schemas.microsoft.com/office/drawing/2014/main" id="{7B6A13CB-76F9-4C6C-AD76-7B8C6B656AC9}"/>
              </a:ext>
            </a:extLst>
          </p:cNvPr>
          <p:cNvSpPr>
            <a:spLocks noGrp="1"/>
          </p:cNvSpPr>
          <p:nvPr>
            <p:ph type="dt" sz="half" idx="10"/>
          </p:nvPr>
        </p:nvSpPr>
        <p:spPr>
          <a:xfrm>
            <a:off x="457200" y="6488702"/>
            <a:ext cx="2743200" cy="182880"/>
          </a:xfrm>
        </p:spPr>
        <p:txBody>
          <a:bodyPr/>
          <a:lstStyle/>
          <a:p>
            <a:r>
              <a:rPr lang="en-US" dirty="0"/>
              <a:t>2026</a:t>
            </a:r>
          </a:p>
        </p:txBody>
      </p:sp>
      <p:sp>
        <p:nvSpPr>
          <p:cNvPr id="29" name="Footer Placeholder 28">
            <a:extLst>
              <a:ext uri="{FF2B5EF4-FFF2-40B4-BE49-F238E27FC236}">
                <a16:creationId xmlns:a16="http://schemas.microsoft.com/office/drawing/2014/main" id="{51D35C53-257B-4268-B208-F6B3720C1B3C}"/>
              </a:ext>
            </a:extLst>
          </p:cNvPr>
          <p:cNvSpPr>
            <a:spLocks noGrp="1"/>
          </p:cNvSpPr>
          <p:nvPr>
            <p:ph type="ftr" sz="quarter" idx="11"/>
          </p:nvPr>
        </p:nvSpPr>
        <p:spPr>
          <a:xfrm>
            <a:off x="4038600" y="6488702"/>
            <a:ext cx="4114800" cy="182880"/>
          </a:xfrm>
        </p:spPr>
        <p:txBody>
          <a:bodyPr/>
          <a:lstStyle/>
          <a:p>
            <a:r>
              <a:rPr lang="en-US" dirty="0"/>
              <a:t>HOW TO MAKE A STELLAR RECORD</a:t>
            </a:r>
          </a:p>
        </p:txBody>
      </p:sp>
      <p:sp>
        <p:nvSpPr>
          <p:cNvPr id="30" name="Slide Number Placeholder 29">
            <a:extLst>
              <a:ext uri="{FF2B5EF4-FFF2-40B4-BE49-F238E27FC236}">
                <a16:creationId xmlns:a16="http://schemas.microsoft.com/office/drawing/2014/main" id="{6067CDAD-0487-4D8C-ABD3-C477AC2C4E94}"/>
              </a:ext>
            </a:extLst>
          </p:cNvPr>
          <p:cNvSpPr>
            <a:spLocks noGrp="1"/>
          </p:cNvSpPr>
          <p:nvPr>
            <p:ph type="sldNum" sz="quarter" idx="12"/>
          </p:nvPr>
        </p:nvSpPr>
        <p:spPr>
          <a:xfrm>
            <a:off x="8997696" y="6488702"/>
            <a:ext cx="2743200" cy="182880"/>
          </a:xfrm>
        </p:spPr>
        <p:txBody>
          <a:bodyPr/>
          <a:lstStyle/>
          <a:p>
            <a:fld id="{B5CEABB6-07DC-46E8-9B57-56EC44A396E5}" type="slidenum">
              <a:rPr lang="en-US" smtClean="0"/>
              <a:pPr/>
              <a:t>11</a:t>
            </a:fld>
            <a:endParaRPr lang="en-US" dirty="0"/>
          </a:p>
        </p:txBody>
      </p:sp>
    </p:spTree>
    <p:extLst>
      <p:ext uri="{BB962C8B-B14F-4D97-AF65-F5344CB8AC3E}">
        <p14:creationId xmlns:p14="http://schemas.microsoft.com/office/powerpoint/2010/main" val="2352886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CC0C2-918D-493B-88AC-1556A77DF098}"/>
              </a:ext>
            </a:extLst>
          </p:cNvPr>
          <p:cNvSpPr>
            <a:spLocks noGrp="1"/>
          </p:cNvSpPr>
          <p:nvPr>
            <p:ph type="title"/>
          </p:nvPr>
        </p:nvSpPr>
        <p:spPr>
          <a:xfrm>
            <a:off x="6448508" y="960120"/>
            <a:ext cx="4905292" cy="914400"/>
          </a:xfrm>
        </p:spPr>
        <p:txBody>
          <a:bodyPr/>
          <a:lstStyle/>
          <a:p>
            <a:r>
              <a:rPr lang="en-US" dirty="0"/>
              <a:t>QUESTIONS??</a:t>
            </a:r>
          </a:p>
        </p:txBody>
      </p:sp>
      <p:pic>
        <p:nvPicPr>
          <p:cNvPr id="80" name="Picture Placeholder 79" descr="photo of person writing on paper&#10;">
            <a:extLst>
              <a:ext uri="{FF2B5EF4-FFF2-40B4-BE49-F238E27FC236}">
                <a16:creationId xmlns:a16="http://schemas.microsoft.com/office/drawing/2014/main" id="{740C3912-D37A-4686-A113-68DB361BC33B}"/>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877824" y="914400"/>
            <a:ext cx="5212080" cy="5029200"/>
          </a:xfrm>
        </p:spPr>
      </p:pic>
      <p:sp>
        <p:nvSpPr>
          <p:cNvPr id="24" name="Text Placeholder 23">
            <a:extLst>
              <a:ext uri="{FF2B5EF4-FFF2-40B4-BE49-F238E27FC236}">
                <a16:creationId xmlns:a16="http://schemas.microsoft.com/office/drawing/2014/main" id="{B25F688D-8E07-44F1-B120-3FB63326F29A}"/>
              </a:ext>
            </a:extLst>
          </p:cNvPr>
          <p:cNvSpPr>
            <a:spLocks noGrp="1"/>
          </p:cNvSpPr>
          <p:nvPr>
            <p:ph type="body" sz="quarter" idx="14"/>
          </p:nvPr>
        </p:nvSpPr>
        <p:spPr>
          <a:xfrm>
            <a:off x="6620255" y="2779776"/>
            <a:ext cx="996027" cy="655984"/>
          </a:xfrm>
        </p:spPr>
        <p:txBody>
          <a:bodyPr/>
          <a:lstStyle/>
          <a:p>
            <a:r>
              <a:rPr lang="en-US" dirty="0"/>
              <a:t>No.</a:t>
            </a:r>
          </a:p>
        </p:txBody>
      </p:sp>
      <p:sp>
        <p:nvSpPr>
          <p:cNvPr id="22" name="Text Placeholder 21">
            <a:extLst>
              <a:ext uri="{FF2B5EF4-FFF2-40B4-BE49-F238E27FC236}">
                <a16:creationId xmlns:a16="http://schemas.microsoft.com/office/drawing/2014/main" id="{D47BA8EE-3D12-4FDB-88F1-7CC25F062916}"/>
              </a:ext>
            </a:extLst>
          </p:cNvPr>
          <p:cNvSpPr>
            <a:spLocks noGrp="1"/>
          </p:cNvSpPr>
          <p:nvPr>
            <p:ph type="body" sz="quarter" idx="20"/>
          </p:nvPr>
        </p:nvSpPr>
        <p:spPr>
          <a:xfrm>
            <a:off x="7187184" y="2788920"/>
            <a:ext cx="731520" cy="731520"/>
          </a:xfrm>
        </p:spPr>
        <p:txBody>
          <a:bodyPr>
            <a:normAutofit fontScale="92500" lnSpcReduction="20000"/>
          </a:bodyPr>
          <a:lstStyle/>
          <a:p>
            <a:endParaRPr lang="en-US" dirty="0"/>
          </a:p>
        </p:txBody>
      </p:sp>
      <p:sp>
        <p:nvSpPr>
          <p:cNvPr id="3" name="Content Placeholder 2">
            <a:extLst>
              <a:ext uri="{FF2B5EF4-FFF2-40B4-BE49-F238E27FC236}">
                <a16:creationId xmlns:a16="http://schemas.microsoft.com/office/drawing/2014/main" id="{F66ED6A2-17F2-4C9A-8A20-002636BCB018}"/>
              </a:ext>
            </a:extLst>
          </p:cNvPr>
          <p:cNvSpPr>
            <a:spLocks noGrp="1"/>
          </p:cNvSpPr>
          <p:nvPr>
            <p:ph idx="1"/>
          </p:nvPr>
        </p:nvSpPr>
        <p:spPr>
          <a:xfrm>
            <a:off x="8183880" y="2688336"/>
            <a:ext cx="2862072" cy="713232"/>
          </a:xfrm>
        </p:spPr>
        <p:txBody>
          <a:bodyPr vert="horz" lIns="91440" tIns="45720" rIns="91440" bIns="45720" rtlCol="0" anchor="ctr" anchorCtr="0">
            <a:normAutofit/>
          </a:bodyPr>
          <a:lstStyle/>
          <a:p>
            <a:r>
              <a:rPr lang="en-US" dirty="0"/>
              <a:t>What happens when I say, “Strike that?”</a:t>
            </a:r>
          </a:p>
        </p:txBody>
      </p:sp>
      <p:sp>
        <p:nvSpPr>
          <p:cNvPr id="27" name="Text Placeholder 26">
            <a:extLst>
              <a:ext uri="{FF2B5EF4-FFF2-40B4-BE49-F238E27FC236}">
                <a16:creationId xmlns:a16="http://schemas.microsoft.com/office/drawing/2014/main" id="{DAA43919-75C4-4E18-9896-53DC3F211608}"/>
              </a:ext>
            </a:extLst>
          </p:cNvPr>
          <p:cNvSpPr>
            <a:spLocks noGrp="1"/>
          </p:cNvSpPr>
          <p:nvPr>
            <p:ph type="body" sz="quarter" idx="21"/>
          </p:nvPr>
        </p:nvSpPr>
        <p:spPr>
          <a:xfrm>
            <a:off x="6620256" y="3840480"/>
            <a:ext cx="786384" cy="655984"/>
          </a:xfrm>
        </p:spPr>
        <p:txBody>
          <a:bodyPr/>
          <a:lstStyle/>
          <a:p>
            <a:r>
              <a:rPr lang="en-US" dirty="0"/>
              <a:t>No.</a:t>
            </a:r>
          </a:p>
        </p:txBody>
      </p:sp>
      <p:sp>
        <p:nvSpPr>
          <p:cNvPr id="18" name="Text Placeholder 17">
            <a:extLst>
              <a:ext uri="{FF2B5EF4-FFF2-40B4-BE49-F238E27FC236}">
                <a16:creationId xmlns:a16="http://schemas.microsoft.com/office/drawing/2014/main" id="{92950871-2619-41D8-A42D-9FB37CEA08A9}"/>
              </a:ext>
            </a:extLst>
          </p:cNvPr>
          <p:cNvSpPr>
            <a:spLocks noGrp="1"/>
          </p:cNvSpPr>
          <p:nvPr>
            <p:ph type="body" sz="quarter" idx="22"/>
          </p:nvPr>
        </p:nvSpPr>
        <p:spPr>
          <a:xfrm>
            <a:off x="7187184" y="3950208"/>
            <a:ext cx="731520" cy="731520"/>
          </a:xfrm>
        </p:spPr>
        <p:txBody>
          <a:bodyPr>
            <a:normAutofit fontScale="92500" lnSpcReduction="20000"/>
          </a:bodyPr>
          <a:lstStyle/>
          <a:p>
            <a:r>
              <a:rPr lang="en-US" dirty="0"/>
              <a:t>2</a:t>
            </a:r>
          </a:p>
        </p:txBody>
      </p:sp>
      <p:sp>
        <p:nvSpPr>
          <p:cNvPr id="5" name="Content Placeholder 4">
            <a:extLst>
              <a:ext uri="{FF2B5EF4-FFF2-40B4-BE49-F238E27FC236}">
                <a16:creationId xmlns:a16="http://schemas.microsoft.com/office/drawing/2014/main" id="{9424D888-68D1-40DD-8E84-24D4D93F9E9D}"/>
              </a:ext>
            </a:extLst>
          </p:cNvPr>
          <p:cNvSpPr>
            <a:spLocks noGrp="1"/>
          </p:cNvSpPr>
          <p:nvPr>
            <p:ph idx="15"/>
          </p:nvPr>
        </p:nvSpPr>
        <p:spPr>
          <a:xfrm>
            <a:off x="8183880" y="3849624"/>
            <a:ext cx="2862072" cy="731520"/>
          </a:xfrm>
        </p:spPr>
        <p:txBody>
          <a:bodyPr anchor="ctr" anchorCtr="0">
            <a:normAutofit/>
          </a:bodyPr>
          <a:lstStyle/>
          <a:p>
            <a:r>
              <a:rPr lang="en-US" dirty="0"/>
              <a:t>Should I notify the court reporter directly when I file an appeal?</a:t>
            </a:r>
          </a:p>
        </p:txBody>
      </p:sp>
      <p:sp>
        <p:nvSpPr>
          <p:cNvPr id="19" name="Text Placeholder 18">
            <a:extLst>
              <a:ext uri="{FF2B5EF4-FFF2-40B4-BE49-F238E27FC236}">
                <a16:creationId xmlns:a16="http://schemas.microsoft.com/office/drawing/2014/main" id="{0B0F9BF1-8E4C-4073-A659-63A777380F0C}"/>
              </a:ext>
            </a:extLst>
          </p:cNvPr>
          <p:cNvSpPr>
            <a:spLocks noGrp="1"/>
          </p:cNvSpPr>
          <p:nvPr>
            <p:ph type="body" sz="quarter" idx="23"/>
          </p:nvPr>
        </p:nvSpPr>
        <p:spPr>
          <a:xfrm>
            <a:off x="6620256" y="4983480"/>
            <a:ext cx="786384" cy="655984"/>
          </a:xfrm>
        </p:spPr>
        <p:txBody>
          <a:bodyPr/>
          <a:lstStyle/>
          <a:p>
            <a:r>
              <a:rPr lang="en-US" dirty="0"/>
              <a:t>No.</a:t>
            </a:r>
          </a:p>
        </p:txBody>
      </p:sp>
      <p:sp>
        <p:nvSpPr>
          <p:cNvPr id="20" name="Text Placeholder 19">
            <a:extLst>
              <a:ext uri="{FF2B5EF4-FFF2-40B4-BE49-F238E27FC236}">
                <a16:creationId xmlns:a16="http://schemas.microsoft.com/office/drawing/2014/main" id="{3D417684-A22C-4C67-98F8-BFC93ABE198D}"/>
              </a:ext>
            </a:extLst>
          </p:cNvPr>
          <p:cNvSpPr>
            <a:spLocks noGrp="1"/>
          </p:cNvSpPr>
          <p:nvPr>
            <p:ph type="body" sz="quarter" idx="24"/>
          </p:nvPr>
        </p:nvSpPr>
        <p:spPr>
          <a:xfrm>
            <a:off x="7187184" y="5111496"/>
            <a:ext cx="731520" cy="731520"/>
          </a:xfrm>
        </p:spPr>
        <p:txBody>
          <a:bodyPr>
            <a:normAutofit fontScale="92500" lnSpcReduction="20000"/>
          </a:bodyPr>
          <a:lstStyle/>
          <a:p>
            <a:r>
              <a:rPr lang="en-US" dirty="0"/>
              <a:t>3</a:t>
            </a:r>
          </a:p>
        </p:txBody>
      </p:sp>
      <p:sp>
        <p:nvSpPr>
          <p:cNvPr id="6" name="Content Placeholder 5">
            <a:extLst>
              <a:ext uri="{FF2B5EF4-FFF2-40B4-BE49-F238E27FC236}">
                <a16:creationId xmlns:a16="http://schemas.microsoft.com/office/drawing/2014/main" id="{D5017F26-FFF8-475C-B008-DA12A0A3F4F1}"/>
              </a:ext>
            </a:extLst>
          </p:cNvPr>
          <p:cNvSpPr>
            <a:spLocks noGrp="1"/>
          </p:cNvSpPr>
          <p:nvPr>
            <p:ph idx="17"/>
          </p:nvPr>
        </p:nvSpPr>
        <p:spPr>
          <a:xfrm>
            <a:off x="8183880" y="4992624"/>
            <a:ext cx="2862072" cy="749808"/>
          </a:xfrm>
        </p:spPr>
        <p:txBody>
          <a:bodyPr anchor="ctr" anchorCtr="0">
            <a:normAutofit/>
          </a:bodyPr>
          <a:lstStyle/>
          <a:p>
            <a:r>
              <a:rPr lang="en-US" dirty="0"/>
              <a:t>What are the steps to requesting a Reporter’s Record/transcript?</a:t>
            </a:r>
          </a:p>
        </p:txBody>
      </p:sp>
      <p:sp>
        <p:nvSpPr>
          <p:cNvPr id="81" name="Date Placeholder 80">
            <a:extLst>
              <a:ext uri="{FF2B5EF4-FFF2-40B4-BE49-F238E27FC236}">
                <a16:creationId xmlns:a16="http://schemas.microsoft.com/office/drawing/2014/main" id="{FC564628-7373-4EB6-887A-24AC9B041CF3}"/>
              </a:ext>
            </a:extLst>
          </p:cNvPr>
          <p:cNvSpPr>
            <a:spLocks noGrp="1"/>
          </p:cNvSpPr>
          <p:nvPr>
            <p:ph type="dt" sz="half" idx="10"/>
          </p:nvPr>
        </p:nvSpPr>
        <p:spPr>
          <a:xfrm>
            <a:off x="758284" y="6625863"/>
            <a:ext cx="1785308" cy="45719"/>
          </a:xfrm>
        </p:spPr>
        <p:txBody>
          <a:bodyPr/>
          <a:lstStyle/>
          <a:p>
            <a:r>
              <a:rPr lang="en-US" dirty="0"/>
              <a:t>2026</a:t>
            </a:r>
          </a:p>
        </p:txBody>
      </p:sp>
      <p:sp>
        <p:nvSpPr>
          <p:cNvPr id="83" name="Slide Number Placeholder 82">
            <a:extLst>
              <a:ext uri="{FF2B5EF4-FFF2-40B4-BE49-F238E27FC236}">
                <a16:creationId xmlns:a16="http://schemas.microsoft.com/office/drawing/2014/main" id="{425B4738-3D57-4674-B357-142026E49C31}"/>
              </a:ext>
            </a:extLst>
          </p:cNvPr>
          <p:cNvSpPr>
            <a:spLocks noGrp="1"/>
          </p:cNvSpPr>
          <p:nvPr>
            <p:ph type="sldNum" sz="quarter" idx="12"/>
          </p:nvPr>
        </p:nvSpPr>
        <p:spPr>
          <a:xfrm>
            <a:off x="8997696" y="6488702"/>
            <a:ext cx="2743200" cy="182880"/>
          </a:xfrm>
        </p:spPr>
        <p:txBody>
          <a:bodyPr/>
          <a:lstStyle/>
          <a:p>
            <a:fld id="{B5CEABB6-07DC-46E8-9B57-56EC44A396E5}" type="slidenum">
              <a:rPr lang="en-US" smtClean="0"/>
              <a:pPr/>
              <a:t>12</a:t>
            </a:fld>
            <a:endParaRPr lang="en-US" dirty="0"/>
          </a:p>
        </p:txBody>
      </p:sp>
    </p:spTree>
    <p:extLst>
      <p:ext uri="{BB962C8B-B14F-4D97-AF65-F5344CB8AC3E}">
        <p14:creationId xmlns:p14="http://schemas.microsoft.com/office/powerpoint/2010/main" val="3754578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Placeholder 5" descr="photo of a woman overlooking cityscape&#10;">
            <a:extLst>
              <a:ext uri="{FF2B5EF4-FFF2-40B4-BE49-F238E27FC236}">
                <a16:creationId xmlns:a16="http://schemas.microsoft.com/office/drawing/2014/main" id="{0E796BFC-E0D9-4C48-AD40-7B9A0F10E306}"/>
              </a:ext>
            </a:extLst>
          </p:cNvPr>
          <p:cNvPicPr>
            <a:picLocks noGrp="1" noChangeAspect="1"/>
          </p:cNvPicPr>
          <p:nvPr>
            <p:ph type="pic" sz="quarter" idx="14"/>
          </p:nvPr>
        </p:nvPicPr>
        <p:blipFill rotWithShape="1">
          <a:blip r:embed="rId2" cstate="screen">
            <a:extLst>
              <a:ext uri="{BEBA8EAE-BF5A-486C-A8C5-ECC9F3942E4B}">
                <a14:imgProps xmlns:a14="http://schemas.microsoft.com/office/drawing/2010/main">
                  <a14:imgLayer r:embed="rId3">
                    <a14:imgEffect>
                      <a14:brightnessContrast bright="-14000"/>
                    </a14:imgEffect>
                  </a14:imgLayer>
                </a14:imgProps>
              </a:ext>
              <a:ext uri="{28A0092B-C50C-407E-A947-70E740481C1C}">
                <a14:useLocalDpi xmlns:a14="http://schemas.microsoft.com/office/drawing/2010/main"/>
              </a:ext>
            </a:extLst>
          </a:blip>
          <a:srcRect/>
          <a:stretch/>
        </p:blipFill>
        <p:spPr>
          <a:xfrm>
            <a:off x="1588" y="0"/>
            <a:ext cx="12188825" cy="6858000"/>
          </a:xfrm>
        </p:spPr>
      </p:pic>
      <p:sp>
        <p:nvSpPr>
          <p:cNvPr id="8" name="Rectangle 7">
            <a:extLst>
              <a:ext uri="{FF2B5EF4-FFF2-40B4-BE49-F238E27FC236}">
                <a16:creationId xmlns:a16="http://schemas.microsoft.com/office/drawing/2014/main" id="{025269F1-0A32-4BF7-9305-6803D919C379}"/>
              </a:ext>
              <a:ext uri="{C183D7F6-B498-43B3-948B-1728B52AA6E4}">
                <adec:decorative xmlns:adec="http://schemas.microsoft.com/office/drawing/2017/decorative" val="1"/>
              </a:ext>
            </a:extLst>
          </p:cNvPr>
          <p:cNvSpPr/>
          <p:nvPr/>
        </p:nvSpPr>
        <p:spPr>
          <a:xfrm>
            <a:off x="457200" y="685800"/>
            <a:ext cx="3959352" cy="5486400"/>
          </a:xfrm>
          <a:prstGeom prst="rect">
            <a:avLst/>
          </a:prstGeom>
          <a:solidFill>
            <a:schemeClr val="accent1">
              <a:lumMod val="10000"/>
              <a:alpha val="70000"/>
            </a:schemeClr>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BD36059-FF42-4D16-96B3-CC472F5E3A6E}"/>
              </a:ext>
              <a:ext uri="{C183D7F6-B498-43B3-948B-1728B52AA6E4}">
                <adec:decorative xmlns:adec="http://schemas.microsoft.com/office/drawing/2017/decorative" val="1"/>
              </a:ext>
            </a:extLst>
          </p:cNvPr>
          <p:cNvSpPr/>
          <p:nvPr/>
        </p:nvSpPr>
        <p:spPr>
          <a:xfrm>
            <a:off x="571500" y="800100"/>
            <a:ext cx="3730752" cy="5257800"/>
          </a:xfrm>
          <a:prstGeom prst="rect">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DA1A783-363D-4063-959E-81A50B59BE8C}"/>
              </a:ext>
            </a:extLst>
          </p:cNvPr>
          <p:cNvSpPr>
            <a:spLocks noGrp="1"/>
          </p:cNvSpPr>
          <p:nvPr>
            <p:ph type="title"/>
          </p:nvPr>
        </p:nvSpPr>
        <p:spPr>
          <a:xfrm>
            <a:off x="841248" y="1280160"/>
            <a:ext cx="3191256" cy="914400"/>
          </a:xfrm>
        </p:spPr>
        <p:txBody>
          <a:bodyPr/>
          <a:lstStyle/>
          <a:p>
            <a:r>
              <a:rPr lang="en-US" dirty="0"/>
              <a:t>Call to action</a:t>
            </a:r>
          </a:p>
        </p:txBody>
      </p:sp>
      <p:cxnSp>
        <p:nvCxnSpPr>
          <p:cNvPr id="10" name="Straight Connector 9">
            <a:extLst>
              <a:ext uri="{FF2B5EF4-FFF2-40B4-BE49-F238E27FC236}">
                <a16:creationId xmlns:a16="http://schemas.microsoft.com/office/drawing/2014/main" id="{6BA167DE-BEFC-4293-AF43-15D08EC3C65B}"/>
              </a:ext>
              <a:ext uri="{C183D7F6-B498-43B3-948B-1728B52AA6E4}">
                <adec:decorative xmlns:adec="http://schemas.microsoft.com/office/drawing/2017/decorative" val="1"/>
              </a:ext>
            </a:extLst>
          </p:cNvPr>
          <p:cNvCxnSpPr>
            <a:cxnSpLocks/>
          </p:cNvCxnSpPr>
          <p:nvPr/>
        </p:nvCxnSpPr>
        <p:spPr>
          <a:xfrm>
            <a:off x="1293876" y="2349842"/>
            <a:ext cx="2286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86C893B-EBF0-409E-842E-417E0DC3799A}"/>
              </a:ext>
            </a:extLst>
          </p:cNvPr>
          <p:cNvSpPr>
            <a:spLocks noGrp="1"/>
          </p:cNvSpPr>
          <p:nvPr>
            <p:ph idx="1"/>
          </p:nvPr>
        </p:nvSpPr>
        <p:spPr>
          <a:xfrm>
            <a:off x="841248" y="2624328"/>
            <a:ext cx="3191256" cy="804672"/>
          </a:xfrm>
        </p:spPr>
        <p:txBody>
          <a:bodyPr vert="horz" lIns="91440" tIns="45720" rIns="91440" bIns="45720" rtlCol="0" anchor="t">
            <a:normAutofit/>
          </a:bodyPr>
          <a:lstStyle/>
          <a:p>
            <a:r>
              <a:rPr lang="en-US" dirty="0"/>
              <a:t>Let’s work together to give quality and standout services!</a:t>
            </a:r>
          </a:p>
        </p:txBody>
      </p:sp>
      <p:cxnSp>
        <p:nvCxnSpPr>
          <p:cNvPr id="9" name="Straight Connector 8">
            <a:extLst>
              <a:ext uri="{FF2B5EF4-FFF2-40B4-BE49-F238E27FC236}">
                <a16:creationId xmlns:a16="http://schemas.microsoft.com/office/drawing/2014/main" id="{F3617D80-1DAF-41AD-8D1E-6170454C1B5A}"/>
              </a:ext>
              <a:ext uri="{C183D7F6-B498-43B3-948B-1728B52AA6E4}">
                <adec:decorative xmlns:adec="http://schemas.microsoft.com/office/drawing/2017/decorative" val="1"/>
              </a:ext>
            </a:extLst>
          </p:cNvPr>
          <p:cNvCxnSpPr>
            <a:cxnSpLocks/>
          </p:cNvCxnSpPr>
          <p:nvPr/>
        </p:nvCxnSpPr>
        <p:spPr>
          <a:xfrm>
            <a:off x="2208276" y="3647368"/>
            <a:ext cx="4572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42" name="Content Placeholder 41">
            <a:extLst>
              <a:ext uri="{FF2B5EF4-FFF2-40B4-BE49-F238E27FC236}">
                <a16:creationId xmlns:a16="http://schemas.microsoft.com/office/drawing/2014/main" id="{D03DF670-F42B-4ABE-A959-8781FBAC5E76}"/>
              </a:ext>
            </a:extLst>
          </p:cNvPr>
          <p:cNvSpPr>
            <a:spLocks noGrp="1" noRot="1" noMove="1" noResize="1" noEditPoints="1" noAdjustHandles="1" noChangeArrowheads="1" noChangeShapeType="1"/>
          </p:cNvSpPr>
          <p:nvPr>
            <p:ph idx="15"/>
          </p:nvPr>
        </p:nvSpPr>
        <p:spPr>
          <a:xfrm>
            <a:off x="841248" y="4043553"/>
            <a:ext cx="3191256" cy="804672"/>
          </a:xfrm>
        </p:spPr>
        <p:txBody>
          <a:bodyPr/>
          <a:lstStyle/>
          <a:p>
            <a:r>
              <a:rPr lang="en-US" dirty="0"/>
              <a:t>HRET/AOES/TKO/TH/STPH*FPLT</a:t>
            </a:r>
          </a:p>
          <a:p>
            <a:r>
              <a:rPr lang="en-US" dirty="0"/>
              <a:t>(Translation:  Let’s do this!)</a:t>
            </a:r>
          </a:p>
        </p:txBody>
      </p:sp>
      <p:cxnSp>
        <p:nvCxnSpPr>
          <p:cNvPr id="18" name="Straight Connector 17">
            <a:extLst>
              <a:ext uri="{FF2B5EF4-FFF2-40B4-BE49-F238E27FC236}">
                <a16:creationId xmlns:a16="http://schemas.microsoft.com/office/drawing/2014/main" id="{2161C91C-031F-4B6E-8332-206DA779EA3B}"/>
              </a:ext>
              <a:ext uri="{C183D7F6-B498-43B3-948B-1728B52AA6E4}">
                <adec:decorative xmlns:adec="http://schemas.microsoft.com/office/drawing/2017/decorative" val="1"/>
              </a:ext>
            </a:extLst>
          </p:cNvPr>
          <p:cNvCxnSpPr>
            <a:cxnSpLocks/>
          </p:cNvCxnSpPr>
          <p:nvPr/>
        </p:nvCxnSpPr>
        <p:spPr>
          <a:xfrm>
            <a:off x="1293876" y="5031785"/>
            <a:ext cx="2286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9" name="Date Placeholder 18">
            <a:extLst>
              <a:ext uri="{FF2B5EF4-FFF2-40B4-BE49-F238E27FC236}">
                <a16:creationId xmlns:a16="http://schemas.microsoft.com/office/drawing/2014/main" id="{ABB466D5-7409-459D-8481-5F3A589FBB35}"/>
              </a:ext>
            </a:extLst>
          </p:cNvPr>
          <p:cNvSpPr>
            <a:spLocks noGrp="1"/>
          </p:cNvSpPr>
          <p:nvPr>
            <p:ph type="dt" sz="half" idx="10"/>
          </p:nvPr>
        </p:nvSpPr>
        <p:spPr>
          <a:xfrm>
            <a:off x="457200" y="6488702"/>
            <a:ext cx="2743200" cy="182880"/>
          </a:xfrm>
        </p:spPr>
        <p:txBody>
          <a:bodyPr/>
          <a:lstStyle/>
          <a:p>
            <a:r>
              <a:rPr lang="en-US" dirty="0"/>
              <a:t>2026	</a:t>
            </a:r>
          </a:p>
        </p:txBody>
      </p:sp>
      <p:sp>
        <p:nvSpPr>
          <p:cNvPr id="20" name="Footer Placeholder 19">
            <a:extLst>
              <a:ext uri="{FF2B5EF4-FFF2-40B4-BE49-F238E27FC236}">
                <a16:creationId xmlns:a16="http://schemas.microsoft.com/office/drawing/2014/main" id="{0AE6D758-6D4D-41CB-949C-AC99E3050BBA}"/>
              </a:ext>
            </a:extLst>
          </p:cNvPr>
          <p:cNvSpPr>
            <a:spLocks noGrp="1"/>
          </p:cNvSpPr>
          <p:nvPr>
            <p:ph type="ftr" sz="quarter" idx="11"/>
          </p:nvPr>
        </p:nvSpPr>
        <p:spPr>
          <a:xfrm>
            <a:off x="4038600" y="6488702"/>
            <a:ext cx="4114800" cy="182880"/>
          </a:xfrm>
        </p:spPr>
        <p:txBody>
          <a:bodyPr/>
          <a:lstStyle/>
          <a:p>
            <a:r>
              <a:rPr lang="en-US" dirty="0"/>
              <a:t>HOW TO MAKE A STELLAR RECORD</a:t>
            </a:r>
          </a:p>
        </p:txBody>
      </p:sp>
      <p:sp>
        <p:nvSpPr>
          <p:cNvPr id="21" name="Slide Number Placeholder 20">
            <a:extLst>
              <a:ext uri="{FF2B5EF4-FFF2-40B4-BE49-F238E27FC236}">
                <a16:creationId xmlns:a16="http://schemas.microsoft.com/office/drawing/2014/main" id="{847C1799-A073-4288-8AE4-40B985121F62}"/>
              </a:ext>
            </a:extLst>
          </p:cNvPr>
          <p:cNvSpPr>
            <a:spLocks noGrp="1"/>
          </p:cNvSpPr>
          <p:nvPr>
            <p:ph type="sldNum" sz="quarter" idx="12"/>
          </p:nvPr>
        </p:nvSpPr>
        <p:spPr>
          <a:xfrm>
            <a:off x="8997696" y="6488702"/>
            <a:ext cx="2743200" cy="182880"/>
          </a:xfrm>
        </p:spPr>
        <p:txBody>
          <a:bodyPr/>
          <a:lstStyle/>
          <a:p>
            <a:fld id="{B5CEABB6-07DC-46E8-9B57-56EC44A396E5}" type="slidenum">
              <a:rPr lang="en-US" smtClean="0"/>
              <a:pPr/>
              <a:t>13</a:t>
            </a:fld>
            <a:endParaRPr lang="en-US" dirty="0"/>
          </a:p>
        </p:txBody>
      </p:sp>
    </p:spTree>
    <p:extLst>
      <p:ext uri="{BB962C8B-B14F-4D97-AF65-F5344CB8AC3E}">
        <p14:creationId xmlns:p14="http://schemas.microsoft.com/office/powerpoint/2010/main" val="511059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Placeholder 9" descr="Photo of team group high five&#10;">
            <a:extLst>
              <a:ext uri="{FF2B5EF4-FFF2-40B4-BE49-F238E27FC236}">
                <a16:creationId xmlns:a16="http://schemas.microsoft.com/office/drawing/2014/main" id="{AA58AABE-CEFF-48E5-AC11-9A99DA35553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1588" y="0"/>
            <a:ext cx="12188825" cy="6858000"/>
          </a:xfrm>
        </p:spPr>
      </p:pic>
      <p:sp>
        <p:nvSpPr>
          <p:cNvPr id="5" name="Rectangle 4">
            <a:extLst>
              <a:ext uri="{FF2B5EF4-FFF2-40B4-BE49-F238E27FC236}">
                <a16:creationId xmlns:a16="http://schemas.microsoft.com/office/drawing/2014/main" id="{74B8C71D-9583-48CB-A10F-1E6391AF22A3}"/>
              </a:ext>
              <a:ext uri="{C183D7F6-B498-43B3-948B-1728B52AA6E4}">
                <adec:decorative xmlns:adec="http://schemas.microsoft.com/office/drawing/2017/decorative" val="1"/>
              </a:ext>
            </a:extLst>
          </p:cNvPr>
          <p:cNvSpPr/>
          <p:nvPr/>
        </p:nvSpPr>
        <p:spPr>
          <a:xfrm>
            <a:off x="7782024" y="601326"/>
            <a:ext cx="3959352" cy="5486400"/>
          </a:xfrm>
          <a:prstGeom prst="rect">
            <a:avLst/>
          </a:prstGeom>
          <a:solidFill>
            <a:schemeClr val="tx2">
              <a:lumMod val="20000"/>
              <a:lumOff val="80000"/>
              <a:alpha val="85000"/>
            </a:schemeClr>
          </a:solidFill>
          <a:ln w="38100">
            <a:solidFill>
              <a:schemeClr val="accent3">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43CBB973-B428-41C0-9D92-71BB38810C5E}"/>
              </a:ext>
              <a:ext uri="{C183D7F6-B498-43B3-948B-1728B52AA6E4}">
                <adec:decorative xmlns:adec="http://schemas.microsoft.com/office/drawing/2017/decorative" val="1"/>
              </a:ext>
            </a:extLst>
          </p:cNvPr>
          <p:cNvSpPr/>
          <p:nvPr/>
        </p:nvSpPr>
        <p:spPr>
          <a:xfrm>
            <a:off x="7896324" y="715626"/>
            <a:ext cx="3730752" cy="5257800"/>
          </a:xfrm>
          <a:prstGeom prst="rect">
            <a:avLst/>
          </a:prstGeom>
          <a:noFill/>
          <a:ln w="12700">
            <a:solidFill>
              <a:schemeClr val="accent3">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CCAEE93-8585-46D4-A7EC-F184E317CB2E}"/>
              </a:ext>
            </a:extLst>
          </p:cNvPr>
          <p:cNvSpPr>
            <a:spLocks noGrp="1"/>
          </p:cNvSpPr>
          <p:nvPr>
            <p:ph type="title"/>
          </p:nvPr>
        </p:nvSpPr>
        <p:spPr>
          <a:xfrm>
            <a:off x="8046720" y="1280160"/>
            <a:ext cx="3438144" cy="914400"/>
          </a:xfrm>
        </p:spPr>
        <p:txBody>
          <a:bodyPr/>
          <a:lstStyle/>
          <a:p>
            <a:r>
              <a:rPr lang="en-US" dirty="0"/>
              <a:t>Thank you!</a:t>
            </a:r>
          </a:p>
        </p:txBody>
      </p:sp>
      <p:cxnSp>
        <p:nvCxnSpPr>
          <p:cNvPr id="4" name="Straight Connector 3">
            <a:extLst>
              <a:ext uri="{FF2B5EF4-FFF2-40B4-BE49-F238E27FC236}">
                <a16:creationId xmlns:a16="http://schemas.microsoft.com/office/drawing/2014/main" id="{BA8B9DC8-A928-4BA0-872D-E2A209F309B9}"/>
              </a:ext>
              <a:ext uri="{C183D7F6-B498-43B3-948B-1728B52AA6E4}">
                <adec:decorative xmlns:adec="http://schemas.microsoft.com/office/drawing/2017/decorative" val="1"/>
              </a:ext>
            </a:extLst>
          </p:cNvPr>
          <p:cNvCxnSpPr>
            <a:cxnSpLocks/>
          </p:cNvCxnSpPr>
          <p:nvPr/>
        </p:nvCxnSpPr>
        <p:spPr>
          <a:xfrm>
            <a:off x="8618700" y="2334042"/>
            <a:ext cx="2286000" cy="0"/>
          </a:xfrm>
          <a:prstGeom prst="line">
            <a:avLst/>
          </a:prstGeom>
          <a:ln w="12700">
            <a:solidFill>
              <a:schemeClr val="accent1">
                <a:lumMod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4AFFC60-19C3-4901-93F7-7AAF4C09F8C6}"/>
              </a:ext>
            </a:extLst>
          </p:cNvPr>
          <p:cNvSpPr>
            <a:spLocks noGrp="1"/>
          </p:cNvSpPr>
          <p:nvPr>
            <p:ph idx="1"/>
          </p:nvPr>
        </p:nvSpPr>
        <p:spPr>
          <a:xfrm>
            <a:off x="8165592" y="2770632"/>
            <a:ext cx="3200400" cy="457200"/>
          </a:xfrm>
        </p:spPr>
        <p:txBody>
          <a:bodyPr>
            <a:normAutofit/>
          </a:bodyPr>
          <a:lstStyle/>
          <a:p>
            <a:r>
              <a:rPr lang="en-US"/>
              <a:t>​</a:t>
            </a:r>
            <a:endParaRPr lang="en-US" dirty="0"/>
          </a:p>
        </p:txBody>
      </p:sp>
      <p:cxnSp>
        <p:nvCxnSpPr>
          <p:cNvPr id="7" name="Straight Connector 6">
            <a:extLst>
              <a:ext uri="{FF2B5EF4-FFF2-40B4-BE49-F238E27FC236}">
                <a16:creationId xmlns:a16="http://schemas.microsoft.com/office/drawing/2014/main" id="{C43AD9EC-FB39-4CB3-AB09-9CF0FF3975DF}"/>
              </a:ext>
              <a:ext uri="{C183D7F6-B498-43B3-948B-1728B52AA6E4}">
                <adec:decorative xmlns:adec="http://schemas.microsoft.com/office/drawing/2017/decorative" val="1"/>
              </a:ext>
            </a:extLst>
          </p:cNvPr>
          <p:cNvCxnSpPr>
            <a:cxnSpLocks/>
          </p:cNvCxnSpPr>
          <p:nvPr/>
        </p:nvCxnSpPr>
        <p:spPr>
          <a:xfrm>
            <a:off x="9533100" y="3518020"/>
            <a:ext cx="457200" cy="0"/>
          </a:xfrm>
          <a:prstGeom prst="line">
            <a:avLst/>
          </a:prstGeom>
          <a:ln w="38100">
            <a:solidFill>
              <a:schemeClr val="accent1">
                <a:lumMod val="25000"/>
              </a:schemeClr>
            </a:solidFill>
          </a:ln>
        </p:spPr>
        <p:style>
          <a:lnRef idx="1">
            <a:schemeClr val="accent1"/>
          </a:lnRef>
          <a:fillRef idx="0">
            <a:schemeClr val="accent1"/>
          </a:fillRef>
          <a:effectRef idx="0">
            <a:schemeClr val="accent1"/>
          </a:effectRef>
          <a:fontRef idx="minor">
            <a:schemeClr val="tx1"/>
          </a:fontRef>
        </p:style>
      </p:cxnSp>
      <p:sp>
        <p:nvSpPr>
          <p:cNvPr id="27" name="Content Placeholder 26">
            <a:extLst>
              <a:ext uri="{FF2B5EF4-FFF2-40B4-BE49-F238E27FC236}">
                <a16:creationId xmlns:a16="http://schemas.microsoft.com/office/drawing/2014/main" id="{685072D4-7F5E-47C0-A8C5-488CD2822AB5}"/>
              </a:ext>
            </a:extLst>
          </p:cNvPr>
          <p:cNvSpPr>
            <a:spLocks noGrp="1"/>
          </p:cNvSpPr>
          <p:nvPr>
            <p:ph idx="15"/>
          </p:nvPr>
        </p:nvSpPr>
        <p:spPr>
          <a:xfrm>
            <a:off x="8403336" y="3922776"/>
            <a:ext cx="2715768" cy="1289304"/>
          </a:xfrm>
        </p:spPr>
        <p:txBody>
          <a:bodyPr/>
          <a:lstStyle/>
          <a:p>
            <a:r>
              <a:rPr lang="en-US" dirty="0"/>
              <a:t>Charletta Breed</a:t>
            </a:r>
          </a:p>
          <a:p>
            <a:r>
              <a:rPr lang="en-US" sz="1200" dirty="0">
                <a:hlinkClick r:id="rId3"/>
              </a:rPr>
              <a:t>Charletta.breed@dallascounty.org</a:t>
            </a:r>
            <a:endParaRPr lang="en-US" sz="1200" dirty="0"/>
          </a:p>
          <a:p>
            <a:r>
              <a:rPr lang="en-US" dirty="0"/>
              <a:t>214-653-7827</a:t>
            </a:r>
          </a:p>
        </p:txBody>
      </p:sp>
      <p:cxnSp>
        <p:nvCxnSpPr>
          <p:cNvPr id="6" name="Straight Connector 5">
            <a:extLst>
              <a:ext uri="{FF2B5EF4-FFF2-40B4-BE49-F238E27FC236}">
                <a16:creationId xmlns:a16="http://schemas.microsoft.com/office/drawing/2014/main" id="{D80E818E-5D5D-4925-A78F-3B769109CC43}"/>
              </a:ext>
              <a:ext uri="{C183D7F6-B498-43B3-948B-1728B52AA6E4}">
                <adec:decorative xmlns:adec="http://schemas.microsoft.com/office/drawing/2017/decorative" val="1"/>
              </a:ext>
            </a:extLst>
          </p:cNvPr>
          <p:cNvCxnSpPr>
            <a:cxnSpLocks/>
          </p:cNvCxnSpPr>
          <p:nvPr/>
        </p:nvCxnSpPr>
        <p:spPr>
          <a:xfrm>
            <a:off x="8618700" y="5471082"/>
            <a:ext cx="2286000" cy="0"/>
          </a:xfrm>
          <a:prstGeom prst="line">
            <a:avLst/>
          </a:prstGeom>
          <a:ln w="12700">
            <a:solidFill>
              <a:schemeClr val="accent1">
                <a:lumMod val="25000"/>
              </a:schemeClr>
            </a:solidFill>
          </a:ln>
        </p:spPr>
        <p:style>
          <a:lnRef idx="1">
            <a:schemeClr val="accent1"/>
          </a:lnRef>
          <a:fillRef idx="0">
            <a:schemeClr val="accent1"/>
          </a:fillRef>
          <a:effectRef idx="0">
            <a:schemeClr val="accent1"/>
          </a:effectRef>
          <a:fontRef idx="minor">
            <a:schemeClr val="tx1"/>
          </a:fontRef>
        </p:style>
      </p:cxnSp>
      <p:sp>
        <p:nvSpPr>
          <p:cNvPr id="18" name="Date Placeholder 17">
            <a:extLst>
              <a:ext uri="{FF2B5EF4-FFF2-40B4-BE49-F238E27FC236}">
                <a16:creationId xmlns:a16="http://schemas.microsoft.com/office/drawing/2014/main" id="{0B3D3AF0-7850-4DC9-8E13-B720E3923C7C}"/>
              </a:ext>
            </a:extLst>
          </p:cNvPr>
          <p:cNvSpPr>
            <a:spLocks noGrp="1"/>
          </p:cNvSpPr>
          <p:nvPr>
            <p:ph type="dt" sz="half" idx="10"/>
          </p:nvPr>
        </p:nvSpPr>
        <p:spPr>
          <a:xfrm>
            <a:off x="457200" y="6488702"/>
            <a:ext cx="2743200" cy="182880"/>
          </a:xfrm>
        </p:spPr>
        <p:txBody>
          <a:bodyPr/>
          <a:lstStyle/>
          <a:p>
            <a:r>
              <a:rPr lang="en-US" dirty="0"/>
              <a:t>2026</a:t>
            </a:r>
          </a:p>
        </p:txBody>
      </p:sp>
      <p:sp>
        <p:nvSpPr>
          <p:cNvPr id="19" name="Footer Placeholder 18">
            <a:extLst>
              <a:ext uri="{FF2B5EF4-FFF2-40B4-BE49-F238E27FC236}">
                <a16:creationId xmlns:a16="http://schemas.microsoft.com/office/drawing/2014/main" id="{7C7671D6-13D3-446B-A8B5-9B778994ED22}"/>
              </a:ext>
            </a:extLst>
          </p:cNvPr>
          <p:cNvSpPr>
            <a:spLocks noGrp="1"/>
          </p:cNvSpPr>
          <p:nvPr>
            <p:ph type="ftr" sz="quarter" idx="11"/>
          </p:nvPr>
        </p:nvSpPr>
        <p:spPr>
          <a:xfrm>
            <a:off x="4038600" y="6488702"/>
            <a:ext cx="4114800" cy="182880"/>
          </a:xfrm>
        </p:spPr>
        <p:txBody>
          <a:bodyPr/>
          <a:lstStyle/>
          <a:p>
            <a:r>
              <a:rPr lang="en-US" dirty="0">
                <a:solidFill>
                  <a:schemeClr val="tx1"/>
                </a:solidFill>
              </a:rPr>
              <a:t>HOW TO MAKE A STELLAR RECORD</a:t>
            </a:r>
          </a:p>
        </p:txBody>
      </p:sp>
      <p:sp>
        <p:nvSpPr>
          <p:cNvPr id="20" name="Slide Number Placeholder 19">
            <a:extLst>
              <a:ext uri="{FF2B5EF4-FFF2-40B4-BE49-F238E27FC236}">
                <a16:creationId xmlns:a16="http://schemas.microsoft.com/office/drawing/2014/main" id="{00B4791E-4782-494D-96B1-BB01A5D60A62}"/>
              </a:ext>
            </a:extLst>
          </p:cNvPr>
          <p:cNvSpPr>
            <a:spLocks noGrp="1"/>
          </p:cNvSpPr>
          <p:nvPr>
            <p:ph type="sldNum" sz="quarter" idx="12"/>
          </p:nvPr>
        </p:nvSpPr>
        <p:spPr>
          <a:xfrm>
            <a:off x="8997696" y="6488702"/>
            <a:ext cx="2743200" cy="182880"/>
          </a:xfrm>
        </p:spPr>
        <p:txBody>
          <a:bodyPr/>
          <a:lstStyle/>
          <a:p>
            <a:fld id="{B5CEABB6-07DC-46E8-9B57-56EC44A396E5}" type="slidenum">
              <a:rPr lang="en-US" smtClean="0"/>
              <a:pPr/>
              <a:t>14</a:t>
            </a:fld>
            <a:endParaRPr lang="en-US" dirty="0"/>
          </a:p>
        </p:txBody>
      </p:sp>
    </p:spTree>
    <p:extLst>
      <p:ext uri="{BB962C8B-B14F-4D97-AF65-F5344CB8AC3E}">
        <p14:creationId xmlns:p14="http://schemas.microsoft.com/office/powerpoint/2010/main" val="2436493926"/>
      </p:ext>
    </p:extLst>
  </p:cSld>
  <p:clrMapOvr>
    <a:masterClrMapping/>
  </p:clrMapOvr>
</p:sld>
</file>

<file path=ppt/theme/theme1.xml><?xml version="1.0" encoding="utf-8"?>
<a:theme xmlns:a="http://schemas.openxmlformats.org/drawingml/2006/main" name="Office Theme">
  <a:themeElements>
    <a:clrScheme name="Custom 87">
      <a:dk1>
        <a:sysClr val="windowText" lastClr="000000"/>
      </a:dk1>
      <a:lt1>
        <a:sysClr val="window" lastClr="FFFFFF"/>
      </a:lt1>
      <a:dk2>
        <a:srgbClr val="BF8641"/>
      </a:dk2>
      <a:lt2>
        <a:srgbClr val="E7E6E6"/>
      </a:lt2>
      <a:accent1>
        <a:srgbClr val="F2D6BD"/>
      </a:accent1>
      <a:accent2>
        <a:srgbClr val="616F8C"/>
      </a:accent2>
      <a:accent3>
        <a:srgbClr val="F2DAAC"/>
      </a:accent3>
      <a:accent4>
        <a:srgbClr val="373921"/>
      </a:accent4>
      <a:accent5>
        <a:srgbClr val="D9A577"/>
      </a:accent5>
      <a:accent6>
        <a:srgbClr val="A3AFB4"/>
      </a:accent6>
      <a:hlink>
        <a:srgbClr val="0563C1"/>
      </a:hlink>
      <a:folHlink>
        <a:srgbClr val="954F72"/>
      </a:folHlink>
    </a:clrScheme>
    <a:fontScheme name="Custom 123">
      <a:majorFont>
        <a:latin typeface="Elephan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nference presentation_Win32_JB_v4" id="{70FCD93A-57EB-469C-A5BA-B1DBF07680C8}" vid="{464C857C-B28C-411E-81F1-9894EC025F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56D043-63BC-4A94-9887-A7B1B2C84769}">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4BD9B850-33FE-43D9-B469-C12FCA4960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622CF4D-9565-4B86-A8C6-169590EAEBFC}">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Classic conference presentation</Template>
  <TotalTime>6619</TotalTime>
  <Words>805</Words>
  <Application>Microsoft Office PowerPoint</Application>
  <PresentationFormat>Widescreen</PresentationFormat>
  <Paragraphs>105</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Amasis MT Pro Black</vt:lpstr>
      <vt:lpstr>Arial</vt:lpstr>
      <vt:lpstr>Avenir Next LT Pro</vt:lpstr>
      <vt:lpstr>Calibri</vt:lpstr>
      <vt:lpstr>Elephant Pro</vt:lpstr>
      <vt:lpstr>Office Theme</vt:lpstr>
      <vt:lpstr>How to make a stellar  court record </vt:lpstr>
      <vt:lpstr>HONORABLE JUDGE  MARGARET JONES-JOHNSON</vt:lpstr>
      <vt:lpstr>Charletta Breed, CSR, RPR</vt:lpstr>
      <vt:lpstr>What are we doing?</vt:lpstr>
      <vt:lpstr>Important questions</vt:lpstr>
      <vt:lpstr>HOW?</vt:lpstr>
      <vt:lpstr>“If you can film an idea in your mind, follow that film idea shot for shot, scene for scene, that idea is worth making. </vt:lpstr>
      <vt:lpstr>What should I do to help build a great record?</vt:lpstr>
      <vt:lpstr>HELPFUL TIPS</vt:lpstr>
      <vt:lpstr> There are RULES??!!??</vt:lpstr>
      <vt:lpstr>Key takeaways</vt:lpstr>
      <vt:lpstr>QUESTIONS??</vt:lpstr>
      <vt:lpstr>Call to action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make a stellar court record or deposition</dc:title>
  <dc:creator>Charletta Breed</dc:creator>
  <cp:lastModifiedBy>Charletta Breed</cp:lastModifiedBy>
  <cp:revision>14</cp:revision>
  <dcterms:created xsi:type="dcterms:W3CDTF">2022-09-20T21:14:41Z</dcterms:created>
  <dcterms:modified xsi:type="dcterms:W3CDTF">2026-04-14T19:36:53Z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