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5" r:id="rId4"/>
  </p:sldMasterIdLst>
  <p:notesMasterIdLst>
    <p:notesMasterId r:id="rId22"/>
  </p:notesMasterIdLst>
  <p:handoutMasterIdLst>
    <p:handoutMasterId r:id="rId23"/>
  </p:handoutMasterIdLst>
  <p:sldIdLst>
    <p:sldId id="278" r:id="rId5"/>
    <p:sldId id="303" r:id="rId6"/>
    <p:sldId id="301" r:id="rId7"/>
    <p:sldId id="302" r:id="rId8"/>
    <p:sldId id="300" r:id="rId9"/>
    <p:sldId id="304" r:id="rId10"/>
    <p:sldId id="305" r:id="rId11"/>
    <p:sldId id="316" r:id="rId12"/>
    <p:sldId id="292" r:id="rId13"/>
    <p:sldId id="309" r:id="rId14"/>
    <p:sldId id="284" r:id="rId15"/>
    <p:sldId id="295" r:id="rId16"/>
    <p:sldId id="310" r:id="rId17"/>
    <p:sldId id="285" r:id="rId18"/>
    <p:sldId id="314" r:id="rId19"/>
    <p:sldId id="271" r:id="rId20"/>
    <p:sldId id="315" r:id="rId21"/>
  </p:sldIdLst>
  <p:sldSz cx="12192000" cy="6858000"/>
  <p:notesSz cx="6954838"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p15:clr>
            <a:srgbClr val="F26B43"/>
          </p15:clr>
        </p15:guide>
        <p15:guide id="3" orient="horz" pos="216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72833802-FEF1-4C79-8D5D-14CF1EAF98D9}">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5388" autoAdjust="0"/>
  </p:normalViewPr>
  <p:slideViewPr>
    <p:cSldViewPr snapToGrid="0">
      <p:cViewPr varScale="1">
        <p:scale>
          <a:sx n="72" d="100"/>
          <a:sy n="72" d="100"/>
        </p:scale>
        <p:origin x="618" y="72"/>
      </p:cViewPr>
      <p:guideLst>
        <p:guide pos="3840"/>
        <p:guide orient="horz" pos="2160"/>
      </p:guideLst>
    </p:cSldViewPr>
  </p:slideViewPr>
  <p:outlineViewPr>
    <p:cViewPr>
      <p:scale>
        <a:sx n="33" d="100"/>
        <a:sy n="33" d="100"/>
      </p:scale>
      <p:origin x="0" y="-4320"/>
    </p:cViewPr>
  </p:outlineViewPr>
  <p:notesTextViewPr>
    <p:cViewPr>
      <p:scale>
        <a:sx n="1" d="1"/>
        <a:sy n="1" d="1"/>
      </p:scale>
      <p:origin x="0" y="0"/>
    </p:cViewPr>
  </p:notesTextViewPr>
  <p:sorterViewPr>
    <p:cViewPr>
      <p:scale>
        <a:sx n="100" d="100"/>
        <a:sy n="100" d="100"/>
      </p:scale>
      <p:origin x="0" y="-1757"/>
    </p:cViewPr>
  </p:sorterViewPr>
  <p:notesViewPr>
    <p:cSldViewPr snapToGrid="0">
      <p:cViewPr varScale="1">
        <p:scale>
          <a:sx n="67" d="100"/>
          <a:sy n="67" d="100"/>
        </p:scale>
        <p:origin x="3120"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5F4DCF1-ECAF-F7A7-2FE7-5E8E893BC44F}"/>
              </a:ext>
            </a:extLst>
          </p:cNvPr>
          <p:cNvSpPr>
            <a:spLocks noGrp="1"/>
          </p:cNvSpPr>
          <p:nvPr>
            <p:ph type="hdr" sz="quarter"/>
          </p:nvPr>
        </p:nvSpPr>
        <p:spPr>
          <a:xfrm>
            <a:off x="0" y="0"/>
            <a:ext cx="3013763" cy="467072"/>
          </a:xfrm>
          <a:prstGeom prst="rect">
            <a:avLst/>
          </a:prstGeom>
        </p:spPr>
        <p:txBody>
          <a:bodyPr vert="horz" lIns="92930" tIns="46465" rIns="92930" bIns="46465" rtlCol="0"/>
          <a:lstStyle>
            <a:lvl1pPr algn="l">
              <a:defRPr sz="1200"/>
            </a:lvl1pPr>
          </a:lstStyle>
          <a:p>
            <a:endParaRPr lang="en-US" dirty="0"/>
          </a:p>
        </p:txBody>
      </p:sp>
      <p:sp>
        <p:nvSpPr>
          <p:cNvPr id="3" name="Date Placeholder 2">
            <a:extLst>
              <a:ext uri="{FF2B5EF4-FFF2-40B4-BE49-F238E27FC236}">
                <a16:creationId xmlns:a16="http://schemas.microsoft.com/office/drawing/2014/main" id="{2C1330B0-5BAC-7408-8C3C-78D8336840E5}"/>
              </a:ext>
            </a:extLst>
          </p:cNvPr>
          <p:cNvSpPr>
            <a:spLocks noGrp="1"/>
          </p:cNvSpPr>
          <p:nvPr>
            <p:ph type="dt" sz="quarter" idx="1"/>
          </p:nvPr>
        </p:nvSpPr>
        <p:spPr>
          <a:xfrm>
            <a:off x="3939466" y="0"/>
            <a:ext cx="3013763" cy="467072"/>
          </a:xfrm>
          <a:prstGeom prst="rect">
            <a:avLst/>
          </a:prstGeom>
        </p:spPr>
        <p:txBody>
          <a:bodyPr vert="horz" lIns="92930" tIns="46465" rIns="92930" bIns="46465" rtlCol="0"/>
          <a:lstStyle>
            <a:lvl1pPr algn="r">
              <a:defRPr sz="1200"/>
            </a:lvl1pPr>
          </a:lstStyle>
          <a:p>
            <a:fld id="{717BC71B-6527-4638-937B-C93EB849CB02}" type="datetimeFigureOut">
              <a:rPr lang="en-US" smtClean="0"/>
              <a:t>4/3/2024</a:t>
            </a:fld>
            <a:endParaRPr lang="en-US" dirty="0"/>
          </a:p>
        </p:txBody>
      </p:sp>
      <p:sp>
        <p:nvSpPr>
          <p:cNvPr id="4" name="Footer Placeholder 3">
            <a:extLst>
              <a:ext uri="{FF2B5EF4-FFF2-40B4-BE49-F238E27FC236}">
                <a16:creationId xmlns:a16="http://schemas.microsoft.com/office/drawing/2014/main" id="{F0D7EEB3-E0A5-7440-F7ED-F59975ED1E8C}"/>
              </a:ext>
            </a:extLst>
          </p:cNvPr>
          <p:cNvSpPr>
            <a:spLocks noGrp="1"/>
          </p:cNvSpPr>
          <p:nvPr>
            <p:ph type="ftr" sz="quarter" idx="2"/>
          </p:nvPr>
        </p:nvSpPr>
        <p:spPr>
          <a:xfrm>
            <a:off x="0" y="8842030"/>
            <a:ext cx="3013763" cy="467071"/>
          </a:xfrm>
          <a:prstGeom prst="rect">
            <a:avLst/>
          </a:prstGeom>
        </p:spPr>
        <p:txBody>
          <a:bodyPr vert="horz" lIns="92930" tIns="46465" rIns="92930" bIns="46465"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3F548D11-7466-6432-3BF5-64A1A1FA59C6}"/>
              </a:ext>
            </a:extLst>
          </p:cNvPr>
          <p:cNvSpPr>
            <a:spLocks noGrp="1"/>
          </p:cNvSpPr>
          <p:nvPr>
            <p:ph type="sldNum" sz="quarter" idx="3"/>
          </p:nvPr>
        </p:nvSpPr>
        <p:spPr>
          <a:xfrm>
            <a:off x="3939466" y="8842030"/>
            <a:ext cx="3013763" cy="467071"/>
          </a:xfrm>
          <a:prstGeom prst="rect">
            <a:avLst/>
          </a:prstGeom>
        </p:spPr>
        <p:txBody>
          <a:bodyPr vert="horz" lIns="92930" tIns="46465" rIns="92930" bIns="46465" rtlCol="0" anchor="b"/>
          <a:lstStyle>
            <a:lvl1pPr algn="r">
              <a:defRPr sz="1200"/>
            </a:lvl1pPr>
          </a:lstStyle>
          <a:p>
            <a:fld id="{CFA70580-B89C-4157-871D-6B9318EE5F58}" type="slidenum">
              <a:rPr lang="en-US" smtClean="0"/>
              <a:t>‹#›</a:t>
            </a:fld>
            <a:endParaRPr lang="en-US" dirty="0"/>
          </a:p>
        </p:txBody>
      </p:sp>
    </p:spTree>
    <p:extLst>
      <p:ext uri="{BB962C8B-B14F-4D97-AF65-F5344CB8AC3E}">
        <p14:creationId xmlns:p14="http://schemas.microsoft.com/office/powerpoint/2010/main" val="2943157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763" cy="467072"/>
          </a:xfrm>
          <a:prstGeom prst="rect">
            <a:avLst/>
          </a:prstGeom>
        </p:spPr>
        <p:txBody>
          <a:bodyPr vert="horz" lIns="92930" tIns="46465" rIns="92930" bIns="46465" rtlCol="0"/>
          <a:lstStyle>
            <a:lvl1pPr algn="l">
              <a:defRPr sz="1200"/>
            </a:lvl1pPr>
          </a:lstStyle>
          <a:p>
            <a:endParaRPr lang="en-US" dirty="0"/>
          </a:p>
        </p:txBody>
      </p:sp>
      <p:sp>
        <p:nvSpPr>
          <p:cNvPr id="3" name="Date Placeholder 2"/>
          <p:cNvSpPr>
            <a:spLocks noGrp="1"/>
          </p:cNvSpPr>
          <p:nvPr>
            <p:ph type="dt" idx="1"/>
          </p:nvPr>
        </p:nvSpPr>
        <p:spPr>
          <a:xfrm>
            <a:off x="3939466" y="0"/>
            <a:ext cx="3013763" cy="467072"/>
          </a:xfrm>
          <a:prstGeom prst="rect">
            <a:avLst/>
          </a:prstGeom>
        </p:spPr>
        <p:txBody>
          <a:bodyPr vert="horz" lIns="92930" tIns="46465" rIns="92930" bIns="46465" rtlCol="0"/>
          <a:lstStyle>
            <a:lvl1pPr algn="r">
              <a:defRPr sz="1200"/>
            </a:lvl1pPr>
          </a:lstStyle>
          <a:p>
            <a:fld id="{425465A2-8C9C-419F-9FD8-234480873777}" type="datetimeFigureOut">
              <a:rPr lang="en-US" smtClean="0"/>
              <a:t>4/3/2024</a:t>
            </a:fld>
            <a:endParaRPr lang="en-US" dirty="0"/>
          </a:p>
        </p:txBody>
      </p:sp>
      <p:sp>
        <p:nvSpPr>
          <p:cNvPr id="4" name="Slide Image Placeholder 3"/>
          <p:cNvSpPr>
            <a:spLocks noGrp="1" noRot="1" noChangeAspect="1"/>
          </p:cNvSpPr>
          <p:nvPr>
            <p:ph type="sldImg" idx="2"/>
          </p:nvPr>
        </p:nvSpPr>
        <p:spPr>
          <a:xfrm>
            <a:off x="685800" y="1163638"/>
            <a:ext cx="5583238" cy="3141662"/>
          </a:xfrm>
          <a:prstGeom prst="rect">
            <a:avLst/>
          </a:prstGeom>
          <a:noFill/>
          <a:ln w="12700">
            <a:solidFill>
              <a:prstClr val="black"/>
            </a:solidFill>
          </a:ln>
        </p:spPr>
        <p:txBody>
          <a:bodyPr vert="horz" lIns="92930" tIns="46465" rIns="92930" bIns="46465" rtlCol="0" anchor="ctr"/>
          <a:lstStyle/>
          <a:p>
            <a:endParaRPr lang="en-US" dirty="0"/>
          </a:p>
        </p:txBody>
      </p:sp>
      <p:sp>
        <p:nvSpPr>
          <p:cNvPr id="5" name="Notes Placeholder 4"/>
          <p:cNvSpPr>
            <a:spLocks noGrp="1"/>
          </p:cNvSpPr>
          <p:nvPr>
            <p:ph type="body" sz="quarter" idx="3"/>
          </p:nvPr>
        </p:nvSpPr>
        <p:spPr>
          <a:xfrm>
            <a:off x="695484" y="4480004"/>
            <a:ext cx="5563870" cy="3665458"/>
          </a:xfrm>
          <a:prstGeom prst="rect">
            <a:avLst/>
          </a:prstGeom>
        </p:spPr>
        <p:txBody>
          <a:bodyPr vert="horz" lIns="92930" tIns="46465" rIns="92930" bIns="4646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13763" cy="467071"/>
          </a:xfrm>
          <a:prstGeom prst="rect">
            <a:avLst/>
          </a:prstGeom>
        </p:spPr>
        <p:txBody>
          <a:bodyPr vert="horz" lIns="92930" tIns="46465" rIns="92930" bIns="46465"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39466" y="8842030"/>
            <a:ext cx="3013763" cy="467071"/>
          </a:xfrm>
          <a:prstGeom prst="rect">
            <a:avLst/>
          </a:prstGeom>
        </p:spPr>
        <p:txBody>
          <a:bodyPr vert="horz" lIns="92930" tIns="46465" rIns="92930" bIns="46465" rtlCol="0" anchor="b"/>
          <a:lstStyle>
            <a:lvl1pPr algn="r">
              <a:defRPr sz="1200"/>
            </a:lvl1pPr>
          </a:lstStyle>
          <a:p>
            <a:fld id="{E7AF00E9-A49D-4007-B3B9-A3783809E505}" type="slidenum">
              <a:rPr lang="en-US" smtClean="0"/>
              <a:t>‹#›</a:t>
            </a:fld>
            <a:endParaRPr lang="en-US" dirty="0"/>
          </a:p>
        </p:txBody>
      </p:sp>
    </p:spTree>
    <p:extLst>
      <p:ext uri="{BB962C8B-B14F-4D97-AF65-F5344CB8AC3E}">
        <p14:creationId xmlns:p14="http://schemas.microsoft.com/office/powerpoint/2010/main" val="2209697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7AF00E9-A49D-4007-B3B9-A3783809E505}" type="slidenum">
              <a:rPr lang="en-US" smtClean="0"/>
              <a:t>1</a:t>
            </a:fld>
            <a:endParaRPr lang="en-US" dirty="0"/>
          </a:p>
        </p:txBody>
      </p:sp>
    </p:spTree>
    <p:extLst>
      <p:ext uri="{BB962C8B-B14F-4D97-AF65-F5344CB8AC3E}">
        <p14:creationId xmlns:p14="http://schemas.microsoft.com/office/powerpoint/2010/main" val="2189223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7AF00E9-A49D-4007-B3B9-A3783809E505}" type="slidenum">
              <a:rPr lang="en-US" smtClean="0"/>
              <a:t>16</a:t>
            </a:fld>
            <a:endParaRPr lang="en-US" dirty="0"/>
          </a:p>
        </p:txBody>
      </p:sp>
    </p:spTree>
    <p:extLst>
      <p:ext uri="{BB962C8B-B14F-4D97-AF65-F5344CB8AC3E}">
        <p14:creationId xmlns:p14="http://schemas.microsoft.com/office/powerpoint/2010/main" val="6031917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7AF00E9-A49D-4007-B3B9-A3783809E505}" type="slidenum">
              <a:rPr lang="en-US" smtClean="0"/>
              <a:t>17</a:t>
            </a:fld>
            <a:endParaRPr lang="en-US" dirty="0"/>
          </a:p>
        </p:txBody>
      </p:sp>
    </p:spTree>
    <p:extLst>
      <p:ext uri="{BB962C8B-B14F-4D97-AF65-F5344CB8AC3E}">
        <p14:creationId xmlns:p14="http://schemas.microsoft.com/office/powerpoint/2010/main" val="18937887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7AF00E9-A49D-4007-B3B9-A3783809E505}" type="slidenum">
              <a:rPr lang="en-US" smtClean="0"/>
              <a:t>2</a:t>
            </a:fld>
            <a:endParaRPr lang="en-US" dirty="0"/>
          </a:p>
        </p:txBody>
      </p:sp>
    </p:spTree>
    <p:extLst>
      <p:ext uri="{BB962C8B-B14F-4D97-AF65-F5344CB8AC3E}">
        <p14:creationId xmlns:p14="http://schemas.microsoft.com/office/powerpoint/2010/main" val="531757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7AF00E9-A49D-4007-B3B9-A3783809E505}" type="slidenum">
              <a:rPr lang="en-US" smtClean="0"/>
              <a:t>3</a:t>
            </a:fld>
            <a:endParaRPr lang="en-US" dirty="0"/>
          </a:p>
        </p:txBody>
      </p:sp>
    </p:spTree>
    <p:extLst>
      <p:ext uri="{BB962C8B-B14F-4D97-AF65-F5344CB8AC3E}">
        <p14:creationId xmlns:p14="http://schemas.microsoft.com/office/powerpoint/2010/main" val="2267476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7AF00E9-A49D-4007-B3B9-A3783809E505}" type="slidenum">
              <a:rPr lang="en-US" smtClean="0"/>
              <a:t>4</a:t>
            </a:fld>
            <a:endParaRPr lang="en-US" dirty="0"/>
          </a:p>
        </p:txBody>
      </p:sp>
    </p:spTree>
    <p:extLst>
      <p:ext uri="{BB962C8B-B14F-4D97-AF65-F5344CB8AC3E}">
        <p14:creationId xmlns:p14="http://schemas.microsoft.com/office/powerpoint/2010/main" val="31910129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7AF00E9-A49D-4007-B3B9-A3783809E505}" type="slidenum">
              <a:rPr lang="en-US" smtClean="0"/>
              <a:t>5</a:t>
            </a:fld>
            <a:endParaRPr lang="en-US" dirty="0"/>
          </a:p>
        </p:txBody>
      </p:sp>
    </p:spTree>
    <p:extLst>
      <p:ext uri="{BB962C8B-B14F-4D97-AF65-F5344CB8AC3E}">
        <p14:creationId xmlns:p14="http://schemas.microsoft.com/office/powerpoint/2010/main" val="14324809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7AF00E9-A49D-4007-B3B9-A3783809E505}" type="slidenum">
              <a:rPr lang="en-US" smtClean="0"/>
              <a:t>10</a:t>
            </a:fld>
            <a:endParaRPr lang="en-US" dirty="0"/>
          </a:p>
        </p:txBody>
      </p:sp>
    </p:spTree>
    <p:extLst>
      <p:ext uri="{BB962C8B-B14F-4D97-AF65-F5344CB8AC3E}">
        <p14:creationId xmlns:p14="http://schemas.microsoft.com/office/powerpoint/2010/main" val="8922902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7AF00E9-A49D-4007-B3B9-A3783809E505}" type="slidenum">
              <a:rPr lang="en-US" smtClean="0"/>
              <a:t>11</a:t>
            </a:fld>
            <a:endParaRPr lang="en-US" dirty="0"/>
          </a:p>
        </p:txBody>
      </p:sp>
    </p:spTree>
    <p:extLst>
      <p:ext uri="{BB962C8B-B14F-4D97-AF65-F5344CB8AC3E}">
        <p14:creationId xmlns:p14="http://schemas.microsoft.com/office/powerpoint/2010/main" val="3867899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7AF00E9-A49D-4007-B3B9-A3783809E505}" type="slidenum">
              <a:rPr lang="en-US" smtClean="0"/>
              <a:t>13</a:t>
            </a:fld>
            <a:endParaRPr lang="en-US" dirty="0"/>
          </a:p>
        </p:txBody>
      </p:sp>
    </p:spTree>
    <p:extLst>
      <p:ext uri="{BB962C8B-B14F-4D97-AF65-F5344CB8AC3E}">
        <p14:creationId xmlns:p14="http://schemas.microsoft.com/office/powerpoint/2010/main" val="17707398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7AF00E9-A49D-4007-B3B9-A3783809E505}" type="slidenum">
              <a:rPr lang="en-US" smtClean="0"/>
              <a:t>14</a:t>
            </a:fld>
            <a:endParaRPr lang="en-US" dirty="0"/>
          </a:p>
        </p:txBody>
      </p:sp>
    </p:spTree>
    <p:extLst>
      <p:ext uri="{BB962C8B-B14F-4D97-AF65-F5344CB8AC3E}">
        <p14:creationId xmlns:p14="http://schemas.microsoft.com/office/powerpoint/2010/main" val="4330567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577394-0A20-4CF6-9066-CFC2C1C9D30F}"/>
              </a:ext>
            </a:extLst>
          </p:cNvPr>
          <p:cNvSpPr>
            <a:spLocks noGrp="1"/>
          </p:cNvSpPr>
          <p:nvPr>
            <p:ph type="ctrTitle"/>
          </p:nvPr>
        </p:nvSpPr>
        <p:spPr>
          <a:xfrm>
            <a:off x="3359149" y="389840"/>
            <a:ext cx="8281987" cy="2954655"/>
          </a:xfrm>
        </p:spPr>
        <p:txBody>
          <a:bodyPr anchor="t" anchorCtr="0">
            <a:normAutofit/>
          </a:bodyPr>
          <a:lstStyle>
            <a:lvl1pPr algn="l">
              <a:lnSpc>
                <a:spcPct val="100000"/>
              </a:lnSpc>
              <a:defRPr sz="6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F10971F-8922-4B23-9C80-0643D7E35026}"/>
              </a:ext>
            </a:extLst>
          </p:cNvPr>
          <p:cNvSpPr>
            <a:spLocks noGrp="1"/>
          </p:cNvSpPr>
          <p:nvPr>
            <p:ph type="subTitle" idx="1"/>
          </p:nvPr>
        </p:nvSpPr>
        <p:spPr>
          <a:xfrm>
            <a:off x="3359149" y="3536951"/>
            <a:ext cx="8281989" cy="2555874"/>
          </a:xfrm>
        </p:spPr>
        <p:txBody>
          <a:bodyPr>
            <a:normAutofit/>
          </a:bodyPr>
          <a:lstStyle>
            <a:lvl1pPr marL="0" indent="0" algn="l">
              <a:lnSpc>
                <a:spcPct val="100000"/>
              </a:lnSpc>
              <a:buNone/>
              <a:defRPr sz="2400">
                <a:solidFill>
                  <a:schemeClr val="tx1">
                    <a:alpha val="8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8B1BC074-1090-47AF-BDE8-3859BF574BA6}"/>
              </a:ext>
            </a:extLst>
          </p:cNvPr>
          <p:cNvSpPr>
            <a:spLocks noGrp="1"/>
          </p:cNvSpPr>
          <p:nvPr>
            <p:ph type="dt" sz="half" idx="10"/>
          </p:nvPr>
        </p:nvSpPr>
        <p:spPr/>
        <p:txBody>
          <a:bodyPr/>
          <a:lstStyle/>
          <a:p>
            <a:r>
              <a:rPr lang="en-US"/>
              <a:t>20XX</a:t>
            </a:r>
            <a:endParaRPr lang="en-US" dirty="0"/>
          </a:p>
        </p:txBody>
      </p:sp>
      <p:sp>
        <p:nvSpPr>
          <p:cNvPr id="5" name="Footer Placeholder 4">
            <a:extLst>
              <a:ext uri="{FF2B5EF4-FFF2-40B4-BE49-F238E27FC236}">
                <a16:creationId xmlns:a16="http://schemas.microsoft.com/office/drawing/2014/main" id="{F1D6522F-D41A-4734-8BD1-BD6E5A37D04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74D4206-406C-42A3-BBD4-44C043180931}"/>
              </a:ext>
            </a:extLst>
          </p:cNvPr>
          <p:cNvSpPr>
            <a:spLocks noGrp="1"/>
          </p:cNvSpPr>
          <p:nvPr>
            <p:ph type="sldNum" sz="quarter" idx="12"/>
          </p:nvPr>
        </p:nvSpPr>
        <p:spPr/>
        <p:txBody>
          <a:bodyPr/>
          <a:lstStyle/>
          <a:p>
            <a:fld id="{DBA1B0FB-D917-4C8C-928F-313BD683BF39}" type="slidenum">
              <a:rPr lang="en-US" smtClean="0"/>
              <a:t>‹#›</a:t>
            </a:fld>
            <a:endParaRPr lang="en-US" dirty="0"/>
          </a:p>
        </p:txBody>
      </p:sp>
      <p:sp>
        <p:nvSpPr>
          <p:cNvPr id="19" name="Freeform: Shape 18">
            <a:extLst>
              <a:ext uri="{FF2B5EF4-FFF2-40B4-BE49-F238E27FC236}">
                <a16:creationId xmlns:a16="http://schemas.microsoft.com/office/drawing/2014/main" id="{82184FF4-7029-4ED7-813A-192E60608764}"/>
              </a:ext>
            </a:extLst>
          </p:cNvPr>
          <p:cNvSpPr>
            <a:spLocks noChangeAspect="1"/>
          </p:cNvSpPr>
          <p:nvPr/>
        </p:nvSpPr>
        <p:spPr>
          <a:xfrm rot="2700000">
            <a:off x="612445" y="481888"/>
            <a:ext cx="1080000" cy="1262947"/>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0" name="Oval 19">
            <a:extLst>
              <a:ext uri="{FF2B5EF4-FFF2-40B4-BE49-F238E27FC236}">
                <a16:creationId xmlns:a16="http://schemas.microsoft.com/office/drawing/2014/main" id="{AAA7AB09-557C-41AD-9113-FF9F68FA1035}"/>
              </a:ext>
            </a:extLst>
          </p:cNvPr>
          <p:cNvSpPr/>
          <p:nvPr/>
        </p:nvSpPr>
        <p:spPr>
          <a:xfrm rot="8100000">
            <a:off x="626845" y="828962"/>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5" name="Oval 24">
            <a:extLst>
              <a:ext uri="{FF2B5EF4-FFF2-40B4-BE49-F238E27FC236}">
                <a16:creationId xmlns:a16="http://schemas.microsoft.com/office/drawing/2014/main" id="{EF99ECAA-1F11-4937-BBA6-51935AB44C9D}"/>
              </a:ext>
            </a:extLst>
          </p:cNvPr>
          <p:cNvSpPr>
            <a:spLocks noChangeAspect="1"/>
          </p:cNvSpPr>
          <p:nvPr/>
        </p:nvSpPr>
        <p:spPr>
          <a:xfrm>
            <a:off x="1800802" y="247285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34" name="Group 33">
            <a:extLst>
              <a:ext uri="{FF2B5EF4-FFF2-40B4-BE49-F238E27FC236}">
                <a16:creationId xmlns:a16="http://schemas.microsoft.com/office/drawing/2014/main" id="{79DE9FAB-6BBA-4CFE-B67D-77B47F01ECA4}"/>
              </a:ext>
            </a:extLst>
          </p:cNvPr>
          <p:cNvGrpSpPr/>
          <p:nvPr/>
        </p:nvGrpSpPr>
        <p:grpSpPr>
          <a:xfrm>
            <a:off x="1329952" y="4524379"/>
            <a:ext cx="1980001" cy="1363916"/>
            <a:chOff x="4879602" y="3781429"/>
            <a:chExt cx="1980001" cy="1363916"/>
          </a:xfrm>
        </p:grpSpPr>
        <p:sp>
          <p:nvSpPr>
            <p:cNvPr id="35" name="Freeform: Shape 34">
              <a:extLst>
                <a:ext uri="{FF2B5EF4-FFF2-40B4-BE49-F238E27FC236}">
                  <a16:creationId xmlns:a16="http://schemas.microsoft.com/office/drawing/2014/main" id="{79FAC916-D9BB-4794-81B4-7C47C67E850D}"/>
                </a:ext>
              </a:extLst>
            </p:cNvPr>
            <p:cNvSpPr>
              <a:spLocks noChangeAspect="1"/>
            </p:cNvSpPr>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5CA2231-7A65-4D16-8400-A210CC41DB73}"/>
                </a:ext>
              </a:extLst>
            </p:cNvPr>
            <p:cNvSpPr>
              <a:spLocks noChangeAspect="1"/>
            </p:cNvSpPr>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7" name="Oval 36">
              <a:extLst>
                <a:ext uri="{FF2B5EF4-FFF2-40B4-BE49-F238E27FC236}">
                  <a16:creationId xmlns:a16="http://schemas.microsoft.com/office/drawing/2014/main" id="{4B089C8C-B82B-4704-88E2-E857A5E21529}"/>
                </a:ext>
              </a:extLst>
            </p:cNvPr>
            <p:cNvSpPr/>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Oval 37">
              <a:extLst>
                <a:ext uri="{FF2B5EF4-FFF2-40B4-BE49-F238E27FC236}">
                  <a16:creationId xmlns:a16="http://schemas.microsoft.com/office/drawing/2014/main" id="{434B90C8-5B4D-456E-AD99-80EF748FDD72}"/>
                </a:ext>
              </a:extLst>
            </p:cNvPr>
            <p:cNvSpPr/>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Tree>
    <p:extLst>
      <p:ext uri="{BB962C8B-B14F-4D97-AF65-F5344CB8AC3E}">
        <p14:creationId xmlns:p14="http://schemas.microsoft.com/office/powerpoint/2010/main" val="3936269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879361-B9A1-48F2-9473-23DE30E2D151}"/>
              </a:ext>
            </a:extLst>
          </p:cNvPr>
          <p:cNvSpPr>
            <a:spLocks noGrp="1"/>
          </p:cNvSpPr>
          <p:nvPr>
            <p:ph type="title"/>
          </p:nvPr>
        </p:nvSpPr>
        <p:spPr>
          <a:xfrm>
            <a:off x="550862" y="503906"/>
            <a:ext cx="11090275" cy="1333057"/>
          </a:xfrm>
        </p:spPr>
        <p:txBody>
          <a:bodyPr vert="horz" wrap="square" lIns="0" tIns="0" rIns="0" bIns="0" rtlCol="0" anchor="t" anchorCtr="0">
            <a:normAutofit/>
          </a:bodyPr>
          <a:lstStyle>
            <a:lvl1pPr>
              <a:defRPr lang="en-US" dirty="0"/>
            </a:lvl1pPr>
          </a:lstStyle>
          <a:p>
            <a:pPr lvl="0"/>
            <a:r>
              <a:rPr lang="en-US"/>
              <a:t>Click to edit Master title style</a:t>
            </a:r>
            <a:endParaRPr lang="en-US" dirty="0"/>
          </a:p>
        </p:txBody>
      </p:sp>
      <p:sp>
        <p:nvSpPr>
          <p:cNvPr id="3" name="Vertical Text Placeholder 2">
            <a:extLst>
              <a:ext uri="{FF2B5EF4-FFF2-40B4-BE49-F238E27FC236}">
                <a16:creationId xmlns:a16="http://schemas.microsoft.com/office/drawing/2014/main" id="{FD986779-C2F3-447D-85F7-F6B0E2C97DC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8661572-1A59-4E3B-BA65-3329E9468C69}"/>
              </a:ext>
            </a:extLst>
          </p:cNvPr>
          <p:cNvSpPr>
            <a:spLocks noGrp="1"/>
          </p:cNvSpPr>
          <p:nvPr>
            <p:ph type="dt" sz="half" idx="10"/>
          </p:nvPr>
        </p:nvSpPr>
        <p:spPr/>
        <p:txBody>
          <a:bodyPr/>
          <a:lstStyle/>
          <a:p>
            <a:r>
              <a:rPr lang="en-US"/>
              <a:t>20XX</a:t>
            </a:r>
            <a:endParaRPr lang="en-US" dirty="0"/>
          </a:p>
        </p:txBody>
      </p:sp>
      <p:sp>
        <p:nvSpPr>
          <p:cNvPr id="5" name="Footer Placeholder 4">
            <a:extLst>
              <a:ext uri="{FF2B5EF4-FFF2-40B4-BE49-F238E27FC236}">
                <a16:creationId xmlns:a16="http://schemas.microsoft.com/office/drawing/2014/main" id="{AFEF84F1-99FE-4F0B-9E76-F581C2C1B6D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7B2D769-16B1-43C4-BF14-3175533511ED}"/>
              </a:ext>
            </a:extLst>
          </p:cNvPr>
          <p:cNvSpPr>
            <a:spLocks noGrp="1"/>
          </p:cNvSpPr>
          <p:nvPr>
            <p:ph type="sldNum" sz="quarter" idx="12"/>
          </p:nvPr>
        </p:nvSpPr>
        <p:spPr/>
        <p:txBody>
          <a:bodyPr/>
          <a:lstStyle/>
          <a:p>
            <a:fld id="{DBA1B0FB-D917-4C8C-928F-313BD683BF39}" type="slidenum">
              <a:rPr lang="en-US" smtClean="0"/>
              <a:pPr/>
              <a:t>‹#›</a:t>
            </a:fld>
            <a:endParaRPr lang="en-US" dirty="0"/>
          </a:p>
        </p:txBody>
      </p:sp>
    </p:spTree>
    <p:extLst>
      <p:ext uri="{BB962C8B-B14F-4D97-AF65-F5344CB8AC3E}">
        <p14:creationId xmlns:p14="http://schemas.microsoft.com/office/powerpoint/2010/main" val="3077305666"/>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E56583A-514F-4632-820D-E7EE236A465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173CBBB-7DDC-4437-8C7D-22A1C352027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4C69EBF-DA20-4024-8006-B158D571E08E}"/>
              </a:ext>
            </a:extLst>
          </p:cNvPr>
          <p:cNvSpPr>
            <a:spLocks noGrp="1"/>
          </p:cNvSpPr>
          <p:nvPr>
            <p:ph type="dt" sz="half" idx="10"/>
          </p:nvPr>
        </p:nvSpPr>
        <p:spPr/>
        <p:txBody>
          <a:bodyPr/>
          <a:lstStyle/>
          <a:p>
            <a:r>
              <a:rPr lang="en-US"/>
              <a:t>20XX</a:t>
            </a:r>
            <a:endParaRPr lang="en-US" dirty="0"/>
          </a:p>
        </p:txBody>
      </p:sp>
      <p:sp>
        <p:nvSpPr>
          <p:cNvPr id="5" name="Footer Placeholder 4">
            <a:extLst>
              <a:ext uri="{FF2B5EF4-FFF2-40B4-BE49-F238E27FC236}">
                <a16:creationId xmlns:a16="http://schemas.microsoft.com/office/drawing/2014/main" id="{ADBAC8B9-14B5-4DF1-994D-AB47DB3BA0C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7876582-5F9B-4F5E-AAD5-D608CB68EA3D}"/>
              </a:ext>
            </a:extLst>
          </p:cNvPr>
          <p:cNvSpPr>
            <a:spLocks noGrp="1"/>
          </p:cNvSpPr>
          <p:nvPr>
            <p:ph type="sldNum" sz="quarter" idx="12"/>
          </p:nvPr>
        </p:nvSpPr>
        <p:spPr/>
        <p:txBody>
          <a:bodyPr/>
          <a:lstStyle/>
          <a:p>
            <a:fld id="{DBA1B0FB-D917-4C8C-928F-313BD683BF39}" type="slidenum">
              <a:rPr lang="en-US" smtClean="0"/>
              <a:pPr/>
              <a:t>‹#›</a:t>
            </a:fld>
            <a:endParaRPr lang="en-US" dirty="0"/>
          </a:p>
        </p:txBody>
      </p:sp>
    </p:spTree>
    <p:extLst>
      <p:ext uri="{BB962C8B-B14F-4D97-AF65-F5344CB8AC3E}">
        <p14:creationId xmlns:p14="http://schemas.microsoft.com/office/powerpoint/2010/main" val="748930639"/>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22053C-0E9C-4159-B7C9-6AB74343918D}"/>
              </a:ext>
            </a:extLst>
          </p:cNvPr>
          <p:cNvSpPr>
            <a:spLocks noGrp="1"/>
          </p:cNvSpPr>
          <p:nvPr>
            <p:ph type="title" hasCustomPrompt="1"/>
          </p:nvPr>
        </p:nvSpPr>
        <p:spPr>
          <a:xfrm>
            <a:off x="7018020" y="662937"/>
            <a:ext cx="4624442" cy="5542025"/>
          </a:xfrm>
        </p:spPr>
        <p:txBody>
          <a:bodyPr vert="horz" wrap="square" lIns="0" tIns="0" rIns="0" bIns="0" rtlCol="0" anchor="ctr" anchorCtr="0">
            <a:normAutofit/>
          </a:bodyPr>
          <a:lstStyle>
            <a:lvl1pPr>
              <a:defRPr lang="en-US" dirty="0"/>
            </a:lvl1pPr>
          </a:lstStyle>
          <a:p>
            <a:pPr lvl="0">
              <a:lnSpc>
                <a:spcPct val="100000"/>
              </a:lnSpc>
            </a:pPr>
            <a:r>
              <a:rPr lang="en-US" dirty="0"/>
              <a:t>Click to add title</a:t>
            </a:r>
          </a:p>
        </p:txBody>
      </p:sp>
      <p:sp>
        <p:nvSpPr>
          <p:cNvPr id="9" name="Picture Placeholder 8">
            <a:extLst>
              <a:ext uri="{FF2B5EF4-FFF2-40B4-BE49-F238E27FC236}">
                <a16:creationId xmlns:a16="http://schemas.microsoft.com/office/drawing/2014/main" id="{988CE9D0-E6DB-A38D-ED84-A53D0493E6D0}"/>
              </a:ext>
            </a:extLst>
          </p:cNvPr>
          <p:cNvSpPr>
            <a:spLocks noGrp="1"/>
          </p:cNvSpPr>
          <p:nvPr>
            <p:ph type="pic" sz="quarter" idx="13" hasCustomPrompt="1"/>
          </p:nvPr>
        </p:nvSpPr>
        <p:spPr>
          <a:xfrm>
            <a:off x="0" y="0"/>
            <a:ext cx="6267450" cy="6858000"/>
          </a:xfrm>
        </p:spPr>
        <p:txBody>
          <a:bodyPr>
            <a:normAutofit/>
          </a:bodyPr>
          <a:lstStyle>
            <a:lvl1pPr marL="0" indent="0" algn="ctr">
              <a:buNone/>
              <a:defRPr sz="2000"/>
            </a:lvl1pPr>
          </a:lstStyle>
          <a:p>
            <a:r>
              <a:rPr lang="en-US" dirty="0"/>
              <a:t>Click icon to insert picture</a:t>
            </a:r>
          </a:p>
        </p:txBody>
      </p:sp>
    </p:spTree>
    <p:extLst>
      <p:ext uri="{BB962C8B-B14F-4D97-AF65-F5344CB8AC3E}">
        <p14:creationId xmlns:p14="http://schemas.microsoft.com/office/powerpoint/2010/main" val="4119266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Section Title">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076C4EAC-BBDE-1963-BD72-3BD2A47DC59C}"/>
              </a:ext>
            </a:extLst>
          </p:cNvPr>
          <p:cNvSpPr>
            <a:spLocks noGrp="1"/>
          </p:cNvSpPr>
          <p:nvPr>
            <p:ph type="ctrTitle" hasCustomPrompt="1"/>
          </p:nvPr>
        </p:nvSpPr>
        <p:spPr>
          <a:xfrm>
            <a:off x="550863" y="4045464"/>
            <a:ext cx="11115355" cy="2286000"/>
          </a:xfrm>
        </p:spPr>
        <p:txBody>
          <a:bodyPr anchor="ctr">
            <a:noAutofit/>
          </a:bodyPr>
          <a:lstStyle>
            <a:lvl1pPr algn="l">
              <a:defRPr sz="5400"/>
            </a:lvl1pPr>
          </a:lstStyle>
          <a:p>
            <a:r>
              <a:rPr lang="en-US" dirty="0"/>
              <a:t>Click to add title</a:t>
            </a:r>
          </a:p>
        </p:txBody>
      </p:sp>
      <p:sp>
        <p:nvSpPr>
          <p:cNvPr id="8" name="Picture Placeholder 7">
            <a:extLst>
              <a:ext uri="{FF2B5EF4-FFF2-40B4-BE49-F238E27FC236}">
                <a16:creationId xmlns:a16="http://schemas.microsoft.com/office/drawing/2014/main" id="{E592AF4F-2F83-7005-B3AC-6FCC7FB19140}"/>
              </a:ext>
            </a:extLst>
          </p:cNvPr>
          <p:cNvSpPr>
            <a:spLocks noGrp="1"/>
          </p:cNvSpPr>
          <p:nvPr>
            <p:ph type="pic" sz="quarter" idx="13" hasCustomPrompt="1"/>
          </p:nvPr>
        </p:nvSpPr>
        <p:spPr>
          <a:xfrm>
            <a:off x="0" y="4594"/>
            <a:ext cx="12192000" cy="3771878"/>
          </a:xfrm>
        </p:spPr>
        <p:txBody>
          <a:bodyPr>
            <a:noAutofit/>
          </a:bodyPr>
          <a:lstStyle>
            <a:lvl1pPr marL="0" indent="0" algn="ctr">
              <a:buNone/>
              <a:defRPr sz="2000"/>
            </a:lvl1pPr>
          </a:lstStyle>
          <a:p>
            <a:r>
              <a:rPr lang="en-US" dirty="0"/>
              <a:t>Click icon to insert picture</a:t>
            </a:r>
          </a:p>
        </p:txBody>
      </p:sp>
      <p:sp>
        <p:nvSpPr>
          <p:cNvPr id="7" name="Oval 6">
            <a:extLst>
              <a:ext uri="{FF2B5EF4-FFF2-40B4-BE49-F238E27FC236}">
                <a16:creationId xmlns:a16="http://schemas.microsoft.com/office/drawing/2014/main" id="{57BF9F63-86BE-5515-AD3C-59481B3FF4B4}"/>
              </a:ext>
              <a:ext uri="{C183D7F6-B498-43B3-948B-1728B52AA6E4}">
                <adec:decorative xmlns:adec="http://schemas.microsoft.com/office/drawing/2017/decorative" val="1"/>
              </a:ext>
            </a:extLst>
          </p:cNvPr>
          <p:cNvSpPr>
            <a:spLocks noChangeAspect="1"/>
          </p:cNvSpPr>
          <p:nvPr userDrawn="1"/>
        </p:nvSpPr>
        <p:spPr>
          <a:xfrm>
            <a:off x="1225773" y="385222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4" name="Date Placeholder 3">
            <a:extLst>
              <a:ext uri="{FF2B5EF4-FFF2-40B4-BE49-F238E27FC236}">
                <a16:creationId xmlns:a16="http://schemas.microsoft.com/office/drawing/2014/main" id="{8C56EB0F-63C8-5F75-A333-3413A9DC6F76}"/>
              </a:ext>
            </a:extLst>
          </p:cNvPr>
          <p:cNvSpPr>
            <a:spLocks noGrp="1"/>
          </p:cNvSpPr>
          <p:nvPr>
            <p:ph type="dt" sz="half" idx="10"/>
          </p:nvPr>
        </p:nvSpPr>
        <p:spPr/>
        <p:txBody>
          <a:bodyPr/>
          <a:lstStyle/>
          <a:p>
            <a:r>
              <a:rPr lang="en-US"/>
              <a:t>20XX</a:t>
            </a:r>
            <a:endParaRPr lang="en-US" dirty="0"/>
          </a:p>
        </p:txBody>
      </p:sp>
      <p:sp>
        <p:nvSpPr>
          <p:cNvPr id="5" name="Footer Placeholder 4">
            <a:extLst>
              <a:ext uri="{FF2B5EF4-FFF2-40B4-BE49-F238E27FC236}">
                <a16:creationId xmlns:a16="http://schemas.microsoft.com/office/drawing/2014/main" id="{4D4DE333-25B4-E092-1CC4-C3D20BA2516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F1AF200-E81F-A326-0EDB-4B93C71D9BF4}"/>
              </a:ext>
            </a:extLst>
          </p:cNvPr>
          <p:cNvSpPr>
            <a:spLocks noGrp="1"/>
          </p:cNvSpPr>
          <p:nvPr>
            <p:ph type="sldNum" sz="quarter" idx="12"/>
          </p:nvPr>
        </p:nvSpPr>
        <p:spPr/>
        <p:txBody>
          <a:bodyPr/>
          <a:lstStyle/>
          <a:p>
            <a:fld id="{CBD12358-51D2-46B3-9BDE-DF29528B9454}" type="slidenum">
              <a:rPr lang="en-US" smtClean="0"/>
              <a:t>‹#›</a:t>
            </a:fld>
            <a:endParaRPr lang="en-US" dirty="0"/>
          </a:p>
        </p:txBody>
      </p:sp>
    </p:spTree>
    <p:extLst>
      <p:ext uri="{BB962C8B-B14F-4D97-AF65-F5344CB8AC3E}">
        <p14:creationId xmlns:p14="http://schemas.microsoft.com/office/powerpoint/2010/main" val="16732996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le and Content 1">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87E98C0-6053-9701-92D0-4EF9ADBC500C}"/>
              </a:ext>
              <a:ext uri="{C183D7F6-B498-43B3-948B-1728B52AA6E4}">
                <adec:decorative xmlns:adec="http://schemas.microsoft.com/office/drawing/2017/decorative" val="1"/>
              </a:ext>
            </a:extLst>
          </p:cNvPr>
          <p:cNvGrpSpPr/>
          <p:nvPr userDrawn="1"/>
        </p:nvGrpSpPr>
        <p:grpSpPr>
          <a:xfrm flipH="1" flipV="1">
            <a:off x="9063019" y="746716"/>
            <a:ext cx="3597052" cy="2615018"/>
            <a:chOff x="4541453" y="3199533"/>
            <a:chExt cx="3597052" cy="2615018"/>
          </a:xfrm>
        </p:grpSpPr>
        <p:sp>
          <p:nvSpPr>
            <p:cNvPr id="8" name="Freeform: Shape 38">
              <a:extLst>
                <a:ext uri="{FF2B5EF4-FFF2-40B4-BE49-F238E27FC236}">
                  <a16:creationId xmlns:a16="http://schemas.microsoft.com/office/drawing/2014/main" id="{C32B1A1D-760B-9D3D-A869-E50FC962A629}"/>
                </a:ext>
              </a:extLst>
            </p:cNvPr>
            <p:cNvSpPr>
              <a:spLocks noChangeAspect="1"/>
            </p:cNvSpPr>
            <p:nvPr/>
          </p:nvSpPr>
          <p:spPr>
            <a:xfrm rot="18900000" flipV="1">
              <a:off x="4602175" y="3958416"/>
              <a:ext cx="3536330" cy="1853969"/>
            </a:xfrm>
            <a:custGeom>
              <a:avLst/>
              <a:gdLst>
                <a:gd name="connsiteX0" fmla="*/ 3536330 w 3536330"/>
                <a:gd name="connsiteY0" fmla="*/ 1853969 h 1853969"/>
                <a:gd name="connsiteX1" fmla="*/ 1682362 w 3536330"/>
                <a:gd name="connsiteY1" fmla="*/ 0 h 1853969"/>
                <a:gd name="connsiteX2" fmla="*/ 52157 w 3536330"/>
                <a:gd name="connsiteY2" fmla="*/ 970257 h 1853969"/>
                <a:gd name="connsiteX3" fmla="*/ 0 w 3536330"/>
                <a:gd name="connsiteY3" fmla="*/ 1078528 h 1853969"/>
                <a:gd name="connsiteX4" fmla="*/ 757215 w 3536330"/>
                <a:gd name="connsiteY4" fmla="*/ 1835743 h 1853969"/>
                <a:gd name="connsiteX5" fmla="*/ 774211 w 3536330"/>
                <a:gd name="connsiteY5" fmla="*/ 1667149 h 1853969"/>
                <a:gd name="connsiteX6" fmla="*/ 1682362 w 3536330"/>
                <a:gd name="connsiteY6" fmla="*/ 926985 h 1853969"/>
                <a:gd name="connsiteX7" fmla="*/ 2609345 w 3536330"/>
                <a:gd name="connsiteY7" fmla="*/ 1853969 h 1853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6330" h="1853969">
                  <a:moveTo>
                    <a:pt x="3536330" y="1853969"/>
                  </a:moveTo>
                  <a:cubicBezTo>
                    <a:pt x="3536330" y="830051"/>
                    <a:pt x="2706280" y="0"/>
                    <a:pt x="1682362" y="0"/>
                  </a:cubicBezTo>
                  <a:cubicBezTo>
                    <a:pt x="978418" y="0"/>
                    <a:pt x="366107" y="392328"/>
                    <a:pt x="52157" y="970257"/>
                  </a:cubicBezTo>
                  <a:lnTo>
                    <a:pt x="0" y="1078528"/>
                  </a:lnTo>
                  <a:lnTo>
                    <a:pt x="757215" y="1835743"/>
                  </a:lnTo>
                  <a:lnTo>
                    <a:pt x="774211" y="1667149"/>
                  </a:lnTo>
                  <a:cubicBezTo>
                    <a:pt x="860649" y="1244739"/>
                    <a:pt x="1234397" y="926985"/>
                    <a:pt x="1682362" y="926985"/>
                  </a:cubicBezTo>
                  <a:cubicBezTo>
                    <a:pt x="2194320" y="926985"/>
                    <a:pt x="2609345" y="1342010"/>
                    <a:pt x="2609345" y="1853969"/>
                  </a:cubicBezTo>
                  <a:close/>
                </a:path>
              </a:pathLst>
            </a:custGeom>
            <a:gradFill flip="none" rotWithShape="1">
              <a:gsLst>
                <a:gs pos="97000">
                  <a:schemeClr val="bg2"/>
                </a:gs>
                <a:gs pos="31000">
                  <a:schemeClr val="bg2">
                    <a:lumMod val="90000"/>
                    <a:lumOff val="10000"/>
                  </a:schemeClr>
                </a:gs>
              </a:gsLst>
              <a:lin ang="15000000" scaled="0"/>
              <a:tileRect/>
            </a:gradFill>
            <a:ln>
              <a:noFill/>
            </a:ln>
            <a:effectLst>
              <a:innerShdw blurRad="355600" dist="101600" dir="16200000">
                <a:schemeClr val="accent1">
                  <a:lumMod val="60000"/>
                  <a:lumOff val="40000"/>
                  <a:alpha val="8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9" name="Group 8">
              <a:extLst>
                <a:ext uri="{FF2B5EF4-FFF2-40B4-BE49-F238E27FC236}">
                  <a16:creationId xmlns:a16="http://schemas.microsoft.com/office/drawing/2014/main" id="{D02EF78B-5BDF-8632-B9B1-087DB042EEC7}"/>
                </a:ext>
              </a:extLst>
            </p:cNvPr>
            <p:cNvGrpSpPr/>
            <p:nvPr/>
          </p:nvGrpSpPr>
          <p:grpSpPr>
            <a:xfrm>
              <a:off x="4541453" y="3199533"/>
              <a:ext cx="3478701" cy="2615018"/>
              <a:chOff x="-481151" y="3199533"/>
              <a:chExt cx="3478701" cy="2615018"/>
            </a:xfrm>
          </p:grpSpPr>
          <p:sp>
            <p:nvSpPr>
              <p:cNvPr id="10" name="Freeform: Shape 32">
                <a:extLst>
                  <a:ext uri="{FF2B5EF4-FFF2-40B4-BE49-F238E27FC236}">
                    <a16:creationId xmlns:a16="http://schemas.microsoft.com/office/drawing/2014/main" id="{5C54B3E8-515B-0865-9321-DB3793A62240}"/>
                  </a:ext>
                </a:extLst>
              </p:cNvPr>
              <p:cNvSpPr>
                <a:spLocks noChangeAspect="1"/>
              </p:cNvSpPr>
              <p:nvPr userDrawn="1"/>
            </p:nvSpPr>
            <p:spPr>
              <a:xfrm rot="18900000" flipV="1">
                <a:off x="-481151" y="3649708"/>
                <a:ext cx="3478701" cy="2164843"/>
              </a:xfrm>
              <a:custGeom>
                <a:avLst/>
                <a:gdLst>
                  <a:gd name="connsiteX0" fmla="*/ 3478701 w 3478701"/>
                  <a:gd name="connsiteY0" fmla="*/ 2164843 h 2164843"/>
                  <a:gd name="connsiteX1" fmla="*/ 1624733 w 3478701"/>
                  <a:gd name="connsiteY1" fmla="*/ 0 h 2164843"/>
                  <a:gd name="connsiteX2" fmla="*/ 87393 w 3478701"/>
                  <a:gd name="connsiteY2" fmla="*/ 954459 h 2164843"/>
                  <a:gd name="connsiteX3" fmla="*/ 0 w 3478701"/>
                  <a:gd name="connsiteY3" fmla="*/ 1122434 h 2164843"/>
                  <a:gd name="connsiteX4" fmla="*/ 736015 w 3478701"/>
                  <a:gd name="connsiteY4" fmla="*/ 1858449 h 2164843"/>
                  <a:gd name="connsiteX5" fmla="*/ 739424 w 3478701"/>
                  <a:gd name="connsiteY5" fmla="*/ 1842964 h 2164843"/>
                  <a:gd name="connsiteX6" fmla="*/ 1624733 w 3478701"/>
                  <a:gd name="connsiteY6" fmla="*/ 1082422 h 2164843"/>
                  <a:gd name="connsiteX7" fmla="*/ 2551716 w 3478701"/>
                  <a:gd name="connsiteY7" fmla="*/ 2164843 h 2164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78701" h="2164843">
                    <a:moveTo>
                      <a:pt x="3478701" y="2164843"/>
                    </a:moveTo>
                    <a:cubicBezTo>
                      <a:pt x="3478701" y="969234"/>
                      <a:pt x="2648651" y="0"/>
                      <a:pt x="1624733" y="0"/>
                    </a:cubicBezTo>
                    <a:cubicBezTo>
                      <a:pt x="984784" y="0"/>
                      <a:pt x="420564" y="378607"/>
                      <a:pt x="87393" y="954459"/>
                    </a:cubicBezTo>
                    <a:lnTo>
                      <a:pt x="0" y="1122434"/>
                    </a:lnTo>
                    <a:lnTo>
                      <a:pt x="736015" y="1858449"/>
                    </a:lnTo>
                    <a:lnTo>
                      <a:pt x="739424" y="1842964"/>
                    </a:lnTo>
                    <a:cubicBezTo>
                      <a:pt x="856791" y="1402344"/>
                      <a:pt x="1208766" y="1082422"/>
                      <a:pt x="1624733" y="1082422"/>
                    </a:cubicBezTo>
                    <a:cubicBezTo>
                      <a:pt x="2136692" y="1082422"/>
                      <a:pt x="2551716" y="1567038"/>
                      <a:pt x="2551716" y="2164843"/>
                    </a:cubicBezTo>
                    <a:close/>
                  </a:path>
                </a:pathLst>
              </a:custGeom>
              <a:solidFill>
                <a:schemeClr val="bg2">
                  <a:lumMod val="50000"/>
                  <a:lumOff val="50000"/>
                  <a:alpha val="40000"/>
                </a:schemeClr>
              </a:solidFill>
              <a:ln>
                <a:noFill/>
              </a:ln>
              <a:effectLst>
                <a:softEdge rad="38100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 name="Oval 10">
                <a:extLst>
                  <a:ext uri="{FF2B5EF4-FFF2-40B4-BE49-F238E27FC236}">
                    <a16:creationId xmlns:a16="http://schemas.microsoft.com/office/drawing/2014/main" id="{56E92718-2CCD-B15D-8DE5-46285BEA256B}"/>
                  </a:ext>
                </a:extLst>
              </p:cNvPr>
              <p:cNvSpPr/>
              <p:nvPr userDrawn="1"/>
            </p:nvSpPr>
            <p:spPr>
              <a:xfrm rot="13500000" flipV="1">
                <a:off x="1512277" y="2840042"/>
                <a:ext cx="214196" cy="933178"/>
              </a:xfrm>
              <a:prstGeom prst="ellipse">
                <a:avLst/>
              </a:prstGeom>
              <a:solidFill>
                <a:schemeClr val="bg2">
                  <a:lumMod val="90000"/>
                  <a:lumOff val="10000"/>
                </a:schemeClr>
              </a:soli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grpSp>
      <p:grpSp>
        <p:nvGrpSpPr>
          <p:cNvPr id="19" name="Group 18">
            <a:extLst>
              <a:ext uri="{FF2B5EF4-FFF2-40B4-BE49-F238E27FC236}">
                <a16:creationId xmlns:a16="http://schemas.microsoft.com/office/drawing/2014/main" id="{AEA0B78B-84F0-8B85-40E8-678689DC13E6}"/>
              </a:ext>
              <a:ext uri="{C183D7F6-B498-43B3-948B-1728B52AA6E4}">
                <adec:decorative xmlns:adec="http://schemas.microsoft.com/office/drawing/2017/decorative" val="1"/>
              </a:ext>
            </a:extLst>
          </p:cNvPr>
          <p:cNvGrpSpPr/>
          <p:nvPr userDrawn="1"/>
        </p:nvGrpSpPr>
        <p:grpSpPr>
          <a:xfrm>
            <a:off x="8723112" y="5088958"/>
            <a:ext cx="1335600" cy="1262947"/>
            <a:chOff x="10145015" y="2343978"/>
            <a:chExt cx="1335600" cy="1262947"/>
          </a:xfrm>
        </p:grpSpPr>
        <p:sp>
          <p:nvSpPr>
            <p:cNvPr id="20" name="Freeform: Shape 25">
              <a:extLst>
                <a:ext uri="{FF2B5EF4-FFF2-40B4-BE49-F238E27FC236}">
                  <a16:creationId xmlns:a16="http://schemas.microsoft.com/office/drawing/2014/main" id="{2E5D7C6F-BF77-9B7D-5B12-7AF3ED280B43}"/>
                </a:ext>
              </a:extLst>
            </p:cNvPr>
            <p:cNvSpPr>
              <a:spLocks noChangeAspect="1"/>
            </p:cNvSpPr>
            <p:nvPr/>
          </p:nvSpPr>
          <p:spPr>
            <a:xfrm rot="8100000">
              <a:off x="10400615" y="2343978"/>
              <a:ext cx="1080000" cy="1262947"/>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80000"/>
                    <a:lumOff val="20000"/>
                  </a:schemeClr>
                </a:gs>
                <a:gs pos="100000">
                  <a:schemeClr val="bg2"/>
                </a:gs>
              </a:gsLst>
              <a:lin ang="600000" scaled="0"/>
            </a:gradFill>
            <a:ln>
              <a:noFill/>
            </a:ln>
            <a:effectLst>
              <a:innerShdw blurRad="254000" dist="101600" dir="732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1" name="Oval 20">
              <a:extLst>
                <a:ext uri="{FF2B5EF4-FFF2-40B4-BE49-F238E27FC236}">
                  <a16:creationId xmlns:a16="http://schemas.microsoft.com/office/drawing/2014/main" id="{FA599EE6-2673-0AD8-EAE0-45C79326015E}"/>
                </a:ext>
              </a:extLst>
            </p:cNvPr>
            <p:cNvSpPr/>
            <p:nvPr/>
          </p:nvSpPr>
          <p:spPr>
            <a:xfrm rot="13500000">
              <a:off x="10415015" y="2179851"/>
              <a:ext cx="540000" cy="1080000"/>
            </a:xfrm>
            <a:prstGeom prst="ellipse">
              <a:avLst/>
            </a:prstGeom>
            <a:gradFill>
              <a:gsLst>
                <a:gs pos="100000">
                  <a:schemeClr val="accent1">
                    <a:lumMod val="60000"/>
                    <a:lumOff val="40000"/>
                    <a:alpha val="0"/>
                  </a:schemeClr>
                </a:gs>
                <a:gs pos="0">
                  <a:schemeClr val="bg2">
                    <a:lumMod val="75000"/>
                    <a:lumOff val="25000"/>
                    <a:alpha val="33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grpSp>
        <p:nvGrpSpPr>
          <p:cNvPr id="12" name="Group 11">
            <a:extLst>
              <a:ext uri="{FF2B5EF4-FFF2-40B4-BE49-F238E27FC236}">
                <a16:creationId xmlns:a16="http://schemas.microsoft.com/office/drawing/2014/main" id="{3BDBC526-6DCD-4FF6-8395-D8C22E46E527}"/>
              </a:ext>
              <a:ext uri="{C183D7F6-B498-43B3-948B-1728B52AA6E4}">
                <adec:decorative xmlns:adec="http://schemas.microsoft.com/office/drawing/2017/decorative" val="1"/>
              </a:ext>
            </a:extLst>
          </p:cNvPr>
          <p:cNvGrpSpPr/>
          <p:nvPr/>
        </p:nvGrpSpPr>
        <p:grpSpPr>
          <a:xfrm>
            <a:off x="613998" y="5334748"/>
            <a:ext cx="678135" cy="990000"/>
            <a:chOff x="10490969" y="1448827"/>
            <a:chExt cx="678135" cy="990000"/>
          </a:xfrm>
        </p:grpSpPr>
        <p:sp>
          <p:nvSpPr>
            <p:cNvPr id="13" name="Freeform: Shape 12">
              <a:extLst>
                <a:ext uri="{FF2B5EF4-FFF2-40B4-BE49-F238E27FC236}">
                  <a16:creationId xmlns:a16="http://schemas.microsoft.com/office/drawing/2014/main" id="{02ECB475-568C-47AC-B16D-2E202DEB2DE0}"/>
                </a:ext>
              </a:extLst>
            </p:cNvPr>
            <p:cNvSpPr>
              <a:spLocks noChangeAspect="1"/>
            </p:cNvSpPr>
            <p:nvPr/>
          </p:nvSpPr>
          <p:spPr>
            <a:xfrm rot="2700000" flipH="1" flipV="1">
              <a:off x="10268976" y="1743588"/>
              <a:ext cx="926985" cy="463493"/>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127000" dist="50800" dir="13500000">
                <a:schemeClr val="accent1">
                  <a:lumMod val="40000"/>
                  <a:lumOff val="6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 name="Oval 13">
              <a:extLst>
                <a:ext uri="{FF2B5EF4-FFF2-40B4-BE49-F238E27FC236}">
                  <a16:creationId xmlns:a16="http://schemas.microsoft.com/office/drawing/2014/main" id="{080D8764-525A-441E-B58F-068E82F09714}"/>
                </a:ext>
              </a:extLst>
            </p:cNvPr>
            <p:cNvSpPr/>
            <p:nvPr/>
          </p:nvSpPr>
          <p:spPr>
            <a:xfrm rot="8100000" flipH="1" flipV="1">
              <a:off x="11115555" y="1939340"/>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5" name="Oval 14">
              <a:extLst>
                <a:ext uri="{FF2B5EF4-FFF2-40B4-BE49-F238E27FC236}">
                  <a16:creationId xmlns:a16="http://schemas.microsoft.com/office/drawing/2014/main" id="{11196109-6F2B-4738-B2FC-2CCC753AABD4}"/>
                </a:ext>
              </a:extLst>
            </p:cNvPr>
            <p:cNvSpPr/>
            <p:nvPr/>
          </p:nvSpPr>
          <p:spPr>
            <a:xfrm rot="8100000" flipH="1" flipV="1">
              <a:off x="10625042" y="1448827"/>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6" name="Freeform: Shape 15">
              <a:extLst>
                <a:ext uri="{FF2B5EF4-FFF2-40B4-BE49-F238E27FC236}">
                  <a16:creationId xmlns:a16="http://schemas.microsoft.com/office/drawing/2014/main" id="{F7E468C2-69B8-470B-85E3-801A3CB1D7E2}"/>
                </a:ext>
              </a:extLst>
            </p:cNvPr>
            <p:cNvSpPr>
              <a:spLocks noChangeAspect="1"/>
            </p:cNvSpPr>
            <p:nvPr/>
          </p:nvSpPr>
          <p:spPr>
            <a:xfrm rot="2700000" flipH="1" flipV="1">
              <a:off x="10292519" y="1686748"/>
              <a:ext cx="926985" cy="530086"/>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20000"/>
              </a:schemeClr>
            </a:soli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
        <p:nvSpPr>
          <p:cNvPr id="2" name="Title 1">
            <a:extLst>
              <a:ext uri="{FF2B5EF4-FFF2-40B4-BE49-F238E27FC236}">
                <a16:creationId xmlns:a16="http://schemas.microsoft.com/office/drawing/2014/main" id="{B1A4B040-51E3-4DA0-B21D-EEE173E7536F}"/>
              </a:ext>
            </a:extLst>
          </p:cNvPr>
          <p:cNvSpPr>
            <a:spLocks noGrp="1"/>
          </p:cNvSpPr>
          <p:nvPr>
            <p:ph type="title" hasCustomPrompt="1"/>
          </p:nvPr>
        </p:nvSpPr>
        <p:spPr>
          <a:xfrm>
            <a:off x="550862" y="498474"/>
            <a:ext cx="7960421" cy="1450217"/>
          </a:xfrm>
        </p:spPr>
        <p:txBody>
          <a:bodyPr vert="horz" wrap="square" lIns="0" tIns="0" rIns="0" bIns="0" rtlCol="0" anchor="t" anchorCtr="0">
            <a:normAutofit/>
          </a:bodyPr>
          <a:lstStyle>
            <a:lvl1pPr>
              <a:defRPr lang="en-US" sz="4000" dirty="0"/>
            </a:lvl1pPr>
          </a:lstStyle>
          <a:p>
            <a:pPr lvl="0">
              <a:lnSpc>
                <a:spcPct val="100000"/>
              </a:lnSpc>
            </a:pPr>
            <a:r>
              <a:rPr lang="en-US" dirty="0"/>
              <a:t>Click to add title</a:t>
            </a:r>
          </a:p>
        </p:txBody>
      </p:sp>
      <p:sp>
        <p:nvSpPr>
          <p:cNvPr id="3" name="Content Placeholder 2">
            <a:extLst>
              <a:ext uri="{FF2B5EF4-FFF2-40B4-BE49-F238E27FC236}">
                <a16:creationId xmlns:a16="http://schemas.microsoft.com/office/drawing/2014/main" id="{F8A2CD90-429B-4A55-B6C8-DD6CE6994118}"/>
              </a:ext>
            </a:extLst>
          </p:cNvPr>
          <p:cNvSpPr>
            <a:spLocks noGrp="1"/>
          </p:cNvSpPr>
          <p:nvPr>
            <p:ph idx="1" hasCustomPrompt="1"/>
          </p:nvPr>
        </p:nvSpPr>
        <p:spPr>
          <a:xfrm>
            <a:off x="581343" y="2103039"/>
            <a:ext cx="7929940" cy="3979625"/>
          </a:xfrm>
        </p:spPr>
        <p:txBody>
          <a:bodyPr>
            <a:normAutofit/>
          </a:bodyPr>
          <a:lstStyle>
            <a:lvl1pPr>
              <a:defRPr sz="1800">
                <a:solidFill>
                  <a:schemeClr val="tx1"/>
                </a:solidFill>
              </a:defRPr>
            </a:lvl1pPr>
            <a:lvl2pPr>
              <a:defRPr sz="1200">
                <a:solidFill>
                  <a:schemeClr val="tx1"/>
                </a:solidFill>
              </a:defRPr>
            </a:lvl2pPr>
            <a:lvl3pPr>
              <a:defRPr sz="1200">
                <a:solidFill>
                  <a:schemeClr val="tx1"/>
                </a:solidFill>
              </a:defRPr>
            </a:lvl3pPr>
            <a:lvl4pPr>
              <a:defRPr sz="1200">
                <a:solidFill>
                  <a:schemeClr val="tx1"/>
                </a:solidFill>
              </a:defRPr>
            </a:lvl4pPr>
            <a:lvl5pPr>
              <a:defRPr sz="1200">
                <a:solidFill>
                  <a:schemeClr val="tx1"/>
                </a:solidFill>
              </a:defRPr>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4D4EE704-5DCA-484E-85E0-0E3A7B1C5046}"/>
              </a:ext>
            </a:extLst>
          </p:cNvPr>
          <p:cNvSpPr>
            <a:spLocks noGrp="1"/>
          </p:cNvSpPr>
          <p:nvPr>
            <p:ph type="dt" sz="half" idx="10"/>
          </p:nvPr>
        </p:nvSpPr>
        <p:spPr/>
        <p:txBody>
          <a:bodyPr/>
          <a:lstStyle/>
          <a:p>
            <a:r>
              <a:rPr lang="en-US"/>
              <a:t>20XX</a:t>
            </a:r>
            <a:endParaRPr lang="en-US" dirty="0"/>
          </a:p>
        </p:txBody>
      </p:sp>
      <p:sp>
        <p:nvSpPr>
          <p:cNvPr id="5" name="Footer Placeholder 4">
            <a:extLst>
              <a:ext uri="{FF2B5EF4-FFF2-40B4-BE49-F238E27FC236}">
                <a16:creationId xmlns:a16="http://schemas.microsoft.com/office/drawing/2014/main" id="{4CA69B66-1C18-44A2-93F7-97DED26F24A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E44B5A0-66FA-433A-8DC5-C097C63B4DFC}"/>
              </a:ext>
            </a:extLst>
          </p:cNvPr>
          <p:cNvSpPr>
            <a:spLocks noGrp="1"/>
          </p:cNvSpPr>
          <p:nvPr>
            <p:ph type="sldNum" sz="quarter" idx="12"/>
          </p:nvPr>
        </p:nvSpPr>
        <p:spPr/>
        <p:txBody>
          <a:bodyPr/>
          <a:lstStyle/>
          <a:p>
            <a:fld id="{DBA1B0FB-D917-4C8C-928F-313BD683BF39}" type="slidenum">
              <a:rPr lang="en-US" smtClean="0"/>
              <a:t>‹#›</a:t>
            </a:fld>
            <a:endParaRPr lang="en-US" dirty="0"/>
          </a:p>
        </p:txBody>
      </p:sp>
    </p:spTree>
    <p:extLst>
      <p:ext uri="{BB962C8B-B14F-4D97-AF65-F5344CB8AC3E}">
        <p14:creationId xmlns:p14="http://schemas.microsoft.com/office/powerpoint/2010/main" val="2876630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itle + subtitl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096D26C0-4AFC-33CC-99BE-317E9A844352}"/>
              </a:ext>
            </a:extLst>
          </p:cNvPr>
          <p:cNvSpPr>
            <a:spLocks noGrp="1"/>
          </p:cNvSpPr>
          <p:nvPr>
            <p:ph type="pic" sz="quarter" idx="13" hasCustomPrompt="1"/>
          </p:nvPr>
        </p:nvSpPr>
        <p:spPr>
          <a:xfrm>
            <a:off x="0" y="0"/>
            <a:ext cx="12192000" cy="6858000"/>
          </a:xfrm>
        </p:spPr>
        <p:txBody>
          <a:bodyPr/>
          <a:lstStyle>
            <a:lvl1pPr marL="0" indent="0" algn="ctr">
              <a:buNone/>
              <a:defRPr sz="2000"/>
            </a:lvl1pPr>
          </a:lstStyle>
          <a:p>
            <a:r>
              <a:rPr lang="en-US" dirty="0"/>
              <a:t>Click icon to insert picture</a:t>
            </a:r>
          </a:p>
        </p:txBody>
      </p:sp>
      <p:sp>
        <p:nvSpPr>
          <p:cNvPr id="2" name="Title 1">
            <a:extLst>
              <a:ext uri="{FF2B5EF4-FFF2-40B4-BE49-F238E27FC236}">
                <a16:creationId xmlns:a16="http://schemas.microsoft.com/office/drawing/2014/main" id="{32772C41-A024-2F33-1F04-21E003FA7291}"/>
              </a:ext>
            </a:extLst>
          </p:cNvPr>
          <p:cNvSpPr>
            <a:spLocks noGrp="1"/>
          </p:cNvSpPr>
          <p:nvPr>
            <p:ph type="ctrTitle" hasCustomPrompt="1"/>
          </p:nvPr>
        </p:nvSpPr>
        <p:spPr>
          <a:xfrm>
            <a:off x="1524000" y="1376680"/>
            <a:ext cx="9144000" cy="2286000"/>
          </a:xfrm>
        </p:spPr>
        <p:txBody>
          <a:bodyPr anchor="b">
            <a:noAutofit/>
          </a:bodyPr>
          <a:lstStyle>
            <a:lvl1pPr algn="ctr">
              <a:defRPr sz="5400"/>
            </a:lvl1pPr>
          </a:lstStyle>
          <a:p>
            <a:r>
              <a:rPr lang="en-US" dirty="0"/>
              <a:t>Click to add title</a:t>
            </a:r>
          </a:p>
        </p:txBody>
      </p:sp>
      <p:sp>
        <p:nvSpPr>
          <p:cNvPr id="3" name="Subtitle 2">
            <a:extLst>
              <a:ext uri="{FF2B5EF4-FFF2-40B4-BE49-F238E27FC236}">
                <a16:creationId xmlns:a16="http://schemas.microsoft.com/office/drawing/2014/main" id="{473BC2DF-9C2A-052C-AD2C-0A8ABAA50374}"/>
              </a:ext>
            </a:extLst>
          </p:cNvPr>
          <p:cNvSpPr>
            <a:spLocks noGrp="1"/>
          </p:cNvSpPr>
          <p:nvPr>
            <p:ph type="subTitle" idx="1" hasCustomPrompt="1"/>
          </p:nvPr>
        </p:nvSpPr>
        <p:spPr>
          <a:xfrm>
            <a:off x="1524000" y="3799840"/>
            <a:ext cx="9144000" cy="2286000"/>
          </a:xfrm>
        </p:spPr>
        <p:txBody>
          <a:bodyPr>
            <a:no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
        <p:nvSpPr>
          <p:cNvPr id="4" name="Date Placeholder 3">
            <a:extLst>
              <a:ext uri="{FF2B5EF4-FFF2-40B4-BE49-F238E27FC236}">
                <a16:creationId xmlns:a16="http://schemas.microsoft.com/office/drawing/2014/main" id="{C0070940-5919-2C95-2278-32E50BF14DD1}"/>
              </a:ext>
            </a:extLst>
          </p:cNvPr>
          <p:cNvSpPr>
            <a:spLocks noGrp="1"/>
          </p:cNvSpPr>
          <p:nvPr>
            <p:ph type="dt" sz="half" idx="10"/>
          </p:nvPr>
        </p:nvSpPr>
        <p:spPr/>
        <p:txBody>
          <a:bodyPr/>
          <a:lstStyle/>
          <a:p>
            <a:r>
              <a:rPr lang="en-US"/>
              <a:t>20XX</a:t>
            </a:r>
            <a:endParaRPr lang="en-US" dirty="0"/>
          </a:p>
        </p:txBody>
      </p:sp>
      <p:sp>
        <p:nvSpPr>
          <p:cNvPr id="5" name="Footer Placeholder 4">
            <a:extLst>
              <a:ext uri="{FF2B5EF4-FFF2-40B4-BE49-F238E27FC236}">
                <a16:creationId xmlns:a16="http://schemas.microsoft.com/office/drawing/2014/main" id="{1957D599-49CF-19FE-6D86-C5EDB765F41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8931DF1-1C8D-86B9-BFDD-098FFC00FDC2}"/>
              </a:ext>
            </a:extLst>
          </p:cNvPr>
          <p:cNvSpPr>
            <a:spLocks noGrp="1"/>
          </p:cNvSpPr>
          <p:nvPr>
            <p:ph type="sldNum" sz="quarter" idx="12"/>
          </p:nvPr>
        </p:nvSpPr>
        <p:spPr/>
        <p:txBody>
          <a:bodyPr/>
          <a:lstStyle/>
          <a:p>
            <a:fld id="{CBD12358-51D2-46B3-9BDE-DF29528B9454}" type="slidenum">
              <a:rPr lang="en-US" smtClean="0"/>
              <a:t>‹#›</a:t>
            </a:fld>
            <a:endParaRPr lang="en-US" dirty="0"/>
          </a:p>
        </p:txBody>
      </p:sp>
    </p:spTree>
    <p:extLst>
      <p:ext uri="{BB962C8B-B14F-4D97-AF65-F5344CB8AC3E}">
        <p14:creationId xmlns:p14="http://schemas.microsoft.com/office/powerpoint/2010/main" val="3606994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Content + picture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40C44A-93E6-6C58-5E88-AFDC594EC27A}"/>
              </a:ext>
            </a:extLst>
          </p:cNvPr>
          <p:cNvSpPr>
            <a:spLocks noGrp="1"/>
          </p:cNvSpPr>
          <p:nvPr>
            <p:ph type="title" hasCustomPrompt="1"/>
          </p:nvPr>
        </p:nvSpPr>
        <p:spPr>
          <a:xfrm>
            <a:off x="600974" y="196900"/>
            <a:ext cx="4899628" cy="2331490"/>
          </a:xfrm>
        </p:spPr>
        <p:txBody>
          <a:bodyPr anchor="b" anchorCtr="0">
            <a:noAutofit/>
          </a:bodyPr>
          <a:lstStyle>
            <a:lvl1pPr algn="r">
              <a:defRPr sz="4000"/>
            </a:lvl1pPr>
          </a:lstStyle>
          <a:p>
            <a:r>
              <a:rPr lang="en-US" dirty="0"/>
              <a:t>Click to add title</a:t>
            </a:r>
          </a:p>
        </p:txBody>
      </p:sp>
      <p:sp>
        <p:nvSpPr>
          <p:cNvPr id="3" name="Content Placeholder 2">
            <a:extLst>
              <a:ext uri="{FF2B5EF4-FFF2-40B4-BE49-F238E27FC236}">
                <a16:creationId xmlns:a16="http://schemas.microsoft.com/office/drawing/2014/main" id="{0C813049-5F46-053E-6279-8183259649A6}"/>
              </a:ext>
            </a:extLst>
          </p:cNvPr>
          <p:cNvSpPr>
            <a:spLocks noGrp="1"/>
          </p:cNvSpPr>
          <p:nvPr>
            <p:ph sz="half" idx="1" hasCustomPrompt="1"/>
          </p:nvPr>
        </p:nvSpPr>
        <p:spPr>
          <a:xfrm>
            <a:off x="583162" y="2827209"/>
            <a:ext cx="4917440" cy="3442144"/>
          </a:xfrm>
        </p:spPr>
        <p:txBody>
          <a:bodyPr>
            <a:normAutofit/>
          </a:bodyPr>
          <a:lstStyle>
            <a:lvl1pPr marL="0" indent="0" algn="r">
              <a:buNone/>
              <a:defRPr sz="1800">
                <a:solidFill>
                  <a:schemeClr val="tx1"/>
                </a:solidFill>
              </a:defRPr>
            </a:lvl1pPr>
            <a:lvl2pPr algn="r">
              <a:defRPr sz="1200">
                <a:solidFill>
                  <a:schemeClr val="tx1"/>
                </a:solidFill>
              </a:defRPr>
            </a:lvl2pPr>
            <a:lvl3pPr algn="r">
              <a:defRPr sz="1200">
                <a:solidFill>
                  <a:schemeClr val="tx1"/>
                </a:solidFill>
              </a:defRPr>
            </a:lvl3pPr>
            <a:lvl4pPr algn="r">
              <a:defRPr sz="1200">
                <a:solidFill>
                  <a:schemeClr val="tx1"/>
                </a:solidFill>
              </a:defRPr>
            </a:lvl4pPr>
            <a:lvl5pPr algn="r">
              <a:defRPr sz="1200">
                <a:solidFill>
                  <a:schemeClr val="tx1"/>
                </a:solidFill>
              </a:defRPr>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Picture Placeholder 7">
            <a:extLst>
              <a:ext uri="{FF2B5EF4-FFF2-40B4-BE49-F238E27FC236}">
                <a16:creationId xmlns:a16="http://schemas.microsoft.com/office/drawing/2014/main" id="{BC013AD6-0EF3-2B25-DDBD-2DF706123AEE}"/>
              </a:ext>
            </a:extLst>
          </p:cNvPr>
          <p:cNvSpPr>
            <a:spLocks noGrp="1"/>
          </p:cNvSpPr>
          <p:nvPr>
            <p:ph type="pic" sz="quarter" idx="13"/>
          </p:nvPr>
        </p:nvSpPr>
        <p:spPr>
          <a:xfrm>
            <a:off x="6095588" y="0"/>
            <a:ext cx="6095998" cy="6858000"/>
          </a:xfrm>
        </p:spPr>
        <p:txBody>
          <a:bodyPr>
            <a:normAutofit/>
          </a:bodyPr>
          <a:lstStyle>
            <a:lvl1pPr marL="0" indent="0" algn="ctr">
              <a:buNone/>
              <a:defRPr sz="2000">
                <a:solidFill>
                  <a:schemeClr val="tx1"/>
                </a:solidFill>
              </a:defRPr>
            </a:lvl1pPr>
          </a:lstStyle>
          <a:p>
            <a:r>
              <a:rPr lang="en-US"/>
              <a:t>Click icon to add picture</a:t>
            </a:r>
            <a:endParaRPr lang="en-US" dirty="0"/>
          </a:p>
        </p:txBody>
      </p:sp>
      <p:grpSp>
        <p:nvGrpSpPr>
          <p:cNvPr id="4" name="Group 3">
            <a:extLst>
              <a:ext uri="{FF2B5EF4-FFF2-40B4-BE49-F238E27FC236}">
                <a16:creationId xmlns:a16="http://schemas.microsoft.com/office/drawing/2014/main" id="{A904CD02-7C7D-28DD-85A8-2FD92C29D32A}"/>
              </a:ext>
              <a:ext uri="{C183D7F6-B498-43B3-948B-1728B52AA6E4}">
                <adec:decorative xmlns:adec="http://schemas.microsoft.com/office/drawing/2017/decorative" val="1"/>
              </a:ext>
            </a:extLst>
          </p:cNvPr>
          <p:cNvGrpSpPr/>
          <p:nvPr userDrawn="1"/>
        </p:nvGrpSpPr>
        <p:grpSpPr>
          <a:xfrm>
            <a:off x="4803321" y="682622"/>
            <a:ext cx="734257" cy="760506"/>
            <a:chOff x="5243759" y="1363788"/>
            <a:chExt cx="734257" cy="760506"/>
          </a:xfrm>
        </p:grpSpPr>
        <p:sp>
          <p:nvSpPr>
            <p:cNvPr id="9" name="Freeform 5">
              <a:extLst>
                <a:ext uri="{FF2B5EF4-FFF2-40B4-BE49-F238E27FC236}">
                  <a16:creationId xmlns:a16="http://schemas.microsoft.com/office/drawing/2014/main" id="{FB7341D0-DC30-9661-B3E0-91DE7C379468}"/>
                </a:ext>
              </a:extLst>
            </p:cNvPr>
            <p:cNvSpPr>
              <a:spLocks/>
            </p:cNvSpPr>
            <p:nvPr/>
          </p:nvSpPr>
          <p:spPr bwMode="auto">
            <a:xfrm rot="1800000">
              <a:off x="5356930" y="1363788"/>
              <a:ext cx="621086" cy="364601"/>
            </a:xfrm>
            <a:custGeom>
              <a:avLst/>
              <a:gdLst>
                <a:gd name="T0" fmla="*/ 266 w 540"/>
                <a:gd name="T1" fmla="*/ 0 h 317"/>
                <a:gd name="T2" fmla="*/ 0 w 540"/>
                <a:gd name="T3" fmla="*/ 158 h 317"/>
                <a:gd name="T4" fmla="*/ 266 w 540"/>
                <a:gd name="T5" fmla="*/ 317 h 317"/>
                <a:gd name="T6" fmla="*/ 540 w 540"/>
                <a:gd name="T7" fmla="*/ 158 h 317"/>
                <a:gd name="T8" fmla="*/ 266 w 540"/>
                <a:gd name="T9" fmla="*/ 0 h 317"/>
              </a:gdLst>
              <a:ahLst/>
              <a:cxnLst>
                <a:cxn ang="0">
                  <a:pos x="T0" y="T1"/>
                </a:cxn>
                <a:cxn ang="0">
                  <a:pos x="T2" y="T3"/>
                </a:cxn>
                <a:cxn ang="0">
                  <a:pos x="T4" y="T5"/>
                </a:cxn>
                <a:cxn ang="0">
                  <a:pos x="T6" y="T7"/>
                </a:cxn>
                <a:cxn ang="0">
                  <a:pos x="T8" y="T9"/>
                </a:cxn>
              </a:cxnLst>
              <a:rect l="0" t="0" r="r" b="b"/>
              <a:pathLst>
                <a:path w="540" h="317">
                  <a:moveTo>
                    <a:pt x="266" y="0"/>
                  </a:moveTo>
                  <a:lnTo>
                    <a:pt x="0" y="158"/>
                  </a:lnTo>
                  <a:lnTo>
                    <a:pt x="266" y="317"/>
                  </a:lnTo>
                  <a:lnTo>
                    <a:pt x="540" y="158"/>
                  </a:lnTo>
                  <a:lnTo>
                    <a:pt x="266"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0" name="Freeform 6">
              <a:extLst>
                <a:ext uri="{FF2B5EF4-FFF2-40B4-BE49-F238E27FC236}">
                  <a16:creationId xmlns:a16="http://schemas.microsoft.com/office/drawing/2014/main" id="{92A118B5-9F91-EA1B-3F95-6BFA5095544C}"/>
                </a:ext>
              </a:extLst>
            </p:cNvPr>
            <p:cNvSpPr>
              <a:spLocks/>
            </p:cNvSpPr>
            <p:nvPr/>
          </p:nvSpPr>
          <p:spPr bwMode="auto">
            <a:xfrm rot="1800000">
              <a:off x="5243759" y="1430747"/>
              <a:ext cx="305942" cy="538275"/>
            </a:xfrm>
            <a:custGeom>
              <a:avLst/>
              <a:gdLst>
                <a:gd name="T0" fmla="*/ 266 w 266"/>
                <a:gd name="T1" fmla="*/ 468 h 468"/>
                <a:gd name="T2" fmla="*/ 0 w 266"/>
                <a:gd name="T3" fmla="*/ 310 h 468"/>
                <a:gd name="T4" fmla="*/ 0 w 266"/>
                <a:gd name="T5" fmla="*/ 310 h 468"/>
                <a:gd name="T6" fmla="*/ 0 w 266"/>
                <a:gd name="T7" fmla="*/ 0 h 468"/>
                <a:gd name="T8" fmla="*/ 0 w 266"/>
                <a:gd name="T9" fmla="*/ 0 h 468"/>
                <a:gd name="T10" fmla="*/ 266 w 266"/>
                <a:gd name="T11" fmla="*/ 159 h 468"/>
                <a:gd name="T12" fmla="*/ 266 w 266"/>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266" h="468">
                  <a:moveTo>
                    <a:pt x="266" y="468"/>
                  </a:moveTo>
                  <a:lnTo>
                    <a:pt x="0" y="310"/>
                  </a:lnTo>
                  <a:lnTo>
                    <a:pt x="0" y="310"/>
                  </a:lnTo>
                  <a:lnTo>
                    <a:pt x="0" y="0"/>
                  </a:lnTo>
                  <a:lnTo>
                    <a:pt x="0" y="0"/>
                  </a:lnTo>
                  <a:lnTo>
                    <a:pt x="266" y="159"/>
                  </a:lnTo>
                  <a:lnTo>
                    <a:pt x="266" y="468"/>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980000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1" name="Freeform 8">
              <a:extLst>
                <a:ext uri="{FF2B5EF4-FFF2-40B4-BE49-F238E27FC236}">
                  <a16:creationId xmlns:a16="http://schemas.microsoft.com/office/drawing/2014/main" id="{208891A5-91FA-D924-CB46-E74B50635001}"/>
                </a:ext>
              </a:extLst>
            </p:cNvPr>
            <p:cNvSpPr>
              <a:spLocks/>
            </p:cNvSpPr>
            <p:nvPr/>
          </p:nvSpPr>
          <p:spPr bwMode="auto">
            <a:xfrm rot="1800000">
              <a:off x="5508097" y="1586019"/>
              <a:ext cx="315144" cy="538275"/>
            </a:xfrm>
            <a:custGeom>
              <a:avLst/>
              <a:gdLst>
                <a:gd name="T0" fmla="*/ 274 w 274"/>
                <a:gd name="T1" fmla="*/ 0 h 468"/>
                <a:gd name="T2" fmla="*/ 274 w 274"/>
                <a:gd name="T3" fmla="*/ 310 h 468"/>
                <a:gd name="T4" fmla="*/ 274 w 274"/>
                <a:gd name="T5" fmla="*/ 310 h 468"/>
                <a:gd name="T6" fmla="*/ 0 w 274"/>
                <a:gd name="T7" fmla="*/ 468 h 468"/>
                <a:gd name="T8" fmla="*/ 0 w 274"/>
                <a:gd name="T9" fmla="*/ 159 h 468"/>
                <a:gd name="T10" fmla="*/ 274 w 274"/>
                <a:gd name="T11" fmla="*/ 0 h 468"/>
                <a:gd name="T12" fmla="*/ 274 w 27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274" h="468">
                  <a:moveTo>
                    <a:pt x="274" y="0"/>
                  </a:moveTo>
                  <a:lnTo>
                    <a:pt x="274" y="310"/>
                  </a:lnTo>
                  <a:lnTo>
                    <a:pt x="274" y="310"/>
                  </a:lnTo>
                  <a:lnTo>
                    <a:pt x="0" y="468"/>
                  </a:lnTo>
                  <a:lnTo>
                    <a:pt x="0" y="159"/>
                  </a:lnTo>
                  <a:lnTo>
                    <a:pt x="274" y="0"/>
                  </a:lnTo>
                  <a:lnTo>
                    <a:pt x="274"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8000000" scaled="0"/>
              <a:tileRect/>
            </a:gradFill>
            <a:ln>
              <a:noFill/>
            </a:ln>
            <a:effectLst>
              <a:innerShdw blurRad="254000">
                <a:schemeClr val="accent1">
                  <a:lumMod val="60000"/>
                  <a:lumOff val="40000"/>
                  <a:alpha val="6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sp>
        <p:nvSpPr>
          <p:cNvPr id="15" name="Oval 14">
            <a:extLst>
              <a:ext uri="{FF2B5EF4-FFF2-40B4-BE49-F238E27FC236}">
                <a16:creationId xmlns:a16="http://schemas.microsoft.com/office/drawing/2014/main" id="{BE5F7483-2261-D4C4-30E3-2D379D8CA06D}"/>
              </a:ext>
              <a:ext uri="{C183D7F6-B498-43B3-948B-1728B52AA6E4}">
                <adec:decorative xmlns:adec="http://schemas.microsoft.com/office/drawing/2017/decorative" val="1"/>
              </a:ext>
            </a:extLst>
          </p:cNvPr>
          <p:cNvSpPr>
            <a:spLocks noChangeAspect="1"/>
          </p:cNvSpPr>
          <p:nvPr userDrawn="1"/>
        </p:nvSpPr>
        <p:spPr>
          <a:xfrm>
            <a:off x="1189378" y="5232629"/>
            <a:ext cx="1080000" cy="1080000"/>
          </a:xfrm>
          <a:prstGeom prst="ellipse">
            <a:avLst/>
          </a:prstGeom>
          <a:gradFill flip="none" rotWithShape="1">
            <a:gsLst>
              <a:gs pos="100000">
                <a:schemeClr val="bg2">
                  <a:lumMod val="50000"/>
                  <a:lumOff val="50000"/>
                </a:schemeClr>
              </a:gs>
              <a:gs pos="60000">
                <a:schemeClr val="bg2">
                  <a:lumMod val="100000"/>
                </a:schemeClr>
              </a:gs>
            </a:gsLst>
            <a:path path="circle">
              <a:fillToRect l="100000" b="100000"/>
            </a:path>
            <a:tileRect t="-100000" r="-100000"/>
          </a:gradFill>
          <a:ln>
            <a:noFill/>
          </a:ln>
          <a:effectLst>
            <a:innerShdw blurRad="254000" dist="127000" dir="2700000">
              <a:schemeClr val="accent1">
                <a:lumMod val="60000"/>
                <a:lumOff val="40000"/>
                <a:alpha val="4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Tree>
    <p:extLst>
      <p:ext uri="{BB962C8B-B14F-4D97-AF65-F5344CB8AC3E}">
        <p14:creationId xmlns:p14="http://schemas.microsoft.com/office/powerpoint/2010/main" val="3467473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Closing">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E57989ED-9663-5033-AA83-267069FC5CEE}"/>
              </a:ext>
              <a:ext uri="{C183D7F6-B498-43B3-948B-1728B52AA6E4}">
                <adec:decorative xmlns:adec="http://schemas.microsoft.com/office/drawing/2017/decorative" val="1"/>
              </a:ext>
            </a:extLst>
          </p:cNvPr>
          <p:cNvSpPr>
            <a:spLocks noChangeAspect="1"/>
          </p:cNvSpPr>
          <p:nvPr userDrawn="1"/>
        </p:nvSpPr>
        <p:spPr>
          <a:xfrm>
            <a:off x="5303845" y="5427212"/>
            <a:ext cx="1080000" cy="1080000"/>
          </a:xfrm>
          <a:prstGeom prst="ellipse">
            <a:avLst/>
          </a:prstGeom>
          <a:gradFill flip="none" rotWithShape="1">
            <a:gsLst>
              <a:gs pos="100000">
                <a:schemeClr val="bg2">
                  <a:lumMod val="50000"/>
                  <a:lumOff val="50000"/>
                </a:schemeClr>
              </a:gs>
              <a:gs pos="60000">
                <a:schemeClr val="bg2">
                  <a:lumMod val="100000"/>
                </a:schemeClr>
              </a:gs>
            </a:gsLst>
            <a:path path="circle">
              <a:fillToRect l="100000" b="100000"/>
            </a:path>
            <a:tileRect t="-100000" r="-100000"/>
          </a:gradFill>
          <a:ln>
            <a:noFill/>
          </a:ln>
          <a:effectLst>
            <a:innerShdw blurRad="254000" dist="127000" dir="2700000">
              <a:schemeClr val="accent1">
                <a:lumMod val="60000"/>
                <a:lumOff val="40000"/>
                <a:alpha val="4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a:extLst>
              <a:ext uri="{FF2B5EF4-FFF2-40B4-BE49-F238E27FC236}">
                <a16:creationId xmlns:a16="http://schemas.microsoft.com/office/drawing/2014/main" id="{B1A4B040-51E3-4DA0-B21D-EEE173E7536F}"/>
              </a:ext>
            </a:extLst>
          </p:cNvPr>
          <p:cNvSpPr>
            <a:spLocks noGrp="1"/>
          </p:cNvSpPr>
          <p:nvPr>
            <p:ph type="title" hasCustomPrompt="1"/>
          </p:nvPr>
        </p:nvSpPr>
        <p:spPr>
          <a:xfrm>
            <a:off x="549536" y="549274"/>
            <a:ext cx="5179330" cy="2841829"/>
          </a:xfrm>
        </p:spPr>
        <p:txBody>
          <a:bodyPr vert="horz" wrap="square" lIns="0" tIns="0" rIns="0" bIns="0" rtlCol="0" anchor="b" anchorCtr="0">
            <a:normAutofit/>
          </a:bodyPr>
          <a:lstStyle>
            <a:lvl1pPr>
              <a:defRPr lang="en-US" sz="5400" dirty="0"/>
            </a:lvl1pPr>
          </a:lstStyle>
          <a:p>
            <a:pPr lvl="0">
              <a:lnSpc>
                <a:spcPct val="100000"/>
              </a:lnSpc>
            </a:pPr>
            <a:r>
              <a:rPr lang="en-US" dirty="0"/>
              <a:t>Click to add title</a:t>
            </a:r>
          </a:p>
        </p:txBody>
      </p:sp>
      <p:sp>
        <p:nvSpPr>
          <p:cNvPr id="3" name="Content Placeholder 2">
            <a:extLst>
              <a:ext uri="{FF2B5EF4-FFF2-40B4-BE49-F238E27FC236}">
                <a16:creationId xmlns:a16="http://schemas.microsoft.com/office/drawing/2014/main" id="{F8A2CD90-429B-4A55-B6C8-DD6CE6994118}"/>
              </a:ext>
            </a:extLst>
          </p:cNvPr>
          <p:cNvSpPr>
            <a:spLocks noGrp="1"/>
          </p:cNvSpPr>
          <p:nvPr>
            <p:ph idx="1" hasCustomPrompt="1"/>
          </p:nvPr>
        </p:nvSpPr>
        <p:spPr>
          <a:xfrm>
            <a:off x="549537" y="3646704"/>
            <a:ext cx="5179330" cy="2706160"/>
          </a:xfrm>
        </p:spPr>
        <p:txBody>
          <a:bodyPr>
            <a:normAutofit/>
          </a:bodyPr>
          <a:lstStyle>
            <a:lvl1pPr marL="0" indent="0">
              <a:spcBef>
                <a:spcPts val="1000"/>
              </a:spcBef>
              <a:buNone/>
              <a:defRPr sz="1800">
                <a:solidFill>
                  <a:schemeClr val="tx1"/>
                </a:solidFill>
              </a:defRPr>
            </a:lvl1pPr>
            <a:lvl2pPr marL="457200" indent="0">
              <a:spcBef>
                <a:spcPts val="1000"/>
              </a:spcBef>
              <a:buNone/>
              <a:defRPr sz="1200">
                <a:solidFill>
                  <a:schemeClr val="tx1"/>
                </a:solidFill>
              </a:defRPr>
            </a:lvl2pPr>
            <a:lvl3pPr marL="914400" indent="0">
              <a:spcBef>
                <a:spcPts val="1000"/>
              </a:spcBef>
              <a:buNone/>
              <a:defRPr sz="1200">
                <a:solidFill>
                  <a:schemeClr val="tx1"/>
                </a:solidFill>
              </a:defRPr>
            </a:lvl3pPr>
            <a:lvl4pPr marL="1371600" indent="0">
              <a:spcBef>
                <a:spcPts val="1000"/>
              </a:spcBef>
              <a:buNone/>
              <a:defRPr sz="1200">
                <a:solidFill>
                  <a:schemeClr val="tx1"/>
                </a:solidFill>
              </a:defRPr>
            </a:lvl4pPr>
            <a:lvl5pPr marL="1828800" indent="0">
              <a:spcBef>
                <a:spcPts val="1000"/>
              </a:spcBef>
              <a:buNone/>
              <a:defRPr sz="1200">
                <a:solidFill>
                  <a:schemeClr val="tx1"/>
                </a:solidFill>
              </a:defRPr>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Picture Placeholder 19">
            <a:extLst>
              <a:ext uri="{FF2B5EF4-FFF2-40B4-BE49-F238E27FC236}">
                <a16:creationId xmlns:a16="http://schemas.microsoft.com/office/drawing/2014/main" id="{5392876F-0BBD-F80A-DE7F-8831AD3BF353}"/>
              </a:ext>
            </a:extLst>
          </p:cNvPr>
          <p:cNvSpPr>
            <a:spLocks noGrp="1"/>
          </p:cNvSpPr>
          <p:nvPr>
            <p:ph type="pic" sz="quarter" idx="13" hasCustomPrompt="1"/>
          </p:nvPr>
        </p:nvSpPr>
        <p:spPr>
          <a:xfrm>
            <a:off x="5926138" y="549275"/>
            <a:ext cx="5654675" cy="5788025"/>
          </a:xfrm>
        </p:spPr>
        <p:txBody>
          <a:bodyPr>
            <a:normAutofit/>
          </a:bodyPr>
          <a:lstStyle>
            <a:lvl1pPr marL="0" indent="0" algn="ctr">
              <a:buNone/>
              <a:defRPr sz="2000">
                <a:solidFill>
                  <a:schemeClr val="tx1"/>
                </a:solidFill>
              </a:defRPr>
            </a:lvl1pPr>
          </a:lstStyle>
          <a:p>
            <a:r>
              <a:rPr lang="en-US" dirty="0"/>
              <a:t>Click icon to insert picture</a:t>
            </a:r>
          </a:p>
        </p:txBody>
      </p:sp>
      <p:grpSp>
        <p:nvGrpSpPr>
          <p:cNvPr id="9" name="Group 8">
            <a:extLst>
              <a:ext uri="{FF2B5EF4-FFF2-40B4-BE49-F238E27FC236}">
                <a16:creationId xmlns:a16="http://schemas.microsoft.com/office/drawing/2014/main" id="{64E08E8E-10CB-55BC-8AFF-E64C800B9F89}"/>
              </a:ext>
              <a:ext uri="{C183D7F6-B498-43B3-948B-1728B52AA6E4}">
                <adec:decorative xmlns:adec="http://schemas.microsoft.com/office/drawing/2017/decorative" val="1"/>
              </a:ext>
            </a:extLst>
          </p:cNvPr>
          <p:cNvGrpSpPr/>
          <p:nvPr userDrawn="1"/>
        </p:nvGrpSpPr>
        <p:grpSpPr>
          <a:xfrm>
            <a:off x="594036" y="5610392"/>
            <a:ext cx="667802" cy="631474"/>
            <a:chOff x="10478914" y="1506691"/>
            <a:chExt cx="667802" cy="631474"/>
          </a:xfrm>
        </p:grpSpPr>
        <p:sp>
          <p:nvSpPr>
            <p:cNvPr id="10" name="Freeform: Shape 15">
              <a:extLst>
                <a:ext uri="{FF2B5EF4-FFF2-40B4-BE49-F238E27FC236}">
                  <a16:creationId xmlns:a16="http://schemas.microsoft.com/office/drawing/2014/main" id="{B439260B-AC6B-1C83-1A63-058A7E7EFCC9}"/>
                </a:ext>
              </a:extLst>
            </p:cNvPr>
            <p:cNvSpPr>
              <a:spLocks noChangeAspect="1"/>
            </p:cNvSpPr>
            <p:nvPr/>
          </p:nvSpPr>
          <p:spPr>
            <a:xfrm rot="8100000">
              <a:off x="10606715" y="1506691"/>
              <a:ext cx="540001"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80000"/>
                    <a:lumOff val="20000"/>
                  </a:schemeClr>
                </a:gs>
                <a:gs pos="100000">
                  <a:schemeClr val="bg2"/>
                </a:gs>
              </a:gsLst>
              <a:lin ang="600000" scaled="0"/>
            </a:gradFill>
            <a:ln>
              <a:noFill/>
            </a:ln>
            <a:effectLst>
              <a:innerShdw blurRad="101600" dist="50800" dir="732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1" name="Oval 10">
              <a:extLst>
                <a:ext uri="{FF2B5EF4-FFF2-40B4-BE49-F238E27FC236}">
                  <a16:creationId xmlns:a16="http://schemas.microsoft.com/office/drawing/2014/main" id="{4ADD32DC-9BAF-DA32-4E29-A6D403E04377}"/>
                </a:ext>
              </a:extLst>
            </p:cNvPr>
            <p:cNvSpPr/>
            <p:nvPr/>
          </p:nvSpPr>
          <p:spPr>
            <a:xfrm rot="13500000">
              <a:off x="10613915" y="1424627"/>
              <a:ext cx="270000" cy="540001"/>
            </a:xfrm>
            <a:prstGeom prst="ellipse">
              <a:avLst/>
            </a:prstGeom>
            <a:solidFill>
              <a:schemeClr val="bg2">
                <a:lumMod val="90000"/>
                <a:lumOff val="10000"/>
              </a:schemeClr>
            </a:soli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grpSp>
        <p:nvGrpSpPr>
          <p:cNvPr id="12" name="Group 11">
            <a:extLst>
              <a:ext uri="{FF2B5EF4-FFF2-40B4-BE49-F238E27FC236}">
                <a16:creationId xmlns:a16="http://schemas.microsoft.com/office/drawing/2014/main" id="{3BDBC526-6DCD-4FF6-8395-D8C22E46E527}"/>
              </a:ext>
              <a:ext uri="{C183D7F6-B498-43B3-948B-1728B52AA6E4}">
                <adec:decorative xmlns:adec="http://schemas.microsoft.com/office/drawing/2017/decorative" val="1"/>
              </a:ext>
            </a:extLst>
          </p:cNvPr>
          <p:cNvGrpSpPr/>
          <p:nvPr/>
        </p:nvGrpSpPr>
        <p:grpSpPr>
          <a:xfrm>
            <a:off x="613998" y="5334748"/>
            <a:ext cx="678135" cy="990000"/>
            <a:chOff x="10490969" y="1448827"/>
            <a:chExt cx="678135" cy="990000"/>
          </a:xfrm>
        </p:grpSpPr>
        <p:sp>
          <p:nvSpPr>
            <p:cNvPr id="13" name="Freeform: Shape 12">
              <a:extLst>
                <a:ext uri="{FF2B5EF4-FFF2-40B4-BE49-F238E27FC236}">
                  <a16:creationId xmlns:a16="http://schemas.microsoft.com/office/drawing/2014/main" id="{02ECB475-568C-47AC-B16D-2E202DEB2DE0}"/>
                </a:ext>
              </a:extLst>
            </p:cNvPr>
            <p:cNvSpPr>
              <a:spLocks noChangeAspect="1"/>
            </p:cNvSpPr>
            <p:nvPr/>
          </p:nvSpPr>
          <p:spPr>
            <a:xfrm rot="2700000" flipH="1" flipV="1">
              <a:off x="10268976" y="1743588"/>
              <a:ext cx="926985" cy="463493"/>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127000" dist="50800" dir="13500000">
                <a:schemeClr val="accent1">
                  <a:lumMod val="40000"/>
                  <a:lumOff val="6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 name="Oval 13">
              <a:extLst>
                <a:ext uri="{FF2B5EF4-FFF2-40B4-BE49-F238E27FC236}">
                  <a16:creationId xmlns:a16="http://schemas.microsoft.com/office/drawing/2014/main" id="{080D8764-525A-441E-B58F-068E82F09714}"/>
                </a:ext>
              </a:extLst>
            </p:cNvPr>
            <p:cNvSpPr/>
            <p:nvPr/>
          </p:nvSpPr>
          <p:spPr>
            <a:xfrm rot="8100000" flipH="1" flipV="1">
              <a:off x="11115555" y="1939340"/>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5" name="Oval 14">
              <a:extLst>
                <a:ext uri="{FF2B5EF4-FFF2-40B4-BE49-F238E27FC236}">
                  <a16:creationId xmlns:a16="http://schemas.microsoft.com/office/drawing/2014/main" id="{11196109-6F2B-4738-B2FC-2CCC753AABD4}"/>
                </a:ext>
              </a:extLst>
            </p:cNvPr>
            <p:cNvSpPr/>
            <p:nvPr/>
          </p:nvSpPr>
          <p:spPr>
            <a:xfrm rot="8100000" flipH="1" flipV="1">
              <a:off x="10625042" y="1448827"/>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6" name="Freeform: Shape 15">
              <a:extLst>
                <a:ext uri="{FF2B5EF4-FFF2-40B4-BE49-F238E27FC236}">
                  <a16:creationId xmlns:a16="http://schemas.microsoft.com/office/drawing/2014/main" id="{F7E468C2-69B8-470B-85E3-801A3CB1D7E2}"/>
                </a:ext>
              </a:extLst>
            </p:cNvPr>
            <p:cNvSpPr>
              <a:spLocks noChangeAspect="1"/>
            </p:cNvSpPr>
            <p:nvPr/>
          </p:nvSpPr>
          <p:spPr>
            <a:xfrm rot="2700000" flipH="1" flipV="1">
              <a:off x="10292519" y="1686748"/>
              <a:ext cx="926985" cy="530086"/>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20000"/>
              </a:schemeClr>
            </a:soli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
        <p:nvSpPr>
          <p:cNvPr id="4" name="Date Placeholder 3">
            <a:extLst>
              <a:ext uri="{FF2B5EF4-FFF2-40B4-BE49-F238E27FC236}">
                <a16:creationId xmlns:a16="http://schemas.microsoft.com/office/drawing/2014/main" id="{4D4EE704-5DCA-484E-85E0-0E3A7B1C5046}"/>
              </a:ext>
            </a:extLst>
          </p:cNvPr>
          <p:cNvSpPr>
            <a:spLocks noGrp="1"/>
          </p:cNvSpPr>
          <p:nvPr>
            <p:ph type="dt" sz="half" idx="10"/>
          </p:nvPr>
        </p:nvSpPr>
        <p:spPr/>
        <p:txBody>
          <a:bodyPr/>
          <a:lstStyle/>
          <a:p>
            <a:r>
              <a:rPr lang="en-US"/>
              <a:t>20XX</a:t>
            </a:r>
            <a:endParaRPr lang="en-US" dirty="0"/>
          </a:p>
        </p:txBody>
      </p:sp>
      <p:sp>
        <p:nvSpPr>
          <p:cNvPr id="5" name="Footer Placeholder 4">
            <a:extLst>
              <a:ext uri="{FF2B5EF4-FFF2-40B4-BE49-F238E27FC236}">
                <a16:creationId xmlns:a16="http://schemas.microsoft.com/office/drawing/2014/main" id="{4CA69B66-1C18-44A2-93F7-97DED26F24A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E44B5A0-66FA-433A-8DC5-C097C63B4DFC}"/>
              </a:ext>
            </a:extLst>
          </p:cNvPr>
          <p:cNvSpPr>
            <a:spLocks noGrp="1"/>
          </p:cNvSpPr>
          <p:nvPr>
            <p:ph type="sldNum" sz="quarter" idx="12"/>
          </p:nvPr>
        </p:nvSpPr>
        <p:spPr/>
        <p:txBody>
          <a:bodyPr/>
          <a:lstStyle/>
          <a:p>
            <a:fld id="{DBA1B0FB-D917-4C8C-928F-313BD683BF39}" type="slidenum">
              <a:rPr lang="en-US" smtClean="0"/>
              <a:t>‹#›</a:t>
            </a:fld>
            <a:endParaRPr lang="en-US" dirty="0"/>
          </a:p>
        </p:txBody>
      </p:sp>
    </p:spTree>
    <p:extLst>
      <p:ext uri="{BB962C8B-B14F-4D97-AF65-F5344CB8AC3E}">
        <p14:creationId xmlns:p14="http://schemas.microsoft.com/office/powerpoint/2010/main" val="39407391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3BDBC526-6DCD-4FF6-8395-D8C22E46E527}"/>
              </a:ext>
            </a:extLst>
          </p:cNvPr>
          <p:cNvGrpSpPr/>
          <p:nvPr/>
        </p:nvGrpSpPr>
        <p:grpSpPr>
          <a:xfrm>
            <a:off x="613998" y="5334748"/>
            <a:ext cx="678135" cy="990000"/>
            <a:chOff x="10490969" y="1448827"/>
            <a:chExt cx="678135" cy="990000"/>
          </a:xfrm>
        </p:grpSpPr>
        <p:sp>
          <p:nvSpPr>
            <p:cNvPr id="13" name="Freeform: Shape 12">
              <a:extLst>
                <a:ext uri="{FF2B5EF4-FFF2-40B4-BE49-F238E27FC236}">
                  <a16:creationId xmlns:a16="http://schemas.microsoft.com/office/drawing/2014/main" id="{02ECB475-568C-47AC-B16D-2E202DEB2DE0}"/>
                </a:ext>
              </a:extLst>
            </p:cNvPr>
            <p:cNvSpPr>
              <a:spLocks noChangeAspect="1"/>
            </p:cNvSpPr>
            <p:nvPr/>
          </p:nvSpPr>
          <p:spPr>
            <a:xfrm rot="2700000" flipH="1" flipV="1">
              <a:off x="10268976" y="1743588"/>
              <a:ext cx="926985" cy="463493"/>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127000" dist="50800" dir="13500000">
                <a:schemeClr val="accent1">
                  <a:lumMod val="40000"/>
                  <a:lumOff val="6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 name="Oval 13">
              <a:extLst>
                <a:ext uri="{FF2B5EF4-FFF2-40B4-BE49-F238E27FC236}">
                  <a16:creationId xmlns:a16="http://schemas.microsoft.com/office/drawing/2014/main" id="{080D8764-525A-441E-B58F-068E82F09714}"/>
                </a:ext>
              </a:extLst>
            </p:cNvPr>
            <p:cNvSpPr/>
            <p:nvPr/>
          </p:nvSpPr>
          <p:spPr>
            <a:xfrm rot="8100000" flipH="1" flipV="1">
              <a:off x="11115555" y="1939340"/>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5" name="Oval 14">
              <a:extLst>
                <a:ext uri="{FF2B5EF4-FFF2-40B4-BE49-F238E27FC236}">
                  <a16:creationId xmlns:a16="http://schemas.microsoft.com/office/drawing/2014/main" id="{11196109-6F2B-4738-B2FC-2CCC753AABD4}"/>
                </a:ext>
              </a:extLst>
            </p:cNvPr>
            <p:cNvSpPr/>
            <p:nvPr/>
          </p:nvSpPr>
          <p:spPr>
            <a:xfrm rot="8100000" flipH="1" flipV="1">
              <a:off x="10625042" y="1448827"/>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6" name="Freeform: Shape 15">
              <a:extLst>
                <a:ext uri="{FF2B5EF4-FFF2-40B4-BE49-F238E27FC236}">
                  <a16:creationId xmlns:a16="http://schemas.microsoft.com/office/drawing/2014/main" id="{F7E468C2-69B8-470B-85E3-801A3CB1D7E2}"/>
                </a:ext>
              </a:extLst>
            </p:cNvPr>
            <p:cNvSpPr>
              <a:spLocks noChangeAspect="1"/>
            </p:cNvSpPr>
            <p:nvPr/>
          </p:nvSpPr>
          <p:spPr>
            <a:xfrm rot="2700000" flipH="1" flipV="1">
              <a:off x="10292519" y="1686748"/>
              <a:ext cx="926985" cy="530086"/>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20000"/>
              </a:schemeClr>
            </a:soli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
        <p:nvSpPr>
          <p:cNvPr id="2" name="Title 1">
            <a:extLst>
              <a:ext uri="{FF2B5EF4-FFF2-40B4-BE49-F238E27FC236}">
                <a16:creationId xmlns:a16="http://schemas.microsoft.com/office/drawing/2014/main" id="{B1A4B040-51E3-4DA0-B21D-EEE173E7536F}"/>
              </a:ext>
            </a:extLst>
          </p:cNvPr>
          <p:cNvSpPr>
            <a:spLocks noGrp="1"/>
          </p:cNvSpPr>
          <p:nvPr>
            <p:ph type="title"/>
          </p:nvPr>
        </p:nvSpPr>
        <p:spPr>
          <a:xfrm>
            <a:off x="550862" y="549275"/>
            <a:ext cx="11091600" cy="1332000"/>
          </a:xfrm>
        </p:spPr>
        <p:txBody>
          <a:bodyPr vert="horz" wrap="square" lIns="0" tIns="0" rIns="0" bIns="0" rtlCol="0" anchor="t" anchorCtr="0">
            <a:normAutofit/>
          </a:bodyPr>
          <a:lstStyle>
            <a:lvl1pPr>
              <a:defRPr lang="en-US" dirty="0"/>
            </a:lvl1pPr>
          </a:lstStyle>
          <a:p>
            <a:pPr lvl="0">
              <a:lnSpc>
                <a:spcPct val="100000"/>
              </a:lnSpc>
            </a:pPr>
            <a:r>
              <a:rPr lang="en-US"/>
              <a:t>Click to edit Master title style</a:t>
            </a:r>
            <a:endParaRPr lang="en-US" dirty="0"/>
          </a:p>
        </p:txBody>
      </p:sp>
      <p:sp>
        <p:nvSpPr>
          <p:cNvPr id="3" name="Content Placeholder 2">
            <a:extLst>
              <a:ext uri="{FF2B5EF4-FFF2-40B4-BE49-F238E27FC236}">
                <a16:creationId xmlns:a16="http://schemas.microsoft.com/office/drawing/2014/main" id="{F8A2CD90-429B-4A55-B6C8-DD6CE6994118}"/>
              </a:ext>
            </a:extLst>
          </p:cNvPr>
          <p:cNvSpPr>
            <a:spLocks noGrp="1"/>
          </p:cNvSpPr>
          <p:nvPr>
            <p:ph idx="1"/>
          </p:nvPr>
        </p:nvSpPr>
        <p:spPr>
          <a:xfrm>
            <a:off x="550863" y="2113199"/>
            <a:ext cx="11090274" cy="3979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4D4EE704-5DCA-484E-85E0-0E3A7B1C5046}"/>
              </a:ext>
            </a:extLst>
          </p:cNvPr>
          <p:cNvSpPr>
            <a:spLocks noGrp="1"/>
          </p:cNvSpPr>
          <p:nvPr>
            <p:ph type="dt" sz="half" idx="10"/>
          </p:nvPr>
        </p:nvSpPr>
        <p:spPr/>
        <p:txBody>
          <a:bodyPr/>
          <a:lstStyle/>
          <a:p>
            <a:r>
              <a:rPr lang="en-US"/>
              <a:t>20XX</a:t>
            </a:r>
            <a:endParaRPr lang="en-US" dirty="0"/>
          </a:p>
        </p:txBody>
      </p:sp>
      <p:sp>
        <p:nvSpPr>
          <p:cNvPr id="5" name="Footer Placeholder 4">
            <a:extLst>
              <a:ext uri="{FF2B5EF4-FFF2-40B4-BE49-F238E27FC236}">
                <a16:creationId xmlns:a16="http://schemas.microsoft.com/office/drawing/2014/main" id="{4CA69B66-1C18-44A2-93F7-97DED26F24A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E44B5A0-66FA-433A-8DC5-C097C63B4DFC}"/>
              </a:ext>
            </a:extLst>
          </p:cNvPr>
          <p:cNvSpPr>
            <a:spLocks noGrp="1"/>
          </p:cNvSpPr>
          <p:nvPr>
            <p:ph type="sldNum" sz="quarter" idx="12"/>
          </p:nvPr>
        </p:nvSpPr>
        <p:spPr/>
        <p:txBody>
          <a:bodyPr/>
          <a:lstStyle/>
          <a:p>
            <a:fld id="{DBA1B0FB-D917-4C8C-928F-313BD683BF39}" type="slidenum">
              <a:rPr lang="en-US" smtClean="0"/>
              <a:pPr/>
              <a:t>‹#›</a:t>
            </a:fld>
            <a:endParaRPr lang="en-US" dirty="0"/>
          </a:p>
        </p:txBody>
      </p:sp>
    </p:spTree>
    <p:extLst>
      <p:ext uri="{BB962C8B-B14F-4D97-AF65-F5344CB8AC3E}">
        <p14:creationId xmlns:p14="http://schemas.microsoft.com/office/powerpoint/2010/main" val="2632234630"/>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48" name="Group 47">
            <a:extLst>
              <a:ext uri="{FF2B5EF4-FFF2-40B4-BE49-F238E27FC236}">
                <a16:creationId xmlns:a16="http://schemas.microsoft.com/office/drawing/2014/main" id="{4644CBB8-40B8-42F8-9172-07A476341DDA}"/>
              </a:ext>
            </a:extLst>
          </p:cNvPr>
          <p:cNvGrpSpPr/>
          <p:nvPr/>
        </p:nvGrpSpPr>
        <p:grpSpPr>
          <a:xfrm>
            <a:off x="356481" y="879007"/>
            <a:ext cx="734257" cy="760506"/>
            <a:chOff x="5243759" y="1363788"/>
            <a:chExt cx="734257" cy="760506"/>
          </a:xfrm>
        </p:grpSpPr>
        <p:sp>
          <p:nvSpPr>
            <p:cNvPr id="49" name="Freeform 5">
              <a:extLst>
                <a:ext uri="{FF2B5EF4-FFF2-40B4-BE49-F238E27FC236}">
                  <a16:creationId xmlns:a16="http://schemas.microsoft.com/office/drawing/2014/main" id="{35CE073E-302A-4AA7-98C7-8667DDDCFA18}"/>
                </a:ext>
              </a:extLst>
            </p:cNvPr>
            <p:cNvSpPr>
              <a:spLocks/>
            </p:cNvSpPr>
            <p:nvPr/>
          </p:nvSpPr>
          <p:spPr bwMode="auto">
            <a:xfrm rot="1800000">
              <a:off x="5356930" y="1363788"/>
              <a:ext cx="621086" cy="364601"/>
            </a:xfrm>
            <a:custGeom>
              <a:avLst/>
              <a:gdLst>
                <a:gd name="T0" fmla="*/ 266 w 540"/>
                <a:gd name="T1" fmla="*/ 0 h 317"/>
                <a:gd name="T2" fmla="*/ 0 w 540"/>
                <a:gd name="T3" fmla="*/ 158 h 317"/>
                <a:gd name="T4" fmla="*/ 266 w 540"/>
                <a:gd name="T5" fmla="*/ 317 h 317"/>
                <a:gd name="T6" fmla="*/ 540 w 540"/>
                <a:gd name="T7" fmla="*/ 158 h 317"/>
                <a:gd name="T8" fmla="*/ 266 w 540"/>
                <a:gd name="T9" fmla="*/ 0 h 317"/>
              </a:gdLst>
              <a:ahLst/>
              <a:cxnLst>
                <a:cxn ang="0">
                  <a:pos x="T0" y="T1"/>
                </a:cxn>
                <a:cxn ang="0">
                  <a:pos x="T2" y="T3"/>
                </a:cxn>
                <a:cxn ang="0">
                  <a:pos x="T4" y="T5"/>
                </a:cxn>
                <a:cxn ang="0">
                  <a:pos x="T6" y="T7"/>
                </a:cxn>
                <a:cxn ang="0">
                  <a:pos x="T8" y="T9"/>
                </a:cxn>
              </a:cxnLst>
              <a:rect l="0" t="0" r="r" b="b"/>
              <a:pathLst>
                <a:path w="540" h="317">
                  <a:moveTo>
                    <a:pt x="266" y="0"/>
                  </a:moveTo>
                  <a:lnTo>
                    <a:pt x="0" y="158"/>
                  </a:lnTo>
                  <a:lnTo>
                    <a:pt x="266" y="317"/>
                  </a:lnTo>
                  <a:lnTo>
                    <a:pt x="540" y="158"/>
                  </a:lnTo>
                  <a:lnTo>
                    <a:pt x="266"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0" name="Freeform 6">
              <a:extLst>
                <a:ext uri="{FF2B5EF4-FFF2-40B4-BE49-F238E27FC236}">
                  <a16:creationId xmlns:a16="http://schemas.microsoft.com/office/drawing/2014/main" id="{4FD1AE2F-DD70-4E93-B905-E052A23F0B1C}"/>
                </a:ext>
              </a:extLst>
            </p:cNvPr>
            <p:cNvSpPr>
              <a:spLocks/>
            </p:cNvSpPr>
            <p:nvPr/>
          </p:nvSpPr>
          <p:spPr bwMode="auto">
            <a:xfrm rot="1800000">
              <a:off x="5243759" y="1430747"/>
              <a:ext cx="305942" cy="538275"/>
            </a:xfrm>
            <a:custGeom>
              <a:avLst/>
              <a:gdLst>
                <a:gd name="T0" fmla="*/ 266 w 266"/>
                <a:gd name="T1" fmla="*/ 468 h 468"/>
                <a:gd name="T2" fmla="*/ 0 w 266"/>
                <a:gd name="T3" fmla="*/ 310 h 468"/>
                <a:gd name="T4" fmla="*/ 0 w 266"/>
                <a:gd name="T5" fmla="*/ 310 h 468"/>
                <a:gd name="T6" fmla="*/ 0 w 266"/>
                <a:gd name="T7" fmla="*/ 0 h 468"/>
                <a:gd name="T8" fmla="*/ 0 w 266"/>
                <a:gd name="T9" fmla="*/ 0 h 468"/>
                <a:gd name="T10" fmla="*/ 266 w 266"/>
                <a:gd name="T11" fmla="*/ 159 h 468"/>
                <a:gd name="T12" fmla="*/ 266 w 266"/>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266" h="468">
                  <a:moveTo>
                    <a:pt x="266" y="468"/>
                  </a:moveTo>
                  <a:lnTo>
                    <a:pt x="0" y="310"/>
                  </a:lnTo>
                  <a:lnTo>
                    <a:pt x="0" y="310"/>
                  </a:lnTo>
                  <a:lnTo>
                    <a:pt x="0" y="0"/>
                  </a:lnTo>
                  <a:lnTo>
                    <a:pt x="0" y="0"/>
                  </a:lnTo>
                  <a:lnTo>
                    <a:pt x="266" y="159"/>
                  </a:lnTo>
                  <a:lnTo>
                    <a:pt x="266" y="468"/>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980000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1" name="Freeform 8">
              <a:extLst>
                <a:ext uri="{FF2B5EF4-FFF2-40B4-BE49-F238E27FC236}">
                  <a16:creationId xmlns:a16="http://schemas.microsoft.com/office/drawing/2014/main" id="{E8D529E5-8838-47F0-98A4-2D46F11E499C}"/>
                </a:ext>
              </a:extLst>
            </p:cNvPr>
            <p:cNvSpPr>
              <a:spLocks/>
            </p:cNvSpPr>
            <p:nvPr/>
          </p:nvSpPr>
          <p:spPr bwMode="auto">
            <a:xfrm rot="1800000">
              <a:off x="5508097" y="1586019"/>
              <a:ext cx="315144" cy="538275"/>
            </a:xfrm>
            <a:custGeom>
              <a:avLst/>
              <a:gdLst>
                <a:gd name="T0" fmla="*/ 274 w 274"/>
                <a:gd name="T1" fmla="*/ 0 h 468"/>
                <a:gd name="T2" fmla="*/ 274 w 274"/>
                <a:gd name="T3" fmla="*/ 310 h 468"/>
                <a:gd name="T4" fmla="*/ 274 w 274"/>
                <a:gd name="T5" fmla="*/ 310 h 468"/>
                <a:gd name="T6" fmla="*/ 0 w 274"/>
                <a:gd name="T7" fmla="*/ 468 h 468"/>
                <a:gd name="T8" fmla="*/ 0 w 274"/>
                <a:gd name="T9" fmla="*/ 159 h 468"/>
                <a:gd name="T10" fmla="*/ 274 w 274"/>
                <a:gd name="T11" fmla="*/ 0 h 468"/>
                <a:gd name="T12" fmla="*/ 274 w 27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274" h="468">
                  <a:moveTo>
                    <a:pt x="274" y="0"/>
                  </a:moveTo>
                  <a:lnTo>
                    <a:pt x="274" y="310"/>
                  </a:lnTo>
                  <a:lnTo>
                    <a:pt x="274" y="310"/>
                  </a:lnTo>
                  <a:lnTo>
                    <a:pt x="0" y="468"/>
                  </a:lnTo>
                  <a:lnTo>
                    <a:pt x="0" y="159"/>
                  </a:lnTo>
                  <a:lnTo>
                    <a:pt x="274" y="0"/>
                  </a:lnTo>
                  <a:lnTo>
                    <a:pt x="274"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8000000" scaled="0"/>
              <a:tileRect/>
            </a:gradFill>
            <a:ln>
              <a:noFill/>
            </a:ln>
            <a:effectLst>
              <a:innerShdw blurRad="254000">
                <a:schemeClr val="accent1">
                  <a:lumMod val="60000"/>
                  <a:lumOff val="40000"/>
                  <a:alpha val="6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2" name="Title 1">
            <a:extLst>
              <a:ext uri="{FF2B5EF4-FFF2-40B4-BE49-F238E27FC236}">
                <a16:creationId xmlns:a16="http://schemas.microsoft.com/office/drawing/2014/main" id="{45DA2564-D3DB-48AD-83F0-6CC6B5743960}"/>
              </a:ext>
            </a:extLst>
          </p:cNvPr>
          <p:cNvSpPr>
            <a:spLocks noGrp="1"/>
          </p:cNvSpPr>
          <p:nvPr>
            <p:ph type="title"/>
          </p:nvPr>
        </p:nvSpPr>
        <p:spPr>
          <a:xfrm>
            <a:off x="563563" y="474345"/>
            <a:ext cx="11077574" cy="2954655"/>
          </a:xfrm>
        </p:spPr>
        <p:txBody>
          <a:bodyPr vert="horz" wrap="square" lIns="0" tIns="0" rIns="0" bIns="0" rtlCol="0" anchor="b" anchorCtr="0">
            <a:normAutofit/>
          </a:bodyPr>
          <a:lstStyle>
            <a:lvl1pPr>
              <a:defRPr lang="en-US" sz="6400" dirty="0"/>
            </a:lvl1pPr>
          </a:lstStyle>
          <a:p>
            <a:pPr lvl="0">
              <a:lnSpc>
                <a:spcPct val="100000"/>
              </a:lnSpc>
            </a:pPr>
            <a:r>
              <a:rPr lang="en-US"/>
              <a:t>Click to edit Master title style</a:t>
            </a:r>
            <a:endParaRPr lang="en-US" dirty="0"/>
          </a:p>
        </p:txBody>
      </p:sp>
      <p:sp>
        <p:nvSpPr>
          <p:cNvPr id="4" name="Date Placeholder 3">
            <a:extLst>
              <a:ext uri="{FF2B5EF4-FFF2-40B4-BE49-F238E27FC236}">
                <a16:creationId xmlns:a16="http://schemas.microsoft.com/office/drawing/2014/main" id="{56403DDF-462A-45CE-931B-010AB4F73C3F}"/>
              </a:ext>
            </a:extLst>
          </p:cNvPr>
          <p:cNvSpPr>
            <a:spLocks noGrp="1"/>
          </p:cNvSpPr>
          <p:nvPr>
            <p:ph type="dt" sz="half" idx="10"/>
          </p:nvPr>
        </p:nvSpPr>
        <p:spPr/>
        <p:txBody>
          <a:bodyPr/>
          <a:lstStyle/>
          <a:p>
            <a:r>
              <a:rPr lang="en-US"/>
              <a:t>20XX</a:t>
            </a:r>
            <a:endParaRPr lang="en-US" dirty="0"/>
          </a:p>
        </p:txBody>
      </p:sp>
      <p:sp>
        <p:nvSpPr>
          <p:cNvPr id="5" name="Footer Placeholder 4">
            <a:extLst>
              <a:ext uri="{FF2B5EF4-FFF2-40B4-BE49-F238E27FC236}">
                <a16:creationId xmlns:a16="http://schemas.microsoft.com/office/drawing/2014/main" id="{39E10702-2ACF-4768-9E91-8CB87B89594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8DFA722-391E-4FCF-8E15-0D7E2EC02B63}"/>
              </a:ext>
            </a:extLst>
          </p:cNvPr>
          <p:cNvSpPr>
            <a:spLocks noGrp="1"/>
          </p:cNvSpPr>
          <p:nvPr>
            <p:ph type="sldNum" sz="quarter" idx="12"/>
          </p:nvPr>
        </p:nvSpPr>
        <p:spPr/>
        <p:txBody>
          <a:bodyPr/>
          <a:lstStyle/>
          <a:p>
            <a:fld id="{DBA1B0FB-D917-4C8C-928F-313BD683BF39}" type="slidenum">
              <a:rPr lang="en-US" smtClean="0"/>
              <a:pPr/>
              <a:t>‹#›</a:t>
            </a:fld>
            <a:endParaRPr lang="en-US" dirty="0"/>
          </a:p>
        </p:txBody>
      </p:sp>
      <p:sp>
        <p:nvSpPr>
          <p:cNvPr id="3" name="Text Placeholder 2">
            <a:extLst>
              <a:ext uri="{FF2B5EF4-FFF2-40B4-BE49-F238E27FC236}">
                <a16:creationId xmlns:a16="http://schemas.microsoft.com/office/drawing/2014/main" id="{76EEA752-36DA-440B-8747-0EB2914080EE}"/>
              </a:ext>
            </a:extLst>
          </p:cNvPr>
          <p:cNvSpPr>
            <a:spLocks noGrp="1"/>
          </p:cNvSpPr>
          <p:nvPr>
            <p:ph type="body" idx="1"/>
          </p:nvPr>
        </p:nvSpPr>
        <p:spPr>
          <a:xfrm>
            <a:off x="566271" y="3629772"/>
            <a:ext cx="11074866" cy="2678953"/>
          </a:xfrm>
        </p:spPr>
        <p:txBody>
          <a:bodyPr>
            <a:normAutofit/>
          </a:bodyPr>
          <a:lstStyle>
            <a:lvl1pPr marL="0" indent="0">
              <a:lnSpc>
                <a:spcPct val="110000"/>
              </a:lnSpc>
              <a:spcBef>
                <a:spcPts val="0"/>
              </a:spcBef>
              <a:buNone/>
              <a:defRPr sz="2400">
                <a:solidFill>
                  <a:schemeClr val="tx1">
                    <a:alpha val="8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1" name="Freeform: Shape 40">
            <a:extLst>
              <a:ext uri="{FF2B5EF4-FFF2-40B4-BE49-F238E27FC236}">
                <a16:creationId xmlns:a16="http://schemas.microsoft.com/office/drawing/2014/main" id="{0BCC02B0-8581-4752-B7BC-3CE1EF17B9F7}"/>
              </a:ext>
            </a:extLst>
          </p:cNvPr>
          <p:cNvSpPr>
            <a:spLocks noChangeAspect="1"/>
          </p:cNvSpPr>
          <p:nvPr/>
        </p:nvSpPr>
        <p:spPr>
          <a:xfrm rot="18900000">
            <a:off x="11209132" y="4448189"/>
            <a:ext cx="999200" cy="1262947"/>
          </a:xfrm>
          <a:custGeom>
            <a:avLst/>
            <a:gdLst>
              <a:gd name="connsiteX0" fmla="*/ 540000 w 999200"/>
              <a:gd name="connsiteY0" fmla="*/ 0 h 1262947"/>
              <a:gd name="connsiteX1" fmla="*/ 999200 w 999200"/>
              <a:gd name="connsiteY1" fmla="*/ 815317 h 1262947"/>
              <a:gd name="connsiteX2" fmla="*/ 552185 w 999200"/>
              <a:gd name="connsiteY2" fmla="*/ 1262333 h 1262947"/>
              <a:gd name="connsiteX3" fmla="*/ 540000 w 999200"/>
              <a:gd name="connsiteY3" fmla="*/ 1262947 h 1262947"/>
              <a:gd name="connsiteX4" fmla="*/ 0 w 999200"/>
              <a:gd name="connsiteY4" fmla="*/ 992947 h 1262947"/>
              <a:gd name="connsiteX5" fmla="*/ 10971 w 999200"/>
              <a:gd name="connsiteY5" fmla="*/ 938533 h 1262947"/>
              <a:gd name="connsiteX6" fmla="*/ 15626 w 999200"/>
              <a:gd name="connsiteY6" fmla="*/ 931034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9200" h="1262947">
                <a:moveTo>
                  <a:pt x="540000" y="0"/>
                </a:moveTo>
                <a:lnTo>
                  <a:pt x="999200" y="815317"/>
                </a:lnTo>
                <a:lnTo>
                  <a:pt x="552185" y="1262333"/>
                </a:lnTo>
                <a:lnTo>
                  <a:pt x="540000" y="1262947"/>
                </a:lnTo>
                <a:cubicBezTo>
                  <a:pt x="241766" y="1262947"/>
                  <a:pt x="0" y="1142064"/>
                  <a:pt x="0" y="992947"/>
                </a:cubicBezTo>
                <a:cubicBezTo>
                  <a:pt x="0" y="974307"/>
                  <a:pt x="3778" y="956109"/>
                  <a:pt x="10971" y="938533"/>
                </a:cubicBezTo>
                <a:lnTo>
                  <a:pt x="15626" y="931034"/>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10200000" scaled="0"/>
          </a:gradFill>
          <a:ln>
            <a:noFill/>
          </a:ln>
          <a:effectLst>
            <a:innerShdw blurRad="254000" dist="101600" dir="42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3" name="Freeform: Shape 42">
            <a:extLst>
              <a:ext uri="{FF2B5EF4-FFF2-40B4-BE49-F238E27FC236}">
                <a16:creationId xmlns:a16="http://schemas.microsoft.com/office/drawing/2014/main" id="{EA0FF4DB-8180-4D26-AEAE-7ECDB670F71D}"/>
              </a:ext>
            </a:extLst>
          </p:cNvPr>
          <p:cNvSpPr/>
          <p:nvPr/>
        </p:nvSpPr>
        <p:spPr>
          <a:xfrm rot="2700000">
            <a:off x="11686937" y="4853516"/>
            <a:ext cx="540000" cy="978284"/>
          </a:xfrm>
          <a:custGeom>
            <a:avLst/>
            <a:gdLst>
              <a:gd name="connsiteX0" fmla="*/ 113288 w 540000"/>
              <a:gd name="connsiteY0" fmla="*/ 0 h 978284"/>
              <a:gd name="connsiteX1" fmla="*/ 539386 w 540000"/>
              <a:gd name="connsiteY1" fmla="*/ 426099 h 978284"/>
              <a:gd name="connsiteX2" fmla="*/ 540000 w 540000"/>
              <a:gd name="connsiteY2" fmla="*/ 438284 h 978284"/>
              <a:gd name="connsiteX3" fmla="*/ 270000 w 540000"/>
              <a:gd name="connsiteY3" fmla="*/ 978284 h 978284"/>
              <a:gd name="connsiteX4" fmla="*/ 0 w 540000"/>
              <a:gd name="connsiteY4" fmla="*/ 438284 h 978284"/>
              <a:gd name="connsiteX5" fmla="*/ 79081 w 540000"/>
              <a:gd name="connsiteY5" fmla="*/ 56446 h 978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0000" h="978284">
                <a:moveTo>
                  <a:pt x="113288" y="0"/>
                </a:moveTo>
                <a:lnTo>
                  <a:pt x="539386" y="426099"/>
                </a:lnTo>
                <a:lnTo>
                  <a:pt x="540000" y="438284"/>
                </a:lnTo>
                <a:cubicBezTo>
                  <a:pt x="540000" y="736518"/>
                  <a:pt x="419117" y="978284"/>
                  <a:pt x="270000" y="978284"/>
                </a:cubicBezTo>
                <a:cubicBezTo>
                  <a:pt x="120883" y="978284"/>
                  <a:pt x="0" y="736518"/>
                  <a:pt x="0" y="438284"/>
                </a:cubicBezTo>
                <a:cubicBezTo>
                  <a:pt x="0" y="289167"/>
                  <a:pt x="30220" y="154167"/>
                  <a:pt x="79081" y="56446"/>
                </a:cubicBezTo>
                <a:close/>
              </a:path>
            </a:pathLst>
          </a:custGeom>
          <a:solidFill>
            <a:schemeClr val="bg2">
              <a:lumMod val="90000"/>
              <a:lumOff val="10000"/>
            </a:schemeClr>
          </a:soli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2473656506"/>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2" name="Oval 21">
            <a:extLst>
              <a:ext uri="{FF2B5EF4-FFF2-40B4-BE49-F238E27FC236}">
                <a16:creationId xmlns:a16="http://schemas.microsoft.com/office/drawing/2014/main" id="{94729CA3-91C4-4A89-9448-A2F0E409177A}"/>
              </a:ext>
            </a:extLst>
          </p:cNvPr>
          <p:cNvSpPr>
            <a:spLocks noChangeAspect="1"/>
          </p:cNvSpPr>
          <p:nvPr/>
        </p:nvSpPr>
        <p:spPr>
          <a:xfrm>
            <a:off x="11069864" y="33337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13" name="Group 12">
            <a:extLst>
              <a:ext uri="{FF2B5EF4-FFF2-40B4-BE49-F238E27FC236}">
                <a16:creationId xmlns:a16="http://schemas.microsoft.com/office/drawing/2014/main" id="{168347B7-45FA-4A01-924D-DC385B720B3E}"/>
              </a:ext>
            </a:extLst>
          </p:cNvPr>
          <p:cNvGrpSpPr/>
          <p:nvPr/>
        </p:nvGrpSpPr>
        <p:grpSpPr>
          <a:xfrm>
            <a:off x="331786" y="5528198"/>
            <a:ext cx="631474" cy="667800"/>
            <a:chOff x="2994153" y="1378666"/>
            <a:chExt cx="631474" cy="667800"/>
          </a:xfrm>
        </p:grpSpPr>
        <p:sp>
          <p:nvSpPr>
            <p:cNvPr id="20" name="Freeform: Shape 19">
              <a:extLst>
                <a:ext uri="{FF2B5EF4-FFF2-40B4-BE49-F238E27FC236}">
                  <a16:creationId xmlns:a16="http://schemas.microsoft.com/office/drawing/2014/main" id="{31167DA1-25D1-4E60-A62E-42B6F56A96EC}"/>
                </a:ext>
              </a:extLst>
            </p:cNvPr>
            <p:cNvSpPr>
              <a:spLocks noChangeAspect="1"/>
            </p:cNvSpPr>
            <p:nvPr/>
          </p:nvSpPr>
          <p:spPr>
            <a:xfrm rot="2700000">
              <a:off x="3039890" y="1332929"/>
              <a:ext cx="540000"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1" name="Oval 20">
              <a:extLst>
                <a:ext uri="{FF2B5EF4-FFF2-40B4-BE49-F238E27FC236}">
                  <a16:creationId xmlns:a16="http://schemas.microsoft.com/office/drawing/2014/main" id="{6B7B7215-A661-477E-91D0-CDBE5564D2B9}"/>
                </a:ext>
              </a:extLst>
            </p:cNvPr>
            <p:cNvSpPr/>
            <p:nvPr/>
          </p:nvSpPr>
          <p:spPr>
            <a:xfrm rot="8100000">
              <a:off x="3047090" y="1506466"/>
              <a:ext cx="270000" cy="54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2" name="Title 1">
            <a:extLst>
              <a:ext uri="{FF2B5EF4-FFF2-40B4-BE49-F238E27FC236}">
                <a16:creationId xmlns:a16="http://schemas.microsoft.com/office/drawing/2014/main" id="{8978E540-142B-4A82-9C3F-E61BC190AEED}"/>
              </a:ext>
            </a:extLst>
          </p:cNvPr>
          <p:cNvSpPr>
            <a:spLocks noGrp="1"/>
          </p:cNvSpPr>
          <p:nvPr>
            <p:ph type="title"/>
          </p:nvPr>
        </p:nvSpPr>
        <p:spPr>
          <a:xfrm>
            <a:off x="550863" y="549275"/>
            <a:ext cx="11090274" cy="1332000"/>
          </a:xfrm>
        </p:spPr>
        <p:txBody>
          <a:bodyPr/>
          <a:lstStyle>
            <a:lvl1pPr>
              <a:lnSpc>
                <a:spcPct val="100000"/>
              </a:lnSpc>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2C6BF36-D4F5-4363-B440-BDAE50BBD4B6}"/>
              </a:ext>
            </a:extLst>
          </p:cNvPr>
          <p:cNvSpPr>
            <a:spLocks noGrp="1"/>
          </p:cNvSpPr>
          <p:nvPr>
            <p:ph sz="half" idx="1"/>
          </p:nvPr>
        </p:nvSpPr>
        <p:spPr>
          <a:xfrm>
            <a:off x="550862" y="2097175"/>
            <a:ext cx="5435600" cy="39956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F8362910-87AA-4E67-992D-8D4822FD89FE}"/>
              </a:ext>
            </a:extLst>
          </p:cNvPr>
          <p:cNvSpPr>
            <a:spLocks noGrp="1"/>
          </p:cNvSpPr>
          <p:nvPr>
            <p:ph sz="half" idx="2"/>
          </p:nvPr>
        </p:nvSpPr>
        <p:spPr>
          <a:xfrm>
            <a:off x="6205538" y="2097175"/>
            <a:ext cx="5435600" cy="39956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BB99A8AF-0998-4613-B1D8-C14ECBFFDF67}"/>
              </a:ext>
            </a:extLst>
          </p:cNvPr>
          <p:cNvSpPr>
            <a:spLocks noGrp="1"/>
          </p:cNvSpPr>
          <p:nvPr>
            <p:ph type="dt" sz="half" idx="10"/>
          </p:nvPr>
        </p:nvSpPr>
        <p:spPr/>
        <p:txBody>
          <a:bodyPr/>
          <a:lstStyle/>
          <a:p>
            <a:r>
              <a:rPr lang="en-US"/>
              <a:t>20XX</a:t>
            </a:r>
            <a:endParaRPr lang="en-US" dirty="0"/>
          </a:p>
        </p:txBody>
      </p:sp>
      <p:sp>
        <p:nvSpPr>
          <p:cNvPr id="6" name="Footer Placeholder 5">
            <a:extLst>
              <a:ext uri="{FF2B5EF4-FFF2-40B4-BE49-F238E27FC236}">
                <a16:creationId xmlns:a16="http://schemas.microsoft.com/office/drawing/2014/main" id="{66E44EAA-B8A9-4428-A9DF-1174DA940990}"/>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9E5C381-C899-4BF9-B584-2D78074D1CB2}"/>
              </a:ext>
            </a:extLst>
          </p:cNvPr>
          <p:cNvSpPr>
            <a:spLocks noGrp="1"/>
          </p:cNvSpPr>
          <p:nvPr>
            <p:ph type="sldNum" sz="quarter" idx="12"/>
          </p:nvPr>
        </p:nvSpPr>
        <p:spPr/>
        <p:txBody>
          <a:bodyPr/>
          <a:lstStyle/>
          <a:p>
            <a:fld id="{DBA1B0FB-D917-4C8C-928F-313BD683BF39}" type="slidenum">
              <a:rPr lang="en-US" smtClean="0"/>
              <a:pPr/>
              <a:t>‹#›</a:t>
            </a:fld>
            <a:endParaRPr lang="en-US" dirty="0"/>
          </a:p>
        </p:txBody>
      </p:sp>
    </p:spTree>
    <p:extLst>
      <p:ext uri="{BB962C8B-B14F-4D97-AF65-F5344CB8AC3E}">
        <p14:creationId xmlns:p14="http://schemas.microsoft.com/office/powerpoint/2010/main" val="4151893510"/>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2" name="Oval 11">
            <a:extLst>
              <a:ext uri="{FF2B5EF4-FFF2-40B4-BE49-F238E27FC236}">
                <a16:creationId xmlns:a16="http://schemas.microsoft.com/office/drawing/2014/main" id="{FD65A50E-2F73-4426-8586-9731AFA2D2E0}"/>
              </a:ext>
            </a:extLst>
          </p:cNvPr>
          <p:cNvSpPr>
            <a:spLocks noChangeAspect="1"/>
          </p:cNvSpPr>
          <p:nvPr/>
        </p:nvSpPr>
        <p:spPr>
          <a:xfrm>
            <a:off x="11091612" y="5893466"/>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 name="Rectangle 10">
            <a:extLst>
              <a:ext uri="{FF2B5EF4-FFF2-40B4-BE49-F238E27FC236}">
                <a16:creationId xmlns:a16="http://schemas.microsoft.com/office/drawing/2014/main" id="{EB89C080-4102-49AE-BDA9-59A4A67E2486}"/>
              </a:ext>
            </a:extLst>
          </p:cNvPr>
          <p:cNvSpPr/>
          <p:nvPr/>
        </p:nvSpPr>
        <p:spPr>
          <a:xfrm>
            <a:off x="11451612" y="5827878"/>
            <a:ext cx="379049" cy="360000"/>
          </a:xfrm>
          <a:prstGeom prst="rect">
            <a:avLst/>
          </a:pr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DE62014-F04C-495A-964E-6B888D49CDE9}"/>
              </a:ext>
            </a:extLst>
          </p:cNvPr>
          <p:cNvSpPr>
            <a:spLocks noGrp="1"/>
          </p:cNvSpPr>
          <p:nvPr>
            <p:ph type="title"/>
          </p:nvPr>
        </p:nvSpPr>
        <p:spPr>
          <a:xfrm>
            <a:off x="550862" y="549275"/>
            <a:ext cx="11097551" cy="1332000"/>
          </a:xfrm>
        </p:spPr>
        <p:txBody>
          <a:bodyPr vert="horz" wrap="square" lIns="0" tIns="0" rIns="0" bIns="0" rtlCol="0" anchor="t" anchorCtr="0">
            <a:normAutofit/>
          </a:bodyPr>
          <a:lstStyle>
            <a:lvl1pPr>
              <a:defRPr lang="en-US" sz="3200" dirty="0"/>
            </a:lvl1pPr>
          </a:lstStyle>
          <a:p>
            <a:pPr lvl="0">
              <a:lnSpc>
                <a:spcPct val="100000"/>
              </a:lnSpc>
            </a:pPr>
            <a:r>
              <a:rPr lang="en-US"/>
              <a:t>Click to edit Master title style</a:t>
            </a:r>
            <a:endParaRPr lang="en-US" dirty="0"/>
          </a:p>
        </p:txBody>
      </p:sp>
      <p:sp>
        <p:nvSpPr>
          <p:cNvPr id="3" name="Text Placeholder 2">
            <a:extLst>
              <a:ext uri="{FF2B5EF4-FFF2-40B4-BE49-F238E27FC236}">
                <a16:creationId xmlns:a16="http://schemas.microsoft.com/office/drawing/2014/main" id="{555DF027-E633-44EE-ACA0-C205930AA93E}"/>
              </a:ext>
            </a:extLst>
          </p:cNvPr>
          <p:cNvSpPr>
            <a:spLocks noGrp="1"/>
          </p:cNvSpPr>
          <p:nvPr>
            <p:ph type="body" idx="1"/>
          </p:nvPr>
        </p:nvSpPr>
        <p:spPr>
          <a:xfrm>
            <a:off x="550864" y="1881275"/>
            <a:ext cx="5437186" cy="535354"/>
          </a:xfrm>
        </p:spPr>
        <p:txBody>
          <a:bodyPr anchor="b">
            <a:normAutofit/>
          </a:bodyPr>
          <a:lstStyle>
            <a:lvl1pPr marL="0" indent="0">
              <a:buNone/>
              <a:defRPr sz="1400" b="0" cap="all" spc="200" baseline="0">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BA4F363-FEEF-4CD2-A18E-17AE8D485171}"/>
              </a:ext>
            </a:extLst>
          </p:cNvPr>
          <p:cNvSpPr>
            <a:spLocks noGrp="1"/>
          </p:cNvSpPr>
          <p:nvPr>
            <p:ph sz="half" idx="2"/>
          </p:nvPr>
        </p:nvSpPr>
        <p:spPr>
          <a:xfrm>
            <a:off x="550863" y="2577270"/>
            <a:ext cx="5429114" cy="35155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34E50F8C-4D64-40FD-AE8C-6A1F3C2A84ED}"/>
              </a:ext>
            </a:extLst>
          </p:cNvPr>
          <p:cNvSpPr>
            <a:spLocks noGrp="1"/>
          </p:cNvSpPr>
          <p:nvPr>
            <p:ph type="body" sz="quarter" idx="3"/>
          </p:nvPr>
        </p:nvSpPr>
        <p:spPr>
          <a:xfrm>
            <a:off x="6212024" y="1881275"/>
            <a:ext cx="5436392" cy="535354"/>
          </a:xfrm>
        </p:spPr>
        <p:txBody>
          <a:bodyPr vert="horz" wrap="square" lIns="0" tIns="0" rIns="0" bIns="0" rtlCol="0" anchor="b">
            <a:normAutofit/>
          </a:bodyPr>
          <a:lstStyle>
            <a:lvl1pPr>
              <a:defRPr lang="en-US" sz="1400" b="0" cap="all" spc="200" baseline="0" dirty="0">
                <a:solidFill>
                  <a:schemeClr val="tx1"/>
                </a:solidFill>
              </a:defRPr>
            </a:lvl1pPr>
          </a:lstStyle>
          <a:p>
            <a:pPr marL="0" lvl="0" indent="0">
              <a:buNone/>
            </a:pPr>
            <a:r>
              <a:rPr lang="en-US"/>
              <a:t>Click to edit Master text styles</a:t>
            </a:r>
          </a:p>
        </p:txBody>
      </p:sp>
      <p:sp>
        <p:nvSpPr>
          <p:cNvPr id="6" name="Content Placeholder 5">
            <a:extLst>
              <a:ext uri="{FF2B5EF4-FFF2-40B4-BE49-F238E27FC236}">
                <a16:creationId xmlns:a16="http://schemas.microsoft.com/office/drawing/2014/main" id="{A7AC943E-DB2B-40E0-907F-8EA1404791DE}"/>
              </a:ext>
            </a:extLst>
          </p:cNvPr>
          <p:cNvSpPr>
            <a:spLocks noGrp="1"/>
          </p:cNvSpPr>
          <p:nvPr>
            <p:ph sz="quarter" idx="4"/>
          </p:nvPr>
        </p:nvSpPr>
        <p:spPr>
          <a:xfrm>
            <a:off x="6212023" y="2577270"/>
            <a:ext cx="5436391" cy="35155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DCDCD5B-3F26-4AFA-8BD4-E5D8DD2AF494}"/>
              </a:ext>
            </a:extLst>
          </p:cNvPr>
          <p:cNvSpPr>
            <a:spLocks noGrp="1"/>
          </p:cNvSpPr>
          <p:nvPr>
            <p:ph type="dt" sz="half" idx="10"/>
          </p:nvPr>
        </p:nvSpPr>
        <p:spPr/>
        <p:txBody>
          <a:bodyPr/>
          <a:lstStyle/>
          <a:p>
            <a:r>
              <a:rPr lang="en-US"/>
              <a:t>20XX</a:t>
            </a:r>
            <a:endParaRPr lang="en-US" dirty="0"/>
          </a:p>
        </p:txBody>
      </p:sp>
      <p:sp>
        <p:nvSpPr>
          <p:cNvPr id="8" name="Footer Placeholder 7">
            <a:extLst>
              <a:ext uri="{FF2B5EF4-FFF2-40B4-BE49-F238E27FC236}">
                <a16:creationId xmlns:a16="http://schemas.microsoft.com/office/drawing/2014/main" id="{3D10D1EE-83A0-4FB5-9B25-8A73DE891A87}"/>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03031C35-2E5B-491D-85ED-DB42A4FE1623}"/>
              </a:ext>
            </a:extLst>
          </p:cNvPr>
          <p:cNvSpPr>
            <a:spLocks noGrp="1"/>
          </p:cNvSpPr>
          <p:nvPr>
            <p:ph type="sldNum" sz="quarter" idx="12"/>
          </p:nvPr>
        </p:nvSpPr>
        <p:spPr/>
        <p:txBody>
          <a:bodyPr/>
          <a:lstStyle/>
          <a:p>
            <a:fld id="{DBA1B0FB-D917-4C8C-928F-313BD683BF39}" type="slidenum">
              <a:rPr lang="en-US" smtClean="0"/>
              <a:pPr/>
              <a:t>‹#›</a:t>
            </a:fld>
            <a:endParaRPr lang="en-US" dirty="0"/>
          </a:p>
        </p:txBody>
      </p:sp>
    </p:spTree>
    <p:extLst>
      <p:ext uri="{BB962C8B-B14F-4D97-AF65-F5344CB8AC3E}">
        <p14:creationId xmlns:p14="http://schemas.microsoft.com/office/powerpoint/2010/main" val="3472858684"/>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22053C-0E9C-4159-B7C9-6AB74343918D}"/>
              </a:ext>
            </a:extLst>
          </p:cNvPr>
          <p:cNvSpPr>
            <a:spLocks noGrp="1"/>
          </p:cNvSpPr>
          <p:nvPr>
            <p:ph type="title"/>
          </p:nvPr>
        </p:nvSpPr>
        <p:spPr>
          <a:xfrm>
            <a:off x="3359149" y="550799"/>
            <a:ext cx="8283313" cy="5542025"/>
          </a:xfrm>
        </p:spPr>
        <p:txBody>
          <a:bodyPr vert="horz" wrap="square" lIns="0" tIns="0" rIns="0" bIns="0" rtlCol="0" anchor="ctr" anchorCtr="0">
            <a:normAutofit/>
          </a:bodyPr>
          <a:lstStyle>
            <a:lvl1pPr>
              <a:defRPr lang="en-US" dirty="0"/>
            </a:lvl1pPr>
          </a:lstStyle>
          <a:p>
            <a:pPr lvl="0">
              <a:lnSpc>
                <a:spcPct val="100000"/>
              </a:lnSpc>
            </a:pPr>
            <a:r>
              <a:rPr lang="en-US"/>
              <a:t>Click to edit Master title style</a:t>
            </a:r>
            <a:endParaRPr lang="en-US" dirty="0"/>
          </a:p>
        </p:txBody>
      </p:sp>
      <p:sp>
        <p:nvSpPr>
          <p:cNvPr id="3" name="Date Placeholder 2">
            <a:extLst>
              <a:ext uri="{FF2B5EF4-FFF2-40B4-BE49-F238E27FC236}">
                <a16:creationId xmlns:a16="http://schemas.microsoft.com/office/drawing/2014/main" id="{D4F51F65-E111-4656-83BE-CFCDE2DD6CD6}"/>
              </a:ext>
            </a:extLst>
          </p:cNvPr>
          <p:cNvSpPr>
            <a:spLocks noGrp="1"/>
          </p:cNvSpPr>
          <p:nvPr>
            <p:ph type="dt" sz="half" idx="10"/>
          </p:nvPr>
        </p:nvSpPr>
        <p:spPr/>
        <p:txBody>
          <a:bodyPr/>
          <a:lstStyle/>
          <a:p>
            <a:r>
              <a:rPr lang="en-US"/>
              <a:t>20XX</a:t>
            </a:r>
            <a:endParaRPr lang="en-US" dirty="0"/>
          </a:p>
        </p:txBody>
      </p:sp>
      <p:sp>
        <p:nvSpPr>
          <p:cNvPr id="4" name="Footer Placeholder 3">
            <a:extLst>
              <a:ext uri="{FF2B5EF4-FFF2-40B4-BE49-F238E27FC236}">
                <a16:creationId xmlns:a16="http://schemas.microsoft.com/office/drawing/2014/main" id="{F9FF82CB-2D17-4918-821E-485475CF243B}"/>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7B66589D-A056-4817-AE15-39D87FE13169}"/>
              </a:ext>
            </a:extLst>
          </p:cNvPr>
          <p:cNvSpPr>
            <a:spLocks noGrp="1"/>
          </p:cNvSpPr>
          <p:nvPr>
            <p:ph type="sldNum" sz="quarter" idx="12"/>
          </p:nvPr>
        </p:nvSpPr>
        <p:spPr/>
        <p:txBody>
          <a:bodyPr/>
          <a:lstStyle/>
          <a:p>
            <a:fld id="{DBA1B0FB-D917-4C8C-928F-313BD683BF39}" type="slidenum">
              <a:rPr lang="en-US" smtClean="0"/>
              <a:pPr/>
              <a:t>‹#›</a:t>
            </a:fld>
            <a:endParaRPr lang="en-US" dirty="0"/>
          </a:p>
        </p:txBody>
      </p:sp>
      <p:sp>
        <p:nvSpPr>
          <p:cNvPr id="39" name="Freeform: Shape 38">
            <a:extLst>
              <a:ext uri="{FF2B5EF4-FFF2-40B4-BE49-F238E27FC236}">
                <a16:creationId xmlns:a16="http://schemas.microsoft.com/office/drawing/2014/main" id="{E489F067-39E1-4757-BC11-6169A343F2E1}"/>
              </a:ext>
            </a:extLst>
          </p:cNvPr>
          <p:cNvSpPr>
            <a:spLocks noChangeAspect="1"/>
          </p:cNvSpPr>
          <p:nvPr/>
        </p:nvSpPr>
        <p:spPr>
          <a:xfrm rot="18900000" flipV="1">
            <a:off x="-410727" y="3958416"/>
            <a:ext cx="3536330" cy="1853969"/>
          </a:xfrm>
          <a:custGeom>
            <a:avLst/>
            <a:gdLst>
              <a:gd name="connsiteX0" fmla="*/ 3536330 w 3536330"/>
              <a:gd name="connsiteY0" fmla="*/ 1853969 h 1853969"/>
              <a:gd name="connsiteX1" fmla="*/ 1682362 w 3536330"/>
              <a:gd name="connsiteY1" fmla="*/ 0 h 1853969"/>
              <a:gd name="connsiteX2" fmla="*/ 52157 w 3536330"/>
              <a:gd name="connsiteY2" fmla="*/ 970257 h 1853969"/>
              <a:gd name="connsiteX3" fmla="*/ 0 w 3536330"/>
              <a:gd name="connsiteY3" fmla="*/ 1078528 h 1853969"/>
              <a:gd name="connsiteX4" fmla="*/ 757215 w 3536330"/>
              <a:gd name="connsiteY4" fmla="*/ 1835743 h 1853969"/>
              <a:gd name="connsiteX5" fmla="*/ 774211 w 3536330"/>
              <a:gd name="connsiteY5" fmla="*/ 1667149 h 1853969"/>
              <a:gd name="connsiteX6" fmla="*/ 1682362 w 3536330"/>
              <a:gd name="connsiteY6" fmla="*/ 926985 h 1853969"/>
              <a:gd name="connsiteX7" fmla="*/ 2609345 w 3536330"/>
              <a:gd name="connsiteY7" fmla="*/ 1853969 h 1853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6330" h="1853969">
                <a:moveTo>
                  <a:pt x="3536330" y="1853969"/>
                </a:moveTo>
                <a:cubicBezTo>
                  <a:pt x="3536330" y="830051"/>
                  <a:pt x="2706280" y="0"/>
                  <a:pt x="1682362" y="0"/>
                </a:cubicBezTo>
                <a:cubicBezTo>
                  <a:pt x="978418" y="0"/>
                  <a:pt x="366107" y="392328"/>
                  <a:pt x="52157" y="970257"/>
                </a:cubicBezTo>
                <a:lnTo>
                  <a:pt x="0" y="1078528"/>
                </a:lnTo>
                <a:lnTo>
                  <a:pt x="757215" y="1835743"/>
                </a:lnTo>
                <a:lnTo>
                  <a:pt x="774211" y="1667149"/>
                </a:lnTo>
                <a:cubicBezTo>
                  <a:pt x="860649" y="1244739"/>
                  <a:pt x="1234397" y="926985"/>
                  <a:pt x="1682362" y="926985"/>
                </a:cubicBezTo>
                <a:cubicBezTo>
                  <a:pt x="2194320" y="926985"/>
                  <a:pt x="2609345" y="1342010"/>
                  <a:pt x="2609345" y="1853969"/>
                </a:cubicBezTo>
                <a:close/>
              </a:path>
            </a:pathLst>
          </a:custGeom>
          <a:gradFill flip="none" rotWithShape="1">
            <a:gsLst>
              <a:gs pos="97000">
                <a:schemeClr val="bg2"/>
              </a:gs>
              <a:gs pos="31000">
                <a:schemeClr val="bg2">
                  <a:lumMod val="90000"/>
                  <a:lumOff val="10000"/>
                </a:schemeClr>
              </a:gs>
            </a:gsLst>
            <a:lin ang="15000000" scaled="0"/>
            <a:tileRect/>
          </a:gradFill>
          <a:ln>
            <a:noFill/>
          </a:ln>
          <a:effectLst>
            <a:innerShdw blurRad="355600" dist="101600" dir="16200000">
              <a:schemeClr val="accent1">
                <a:lumMod val="60000"/>
                <a:lumOff val="40000"/>
                <a:alpha val="8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Freeform: Shape 32">
            <a:extLst>
              <a:ext uri="{FF2B5EF4-FFF2-40B4-BE49-F238E27FC236}">
                <a16:creationId xmlns:a16="http://schemas.microsoft.com/office/drawing/2014/main" id="{DD231011-607F-42F1-B2D9-2BA8E91CC6AF}"/>
              </a:ext>
            </a:extLst>
          </p:cNvPr>
          <p:cNvSpPr>
            <a:spLocks noChangeAspect="1"/>
          </p:cNvSpPr>
          <p:nvPr/>
        </p:nvSpPr>
        <p:spPr>
          <a:xfrm rot="18900000" flipV="1">
            <a:off x="-481151" y="3649708"/>
            <a:ext cx="3478701" cy="2164843"/>
          </a:xfrm>
          <a:custGeom>
            <a:avLst/>
            <a:gdLst>
              <a:gd name="connsiteX0" fmla="*/ 3478701 w 3478701"/>
              <a:gd name="connsiteY0" fmla="*/ 2164843 h 2164843"/>
              <a:gd name="connsiteX1" fmla="*/ 1624733 w 3478701"/>
              <a:gd name="connsiteY1" fmla="*/ 0 h 2164843"/>
              <a:gd name="connsiteX2" fmla="*/ 87393 w 3478701"/>
              <a:gd name="connsiteY2" fmla="*/ 954459 h 2164843"/>
              <a:gd name="connsiteX3" fmla="*/ 0 w 3478701"/>
              <a:gd name="connsiteY3" fmla="*/ 1122434 h 2164843"/>
              <a:gd name="connsiteX4" fmla="*/ 736015 w 3478701"/>
              <a:gd name="connsiteY4" fmla="*/ 1858449 h 2164843"/>
              <a:gd name="connsiteX5" fmla="*/ 739424 w 3478701"/>
              <a:gd name="connsiteY5" fmla="*/ 1842964 h 2164843"/>
              <a:gd name="connsiteX6" fmla="*/ 1624733 w 3478701"/>
              <a:gd name="connsiteY6" fmla="*/ 1082422 h 2164843"/>
              <a:gd name="connsiteX7" fmla="*/ 2551716 w 3478701"/>
              <a:gd name="connsiteY7" fmla="*/ 2164843 h 2164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78701" h="2164843">
                <a:moveTo>
                  <a:pt x="3478701" y="2164843"/>
                </a:moveTo>
                <a:cubicBezTo>
                  <a:pt x="3478701" y="969234"/>
                  <a:pt x="2648651" y="0"/>
                  <a:pt x="1624733" y="0"/>
                </a:cubicBezTo>
                <a:cubicBezTo>
                  <a:pt x="984784" y="0"/>
                  <a:pt x="420564" y="378607"/>
                  <a:pt x="87393" y="954459"/>
                </a:cubicBezTo>
                <a:lnTo>
                  <a:pt x="0" y="1122434"/>
                </a:lnTo>
                <a:lnTo>
                  <a:pt x="736015" y="1858449"/>
                </a:lnTo>
                <a:lnTo>
                  <a:pt x="739424" y="1842964"/>
                </a:lnTo>
                <a:cubicBezTo>
                  <a:pt x="856791" y="1402344"/>
                  <a:pt x="1208766" y="1082422"/>
                  <a:pt x="1624733" y="1082422"/>
                </a:cubicBezTo>
                <a:cubicBezTo>
                  <a:pt x="2136692" y="1082422"/>
                  <a:pt x="2551716" y="1567038"/>
                  <a:pt x="2551716" y="2164843"/>
                </a:cubicBezTo>
                <a:close/>
              </a:path>
            </a:pathLst>
          </a:custGeom>
          <a:solidFill>
            <a:schemeClr val="bg2">
              <a:lumMod val="50000"/>
              <a:lumOff val="50000"/>
              <a:alpha val="40000"/>
            </a:schemeClr>
          </a:solidFill>
          <a:ln>
            <a:noFill/>
          </a:ln>
          <a:effectLst>
            <a:softEdge rad="38100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4" name="Oval 23">
            <a:extLst>
              <a:ext uri="{FF2B5EF4-FFF2-40B4-BE49-F238E27FC236}">
                <a16:creationId xmlns:a16="http://schemas.microsoft.com/office/drawing/2014/main" id="{EC472EFA-56B5-4A41-8D4B-E9F37727F34D}"/>
              </a:ext>
            </a:extLst>
          </p:cNvPr>
          <p:cNvSpPr/>
          <p:nvPr/>
        </p:nvSpPr>
        <p:spPr>
          <a:xfrm rot="13500000" flipV="1">
            <a:off x="1512277" y="2840042"/>
            <a:ext cx="214196" cy="933178"/>
          </a:xfrm>
          <a:prstGeom prst="ellipse">
            <a:avLst/>
          </a:prstGeom>
          <a:solidFill>
            <a:schemeClr val="bg2">
              <a:lumMod val="90000"/>
              <a:lumOff val="10000"/>
            </a:schemeClr>
          </a:soli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2" name="Oval 41">
            <a:extLst>
              <a:ext uri="{FF2B5EF4-FFF2-40B4-BE49-F238E27FC236}">
                <a16:creationId xmlns:a16="http://schemas.microsoft.com/office/drawing/2014/main" id="{33781B6C-21AD-489D-A3CB-522BB2AC543F}"/>
              </a:ext>
            </a:extLst>
          </p:cNvPr>
          <p:cNvSpPr>
            <a:spLocks noChangeAspect="1"/>
          </p:cNvSpPr>
          <p:nvPr/>
        </p:nvSpPr>
        <p:spPr>
          <a:xfrm>
            <a:off x="1780661" y="385236"/>
            <a:ext cx="1080000" cy="1080000"/>
          </a:xfrm>
          <a:prstGeom prst="ellipse">
            <a:avLst/>
          </a:prstGeom>
          <a:gradFill flip="none" rotWithShape="1">
            <a:gsLst>
              <a:gs pos="100000">
                <a:schemeClr val="bg2">
                  <a:lumMod val="50000"/>
                  <a:lumOff val="50000"/>
                </a:schemeClr>
              </a:gs>
              <a:gs pos="60000">
                <a:schemeClr val="bg2">
                  <a:lumMod val="100000"/>
                </a:schemeClr>
              </a:gs>
            </a:gsLst>
            <a:path path="circle">
              <a:fillToRect l="100000" b="100000"/>
            </a:path>
            <a:tileRect t="-100000" r="-100000"/>
          </a:gradFill>
          <a:ln>
            <a:noFill/>
          </a:ln>
          <a:effectLst>
            <a:innerShdw blurRad="254000" dist="127000" dir="2700000">
              <a:schemeClr val="accent1">
                <a:lumMod val="60000"/>
                <a:lumOff val="40000"/>
                <a:alpha val="4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51" name="Group 50">
            <a:extLst>
              <a:ext uri="{FF2B5EF4-FFF2-40B4-BE49-F238E27FC236}">
                <a16:creationId xmlns:a16="http://schemas.microsoft.com/office/drawing/2014/main" id="{01AD5B80-530E-44CD-8D4A-2796FB214CBF}"/>
              </a:ext>
            </a:extLst>
          </p:cNvPr>
          <p:cNvGrpSpPr/>
          <p:nvPr/>
        </p:nvGrpSpPr>
        <p:grpSpPr>
          <a:xfrm>
            <a:off x="623181" y="1514007"/>
            <a:ext cx="734257" cy="760506"/>
            <a:chOff x="5243759" y="1363788"/>
            <a:chExt cx="734257" cy="760506"/>
          </a:xfrm>
        </p:grpSpPr>
        <p:sp>
          <p:nvSpPr>
            <p:cNvPr id="52" name="Freeform 5">
              <a:extLst>
                <a:ext uri="{FF2B5EF4-FFF2-40B4-BE49-F238E27FC236}">
                  <a16:creationId xmlns:a16="http://schemas.microsoft.com/office/drawing/2014/main" id="{2F746AA8-9050-4515-9B17-BC8503685299}"/>
                </a:ext>
              </a:extLst>
            </p:cNvPr>
            <p:cNvSpPr>
              <a:spLocks/>
            </p:cNvSpPr>
            <p:nvPr/>
          </p:nvSpPr>
          <p:spPr bwMode="auto">
            <a:xfrm rot="1800000">
              <a:off x="5356930" y="1363788"/>
              <a:ext cx="621086" cy="364601"/>
            </a:xfrm>
            <a:custGeom>
              <a:avLst/>
              <a:gdLst>
                <a:gd name="T0" fmla="*/ 266 w 540"/>
                <a:gd name="T1" fmla="*/ 0 h 317"/>
                <a:gd name="T2" fmla="*/ 0 w 540"/>
                <a:gd name="T3" fmla="*/ 158 h 317"/>
                <a:gd name="T4" fmla="*/ 266 w 540"/>
                <a:gd name="T5" fmla="*/ 317 h 317"/>
                <a:gd name="T6" fmla="*/ 540 w 540"/>
                <a:gd name="T7" fmla="*/ 158 h 317"/>
                <a:gd name="T8" fmla="*/ 266 w 540"/>
                <a:gd name="T9" fmla="*/ 0 h 317"/>
              </a:gdLst>
              <a:ahLst/>
              <a:cxnLst>
                <a:cxn ang="0">
                  <a:pos x="T0" y="T1"/>
                </a:cxn>
                <a:cxn ang="0">
                  <a:pos x="T2" y="T3"/>
                </a:cxn>
                <a:cxn ang="0">
                  <a:pos x="T4" y="T5"/>
                </a:cxn>
                <a:cxn ang="0">
                  <a:pos x="T6" y="T7"/>
                </a:cxn>
                <a:cxn ang="0">
                  <a:pos x="T8" y="T9"/>
                </a:cxn>
              </a:cxnLst>
              <a:rect l="0" t="0" r="r" b="b"/>
              <a:pathLst>
                <a:path w="540" h="317">
                  <a:moveTo>
                    <a:pt x="266" y="0"/>
                  </a:moveTo>
                  <a:lnTo>
                    <a:pt x="0" y="158"/>
                  </a:lnTo>
                  <a:lnTo>
                    <a:pt x="266" y="317"/>
                  </a:lnTo>
                  <a:lnTo>
                    <a:pt x="540" y="158"/>
                  </a:lnTo>
                  <a:lnTo>
                    <a:pt x="266"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3" name="Freeform 6">
              <a:extLst>
                <a:ext uri="{FF2B5EF4-FFF2-40B4-BE49-F238E27FC236}">
                  <a16:creationId xmlns:a16="http://schemas.microsoft.com/office/drawing/2014/main" id="{23EC1AC3-1698-46D5-80B7-F22F15E1A5E4}"/>
                </a:ext>
              </a:extLst>
            </p:cNvPr>
            <p:cNvSpPr>
              <a:spLocks/>
            </p:cNvSpPr>
            <p:nvPr/>
          </p:nvSpPr>
          <p:spPr bwMode="auto">
            <a:xfrm rot="1800000">
              <a:off x="5243759" y="1430747"/>
              <a:ext cx="305942" cy="538275"/>
            </a:xfrm>
            <a:custGeom>
              <a:avLst/>
              <a:gdLst>
                <a:gd name="T0" fmla="*/ 266 w 266"/>
                <a:gd name="T1" fmla="*/ 468 h 468"/>
                <a:gd name="T2" fmla="*/ 0 w 266"/>
                <a:gd name="T3" fmla="*/ 310 h 468"/>
                <a:gd name="T4" fmla="*/ 0 w 266"/>
                <a:gd name="T5" fmla="*/ 310 h 468"/>
                <a:gd name="T6" fmla="*/ 0 w 266"/>
                <a:gd name="T7" fmla="*/ 0 h 468"/>
                <a:gd name="T8" fmla="*/ 0 w 266"/>
                <a:gd name="T9" fmla="*/ 0 h 468"/>
                <a:gd name="T10" fmla="*/ 266 w 266"/>
                <a:gd name="T11" fmla="*/ 159 h 468"/>
                <a:gd name="T12" fmla="*/ 266 w 266"/>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266" h="468">
                  <a:moveTo>
                    <a:pt x="266" y="468"/>
                  </a:moveTo>
                  <a:lnTo>
                    <a:pt x="0" y="310"/>
                  </a:lnTo>
                  <a:lnTo>
                    <a:pt x="0" y="310"/>
                  </a:lnTo>
                  <a:lnTo>
                    <a:pt x="0" y="0"/>
                  </a:lnTo>
                  <a:lnTo>
                    <a:pt x="0" y="0"/>
                  </a:lnTo>
                  <a:lnTo>
                    <a:pt x="266" y="159"/>
                  </a:lnTo>
                  <a:lnTo>
                    <a:pt x="266" y="468"/>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980000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4" name="Freeform 8">
              <a:extLst>
                <a:ext uri="{FF2B5EF4-FFF2-40B4-BE49-F238E27FC236}">
                  <a16:creationId xmlns:a16="http://schemas.microsoft.com/office/drawing/2014/main" id="{73766156-553C-46EB-93FA-4F37CC0FF5CF}"/>
                </a:ext>
              </a:extLst>
            </p:cNvPr>
            <p:cNvSpPr>
              <a:spLocks/>
            </p:cNvSpPr>
            <p:nvPr/>
          </p:nvSpPr>
          <p:spPr bwMode="auto">
            <a:xfrm rot="1800000">
              <a:off x="5508097" y="1586019"/>
              <a:ext cx="315144" cy="538275"/>
            </a:xfrm>
            <a:custGeom>
              <a:avLst/>
              <a:gdLst>
                <a:gd name="T0" fmla="*/ 274 w 274"/>
                <a:gd name="T1" fmla="*/ 0 h 468"/>
                <a:gd name="T2" fmla="*/ 274 w 274"/>
                <a:gd name="T3" fmla="*/ 310 h 468"/>
                <a:gd name="T4" fmla="*/ 274 w 274"/>
                <a:gd name="T5" fmla="*/ 310 h 468"/>
                <a:gd name="T6" fmla="*/ 0 w 274"/>
                <a:gd name="T7" fmla="*/ 468 h 468"/>
                <a:gd name="T8" fmla="*/ 0 w 274"/>
                <a:gd name="T9" fmla="*/ 159 h 468"/>
                <a:gd name="T10" fmla="*/ 274 w 274"/>
                <a:gd name="T11" fmla="*/ 0 h 468"/>
                <a:gd name="T12" fmla="*/ 274 w 27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274" h="468">
                  <a:moveTo>
                    <a:pt x="274" y="0"/>
                  </a:moveTo>
                  <a:lnTo>
                    <a:pt x="274" y="310"/>
                  </a:lnTo>
                  <a:lnTo>
                    <a:pt x="274" y="310"/>
                  </a:lnTo>
                  <a:lnTo>
                    <a:pt x="0" y="468"/>
                  </a:lnTo>
                  <a:lnTo>
                    <a:pt x="0" y="159"/>
                  </a:lnTo>
                  <a:lnTo>
                    <a:pt x="274" y="0"/>
                  </a:lnTo>
                  <a:lnTo>
                    <a:pt x="274"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8000000" scaled="0"/>
              <a:tileRect/>
            </a:gradFill>
            <a:ln>
              <a:noFill/>
            </a:ln>
            <a:effectLst>
              <a:innerShdw blurRad="254000">
                <a:schemeClr val="accent1">
                  <a:lumMod val="60000"/>
                  <a:lumOff val="40000"/>
                  <a:alpha val="6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Tree>
    <p:extLst>
      <p:ext uri="{BB962C8B-B14F-4D97-AF65-F5344CB8AC3E}">
        <p14:creationId xmlns:p14="http://schemas.microsoft.com/office/powerpoint/2010/main" val="2454133796"/>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B81B449-7B97-41DC-B23F-65EDCBD316A6}"/>
              </a:ext>
            </a:extLst>
          </p:cNvPr>
          <p:cNvSpPr>
            <a:spLocks noGrp="1"/>
          </p:cNvSpPr>
          <p:nvPr>
            <p:ph type="dt" sz="half" idx="10"/>
          </p:nvPr>
        </p:nvSpPr>
        <p:spPr/>
        <p:txBody>
          <a:bodyPr/>
          <a:lstStyle/>
          <a:p>
            <a:r>
              <a:rPr lang="en-US"/>
              <a:t>20XX</a:t>
            </a:r>
            <a:endParaRPr lang="en-US" dirty="0"/>
          </a:p>
        </p:txBody>
      </p:sp>
      <p:sp>
        <p:nvSpPr>
          <p:cNvPr id="3" name="Footer Placeholder 2">
            <a:extLst>
              <a:ext uri="{FF2B5EF4-FFF2-40B4-BE49-F238E27FC236}">
                <a16:creationId xmlns:a16="http://schemas.microsoft.com/office/drawing/2014/main" id="{7C6B46D5-337B-4906-8412-4EEA3884FA7E}"/>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a:lstStyle/>
          <a:p>
            <a:fld id="{DBA1B0FB-D917-4C8C-928F-313BD683BF39}" type="slidenum">
              <a:rPr lang="en-US" smtClean="0"/>
              <a:pPr/>
              <a:t>‹#›</a:t>
            </a:fld>
            <a:endParaRPr lang="en-US" dirty="0"/>
          </a:p>
        </p:txBody>
      </p:sp>
    </p:spTree>
    <p:extLst>
      <p:ext uri="{BB962C8B-B14F-4D97-AF65-F5344CB8AC3E}">
        <p14:creationId xmlns:p14="http://schemas.microsoft.com/office/powerpoint/2010/main" val="1311674321"/>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778B0BE9-88B0-4883-9BA9-CD594C400EC1}"/>
              </a:ext>
            </a:extLst>
          </p:cNvPr>
          <p:cNvGrpSpPr/>
          <p:nvPr/>
        </p:nvGrpSpPr>
        <p:grpSpPr>
          <a:xfrm>
            <a:off x="4949631" y="5111861"/>
            <a:ext cx="1262947" cy="1335600"/>
            <a:chOff x="2678417" y="2427951"/>
            <a:chExt cx="1262947" cy="1335600"/>
          </a:xfrm>
        </p:grpSpPr>
        <p:sp>
          <p:nvSpPr>
            <p:cNvPr id="11" name="Freeform: Shape 10">
              <a:extLst>
                <a:ext uri="{FF2B5EF4-FFF2-40B4-BE49-F238E27FC236}">
                  <a16:creationId xmlns:a16="http://schemas.microsoft.com/office/drawing/2014/main" id="{C59DCBF3-7AFA-4CD1-A918-BC6DDE674E6C}"/>
                </a:ext>
              </a:extLst>
            </p:cNvPr>
            <p:cNvSpPr>
              <a:spLocks noChangeAspect="1"/>
            </p:cNvSpPr>
            <p:nvPr/>
          </p:nvSpPr>
          <p:spPr>
            <a:xfrm rot="2700000">
              <a:off x="2769891" y="2336477"/>
              <a:ext cx="1080000" cy="1262947"/>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Oval 11">
              <a:extLst>
                <a:ext uri="{FF2B5EF4-FFF2-40B4-BE49-F238E27FC236}">
                  <a16:creationId xmlns:a16="http://schemas.microsoft.com/office/drawing/2014/main" id="{06964A02-96E1-4654-9187-DDDE7409F75B}"/>
                </a:ext>
              </a:extLst>
            </p:cNvPr>
            <p:cNvSpPr/>
            <p:nvPr/>
          </p:nvSpPr>
          <p:spPr>
            <a:xfrm rot="8100000">
              <a:off x="2784291" y="2683551"/>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2" name="Title 1">
            <a:extLst>
              <a:ext uri="{FF2B5EF4-FFF2-40B4-BE49-F238E27FC236}">
                <a16:creationId xmlns:a16="http://schemas.microsoft.com/office/drawing/2014/main" id="{BF3FF76C-A012-4CDA-8AE7-E9413955716A}"/>
              </a:ext>
            </a:extLst>
          </p:cNvPr>
          <p:cNvSpPr>
            <a:spLocks noGrp="1"/>
          </p:cNvSpPr>
          <p:nvPr>
            <p:ph type="title"/>
          </p:nvPr>
        </p:nvSpPr>
        <p:spPr>
          <a:xfrm>
            <a:off x="550863" y="549275"/>
            <a:ext cx="11090275" cy="984885"/>
          </a:xfrm>
        </p:spPr>
        <p:txBody>
          <a:bodyPr anchor="t">
            <a:normAutofit/>
          </a:bodyPr>
          <a:lstStyle>
            <a:lvl1pPr>
              <a:lnSpc>
                <a:spcPct val="100000"/>
              </a:lnSpc>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611A4C80-DC38-4641-924F-90D6078CF592}"/>
              </a:ext>
            </a:extLst>
          </p:cNvPr>
          <p:cNvSpPr>
            <a:spLocks noGrp="1"/>
          </p:cNvSpPr>
          <p:nvPr>
            <p:ph idx="1"/>
          </p:nvPr>
        </p:nvSpPr>
        <p:spPr>
          <a:xfrm>
            <a:off x="4295775" y="1750060"/>
            <a:ext cx="7345362" cy="4342765"/>
          </a:xfrm>
        </p:spPr>
        <p:txBody>
          <a:bodyPr>
            <a:normAutofit/>
          </a:bodyPr>
          <a:lstStyle>
            <a:lvl1pPr>
              <a:defRPr sz="1600"/>
            </a:lvl1pPr>
            <a:lvl2pPr>
              <a:defRPr sz="1600"/>
            </a:lvl2pPr>
            <a:lvl3pPr>
              <a:defRPr sz="16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82C42771-D3A7-4072-85DC-B7C5E530E8AA}"/>
              </a:ext>
            </a:extLst>
          </p:cNvPr>
          <p:cNvSpPr>
            <a:spLocks noGrp="1"/>
          </p:cNvSpPr>
          <p:nvPr>
            <p:ph type="body" sz="half" idx="2"/>
          </p:nvPr>
        </p:nvSpPr>
        <p:spPr>
          <a:xfrm>
            <a:off x="550863" y="1750060"/>
            <a:ext cx="3565525" cy="434276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BD47AB1-6EB5-4E2C-B4A7-42DC643E9FF9}"/>
              </a:ext>
            </a:extLst>
          </p:cNvPr>
          <p:cNvSpPr>
            <a:spLocks noGrp="1"/>
          </p:cNvSpPr>
          <p:nvPr>
            <p:ph type="dt" sz="half" idx="10"/>
          </p:nvPr>
        </p:nvSpPr>
        <p:spPr/>
        <p:txBody>
          <a:bodyPr/>
          <a:lstStyle/>
          <a:p>
            <a:r>
              <a:rPr lang="en-US"/>
              <a:t>20XX</a:t>
            </a:r>
            <a:endParaRPr lang="en-US" dirty="0"/>
          </a:p>
        </p:txBody>
      </p:sp>
      <p:sp>
        <p:nvSpPr>
          <p:cNvPr id="6" name="Footer Placeholder 5">
            <a:extLst>
              <a:ext uri="{FF2B5EF4-FFF2-40B4-BE49-F238E27FC236}">
                <a16:creationId xmlns:a16="http://schemas.microsoft.com/office/drawing/2014/main" id="{5BA9D15F-B6ED-46E1-9840-0B625880EE4B}"/>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DAEB023-7A5E-4087-B75E-A38A80EE5D01}"/>
              </a:ext>
            </a:extLst>
          </p:cNvPr>
          <p:cNvSpPr>
            <a:spLocks noGrp="1"/>
          </p:cNvSpPr>
          <p:nvPr>
            <p:ph type="sldNum" sz="quarter" idx="12"/>
          </p:nvPr>
        </p:nvSpPr>
        <p:spPr/>
        <p:txBody>
          <a:bodyPr/>
          <a:lstStyle/>
          <a:p>
            <a:fld id="{DBA1B0FB-D917-4C8C-928F-313BD683BF39}" type="slidenum">
              <a:rPr lang="en-US" smtClean="0"/>
              <a:pPr/>
              <a:t>‹#›</a:t>
            </a:fld>
            <a:endParaRPr lang="en-US" dirty="0"/>
          </a:p>
        </p:txBody>
      </p:sp>
    </p:spTree>
    <p:extLst>
      <p:ext uri="{BB962C8B-B14F-4D97-AF65-F5344CB8AC3E}">
        <p14:creationId xmlns:p14="http://schemas.microsoft.com/office/powerpoint/2010/main" val="845482305"/>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F98F1FBA-F8BB-42CF-8B3E-D19AAFEE96C1}"/>
              </a:ext>
            </a:extLst>
          </p:cNvPr>
          <p:cNvGrpSpPr/>
          <p:nvPr/>
        </p:nvGrpSpPr>
        <p:grpSpPr>
          <a:xfrm>
            <a:off x="334964" y="5115518"/>
            <a:ext cx="734257" cy="760506"/>
            <a:chOff x="5243759" y="1363788"/>
            <a:chExt cx="734257" cy="760506"/>
          </a:xfrm>
        </p:grpSpPr>
        <p:sp>
          <p:nvSpPr>
            <p:cNvPr id="18" name="Freeform 5">
              <a:extLst>
                <a:ext uri="{FF2B5EF4-FFF2-40B4-BE49-F238E27FC236}">
                  <a16:creationId xmlns:a16="http://schemas.microsoft.com/office/drawing/2014/main" id="{60EE09DD-C3DB-4266-BCC3-A765CFFBF379}"/>
                </a:ext>
              </a:extLst>
            </p:cNvPr>
            <p:cNvSpPr>
              <a:spLocks/>
            </p:cNvSpPr>
            <p:nvPr/>
          </p:nvSpPr>
          <p:spPr bwMode="auto">
            <a:xfrm rot="1800000">
              <a:off x="5356930" y="1363788"/>
              <a:ext cx="621086" cy="364601"/>
            </a:xfrm>
            <a:custGeom>
              <a:avLst/>
              <a:gdLst>
                <a:gd name="T0" fmla="*/ 266 w 540"/>
                <a:gd name="T1" fmla="*/ 0 h 317"/>
                <a:gd name="T2" fmla="*/ 0 w 540"/>
                <a:gd name="T3" fmla="*/ 158 h 317"/>
                <a:gd name="T4" fmla="*/ 266 w 540"/>
                <a:gd name="T5" fmla="*/ 317 h 317"/>
                <a:gd name="T6" fmla="*/ 540 w 540"/>
                <a:gd name="T7" fmla="*/ 158 h 317"/>
                <a:gd name="T8" fmla="*/ 266 w 540"/>
                <a:gd name="T9" fmla="*/ 0 h 317"/>
              </a:gdLst>
              <a:ahLst/>
              <a:cxnLst>
                <a:cxn ang="0">
                  <a:pos x="T0" y="T1"/>
                </a:cxn>
                <a:cxn ang="0">
                  <a:pos x="T2" y="T3"/>
                </a:cxn>
                <a:cxn ang="0">
                  <a:pos x="T4" y="T5"/>
                </a:cxn>
                <a:cxn ang="0">
                  <a:pos x="T6" y="T7"/>
                </a:cxn>
                <a:cxn ang="0">
                  <a:pos x="T8" y="T9"/>
                </a:cxn>
              </a:cxnLst>
              <a:rect l="0" t="0" r="r" b="b"/>
              <a:pathLst>
                <a:path w="540" h="317">
                  <a:moveTo>
                    <a:pt x="266" y="0"/>
                  </a:moveTo>
                  <a:lnTo>
                    <a:pt x="0" y="158"/>
                  </a:lnTo>
                  <a:lnTo>
                    <a:pt x="266" y="317"/>
                  </a:lnTo>
                  <a:lnTo>
                    <a:pt x="540" y="158"/>
                  </a:lnTo>
                  <a:lnTo>
                    <a:pt x="266"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9" name="Freeform 6">
              <a:extLst>
                <a:ext uri="{FF2B5EF4-FFF2-40B4-BE49-F238E27FC236}">
                  <a16:creationId xmlns:a16="http://schemas.microsoft.com/office/drawing/2014/main" id="{5F301FE0-96DC-4EFB-BBEE-AED762C337C9}"/>
                </a:ext>
              </a:extLst>
            </p:cNvPr>
            <p:cNvSpPr>
              <a:spLocks/>
            </p:cNvSpPr>
            <p:nvPr/>
          </p:nvSpPr>
          <p:spPr bwMode="auto">
            <a:xfrm rot="1800000">
              <a:off x="5243759" y="1430747"/>
              <a:ext cx="305942" cy="538275"/>
            </a:xfrm>
            <a:custGeom>
              <a:avLst/>
              <a:gdLst>
                <a:gd name="T0" fmla="*/ 266 w 266"/>
                <a:gd name="T1" fmla="*/ 468 h 468"/>
                <a:gd name="T2" fmla="*/ 0 w 266"/>
                <a:gd name="T3" fmla="*/ 310 h 468"/>
                <a:gd name="T4" fmla="*/ 0 w 266"/>
                <a:gd name="T5" fmla="*/ 310 h 468"/>
                <a:gd name="T6" fmla="*/ 0 w 266"/>
                <a:gd name="T7" fmla="*/ 0 h 468"/>
                <a:gd name="T8" fmla="*/ 0 w 266"/>
                <a:gd name="T9" fmla="*/ 0 h 468"/>
                <a:gd name="T10" fmla="*/ 266 w 266"/>
                <a:gd name="T11" fmla="*/ 159 h 468"/>
                <a:gd name="T12" fmla="*/ 266 w 266"/>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266" h="468">
                  <a:moveTo>
                    <a:pt x="266" y="468"/>
                  </a:moveTo>
                  <a:lnTo>
                    <a:pt x="0" y="310"/>
                  </a:lnTo>
                  <a:lnTo>
                    <a:pt x="0" y="310"/>
                  </a:lnTo>
                  <a:lnTo>
                    <a:pt x="0" y="0"/>
                  </a:lnTo>
                  <a:lnTo>
                    <a:pt x="0" y="0"/>
                  </a:lnTo>
                  <a:lnTo>
                    <a:pt x="266" y="159"/>
                  </a:lnTo>
                  <a:lnTo>
                    <a:pt x="266" y="468"/>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980000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0" name="Freeform 8">
              <a:extLst>
                <a:ext uri="{FF2B5EF4-FFF2-40B4-BE49-F238E27FC236}">
                  <a16:creationId xmlns:a16="http://schemas.microsoft.com/office/drawing/2014/main" id="{3BEAD276-8850-4C0C-9777-8537000D522A}"/>
                </a:ext>
              </a:extLst>
            </p:cNvPr>
            <p:cNvSpPr>
              <a:spLocks/>
            </p:cNvSpPr>
            <p:nvPr/>
          </p:nvSpPr>
          <p:spPr bwMode="auto">
            <a:xfrm rot="1800000">
              <a:off x="5508097" y="1586019"/>
              <a:ext cx="315144" cy="538275"/>
            </a:xfrm>
            <a:custGeom>
              <a:avLst/>
              <a:gdLst>
                <a:gd name="T0" fmla="*/ 274 w 274"/>
                <a:gd name="T1" fmla="*/ 0 h 468"/>
                <a:gd name="T2" fmla="*/ 274 w 274"/>
                <a:gd name="T3" fmla="*/ 310 h 468"/>
                <a:gd name="T4" fmla="*/ 274 w 274"/>
                <a:gd name="T5" fmla="*/ 310 h 468"/>
                <a:gd name="T6" fmla="*/ 0 w 274"/>
                <a:gd name="T7" fmla="*/ 468 h 468"/>
                <a:gd name="T8" fmla="*/ 0 w 274"/>
                <a:gd name="T9" fmla="*/ 159 h 468"/>
                <a:gd name="T10" fmla="*/ 274 w 274"/>
                <a:gd name="T11" fmla="*/ 0 h 468"/>
                <a:gd name="T12" fmla="*/ 274 w 27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274" h="468">
                  <a:moveTo>
                    <a:pt x="274" y="0"/>
                  </a:moveTo>
                  <a:lnTo>
                    <a:pt x="274" y="310"/>
                  </a:lnTo>
                  <a:lnTo>
                    <a:pt x="274" y="310"/>
                  </a:lnTo>
                  <a:lnTo>
                    <a:pt x="0" y="468"/>
                  </a:lnTo>
                  <a:lnTo>
                    <a:pt x="0" y="159"/>
                  </a:lnTo>
                  <a:lnTo>
                    <a:pt x="274" y="0"/>
                  </a:lnTo>
                  <a:lnTo>
                    <a:pt x="274"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8000000" scaled="0"/>
              <a:tileRect/>
            </a:gradFill>
            <a:ln>
              <a:noFill/>
            </a:ln>
            <a:effectLst>
              <a:innerShdw blurRad="254000">
                <a:schemeClr val="accent1">
                  <a:lumMod val="60000"/>
                  <a:lumOff val="40000"/>
                  <a:alpha val="6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2" name="Title 1">
            <a:extLst>
              <a:ext uri="{FF2B5EF4-FFF2-40B4-BE49-F238E27FC236}">
                <a16:creationId xmlns:a16="http://schemas.microsoft.com/office/drawing/2014/main" id="{4E5EE0A0-B07E-479B-9684-4BD09FA4376C}"/>
              </a:ext>
            </a:extLst>
          </p:cNvPr>
          <p:cNvSpPr>
            <a:spLocks noGrp="1"/>
          </p:cNvSpPr>
          <p:nvPr>
            <p:ph type="title"/>
          </p:nvPr>
        </p:nvSpPr>
        <p:spPr>
          <a:xfrm>
            <a:off x="550863" y="575409"/>
            <a:ext cx="4500562" cy="984885"/>
          </a:xfrm>
        </p:spPr>
        <p:txBody>
          <a:bodyPr vert="horz" wrap="square" lIns="0" tIns="0" rIns="0" bIns="0" rtlCol="0" anchor="t" anchorCtr="0">
            <a:normAutofit/>
          </a:bodyPr>
          <a:lstStyle>
            <a:lvl1pPr>
              <a:defRPr lang="en-US" sz="3200" dirty="0"/>
            </a:lvl1pPr>
          </a:lstStyle>
          <a:p>
            <a:pPr lvl="0">
              <a:lnSpc>
                <a:spcPct val="100000"/>
              </a:lnSpc>
            </a:pPr>
            <a:r>
              <a:rPr lang="en-US"/>
              <a:t>Click to edit Master title style</a:t>
            </a:r>
            <a:endParaRPr lang="en-US" dirty="0"/>
          </a:p>
        </p:txBody>
      </p:sp>
      <p:sp>
        <p:nvSpPr>
          <p:cNvPr id="3" name="Picture Placeholder 2">
            <a:extLst>
              <a:ext uri="{FF2B5EF4-FFF2-40B4-BE49-F238E27FC236}">
                <a16:creationId xmlns:a16="http://schemas.microsoft.com/office/drawing/2014/main" id="{C11893A9-3462-4F51-83AE-5D2F124B985F}"/>
              </a:ext>
            </a:extLst>
          </p:cNvPr>
          <p:cNvSpPr>
            <a:spLocks noGrp="1"/>
          </p:cNvSpPr>
          <p:nvPr>
            <p:ph type="pic" idx="1"/>
          </p:nvPr>
        </p:nvSpPr>
        <p:spPr>
          <a:xfrm>
            <a:off x="5267324" y="575409"/>
            <a:ext cx="6373813" cy="5733316"/>
          </a:xfrm>
        </p:spPr>
        <p:txBody>
          <a:bodyPr>
            <a:normAutofit/>
          </a:bodyPr>
          <a:lstStyle>
            <a:lvl1pPr marL="0" indent="0">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8BA9240C-79C0-4A88-A476-725DE1B9C28F}"/>
              </a:ext>
            </a:extLst>
          </p:cNvPr>
          <p:cNvSpPr>
            <a:spLocks noGrp="1"/>
          </p:cNvSpPr>
          <p:nvPr>
            <p:ph type="body" sz="half" idx="2"/>
          </p:nvPr>
        </p:nvSpPr>
        <p:spPr>
          <a:xfrm>
            <a:off x="550863" y="1776195"/>
            <a:ext cx="4500562" cy="4532530"/>
          </a:xfrm>
        </p:spPr>
        <p:txBody>
          <a:bodyPr anchor="t" anchorCtr="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57D2D6F-49E8-4217-A908-2D9E43583589}"/>
              </a:ext>
            </a:extLst>
          </p:cNvPr>
          <p:cNvSpPr>
            <a:spLocks noGrp="1"/>
          </p:cNvSpPr>
          <p:nvPr>
            <p:ph type="dt" sz="half" idx="10"/>
          </p:nvPr>
        </p:nvSpPr>
        <p:spPr/>
        <p:txBody>
          <a:bodyPr/>
          <a:lstStyle/>
          <a:p>
            <a:r>
              <a:rPr lang="en-US"/>
              <a:t>20XX</a:t>
            </a:r>
            <a:endParaRPr lang="en-US" dirty="0"/>
          </a:p>
        </p:txBody>
      </p:sp>
      <p:sp>
        <p:nvSpPr>
          <p:cNvPr id="6" name="Footer Placeholder 5">
            <a:extLst>
              <a:ext uri="{FF2B5EF4-FFF2-40B4-BE49-F238E27FC236}">
                <a16:creationId xmlns:a16="http://schemas.microsoft.com/office/drawing/2014/main" id="{591C4440-6B8D-4A24-A807-8B1302A3DFA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6CFE189-E20B-4108-B290-244424336512}"/>
              </a:ext>
            </a:extLst>
          </p:cNvPr>
          <p:cNvSpPr>
            <a:spLocks noGrp="1"/>
          </p:cNvSpPr>
          <p:nvPr>
            <p:ph type="sldNum" sz="quarter" idx="12"/>
          </p:nvPr>
        </p:nvSpPr>
        <p:spPr/>
        <p:txBody>
          <a:bodyPr/>
          <a:lstStyle/>
          <a:p>
            <a:fld id="{DBA1B0FB-D917-4C8C-928F-313BD683BF39}" type="slidenum">
              <a:rPr lang="en-US" smtClean="0"/>
              <a:pPr/>
              <a:t>‹#›</a:t>
            </a:fld>
            <a:endParaRPr lang="en-US" dirty="0"/>
          </a:p>
        </p:txBody>
      </p:sp>
    </p:spTree>
    <p:extLst>
      <p:ext uri="{BB962C8B-B14F-4D97-AF65-F5344CB8AC3E}">
        <p14:creationId xmlns:p14="http://schemas.microsoft.com/office/powerpoint/2010/main" val="3176673549"/>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8028302-E866-455D-8898-53623027543F}"/>
              </a:ext>
            </a:extLst>
          </p:cNvPr>
          <p:cNvSpPr>
            <a:spLocks noGrp="1"/>
          </p:cNvSpPr>
          <p:nvPr>
            <p:ph type="title"/>
          </p:nvPr>
        </p:nvSpPr>
        <p:spPr>
          <a:xfrm>
            <a:off x="550863" y="550800"/>
            <a:ext cx="11090275" cy="1333057"/>
          </a:xfrm>
          <a:prstGeom prst="rect">
            <a:avLst/>
          </a:prstGeom>
        </p:spPr>
        <p:txBody>
          <a:bodyPr vert="horz" wrap="square" lIns="0" tIns="0" rIns="0" bIns="0" rtlCol="0" anchor="t" anchorCtr="0">
            <a:normAutofit/>
          </a:bodyPr>
          <a:lstStyle/>
          <a:p>
            <a:pPr lvl="0">
              <a:lnSpc>
                <a:spcPct val="100000"/>
              </a:lnSpc>
            </a:pPr>
            <a:r>
              <a:rPr lang="en-US"/>
              <a:t>Click to edit Master title style</a:t>
            </a:r>
            <a:endParaRPr lang="en-US" dirty="0"/>
          </a:p>
        </p:txBody>
      </p:sp>
      <p:sp>
        <p:nvSpPr>
          <p:cNvPr id="3" name="Text Placeholder 2">
            <a:extLst>
              <a:ext uri="{FF2B5EF4-FFF2-40B4-BE49-F238E27FC236}">
                <a16:creationId xmlns:a16="http://schemas.microsoft.com/office/drawing/2014/main" id="{BC94E72B-F0CF-4BC4-B509-A1C4508BE435}"/>
              </a:ext>
            </a:extLst>
          </p:cNvPr>
          <p:cNvSpPr>
            <a:spLocks noGrp="1"/>
          </p:cNvSpPr>
          <p:nvPr>
            <p:ph type="body" idx="1"/>
          </p:nvPr>
        </p:nvSpPr>
        <p:spPr>
          <a:xfrm>
            <a:off x="550863" y="2113862"/>
            <a:ext cx="11091600" cy="3978963"/>
          </a:xfrm>
          <a:prstGeom prst="rect">
            <a:avLst/>
          </a:prstGeom>
        </p:spPr>
        <p:txBody>
          <a:bodyPr vert="horz" wrap="square"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34ACE49D-C22F-4540-AC09-E421D2A2EDBE}"/>
              </a:ext>
            </a:extLst>
          </p:cNvPr>
          <p:cNvSpPr>
            <a:spLocks noGrp="1"/>
          </p:cNvSpPr>
          <p:nvPr>
            <p:ph type="dt" sz="half" idx="2"/>
          </p:nvPr>
        </p:nvSpPr>
        <p:spPr>
          <a:xfrm>
            <a:off x="550863" y="6507212"/>
            <a:ext cx="2628900" cy="153888"/>
          </a:xfrm>
          <a:prstGeom prst="rect">
            <a:avLst/>
          </a:prstGeom>
        </p:spPr>
        <p:txBody>
          <a:bodyPr vert="horz" wrap="square" lIns="0" tIns="0" rIns="0" bIns="0" rtlCol="0" anchor="ctr">
            <a:spAutoFit/>
          </a:bodyPr>
          <a:lstStyle>
            <a:lvl1pPr algn="l">
              <a:defRPr sz="1000">
                <a:solidFill>
                  <a:schemeClr val="tx1">
                    <a:alpha val="80000"/>
                  </a:schemeClr>
                </a:solidFill>
              </a:defRPr>
            </a:lvl1pPr>
          </a:lstStyle>
          <a:p>
            <a:r>
              <a:rPr lang="en-US"/>
              <a:t>20XX</a:t>
            </a:r>
            <a:endParaRPr lang="en-US" dirty="0"/>
          </a:p>
        </p:txBody>
      </p:sp>
      <p:sp>
        <p:nvSpPr>
          <p:cNvPr id="5" name="Footer Placeholder 4">
            <a:extLst>
              <a:ext uri="{FF2B5EF4-FFF2-40B4-BE49-F238E27FC236}">
                <a16:creationId xmlns:a16="http://schemas.microsoft.com/office/drawing/2014/main" id="{ACD5C3BE-317E-49E8-82B5-C8A7EC9C8A7E}"/>
              </a:ext>
            </a:extLst>
          </p:cNvPr>
          <p:cNvSpPr>
            <a:spLocks noGrp="1"/>
          </p:cNvSpPr>
          <p:nvPr>
            <p:ph type="ftr" sz="quarter" idx="3"/>
          </p:nvPr>
        </p:nvSpPr>
        <p:spPr>
          <a:xfrm>
            <a:off x="3359150" y="6507212"/>
            <a:ext cx="6379210" cy="153888"/>
          </a:xfrm>
          <a:prstGeom prst="rect">
            <a:avLst/>
          </a:prstGeom>
        </p:spPr>
        <p:txBody>
          <a:bodyPr vert="horz" wrap="square" lIns="0" tIns="0" rIns="0" bIns="0" rtlCol="0" anchor="ctr">
            <a:spAutoFit/>
          </a:bodyPr>
          <a:lstStyle>
            <a:lvl1pPr algn="l">
              <a:defRPr sz="1000">
                <a:solidFill>
                  <a:schemeClr val="tx1">
                    <a:alpha val="80000"/>
                  </a:schemeClr>
                </a:solidFill>
              </a:defRPr>
            </a:lvl1pPr>
          </a:lstStyle>
          <a:p>
            <a:endParaRPr lang="en-US" dirty="0"/>
          </a:p>
        </p:txBody>
      </p:sp>
      <p:sp>
        <p:nvSpPr>
          <p:cNvPr id="6" name="Slide Number Placeholder 5">
            <a:extLst>
              <a:ext uri="{FF2B5EF4-FFF2-40B4-BE49-F238E27FC236}">
                <a16:creationId xmlns:a16="http://schemas.microsoft.com/office/drawing/2014/main" id="{45574E12-6C16-431F-B2CE-E4B15916BA05}"/>
              </a:ext>
            </a:extLst>
          </p:cNvPr>
          <p:cNvSpPr>
            <a:spLocks noGrp="1"/>
          </p:cNvSpPr>
          <p:nvPr>
            <p:ph type="sldNum" sz="quarter" idx="4"/>
          </p:nvPr>
        </p:nvSpPr>
        <p:spPr>
          <a:xfrm>
            <a:off x="9948863" y="6507212"/>
            <a:ext cx="1692274" cy="153888"/>
          </a:xfrm>
          <a:prstGeom prst="rect">
            <a:avLst/>
          </a:prstGeom>
        </p:spPr>
        <p:txBody>
          <a:bodyPr vert="horz" wrap="square" lIns="0" tIns="0" rIns="0" bIns="0" rtlCol="0" anchor="ctr">
            <a:spAutoFit/>
          </a:bodyPr>
          <a:lstStyle>
            <a:lvl1pPr algn="r">
              <a:defRPr sz="1000">
                <a:solidFill>
                  <a:schemeClr val="tx1">
                    <a:alpha val="80000"/>
                  </a:schemeClr>
                </a:solidFill>
              </a:defRPr>
            </a:lvl1pPr>
          </a:lstStyle>
          <a:p>
            <a:fld id="{DBA1B0FB-D917-4C8C-928F-313BD683BF39}" type="slidenum">
              <a:rPr lang="en-US" smtClean="0"/>
              <a:pPr/>
              <a:t>‹#›</a:t>
            </a:fld>
            <a:endParaRPr lang="en-US" dirty="0"/>
          </a:p>
        </p:txBody>
      </p:sp>
    </p:spTree>
    <p:extLst>
      <p:ext uri="{BB962C8B-B14F-4D97-AF65-F5344CB8AC3E}">
        <p14:creationId xmlns:p14="http://schemas.microsoft.com/office/powerpoint/2010/main" val="4222058729"/>
      </p:ext>
    </p:extLst>
  </p:cSld>
  <p:clrMap bg1="dk1" tx1="lt1" bg2="dk2" tx2="lt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7" r:id="rId12"/>
    <p:sldLayoutId id="2147483719" r:id="rId13"/>
    <p:sldLayoutId id="2147483721" r:id="rId14"/>
    <p:sldLayoutId id="2147483722" r:id="rId15"/>
    <p:sldLayoutId id="2147483724" r:id="rId16"/>
    <p:sldLayoutId id="2147483728" r:id="rId17"/>
  </p:sldLayoutIdLst>
  <p:hf sldNum="0" hdr="0" ftr="0" dt="0"/>
  <p:txStyles>
    <p:titleStyle>
      <a:lvl1pPr algn="l" defTabSz="914400" rtl="0" eaLnBrk="1" latinLnBrk="0" hangingPunct="1">
        <a:lnSpc>
          <a:spcPct val="90000"/>
        </a:lnSpc>
        <a:spcBef>
          <a:spcPct val="0"/>
        </a:spcBef>
        <a:buNone/>
        <a:defRPr lang="en-US" sz="4800" kern="1200" dirty="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spcAft>
          <a:spcPts val="800"/>
        </a:spcAft>
        <a:buFont typeface="Arial" panose="020B0604020202020204" pitchFamily="34" charset="0"/>
        <a:buChar char="•"/>
        <a:defRPr sz="2400" kern="1200">
          <a:solidFill>
            <a:schemeClr val="tx1">
              <a:alpha val="60000"/>
            </a:schemeClr>
          </a:solidFill>
          <a:latin typeface="+mn-lt"/>
          <a:ea typeface="+mn-ea"/>
          <a:cs typeface="+mn-cs"/>
        </a:defRPr>
      </a:lvl1pPr>
      <a:lvl2pPr marL="685800" indent="-228600" algn="l" defTabSz="914400" rtl="0" eaLnBrk="1" latinLnBrk="0" hangingPunct="1">
        <a:lnSpc>
          <a:spcPct val="110000"/>
        </a:lnSpc>
        <a:spcBef>
          <a:spcPts val="500"/>
        </a:spcBef>
        <a:spcAft>
          <a:spcPts val="800"/>
        </a:spcAft>
        <a:buFont typeface="Arial" panose="020B0604020202020204" pitchFamily="34" charset="0"/>
        <a:buChar char="•"/>
        <a:defRPr sz="1600" kern="1200">
          <a:solidFill>
            <a:schemeClr val="tx1">
              <a:alpha val="60000"/>
            </a:schemeClr>
          </a:solidFill>
          <a:latin typeface="+mn-lt"/>
          <a:ea typeface="+mn-ea"/>
          <a:cs typeface="+mn-cs"/>
        </a:defRPr>
      </a:lvl2pPr>
      <a:lvl3pPr marL="1143000" indent="-228600" algn="l" defTabSz="914400" rtl="0" eaLnBrk="1" latinLnBrk="0" hangingPunct="1">
        <a:lnSpc>
          <a:spcPct val="110000"/>
        </a:lnSpc>
        <a:spcBef>
          <a:spcPts val="500"/>
        </a:spcBef>
        <a:spcAft>
          <a:spcPts val="800"/>
        </a:spcAft>
        <a:buFont typeface="Arial" panose="020B0604020202020204" pitchFamily="34" charset="0"/>
        <a:buChar char="•"/>
        <a:defRPr sz="1600" kern="1200">
          <a:solidFill>
            <a:schemeClr val="tx1">
              <a:alpha val="60000"/>
            </a:schemeClr>
          </a:solidFill>
          <a:latin typeface="+mn-lt"/>
          <a:ea typeface="+mn-ea"/>
          <a:cs typeface="+mn-cs"/>
        </a:defRPr>
      </a:lvl3pPr>
      <a:lvl4pPr marL="1600200" indent="-228600" algn="l" defTabSz="914400" rtl="0" eaLnBrk="1" latinLnBrk="0" hangingPunct="1">
        <a:lnSpc>
          <a:spcPct val="110000"/>
        </a:lnSpc>
        <a:spcBef>
          <a:spcPts val="500"/>
        </a:spcBef>
        <a:spcAft>
          <a:spcPts val="800"/>
        </a:spcAft>
        <a:buFont typeface="Arial" panose="020B0604020202020204" pitchFamily="34" charset="0"/>
        <a:buChar char="•"/>
        <a:defRPr sz="1600" kern="1200">
          <a:solidFill>
            <a:schemeClr val="tx1">
              <a:alpha val="60000"/>
            </a:schemeClr>
          </a:solidFill>
          <a:latin typeface="+mn-lt"/>
          <a:ea typeface="+mn-ea"/>
          <a:cs typeface="+mn-cs"/>
        </a:defRPr>
      </a:lvl4pPr>
      <a:lvl5pPr marL="2057400" indent="-228600" algn="l" defTabSz="914400" rtl="0" eaLnBrk="1" latinLnBrk="0" hangingPunct="1">
        <a:lnSpc>
          <a:spcPct val="110000"/>
        </a:lnSpc>
        <a:spcBef>
          <a:spcPts val="500"/>
        </a:spcBef>
        <a:spcAft>
          <a:spcPts val="800"/>
        </a:spcAft>
        <a:buFont typeface="Arial" panose="020B0604020202020204" pitchFamily="34" charset="0"/>
        <a:buChar char="•"/>
        <a:defRPr sz="1600" kern="1200">
          <a:solidFill>
            <a:schemeClr val="tx1">
              <a:alpha val="6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2" pos="3840">
          <p15:clr>
            <a:srgbClr val="F26B43"/>
          </p15:clr>
        </p15:guide>
        <p15:guide id="33" orient="horz" pos="2160">
          <p15:clr>
            <a:srgbClr val="F26B43"/>
          </p15:clr>
        </p15:guide>
        <p15:guide id="34" pos="347">
          <p15:clr>
            <a:srgbClr val="F26B43"/>
          </p15:clr>
        </p15:guide>
        <p15:guide id="35" pos="7333">
          <p15:clr>
            <a:srgbClr val="F26B43"/>
          </p15:clr>
        </p15:guide>
        <p15:guide id="36" orient="horz" pos="346">
          <p15:clr>
            <a:srgbClr val="F26B43"/>
          </p15:clr>
        </p15:guide>
        <p15:guide id="37" orient="horz" pos="3974">
          <p15:clr>
            <a:srgbClr val="F26B43"/>
          </p15:clr>
        </p15:guide>
        <p15:guide id="38" pos="824">
          <p15:clr>
            <a:srgbClr val="A4A3A4"/>
          </p15:clr>
        </p15:guide>
        <p15:guide id="39" pos="937">
          <p15:clr>
            <a:srgbClr val="A4A3A4"/>
          </p15:clr>
        </p15:guide>
        <p15:guide id="40" pos="1413">
          <p15:clr>
            <a:srgbClr val="A4A3A4"/>
          </p15:clr>
        </p15:guide>
        <p15:guide id="41" pos="1527">
          <p15:clr>
            <a:srgbClr val="A4A3A4"/>
          </p15:clr>
        </p15:guide>
        <p15:guide id="42" pos="2003">
          <p15:clr>
            <a:srgbClr val="A4A3A4"/>
          </p15:clr>
        </p15:guide>
        <p15:guide id="43" pos="2116">
          <p15:clr>
            <a:srgbClr val="A4A3A4"/>
          </p15:clr>
        </p15:guide>
        <p15:guide id="44" pos="2593">
          <p15:clr>
            <a:srgbClr val="A4A3A4"/>
          </p15:clr>
        </p15:guide>
        <p15:guide id="45" pos="2706">
          <p15:clr>
            <a:srgbClr val="A4A3A4"/>
          </p15:clr>
        </p15:guide>
        <p15:guide id="46" pos="3182">
          <p15:clr>
            <a:srgbClr val="A4A3A4"/>
          </p15:clr>
        </p15:guide>
        <p15:guide id="47" pos="3318">
          <p15:clr>
            <a:srgbClr val="A4A3A4"/>
          </p15:clr>
        </p15:guide>
        <p15:guide id="48" pos="3772">
          <p15:clr>
            <a:srgbClr val="A4A3A4"/>
          </p15:clr>
        </p15:guide>
        <p15:guide id="49" pos="3908">
          <p15:clr>
            <a:srgbClr val="A4A3A4"/>
          </p15:clr>
        </p15:guide>
        <p15:guide id="50" pos="4362">
          <p15:clr>
            <a:srgbClr val="A4A3A4"/>
          </p15:clr>
        </p15:guide>
        <p15:guide id="51" pos="4498">
          <p15:clr>
            <a:srgbClr val="A4A3A4"/>
          </p15:clr>
        </p15:guide>
        <p15:guide id="52" pos="4951">
          <p15:clr>
            <a:srgbClr val="A4A3A4"/>
          </p15:clr>
        </p15:guide>
        <p15:guide id="53" pos="5087">
          <p15:clr>
            <a:srgbClr val="A4A3A4"/>
          </p15:clr>
        </p15:guide>
        <p15:guide id="54" pos="5541">
          <p15:clr>
            <a:srgbClr val="A4A3A4"/>
          </p15:clr>
        </p15:guide>
        <p15:guide id="55" pos="5677">
          <p15:clr>
            <a:srgbClr val="A4A3A4"/>
          </p15:clr>
        </p15:guide>
        <p15:guide id="56" pos="6153">
          <p15:clr>
            <a:srgbClr val="A4A3A4"/>
          </p15:clr>
        </p15:guide>
        <p15:guide id="57" pos="6267">
          <p15:clr>
            <a:srgbClr val="A4A3A4"/>
          </p15:clr>
        </p15:guide>
        <p15:guide id="58" pos="6743">
          <p15:clr>
            <a:srgbClr val="A4A3A4"/>
          </p15:clr>
        </p15:guide>
        <p15:guide id="59" pos="6856">
          <p15:clr>
            <a:srgbClr val="A4A3A4"/>
          </p15:clr>
        </p15:guide>
        <p15:guide id="60" orient="horz" pos="3838">
          <p15:clr>
            <a:srgbClr val="A4A3A4"/>
          </p15:clr>
        </p15:guide>
        <p15:guide id="61" orient="horz" pos="2092">
          <p15:clr>
            <a:srgbClr val="A4A3A4"/>
          </p15:clr>
        </p15:guide>
        <p15:guide id="62" orient="horz" pos="2228">
          <p15:clr>
            <a:srgbClr val="A4A3A4"/>
          </p15:clr>
        </p15:guide>
        <p15:guide id="63" orient="horz" pos="845">
          <p15:clr>
            <a:srgbClr val="A4A3A4"/>
          </p15:clr>
        </p15:guide>
        <p15:guide id="64" orient="horz" pos="958">
          <p15:clr>
            <a:srgbClr val="A4A3A4"/>
          </p15:clr>
        </p15:guide>
        <p15:guide id="65" orient="horz" pos="1480">
          <p15:clr>
            <a:srgbClr val="A4A3A4"/>
          </p15:clr>
        </p15:guide>
        <p15:guide id="66" orient="horz" pos="1593">
          <p15:clr>
            <a:srgbClr val="A4A3A4"/>
          </p15:clr>
        </p15:guide>
        <p15:guide id="67" orient="horz" pos="2727">
          <p15:clr>
            <a:srgbClr val="A4A3A4"/>
          </p15:clr>
        </p15:guide>
        <p15:guide id="68" orient="horz" pos="2840">
          <p15:clr>
            <a:srgbClr val="A4A3A4"/>
          </p15:clr>
        </p15:guide>
        <p15:guide id="69" orient="horz" pos="3339">
          <p15:clr>
            <a:srgbClr val="A4A3A4"/>
          </p15:clr>
        </p15:guide>
        <p15:guide id="70" orient="horz" pos="3475">
          <p15:clr>
            <a:srgbClr val="A4A3A4"/>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0047101-8D42-6100-9CEA-AEC0FAEAB606}"/>
              </a:ext>
            </a:extLst>
          </p:cNvPr>
          <p:cNvSpPr>
            <a:spLocks noGrp="1"/>
          </p:cNvSpPr>
          <p:nvPr>
            <p:ph type="title"/>
          </p:nvPr>
        </p:nvSpPr>
        <p:spPr>
          <a:noFill/>
        </p:spPr>
        <p:txBody>
          <a:bodyPr anchor="ctr">
            <a:noAutofit/>
          </a:bodyPr>
          <a:lstStyle/>
          <a:p>
            <a:r>
              <a:rPr lang="en-US" sz="5400" dirty="0"/>
              <a:t>REMEDIES…</a:t>
            </a:r>
            <a:br>
              <a:rPr lang="en-US" dirty="0"/>
            </a:br>
            <a:r>
              <a:rPr lang="en-US" dirty="0"/>
              <a:t> - Estates</a:t>
            </a:r>
            <a:br>
              <a:rPr lang="en-US" dirty="0"/>
            </a:br>
            <a:r>
              <a:rPr lang="en-US" dirty="0"/>
              <a:t> - Trusts</a:t>
            </a:r>
            <a:br>
              <a:rPr lang="en-US" dirty="0"/>
            </a:br>
            <a:r>
              <a:rPr lang="en-US" dirty="0"/>
              <a:t> - </a:t>
            </a:r>
            <a:r>
              <a:rPr lang="en-US" strike="sngStrike" dirty="0"/>
              <a:t>Guardianships</a:t>
            </a:r>
            <a:br>
              <a:rPr lang="en-US" dirty="0"/>
            </a:br>
            <a:r>
              <a:rPr lang="en-US" dirty="0"/>
              <a:t> - </a:t>
            </a:r>
            <a:r>
              <a:rPr lang="en-US" strike="sngStrike" dirty="0"/>
              <a:t>Ancillaries</a:t>
            </a:r>
          </a:p>
        </p:txBody>
      </p:sp>
      <p:pic>
        <p:nvPicPr>
          <p:cNvPr id="8" name="Picture Placeholder 13" descr="Data points digital background">
            <a:extLst>
              <a:ext uri="{FF2B5EF4-FFF2-40B4-BE49-F238E27FC236}">
                <a16:creationId xmlns:a16="http://schemas.microsoft.com/office/drawing/2014/main" id="{53227D59-33F9-9DDB-1C5C-A938A989EE51}"/>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val="0"/>
              </a:ext>
            </a:extLst>
          </a:blip>
          <a:srcRect l="7936" r="7936"/>
          <a:stretch/>
        </p:blipFill>
        <p:spPr/>
      </p:pic>
    </p:spTree>
    <p:extLst>
      <p:ext uri="{BB962C8B-B14F-4D97-AF65-F5344CB8AC3E}">
        <p14:creationId xmlns:p14="http://schemas.microsoft.com/office/powerpoint/2010/main" val="28030920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82184FF4-7029-4ED7-813A-192E606087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612445" y="481888"/>
            <a:ext cx="1080000" cy="1262947"/>
          </a:xfrm>
          <a:custGeom>
            <a:avLst/>
            <a:gdLst/>
            <a:ahLst/>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9" name="Oval 38">
            <a:extLst>
              <a:ext uri="{FF2B5EF4-FFF2-40B4-BE49-F238E27FC236}">
                <a16:creationId xmlns:a16="http://schemas.microsoft.com/office/drawing/2014/main" id="{AAA7AB09-557C-41AD-9113-FF9F68FA10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8100000">
            <a:off x="626845" y="828962"/>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1" name="Oval 40">
            <a:extLst>
              <a:ext uri="{FF2B5EF4-FFF2-40B4-BE49-F238E27FC236}">
                <a16:creationId xmlns:a16="http://schemas.microsoft.com/office/drawing/2014/main" id="{EF99ECAA-1F11-4937-BBA6-51935AB44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00802" y="247285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43" name="Group 42">
            <a:extLst>
              <a:ext uri="{FF2B5EF4-FFF2-40B4-BE49-F238E27FC236}">
                <a16:creationId xmlns:a16="http://schemas.microsoft.com/office/drawing/2014/main" id="{79DE9FAB-6BBA-4CFE-B67D-77B47F01EC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29952" y="4524379"/>
            <a:ext cx="1980001" cy="1363916"/>
            <a:chOff x="4879602" y="3781429"/>
            <a:chExt cx="1980001" cy="1363916"/>
          </a:xfrm>
        </p:grpSpPr>
        <p:sp>
          <p:nvSpPr>
            <p:cNvPr id="44" name="Freeform: Shape 43">
              <a:extLst>
                <a:ext uri="{FF2B5EF4-FFF2-40B4-BE49-F238E27FC236}">
                  <a16:creationId xmlns:a16="http://schemas.microsoft.com/office/drawing/2014/main" id="{79FAC916-D9BB-4794-81B4-7C47C67E850D}"/>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B5CA2231-7A65-4D16-8400-A210CC41DB7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6" name="Oval 45">
              <a:extLst>
                <a:ext uri="{FF2B5EF4-FFF2-40B4-BE49-F238E27FC236}">
                  <a16:creationId xmlns:a16="http://schemas.microsoft.com/office/drawing/2014/main" id="{4B089C8C-B82B-4704-88E2-E857A5E21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7" name="Oval 46">
              <a:extLst>
                <a:ext uri="{FF2B5EF4-FFF2-40B4-BE49-F238E27FC236}">
                  <a16:creationId xmlns:a16="http://schemas.microsoft.com/office/drawing/2014/main" id="{434B90C8-5B4D-456E-AD99-80EF748FDD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useBgFill="1">
        <p:nvSpPr>
          <p:cNvPr id="49" name="Rectangle 48">
            <a:extLst>
              <a:ext uri="{FF2B5EF4-FFF2-40B4-BE49-F238E27FC236}">
                <a16:creationId xmlns:a16="http://schemas.microsoft.com/office/drawing/2014/main" id="{1DB043B4-68C6-45B9-82AC-A5800EADB8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Placeholder 15" descr="Data points digital background">
            <a:extLst>
              <a:ext uri="{FF2B5EF4-FFF2-40B4-BE49-F238E27FC236}">
                <a16:creationId xmlns:a16="http://schemas.microsoft.com/office/drawing/2014/main" id="{A496DCE5-C34A-22C2-A9D8-E90DFC8CE86C}"/>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val="0"/>
              </a:ext>
            </a:extLst>
          </a:blip>
          <a:srcRect l="34481" r="10407" b="-1"/>
          <a:stretch/>
        </p:blipFill>
        <p:spPr>
          <a:xfrm>
            <a:off x="20" y="1"/>
            <a:ext cx="12191980" cy="6858000"/>
          </a:xfrm>
          <a:custGeom>
            <a:avLst/>
            <a:gdLst/>
            <a:ahLst/>
            <a:cxnLst/>
            <a:rect l="l" t="t" r="r" b="b"/>
            <a:pathLst>
              <a:path w="12192000" h="6858000">
                <a:moveTo>
                  <a:pt x="0" y="0"/>
                </a:moveTo>
                <a:lnTo>
                  <a:pt x="12192000" y="0"/>
                </a:lnTo>
                <a:lnTo>
                  <a:pt x="12192000" y="6858000"/>
                </a:lnTo>
                <a:lnTo>
                  <a:pt x="0" y="6858000"/>
                </a:lnTo>
                <a:close/>
              </a:path>
            </a:pathLst>
          </a:custGeom>
        </p:spPr>
      </p:pic>
      <p:sp>
        <p:nvSpPr>
          <p:cNvPr id="51" name="Rectangle 50">
            <a:extLst>
              <a:ext uri="{FF2B5EF4-FFF2-40B4-BE49-F238E27FC236}">
                <a16:creationId xmlns:a16="http://schemas.microsoft.com/office/drawing/2014/main" id="{AD4EA4DF-0E7C-4098-86F6-7D0ACAEFC0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7859713" cy="6857998"/>
          </a:xfrm>
          <a:prstGeom prst="rect">
            <a:avLst/>
          </a:prstGeom>
          <a:gradFill flip="none" rotWithShape="1">
            <a:gsLst>
              <a:gs pos="50000">
                <a:schemeClr val="bg2">
                  <a:alpha val="60000"/>
                </a:schemeClr>
              </a:gs>
              <a:gs pos="0">
                <a:schemeClr val="bg2">
                  <a:alpha val="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A0034E89-1952-5288-08A0-70A4A73BE39E}"/>
              </a:ext>
            </a:extLst>
          </p:cNvPr>
          <p:cNvSpPr>
            <a:spLocks noGrp="1"/>
          </p:cNvSpPr>
          <p:nvPr>
            <p:ph type="ctrTitle"/>
          </p:nvPr>
        </p:nvSpPr>
        <p:spPr>
          <a:xfrm>
            <a:off x="550864" y="285004"/>
            <a:ext cx="11317048" cy="6287991"/>
          </a:xfrm>
        </p:spPr>
        <p:txBody>
          <a:bodyPr vert="horz" wrap="square" lIns="0" tIns="0" rIns="0" bIns="0" rtlCol="0" anchor="b" anchorCtr="0">
            <a:normAutofit/>
          </a:bodyPr>
          <a:lstStyle/>
          <a:p>
            <a:r>
              <a:rPr lang="en-US" sz="4100" b="1" dirty="0"/>
              <a:t>Trust</a:t>
            </a:r>
            <a:r>
              <a:rPr lang="en-US" sz="4100" b="1" kern="1200" dirty="0">
                <a:solidFill>
                  <a:schemeClr val="tx1"/>
                </a:solidFill>
                <a:latin typeface="+mj-lt"/>
                <a:ea typeface="+mj-ea"/>
                <a:cs typeface="+mj-cs"/>
              </a:rPr>
              <a:t> Remedies:</a:t>
            </a:r>
            <a:br>
              <a:rPr lang="en-US" sz="4100" kern="1200" dirty="0">
                <a:solidFill>
                  <a:schemeClr val="tx1"/>
                </a:solidFill>
                <a:latin typeface="+mj-lt"/>
                <a:ea typeface="+mj-ea"/>
                <a:cs typeface="+mj-cs"/>
              </a:rPr>
            </a:br>
            <a:r>
              <a:rPr lang="en-US" sz="4100" dirty="0"/>
              <a:t>- Modification and Termination</a:t>
            </a:r>
            <a:br>
              <a:rPr lang="en-US" sz="4100" dirty="0"/>
            </a:br>
            <a:r>
              <a:rPr lang="en-US" sz="4100" dirty="0"/>
              <a:t>- Additional property – TPC 112.006</a:t>
            </a:r>
            <a:br>
              <a:rPr lang="en-US" sz="4100" dirty="0"/>
            </a:br>
            <a:r>
              <a:rPr lang="en-US" sz="4100" dirty="0"/>
              <a:t>- Accounting – TPC 113.151</a:t>
            </a:r>
            <a:br>
              <a:rPr lang="en-US" sz="2700" dirty="0"/>
            </a:br>
            <a:r>
              <a:rPr lang="en-US" sz="4100" dirty="0"/>
              <a:t>- </a:t>
            </a:r>
            <a:r>
              <a:rPr lang="en-US" sz="4000" dirty="0">
                <a:solidFill>
                  <a:prstClr val="white"/>
                </a:solidFill>
              </a:rPr>
              <a:t>Removal of Trustee – TPC 13.082</a:t>
            </a:r>
            <a:br>
              <a:rPr lang="en-US" sz="2700" dirty="0">
                <a:solidFill>
                  <a:prstClr val="white"/>
                </a:solidFill>
              </a:rPr>
            </a:br>
            <a:r>
              <a:rPr lang="en-US" sz="2700" dirty="0">
                <a:solidFill>
                  <a:prstClr val="white"/>
                </a:solidFill>
              </a:rPr>
              <a:t>	Material violation or attempt AND results in material financial loss</a:t>
            </a:r>
            <a:br>
              <a:rPr lang="en-US" sz="2700" dirty="0">
                <a:solidFill>
                  <a:prstClr val="white"/>
                </a:solidFill>
              </a:rPr>
            </a:br>
            <a:r>
              <a:rPr lang="en-US" sz="2700" dirty="0">
                <a:solidFill>
                  <a:prstClr val="white"/>
                </a:solidFill>
              </a:rPr>
              <a:t>	Court finds “other cause for removal.”</a:t>
            </a:r>
            <a:br>
              <a:rPr lang="en-US" sz="2700" dirty="0">
                <a:solidFill>
                  <a:prstClr val="white"/>
                </a:solidFill>
              </a:rPr>
            </a:br>
            <a:r>
              <a:rPr lang="en-US" sz="3700" dirty="0">
                <a:solidFill>
                  <a:prstClr val="white"/>
                </a:solidFill>
              </a:rPr>
              <a:t>- Successor </a:t>
            </a:r>
            <a:br>
              <a:rPr lang="en-US" sz="2700" dirty="0">
                <a:solidFill>
                  <a:prstClr val="white"/>
                </a:solidFill>
              </a:rPr>
            </a:br>
            <a:r>
              <a:rPr lang="en-US" sz="2700" dirty="0">
                <a:solidFill>
                  <a:prstClr val="white"/>
                </a:solidFill>
              </a:rPr>
              <a:t>	May be liable for predecessor breach – TPC 114.002</a:t>
            </a:r>
            <a:br>
              <a:rPr lang="en-US" sz="2700" dirty="0">
                <a:solidFill>
                  <a:prstClr val="white"/>
                </a:solidFill>
              </a:rPr>
            </a:br>
            <a:r>
              <a:rPr lang="en-US" sz="3700" dirty="0">
                <a:solidFill>
                  <a:prstClr val="white"/>
                </a:solidFill>
              </a:rPr>
              <a:t>- Distribution</a:t>
            </a:r>
            <a:br>
              <a:rPr lang="en-US" sz="2700" dirty="0">
                <a:solidFill>
                  <a:prstClr val="white"/>
                </a:solidFill>
              </a:rPr>
            </a:br>
            <a:r>
              <a:rPr lang="en-US" sz="2700" dirty="0">
                <a:solidFill>
                  <a:prstClr val="white"/>
                </a:solidFill>
              </a:rPr>
              <a:t>		</a:t>
            </a:r>
            <a:br>
              <a:rPr lang="en-US" sz="2700" dirty="0">
                <a:solidFill>
                  <a:prstClr val="white"/>
                </a:solidFill>
              </a:rPr>
            </a:br>
            <a:r>
              <a:rPr lang="en-US" sz="2700" dirty="0">
                <a:solidFill>
                  <a:prstClr val="white"/>
                </a:solidFill>
              </a:rPr>
              <a:t>	</a:t>
            </a:r>
            <a:endParaRPr lang="en-US" sz="2700" kern="1200" dirty="0">
              <a:solidFill>
                <a:schemeClr val="tx1"/>
              </a:solidFill>
            </a:endParaRPr>
          </a:p>
        </p:txBody>
      </p:sp>
      <p:sp>
        <p:nvSpPr>
          <p:cNvPr id="53" name="Rectangle 52">
            <a:extLst>
              <a:ext uri="{FF2B5EF4-FFF2-40B4-BE49-F238E27FC236}">
                <a16:creationId xmlns:a16="http://schemas.microsoft.com/office/drawing/2014/main" id="{FE05BC49-0F00-4C85-9AF5-A0CC5B39C8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773729"/>
            <a:ext cx="12192000" cy="1084271"/>
          </a:xfrm>
          <a:prstGeom prst="rect">
            <a:avLst/>
          </a:prstGeom>
          <a:gradFill flip="none" rotWithShape="1">
            <a:gsLst>
              <a:gs pos="90000">
                <a:schemeClr val="bg2">
                  <a:alpha val="60000"/>
                </a:schemeClr>
              </a:gs>
              <a:gs pos="28000">
                <a:schemeClr val="bg2">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77005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3"/>
                                        </p:tgtEl>
                                        <p:attrNameLst>
                                          <p:attrName>style.visibility</p:attrName>
                                        </p:attrNameLst>
                                      </p:cBhvr>
                                      <p:to>
                                        <p:strVal val="visible"/>
                                      </p:to>
                                    </p:set>
                                    <p:animEffect transition="in" filter="fade">
                                      <p:cBhvr>
                                        <p:cTn id="7" dur="4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72343A-9CB0-F2AD-EF62-5DEE3E97F956}"/>
              </a:ext>
            </a:extLst>
          </p:cNvPr>
          <p:cNvSpPr>
            <a:spLocks noGrp="1"/>
          </p:cNvSpPr>
          <p:nvPr>
            <p:ph type="title"/>
          </p:nvPr>
        </p:nvSpPr>
        <p:spPr>
          <a:xfrm>
            <a:off x="419450" y="0"/>
            <a:ext cx="10368792" cy="6979640"/>
          </a:xfrm>
        </p:spPr>
        <p:txBody>
          <a:bodyPr>
            <a:normAutofit fontScale="90000"/>
          </a:bodyPr>
          <a:lstStyle/>
          <a:p>
            <a:r>
              <a:rPr lang="en-US" sz="3700" b="1" dirty="0"/>
              <a:t>Remedies for Breach of Trust </a:t>
            </a:r>
            <a:br>
              <a:rPr lang="en-US" sz="3700" b="1" dirty="0"/>
            </a:br>
            <a:r>
              <a:rPr lang="en-US" sz="3700" dirty="0"/>
              <a:t>- TPC 114.008 (a) that has occurred or </a:t>
            </a:r>
            <a:r>
              <a:rPr lang="en-US" sz="3700" u="sng" dirty="0"/>
              <a:t>might</a:t>
            </a:r>
            <a:r>
              <a:rPr lang="en-US" sz="3700" dirty="0"/>
              <a:t> occur:</a:t>
            </a:r>
            <a:br>
              <a:rPr lang="en-US" sz="3700" dirty="0"/>
            </a:br>
            <a:r>
              <a:rPr lang="en-US" sz="3700" dirty="0"/>
              <a:t>	compel to perform</a:t>
            </a:r>
            <a:br>
              <a:rPr lang="en-US" sz="3700" dirty="0"/>
            </a:br>
            <a:r>
              <a:rPr lang="en-US" sz="3700" dirty="0"/>
              <a:t>	enjoin</a:t>
            </a:r>
            <a:br>
              <a:rPr lang="en-US" sz="3700" dirty="0"/>
            </a:br>
            <a:r>
              <a:rPr lang="en-US" sz="3700" dirty="0"/>
              <a:t>	compel redress</a:t>
            </a:r>
            <a:br>
              <a:rPr lang="en-US" sz="3700" dirty="0"/>
            </a:br>
            <a:r>
              <a:rPr lang="en-US" sz="3700" dirty="0"/>
              <a:t>	account</a:t>
            </a:r>
            <a:br>
              <a:rPr lang="en-US" sz="3700" dirty="0"/>
            </a:br>
            <a:r>
              <a:rPr lang="en-US" sz="3700" dirty="0"/>
              <a:t>	receiver</a:t>
            </a:r>
            <a:br>
              <a:rPr lang="en-US" sz="3700" dirty="0"/>
            </a:br>
            <a:r>
              <a:rPr lang="en-US" sz="3700" dirty="0"/>
              <a:t>	suspend trustee</a:t>
            </a:r>
            <a:br>
              <a:rPr lang="en-US" sz="3700" dirty="0"/>
            </a:br>
            <a:r>
              <a:rPr lang="en-US" sz="3700" dirty="0"/>
              <a:t>	remove per TPC 113.082</a:t>
            </a:r>
            <a:br>
              <a:rPr lang="en-US" sz="3700" dirty="0"/>
            </a:br>
            <a:r>
              <a:rPr lang="en-US" sz="3700" dirty="0"/>
              <a:t>	impact compensation</a:t>
            </a:r>
            <a:br>
              <a:rPr lang="en-US" sz="3700" dirty="0"/>
            </a:br>
            <a:r>
              <a:rPr lang="en-US" sz="3700" dirty="0"/>
              <a:t>	void trustee act</a:t>
            </a:r>
            <a:br>
              <a:rPr lang="en-US" sz="3700" dirty="0"/>
            </a:br>
            <a:r>
              <a:rPr lang="en-US" sz="3700" dirty="0"/>
              <a:t>	lien</a:t>
            </a:r>
            <a:br>
              <a:rPr lang="en-US" sz="3700" dirty="0"/>
            </a:br>
            <a:r>
              <a:rPr lang="en-US" sz="3700" dirty="0"/>
              <a:t>	constructive trust</a:t>
            </a:r>
            <a:br>
              <a:rPr lang="en-US" sz="3700" dirty="0"/>
            </a:br>
            <a:r>
              <a:rPr lang="en-US" sz="3700" dirty="0"/>
              <a:t>	trace and recover</a:t>
            </a:r>
            <a:br>
              <a:rPr lang="en-US" sz="3700" dirty="0"/>
            </a:br>
            <a:r>
              <a:rPr lang="en-US" sz="3700" dirty="0"/>
              <a:t>	</a:t>
            </a:r>
            <a:r>
              <a:rPr lang="en-US" sz="3700" b="1" dirty="0"/>
              <a:t>“any other appropriate relief.”</a:t>
            </a:r>
          </a:p>
        </p:txBody>
      </p:sp>
    </p:spTree>
    <p:extLst>
      <p:ext uri="{BB962C8B-B14F-4D97-AF65-F5344CB8AC3E}">
        <p14:creationId xmlns:p14="http://schemas.microsoft.com/office/powerpoint/2010/main" val="6528417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4E83B9-14B1-00C6-148B-9DDCDCC4E288}"/>
              </a:ext>
            </a:extLst>
          </p:cNvPr>
          <p:cNvSpPr>
            <a:spLocks noGrp="1"/>
          </p:cNvSpPr>
          <p:nvPr>
            <p:ph type="ctrTitle"/>
          </p:nvPr>
        </p:nvSpPr>
        <p:spPr>
          <a:xfrm>
            <a:off x="268449" y="327171"/>
            <a:ext cx="11397770" cy="6342077"/>
          </a:xfrm>
        </p:spPr>
        <p:txBody>
          <a:bodyPr/>
          <a:lstStyle/>
          <a:p>
            <a:r>
              <a:rPr lang="en-US" sz="5000" b="1" dirty="0"/>
              <a:t>Estate and Trust Remedies – Attorneys’ Fees</a:t>
            </a:r>
            <a:br>
              <a:rPr lang="en-US" dirty="0"/>
            </a:br>
            <a:r>
              <a:rPr lang="en-US" sz="3700" dirty="0"/>
              <a:t>- Personal Representative</a:t>
            </a:r>
            <a:br>
              <a:rPr lang="en-US" sz="2400" dirty="0"/>
            </a:br>
            <a:r>
              <a:rPr lang="en-US" sz="2400" dirty="0"/>
              <a:t>	TEC 352.051 – reasonable and necessary for general collection, management, 	and preservation functions</a:t>
            </a:r>
            <a:br>
              <a:rPr lang="en-US" sz="2400" dirty="0"/>
            </a:br>
            <a:r>
              <a:rPr lang="en-US" sz="2400" dirty="0"/>
              <a:t>	TEC 352.052 – will contest in good faith and with just cause (depending on 	interest, need not be successful) </a:t>
            </a:r>
            <a:br>
              <a:rPr lang="en-US" sz="2400" dirty="0"/>
            </a:br>
            <a:r>
              <a:rPr lang="en-US" sz="3700" dirty="0"/>
              <a:t>- Independent Admin</a:t>
            </a:r>
            <a:br>
              <a:rPr lang="en-US" sz="2400" dirty="0"/>
            </a:br>
            <a:r>
              <a:rPr lang="en-US" sz="2400" dirty="0"/>
              <a:t>	TEC 404.0037(a) – shall be allowed to IE if defending removal in good faith 	regardless of success</a:t>
            </a:r>
            <a:br>
              <a:rPr lang="en-US" sz="2400" dirty="0"/>
            </a:br>
            <a:r>
              <a:rPr lang="en-US" sz="2400" dirty="0"/>
              <a:t>	 TEC 404.0037(b) – may be allowed to movant in removal action </a:t>
            </a:r>
            <a:br>
              <a:rPr lang="en-US" dirty="0"/>
            </a:br>
            <a:r>
              <a:rPr lang="en-US" sz="3700" dirty="0"/>
              <a:t>- Trustee</a:t>
            </a:r>
            <a:br>
              <a:rPr lang="en-US" sz="2400" dirty="0"/>
            </a:br>
            <a:r>
              <a:rPr lang="en-US" sz="2400" dirty="0"/>
              <a:t>	TPC 113.151  - may be allowed  if “successful” in accounting suit </a:t>
            </a:r>
            <a:br>
              <a:rPr lang="en-US" sz="3700" dirty="0"/>
            </a:br>
            <a:r>
              <a:rPr lang="en-US" sz="3700" dirty="0"/>
              <a:t>- Statutory</a:t>
            </a:r>
            <a:br>
              <a:rPr lang="en-US" sz="3700" dirty="0"/>
            </a:br>
            <a:r>
              <a:rPr lang="en-US" sz="3700" dirty="0"/>
              <a:t>- Equity</a:t>
            </a:r>
          </a:p>
        </p:txBody>
      </p:sp>
    </p:spTree>
    <p:extLst>
      <p:ext uri="{BB962C8B-B14F-4D97-AF65-F5344CB8AC3E}">
        <p14:creationId xmlns:p14="http://schemas.microsoft.com/office/powerpoint/2010/main" val="34956164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13" descr="Data points digital background">
            <a:extLst>
              <a:ext uri="{FF2B5EF4-FFF2-40B4-BE49-F238E27FC236}">
                <a16:creationId xmlns:a16="http://schemas.microsoft.com/office/drawing/2014/main" id="{53227D59-33F9-9DDB-1C5C-A938A989EE51}"/>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val="0"/>
              </a:ext>
            </a:extLst>
          </a:blip>
          <a:srcRect l="7936" r="7936"/>
          <a:stretch/>
        </p:blipFill>
        <p:spPr/>
      </p:pic>
      <p:sp>
        <p:nvSpPr>
          <p:cNvPr id="4" name="Title 3">
            <a:extLst>
              <a:ext uri="{FF2B5EF4-FFF2-40B4-BE49-F238E27FC236}">
                <a16:creationId xmlns:a16="http://schemas.microsoft.com/office/drawing/2014/main" id="{10047101-8D42-6100-9CEA-AEC0FAEAB606}"/>
              </a:ext>
            </a:extLst>
          </p:cNvPr>
          <p:cNvSpPr>
            <a:spLocks noGrp="1"/>
          </p:cNvSpPr>
          <p:nvPr>
            <p:ph type="title"/>
          </p:nvPr>
        </p:nvSpPr>
        <p:spPr>
          <a:xfrm>
            <a:off x="6409189" y="176169"/>
            <a:ext cx="5662569" cy="6249798"/>
          </a:xfrm>
          <a:noFill/>
        </p:spPr>
        <p:txBody>
          <a:bodyPr anchor="ctr">
            <a:noAutofit/>
          </a:bodyPr>
          <a:lstStyle/>
          <a:p>
            <a:r>
              <a:rPr lang="en-US" sz="3700" b="1" dirty="0"/>
              <a:t>Exculpation of Liability </a:t>
            </a:r>
            <a:br>
              <a:rPr lang="en-US" sz="5400" dirty="0"/>
            </a:br>
            <a:r>
              <a:rPr lang="en-US" sz="3000" dirty="0"/>
              <a:t>– TPC 114.007</a:t>
            </a:r>
            <a:br>
              <a:rPr lang="en-US" sz="3000" dirty="0"/>
            </a:br>
            <a:r>
              <a:rPr lang="en-US" sz="3000" dirty="0"/>
              <a:t>- Clauses are </a:t>
            </a:r>
            <a:r>
              <a:rPr lang="en-US" sz="3000" u="sng" dirty="0"/>
              <a:t>enforceable</a:t>
            </a:r>
            <a:r>
              <a:rPr lang="en-US" sz="3000" dirty="0"/>
              <a:t> unless:</a:t>
            </a:r>
            <a:br>
              <a:rPr lang="en-US" sz="3700" dirty="0"/>
            </a:br>
            <a:r>
              <a:rPr lang="en-US" sz="2400" dirty="0"/>
              <a:t>	bad faith</a:t>
            </a:r>
            <a:br>
              <a:rPr lang="en-US" sz="2400" dirty="0"/>
            </a:br>
            <a:r>
              <a:rPr lang="en-US" sz="2400" dirty="0"/>
              <a:t>	intentional</a:t>
            </a:r>
            <a:br>
              <a:rPr lang="en-US" sz="2400" dirty="0"/>
            </a:br>
            <a:r>
              <a:rPr lang="en-US" sz="2400" dirty="0"/>
              <a:t>	reckless indifference to a 	beneficiary’s interest</a:t>
            </a:r>
            <a:br>
              <a:rPr lang="en-US" sz="2400" dirty="0"/>
            </a:br>
            <a:r>
              <a:rPr lang="en-US" sz="2400" dirty="0"/>
              <a:t>	product of abuse</a:t>
            </a:r>
            <a:br>
              <a:rPr lang="en-US" sz="2400" dirty="0"/>
            </a:br>
            <a:r>
              <a:rPr lang="en-US" sz="3000" dirty="0"/>
              <a:t>- Can get disgorgement of profits regardless if an enforceable clause</a:t>
            </a:r>
            <a:br>
              <a:rPr lang="en-US" sz="3000" dirty="0"/>
            </a:br>
            <a:r>
              <a:rPr lang="en-US" sz="3000" dirty="0"/>
              <a:t>- Duty of trustee still exists, but if a simple negligence breach, damages may not be obtainable</a:t>
            </a:r>
            <a:endParaRPr lang="en-US" strike="sngStrike" dirty="0"/>
          </a:p>
        </p:txBody>
      </p:sp>
    </p:spTree>
    <p:extLst>
      <p:ext uri="{BB962C8B-B14F-4D97-AF65-F5344CB8AC3E}">
        <p14:creationId xmlns:p14="http://schemas.microsoft.com/office/powerpoint/2010/main" val="2131591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7" descr="Data Points Digital background">
            <a:extLst>
              <a:ext uri="{FF2B5EF4-FFF2-40B4-BE49-F238E27FC236}">
                <a16:creationId xmlns:a16="http://schemas.microsoft.com/office/drawing/2014/main" id="{1358CD3B-43A8-5BF7-2E60-B0563F068D11}"/>
              </a:ext>
            </a:extLst>
          </p:cNvPr>
          <p:cNvPicPr>
            <a:picLocks noGrp="1" noChangeAspect="1"/>
          </p:cNvPicPr>
          <p:nvPr>
            <p:ph type="pic" sz="quarter" idx="13"/>
          </p:nvPr>
        </p:nvPicPr>
        <p:blipFill>
          <a:blip r:embed="rId3">
            <a:alphaModFix amt="45000"/>
            <a:extLst>
              <a:ext uri="{28A0092B-C50C-407E-A947-70E740481C1C}">
                <a14:useLocalDpi xmlns:a14="http://schemas.microsoft.com/office/drawing/2010/main" val="0"/>
              </a:ext>
            </a:extLst>
          </a:blip>
          <a:srcRect/>
          <a:stretch/>
        </p:blipFill>
        <p:spPr/>
      </p:pic>
      <p:sp>
        <p:nvSpPr>
          <p:cNvPr id="7" name="Title 6">
            <a:extLst>
              <a:ext uri="{FF2B5EF4-FFF2-40B4-BE49-F238E27FC236}">
                <a16:creationId xmlns:a16="http://schemas.microsoft.com/office/drawing/2014/main" id="{8A84D4AF-8D29-5A55-F3F8-1E928E3B08FF}"/>
              </a:ext>
            </a:extLst>
          </p:cNvPr>
          <p:cNvSpPr>
            <a:spLocks noGrp="1"/>
          </p:cNvSpPr>
          <p:nvPr>
            <p:ph type="ctrTitle"/>
          </p:nvPr>
        </p:nvSpPr>
        <p:spPr>
          <a:xfrm>
            <a:off x="243281" y="-226502"/>
            <a:ext cx="10424719" cy="7084502"/>
          </a:xfrm>
        </p:spPr>
        <p:txBody>
          <a:bodyPr/>
          <a:lstStyle/>
          <a:p>
            <a:pPr algn="l"/>
            <a:r>
              <a:rPr lang="en-US" sz="5000" u="sng" dirty="0"/>
              <a:t>Litigation – Causes of Action</a:t>
            </a:r>
            <a:br>
              <a:rPr lang="en-US" dirty="0"/>
            </a:br>
            <a:r>
              <a:rPr lang="en-US" dirty="0"/>
              <a:t>*</a:t>
            </a:r>
            <a:r>
              <a:rPr lang="en-US" sz="3700" dirty="0"/>
              <a:t>Breach of Fiduciary Duty</a:t>
            </a:r>
            <a:br>
              <a:rPr lang="en-US" sz="2400" dirty="0"/>
            </a:br>
            <a:r>
              <a:rPr lang="en-US" sz="2400" dirty="0"/>
              <a:t>	Negligence and Gross Negligence </a:t>
            </a:r>
            <a:br>
              <a:rPr lang="en-US" sz="2400" dirty="0"/>
            </a:br>
            <a:r>
              <a:rPr lang="en-US" sz="2400" dirty="0"/>
              <a:t>	Fraud</a:t>
            </a:r>
            <a:br>
              <a:rPr lang="en-US" sz="2400" dirty="0"/>
            </a:br>
            <a:r>
              <a:rPr lang="en-US" sz="2400" dirty="0"/>
              <a:t>	Conversion</a:t>
            </a:r>
            <a:br>
              <a:rPr lang="en-US" sz="3700" dirty="0"/>
            </a:br>
            <a:r>
              <a:rPr lang="en-US" sz="3700" dirty="0"/>
              <a:t>- Will and Trust Contests</a:t>
            </a:r>
            <a:br>
              <a:rPr lang="en-US" sz="2400" dirty="0"/>
            </a:br>
            <a:r>
              <a:rPr lang="en-US" sz="2400" dirty="0"/>
              <a:t>	Capacity</a:t>
            </a:r>
            <a:br>
              <a:rPr lang="en-US" sz="2400" dirty="0"/>
            </a:br>
            <a:r>
              <a:rPr lang="en-US" sz="2400" dirty="0"/>
              <a:t>	Undue Influence</a:t>
            </a:r>
            <a:br>
              <a:rPr lang="en-US" sz="2400" dirty="0"/>
            </a:br>
            <a:r>
              <a:rPr lang="en-US" sz="2400" dirty="0"/>
              <a:t>	Fraud</a:t>
            </a:r>
            <a:br>
              <a:rPr lang="en-US" sz="3700" dirty="0"/>
            </a:br>
            <a:r>
              <a:rPr lang="en-US" sz="3700" dirty="0"/>
              <a:t>- Suitability Contests</a:t>
            </a:r>
            <a:br>
              <a:rPr lang="en-US" sz="2400" dirty="0"/>
            </a:br>
            <a:r>
              <a:rPr lang="en-US" sz="2400" dirty="0"/>
              <a:t>	Unsuitable</a:t>
            </a:r>
            <a:br>
              <a:rPr lang="en-US" sz="2400" dirty="0"/>
            </a:br>
            <a:r>
              <a:rPr lang="en-US" sz="2400" dirty="0"/>
              <a:t>	Disqualified</a:t>
            </a:r>
            <a:br>
              <a:rPr lang="en-US" sz="3700" dirty="0"/>
            </a:br>
            <a:r>
              <a:rPr lang="en-US" sz="3700" dirty="0"/>
              <a:t>- Other Ancillaries</a:t>
            </a:r>
            <a:br>
              <a:rPr lang="en-US" sz="2400" dirty="0"/>
            </a:br>
            <a:r>
              <a:rPr lang="en-US" sz="2400" dirty="0"/>
              <a:t>	Declaratory Judgments</a:t>
            </a:r>
            <a:br>
              <a:rPr lang="en-US" sz="2400" dirty="0"/>
            </a:br>
            <a:r>
              <a:rPr lang="en-US" sz="2400" dirty="0"/>
              <a:t>	Title Disputes</a:t>
            </a:r>
            <a:br>
              <a:rPr lang="en-US" sz="2400" dirty="0"/>
            </a:br>
            <a:r>
              <a:rPr lang="en-US" sz="2400" dirty="0"/>
              <a:t>	Conversion</a:t>
            </a:r>
            <a:br>
              <a:rPr lang="en-US" sz="2400" dirty="0"/>
            </a:br>
            <a:r>
              <a:rPr lang="en-US" sz="2400" dirty="0"/>
              <a:t>	Actions surviving death of decedent </a:t>
            </a:r>
          </a:p>
        </p:txBody>
      </p:sp>
    </p:spTree>
    <p:extLst>
      <p:ext uri="{BB962C8B-B14F-4D97-AF65-F5344CB8AC3E}">
        <p14:creationId xmlns:p14="http://schemas.microsoft.com/office/powerpoint/2010/main" val="28555141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5C4A7DC2-42C3-FDDF-02BF-9598D75A6A83}"/>
              </a:ext>
              <a:ext uri="{C183D7F6-B498-43B3-948B-1728B52AA6E4}">
                <adec:decorative xmlns:adec="http://schemas.microsoft.com/office/drawing/2017/decorative" val="1"/>
              </a:ext>
            </a:extLst>
          </p:cNvPr>
          <p:cNvSpPr>
            <a:spLocks noChangeAspect="1"/>
          </p:cNvSpPr>
          <p:nvPr/>
        </p:nvSpPr>
        <p:spPr>
          <a:xfrm>
            <a:off x="4507124" y="2421378"/>
            <a:ext cx="1080000" cy="1080000"/>
          </a:xfrm>
          <a:prstGeom prst="ellipse">
            <a:avLst/>
          </a:prstGeom>
          <a:gradFill flip="none" rotWithShape="1">
            <a:gsLst>
              <a:gs pos="100000">
                <a:schemeClr val="bg2">
                  <a:lumMod val="50000"/>
                  <a:lumOff val="50000"/>
                </a:schemeClr>
              </a:gs>
              <a:gs pos="60000">
                <a:schemeClr val="bg2">
                  <a:lumMod val="100000"/>
                </a:schemeClr>
              </a:gs>
            </a:gsLst>
            <a:path path="circle">
              <a:fillToRect l="100000" b="100000"/>
            </a:path>
            <a:tileRect t="-100000" r="-100000"/>
          </a:gradFill>
          <a:ln>
            <a:noFill/>
          </a:ln>
          <a:effectLst>
            <a:innerShdw blurRad="254000" dist="127000" dir="2700000">
              <a:schemeClr val="accent1">
                <a:lumMod val="60000"/>
                <a:lumOff val="40000"/>
                <a:alpha val="4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pic>
        <p:nvPicPr>
          <p:cNvPr id="20" name="Picture Placeholder 19" descr="A close-up of a graph">
            <a:extLst>
              <a:ext uri="{FF2B5EF4-FFF2-40B4-BE49-F238E27FC236}">
                <a16:creationId xmlns:a16="http://schemas.microsoft.com/office/drawing/2014/main" id="{A7019768-5E2A-F9D1-62D6-EC7C5F0BBEC9}"/>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9" r="9"/>
          <a:stretch/>
        </p:blipFill>
        <p:spPr/>
      </p:pic>
      <p:grpSp>
        <p:nvGrpSpPr>
          <p:cNvPr id="4" name="Group 3">
            <a:extLst>
              <a:ext uri="{FF2B5EF4-FFF2-40B4-BE49-F238E27FC236}">
                <a16:creationId xmlns:a16="http://schemas.microsoft.com/office/drawing/2014/main" id="{21106B59-80B8-CEED-0BCA-BC3F80A85FEA}"/>
              </a:ext>
              <a:ext uri="{C183D7F6-B498-43B3-948B-1728B52AA6E4}">
                <adec:decorative xmlns:adec="http://schemas.microsoft.com/office/drawing/2017/decorative" val="1"/>
              </a:ext>
            </a:extLst>
          </p:cNvPr>
          <p:cNvGrpSpPr/>
          <p:nvPr/>
        </p:nvGrpSpPr>
        <p:grpSpPr>
          <a:xfrm>
            <a:off x="4803321" y="682622"/>
            <a:ext cx="734257" cy="760506"/>
            <a:chOff x="5243759" y="1363788"/>
            <a:chExt cx="734257" cy="760506"/>
          </a:xfrm>
        </p:grpSpPr>
        <p:sp>
          <p:nvSpPr>
            <p:cNvPr id="6" name="Freeform 5">
              <a:extLst>
                <a:ext uri="{FF2B5EF4-FFF2-40B4-BE49-F238E27FC236}">
                  <a16:creationId xmlns:a16="http://schemas.microsoft.com/office/drawing/2014/main" id="{73C2F317-81E4-3678-2FF2-495B3A95470A}"/>
                </a:ext>
              </a:extLst>
            </p:cNvPr>
            <p:cNvSpPr>
              <a:spLocks/>
            </p:cNvSpPr>
            <p:nvPr/>
          </p:nvSpPr>
          <p:spPr bwMode="auto">
            <a:xfrm rot="1800000">
              <a:off x="5356930" y="1363788"/>
              <a:ext cx="621086" cy="364601"/>
            </a:xfrm>
            <a:custGeom>
              <a:avLst/>
              <a:gdLst>
                <a:gd name="T0" fmla="*/ 266 w 540"/>
                <a:gd name="T1" fmla="*/ 0 h 317"/>
                <a:gd name="T2" fmla="*/ 0 w 540"/>
                <a:gd name="T3" fmla="*/ 158 h 317"/>
                <a:gd name="T4" fmla="*/ 266 w 540"/>
                <a:gd name="T5" fmla="*/ 317 h 317"/>
                <a:gd name="T6" fmla="*/ 540 w 540"/>
                <a:gd name="T7" fmla="*/ 158 h 317"/>
                <a:gd name="T8" fmla="*/ 266 w 540"/>
                <a:gd name="T9" fmla="*/ 0 h 317"/>
              </a:gdLst>
              <a:ahLst/>
              <a:cxnLst>
                <a:cxn ang="0">
                  <a:pos x="T0" y="T1"/>
                </a:cxn>
                <a:cxn ang="0">
                  <a:pos x="T2" y="T3"/>
                </a:cxn>
                <a:cxn ang="0">
                  <a:pos x="T4" y="T5"/>
                </a:cxn>
                <a:cxn ang="0">
                  <a:pos x="T6" y="T7"/>
                </a:cxn>
                <a:cxn ang="0">
                  <a:pos x="T8" y="T9"/>
                </a:cxn>
              </a:cxnLst>
              <a:rect l="0" t="0" r="r" b="b"/>
              <a:pathLst>
                <a:path w="540" h="317">
                  <a:moveTo>
                    <a:pt x="266" y="0"/>
                  </a:moveTo>
                  <a:lnTo>
                    <a:pt x="0" y="158"/>
                  </a:lnTo>
                  <a:lnTo>
                    <a:pt x="266" y="317"/>
                  </a:lnTo>
                  <a:lnTo>
                    <a:pt x="540" y="158"/>
                  </a:lnTo>
                  <a:lnTo>
                    <a:pt x="266"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7" name="Freeform 6">
              <a:extLst>
                <a:ext uri="{FF2B5EF4-FFF2-40B4-BE49-F238E27FC236}">
                  <a16:creationId xmlns:a16="http://schemas.microsoft.com/office/drawing/2014/main" id="{A7C6D33A-37B7-D2C4-2C1C-6D5253D0D480}"/>
                </a:ext>
              </a:extLst>
            </p:cNvPr>
            <p:cNvSpPr>
              <a:spLocks/>
            </p:cNvSpPr>
            <p:nvPr/>
          </p:nvSpPr>
          <p:spPr bwMode="auto">
            <a:xfrm rot="1800000">
              <a:off x="5243759" y="1430747"/>
              <a:ext cx="305942" cy="538275"/>
            </a:xfrm>
            <a:custGeom>
              <a:avLst/>
              <a:gdLst>
                <a:gd name="T0" fmla="*/ 266 w 266"/>
                <a:gd name="T1" fmla="*/ 468 h 468"/>
                <a:gd name="T2" fmla="*/ 0 w 266"/>
                <a:gd name="T3" fmla="*/ 310 h 468"/>
                <a:gd name="T4" fmla="*/ 0 w 266"/>
                <a:gd name="T5" fmla="*/ 310 h 468"/>
                <a:gd name="T6" fmla="*/ 0 w 266"/>
                <a:gd name="T7" fmla="*/ 0 h 468"/>
                <a:gd name="T8" fmla="*/ 0 w 266"/>
                <a:gd name="T9" fmla="*/ 0 h 468"/>
                <a:gd name="T10" fmla="*/ 266 w 266"/>
                <a:gd name="T11" fmla="*/ 159 h 468"/>
                <a:gd name="T12" fmla="*/ 266 w 266"/>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266" h="468">
                  <a:moveTo>
                    <a:pt x="266" y="468"/>
                  </a:moveTo>
                  <a:lnTo>
                    <a:pt x="0" y="310"/>
                  </a:lnTo>
                  <a:lnTo>
                    <a:pt x="0" y="310"/>
                  </a:lnTo>
                  <a:lnTo>
                    <a:pt x="0" y="0"/>
                  </a:lnTo>
                  <a:lnTo>
                    <a:pt x="0" y="0"/>
                  </a:lnTo>
                  <a:lnTo>
                    <a:pt x="266" y="159"/>
                  </a:lnTo>
                  <a:lnTo>
                    <a:pt x="266" y="468"/>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980000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8" name="Freeform 8">
              <a:extLst>
                <a:ext uri="{FF2B5EF4-FFF2-40B4-BE49-F238E27FC236}">
                  <a16:creationId xmlns:a16="http://schemas.microsoft.com/office/drawing/2014/main" id="{18145A95-72C3-9BFC-32D2-908F235E389B}"/>
                </a:ext>
              </a:extLst>
            </p:cNvPr>
            <p:cNvSpPr>
              <a:spLocks/>
            </p:cNvSpPr>
            <p:nvPr/>
          </p:nvSpPr>
          <p:spPr bwMode="auto">
            <a:xfrm rot="1800000">
              <a:off x="5508097" y="1586019"/>
              <a:ext cx="315144" cy="538275"/>
            </a:xfrm>
            <a:custGeom>
              <a:avLst/>
              <a:gdLst>
                <a:gd name="T0" fmla="*/ 274 w 274"/>
                <a:gd name="T1" fmla="*/ 0 h 468"/>
                <a:gd name="T2" fmla="*/ 274 w 274"/>
                <a:gd name="T3" fmla="*/ 310 h 468"/>
                <a:gd name="T4" fmla="*/ 274 w 274"/>
                <a:gd name="T5" fmla="*/ 310 h 468"/>
                <a:gd name="T6" fmla="*/ 0 w 274"/>
                <a:gd name="T7" fmla="*/ 468 h 468"/>
                <a:gd name="T8" fmla="*/ 0 w 274"/>
                <a:gd name="T9" fmla="*/ 159 h 468"/>
                <a:gd name="T10" fmla="*/ 274 w 274"/>
                <a:gd name="T11" fmla="*/ 0 h 468"/>
                <a:gd name="T12" fmla="*/ 274 w 27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274" h="468">
                  <a:moveTo>
                    <a:pt x="274" y="0"/>
                  </a:moveTo>
                  <a:lnTo>
                    <a:pt x="274" y="310"/>
                  </a:lnTo>
                  <a:lnTo>
                    <a:pt x="274" y="310"/>
                  </a:lnTo>
                  <a:lnTo>
                    <a:pt x="0" y="468"/>
                  </a:lnTo>
                  <a:lnTo>
                    <a:pt x="0" y="159"/>
                  </a:lnTo>
                  <a:lnTo>
                    <a:pt x="274" y="0"/>
                  </a:lnTo>
                  <a:lnTo>
                    <a:pt x="274"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8000000" scaled="0"/>
              <a:tileRect/>
            </a:gradFill>
            <a:ln>
              <a:noFill/>
            </a:ln>
            <a:effectLst>
              <a:innerShdw blurRad="254000">
                <a:schemeClr val="accent1">
                  <a:lumMod val="60000"/>
                  <a:lumOff val="40000"/>
                  <a:alpha val="6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sp>
        <p:nvSpPr>
          <p:cNvPr id="2" name="Title 1">
            <a:extLst>
              <a:ext uri="{FF2B5EF4-FFF2-40B4-BE49-F238E27FC236}">
                <a16:creationId xmlns:a16="http://schemas.microsoft.com/office/drawing/2014/main" id="{338A15DE-D135-0710-9984-A0A55E960CB0}"/>
              </a:ext>
            </a:extLst>
          </p:cNvPr>
          <p:cNvSpPr>
            <a:spLocks noGrp="1"/>
          </p:cNvSpPr>
          <p:nvPr>
            <p:ph type="title"/>
          </p:nvPr>
        </p:nvSpPr>
        <p:spPr>
          <a:xfrm>
            <a:off x="234893" y="196899"/>
            <a:ext cx="11526472" cy="6857999"/>
          </a:xfrm>
          <a:noFill/>
        </p:spPr>
        <p:txBody>
          <a:bodyPr anchor="b"/>
          <a:lstStyle/>
          <a:p>
            <a:pPr algn="l"/>
            <a:r>
              <a:rPr lang="en-US" sz="4800" u="sng" dirty="0"/>
              <a:t>Damages</a:t>
            </a:r>
            <a:br>
              <a:rPr lang="en-US" sz="4800" dirty="0"/>
            </a:br>
            <a:r>
              <a:rPr lang="en-US" sz="4800" dirty="0"/>
              <a:t>- </a:t>
            </a:r>
            <a:r>
              <a:rPr lang="en-US" sz="3700" dirty="0"/>
              <a:t>Direct	</a:t>
            </a:r>
            <a:br>
              <a:rPr lang="en-US" sz="3700" dirty="0"/>
            </a:br>
            <a:r>
              <a:rPr lang="en-US" sz="3700" dirty="0"/>
              <a:t>- Consequential</a:t>
            </a:r>
            <a:br>
              <a:rPr lang="en-US" sz="2400" dirty="0"/>
            </a:br>
            <a:r>
              <a:rPr lang="en-US" sz="3700" dirty="0"/>
              <a:t>- Interest</a:t>
            </a:r>
            <a:br>
              <a:rPr lang="en-US" sz="3700" dirty="0"/>
            </a:br>
            <a:r>
              <a:rPr lang="en-US" sz="3700" dirty="0"/>
              <a:t>- Punitive and Exemplary</a:t>
            </a:r>
            <a:br>
              <a:rPr lang="en-US" sz="3700" dirty="0"/>
            </a:br>
            <a:r>
              <a:rPr lang="en-US" sz="3700" dirty="0"/>
              <a:t>	</a:t>
            </a:r>
            <a:r>
              <a:rPr lang="en-US" sz="2400" dirty="0"/>
              <a:t>Sanctions v. Contempt</a:t>
            </a:r>
            <a:br>
              <a:rPr lang="en-US" sz="3700" dirty="0"/>
            </a:br>
            <a:br>
              <a:rPr lang="en-US" sz="3700" dirty="0"/>
            </a:br>
            <a:br>
              <a:rPr lang="en-US" sz="3700" dirty="0"/>
            </a:br>
            <a:br>
              <a:rPr lang="en-US" sz="3700" dirty="0"/>
            </a:br>
            <a:br>
              <a:rPr lang="en-US" sz="3700" dirty="0"/>
            </a:br>
            <a:br>
              <a:rPr lang="en-US" sz="3700" dirty="0"/>
            </a:br>
            <a:endParaRPr lang="en-US" dirty="0"/>
          </a:p>
        </p:txBody>
      </p:sp>
    </p:spTree>
    <p:extLst>
      <p:ext uri="{BB962C8B-B14F-4D97-AF65-F5344CB8AC3E}">
        <p14:creationId xmlns:p14="http://schemas.microsoft.com/office/powerpoint/2010/main" val="18284368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82184FF4-7029-4ED7-813A-192E606087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612445" y="481888"/>
            <a:ext cx="1080000" cy="1262947"/>
          </a:xfrm>
          <a:custGeom>
            <a:avLst/>
            <a:gdLst/>
            <a:ahLst/>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8" name="Oval 17">
            <a:extLst>
              <a:ext uri="{FF2B5EF4-FFF2-40B4-BE49-F238E27FC236}">
                <a16:creationId xmlns:a16="http://schemas.microsoft.com/office/drawing/2014/main" id="{AAA7AB09-557C-41AD-9113-FF9F68FA10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8100000">
            <a:off x="626845" y="828962"/>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0" name="Oval 19">
            <a:extLst>
              <a:ext uri="{FF2B5EF4-FFF2-40B4-BE49-F238E27FC236}">
                <a16:creationId xmlns:a16="http://schemas.microsoft.com/office/drawing/2014/main" id="{EF99ECAA-1F11-4937-BBA6-51935AB44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00802" y="247285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22" name="Group 21">
            <a:extLst>
              <a:ext uri="{FF2B5EF4-FFF2-40B4-BE49-F238E27FC236}">
                <a16:creationId xmlns:a16="http://schemas.microsoft.com/office/drawing/2014/main" id="{79DE9FAB-6BBA-4CFE-B67D-77B47F01EC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29952" y="4524379"/>
            <a:ext cx="1980001" cy="1363916"/>
            <a:chOff x="4879602" y="3781429"/>
            <a:chExt cx="1980001" cy="1363916"/>
          </a:xfrm>
        </p:grpSpPr>
        <p:sp>
          <p:nvSpPr>
            <p:cNvPr id="23" name="Freeform: Shape 22">
              <a:extLst>
                <a:ext uri="{FF2B5EF4-FFF2-40B4-BE49-F238E27FC236}">
                  <a16:creationId xmlns:a16="http://schemas.microsoft.com/office/drawing/2014/main" id="{79FAC916-D9BB-4794-81B4-7C47C67E850D}"/>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5CA2231-7A65-4D16-8400-A210CC41DB7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Oval 24">
              <a:extLst>
                <a:ext uri="{FF2B5EF4-FFF2-40B4-BE49-F238E27FC236}">
                  <a16:creationId xmlns:a16="http://schemas.microsoft.com/office/drawing/2014/main" id="{4B089C8C-B82B-4704-88E2-E857A5E21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 name="Oval 25">
              <a:extLst>
                <a:ext uri="{FF2B5EF4-FFF2-40B4-BE49-F238E27FC236}">
                  <a16:creationId xmlns:a16="http://schemas.microsoft.com/office/drawing/2014/main" id="{434B90C8-5B4D-456E-AD99-80EF748FDD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useBgFill="1">
        <p:nvSpPr>
          <p:cNvPr id="28" name="Rectangle 27">
            <a:extLst>
              <a:ext uri="{FF2B5EF4-FFF2-40B4-BE49-F238E27FC236}">
                <a16:creationId xmlns:a16="http://schemas.microsoft.com/office/drawing/2014/main" id="{1DB043B4-68C6-45B9-82AC-A5800EADB8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Placeholder 15" descr="Data points digital background">
            <a:extLst>
              <a:ext uri="{FF2B5EF4-FFF2-40B4-BE49-F238E27FC236}">
                <a16:creationId xmlns:a16="http://schemas.microsoft.com/office/drawing/2014/main" id="{A496DCE5-C34A-22C2-A9D8-E90DFC8CE86C}"/>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val="0"/>
              </a:ext>
            </a:extLst>
          </a:blip>
          <a:srcRect l="34481" r="10407" b="-1"/>
          <a:stretch/>
        </p:blipFill>
        <p:spPr>
          <a:xfrm>
            <a:off x="20" y="1"/>
            <a:ext cx="12191980" cy="6858000"/>
          </a:xfrm>
          <a:custGeom>
            <a:avLst/>
            <a:gdLst/>
            <a:ahLst/>
            <a:cxnLst/>
            <a:rect l="l" t="t" r="r" b="b"/>
            <a:pathLst>
              <a:path w="12192000" h="6858000">
                <a:moveTo>
                  <a:pt x="0" y="0"/>
                </a:moveTo>
                <a:lnTo>
                  <a:pt x="12192000" y="0"/>
                </a:lnTo>
                <a:lnTo>
                  <a:pt x="12192000" y="6858000"/>
                </a:lnTo>
                <a:lnTo>
                  <a:pt x="0" y="6858000"/>
                </a:lnTo>
                <a:close/>
              </a:path>
            </a:pathLst>
          </a:custGeom>
        </p:spPr>
      </p:pic>
      <p:sp>
        <p:nvSpPr>
          <p:cNvPr id="30" name="Rectangle 29">
            <a:extLst>
              <a:ext uri="{FF2B5EF4-FFF2-40B4-BE49-F238E27FC236}">
                <a16:creationId xmlns:a16="http://schemas.microsoft.com/office/drawing/2014/main" id="{AD4EA4DF-0E7C-4098-86F6-7D0ACAEFC0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332287" y="0"/>
            <a:ext cx="7859713" cy="6857998"/>
          </a:xfrm>
          <a:prstGeom prst="rect">
            <a:avLst/>
          </a:prstGeom>
          <a:gradFill flip="none" rotWithShape="1">
            <a:gsLst>
              <a:gs pos="50000">
                <a:schemeClr val="bg2">
                  <a:alpha val="60000"/>
                </a:schemeClr>
              </a:gs>
              <a:gs pos="0">
                <a:schemeClr val="bg2">
                  <a:alpha val="0"/>
                </a:schemeClr>
              </a:gs>
            </a:gsLst>
            <a:lin ang="10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A0034E89-1952-5288-08A0-70A4A73BE39E}"/>
              </a:ext>
            </a:extLst>
          </p:cNvPr>
          <p:cNvSpPr>
            <a:spLocks noGrp="1"/>
          </p:cNvSpPr>
          <p:nvPr>
            <p:ph type="ctrTitle"/>
          </p:nvPr>
        </p:nvSpPr>
        <p:spPr>
          <a:xfrm>
            <a:off x="242596" y="343949"/>
            <a:ext cx="11625316" cy="6036916"/>
          </a:xfrm>
          <a:ln>
            <a:solidFill>
              <a:schemeClr val="tx1"/>
            </a:solidFill>
            <a:extLst>
              <a:ext uri="{C807C97D-BFC1-408E-A445-0C87EB9F89A2}">
                <ask:lineSketchStyleProps xmlns:ask="http://schemas.microsoft.com/office/drawing/2018/sketchyshapes">
                  <ask:type>
                    <ask:lineSketchNone/>
                  </ask:type>
                </ask:lineSketchStyleProps>
              </a:ext>
            </a:extLst>
          </a:ln>
        </p:spPr>
        <p:txBody>
          <a:bodyPr vert="horz" wrap="square" lIns="0" tIns="0" rIns="0" bIns="0" rtlCol="0" anchor="b" anchorCtr="0">
            <a:noAutofit/>
          </a:bodyPr>
          <a:lstStyle/>
          <a:p>
            <a:pPr algn="ctr"/>
            <a:r>
              <a:rPr lang="en-US" sz="7200" b="1" kern="1200" dirty="0">
                <a:solidFill>
                  <a:srgbClr val="FFC000"/>
                </a:solidFill>
              </a:rPr>
              <a:t>READ THE STATUTE</a:t>
            </a:r>
            <a:br>
              <a:rPr lang="en-US" sz="7200" b="1" kern="1200" dirty="0">
                <a:solidFill>
                  <a:srgbClr val="FFC000"/>
                </a:solidFill>
              </a:rPr>
            </a:br>
            <a:br>
              <a:rPr lang="en-US" sz="7200" b="1" dirty="0">
                <a:solidFill>
                  <a:srgbClr val="FFC000"/>
                </a:solidFill>
              </a:rPr>
            </a:br>
            <a:r>
              <a:rPr lang="en-US" sz="7200" b="1" dirty="0">
                <a:solidFill>
                  <a:srgbClr val="FFC000"/>
                </a:solidFill>
              </a:rPr>
              <a:t>CITE THE STATUTE</a:t>
            </a:r>
            <a:br>
              <a:rPr lang="en-US" sz="7200" b="1" dirty="0">
                <a:solidFill>
                  <a:srgbClr val="FFC000"/>
                </a:solidFill>
              </a:rPr>
            </a:br>
            <a:br>
              <a:rPr lang="en-US" sz="7200" b="1" dirty="0">
                <a:solidFill>
                  <a:srgbClr val="FFC000"/>
                </a:solidFill>
              </a:rPr>
            </a:br>
            <a:r>
              <a:rPr lang="en-US" sz="7200" b="1" dirty="0">
                <a:solidFill>
                  <a:srgbClr val="FFC000"/>
                </a:solidFill>
              </a:rPr>
              <a:t>FOLLOW THE STATUTE</a:t>
            </a:r>
            <a:endParaRPr lang="en-US" sz="7200" b="1" kern="1200" dirty="0">
              <a:solidFill>
                <a:srgbClr val="FFC000"/>
              </a:solidFill>
            </a:endParaRPr>
          </a:p>
        </p:txBody>
      </p:sp>
      <p:sp>
        <p:nvSpPr>
          <p:cNvPr id="32" name="Rectangle 31">
            <a:extLst>
              <a:ext uri="{FF2B5EF4-FFF2-40B4-BE49-F238E27FC236}">
                <a16:creationId xmlns:a16="http://schemas.microsoft.com/office/drawing/2014/main" id="{FE05BC49-0F00-4C85-9AF5-A0CC5B39C8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773729"/>
            <a:ext cx="12192000" cy="1084271"/>
          </a:xfrm>
          <a:prstGeom prst="rect">
            <a:avLst/>
          </a:prstGeom>
          <a:gradFill flip="none" rotWithShape="1">
            <a:gsLst>
              <a:gs pos="90000">
                <a:schemeClr val="bg2">
                  <a:alpha val="60000"/>
                </a:schemeClr>
              </a:gs>
              <a:gs pos="28000">
                <a:schemeClr val="bg2">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39748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3"/>
                                        </p:tgtEl>
                                        <p:attrNameLst>
                                          <p:attrName>style.visibility</p:attrName>
                                        </p:attrNameLst>
                                      </p:cBhvr>
                                      <p:to>
                                        <p:strVal val="visible"/>
                                      </p:to>
                                    </p:set>
                                    <p:animEffect transition="in" filter="fade">
                                      <p:cBhvr>
                                        <p:cTn id="7" dur="4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82184FF4-7029-4ED7-813A-192E606087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612445" y="481888"/>
            <a:ext cx="1080000" cy="1262947"/>
          </a:xfrm>
          <a:custGeom>
            <a:avLst/>
            <a:gdLst/>
            <a:ahLst/>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8" name="Oval 17">
            <a:extLst>
              <a:ext uri="{FF2B5EF4-FFF2-40B4-BE49-F238E27FC236}">
                <a16:creationId xmlns:a16="http://schemas.microsoft.com/office/drawing/2014/main" id="{AAA7AB09-557C-41AD-9113-FF9F68FA10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8100000">
            <a:off x="626845" y="828962"/>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0" name="Oval 19">
            <a:extLst>
              <a:ext uri="{FF2B5EF4-FFF2-40B4-BE49-F238E27FC236}">
                <a16:creationId xmlns:a16="http://schemas.microsoft.com/office/drawing/2014/main" id="{EF99ECAA-1F11-4937-BBA6-51935AB44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00802" y="247285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22" name="Group 21">
            <a:extLst>
              <a:ext uri="{FF2B5EF4-FFF2-40B4-BE49-F238E27FC236}">
                <a16:creationId xmlns:a16="http://schemas.microsoft.com/office/drawing/2014/main" id="{79DE9FAB-6BBA-4CFE-B67D-77B47F01EC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29952" y="4524379"/>
            <a:ext cx="1980001" cy="1363916"/>
            <a:chOff x="4879602" y="3781429"/>
            <a:chExt cx="1980001" cy="1363916"/>
          </a:xfrm>
        </p:grpSpPr>
        <p:sp>
          <p:nvSpPr>
            <p:cNvPr id="23" name="Freeform: Shape 22">
              <a:extLst>
                <a:ext uri="{FF2B5EF4-FFF2-40B4-BE49-F238E27FC236}">
                  <a16:creationId xmlns:a16="http://schemas.microsoft.com/office/drawing/2014/main" id="{79FAC916-D9BB-4794-81B4-7C47C67E850D}"/>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5CA2231-7A65-4D16-8400-A210CC41DB7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Oval 24">
              <a:extLst>
                <a:ext uri="{FF2B5EF4-FFF2-40B4-BE49-F238E27FC236}">
                  <a16:creationId xmlns:a16="http://schemas.microsoft.com/office/drawing/2014/main" id="{4B089C8C-B82B-4704-88E2-E857A5E21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 name="Oval 25">
              <a:extLst>
                <a:ext uri="{FF2B5EF4-FFF2-40B4-BE49-F238E27FC236}">
                  <a16:creationId xmlns:a16="http://schemas.microsoft.com/office/drawing/2014/main" id="{434B90C8-5B4D-456E-AD99-80EF748FDD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useBgFill="1">
        <p:nvSpPr>
          <p:cNvPr id="28" name="Rectangle 27">
            <a:extLst>
              <a:ext uri="{FF2B5EF4-FFF2-40B4-BE49-F238E27FC236}">
                <a16:creationId xmlns:a16="http://schemas.microsoft.com/office/drawing/2014/main" id="{1DB043B4-68C6-45B9-82AC-A5800EADB8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Placeholder 15" descr="Data points digital background">
            <a:extLst>
              <a:ext uri="{FF2B5EF4-FFF2-40B4-BE49-F238E27FC236}">
                <a16:creationId xmlns:a16="http://schemas.microsoft.com/office/drawing/2014/main" id="{A496DCE5-C34A-22C2-A9D8-E90DFC8CE86C}"/>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val="0"/>
              </a:ext>
            </a:extLst>
          </a:blip>
          <a:srcRect l="34481" r="10407" b="-1"/>
          <a:stretch/>
        </p:blipFill>
        <p:spPr>
          <a:xfrm>
            <a:off x="20" y="1"/>
            <a:ext cx="12191980" cy="6858000"/>
          </a:xfrm>
          <a:custGeom>
            <a:avLst/>
            <a:gdLst/>
            <a:ahLst/>
            <a:cxnLst/>
            <a:rect l="l" t="t" r="r" b="b"/>
            <a:pathLst>
              <a:path w="12192000" h="6858000">
                <a:moveTo>
                  <a:pt x="0" y="0"/>
                </a:moveTo>
                <a:lnTo>
                  <a:pt x="12192000" y="0"/>
                </a:lnTo>
                <a:lnTo>
                  <a:pt x="12192000" y="6858000"/>
                </a:lnTo>
                <a:lnTo>
                  <a:pt x="0" y="6858000"/>
                </a:lnTo>
                <a:close/>
              </a:path>
            </a:pathLst>
          </a:custGeom>
        </p:spPr>
      </p:pic>
      <p:sp>
        <p:nvSpPr>
          <p:cNvPr id="30" name="Rectangle 29">
            <a:extLst>
              <a:ext uri="{FF2B5EF4-FFF2-40B4-BE49-F238E27FC236}">
                <a16:creationId xmlns:a16="http://schemas.microsoft.com/office/drawing/2014/main" id="{AD4EA4DF-0E7C-4098-86F6-7D0ACAEFC0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332287" y="0"/>
            <a:ext cx="7859713" cy="6857998"/>
          </a:xfrm>
          <a:prstGeom prst="rect">
            <a:avLst/>
          </a:prstGeom>
          <a:gradFill flip="none" rotWithShape="1">
            <a:gsLst>
              <a:gs pos="50000">
                <a:schemeClr val="bg2">
                  <a:alpha val="60000"/>
                </a:schemeClr>
              </a:gs>
              <a:gs pos="0">
                <a:schemeClr val="bg2">
                  <a:alpha val="0"/>
                </a:schemeClr>
              </a:gs>
            </a:gsLst>
            <a:lin ang="10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A0034E89-1952-5288-08A0-70A4A73BE39E}"/>
              </a:ext>
            </a:extLst>
          </p:cNvPr>
          <p:cNvSpPr>
            <a:spLocks noGrp="1"/>
          </p:cNvSpPr>
          <p:nvPr>
            <p:ph type="ctrTitle"/>
          </p:nvPr>
        </p:nvSpPr>
        <p:spPr>
          <a:xfrm>
            <a:off x="242596" y="343949"/>
            <a:ext cx="11625316" cy="6036916"/>
          </a:xfrm>
          <a:ln>
            <a:solidFill>
              <a:schemeClr val="tx1"/>
            </a:solidFill>
            <a:extLst>
              <a:ext uri="{C807C97D-BFC1-408E-A445-0C87EB9F89A2}">
                <ask:lineSketchStyleProps xmlns:ask="http://schemas.microsoft.com/office/drawing/2018/sketchyshapes">
                  <ask:type>
                    <ask:lineSketchNone/>
                  </ask:type>
                </ask:lineSketchStyleProps>
              </a:ext>
            </a:extLst>
          </a:ln>
        </p:spPr>
        <p:txBody>
          <a:bodyPr vert="horz" wrap="square" lIns="0" tIns="0" rIns="0" bIns="0" rtlCol="0" anchor="b" anchorCtr="0">
            <a:noAutofit/>
          </a:bodyPr>
          <a:lstStyle/>
          <a:p>
            <a:pPr algn="ctr"/>
            <a:br>
              <a:rPr lang="en-US" sz="7200" b="1" kern="1200" dirty="0">
                <a:latin typeface="Algerian" panose="04020705040A02060702" pitchFamily="82" charset="0"/>
              </a:rPr>
            </a:br>
            <a:br>
              <a:rPr lang="en-US" sz="7200" b="1" dirty="0">
                <a:latin typeface="Algerian" panose="04020705040A02060702" pitchFamily="82" charset="0"/>
              </a:rPr>
            </a:br>
            <a:br>
              <a:rPr lang="en-US" sz="7200" b="1" dirty="0">
                <a:latin typeface="Algerian" panose="04020705040A02060702" pitchFamily="82" charset="0"/>
              </a:rPr>
            </a:br>
            <a:r>
              <a:rPr lang="en-US" sz="7200" b="1" kern="1200" dirty="0">
                <a:latin typeface="Algerian" panose="04020705040A02060702" pitchFamily="82" charset="0"/>
              </a:rPr>
              <a:t>THANK YOU!</a:t>
            </a:r>
            <a:br>
              <a:rPr lang="en-US" sz="7200" b="1" kern="1200" dirty="0">
                <a:latin typeface="Algerian" panose="04020705040A02060702" pitchFamily="82" charset="0"/>
              </a:rPr>
            </a:br>
            <a:br>
              <a:rPr lang="en-US" sz="7200" b="1" dirty="0">
                <a:solidFill>
                  <a:srgbClr val="FFC000"/>
                </a:solidFill>
              </a:rPr>
            </a:br>
            <a:endParaRPr lang="en-US" sz="7200" b="1" kern="1200" dirty="0">
              <a:solidFill>
                <a:srgbClr val="FFC000"/>
              </a:solidFill>
            </a:endParaRPr>
          </a:p>
        </p:txBody>
      </p:sp>
      <p:sp>
        <p:nvSpPr>
          <p:cNvPr id="32" name="Rectangle 31">
            <a:extLst>
              <a:ext uri="{FF2B5EF4-FFF2-40B4-BE49-F238E27FC236}">
                <a16:creationId xmlns:a16="http://schemas.microsoft.com/office/drawing/2014/main" id="{FE05BC49-0F00-4C85-9AF5-A0CC5B39C8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773729"/>
            <a:ext cx="12192000" cy="1084271"/>
          </a:xfrm>
          <a:prstGeom prst="rect">
            <a:avLst/>
          </a:prstGeom>
          <a:gradFill flip="none" rotWithShape="1">
            <a:gsLst>
              <a:gs pos="90000">
                <a:schemeClr val="bg2">
                  <a:alpha val="60000"/>
                </a:schemeClr>
              </a:gs>
              <a:gs pos="28000">
                <a:schemeClr val="bg2">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83664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3"/>
                                        </p:tgtEl>
                                        <p:attrNameLst>
                                          <p:attrName>style.visibility</p:attrName>
                                        </p:attrNameLst>
                                      </p:cBhvr>
                                      <p:to>
                                        <p:strVal val="visible"/>
                                      </p:to>
                                    </p:set>
                                    <p:animEffect transition="in" filter="fade">
                                      <p:cBhvr>
                                        <p:cTn id="7" dur="4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82184FF4-7029-4ED7-813A-192E606087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612445" y="481888"/>
            <a:ext cx="1080000" cy="1262947"/>
          </a:xfrm>
          <a:custGeom>
            <a:avLst/>
            <a:gdLst/>
            <a:ahLst/>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8" name="Oval 17">
            <a:extLst>
              <a:ext uri="{FF2B5EF4-FFF2-40B4-BE49-F238E27FC236}">
                <a16:creationId xmlns:a16="http://schemas.microsoft.com/office/drawing/2014/main" id="{AAA7AB09-557C-41AD-9113-FF9F68FA10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8100000">
            <a:off x="626845" y="828962"/>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0" name="Oval 19">
            <a:extLst>
              <a:ext uri="{FF2B5EF4-FFF2-40B4-BE49-F238E27FC236}">
                <a16:creationId xmlns:a16="http://schemas.microsoft.com/office/drawing/2014/main" id="{EF99ECAA-1F11-4937-BBA6-51935AB44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00802" y="247285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22" name="Group 21">
            <a:extLst>
              <a:ext uri="{FF2B5EF4-FFF2-40B4-BE49-F238E27FC236}">
                <a16:creationId xmlns:a16="http://schemas.microsoft.com/office/drawing/2014/main" id="{79DE9FAB-6BBA-4CFE-B67D-77B47F01EC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29952" y="4524379"/>
            <a:ext cx="1980001" cy="1363916"/>
            <a:chOff x="4879602" y="3781429"/>
            <a:chExt cx="1980001" cy="1363916"/>
          </a:xfrm>
        </p:grpSpPr>
        <p:sp>
          <p:nvSpPr>
            <p:cNvPr id="23" name="Freeform: Shape 22">
              <a:extLst>
                <a:ext uri="{FF2B5EF4-FFF2-40B4-BE49-F238E27FC236}">
                  <a16:creationId xmlns:a16="http://schemas.microsoft.com/office/drawing/2014/main" id="{79FAC916-D9BB-4794-81B4-7C47C67E850D}"/>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5CA2231-7A65-4D16-8400-A210CC41DB7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Oval 24">
              <a:extLst>
                <a:ext uri="{FF2B5EF4-FFF2-40B4-BE49-F238E27FC236}">
                  <a16:creationId xmlns:a16="http://schemas.microsoft.com/office/drawing/2014/main" id="{4B089C8C-B82B-4704-88E2-E857A5E21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 name="Oval 25">
              <a:extLst>
                <a:ext uri="{FF2B5EF4-FFF2-40B4-BE49-F238E27FC236}">
                  <a16:creationId xmlns:a16="http://schemas.microsoft.com/office/drawing/2014/main" id="{434B90C8-5B4D-456E-AD99-80EF748FDD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useBgFill="1">
        <p:nvSpPr>
          <p:cNvPr id="28" name="Rectangle 27">
            <a:extLst>
              <a:ext uri="{FF2B5EF4-FFF2-40B4-BE49-F238E27FC236}">
                <a16:creationId xmlns:a16="http://schemas.microsoft.com/office/drawing/2014/main" id="{1DB043B4-68C6-45B9-82AC-A5800EADB8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Placeholder 15" descr="Data points digital background">
            <a:extLst>
              <a:ext uri="{FF2B5EF4-FFF2-40B4-BE49-F238E27FC236}">
                <a16:creationId xmlns:a16="http://schemas.microsoft.com/office/drawing/2014/main" id="{A496DCE5-C34A-22C2-A9D8-E90DFC8CE86C}"/>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val="0"/>
              </a:ext>
            </a:extLst>
          </a:blip>
          <a:srcRect l="34481" r="10407" b="-1"/>
          <a:stretch/>
        </p:blipFill>
        <p:spPr>
          <a:xfrm>
            <a:off x="20" y="1"/>
            <a:ext cx="12191980" cy="6858000"/>
          </a:xfrm>
          <a:custGeom>
            <a:avLst/>
            <a:gdLst/>
            <a:ahLst/>
            <a:cxnLst/>
            <a:rect l="l" t="t" r="r" b="b"/>
            <a:pathLst>
              <a:path w="12192000" h="6858000">
                <a:moveTo>
                  <a:pt x="0" y="0"/>
                </a:moveTo>
                <a:lnTo>
                  <a:pt x="12192000" y="0"/>
                </a:lnTo>
                <a:lnTo>
                  <a:pt x="12192000" y="6858000"/>
                </a:lnTo>
                <a:lnTo>
                  <a:pt x="0" y="6858000"/>
                </a:lnTo>
                <a:close/>
              </a:path>
            </a:pathLst>
          </a:custGeom>
        </p:spPr>
      </p:pic>
      <p:sp>
        <p:nvSpPr>
          <p:cNvPr id="30" name="Rectangle 29">
            <a:extLst>
              <a:ext uri="{FF2B5EF4-FFF2-40B4-BE49-F238E27FC236}">
                <a16:creationId xmlns:a16="http://schemas.microsoft.com/office/drawing/2014/main" id="{AD4EA4DF-0E7C-4098-86F6-7D0ACAEFC0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332287" y="0"/>
            <a:ext cx="7859713" cy="6857998"/>
          </a:xfrm>
          <a:prstGeom prst="rect">
            <a:avLst/>
          </a:prstGeom>
          <a:gradFill flip="none" rotWithShape="1">
            <a:gsLst>
              <a:gs pos="50000">
                <a:schemeClr val="bg2">
                  <a:alpha val="60000"/>
                </a:schemeClr>
              </a:gs>
              <a:gs pos="0">
                <a:schemeClr val="bg2">
                  <a:alpha val="0"/>
                </a:schemeClr>
              </a:gs>
            </a:gsLst>
            <a:lin ang="10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A0034E89-1952-5288-08A0-70A4A73BE39E}"/>
              </a:ext>
            </a:extLst>
          </p:cNvPr>
          <p:cNvSpPr>
            <a:spLocks noGrp="1"/>
          </p:cNvSpPr>
          <p:nvPr>
            <p:ph type="ctrTitle"/>
          </p:nvPr>
        </p:nvSpPr>
        <p:spPr>
          <a:xfrm>
            <a:off x="242596" y="343949"/>
            <a:ext cx="11625316" cy="6036916"/>
          </a:xfrm>
          <a:ln>
            <a:solidFill>
              <a:schemeClr val="tx1"/>
            </a:solidFill>
            <a:extLst>
              <a:ext uri="{C807C97D-BFC1-408E-A445-0C87EB9F89A2}">
                <ask:lineSketchStyleProps xmlns:ask="http://schemas.microsoft.com/office/drawing/2018/sketchyshapes">
                  <ask:type>
                    <ask:lineSketchNone/>
                  </ask:type>
                </ask:lineSketchStyleProps>
              </a:ext>
            </a:extLst>
          </a:ln>
        </p:spPr>
        <p:txBody>
          <a:bodyPr vert="horz" wrap="square" lIns="0" tIns="0" rIns="0" bIns="0" rtlCol="0" anchor="b" anchorCtr="0">
            <a:noAutofit/>
          </a:bodyPr>
          <a:lstStyle/>
          <a:p>
            <a:pPr algn="ctr"/>
            <a:r>
              <a:rPr lang="en-US" sz="7200" b="1" kern="1200" dirty="0">
                <a:solidFill>
                  <a:srgbClr val="FFC000"/>
                </a:solidFill>
              </a:rPr>
              <a:t>READ THE STATUTE</a:t>
            </a:r>
            <a:br>
              <a:rPr lang="en-US" sz="7200" b="1" kern="1200" dirty="0">
                <a:solidFill>
                  <a:srgbClr val="FFC000"/>
                </a:solidFill>
              </a:rPr>
            </a:br>
            <a:br>
              <a:rPr lang="en-US" sz="7200" b="1" dirty="0">
                <a:solidFill>
                  <a:srgbClr val="FFC000"/>
                </a:solidFill>
              </a:rPr>
            </a:br>
            <a:r>
              <a:rPr lang="en-US" sz="7200" b="1" dirty="0">
                <a:solidFill>
                  <a:srgbClr val="FFC000"/>
                </a:solidFill>
              </a:rPr>
              <a:t>CITE THE STATUTE</a:t>
            </a:r>
            <a:br>
              <a:rPr lang="en-US" sz="7200" b="1" dirty="0">
                <a:solidFill>
                  <a:srgbClr val="FFC000"/>
                </a:solidFill>
              </a:rPr>
            </a:br>
            <a:br>
              <a:rPr lang="en-US" sz="7200" b="1" dirty="0">
                <a:solidFill>
                  <a:srgbClr val="FFC000"/>
                </a:solidFill>
              </a:rPr>
            </a:br>
            <a:r>
              <a:rPr lang="en-US" sz="7200" b="1" dirty="0">
                <a:solidFill>
                  <a:srgbClr val="FFC000"/>
                </a:solidFill>
              </a:rPr>
              <a:t>FOLLOW THE STATUTE</a:t>
            </a:r>
            <a:endParaRPr lang="en-US" sz="7200" b="1" kern="1200" dirty="0">
              <a:solidFill>
                <a:srgbClr val="FFC000"/>
              </a:solidFill>
            </a:endParaRPr>
          </a:p>
        </p:txBody>
      </p:sp>
      <p:sp>
        <p:nvSpPr>
          <p:cNvPr id="32" name="Rectangle 31">
            <a:extLst>
              <a:ext uri="{FF2B5EF4-FFF2-40B4-BE49-F238E27FC236}">
                <a16:creationId xmlns:a16="http://schemas.microsoft.com/office/drawing/2014/main" id="{FE05BC49-0F00-4C85-9AF5-A0CC5B39C8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773729"/>
            <a:ext cx="12192000" cy="1084271"/>
          </a:xfrm>
          <a:prstGeom prst="rect">
            <a:avLst/>
          </a:prstGeom>
          <a:gradFill flip="none" rotWithShape="1">
            <a:gsLst>
              <a:gs pos="90000">
                <a:schemeClr val="bg2">
                  <a:alpha val="60000"/>
                </a:schemeClr>
              </a:gs>
              <a:gs pos="28000">
                <a:schemeClr val="bg2">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26147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3"/>
                                        </p:tgtEl>
                                        <p:attrNameLst>
                                          <p:attrName>style.visibility</p:attrName>
                                        </p:attrNameLst>
                                      </p:cBhvr>
                                      <p:to>
                                        <p:strVal val="visible"/>
                                      </p:to>
                                    </p:set>
                                    <p:animEffect transition="in" filter="fade">
                                      <p:cBhvr>
                                        <p:cTn id="7" dur="4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7" descr="Data Points Digital background">
            <a:extLst>
              <a:ext uri="{FF2B5EF4-FFF2-40B4-BE49-F238E27FC236}">
                <a16:creationId xmlns:a16="http://schemas.microsoft.com/office/drawing/2014/main" id="{1358CD3B-43A8-5BF7-2E60-B0563F068D11}"/>
              </a:ext>
            </a:extLst>
          </p:cNvPr>
          <p:cNvPicPr>
            <a:picLocks noGrp="1" noChangeAspect="1"/>
          </p:cNvPicPr>
          <p:nvPr>
            <p:ph type="pic" sz="quarter" idx="13"/>
          </p:nvPr>
        </p:nvPicPr>
        <p:blipFill>
          <a:blip r:embed="rId3">
            <a:alphaModFix amt="45000"/>
            <a:extLst>
              <a:ext uri="{28A0092B-C50C-407E-A947-70E740481C1C}">
                <a14:useLocalDpi xmlns:a14="http://schemas.microsoft.com/office/drawing/2010/main" val="0"/>
              </a:ext>
            </a:extLst>
          </a:blip>
          <a:srcRect/>
          <a:stretch/>
        </p:blipFill>
        <p:spPr/>
      </p:pic>
      <p:sp>
        <p:nvSpPr>
          <p:cNvPr id="7" name="Title 6">
            <a:extLst>
              <a:ext uri="{FF2B5EF4-FFF2-40B4-BE49-F238E27FC236}">
                <a16:creationId xmlns:a16="http://schemas.microsoft.com/office/drawing/2014/main" id="{8A84D4AF-8D29-5A55-F3F8-1E928E3B08FF}"/>
              </a:ext>
            </a:extLst>
          </p:cNvPr>
          <p:cNvSpPr>
            <a:spLocks noGrp="1"/>
          </p:cNvSpPr>
          <p:nvPr>
            <p:ph type="ctrTitle"/>
          </p:nvPr>
        </p:nvSpPr>
        <p:spPr>
          <a:xfrm>
            <a:off x="1524000" y="1376679"/>
            <a:ext cx="9144000" cy="5074455"/>
          </a:xfrm>
        </p:spPr>
        <p:txBody>
          <a:bodyPr/>
          <a:lstStyle/>
          <a:p>
            <a:pPr algn="l"/>
            <a:r>
              <a:rPr lang="en-US" b="1" dirty="0"/>
              <a:t>Emergencies:</a:t>
            </a:r>
            <a:br>
              <a:rPr lang="en-US" dirty="0"/>
            </a:br>
            <a:r>
              <a:rPr lang="en-US" dirty="0"/>
              <a:t>- Temp Admin	</a:t>
            </a:r>
            <a:br>
              <a:rPr lang="en-US" sz="2400" dirty="0"/>
            </a:br>
            <a:r>
              <a:rPr lang="en-US" sz="2400" dirty="0"/>
              <a:t>	TEC Ch. 452</a:t>
            </a:r>
            <a:br>
              <a:rPr lang="en-US" sz="2400" dirty="0"/>
            </a:br>
            <a:r>
              <a:rPr lang="en-US" sz="2400" dirty="0"/>
              <a:t>	Hearing not required by the statute, but did you follow the 	statute or is it contested?</a:t>
            </a:r>
            <a:br>
              <a:rPr lang="en-US" sz="2400" dirty="0"/>
            </a:br>
            <a:r>
              <a:rPr lang="en-US" sz="2400" dirty="0"/>
              <a:t>	</a:t>
            </a:r>
            <a:r>
              <a:rPr lang="en-US" sz="2400" u="sng" dirty="0"/>
              <a:t>Limited</a:t>
            </a:r>
            <a:r>
              <a:rPr lang="en-US" sz="2400" dirty="0"/>
              <a:t> administration</a:t>
            </a:r>
            <a:br>
              <a:rPr lang="en-US" dirty="0"/>
            </a:br>
            <a:r>
              <a:rPr lang="en-US" dirty="0"/>
              <a:t>- Temp Restraining Order	</a:t>
            </a:r>
            <a:br>
              <a:rPr lang="en-US" sz="2400" dirty="0"/>
            </a:br>
            <a:r>
              <a:rPr lang="en-US" sz="2400" dirty="0"/>
              <a:t>	TRCP 680, et al…</a:t>
            </a:r>
            <a:br>
              <a:rPr lang="en-US" sz="2400" dirty="0"/>
            </a:br>
            <a:r>
              <a:rPr lang="en-US" sz="2400" dirty="0"/>
              <a:t>	Ex </a:t>
            </a:r>
            <a:r>
              <a:rPr lang="en-US" sz="2400" dirty="0" err="1"/>
              <a:t>parte</a:t>
            </a:r>
            <a:r>
              <a:rPr lang="en-US" sz="2400" dirty="0"/>
              <a:t> allowed, but see TRCP 680 and the local rules</a:t>
            </a:r>
            <a:br>
              <a:rPr lang="en-US" sz="2400" dirty="0"/>
            </a:br>
            <a:r>
              <a:rPr lang="en-US" sz="2400" dirty="0"/>
              <a:t>	Fourteen day max unless extension</a:t>
            </a:r>
            <a:br>
              <a:rPr lang="en-US" sz="2400" dirty="0"/>
            </a:br>
            <a:r>
              <a:rPr lang="en-US" sz="2400" dirty="0"/>
              <a:t>	Movement for dissolution or modification</a:t>
            </a:r>
            <a:br>
              <a:rPr lang="en-US" sz="2400" dirty="0"/>
            </a:br>
            <a:r>
              <a:rPr lang="en-US" sz="2400" dirty="0"/>
              <a:t>	Hearing as soon as possible</a:t>
            </a:r>
            <a:br>
              <a:rPr lang="en-US" sz="2400" dirty="0"/>
            </a:br>
            <a:endParaRPr lang="en-US" sz="2400" dirty="0"/>
          </a:p>
        </p:txBody>
      </p:sp>
    </p:spTree>
    <p:extLst>
      <p:ext uri="{BB962C8B-B14F-4D97-AF65-F5344CB8AC3E}">
        <p14:creationId xmlns:p14="http://schemas.microsoft.com/office/powerpoint/2010/main" val="11449356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7" descr="Data Points Digital background">
            <a:extLst>
              <a:ext uri="{FF2B5EF4-FFF2-40B4-BE49-F238E27FC236}">
                <a16:creationId xmlns:a16="http://schemas.microsoft.com/office/drawing/2014/main" id="{1358CD3B-43A8-5BF7-2E60-B0563F068D11}"/>
              </a:ext>
            </a:extLst>
          </p:cNvPr>
          <p:cNvPicPr>
            <a:picLocks noGrp="1" noChangeAspect="1"/>
          </p:cNvPicPr>
          <p:nvPr>
            <p:ph type="pic" sz="quarter" idx="13"/>
          </p:nvPr>
        </p:nvPicPr>
        <p:blipFill>
          <a:blip r:embed="rId3">
            <a:alphaModFix amt="45000"/>
            <a:extLst>
              <a:ext uri="{28A0092B-C50C-407E-A947-70E740481C1C}">
                <a14:useLocalDpi xmlns:a14="http://schemas.microsoft.com/office/drawing/2010/main" val="0"/>
              </a:ext>
            </a:extLst>
          </a:blip>
          <a:srcRect/>
          <a:stretch/>
        </p:blipFill>
        <p:spPr/>
      </p:pic>
      <p:sp>
        <p:nvSpPr>
          <p:cNvPr id="7" name="Title 6">
            <a:extLst>
              <a:ext uri="{FF2B5EF4-FFF2-40B4-BE49-F238E27FC236}">
                <a16:creationId xmlns:a16="http://schemas.microsoft.com/office/drawing/2014/main" id="{8A84D4AF-8D29-5A55-F3F8-1E928E3B08FF}"/>
              </a:ext>
            </a:extLst>
          </p:cNvPr>
          <p:cNvSpPr>
            <a:spLocks noGrp="1"/>
          </p:cNvSpPr>
          <p:nvPr>
            <p:ph type="ctrTitle"/>
          </p:nvPr>
        </p:nvSpPr>
        <p:spPr>
          <a:xfrm>
            <a:off x="184558" y="0"/>
            <a:ext cx="11593585" cy="6858000"/>
          </a:xfrm>
        </p:spPr>
        <p:txBody>
          <a:bodyPr/>
          <a:lstStyle/>
          <a:p>
            <a:pPr algn="l"/>
            <a:br>
              <a:rPr lang="en-US" dirty="0"/>
            </a:br>
            <a:r>
              <a:rPr lang="en-US" dirty="0"/>
              <a:t>- </a:t>
            </a:r>
            <a:r>
              <a:rPr kumimoji="0" lang="en-US" sz="5400" b="0" i="0" u="none" strike="noStrike" kern="1200" cap="none" spc="0" normalizeH="0" baseline="0" noProof="0" dirty="0">
                <a:ln>
                  <a:noFill/>
                </a:ln>
                <a:solidFill>
                  <a:prstClr val="white"/>
                </a:solidFill>
                <a:effectLst/>
                <a:uLnTx/>
                <a:uFillTx/>
                <a:latin typeface="Walbaum Display"/>
                <a:ea typeface="+mj-ea"/>
                <a:cs typeface="+mj-cs"/>
              </a:rPr>
              <a:t>Temp Injunction</a:t>
            </a:r>
            <a:br>
              <a:rPr kumimoji="0" lang="en-US" sz="2400" b="0" i="0" u="none" strike="noStrike" kern="1200" cap="none" spc="0" normalizeH="0" baseline="0" noProof="0" dirty="0">
                <a:ln>
                  <a:noFill/>
                </a:ln>
                <a:solidFill>
                  <a:prstClr val="white"/>
                </a:solidFill>
                <a:effectLst/>
                <a:uLnTx/>
                <a:uFillTx/>
                <a:latin typeface="Walbaum Display"/>
                <a:ea typeface="+mj-ea"/>
                <a:cs typeface="+mj-cs"/>
              </a:rPr>
            </a:br>
            <a:r>
              <a:rPr kumimoji="0" lang="en-US" sz="2400" b="0" i="0" u="none" strike="noStrike" kern="1200" cap="none" spc="0" normalizeH="0" baseline="0" noProof="0" dirty="0">
                <a:ln>
                  <a:noFill/>
                </a:ln>
                <a:solidFill>
                  <a:prstClr val="white"/>
                </a:solidFill>
                <a:effectLst/>
                <a:uLnTx/>
                <a:uFillTx/>
                <a:latin typeface="Walbaum Display"/>
                <a:ea typeface="+mj-ea"/>
                <a:cs typeface="+mj-cs"/>
              </a:rPr>
              <a:t>	TRCP 681, et al…</a:t>
            </a:r>
            <a:br>
              <a:rPr kumimoji="0" lang="en-US" sz="2400" b="0" i="0" u="none" strike="noStrike" kern="1200" cap="none" spc="0" normalizeH="0" baseline="0" noProof="0" dirty="0">
                <a:ln>
                  <a:noFill/>
                </a:ln>
                <a:solidFill>
                  <a:prstClr val="white"/>
                </a:solidFill>
                <a:effectLst/>
                <a:uLnTx/>
                <a:uFillTx/>
                <a:latin typeface="Walbaum Display"/>
                <a:ea typeface="+mj-ea"/>
                <a:cs typeface="+mj-cs"/>
              </a:rPr>
            </a:br>
            <a:r>
              <a:rPr kumimoji="0" lang="en-US" sz="2400" b="0" i="0" u="none" strike="noStrike" kern="1200" cap="none" spc="0" normalizeH="0" baseline="0" noProof="0" dirty="0">
                <a:ln>
                  <a:noFill/>
                </a:ln>
                <a:solidFill>
                  <a:prstClr val="white"/>
                </a:solidFill>
                <a:effectLst/>
                <a:uLnTx/>
                <a:uFillTx/>
                <a:latin typeface="Walbaum Display"/>
                <a:ea typeface="+mj-ea"/>
                <a:cs typeface="+mj-cs"/>
              </a:rPr>
              <a:t>	BURDEN OF PROOF – read it and read it again</a:t>
            </a:r>
            <a:br>
              <a:rPr kumimoji="0" lang="en-US" sz="2400" b="0" i="0" u="none" strike="noStrike" kern="1200" cap="none" spc="0" normalizeH="0" baseline="0" noProof="0" dirty="0">
                <a:ln>
                  <a:noFill/>
                </a:ln>
                <a:solidFill>
                  <a:prstClr val="white"/>
                </a:solidFill>
                <a:effectLst/>
                <a:uLnTx/>
                <a:uFillTx/>
                <a:latin typeface="Walbaum Display"/>
                <a:ea typeface="+mj-ea"/>
                <a:cs typeface="+mj-cs"/>
              </a:rPr>
            </a:br>
            <a:r>
              <a:rPr kumimoji="0" lang="en-US" sz="2400" b="0" i="0" u="none" strike="noStrike" kern="1200" cap="none" spc="0" normalizeH="0" baseline="0" noProof="0" dirty="0">
                <a:ln>
                  <a:noFill/>
                </a:ln>
                <a:solidFill>
                  <a:prstClr val="white"/>
                </a:solidFill>
                <a:effectLst/>
                <a:uLnTx/>
                <a:uFillTx/>
                <a:latin typeface="Walbaum Display"/>
                <a:ea typeface="+mj-ea"/>
                <a:cs typeface="+mj-cs"/>
              </a:rPr>
              <a:t>	 	(1) COA against the Defendant</a:t>
            </a:r>
            <a:br>
              <a:rPr kumimoji="0" lang="en-US" sz="2400" b="0" i="0" u="none" strike="noStrike" kern="1200" cap="none" spc="0" normalizeH="0" baseline="0" noProof="0" dirty="0">
                <a:ln>
                  <a:noFill/>
                </a:ln>
                <a:solidFill>
                  <a:prstClr val="white"/>
                </a:solidFill>
                <a:effectLst/>
                <a:uLnTx/>
                <a:uFillTx/>
                <a:latin typeface="Walbaum Display"/>
                <a:ea typeface="+mj-ea"/>
                <a:cs typeface="+mj-cs"/>
              </a:rPr>
            </a:br>
            <a:r>
              <a:rPr kumimoji="0" lang="en-US" sz="2400" b="0" i="0" u="none" strike="noStrike" kern="1200" cap="none" spc="0" normalizeH="0" baseline="0" noProof="0" dirty="0">
                <a:ln>
                  <a:noFill/>
                </a:ln>
                <a:solidFill>
                  <a:prstClr val="white"/>
                </a:solidFill>
                <a:effectLst/>
                <a:uLnTx/>
                <a:uFillTx/>
                <a:latin typeface="Walbaum Display"/>
                <a:ea typeface="+mj-ea"/>
                <a:cs typeface="+mj-cs"/>
              </a:rPr>
              <a:t>		(2) probable right to relief</a:t>
            </a:r>
            <a:br>
              <a:rPr kumimoji="0" lang="en-US" sz="2400" b="0" i="0" u="none" strike="noStrike" kern="1200" cap="none" spc="0" normalizeH="0" baseline="0" noProof="0" dirty="0">
                <a:ln>
                  <a:noFill/>
                </a:ln>
                <a:solidFill>
                  <a:prstClr val="white"/>
                </a:solidFill>
                <a:effectLst/>
                <a:uLnTx/>
                <a:uFillTx/>
                <a:latin typeface="Walbaum Display"/>
                <a:ea typeface="+mj-ea"/>
                <a:cs typeface="+mj-cs"/>
              </a:rPr>
            </a:br>
            <a:r>
              <a:rPr kumimoji="0" lang="en-US" sz="2400" b="0" i="0" u="none" strike="noStrike" kern="1200" cap="none" spc="0" normalizeH="0" baseline="0" noProof="0" dirty="0">
                <a:ln>
                  <a:noFill/>
                </a:ln>
                <a:solidFill>
                  <a:prstClr val="white"/>
                </a:solidFill>
                <a:effectLst/>
                <a:uLnTx/>
                <a:uFillTx/>
                <a:latin typeface="Walbaum Display"/>
                <a:ea typeface="+mj-ea"/>
                <a:cs typeface="+mj-cs"/>
              </a:rPr>
              <a:t>		(3) probable, imminent, irreparable injury, loss, or 					damage</a:t>
            </a:r>
            <a:br>
              <a:rPr kumimoji="0" lang="en-US" sz="2400" b="0" i="0" u="none" strike="noStrike" kern="1200" cap="none" spc="0" normalizeH="0" baseline="0" noProof="0" dirty="0">
                <a:ln>
                  <a:noFill/>
                </a:ln>
                <a:solidFill>
                  <a:prstClr val="white"/>
                </a:solidFill>
                <a:effectLst/>
                <a:uLnTx/>
                <a:uFillTx/>
                <a:latin typeface="Walbaum Display"/>
                <a:ea typeface="+mj-ea"/>
                <a:cs typeface="+mj-cs"/>
              </a:rPr>
            </a:br>
            <a:r>
              <a:rPr kumimoji="0" lang="en-US" sz="2400" b="0" i="0" u="none" strike="noStrike" kern="1200" cap="none" spc="0" normalizeH="0" baseline="0" noProof="0" dirty="0">
                <a:ln>
                  <a:noFill/>
                </a:ln>
                <a:solidFill>
                  <a:prstClr val="white"/>
                </a:solidFill>
                <a:effectLst/>
                <a:uLnTx/>
                <a:uFillTx/>
                <a:latin typeface="Walbaum Display"/>
                <a:ea typeface="+mj-ea"/>
                <a:cs typeface="+mj-cs"/>
              </a:rPr>
              <a:t>	Remedy – status quo unless you meet a higher burden</a:t>
            </a:r>
            <a:br>
              <a:rPr kumimoji="0" lang="en-US" sz="2400" b="0" i="0" u="none" strike="noStrike" kern="1200" cap="none" spc="0" normalizeH="0" baseline="0" noProof="0" dirty="0">
                <a:ln>
                  <a:noFill/>
                </a:ln>
                <a:solidFill>
                  <a:prstClr val="white"/>
                </a:solidFill>
                <a:effectLst/>
                <a:uLnTx/>
                <a:uFillTx/>
                <a:latin typeface="Walbaum Display"/>
                <a:ea typeface="+mj-ea"/>
                <a:cs typeface="+mj-cs"/>
              </a:rPr>
            </a:br>
            <a:r>
              <a:rPr kumimoji="0" lang="en-US" sz="2400" b="0" i="0" u="none" strike="noStrike" kern="1200" cap="none" spc="0" normalizeH="0" baseline="0" noProof="0" dirty="0">
                <a:ln>
                  <a:noFill/>
                </a:ln>
                <a:solidFill>
                  <a:prstClr val="white"/>
                </a:solidFill>
                <a:effectLst/>
                <a:uLnTx/>
                <a:uFillTx/>
                <a:latin typeface="Walbaum Display"/>
                <a:ea typeface="+mj-ea"/>
                <a:cs typeface="+mj-cs"/>
              </a:rPr>
              <a:t>	Order – must be specific and include certain requirements or 	may be void or not 	valid to hold any violator in contempt</a:t>
            </a:r>
            <a:br>
              <a:rPr kumimoji="0" lang="en-US" sz="2400" b="0" i="0" u="none" strike="noStrike" kern="1200" cap="none" spc="0" normalizeH="0" baseline="0" noProof="0" dirty="0">
                <a:ln>
                  <a:noFill/>
                </a:ln>
                <a:solidFill>
                  <a:prstClr val="white"/>
                </a:solidFill>
                <a:effectLst/>
                <a:uLnTx/>
                <a:uFillTx/>
                <a:latin typeface="Walbaum Display"/>
                <a:ea typeface="+mj-ea"/>
                <a:cs typeface="+mj-cs"/>
              </a:rPr>
            </a:br>
            <a:r>
              <a:rPr kumimoji="0" lang="en-US" sz="2400" b="0" i="0" u="none" strike="noStrike" kern="1200" cap="none" spc="0" normalizeH="0" baseline="0" noProof="0" dirty="0">
                <a:ln>
                  <a:noFill/>
                </a:ln>
                <a:solidFill>
                  <a:prstClr val="white"/>
                </a:solidFill>
                <a:effectLst/>
                <a:uLnTx/>
                <a:uFillTx/>
                <a:latin typeface="Walbaum Display"/>
                <a:ea typeface="+mj-ea"/>
                <a:cs typeface="+mj-cs"/>
              </a:rPr>
              <a:t>	</a:t>
            </a:r>
            <a:br>
              <a:rPr kumimoji="0" lang="en-US" sz="2400" b="0" i="0" u="none" strike="noStrike" kern="1200" cap="none" spc="0" normalizeH="0" baseline="0" noProof="0" dirty="0">
                <a:ln>
                  <a:noFill/>
                </a:ln>
                <a:solidFill>
                  <a:prstClr val="white"/>
                </a:solidFill>
                <a:effectLst/>
                <a:uLnTx/>
                <a:uFillTx/>
                <a:latin typeface="Walbaum Display"/>
                <a:ea typeface="+mj-ea"/>
                <a:cs typeface="+mj-cs"/>
              </a:rPr>
            </a:br>
            <a:r>
              <a:rPr kumimoji="0" lang="en-US" b="0" i="0" u="none" strike="noStrike" kern="1200" cap="none" spc="0" normalizeH="0" baseline="0" noProof="0" dirty="0">
                <a:ln>
                  <a:noFill/>
                </a:ln>
                <a:solidFill>
                  <a:prstClr val="white"/>
                </a:solidFill>
                <a:effectLst/>
                <a:uLnTx/>
                <a:uFillTx/>
                <a:latin typeface="Walbaum Display"/>
                <a:ea typeface="+mj-ea"/>
                <a:cs typeface="+mj-cs"/>
              </a:rPr>
              <a:t>- </a:t>
            </a:r>
            <a:r>
              <a:rPr kumimoji="0" lang="en-US" sz="5000" b="0" i="0" u="none" strike="noStrike" kern="1200" cap="none" spc="0" normalizeH="0" baseline="0" noProof="0" dirty="0">
                <a:ln>
                  <a:noFill/>
                </a:ln>
                <a:solidFill>
                  <a:prstClr val="white"/>
                </a:solidFill>
                <a:effectLst/>
                <a:uLnTx/>
                <a:uFillTx/>
                <a:latin typeface="Walbaum Display"/>
                <a:ea typeface="+mj-ea"/>
                <a:cs typeface="+mj-cs"/>
              </a:rPr>
              <a:t>Receiver</a:t>
            </a:r>
            <a:br>
              <a:rPr kumimoji="0" lang="en-US" sz="2400" b="0" i="0" u="none" strike="noStrike" kern="1200" cap="none" spc="0" normalizeH="0" baseline="0" noProof="0" dirty="0">
                <a:ln>
                  <a:noFill/>
                </a:ln>
                <a:solidFill>
                  <a:prstClr val="white"/>
                </a:solidFill>
                <a:effectLst/>
                <a:uLnTx/>
                <a:uFillTx/>
                <a:latin typeface="Walbaum Display"/>
                <a:ea typeface="+mj-ea"/>
                <a:cs typeface="+mj-cs"/>
              </a:rPr>
            </a:br>
            <a:r>
              <a:rPr kumimoji="0" lang="en-US" sz="2400" b="0" i="0" u="none" strike="noStrike" kern="1200" cap="none" spc="0" normalizeH="0" baseline="0" noProof="0" dirty="0">
                <a:ln>
                  <a:noFill/>
                </a:ln>
                <a:solidFill>
                  <a:prstClr val="white"/>
                </a:solidFill>
                <a:effectLst/>
                <a:uLnTx/>
                <a:uFillTx/>
                <a:latin typeface="Walbaum Display"/>
                <a:ea typeface="+mj-ea"/>
                <a:cs typeface="+mj-cs"/>
              </a:rPr>
              <a:t>	TRCP 695 and CPRC Ch. 64</a:t>
            </a:r>
            <a:br>
              <a:rPr kumimoji="0" lang="en-US" sz="2400" b="0" i="0" u="none" strike="noStrike" kern="1200" cap="none" spc="0" normalizeH="0" baseline="0" noProof="0" dirty="0">
                <a:ln>
                  <a:noFill/>
                </a:ln>
                <a:solidFill>
                  <a:prstClr val="white"/>
                </a:solidFill>
                <a:effectLst/>
                <a:uLnTx/>
                <a:uFillTx/>
                <a:latin typeface="Walbaum Display"/>
                <a:ea typeface="+mj-ea"/>
                <a:cs typeface="+mj-cs"/>
              </a:rPr>
            </a:br>
            <a:r>
              <a:rPr kumimoji="0" lang="en-US" sz="2400" b="0" i="0" u="none" strike="noStrike" kern="1200" cap="none" spc="0" normalizeH="0" baseline="0" noProof="0" dirty="0">
                <a:ln>
                  <a:noFill/>
                </a:ln>
                <a:solidFill>
                  <a:prstClr val="white"/>
                </a:solidFill>
                <a:effectLst/>
                <a:uLnTx/>
                <a:uFillTx/>
                <a:latin typeface="Walbaum Display"/>
                <a:ea typeface="+mj-ea"/>
                <a:cs typeface="+mj-cs"/>
              </a:rPr>
              <a:t>	</a:t>
            </a:r>
            <a:br>
              <a:rPr kumimoji="0" lang="en-US" b="0" i="0" u="none" strike="noStrike" kern="1200" cap="none" spc="0" normalizeH="0" baseline="0" noProof="0" dirty="0">
                <a:ln>
                  <a:noFill/>
                </a:ln>
                <a:solidFill>
                  <a:prstClr val="white"/>
                </a:solidFill>
                <a:effectLst/>
                <a:uLnTx/>
                <a:uFillTx/>
                <a:latin typeface="Walbaum Display"/>
                <a:ea typeface="+mj-ea"/>
                <a:cs typeface="+mj-cs"/>
              </a:rPr>
            </a:br>
            <a:r>
              <a:rPr kumimoji="0" lang="en-US" b="0" i="0" u="none" strike="noStrike" kern="1200" cap="none" spc="0" normalizeH="0" baseline="0" noProof="0" dirty="0">
                <a:ln>
                  <a:noFill/>
                </a:ln>
                <a:solidFill>
                  <a:prstClr val="white"/>
                </a:solidFill>
                <a:effectLst/>
                <a:uLnTx/>
                <a:uFillTx/>
                <a:latin typeface="Walbaum Display"/>
                <a:ea typeface="+mj-ea"/>
                <a:cs typeface="+mj-cs"/>
              </a:rPr>
              <a:t>- </a:t>
            </a:r>
            <a:r>
              <a:rPr kumimoji="0" lang="en-US" sz="5000" b="0" i="0" u="none" strike="noStrike" kern="1200" cap="none" spc="0" normalizeH="0" baseline="0" noProof="0" dirty="0">
                <a:ln>
                  <a:noFill/>
                </a:ln>
                <a:solidFill>
                  <a:prstClr val="white"/>
                </a:solidFill>
                <a:effectLst/>
                <a:uLnTx/>
                <a:uFillTx/>
                <a:latin typeface="Walbaum Display"/>
                <a:ea typeface="+mj-ea"/>
                <a:cs typeface="+mj-cs"/>
              </a:rPr>
              <a:t>Sequestration</a:t>
            </a:r>
            <a:br>
              <a:rPr kumimoji="0" lang="en-US" sz="2400" b="0" i="0" u="none" strike="noStrike" kern="1200" cap="none" spc="0" normalizeH="0" baseline="0" noProof="0" dirty="0">
                <a:ln>
                  <a:noFill/>
                </a:ln>
                <a:solidFill>
                  <a:prstClr val="white"/>
                </a:solidFill>
                <a:effectLst/>
                <a:uLnTx/>
                <a:uFillTx/>
                <a:latin typeface="Walbaum Display"/>
                <a:ea typeface="+mj-ea"/>
                <a:cs typeface="+mj-cs"/>
              </a:rPr>
            </a:br>
            <a:r>
              <a:rPr kumimoji="0" lang="en-US" sz="2400" b="0" i="0" u="none" strike="noStrike" kern="1200" cap="none" spc="0" normalizeH="0" baseline="0" noProof="0" dirty="0">
                <a:ln>
                  <a:noFill/>
                </a:ln>
                <a:solidFill>
                  <a:prstClr val="white"/>
                </a:solidFill>
                <a:effectLst/>
                <a:uLnTx/>
                <a:uFillTx/>
                <a:latin typeface="Walbaum Display"/>
                <a:ea typeface="+mj-ea"/>
                <a:cs typeface="+mj-cs"/>
              </a:rPr>
              <a:t>	TRCP 696, et al… and CPRC Ch. 62</a:t>
            </a:r>
            <a:br>
              <a:rPr kumimoji="0" lang="en-US" sz="2400" b="0" i="0" u="none" strike="noStrike" kern="1200" cap="none" spc="0" normalizeH="0" baseline="0" noProof="0" dirty="0">
                <a:ln>
                  <a:noFill/>
                </a:ln>
                <a:solidFill>
                  <a:prstClr val="white"/>
                </a:solidFill>
                <a:effectLst/>
                <a:uLnTx/>
                <a:uFillTx/>
                <a:latin typeface="Walbaum Display"/>
                <a:ea typeface="+mj-ea"/>
                <a:cs typeface="+mj-cs"/>
              </a:rPr>
            </a:br>
            <a:r>
              <a:rPr kumimoji="0" lang="en-US" sz="2400" b="0" i="0" u="none" strike="noStrike" kern="1200" cap="none" spc="0" normalizeH="0" baseline="0" noProof="0" dirty="0">
                <a:ln>
                  <a:noFill/>
                </a:ln>
                <a:solidFill>
                  <a:prstClr val="white"/>
                </a:solidFill>
                <a:effectLst/>
                <a:uLnTx/>
                <a:uFillTx/>
                <a:latin typeface="Walbaum Display"/>
                <a:ea typeface="+mj-ea"/>
                <a:cs typeface="+mj-cs"/>
              </a:rPr>
              <a:t>	</a:t>
            </a:r>
            <a:endParaRPr lang="en-US" sz="2400" dirty="0"/>
          </a:p>
        </p:txBody>
      </p:sp>
    </p:spTree>
    <p:extLst>
      <p:ext uri="{BB962C8B-B14F-4D97-AF65-F5344CB8AC3E}">
        <p14:creationId xmlns:p14="http://schemas.microsoft.com/office/powerpoint/2010/main" val="23980545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82184FF4-7029-4ED7-813A-192E606087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612445" y="481888"/>
            <a:ext cx="1080000" cy="1262947"/>
          </a:xfrm>
          <a:custGeom>
            <a:avLst/>
            <a:gdLst/>
            <a:ahLst/>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9" name="Oval 38">
            <a:extLst>
              <a:ext uri="{FF2B5EF4-FFF2-40B4-BE49-F238E27FC236}">
                <a16:creationId xmlns:a16="http://schemas.microsoft.com/office/drawing/2014/main" id="{AAA7AB09-557C-41AD-9113-FF9F68FA10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8100000">
            <a:off x="626845" y="828962"/>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1" name="Oval 40">
            <a:extLst>
              <a:ext uri="{FF2B5EF4-FFF2-40B4-BE49-F238E27FC236}">
                <a16:creationId xmlns:a16="http://schemas.microsoft.com/office/drawing/2014/main" id="{EF99ECAA-1F11-4937-BBA6-51935AB44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00802" y="247285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43" name="Group 42">
            <a:extLst>
              <a:ext uri="{FF2B5EF4-FFF2-40B4-BE49-F238E27FC236}">
                <a16:creationId xmlns:a16="http://schemas.microsoft.com/office/drawing/2014/main" id="{79DE9FAB-6BBA-4CFE-B67D-77B47F01EC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29952" y="4524379"/>
            <a:ext cx="1980001" cy="1363916"/>
            <a:chOff x="4879602" y="3781429"/>
            <a:chExt cx="1980001" cy="1363916"/>
          </a:xfrm>
        </p:grpSpPr>
        <p:sp>
          <p:nvSpPr>
            <p:cNvPr id="44" name="Freeform: Shape 43">
              <a:extLst>
                <a:ext uri="{FF2B5EF4-FFF2-40B4-BE49-F238E27FC236}">
                  <a16:creationId xmlns:a16="http://schemas.microsoft.com/office/drawing/2014/main" id="{79FAC916-D9BB-4794-81B4-7C47C67E850D}"/>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B5CA2231-7A65-4D16-8400-A210CC41DB7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6" name="Oval 45">
              <a:extLst>
                <a:ext uri="{FF2B5EF4-FFF2-40B4-BE49-F238E27FC236}">
                  <a16:creationId xmlns:a16="http://schemas.microsoft.com/office/drawing/2014/main" id="{4B089C8C-B82B-4704-88E2-E857A5E21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7" name="Oval 46">
              <a:extLst>
                <a:ext uri="{FF2B5EF4-FFF2-40B4-BE49-F238E27FC236}">
                  <a16:creationId xmlns:a16="http://schemas.microsoft.com/office/drawing/2014/main" id="{434B90C8-5B4D-456E-AD99-80EF748FDD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useBgFill="1">
        <p:nvSpPr>
          <p:cNvPr id="49" name="Rectangle 48">
            <a:extLst>
              <a:ext uri="{FF2B5EF4-FFF2-40B4-BE49-F238E27FC236}">
                <a16:creationId xmlns:a16="http://schemas.microsoft.com/office/drawing/2014/main" id="{1DB043B4-68C6-45B9-82AC-A5800EADB8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Placeholder 15" descr="Data points digital background">
            <a:extLst>
              <a:ext uri="{FF2B5EF4-FFF2-40B4-BE49-F238E27FC236}">
                <a16:creationId xmlns:a16="http://schemas.microsoft.com/office/drawing/2014/main" id="{A496DCE5-C34A-22C2-A9D8-E90DFC8CE86C}"/>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val="0"/>
              </a:ext>
            </a:extLst>
          </a:blip>
          <a:srcRect l="34481" r="10407" b="-1"/>
          <a:stretch/>
        </p:blipFill>
        <p:spPr>
          <a:xfrm>
            <a:off x="20" y="1"/>
            <a:ext cx="12191980" cy="6858000"/>
          </a:xfrm>
          <a:custGeom>
            <a:avLst/>
            <a:gdLst/>
            <a:ahLst/>
            <a:cxnLst/>
            <a:rect l="l" t="t" r="r" b="b"/>
            <a:pathLst>
              <a:path w="12192000" h="6858000">
                <a:moveTo>
                  <a:pt x="0" y="0"/>
                </a:moveTo>
                <a:lnTo>
                  <a:pt x="12192000" y="0"/>
                </a:lnTo>
                <a:lnTo>
                  <a:pt x="12192000" y="6858000"/>
                </a:lnTo>
                <a:lnTo>
                  <a:pt x="0" y="6858000"/>
                </a:lnTo>
                <a:close/>
              </a:path>
            </a:pathLst>
          </a:custGeom>
        </p:spPr>
      </p:pic>
      <p:sp>
        <p:nvSpPr>
          <p:cNvPr id="51" name="Rectangle 50">
            <a:extLst>
              <a:ext uri="{FF2B5EF4-FFF2-40B4-BE49-F238E27FC236}">
                <a16:creationId xmlns:a16="http://schemas.microsoft.com/office/drawing/2014/main" id="{AD4EA4DF-0E7C-4098-86F6-7D0ACAEFC0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7859713" cy="6857998"/>
          </a:xfrm>
          <a:prstGeom prst="rect">
            <a:avLst/>
          </a:prstGeom>
          <a:gradFill flip="none" rotWithShape="1">
            <a:gsLst>
              <a:gs pos="50000">
                <a:schemeClr val="bg2">
                  <a:alpha val="60000"/>
                </a:schemeClr>
              </a:gs>
              <a:gs pos="0">
                <a:schemeClr val="bg2">
                  <a:alpha val="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A0034E89-1952-5288-08A0-70A4A73BE39E}"/>
              </a:ext>
            </a:extLst>
          </p:cNvPr>
          <p:cNvSpPr>
            <a:spLocks noGrp="1"/>
          </p:cNvSpPr>
          <p:nvPr>
            <p:ph type="ctrTitle"/>
          </p:nvPr>
        </p:nvSpPr>
        <p:spPr>
          <a:xfrm>
            <a:off x="550864" y="285004"/>
            <a:ext cx="11317048" cy="6287991"/>
          </a:xfrm>
        </p:spPr>
        <p:txBody>
          <a:bodyPr vert="horz" wrap="square" lIns="0" tIns="0" rIns="0" bIns="0" rtlCol="0" anchor="b" anchorCtr="0">
            <a:normAutofit fontScale="90000"/>
          </a:bodyPr>
          <a:lstStyle/>
          <a:p>
            <a:r>
              <a:rPr lang="en-US" sz="4100" b="1" kern="1200" dirty="0">
                <a:solidFill>
                  <a:schemeClr val="tx1"/>
                </a:solidFill>
                <a:latin typeface="+mj-lt"/>
                <a:ea typeface="+mj-ea"/>
                <a:cs typeface="+mj-cs"/>
              </a:rPr>
              <a:t>Estate Remedies:</a:t>
            </a:r>
            <a:br>
              <a:rPr lang="en-US" sz="4100" kern="1200" dirty="0">
                <a:solidFill>
                  <a:schemeClr val="tx1"/>
                </a:solidFill>
                <a:latin typeface="+mj-lt"/>
                <a:ea typeface="+mj-ea"/>
                <a:cs typeface="+mj-cs"/>
              </a:rPr>
            </a:br>
            <a:r>
              <a:rPr lang="en-US" sz="4100" dirty="0"/>
              <a:t>- Muniment, administration, SEA</a:t>
            </a:r>
            <a:br>
              <a:rPr lang="en-US" sz="4100" dirty="0"/>
            </a:br>
            <a:r>
              <a:rPr lang="en-US" sz="4100" dirty="0"/>
              <a:t>- Open safety deposit box</a:t>
            </a:r>
            <a:br>
              <a:rPr lang="en-US" sz="2700" dirty="0"/>
            </a:br>
            <a:r>
              <a:rPr lang="en-US" sz="2700" dirty="0"/>
              <a:t>	TEC 151.001-005</a:t>
            </a:r>
            <a:br>
              <a:rPr lang="en-US" sz="2700" dirty="0"/>
            </a:br>
            <a:r>
              <a:rPr lang="en-US" sz="2700" dirty="0"/>
              <a:t>	Must have a representative of the court</a:t>
            </a:r>
            <a:br>
              <a:rPr lang="en-US" sz="4100" dirty="0"/>
            </a:br>
            <a:r>
              <a:rPr lang="en-US" sz="4100" dirty="0"/>
              <a:t>- </a:t>
            </a:r>
            <a:r>
              <a:rPr lang="en-US" sz="4000" dirty="0">
                <a:solidFill>
                  <a:prstClr val="white"/>
                </a:solidFill>
              </a:rPr>
              <a:t>Exempt Property and Allowances - DA</a:t>
            </a:r>
            <a:br>
              <a:rPr lang="en-US" sz="2700" dirty="0">
                <a:solidFill>
                  <a:prstClr val="white"/>
                </a:solidFill>
              </a:rPr>
            </a:br>
            <a:r>
              <a:rPr lang="en-US" sz="2700" dirty="0">
                <a:solidFill>
                  <a:prstClr val="white"/>
                </a:solidFill>
              </a:rPr>
              <a:t>	Homestead (not generally a fee simple deed) – TEC 353.051</a:t>
            </a:r>
            <a:br>
              <a:rPr lang="en-US" sz="2700" dirty="0">
                <a:solidFill>
                  <a:prstClr val="white"/>
                </a:solidFill>
              </a:rPr>
            </a:br>
            <a:r>
              <a:rPr lang="en-US" sz="2700" dirty="0">
                <a:solidFill>
                  <a:prstClr val="white"/>
                </a:solidFill>
              </a:rPr>
              <a:t>		Life Estate – rights and duties</a:t>
            </a:r>
            <a:br>
              <a:rPr lang="en-US" sz="2700" dirty="0">
                <a:solidFill>
                  <a:prstClr val="white"/>
                </a:solidFill>
              </a:rPr>
            </a:br>
            <a:r>
              <a:rPr lang="en-US" sz="2700" dirty="0">
                <a:solidFill>
                  <a:prstClr val="white"/>
                </a:solidFill>
              </a:rPr>
              <a:t>	Personal Property – TEC 353.051 </a:t>
            </a:r>
            <a:br>
              <a:rPr lang="en-US" sz="2700" dirty="0">
                <a:solidFill>
                  <a:prstClr val="white"/>
                </a:solidFill>
              </a:rPr>
            </a:br>
            <a:r>
              <a:rPr lang="en-US" sz="2700" dirty="0">
                <a:solidFill>
                  <a:prstClr val="white"/>
                </a:solidFill>
              </a:rPr>
              <a:t>		Tex. Prop. Code 42.002(a)</a:t>
            </a:r>
            <a:br>
              <a:rPr lang="en-US" sz="2700" dirty="0">
                <a:solidFill>
                  <a:prstClr val="white"/>
                </a:solidFill>
              </a:rPr>
            </a:br>
            <a:r>
              <a:rPr lang="en-US" sz="2700" dirty="0">
                <a:solidFill>
                  <a:prstClr val="white"/>
                </a:solidFill>
              </a:rPr>
              <a:t>	Allowance in lieu of – </a:t>
            </a:r>
            <a:r>
              <a:rPr lang="en-US" sz="2700">
                <a:solidFill>
                  <a:prstClr val="white"/>
                </a:solidFill>
              </a:rPr>
              <a:t>TEC 353.053</a:t>
            </a:r>
            <a:br>
              <a:rPr lang="en-US" sz="2700">
                <a:solidFill>
                  <a:prstClr val="white"/>
                </a:solidFill>
              </a:rPr>
            </a:br>
            <a:r>
              <a:rPr lang="en-US" sz="2700">
                <a:solidFill>
                  <a:prstClr val="white"/>
                </a:solidFill>
              </a:rPr>
              <a:t>	Title – TEC 353.153</a:t>
            </a:r>
            <a:br>
              <a:rPr lang="en-US" sz="2700" dirty="0">
                <a:solidFill>
                  <a:prstClr val="white"/>
                </a:solidFill>
              </a:rPr>
            </a:br>
            <a:r>
              <a:rPr lang="en-US" sz="2700" dirty="0">
                <a:solidFill>
                  <a:prstClr val="white"/>
                </a:solidFill>
              </a:rPr>
              <a:t>	Family Allowance</a:t>
            </a:r>
            <a:br>
              <a:rPr lang="en-US" sz="2700" dirty="0">
                <a:solidFill>
                  <a:prstClr val="white"/>
                </a:solidFill>
              </a:rPr>
            </a:br>
            <a:r>
              <a:rPr lang="en-US" sz="2700" dirty="0">
                <a:solidFill>
                  <a:prstClr val="white"/>
                </a:solidFill>
              </a:rPr>
              <a:t>		TEC 353.101 - from the community estate and may force sale</a:t>
            </a:r>
            <a:br>
              <a:rPr lang="en-US" sz="2700" dirty="0">
                <a:solidFill>
                  <a:prstClr val="white"/>
                </a:solidFill>
              </a:rPr>
            </a:br>
            <a:r>
              <a:rPr lang="en-US" sz="2700" dirty="0">
                <a:solidFill>
                  <a:prstClr val="white"/>
                </a:solidFill>
              </a:rPr>
              <a:t>		TEC 451.001 – no administration</a:t>
            </a:r>
            <a:br>
              <a:rPr lang="en-US" sz="2700" dirty="0">
                <a:solidFill>
                  <a:prstClr val="white"/>
                </a:solidFill>
              </a:rPr>
            </a:br>
            <a:endParaRPr lang="en-US" sz="2700" kern="1200" dirty="0">
              <a:solidFill>
                <a:schemeClr val="tx1"/>
              </a:solidFill>
            </a:endParaRPr>
          </a:p>
        </p:txBody>
      </p:sp>
      <p:sp>
        <p:nvSpPr>
          <p:cNvPr id="53" name="Rectangle 52">
            <a:extLst>
              <a:ext uri="{FF2B5EF4-FFF2-40B4-BE49-F238E27FC236}">
                <a16:creationId xmlns:a16="http://schemas.microsoft.com/office/drawing/2014/main" id="{FE05BC49-0F00-4C85-9AF5-A0CC5B39C8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773729"/>
            <a:ext cx="12192000" cy="1084271"/>
          </a:xfrm>
          <a:prstGeom prst="rect">
            <a:avLst/>
          </a:prstGeom>
          <a:gradFill flip="none" rotWithShape="1">
            <a:gsLst>
              <a:gs pos="90000">
                <a:schemeClr val="bg2">
                  <a:alpha val="60000"/>
                </a:schemeClr>
              </a:gs>
              <a:gs pos="28000">
                <a:schemeClr val="bg2">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66428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3"/>
                                        </p:tgtEl>
                                        <p:attrNameLst>
                                          <p:attrName>style.visibility</p:attrName>
                                        </p:attrNameLst>
                                      </p:cBhvr>
                                      <p:to>
                                        <p:strVal val="visible"/>
                                      </p:to>
                                    </p:set>
                                    <p:animEffect transition="in" filter="fade">
                                      <p:cBhvr>
                                        <p:cTn id="7" dur="4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4E83B9-14B1-00C6-148B-9DDCDCC4E288}"/>
              </a:ext>
            </a:extLst>
          </p:cNvPr>
          <p:cNvSpPr>
            <a:spLocks noGrp="1"/>
          </p:cNvSpPr>
          <p:nvPr>
            <p:ph type="ctrTitle"/>
          </p:nvPr>
        </p:nvSpPr>
        <p:spPr>
          <a:xfrm>
            <a:off x="550863" y="327171"/>
            <a:ext cx="11115355" cy="6004293"/>
          </a:xfrm>
        </p:spPr>
        <p:txBody>
          <a:bodyPr/>
          <a:lstStyle/>
          <a:p>
            <a:r>
              <a:rPr kumimoji="0" lang="en-US" sz="3700" b="1" i="0" u="none" strike="noStrike" kern="1200" cap="none" spc="0" normalizeH="0" baseline="0" noProof="0" dirty="0">
                <a:ln>
                  <a:noFill/>
                </a:ln>
                <a:solidFill>
                  <a:prstClr val="white"/>
                </a:solidFill>
                <a:effectLst/>
                <a:uLnTx/>
                <a:uFillTx/>
                <a:latin typeface="Walbaum Display"/>
                <a:ea typeface="+mj-ea"/>
                <a:cs typeface="+mj-cs"/>
              </a:rPr>
              <a:t>Estate Remedies:</a:t>
            </a:r>
            <a:br>
              <a:rPr kumimoji="0" lang="en-US" sz="3700" b="0" i="0" u="none" strike="noStrike" kern="1200" cap="none" spc="0" normalizeH="0" baseline="0" noProof="0" dirty="0">
                <a:ln>
                  <a:noFill/>
                </a:ln>
                <a:solidFill>
                  <a:prstClr val="white"/>
                </a:solidFill>
                <a:effectLst/>
                <a:uLnTx/>
                <a:uFillTx/>
                <a:latin typeface="Walbaum Display"/>
                <a:ea typeface="+mj-ea"/>
                <a:cs typeface="+mj-cs"/>
              </a:rPr>
            </a:br>
            <a:r>
              <a:rPr kumimoji="0" lang="en-US" sz="3700" b="0" i="0" u="none" strike="noStrike" kern="1200" cap="none" spc="0" normalizeH="0" baseline="0" noProof="0" dirty="0">
                <a:ln>
                  <a:noFill/>
                </a:ln>
                <a:solidFill>
                  <a:prstClr val="white"/>
                </a:solidFill>
                <a:effectLst/>
                <a:uLnTx/>
                <a:uFillTx/>
                <a:latin typeface="Walbaum Display"/>
                <a:ea typeface="+mj-ea"/>
                <a:cs typeface="+mj-cs"/>
              </a:rPr>
              <a:t>- Claims – TEC Ch. 355</a:t>
            </a:r>
            <a:br>
              <a:rPr kumimoji="0" lang="en-US" sz="2400" b="0" i="0" u="none" strike="noStrike" kern="1200" cap="none" spc="0" normalizeH="0" baseline="0" noProof="0" dirty="0">
                <a:ln>
                  <a:noFill/>
                </a:ln>
                <a:solidFill>
                  <a:prstClr val="white"/>
                </a:solidFill>
                <a:effectLst/>
                <a:uLnTx/>
                <a:uFillTx/>
                <a:latin typeface="Walbaum Display"/>
                <a:ea typeface="+mj-ea"/>
                <a:cs typeface="+mj-cs"/>
              </a:rPr>
            </a:br>
            <a:r>
              <a:rPr kumimoji="0" lang="en-US" sz="2400" b="0" i="0" u="none" strike="noStrike" kern="1200" cap="none" spc="0" normalizeH="0" baseline="0" noProof="0" dirty="0">
                <a:ln>
                  <a:noFill/>
                </a:ln>
                <a:solidFill>
                  <a:prstClr val="white"/>
                </a:solidFill>
                <a:effectLst/>
                <a:uLnTx/>
                <a:uFillTx/>
                <a:latin typeface="Walbaum Display"/>
                <a:ea typeface="+mj-ea"/>
                <a:cs typeface="+mj-cs"/>
              </a:rPr>
              <a:t>	Administrator has a “trap” – see TEC 355.201(b)</a:t>
            </a:r>
            <a:br>
              <a:rPr kumimoji="0" lang="en-US" sz="2400" b="0" i="0" u="none" strike="noStrike" kern="1200" cap="none" spc="0" normalizeH="0" baseline="0" noProof="0" dirty="0">
                <a:ln>
                  <a:noFill/>
                </a:ln>
                <a:solidFill>
                  <a:prstClr val="white"/>
                </a:solidFill>
                <a:effectLst/>
                <a:uLnTx/>
                <a:uFillTx/>
                <a:latin typeface="Walbaum Display"/>
                <a:ea typeface="+mj-ea"/>
                <a:cs typeface="+mj-cs"/>
              </a:rPr>
            </a:br>
            <a:r>
              <a:rPr kumimoji="0" lang="en-US" sz="2400" b="0" i="0" u="none" strike="noStrike" kern="1200" cap="none" spc="0" normalizeH="0" baseline="0" noProof="0" dirty="0">
                <a:ln>
                  <a:noFill/>
                </a:ln>
                <a:solidFill>
                  <a:prstClr val="white"/>
                </a:solidFill>
                <a:effectLst/>
                <a:uLnTx/>
                <a:uFillTx/>
                <a:latin typeface="Walbaum Display"/>
                <a:ea typeface="+mj-ea"/>
                <a:cs typeface="+mj-cs"/>
              </a:rPr>
              <a:t>	Claimants “trap” on limitations </a:t>
            </a:r>
            <a:br>
              <a:rPr kumimoji="0" lang="en-US" sz="2400" b="0" i="0" u="none" strike="noStrike" kern="1200" cap="none" spc="0" normalizeH="0" baseline="0" noProof="0" dirty="0">
                <a:ln>
                  <a:noFill/>
                </a:ln>
                <a:solidFill>
                  <a:prstClr val="white"/>
                </a:solidFill>
                <a:effectLst/>
                <a:uLnTx/>
                <a:uFillTx/>
                <a:latin typeface="Walbaum Display"/>
                <a:ea typeface="+mj-ea"/>
                <a:cs typeface="+mj-cs"/>
              </a:rPr>
            </a:br>
            <a:r>
              <a:rPr kumimoji="0" lang="en-US" sz="2400" b="0" i="0" u="none" strike="noStrike" kern="1200" cap="none" spc="0" normalizeH="0" baseline="0" noProof="0" dirty="0">
                <a:ln>
                  <a:noFill/>
                </a:ln>
                <a:solidFill>
                  <a:prstClr val="white"/>
                </a:solidFill>
                <a:effectLst/>
                <a:uLnTx/>
                <a:uFillTx/>
                <a:latin typeface="Walbaum Display"/>
                <a:ea typeface="+mj-ea"/>
                <a:cs typeface="+mj-cs"/>
              </a:rPr>
              <a:t>	Foreclosure</a:t>
            </a:r>
            <a:br>
              <a:rPr kumimoji="0" lang="en-US" sz="2400" b="0" i="0" u="none" strike="noStrike" kern="1200" cap="none" spc="0" normalizeH="0" baseline="0" noProof="0" dirty="0">
                <a:ln>
                  <a:noFill/>
                </a:ln>
                <a:solidFill>
                  <a:prstClr val="white"/>
                </a:solidFill>
                <a:effectLst/>
                <a:uLnTx/>
                <a:uFillTx/>
                <a:latin typeface="Walbaum Display"/>
                <a:ea typeface="+mj-ea"/>
                <a:cs typeface="+mj-cs"/>
              </a:rPr>
            </a:br>
            <a:r>
              <a:rPr kumimoji="0" lang="en-US" sz="3700" b="0" i="0" u="none" strike="noStrike" kern="1200" cap="none" spc="0" normalizeH="0" baseline="0" noProof="0" dirty="0">
                <a:ln>
                  <a:noFill/>
                </a:ln>
                <a:solidFill>
                  <a:prstClr val="white"/>
                </a:solidFill>
                <a:effectLst/>
                <a:uLnTx/>
                <a:uFillTx/>
                <a:latin typeface="Walbaum Display"/>
                <a:ea typeface="+mj-ea"/>
                <a:cs typeface="+mj-cs"/>
              </a:rPr>
              <a:t>- Partial </a:t>
            </a:r>
            <a:r>
              <a:rPr kumimoji="0" lang="en-US" sz="3700" b="0" i="0" u="none" strike="noStrike" kern="1200" cap="none" spc="0" normalizeH="0" baseline="0" noProof="0" dirty="0" err="1">
                <a:ln>
                  <a:noFill/>
                </a:ln>
                <a:solidFill>
                  <a:prstClr val="white"/>
                </a:solidFill>
                <a:effectLst/>
                <a:uLnTx/>
                <a:uFillTx/>
                <a:latin typeface="Walbaum Display"/>
                <a:ea typeface="+mj-ea"/>
                <a:cs typeface="+mj-cs"/>
              </a:rPr>
              <a:t>distibutions</a:t>
            </a:r>
            <a:r>
              <a:rPr kumimoji="0" lang="en-US" sz="3700" b="0" i="0" u="none" strike="noStrike" kern="1200" cap="none" spc="0" normalizeH="0" baseline="0" noProof="0" dirty="0">
                <a:ln>
                  <a:noFill/>
                </a:ln>
                <a:solidFill>
                  <a:prstClr val="white"/>
                </a:solidFill>
                <a:effectLst/>
                <a:uLnTx/>
                <a:uFillTx/>
                <a:latin typeface="Walbaum Display"/>
                <a:ea typeface="+mj-ea"/>
                <a:cs typeface="+mj-cs"/>
              </a:rPr>
              <a:t> </a:t>
            </a:r>
            <a:br>
              <a:rPr lang="en-US" sz="2400" dirty="0">
                <a:solidFill>
                  <a:prstClr val="white"/>
                </a:solidFill>
                <a:latin typeface="Walbaum Display"/>
              </a:rPr>
            </a:br>
            <a:r>
              <a:rPr lang="en-US" sz="2400" dirty="0">
                <a:solidFill>
                  <a:prstClr val="white"/>
                </a:solidFill>
                <a:latin typeface="Walbaum Display"/>
              </a:rPr>
              <a:t>	 Refunding bond may be required – TEC 360.002</a:t>
            </a:r>
            <a:br>
              <a:rPr kumimoji="0" lang="en-US" sz="3700" b="0" i="0" u="none" strike="noStrike" kern="1200" cap="none" spc="0" normalizeH="0" baseline="0" noProof="0" dirty="0">
                <a:ln>
                  <a:noFill/>
                </a:ln>
                <a:solidFill>
                  <a:prstClr val="white"/>
                </a:solidFill>
                <a:effectLst/>
                <a:uLnTx/>
                <a:uFillTx/>
                <a:latin typeface="Walbaum Display"/>
                <a:ea typeface="+mj-ea"/>
                <a:cs typeface="+mj-cs"/>
              </a:rPr>
            </a:br>
            <a:r>
              <a:rPr kumimoji="0" lang="en-US" sz="3700" b="0" i="0" u="none" strike="noStrike" kern="1200" cap="none" spc="0" normalizeH="0" baseline="0" noProof="0" dirty="0">
                <a:ln>
                  <a:noFill/>
                </a:ln>
                <a:solidFill>
                  <a:prstClr val="white"/>
                </a:solidFill>
                <a:effectLst/>
                <a:uLnTx/>
                <a:uFillTx/>
                <a:latin typeface="Walbaum Display"/>
                <a:ea typeface="+mj-ea"/>
                <a:cs typeface="+mj-cs"/>
              </a:rPr>
              <a:t>- Partition</a:t>
            </a:r>
            <a:br>
              <a:rPr kumimoji="0" lang="en-US" sz="3700" b="0" i="0" u="none" strike="noStrike" kern="1200" cap="none" spc="0" normalizeH="0" baseline="0" noProof="0" dirty="0">
                <a:ln>
                  <a:noFill/>
                </a:ln>
                <a:solidFill>
                  <a:prstClr val="white"/>
                </a:solidFill>
                <a:effectLst/>
                <a:uLnTx/>
                <a:uFillTx/>
                <a:latin typeface="Walbaum Display"/>
                <a:ea typeface="+mj-ea"/>
                <a:cs typeface="+mj-cs"/>
              </a:rPr>
            </a:br>
            <a:r>
              <a:rPr kumimoji="0" lang="en-US" sz="3700" b="0" i="0" u="none" strike="noStrike" kern="1200" cap="none" spc="0" normalizeH="0" baseline="0" noProof="0" dirty="0">
                <a:ln>
                  <a:noFill/>
                </a:ln>
                <a:solidFill>
                  <a:prstClr val="white"/>
                </a:solidFill>
                <a:effectLst/>
                <a:uLnTx/>
                <a:uFillTx/>
                <a:latin typeface="Walbaum Display"/>
                <a:ea typeface="+mj-ea"/>
                <a:cs typeface="+mj-cs"/>
              </a:rPr>
              <a:t>- Accounting</a:t>
            </a:r>
            <a:br>
              <a:rPr kumimoji="0" lang="en-US" sz="3700" b="0" i="0" u="none" strike="noStrike" kern="1200" cap="none" spc="0" normalizeH="0" baseline="0" noProof="0" dirty="0">
                <a:ln>
                  <a:noFill/>
                </a:ln>
                <a:solidFill>
                  <a:prstClr val="white"/>
                </a:solidFill>
                <a:effectLst/>
                <a:uLnTx/>
                <a:uFillTx/>
                <a:latin typeface="Walbaum Display"/>
                <a:ea typeface="+mj-ea"/>
                <a:cs typeface="+mj-cs"/>
              </a:rPr>
            </a:br>
            <a:r>
              <a:rPr kumimoji="0" lang="en-US" sz="3700" b="0" i="0" u="none" strike="noStrike" kern="1200" cap="none" spc="0" normalizeH="0" baseline="0" noProof="0" dirty="0">
                <a:ln>
                  <a:noFill/>
                </a:ln>
                <a:solidFill>
                  <a:prstClr val="white"/>
                </a:solidFill>
                <a:effectLst/>
                <a:uLnTx/>
                <a:uFillTx/>
                <a:latin typeface="Walbaum Display"/>
                <a:ea typeface="+mj-ea"/>
                <a:cs typeface="+mj-cs"/>
              </a:rPr>
              <a:t>- Heirs or IA Bond</a:t>
            </a:r>
            <a:br>
              <a:rPr kumimoji="0" lang="en-US" sz="3700" b="0" i="0" u="none" strike="noStrike" kern="1200" cap="none" spc="0" normalizeH="0" baseline="0" noProof="0" dirty="0">
                <a:ln>
                  <a:noFill/>
                </a:ln>
                <a:solidFill>
                  <a:prstClr val="white"/>
                </a:solidFill>
                <a:effectLst/>
                <a:uLnTx/>
                <a:uFillTx/>
                <a:latin typeface="Walbaum Display"/>
                <a:ea typeface="+mj-ea"/>
                <a:cs typeface="+mj-cs"/>
              </a:rPr>
            </a:br>
            <a:r>
              <a:rPr kumimoji="0" lang="en-US" sz="3700" b="0" i="0" u="none" strike="noStrike" kern="1200" cap="none" spc="0" normalizeH="0" baseline="0" noProof="0" dirty="0">
                <a:ln>
                  <a:noFill/>
                </a:ln>
                <a:solidFill>
                  <a:prstClr val="white"/>
                </a:solidFill>
                <a:effectLst/>
                <a:uLnTx/>
                <a:uFillTx/>
                <a:latin typeface="Walbaum Display"/>
                <a:ea typeface="+mj-ea"/>
                <a:cs typeface="+mj-cs"/>
              </a:rPr>
              <a:t>- Compel settlement</a:t>
            </a:r>
            <a:br>
              <a:rPr kumimoji="0" lang="en-US" sz="3700" b="0" i="0" u="none" strike="noStrike" kern="1200" cap="none" spc="0" normalizeH="0" baseline="0" noProof="0" dirty="0">
                <a:ln>
                  <a:noFill/>
                </a:ln>
                <a:solidFill>
                  <a:prstClr val="white"/>
                </a:solidFill>
                <a:effectLst/>
                <a:uLnTx/>
                <a:uFillTx/>
                <a:latin typeface="Walbaum Display"/>
                <a:ea typeface="+mj-ea"/>
                <a:cs typeface="+mj-cs"/>
              </a:rPr>
            </a:br>
            <a:r>
              <a:rPr kumimoji="0" lang="en-US" sz="2400" b="0" i="0" u="none" strike="noStrike" kern="1200" cap="none" spc="0" normalizeH="0" baseline="0" noProof="0" dirty="0">
                <a:ln>
                  <a:noFill/>
                </a:ln>
                <a:solidFill>
                  <a:prstClr val="white"/>
                </a:solidFill>
                <a:effectLst/>
                <a:uLnTx/>
                <a:uFillTx/>
                <a:latin typeface="Walbaum Display"/>
                <a:ea typeface="+mj-ea"/>
                <a:cs typeface="+mj-cs"/>
              </a:rPr>
              <a:t>		</a:t>
            </a:r>
            <a:br>
              <a:rPr kumimoji="0" lang="en-US" sz="2400" b="0" i="0" u="none" strike="noStrike" kern="1200" cap="none" spc="0" normalizeH="0" baseline="0" noProof="0" dirty="0">
                <a:ln>
                  <a:noFill/>
                </a:ln>
                <a:solidFill>
                  <a:prstClr val="white"/>
                </a:solidFill>
                <a:effectLst/>
                <a:uLnTx/>
                <a:uFillTx/>
                <a:latin typeface="Walbaum Display"/>
                <a:ea typeface="+mj-ea"/>
                <a:cs typeface="+mj-cs"/>
              </a:rPr>
            </a:br>
            <a:r>
              <a:rPr kumimoji="0" lang="en-US" sz="2400" b="0" i="0" u="none" strike="noStrike" kern="1200" cap="none" spc="0" normalizeH="0" baseline="0" noProof="0" dirty="0">
                <a:ln>
                  <a:noFill/>
                </a:ln>
                <a:solidFill>
                  <a:prstClr val="white"/>
                </a:solidFill>
                <a:effectLst/>
                <a:uLnTx/>
                <a:uFillTx/>
                <a:latin typeface="Walbaum Display"/>
                <a:ea typeface="+mj-ea"/>
                <a:cs typeface="+mj-cs"/>
              </a:rPr>
              <a:t>	</a:t>
            </a:r>
            <a:endParaRPr lang="en-US" dirty="0"/>
          </a:p>
        </p:txBody>
      </p:sp>
    </p:spTree>
    <p:extLst>
      <p:ext uri="{BB962C8B-B14F-4D97-AF65-F5344CB8AC3E}">
        <p14:creationId xmlns:p14="http://schemas.microsoft.com/office/powerpoint/2010/main" val="31498974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4E83B9-14B1-00C6-148B-9DDCDCC4E288}"/>
              </a:ext>
            </a:extLst>
          </p:cNvPr>
          <p:cNvSpPr>
            <a:spLocks noGrp="1"/>
          </p:cNvSpPr>
          <p:nvPr>
            <p:ph type="ctrTitle"/>
          </p:nvPr>
        </p:nvSpPr>
        <p:spPr>
          <a:xfrm>
            <a:off x="550863" y="327171"/>
            <a:ext cx="11115355" cy="6530829"/>
          </a:xfrm>
        </p:spPr>
        <p:txBody>
          <a:bodyPr/>
          <a:lstStyle/>
          <a:p>
            <a:r>
              <a:rPr lang="en-US" sz="3700" b="1" dirty="0">
                <a:solidFill>
                  <a:prstClr val="white"/>
                </a:solidFill>
                <a:latin typeface="Walbaum Display"/>
              </a:rPr>
              <a:t>Es</a:t>
            </a:r>
            <a:r>
              <a:rPr kumimoji="0" lang="en-US" sz="3700" b="1" i="0" u="none" strike="noStrike" kern="1200" cap="none" spc="0" normalizeH="0" baseline="0" noProof="0" dirty="0" err="1">
                <a:ln>
                  <a:noFill/>
                </a:ln>
                <a:solidFill>
                  <a:prstClr val="white"/>
                </a:solidFill>
                <a:effectLst/>
                <a:uLnTx/>
                <a:uFillTx/>
                <a:latin typeface="Walbaum Display"/>
                <a:ea typeface="+mj-ea"/>
                <a:cs typeface="+mj-cs"/>
              </a:rPr>
              <a:t>tate</a:t>
            </a:r>
            <a:r>
              <a:rPr kumimoji="0" lang="en-US" sz="3700" b="1" i="0" u="none" strike="noStrike" kern="1200" cap="none" spc="0" normalizeH="0" baseline="0" noProof="0" dirty="0">
                <a:ln>
                  <a:noFill/>
                </a:ln>
                <a:solidFill>
                  <a:prstClr val="white"/>
                </a:solidFill>
                <a:effectLst/>
                <a:uLnTx/>
                <a:uFillTx/>
                <a:latin typeface="Walbaum Display"/>
                <a:ea typeface="+mj-ea"/>
                <a:cs typeface="+mj-cs"/>
              </a:rPr>
              <a:t> Remedies:</a:t>
            </a:r>
            <a:br>
              <a:rPr kumimoji="0" lang="en-US" sz="3700" b="0" i="0" u="none" strike="noStrike" kern="1200" cap="none" spc="0" normalizeH="0" baseline="0" noProof="0" dirty="0">
                <a:ln>
                  <a:noFill/>
                </a:ln>
                <a:solidFill>
                  <a:prstClr val="white"/>
                </a:solidFill>
                <a:effectLst/>
                <a:uLnTx/>
                <a:uFillTx/>
                <a:latin typeface="Walbaum Display"/>
                <a:ea typeface="+mj-ea"/>
                <a:cs typeface="+mj-cs"/>
              </a:rPr>
            </a:br>
            <a:r>
              <a:rPr kumimoji="0" lang="en-US" sz="3700" b="0" i="0" u="none" strike="noStrike" kern="1200" cap="none" spc="0" normalizeH="0" baseline="0" noProof="0" dirty="0">
                <a:ln>
                  <a:noFill/>
                </a:ln>
                <a:solidFill>
                  <a:prstClr val="white"/>
                </a:solidFill>
                <a:effectLst/>
                <a:uLnTx/>
                <a:uFillTx/>
                <a:latin typeface="Walbaum Display"/>
                <a:ea typeface="+mj-ea"/>
                <a:cs typeface="+mj-cs"/>
              </a:rPr>
              <a:t>- </a:t>
            </a:r>
            <a:r>
              <a:rPr lang="en-US" sz="3700" dirty="0">
                <a:solidFill>
                  <a:prstClr val="white"/>
                </a:solidFill>
                <a:latin typeface="Walbaum Display"/>
              </a:rPr>
              <a:t>“Compensation of </a:t>
            </a:r>
            <a:r>
              <a:rPr kumimoji="0" lang="en-US" sz="3700" b="0" i="0" u="none" strike="noStrike" kern="1200" cap="none" spc="0" normalizeH="0" baseline="0" noProof="0" dirty="0">
                <a:ln>
                  <a:noFill/>
                </a:ln>
                <a:solidFill>
                  <a:prstClr val="white"/>
                </a:solidFill>
                <a:effectLst/>
                <a:uLnTx/>
                <a:uFillTx/>
                <a:latin typeface="Walbaum Display"/>
                <a:ea typeface="+mj-ea"/>
                <a:cs typeface="+mj-cs"/>
              </a:rPr>
              <a:t>Personal Representative”</a:t>
            </a:r>
            <a:br>
              <a:rPr kumimoji="0" lang="en-US" sz="2400" b="0" i="0" u="none" strike="noStrike" kern="1200" cap="none" spc="0" normalizeH="0" baseline="0" noProof="0" dirty="0">
                <a:ln>
                  <a:noFill/>
                </a:ln>
                <a:solidFill>
                  <a:prstClr val="white"/>
                </a:solidFill>
                <a:effectLst/>
                <a:uLnTx/>
                <a:uFillTx/>
                <a:latin typeface="Walbaum Display"/>
                <a:ea typeface="+mj-ea"/>
                <a:cs typeface="+mj-cs"/>
              </a:rPr>
            </a:br>
            <a:r>
              <a:rPr kumimoji="0" lang="en-US" sz="2400" b="0" i="0" u="none" strike="noStrike" kern="1200" cap="none" spc="0" normalizeH="0" baseline="0" noProof="0" dirty="0">
                <a:ln>
                  <a:noFill/>
                </a:ln>
                <a:solidFill>
                  <a:prstClr val="white"/>
                </a:solidFill>
                <a:effectLst/>
                <a:uLnTx/>
                <a:uFillTx/>
                <a:latin typeface="Walbaum Display"/>
                <a:ea typeface="+mj-ea"/>
                <a:cs typeface="+mj-cs"/>
              </a:rPr>
              <a:t>	TEC 352.002 – 5% of receipts and payments</a:t>
            </a:r>
            <a:br>
              <a:rPr kumimoji="0" lang="en-US" sz="2400" b="0" i="0" u="none" strike="noStrike" kern="1200" cap="none" spc="0" normalizeH="0" baseline="0" noProof="0" dirty="0">
                <a:ln>
                  <a:noFill/>
                </a:ln>
                <a:solidFill>
                  <a:prstClr val="white"/>
                </a:solidFill>
                <a:effectLst/>
                <a:uLnTx/>
                <a:uFillTx/>
                <a:latin typeface="Walbaum Display"/>
                <a:ea typeface="+mj-ea"/>
                <a:cs typeface="+mj-cs"/>
              </a:rPr>
            </a:br>
            <a:r>
              <a:rPr kumimoji="0" lang="en-US" sz="2400" b="0" i="0" u="none" strike="noStrike" kern="1200" cap="none" spc="0" normalizeH="0" baseline="0" noProof="0" dirty="0">
                <a:ln>
                  <a:noFill/>
                </a:ln>
                <a:solidFill>
                  <a:prstClr val="white"/>
                </a:solidFill>
                <a:effectLst/>
                <a:uLnTx/>
                <a:uFillTx/>
                <a:latin typeface="Walbaum Display"/>
                <a:ea typeface="+mj-ea"/>
                <a:cs typeface="+mj-cs"/>
              </a:rPr>
              <a:t>	TEC 352.003 – alternate if business or “unreasonably low”</a:t>
            </a:r>
            <a:br>
              <a:rPr kumimoji="0" lang="en-US" sz="2400" b="0" i="0" u="none" strike="noStrike" kern="1200" cap="none" spc="0" normalizeH="0" baseline="0" noProof="0" dirty="0">
                <a:ln>
                  <a:noFill/>
                </a:ln>
                <a:solidFill>
                  <a:prstClr val="white"/>
                </a:solidFill>
                <a:effectLst/>
                <a:uLnTx/>
                <a:uFillTx/>
                <a:latin typeface="Walbaum Display"/>
                <a:ea typeface="+mj-ea"/>
                <a:cs typeface="+mj-cs"/>
              </a:rPr>
            </a:br>
            <a:r>
              <a:rPr kumimoji="0" lang="en-US" sz="2400" b="0" i="0" u="none" strike="noStrike" kern="1200" cap="none" spc="0" normalizeH="0" baseline="0" noProof="0" dirty="0">
                <a:ln>
                  <a:noFill/>
                </a:ln>
                <a:solidFill>
                  <a:prstClr val="white"/>
                </a:solidFill>
                <a:effectLst/>
                <a:uLnTx/>
                <a:uFillTx/>
                <a:latin typeface="Walbaum Display"/>
                <a:ea typeface="+mj-ea"/>
                <a:cs typeface="+mj-cs"/>
              </a:rPr>
              <a:t>	TEC 352.004 – can deny compensation for not managing prudently or 	removal</a:t>
            </a:r>
            <a:br>
              <a:rPr kumimoji="0" lang="en-US" sz="2400" b="0" i="0" u="none" strike="noStrike" kern="1200" cap="none" spc="0" normalizeH="0" baseline="0" noProof="0" dirty="0">
                <a:ln>
                  <a:noFill/>
                </a:ln>
                <a:solidFill>
                  <a:prstClr val="white"/>
                </a:solidFill>
                <a:effectLst/>
                <a:uLnTx/>
                <a:uFillTx/>
                <a:latin typeface="Walbaum Display"/>
                <a:ea typeface="+mj-ea"/>
                <a:cs typeface="+mj-cs"/>
              </a:rPr>
            </a:br>
            <a:r>
              <a:rPr kumimoji="0" lang="en-US" sz="2400" b="0" i="0" u="none" strike="noStrike" kern="1200" cap="none" spc="0" normalizeH="0" baseline="0" noProof="0" dirty="0">
                <a:ln>
                  <a:noFill/>
                </a:ln>
                <a:solidFill>
                  <a:prstClr val="white"/>
                </a:solidFill>
                <a:effectLst/>
                <a:uLnTx/>
                <a:uFillTx/>
                <a:latin typeface="Walbaum Display"/>
                <a:ea typeface="+mj-ea"/>
                <a:cs typeface="+mj-cs"/>
              </a:rPr>
              <a:t>	TEC 352.053 – expense charges entered on claim docket</a:t>
            </a:r>
            <a:br>
              <a:rPr kumimoji="0" lang="en-US" sz="3700" b="0" i="0" u="none" strike="noStrike" kern="1200" cap="none" spc="0" normalizeH="0" baseline="0" noProof="0" dirty="0">
                <a:ln>
                  <a:noFill/>
                </a:ln>
                <a:solidFill>
                  <a:prstClr val="white"/>
                </a:solidFill>
                <a:effectLst/>
                <a:uLnTx/>
                <a:uFillTx/>
                <a:latin typeface="Walbaum Display"/>
                <a:ea typeface="+mj-ea"/>
                <a:cs typeface="+mj-cs"/>
              </a:rPr>
            </a:br>
            <a:r>
              <a:rPr kumimoji="0" lang="en-US" sz="3700" b="0" i="0" u="none" strike="noStrike" kern="1200" cap="none" spc="0" normalizeH="0" baseline="0" noProof="0" dirty="0">
                <a:ln>
                  <a:noFill/>
                </a:ln>
                <a:solidFill>
                  <a:prstClr val="white"/>
                </a:solidFill>
                <a:effectLst/>
                <a:uLnTx/>
                <a:uFillTx/>
                <a:latin typeface="Walbaum Display"/>
                <a:ea typeface="+mj-ea"/>
                <a:cs typeface="+mj-cs"/>
              </a:rPr>
              <a:t>- Costs Against Personal Representative</a:t>
            </a:r>
            <a:br>
              <a:rPr kumimoji="0" lang="en-US" sz="2400" b="0" i="0" u="none" strike="noStrike" kern="1200" cap="none" spc="0" normalizeH="0" baseline="0" noProof="0" dirty="0">
                <a:ln>
                  <a:noFill/>
                </a:ln>
                <a:solidFill>
                  <a:prstClr val="white"/>
                </a:solidFill>
                <a:effectLst/>
                <a:uLnTx/>
                <a:uFillTx/>
                <a:latin typeface="Walbaum Display"/>
                <a:ea typeface="+mj-ea"/>
                <a:cs typeface="+mj-cs"/>
              </a:rPr>
            </a:br>
            <a:r>
              <a:rPr kumimoji="0" lang="en-US" sz="2400" b="0" i="0" u="none" strike="noStrike" kern="1200" cap="none" spc="0" normalizeH="0" baseline="0" noProof="0" dirty="0">
                <a:ln>
                  <a:noFill/>
                </a:ln>
                <a:solidFill>
                  <a:prstClr val="white"/>
                </a:solidFill>
                <a:effectLst/>
                <a:uLnTx/>
                <a:uFillTx/>
                <a:latin typeface="Walbaum Display"/>
                <a:ea typeface="+mj-ea"/>
                <a:cs typeface="+mj-cs"/>
              </a:rPr>
              <a:t>	TEC 351.003 – allows liability against PR and surety for costs of removal and 	attorneys’ fees for removal or compelling PR to comply with statutory duty</a:t>
            </a:r>
            <a:br>
              <a:rPr kumimoji="0" lang="en-US" sz="2400" b="0" i="0" u="none" strike="noStrike" kern="1200" cap="none" spc="0" normalizeH="0" baseline="0" noProof="0" dirty="0">
                <a:ln>
                  <a:noFill/>
                </a:ln>
                <a:solidFill>
                  <a:prstClr val="white"/>
                </a:solidFill>
                <a:effectLst/>
                <a:uLnTx/>
                <a:uFillTx/>
                <a:latin typeface="Walbaum Display"/>
                <a:ea typeface="+mj-ea"/>
                <a:cs typeface="+mj-cs"/>
              </a:rPr>
            </a:br>
            <a:r>
              <a:rPr kumimoji="0" lang="en-US" sz="3700" b="0" i="0" u="none" strike="noStrike" kern="1200" cap="none" spc="0" normalizeH="0" baseline="0" noProof="0" dirty="0">
                <a:ln>
                  <a:noFill/>
                </a:ln>
                <a:solidFill>
                  <a:prstClr val="white"/>
                </a:solidFill>
                <a:effectLst/>
                <a:uLnTx/>
                <a:uFillTx/>
                <a:latin typeface="Walbaum Display"/>
                <a:ea typeface="+mj-ea"/>
                <a:cs typeface="+mj-cs"/>
              </a:rPr>
              <a:t>- Judge’s Bond</a:t>
            </a:r>
            <a:br>
              <a:rPr kumimoji="0" lang="en-US" sz="2400" b="0" i="0" u="none" strike="noStrike" kern="1200" cap="none" spc="0" normalizeH="0" baseline="0" noProof="0" dirty="0">
                <a:ln>
                  <a:noFill/>
                </a:ln>
                <a:solidFill>
                  <a:prstClr val="white"/>
                </a:solidFill>
                <a:effectLst/>
                <a:uLnTx/>
                <a:uFillTx/>
                <a:latin typeface="Walbaum Display"/>
                <a:ea typeface="+mj-ea"/>
                <a:cs typeface="+mj-cs"/>
              </a:rPr>
            </a:br>
            <a:r>
              <a:rPr kumimoji="0" lang="en-US" sz="2400" b="0" i="0" u="none" strike="noStrike" kern="1200" cap="none" spc="0" normalizeH="0" baseline="0" noProof="0" dirty="0">
                <a:ln>
                  <a:noFill/>
                </a:ln>
                <a:solidFill>
                  <a:prstClr val="white"/>
                </a:solidFill>
                <a:effectLst/>
                <a:uLnTx/>
                <a:uFillTx/>
                <a:latin typeface="Walbaum Display"/>
                <a:ea typeface="+mj-ea"/>
                <a:cs typeface="+mj-cs"/>
              </a:rPr>
              <a:t>	TEC 351.354 – gross negligence of judge’s duty</a:t>
            </a:r>
            <a:br>
              <a:rPr kumimoji="0" lang="en-US" sz="2400" b="0" i="0" u="none" strike="noStrike" kern="1200" cap="none" spc="0" normalizeH="0" baseline="0" noProof="0" dirty="0">
                <a:ln>
                  <a:noFill/>
                </a:ln>
                <a:solidFill>
                  <a:prstClr val="white"/>
                </a:solidFill>
                <a:effectLst/>
                <a:uLnTx/>
                <a:uFillTx/>
                <a:latin typeface="Walbaum Display"/>
                <a:ea typeface="+mj-ea"/>
                <a:cs typeface="+mj-cs"/>
              </a:rPr>
            </a:br>
            <a:r>
              <a:rPr kumimoji="0" lang="en-US" sz="2400" b="0" i="0" u="none" strike="noStrike" kern="1200" cap="none" spc="0" normalizeH="0" baseline="0" noProof="0" dirty="0">
                <a:ln>
                  <a:noFill/>
                </a:ln>
                <a:solidFill>
                  <a:prstClr val="white"/>
                </a:solidFill>
                <a:effectLst/>
                <a:uLnTx/>
                <a:uFillTx/>
                <a:latin typeface="Walbaum Display"/>
                <a:ea typeface="+mj-ea"/>
                <a:cs typeface="+mj-cs"/>
              </a:rPr>
              <a:t>	TEC 401.007 – absent fraud/collusion no liability if IA created by agreement</a:t>
            </a:r>
            <a:br>
              <a:rPr kumimoji="0" lang="en-US" sz="2400" b="0" i="0" u="none" strike="noStrike" kern="1200" cap="none" spc="0" normalizeH="0" baseline="0" noProof="0" dirty="0">
                <a:ln>
                  <a:noFill/>
                </a:ln>
                <a:solidFill>
                  <a:prstClr val="white"/>
                </a:solidFill>
                <a:effectLst/>
                <a:uLnTx/>
                <a:uFillTx/>
                <a:latin typeface="Walbaum Display"/>
                <a:ea typeface="+mj-ea"/>
                <a:cs typeface="+mj-cs"/>
              </a:rPr>
            </a:br>
            <a:r>
              <a:rPr kumimoji="0" lang="en-US" sz="3700" b="0" i="0" u="none" strike="noStrike" kern="1200" cap="none" spc="0" normalizeH="0" baseline="0" noProof="0" dirty="0">
                <a:ln>
                  <a:noFill/>
                </a:ln>
                <a:solidFill>
                  <a:prstClr val="white"/>
                </a:solidFill>
                <a:effectLst/>
                <a:uLnTx/>
                <a:uFillTx/>
                <a:latin typeface="Walbaum Display"/>
                <a:ea typeface="+mj-ea"/>
                <a:cs typeface="+mj-cs"/>
              </a:rPr>
              <a:t>- Summary Proceedings for Certain Small Estates</a:t>
            </a:r>
            <a:r>
              <a:rPr kumimoji="0" lang="en-US" sz="2400" b="0" i="0" u="none" strike="noStrike" kern="1200" cap="none" spc="0" normalizeH="0" baseline="0" noProof="0" dirty="0">
                <a:ln>
                  <a:noFill/>
                </a:ln>
                <a:solidFill>
                  <a:prstClr val="white"/>
                </a:solidFill>
                <a:effectLst/>
                <a:uLnTx/>
                <a:uFillTx/>
                <a:latin typeface="Walbaum Display"/>
                <a:ea typeface="+mj-ea"/>
                <a:cs typeface="+mj-cs"/>
              </a:rPr>
              <a:t>  	TEC Ch. 354</a:t>
            </a:r>
            <a:r>
              <a:rPr lang="en-US" sz="2400" dirty="0">
                <a:solidFill>
                  <a:prstClr val="white"/>
                </a:solidFill>
                <a:latin typeface="Walbaum Display"/>
              </a:rPr>
              <a:t> – quicker?</a:t>
            </a:r>
            <a:endParaRPr lang="en-US" sz="2400" dirty="0"/>
          </a:p>
        </p:txBody>
      </p:sp>
    </p:spTree>
    <p:extLst>
      <p:ext uri="{BB962C8B-B14F-4D97-AF65-F5344CB8AC3E}">
        <p14:creationId xmlns:p14="http://schemas.microsoft.com/office/powerpoint/2010/main" val="15650116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5C4A7DC2-42C3-FDDF-02BF-9598D75A6A83}"/>
              </a:ext>
              <a:ext uri="{C183D7F6-B498-43B3-948B-1728B52AA6E4}">
                <adec:decorative xmlns:adec="http://schemas.microsoft.com/office/drawing/2017/decorative" val="1"/>
              </a:ext>
            </a:extLst>
          </p:cNvPr>
          <p:cNvSpPr>
            <a:spLocks noChangeAspect="1"/>
          </p:cNvSpPr>
          <p:nvPr/>
        </p:nvSpPr>
        <p:spPr>
          <a:xfrm>
            <a:off x="4507124" y="2421378"/>
            <a:ext cx="1080000" cy="1080000"/>
          </a:xfrm>
          <a:prstGeom prst="ellipse">
            <a:avLst/>
          </a:prstGeom>
          <a:gradFill flip="none" rotWithShape="1">
            <a:gsLst>
              <a:gs pos="100000">
                <a:schemeClr val="bg2">
                  <a:lumMod val="50000"/>
                  <a:lumOff val="50000"/>
                </a:schemeClr>
              </a:gs>
              <a:gs pos="60000">
                <a:schemeClr val="bg2">
                  <a:lumMod val="100000"/>
                </a:schemeClr>
              </a:gs>
            </a:gsLst>
            <a:path path="circle">
              <a:fillToRect l="100000" b="100000"/>
            </a:path>
            <a:tileRect t="-100000" r="-100000"/>
          </a:gradFill>
          <a:ln>
            <a:noFill/>
          </a:ln>
          <a:effectLst>
            <a:innerShdw blurRad="254000" dist="127000" dir="2700000">
              <a:schemeClr val="accent1">
                <a:lumMod val="60000"/>
                <a:lumOff val="40000"/>
                <a:alpha val="4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pic>
        <p:nvPicPr>
          <p:cNvPr id="20" name="Picture Placeholder 19" descr="A close-up of a graph">
            <a:extLst>
              <a:ext uri="{FF2B5EF4-FFF2-40B4-BE49-F238E27FC236}">
                <a16:creationId xmlns:a16="http://schemas.microsoft.com/office/drawing/2014/main" id="{A7019768-5E2A-F9D1-62D6-EC7C5F0BBEC9}"/>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9" r="9"/>
          <a:stretch/>
        </p:blipFill>
        <p:spPr/>
      </p:pic>
      <p:grpSp>
        <p:nvGrpSpPr>
          <p:cNvPr id="4" name="Group 3">
            <a:extLst>
              <a:ext uri="{FF2B5EF4-FFF2-40B4-BE49-F238E27FC236}">
                <a16:creationId xmlns:a16="http://schemas.microsoft.com/office/drawing/2014/main" id="{21106B59-80B8-CEED-0BCA-BC3F80A85FEA}"/>
              </a:ext>
              <a:ext uri="{C183D7F6-B498-43B3-948B-1728B52AA6E4}">
                <adec:decorative xmlns:adec="http://schemas.microsoft.com/office/drawing/2017/decorative" val="1"/>
              </a:ext>
            </a:extLst>
          </p:cNvPr>
          <p:cNvGrpSpPr/>
          <p:nvPr/>
        </p:nvGrpSpPr>
        <p:grpSpPr>
          <a:xfrm>
            <a:off x="4803321" y="682622"/>
            <a:ext cx="734257" cy="760506"/>
            <a:chOff x="5243759" y="1363788"/>
            <a:chExt cx="734257" cy="760506"/>
          </a:xfrm>
        </p:grpSpPr>
        <p:sp>
          <p:nvSpPr>
            <p:cNvPr id="6" name="Freeform 5">
              <a:extLst>
                <a:ext uri="{FF2B5EF4-FFF2-40B4-BE49-F238E27FC236}">
                  <a16:creationId xmlns:a16="http://schemas.microsoft.com/office/drawing/2014/main" id="{73C2F317-81E4-3678-2FF2-495B3A95470A}"/>
                </a:ext>
              </a:extLst>
            </p:cNvPr>
            <p:cNvSpPr>
              <a:spLocks/>
            </p:cNvSpPr>
            <p:nvPr/>
          </p:nvSpPr>
          <p:spPr bwMode="auto">
            <a:xfrm rot="1800000">
              <a:off x="5356930" y="1363788"/>
              <a:ext cx="621086" cy="364601"/>
            </a:xfrm>
            <a:custGeom>
              <a:avLst/>
              <a:gdLst>
                <a:gd name="T0" fmla="*/ 266 w 540"/>
                <a:gd name="T1" fmla="*/ 0 h 317"/>
                <a:gd name="T2" fmla="*/ 0 w 540"/>
                <a:gd name="T3" fmla="*/ 158 h 317"/>
                <a:gd name="T4" fmla="*/ 266 w 540"/>
                <a:gd name="T5" fmla="*/ 317 h 317"/>
                <a:gd name="T6" fmla="*/ 540 w 540"/>
                <a:gd name="T7" fmla="*/ 158 h 317"/>
                <a:gd name="T8" fmla="*/ 266 w 540"/>
                <a:gd name="T9" fmla="*/ 0 h 317"/>
              </a:gdLst>
              <a:ahLst/>
              <a:cxnLst>
                <a:cxn ang="0">
                  <a:pos x="T0" y="T1"/>
                </a:cxn>
                <a:cxn ang="0">
                  <a:pos x="T2" y="T3"/>
                </a:cxn>
                <a:cxn ang="0">
                  <a:pos x="T4" y="T5"/>
                </a:cxn>
                <a:cxn ang="0">
                  <a:pos x="T6" y="T7"/>
                </a:cxn>
                <a:cxn ang="0">
                  <a:pos x="T8" y="T9"/>
                </a:cxn>
              </a:cxnLst>
              <a:rect l="0" t="0" r="r" b="b"/>
              <a:pathLst>
                <a:path w="540" h="317">
                  <a:moveTo>
                    <a:pt x="266" y="0"/>
                  </a:moveTo>
                  <a:lnTo>
                    <a:pt x="0" y="158"/>
                  </a:lnTo>
                  <a:lnTo>
                    <a:pt x="266" y="317"/>
                  </a:lnTo>
                  <a:lnTo>
                    <a:pt x="540" y="158"/>
                  </a:lnTo>
                  <a:lnTo>
                    <a:pt x="266"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7" name="Freeform 6">
              <a:extLst>
                <a:ext uri="{FF2B5EF4-FFF2-40B4-BE49-F238E27FC236}">
                  <a16:creationId xmlns:a16="http://schemas.microsoft.com/office/drawing/2014/main" id="{A7C6D33A-37B7-D2C4-2C1C-6D5253D0D480}"/>
                </a:ext>
              </a:extLst>
            </p:cNvPr>
            <p:cNvSpPr>
              <a:spLocks/>
            </p:cNvSpPr>
            <p:nvPr/>
          </p:nvSpPr>
          <p:spPr bwMode="auto">
            <a:xfrm rot="1800000">
              <a:off x="5243759" y="1430747"/>
              <a:ext cx="305942" cy="538275"/>
            </a:xfrm>
            <a:custGeom>
              <a:avLst/>
              <a:gdLst>
                <a:gd name="T0" fmla="*/ 266 w 266"/>
                <a:gd name="T1" fmla="*/ 468 h 468"/>
                <a:gd name="T2" fmla="*/ 0 w 266"/>
                <a:gd name="T3" fmla="*/ 310 h 468"/>
                <a:gd name="T4" fmla="*/ 0 w 266"/>
                <a:gd name="T5" fmla="*/ 310 h 468"/>
                <a:gd name="T6" fmla="*/ 0 w 266"/>
                <a:gd name="T7" fmla="*/ 0 h 468"/>
                <a:gd name="T8" fmla="*/ 0 w 266"/>
                <a:gd name="T9" fmla="*/ 0 h 468"/>
                <a:gd name="T10" fmla="*/ 266 w 266"/>
                <a:gd name="T11" fmla="*/ 159 h 468"/>
                <a:gd name="T12" fmla="*/ 266 w 266"/>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266" h="468">
                  <a:moveTo>
                    <a:pt x="266" y="468"/>
                  </a:moveTo>
                  <a:lnTo>
                    <a:pt x="0" y="310"/>
                  </a:lnTo>
                  <a:lnTo>
                    <a:pt x="0" y="310"/>
                  </a:lnTo>
                  <a:lnTo>
                    <a:pt x="0" y="0"/>
                  </a:lnTo>
                  <a:lnTo>
                    <a:pt x="0" y="0"/>
                  </a:lnTo>
                  <a:lnTo>
                    <a:pt x="266" y="159"/>
                  </a:lnTo>
                  <a:lnTo>
                    <a:pt x="266" y="468"/>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980000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8" name="Freeform 8">
              <a:extLst>
                <a:ext uri="{FF2B5EF4-FFF2-40B4-BE49-F238E27FC236}">
                  <a16:creationId xmlns:a16="http://schemas.microsoft.com/office/drawing/2014/main" id="{18145A95-72C3-9BFC-32D2-908F235E389B}"/>
                </a:ext>
              </a:extLst>
            </p:cNvPr>
            <p:cNvSpPr>
              <a:spLocks/>
            </p:cNvSpPr>
            <p:nvPr/>
          </p:nvSpPr>
          <p:spPr bwMode="auto">
            <a:xfrm rot="1800000">
              <a:off x="5508097" y="1586019"/>
              <a:ext cx="315144" cy="538275"/>
            </a:xfrm>
            <a:custGeom>
              <a:avLst/>
              <a:gdLst>
                <a:gd name="T0" fmla="*/ 274 w 274"/>
                <a:gd name="T1" fmla="*/ 0 h 468"/>
                <a:gd name="T2" fmla="*/ 274 w 274"/>
                <a:gd name="T3" fmla="*/ 310 h 468"/>
                <a:gd name="T4" fmla="*/ 274 w 274"/>
                <a:gd name="T5" fmla="*/ 310 h 468"/>
                <a:gd name="T6" fmla="*/ 0 w 274"/>
                <a:gd name="T7" fmla="*/ 468 h 468"/>
                <a:gd name="T8" fmla="*/ 0 w 274"/>
                <a:gd name="T9" fmla="*/ 159 h 468"/>
                <a:gd name="T10" fmla="*/ 274 w 274"/>
                <a:gd name="T11" fmla="*/ 0 h 468"/>
                <a:gd name="T12" fmla="*/ 274 w 27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274" h="468">
                  <a:moveTo>
                    <a:pt x="274" y="0"/>
                  </a:moveTo>
                  <a:lnTo>
                    <a:pt x="274" y="310"/>
                  </a:lnTo>
                  <a:lnTo>
                    <a:pt x="274" y="310"/>
                  </a:lnTo>
                  <a:lnTo>
                    <a:pt x="0" y="468"/>
                  </a:lnTo>
                  <a:lnTo>
                    <a:pt x="0" y="159"/>
                  </a:lnTo>
                  <a:lnTo>
                    <a:pt x="274" y="0"/>
                  </a:lnTo>
                  <a:lnTo>
                    <a:pt x="274"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8000000" scaled="0"/>
              <a:tileRect/>
            </a:gradFill>
            <a:ln>
              <a:noFill/>
            </a:ln>
            <a:effectLst>
              <a:innerShdw blurRad="254000">
                <a:schemeClr val="accent1">
                  <a:lumMod val="60000"/>
                  <a:lumOff val="40000"/>
                  <a:alpha val="6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sp>
        <p:nvSpPr>
          <p:cNvPr id="2" name="Title 1">
            <a:extLst>
              <a:ext uri="{FF2B5EF4-FFF2-40B4-BE49-F238E27FC236}">
                <a16:creationId xmlns:a16="http://schemas.microsoft.com/office/drawing/2014/main" id="{338A15DE-D135-0710-9984-A0A55E960CB0}"/>
              </a:ext>
            </a:extLst>
          </p:cNvPr>
          <p:cNvSpPr>
            <a:spLocks noGrp="1"/>
          </p:cNvSpPr>
          <p:nvPr>
            <p:ph type="title"/>
          </p:nvPr>
        </p:nvSpPr>
        <p:spPr>
          <a:xfrm>
            <a:off x="234893" y="196899"/>
            <a:ext cx="11526472" cy="6857999"/>
          </a:xfrm>
          <a:noFill/>
        </p:spPr>
        <p:txBody>
          <a:bodyPr anchor="b"/>
          <a:lstStyle/>
          <a:p>
            <a:pPr algn="l"/>
            <a:r>
              <a:rPr lang="en-US" sz="3700" b="1" kern="1200" dirty="0">
                <a:solidFill>
                  <a:schemeClr val="tx1"/>
                </a:solidFill>
                <a:latin typeface="+mj-lt"/>
                <a:ea typeface="+mj-ea"/>
                <a:cs typeface="+mj-cs"/>
              </a:rPr>
              <a:t>Removal of Personal Representative</a:t>
            </a:r>
            <a:br>
              <a:rPr lang="en-US" sz="6000" kern="1200" dirty="0">
                <a:solidFill>
                  <a:schemeClr val="tx1"/>
                </a:solidFill>
                <a:latin typeface="+mj-lt"/>
                <a:ea typeface="+mj-ea"/>
                <a:cs typeface="+mj-cs"/>
              </a:rPr>
            </a:br>
            <a:r>
              <a:rPr lang="en-US" sz="3700" kern="1200" dirty="0">
                <a:solidFill>
                  <a:schemeClr val="tx1"/>
                </a:solidFill>
                <a:latin typeface="+mj-lt"/>
                <a:ea typeface="+mj-ea"/>
                <a:cs typeface="+mj-cs"/>
              </a:rPr>
              <a:t>-</a:t>
            </a:r>
            <a:r>
              <a:rPr lang="en-US" sz="3700" dirty="0"/>
              <a:t> Without Notice</a:t>
            </a:r>
            <a:br>
              <a:rPr lang="en-US" sz="2400" dirty="0"/>
            </a:br>
            <a:r>
              <a:rPr lang="en-US" sz="2400" dirty="0"/>
              <a:t>	TEC 361.051 and 404.003</a:t>
            </a:r>
            <a:br>
              <a:rPr lang="en-US" sz="2400" dirty="0"/>
            </a:br>
            <a:r>
              <a:rPr lang="en-US" sz="2400" dirty="0"/>
              <a:t>	DA – “</a:t>
            </a:r>
            <a:r>
              <a:rPr lang="en-US" sz="2400" u="sng" dirty="0"/>
              <a:t>has</a:t>
            </a:r>
            <a:r>
              <a:rPr lang="en-US" sz="2400" dirty="0"/>
              <a:t> misapplied, embezzled, or removed” supported by C&amp;C evidence 	under oath</a:t>
            </a:r>
            <a:br>
              <a:rPr lang="en-US" sz="2400" dirty="0"/>
            </a:br>
            <a:r>
              <a:rPr lang="en-US" sz="2400" dirty="0"/>
              <a:t>	IA - “sufficient grounds appear to support a belief…”</a:t>
            </a:r>
            <a:br>
              <a:rPr lang="en-US" sz="2400" dirty="0"/>
            </a:br>
            <a:r>
              <a:rPr lang="en-US" sz="3700" dirty="0"/>
              <a:t>- </a:t>
            </a:r>
            <a:r>
              <a:rPr kumimoji="0" lang="en-US" sz="3700" b="0" i="0" u="none" strike="noStrike" kern="1200" cap="none" spc="0" normalizeH="0" baseline="0" noProof="0" dirty="0">
                <a:ln>
                  <a:noFill/>
                </a:ln>
                <a:solidFill>
                  <a:prstClr val="white"/>
                </a:solidFill>
                <a:effectLst/>
                <a:uLnTx/>
                <a:uFillTx/>
                <a:latin typeface="Walbaum Display"/>
                <a:ea typeface="+mj-ea"/>
                <a:cs typeface="+mj-cs"/>
              </a:rPr>
              <a:t>With notice</a:t>
            </a:r>
            <a:br>
              <a:rPr kumimoji="0" lang="en-US" sz="2400" b="0" i="0" u="none" strike="noStrike" kern="1200" cap="none" spc="0" normalizeH="0" baseline="0" noProof="0" dirty="0">
                <a:ln>
                  <a:noFill/>
                </a:ln>
                <a:solidFill>
                  <a:prstClr val="white"/>
                </a:solidFill>
                <a:effectLst/>
                <a:uLnTx/>
                <a:uFillTx/>
                <a:latin typeface="Walbaum Display"/>
                <a:ea typeface="+mj-ea"/>
                <a:cs typeface="+mj-cs"/>
              </a:rPr>
            </a:br>
            <a:r>
              <a:rPr kumimoji="0" lang="en-US" sz="2400" b="0" i="0" u="none" strike="noStrike" kern="1200" cap="none" spc="0" normalizeH="0" baseline="0" noProof="0" dirty="0">
                <a:ln>
                  <a:noFill/>
                </a:ln>
                <a:solidFill>
                  <a:prstClr val="white"/>
                </a:solidFill>
                <a:effectLst/>
                <a:uLnTx/>
                <a:uFillTx/>
                <a:latin typeface="Walbaum Display"/>
                <a:ea typeface="+mj-ea"/>
                <a:cs typeface="+mj-cs"/>
              </a:rPr>
              <a:t>	TEC 361.052 and 404.0035 </a:t>
            </a:r>
            <a:br>
              <a:rPr kumimoji="0" lang="en-US" sz="2400" b="0" i="0" u="none" strike="noStrike" kern="1200" cap="none" spc="0" normalizeH="0" baseline="0" noProof="0" dirty="0">
                <a:ln>
                  <a:noFill/>
                </a:ln>
                <a:solidFill>
                  <a:prstClr val="white"/>
                </a:solidFill>
                <a:effectLst/>
                <a:uLnTx/>
                <a:uFillTx/>
                <a:latin typeface="Walbaum Display"/>
                <a:ea typeface="+mj-ea"/>
                <a:cs typeface="+mj-cs"/>
              </a:rPr>
            </a:br>
            <a:r>
              <a:rPr lang="en-US" sz="2400" dirty="0">
                <a:solidFill>
                  <a:prstClr val="white"/>
                </a:solidFill>
              </a:rPr>
              <a:t>	Trial - Due Process Applies</a:t>
            </a:r>
            <a:br>
              <a:rPr lang="en-US" sz="2400" dirty="0">
                <a:solidFill>
                  <a:prstClr val="white"/>
                </a:solidFill>
              </a:rPr>
            </a:br>
            <a:r>
              <a:rPr lang="en-US" sz="2400" dirty="0">
                <a:solidFill>
                  <a:prstClr val="white"/>
                </a:solidFill>
              </a:rPr>
              <a:t>	Burden of proof </a:t>
            </a:r>
            <a:br>
              <a:rPr lang="en-US" sz="2400" dirty="0">
                <a:solidFill>
                  <a:prstClr val="white"/>
                </a:solidFill>
              </a:rPr>
            </a:br>
            <a:r>
              <a:rPr lang="en-US" sz="2400" dirty="0">
                <a:solidFill>
                  <a:prstClr val="white"/>
                </a:solidFill>
              </a:rPr>
              <a:t>		DA – “sufficient grounds appear to support a belief…”</a:t>
            </a:r>
            <a:br>
              <a:rPr lang="en-US" sz="2400" dirty="0">
                <a:solidFill>
                  <a:prstClr val="white"/>
                </a:solidFill>
              </a:rPr>
            </a:br>
            <a:r>
              <a:rPr lang="en-US" sz="2400" dirty="0">
                <a:solidFill>
                  <a:prstClr val="white"/>
                </a:solidFill>
              </a:rPr>
              <a:t>		IE and DA - “proved to have been guilty of gross 						misconduct/management”</a:t>
            </a:r>
            <a:br>
              <a:rPr lang="en-US" sz="2400" dirty="0">
                <a:solidFill>
                  <a:prstClr val="white"/>
                </a:solidFill>
              </a:rPr>
            </a:br>
            <a:r>
              <a:rPr lang="en-US" sz="2400" dirty="0">
                <a:solidFill>
                  <a:prstClr val="white"/>
                </a:solidFill>
              </a:rPr>
              <a:t>- </a:t>
            </a:r>
            <a:r>
              <a:rPr lang="en-US" sz="3700" dirty="0">
                <a:solidFill>
                  <a:prstClr val="white"/>
                </a:solidFill>
              </a:rPr>
              <a:t>Attorneys’ Fees and Expenses</a:t>
            </a:r>
            <a:br>
              <a:rPr lang="en-US" sz="2400" dirty="0">
                <a:solidFill>
                  <a:prstClr val="white"/>
                </a:solidFill>
              </a:rPr>
            </a:br>
            <a:r>
              <a:rPr lang="en-US" sz="2400" dirty="0">
                <a:solidFill>
                  <a:prstClr val="white"/>
                </a:solidFill>
              </a:rPr>
              <a:t>- </a:t>
            </a:r>
            <a:r>
              <a:rPr lang="en-US" sz="3700" dirty="0">
                <a:solidFill>
                  <a:prstClr val="white"/>
                </a:solidFill>
              </a:rPr>
              <a:t>Compensation</a:t>
            </a:r>
            <a:br>
              <a:rPr lang="en-US" sz="3700" dirty="0">
                <a:solidFill>
                  <a:prstClr val="white"/>
                </a:solidFill>
              </a:rPr>
            </a:br>
            <a:r>
              <a:rPr lang="en-US" sz="3700" dirty="0">
                <a:solidFill>
                  <a:prstClr val="white"/>
                </a:solidFill>
              </a:rPr>
              <a:t>- Successors</a:t>
            </a:r>
            <a:br>
              <a:rPr lang="en-US" sz="4000" dirty="0">
                <a:solidFill>
                  <a:prstClr val="white"/>
                </a:solidFill>
              </a:rPr>
            </a:br>
            <a:endParaRPr lang="en-US" dirty="0"/>
          </a:p>
        </p:txBody>
      </p:sp>
    </p:spTree>
    <p:extLst>
      <p:ext uri="{BB962C8B-B14F-4D97-AF65-F5344CB8AC3E}">
        <p14:creationId xmlns:p14="http://schemas.microsoft.com/office/powerpoint/2010/main" val="11388124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Placeholder 24" descr="A close-up of a network">
            <a:extLst>
              <a:ext uri="{FF2B5EF4-FFF2-40B4-BE49-F238E27FC236}">
                <a16:creationId xmlns:a16="http://schemas.microsoft.com/office/drawing/2014/main" id="{41A1C574-72C6-642F-E4D2-FF0C993AEF78}"/>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1" b="1"/>
          <a:stretch/>
        </p:blipFill>
        <p:spPr/>
      </p:pic>
      <p:sp>
        <p:nvSpPr>
          <p:cNvPr id="11" name="TextBox 10">
            <a:extLst>
              <a:ext uri="{FF2B5EF4-FFF2-40B4-BE49-F238E27FC236}">
                <a16:creationId xmlns:a16="http://schemas.microsoft.com/office/drawing/2014/main" id="{82241920-5D33-C4B1-1F08-AE7A1334570C}"/>
              </a:ext>
            </a:extLst>
          </p:cNvPr>
          <p:cNvSpPr txBox="1"/>
          <p:nvPr/>
        </p:nvSpPr>
        <p:spPr>
          <a:xfrm>
            <a:off x="251670" y="855677"/>
            <a:ext cx="11685864" cy="4832092"/>
          </a:xfrm>
          <a:prstGeom prst="rect">
            <a:avLst/>
          </a:prstGeom>
          <a:noFill/>
        </p:spPr>
        <p:txBody>
          <a:bodyPr wrap="square" rtlCol="0">
            <a:spAutoFit/>
          </a:bodyPr>
          <a:lstStyle/>
          <a:p>
            <a:r>
              <a:rPr kumimoji="0" lang="en-US" sz="3700" b="1" i="0" u="none" strike="noStrike" kern="1200" cap="none" spc="0" normalizeH="0" baseline="0" noProof="0" dirty="0">
                <a:ln>
                  <a:noFill/>
                </a:ln>
                <a:solidFill>
                  <a:prstClr val="white"/>
                </a:solidFill>
                <a:effectLst/>
                <a:uLnTx/>
                <a:uFillTx/>
                <a:latin typeface="Walbaum Display"/>
                <a:ea typeface="+mj-ea"/>
                <a:cs typeface="+mj-cs"/>
              </a:rPr>
              <a:t>Estate Outlying Remedies:</a:t>
            </a:r>
            <a:br>
              <a:rPr kumimoji="0" lang="en-US" sz="3700" b="0" i="0" u="none" strike="noStrike" kern="1200" cap="none" spc="0" normalizeH="0" baseline="0" noProof="0" dirty="0">
                <a:ln>
                  <a:noFill/>
                </a:ln>
                <a:solidFill>
                  <a:prstClr val="white"/>
                </a:solidFill>
                <a:effectLst/>
                <a:uLnTx/>
                <a:uFillTx/>
                <a:latin typeface="Walbaum Display"/>
                <a:ea typeface="+mj-ea"/>
                <a:cs typeface="+mj-cs"/>
              </a:rPr>
            </a:br>
            <a:r>
              <a:rPr kumimoji="0" lang="en-US" sz="3700" b="0" i="0" u="none" strike="noStrike" kern="1200" cap="none" spc="0" normalizeH="0" baseline="0" noProof="0" dirty="0">
                <a:ln>
                  <a:noFill/>
                </a:ln>
                <a:solidFill>
                  <a:prstClr val="white"/>
                </a:solidFill>
                <a:effectLst/>
                <a:uLnTx/>
                <a:uFillTx/>
                <a:latin typeface="Walbaum Display"/>
                <a:ea typeface="+mj-ea"/>
                <a:cs typeface="+mj-cs"/>
              </a:rPr>
              <a:t> - Administration of Community Property – TEC Ch. 453</a:t>
            </a:r>
            <a:br>
              <a:rPr kumimoji="0" lang="en-US" sz="3700" b="0" i="0" u="none" strike="noStrike" kern="1200" cap="none" spc="0" normalizeH="0" baseline="0" noProof="0" dirty="0">
                <a:ln>
                  <a:noFill/>
                </a:ln>
                <a:solidFill>
                  <a:prstClr val="white"/>
                </a:solidFill>
                <a:effectLst/>
                <a:uLnTx/>
                <a:uFillTx/>
                <a:latin typeface="Walbaum Display"/>
                <a:ea typeface="+mj-ea"/>
                <a:cs typeface="+mj-cs"/>
              </a:rPr>
            </a:br>
            <a:r>
              <a:rPr lang="en-US" sz="2400" dirty="0">
                <a:solidFill>
                  <a:prstClr val="white"/>
                </a:solidFill>
                <a:latin typeface="Walbaum Display"/>
                <a:ea typeface="+mj-ea"/>
                <a:cs typeface="+mj-cs"/>
              </a:rPr>
              <a:t>	</a:t>
            </a:r>
            <a:r>
              <a:rPr kumimoji="0" lang="en-US" sz="2400" b="0" i="0" u="none" strike="noStrike" kern="1200" cap="none" spc="0" normalizeH="0" baseline="0" noProof="0" dirty="0">
                <a:ln>
                  <a:noFill/>
                </a:ln>
                <a:solidFill>
                  <a:prstClr val="white"/>
                </a:solidFill>
                <a:effectLst/>
                <a:uLnTx/>
                <a:uFillTx/>
                <a:latin typeface="Walbaum Display"/>
                <a:ea typeface="+mj-ea"/>
                <a:cs typeface="+mj-cs"/>
              </a:rPr>
              <a:t>Creates a constructive </a:t>
            </a:r>
            <a:r>
              <a:rPr lang="en-US" sz="2400" dirty="0">
                <a:solidFill>
                  <a:prstClr val="white"/>
                </a:solidFill>
                <a:latin typeface="Walbaum Display"/>
                <a:ea typeface="+mj-ea"/>
                <a:cs typeface="+mj-cs"/>
              </a:rPr>
              <a:t>trust</a:t>
            </a:r>
          </a:p>
          <a:p>
            <a:r>
              <a:rPr kumimoji="0" lang="en-US" sz="2400" b="0" i="0" u="none" strike="noStrike" kern="1200" cap="none" spc="0" normalizeH="0" baseline="0" noProof="0" dirty="0">
                <a:ln>
                  <a:noFill/>
                </a:ln>
                <a:solidFill>
                  <a:prstClr val="white"/>
                </a:solidFill>
                <a:effectLst/>
                <a:uLnTx/>
                <a:uFillTx/>
                <a:latin typeface="Walbaum Display"/>
                <a:ea typeface="+mj-ea"/>
                <a:cs typeface="+mj-cs"/>
              </a:rPr>
              <a:t>	Administration necessary? TEC 453.002 - .003</a:t>
            </a:r>
          </a:p>
          <a:p>
            <a:r>
              <a:rPr lang="en-US" sz="2400" dirty="0">
                <a:solidFill>
                  <a:prstClr val="white"/>
                </a:solidFill>
                <a:latin typeface="Walbaum Display"/>
                <a:ea typeface="+mj-ea"/>
                <a:cs typeface="+mj-cs"/>
              </a:rPr>
              <a:t>	Liability only if gross negligence or bad faith</a:t>
            </a:r>
            <a:br>
              <a:rPr kumimoji="0" lang="en-US" sz="2400" b="0" i="0" u="none" strike="noStrike" kern="1200" cap="none" spc="0" normalizeH="0" baseline="0" noProof="0" dirty="0">
                <a:ln>
                  <a:noFill/>
                </a:ln>
                <a:solidFill>
                  <a:prstClr val="white"/>
                </a:solidFill>
                <a:effectLst/>
                <a:uLnTx/>
                <a:uFillTx/>
                <a:latin typeface="Walbaum Display"/>
                <a:ea typeface="+mj-ea"/>
                <a:cs typeface="+mj-cs"/>
              </a:rPr>
            </a:br>
            <a:r>
              <a:rPr kumimoji="0" lang="en-US" sz="4000" b="0" i="0" u="none" strike="noStrike" kern="1200" cap="none" spc="0" normalizeH="0" baseline="0" noProof="0" dirty="0">
                <a:ln>
                  <a:noFill/>
                </a:ln>
                <a:solidFill>
                  <a:prstClr val="white"/>
                </a:solidFill>
                <a:effectLst/>
                <a:uLnTx/>
                <a:uFillTx/>
                <a:latin typeface="Walbaum Display"/>
                <a:ea typeface="+mj-ea"/>
                <a:cs typeface="+mj-cs"/>
              </a:rPr>
              <a:t>- </a:t>
            </a:r>
            <a:r>
              <a:rPr kumimoji="0" lang="en-US" sz="3700" b="0" i="0" u="none" strike="noStrike" kern="1200" cap="none" spc="0" normalizeH="0" baseline="0" noProof="0" dirty="0">
                <a:ln>
                  <a:noFill/>
                </a:ln>
                <a:solidFill>
                  <a:prstClr val="white"/>
                </a:solidFill>
                <a:effectLst/>
                <a:uLnTx/>
                <a:uFillTx/>
                <a:latin typeface="Walbaum Display"/>
                <a:ea typeface="+mj-ea"/>
                <a:cs typeface="+mj-cs"/>
              </a:rPr>
              <a:t>Estate of Persons Presumed Dead - TEC Ch. 454</a:t>
            </a:r>
            <a:endParaRPr lang="en-US" sz="2400" dirty="0">
              <a:solidFill>
                <a:prstClr val="white"/>
              </a:solidFill>
              <a:latin typeface="Walbaum Display"/>
              <a:ea typeface="+mj-ea"/>
              <a:cs typeface="+mj-cs"/>
            </a:endParaRPr>
          </a:p>
          <a:p>
            <a:r>
              <a:rPr lang="en-US" sz="2400" dirty="0">
                <a:solidFill>
                  <a:prstClr val="white"/>
                </a:solidFill>
                <a:latin typeface="Walbaum Display"/>
                <a:ea typeface="+mj-ea"/>
                <a:cs typeface="+mj-cs"/>
              </a:rPr>
              <a:t>	Circumstantial evidence to prove dead</a:t>
            </a:r>
          </a:p>
          <a:p>
            <a:r>
              <a:rPr kumimoji="0" lang="en-US" sz="2400" b="0" i="0" u="none" strike="noStrike" kern="1200" cap="none" spc="0" normalizeH="0" baseline="0" noProof="0" dirty="0">
                <a:ln>
                  <a:noFill/>
                </a:ln>
                <a:solidFill>
                  <a:prstClr val="white"/>
                </a:solidFill>
                <a:effectLst/>
                <a:uLnTx/>
                <a:uFillTx/>
                <a:latin typeface="Walbaum Display"/>
                <a:ea typeface="+mj-ea"/>
                <a:cs typeface="+mj-cs"/>
              </a:rPr>
              <a:t>	Direct evidence to prove living</a:t>
            </a:r>
            <a:br>
              <a:rPr kumimoji="0" lang="en-US" sz="3700" b="0" i="0" u="none" strike="noStrike" kern="1200" cap="none" spc="0" normalizeH="0" baseline="0" noProof="0" dirty="0">
                <a:ln>
                  <a:noFill/>
                </a:ln>
                <a:solidFill>
                  <a:prstClr val="white"/>
                </a:solidFill>
                <a:effectLst/>
                <a:uLnTx/>
                <a:uFillTx/>
                <a:latin typeface="Walbaum Display"/>
                <a:ea typeface="+mj-ea"/>
                <a:cs typeface="+mj-cs"/>
              </a:rPr>
            </a:br>
            <a:r>
              <a:rPr kumimoji="0" lang="en-US" sz="3700" b="0" i="0" u="none" strike="noStrike" kern="1200" cap="none" spc="0" normalizeH="0" baseline="0" noProof="0" dirty="0">
                <a:ln>
                  <a:noFill/>
                </a:ln>
                <a:solidFill>
                  <a:prstClr val="white"/>
                </a:solidFill>
                <a:effectLst/>
                <a:uLnTx/>
                <a:uFillTx/>
                <a:latin typeface="Walbaum Display"/>
                <a:ea typeface="+mj-ea"/>
                <a:cs typeface="+mj-cs"/>
              </a:rPr>
              <a:t>- Ancillary probates - TEC Ch 501-503</a:t>
            </a:r>
            <a:br>
              <a:rPr kumimoji="0" lang="en-US" sz="3700" b="0" i="0" u="none" strike="noStrike" kern="1200" cap="none" spc="0" normalizeH="0" baseline="0" noProof="0" dirty="0">
                <a:ln>
                  <a:noFill/>
                </a:ln>
                <a:solidFill>
                  <a:prstClr val="white"/>
                </a:solidFill>
                <a:effectLst/>
                <a:uLnTx/>
                <a:uFillTx/>
                <a:latin typeface="Walbaum Display"/>
                <a:ea typeface="+mj-ea"/>
                <a:cs typeface="+mj-cs"/>
              </a:rPr>
            </a:br>
            <a:r>
              <a:rPr kumimoji="0" lang="en-US" sz="3700" b="0" i="0" u="none" strike="noStrike" kern="1200" cap="none" spc="0" normalizeH="0" baseline="0" noProof="0" dirty="0">
                <a:ln>
                  <a:noFill/>
                </a:ln>
                <a:solidFill>
                  <a:prstClr val="white"/>
                </a:solidFill>
                <a:effectLst/>
                <a:uLnTx/>
                <a:uFillTx/>
                <a:latin typeface="Walbaum Display"/>
                <a:ea typeface="+mj-ea"/>
                <a:cs typeface="+mj-cs"/>
              </a:rPr>
              <a:t>- IOLTA representative - TEC Ch 456</a:t>
            </a:r>
            <a:endParaRPr lang="en-US" dirty="0"/>
          </a:p>
        </p:txBody>
      </p:sp>
    </p:spTree>
    <p:extLst>
      <p:ext uri="{BB962C8B-B14F-4D97-AF65-F5344CB8AC3E}">
        <p14:creationId xmlns:p14="http://schemas.microsoft.com/office/powerpoint/2010/main" val="2547630249"/>
      </p:ext>
    </p:extLst>
  </p:cSld>
  <p:clrMapOvr>
    <a:masterClrMapping/>
  </p:clrMapOvr>
</p:sld>
</file>

<file path=ppt/theme/theme1.xml><?xml version="1.0" encoding="utf-8"?>
<a:theme xmlns:a="http://schemas.openxmlformats.org/drawingml/2006/main" name="3DFloatVTI">
  <a:themeElements>
    <a:clrScheme name="Float">
      <a:dk1>
        <a:sysClr val="windowText" lastClr="000000"/>
      </a:dk1>
      <a:lt1>
        <a:sysClr val="window" lastClr="FFFFFF"/>
      </a:lt1>
      <a:dk2>
        <a:srgbClr val="1B192E"/>
      </a:dk2>
      <a:lt2>
        <a:srgbClr val="EAE5EB"/>
      </a:lt2>
      <a:accent1>
        <a:srgbClr val="13BE89"/>
      </a:accent1>
      <a:accent2>
        <a:srgbClr val="12B1BF"/>
      </a:accent2>
      <a:accent3>
        <a:srgbClr val="D40AA8"/>
      </a:accent3>
      <a:accent4>
        <a:srgbClr val="B86E62"/>
      </a:accent4>
      <a:accent5>
        <a:srgbClr val="A3A3C1"/>
      </a:accent5>
      <a:accent6>
        <a:srgbClr val="37335B"/>
      </a:accent6>
      <a:hlink>
        <a:srgbClr val="0066FF"/>
      </a:hlink>
      <a:folHlink>
        <a:srgbClr val="666699"/>
      </a:folHlink>
    </a:clrScheme>
    <a:fontScheme name="Float">
      <a:majorFont>
        <a:latin typeface="Walbaum Display"/>
        <a:ea typeface=""/>
        <a:cs typeface=""/>
      </a:majorFont>
      <a:minorFont>
        <a:latin typeface="Gill Sans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3DFloatVTI" id="{F59BA300-ED19-4B39-9AE3-7882B1DE8B78}" vid="{0FEC63E3-719F-4F50-9F1E-5B8BAF39109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Props1.xml><?xml version="1.0" encoding="utf-8"?>
<ds:datastoreItem xmlns:ds="http://schemas.openxmlformats.org/officeDocument/2006/customXml" ds:itemID="{2F49CD38-5B57-4682-9FCE-B9174068D0AE}">
  <ds:schemaRefs>
    <ds:schemaRef ds:uri="http://schemas.microsoft.com/sharepoint/v3/contenttype/forms"/>
  </ds:schemaRefs>
</ds:datastoreItem>
</file>

<file path=customXml/itemProps2.xml><?xml version="1.0" encoding="utf-8"?>
<ds:datastoreItem xmlns:ds="http://schemas.openxmlformats.org/officeDocument/2006/customXml" ds:itemID="{797783A8-901D-4F73-81D7-AA6841BEB3D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F342EE1-43E5-4AFB-895D-B61B9656DC14}">
  <ds:schemaRefs>
    <ds:schemaRef ds:uri="http://purl.org/dc/terms/"/>
    <ds:schemaRef ds:uri="http://purl.org/dc/dcmitype/"/>
    <ds:schemaRef ds:uri="http://schemas.microsoft.com/office/infopath/2007/PartnerControls"/>
    <ds:schemaRef ds:uri="http://schemas.microsoft.com/office/2006/documentManagement/types"/>
    <ds:schemaRef ds:uri="http://schemas.microsoft.com/office/2006/metadata/properties"/>
    <ds:schemaRef ds:uri="http://schemas.openxmlformats.org/package/2006/metadata/core-properties"/>
    <ds:schemaRef ds:uri="16c05727-aa75-4e4a-9b5f-8a80a1165891"/>
    <ds:schemaRef ds:uri="http://schemas.microsoft.com/sharepoint/v3"/>
    <ds:schemaRef ds:uri="230e9df3-be65-4c73-a93b-d1236ebd677e"/>
    <ds:schemaRef ds:uri="71af3243-3dd4-4a8d-8c0d-dd76da1f02a5"/>
    <ds:schemaRef ds:uri="http://www.w3.org/XML/1998/namespace"/>
    <ds:schemaRef ds:uri="http://purl.org/dc/elements/1.1/"/>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{DB90DF53-C95C-41EE-8961-C7A2C65F1FEC}tf33713516_win32</Template>
  <TotalTime>1285</TotalTime>
  <Words>1269</Words>
  <Application>Microsoft Office PowerPoint</Application>
  <PresentationFormat>Widescreen</PresentationFormat>
  <Paragraphs>32</Paragraphs>
  <Slides>17</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Algerian</vt:lpstr>
      <vt:lpstr>Arial</vt:lpstr>
      <vt:lpstr>Calibri</vt:lpstr>
      <vt:lpstr>Gill Sans MT</vt:lpstr>
      <vt:lpstr>Walbaum Display</vt:lpstr>
      <vt:lpstr>3DFloatVTI</vt:lpstr>
      <vt:lpstr>REMEDIES…  - Estates  - Trusts  - Guardianships  - Ancillaries</vt:lpstr>
      <vt:lpstr>READ THE STATUTE  CITE THE STATUTE  FOLLOW THE STATUTE</vt:lpstr>
      <vt:lpstr>Emergencies: - Temp Admin   TEC Ch. 452  Hearing not required by the statute, but did you follow the  statute or is it contested?  Limited administration - Temp Restraining Order   TRCP 680, et al…  Ex parte allowed, but see TRCP 680 and the local rules  Fourteen day max unless extension  Movement for dissolution or modification  Hearing as soon as possible </vt:lpstr>
      <vt:lpstr> - Temp Injunction  TRCP 681, et al…  BURDEN OF PROOF – read it and read it again    (1) COA against the Defendant   (2) probable right to relief   (3) probable, imminent, irreparable injury, loss, or      damage  Remedy – status quo unless you meet a higher burden  Order – must be specific and include certain requirements or  may be void or not  valid to hold any violator in contempt   - Receiver  TRCP 695 and CPRC Ch. 64   - Sequestration  TRCP 696, et al… and CPRC Ch. 62  </vt:lpstr>
      <vt:lpstr>Estate Remedies: - Muniment, administration, SEA - Open safety deposit box  TEC 151.001-005  Must have a representative of the court - Exempt Property and Allowances - DA  Homestead (not generally a fee simple deed) – TEC 353.051   Life Estate – rights and duties  Personal Property – TEC 353.051    Tex. Prop. Code 42.002(a)  Allowance in lieu of – TEC 353.053  Title – TEC 353.153  Family Allowance   TEC 353.101 - from the community estate and may force sale   TEC 451.001 – no administration </vt:lpstr>
      <vt:lpstr>Estate Remedies: - Claims – TEC Ch. 355  Administrator has a “trap” – see TEC 355.201(b)  Claimants “trap” on limitations   Foreclosure - Partial distibutions    Refunding bond may be required – TEC 360.002 - Partition - Accounting - Heirs or IA Bond - Compel settlement     </vt:lpstr>
      <vt:lpstr>Estate Remedies: - “Compensation of Personal Representative”  TEC 352.002 – 5% of receipts and payments  TEC 352.003 – alternate if business or “unreasonably low”  TEC 352.004 – can deny compensation for not managing prudently or  removal  TEC 352.053 – expense charges entered on claim docket - Costs Against Personal Representative  TEC 351.003 – allows liability against PR and surety for costs of removal and  attorneys’ fees for removal or compelling PR to comply with statutory duty - Judge’s Bond  TEC 351.354 – gross negligence of judge’s duty  TEC 401.007 – absent fraud/collusion no liability if IA created by agreement - Summary Proceedings for Certain Small Estates   TEC Ch. 354 – quicker?</vt:lpstr>
      <vt:lpstr>Removal of Personal Representative - Without Notice  TEC 361.051 and 404.003  DA – “has misapplied, embezzled, or removed” supported by C&amp;C evidence  under oath  IA - “sufficient grounds appear to support a belief…” - With notice  TEC 361.052 and 404.0035   Trial - Due Process Applies  Burden of proof    DA – “sufficient grounds appear to support a belief…”   IE and DA - “proved to have been guilty of gross       misconduct/management” - Attorneys’ Fees and Expenses - Compensation - Successors </vt:lpstr>
      <vt:lpstr>PowerPoint Presentation</vt:lpstr>
      <vt:lpstr>Trust Remedies: - Modification and Termination - Additional property – TPC 112.006 - Accounting – TPC 113.151 - Removal of Trustee – TPC 13.082  Material violation or attempt AND results in material financial loss  Court finds “other cause for removal.” - Successor   May be liable for predecessor breach – TPC 114.002 - Distribution     </vt:lpstr>
      <vt:lpstr>Remedies for Breach of Trust  - TPC 114.008 (a) that has occurred or might occur:  compel to perform  enjoin  compel redress  account  receiver  suspend trustee  remove per TPC 113.082  impact compensation  void trustee act  lien  constructive trust  trace and recover  “any other appropriate relief.”</vt:lpstr>
      <vt:lpstr>Estate and Trust Remedies – Attorneys’ Fees - Personal Representative  TEC 352.051 – reasonable and necessary for general collection, management,  and preservation functions  TEC 352.052 – will contest in good faith and with just cause (depending on  interest, need not be successful)  - Independent Admin  TEC 404.0037(a) – shall be allowed to IE if defending removal in good faith  regardless of success   TEC 404.0037(b) – may be allowed to movant in removal action  - Trustee  TPC 113.151  - may be allowed  if “successful” in accounting suit  - Statutory - Equity</vt:lpstr>
      <vt:lpstr>Exculpation of Liability  – TPC 114.007 - Clauses are enforceable unless:  bad faith  intentional  reckless indifference to a  beneficiary’s interest  product of abuse - Can get disgorgement of profits regardless if an enforceable clause - Duty of trustee still exists, but if a simple negligence breach, damages may not be obtainable</vt:lpstr>
      <vt:lpstr>Litigation – Causes of Action *Breach of Fiduciary Duty  Negligence and Gross Negligence   Fraud  Conversion - Will and Trust Contests  Capacity  Undue Influence  Fraud - Suitability Contests  Unsuitable  Disqualified - Other Ancillaries  Declaratory Judgments  Title Disputes  Conversion  Actions surviving death of decedent </vt:lpstr>
      <vt:lpstr>Damages - Direct  - Consequential - Interest - Punitive and Exemplary  Sanctions v. Contempt      </vt:lpstr>
      <vt:lpstr>READ THE STATUTE  CITE THE STATUTE  FOLLOW THE STATUTE</vt:lpstr>
      <vt:lpstr>   THANK YOU!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Basic presentation</dc:title>
  <dc:creator>Brooke Allen</dc:creator>
  <cp:lastModifiedBy>Brooke Allen</cp:lastModifiedBy>
  <cp:revision>7</cp:revision>
  <cp:lastPrinted>2024-04-03T17:21:27Z</cp:lastPrinted>
  <dcterms:created xsi:type="dcterms:W3CDTF">2024-03-12T16:46:41Z</dcterms:created>
  <dcterms:modified xsi:type="dcterms:W3CDTF">2024-04-04T14:16:23Z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y fmtid="{D5CDD505-2E9C-101B-9397-08002B2CF9AE}" pid="3" name="MediaServiceImageTags">
    <vt:lpwstr/>
  </property>
</Properties>
</file>