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688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839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957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977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927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029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26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078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817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71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277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30FE7-758F-482C-8EDB-78871704FEA0}" type="datetimeFigureOut">
              <a:rPr lang="en-CA" smtClean="0"/>
              <a:t>2022-05-20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593B5-409B-45D7-9856-93EF5D18E3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563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Langley HOG Chapter      9043</a:t>
            </a:r>
            <a:endParaRPr lang="en-CA" b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79" y="987425"/>
            <a:ext cx="5811818" cy="4873625"/>
          </a:xfrm>
        </p:spPr>
      </p:pic>
      <p:sp useBgFill="1"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 smtClean="0"/>
              <a:t>Monthly meeting May 28, 2022</a:t>
            </a:r>
          </a:p>
          <a:p>
            <a:r>
              <a:rPr lang="en-CA" dirty="0" smtClean="0"/>
              <a:t>Barons Manor Pub</a:t>
            </a:r>
          </a:p>
          <a:p>
            <a:r>
              <a:rPr lang="en-CA" dirty="0" smtClean="0"/>
              <a:t>9568 192 Street Surrey, BC</a:t>
            </a:r>
            <a:endParaRPr lang="en-CA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87" y="5350383"/>
            <a:ext cx="1865376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488" y="365125"/>
            <a:ext cx="9725025" cy="1325563"/>
          </a:xfrm>
          <a:noFill/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Officer – Peter “</a:t>
            </a:r>
            <a:r>
              <a:rPr lang="en-C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Baconator</a:t>
            </a:r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Rainey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1225" y="1781175"/>
            <a:ext cx="782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u="sng" dirty="0" smtClean="0"/>
              <a:t>Responsibilities of a HOG Safety Officer</a:t>
            </a:r>
            <a:endParaRPr lang="en-CA" sz="36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2971800"/>
            <a:ext cx="9801225" cy="1190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As defined in the H.O.G. Chapter Charter, Safety Officer is a discretionary officer. The official duties and responsibilities of the Safety Officer shall include: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09097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365125"/>
            <a:ext cx="10420350" cy="1325563"/>
          </a:xfrm>
        </p:spPr>
        <p:txBody>
          <a:bodyPr/>
          <a:lstStyle/>
          <a:p>
            <a:r>
              <a:rPr lang="en-CA" b="1" u="sng" dirty="0" smtClean="0"/>
              <a:t>Responsibilities of a HOG Safety Officer </a:t>
            </a:r>
            <a:r>
              <a:rPr lang="en-CA" sz="2800" b="1" u="sng" dirty="0" smtClean="0"/>
              <a:t>cont’d</a:t>
            </a:r>
            <a:endParaRPr lang="en-CA" sz="28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71525" y="1690688"/>
            <a:ext cx="1059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 smtClean="0"/>
              <a:t>Provides Motorcycle Safety Foundation or it’s equivalent information to members.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 smtClean="0"/>
              <a:t>Educates members about the Safe Rider Skills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 smtClean="0"/>
              <a:t>Verify and make pre-ride checks on Motorcycles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 smtClean="0"/>
              <a:t>Report to Road Captains when a Motorcycle and/or rider should not join the ride</a:t>
            </a:r>
          </a:p>
        </p:txBody>
      </p:sp>
    </p:spTree>
    <p:extLst>
      <p:ext uri="{BB962C8B-B14F-4D97-AF65-F5344CB8AC3E}">
        <p14:creationId xmlns:p14="http://schemas.microsoft.com/office/powerpoint/2010/main" val="211276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6300" y="621784"/>
            <a:ext cx="10096500" cy="1143000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Responsibilities of a HOG Safety Officer </a:t>
            </a:r>
            <a:r>
              <a:rPr lang="en-CA" sz="3100" b="1" dirty="0" smtClean="0"/>
              <a:t>cont’d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555234"/>
            <a:ext cx="9753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Assists the Road Captain in planning routes for Chapter rides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Assists the Road Captain in educating members about group riding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Assists the Road Captain in informing Chapter members of any hand signals used by the Chapter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Assists in the collection of signed release 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Assists in completion of injury </a:t>
            </a:r>
            <a:r>
              <a:rPr lang="en-CA" sz="2800" dirty="0" smtClean="0"/>
              <a:t>reports</a:t>
            </a:r>
            <a:r>
              <a:rPr lang="en-CA" sz="2400" dirty="0" smtClean="0"/>
              <a:t> when accidents occur.</a:t>
            </a:r>
          </a:p>
        </p:txBody>
      </p:sp>
    </p:spTree>
    <p:extLst>
      <p:ext uri="{BB962C8B-B14F-4D97-AF65-F5344CB8AC3E}">
        <p14:creationId xmlns:p14="http://schemas.microsoft.com/office/powerpoint/2010/main" val="22497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6300" y="375452"/>
            <a:ext cx="10096500" cy="786597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u="sng" dirty="0" smtClean="0"/>
              <a:t>Responsibilities of a HOG Safety Officer </a:t>
            </a:r>
            <a:r>
              <a:rPr lang="en-CA" sz="3100" b="1" u="sng" dirty="0" smtClean="0"/>
              <a:t>cont’d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75" y="969119"/>
            <a:ext cx="975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As a Safety Officer, there are a lot of responsibilities that come with the position, some of which are listed below.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5900" y="2014025"/>
            <a:ext cx="9486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dirty="0" smtClean="0"/>
              <a:t>Be proactive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Plan routes and pre-ride the routes whenever possible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Meet and communicate with other riders before and during the ride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Be a positive, enthusiastic and helpful mentor to other riders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Create a fun and safe environment for riding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Look at rides through the eyes of all riders, new and experienced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Understand that there are different riding styles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When working to correct or modify improper or unsafe riding in groups, do so as a privately and quietly as possible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smtClean="0"/>
              <a:t>Be a role model for newer riders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917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6300" y="375452"/>
            <a:ext cx="10096500" cy="786597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u="sng" dirty="0" smtClean="0"/>
              <a:t>Responsibilities of a HOG Safety Officer </a:t>
            </a:r>
            <a:r>
              <a:rPr lang="en-CA" sz="3100" b="1" u="sng" dirty="0" smtClean="0"/>
              <a:t>cont’d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09750" y="1438276"/>
            <a:ext cx="459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Expectations of Safety officer</a:t>
            </a:r>
            <a:endParaRPr lang="en-CA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09749" y="2159584"/>
            <a:ext cx="84867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Safety Officer will be active participant in group rides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Safety Officer will attend and complete courses in First Aid/CPR.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Final approval of Safety Officer will be made by the Head Road Captain, Road Captains, Primary Officers of the Chapter and/or H.O.G. Manager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4364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2">
                <a:alpha val="90000"/>
                <a:lumMod val="97000"/>
                <a:lumOff val="3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53" y="5465445"/>
            <a:ext cx="1422097" cy="119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087" y="5465445"/>
            <a:ext cx="1865376" cy="124358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6300" y="375452"/>
            <a:ext cx="10096500" cy="786597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u="sng" dirty="0" smtClean="0"/>
              <a:t>Responsibilities of a HOG Safety Officer </a:t>
            </a:r>
            <a:r>
              <a:rPr lang="en-CA" sz="3100" b="1" u="sng" dirty="0" smtClean="0"/>
              <a:t>cont’d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324731" y="1386930"/>
            <a:ext cx="30091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smtClean="0"/>
              <a:t>Thank You</a:t>
            </a:r>
            <a:endParaRPr lang="en-CA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38675" y="2027309"/>
            <a:ext cx="2914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Questions?</a:t>
            </a:r>
            <a:endParaRPr lang="en-CA" sz="4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549" y="2796750"/>
            <a:ext cx="3097363" cy="309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2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C321350601B84CA6A211BB3AF87B6B" ma:contentTypeVersion="10" ma:contentTypeDescription="Create a new document." ma:contentTypeScope="" ma:versionID="234c087b90254702b4c9261d3c6a3c72">
  <xsd:schema xmlns:xsd="http://www.w3.org/2001/XMLSchema" xmlns:xs="http://www.w3.org/2001/XMLSchema" xmlns:p="http://schemas.microsoft.com/office/2006/metadata/properties" xmlns:ns3="5cc45956-f96e-4086-9632-84dfe6d5d2f6" targetNamespace="http://schemas.microsoft.com/office/2006/metadata/properties" ma:root="true" ma:fieldsID="3322110aa4d245f464f55fa74b09671a" ns3:_="">
    <xsd:import namespace="5cc45956-f96e-4086-9632-84dfe6d5d2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45956-f96e-4086-9632-84dfe6d5d2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64EA70-11B6-4B85-B4DB-BD5B817728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45956-f96e-4086-9632-84dfe6d5d2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5CD97C-78E8-4ADF-8A54-D397847D93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08F391-07D9-4B46-BCB0-6472B3B1357C}">
  <ds:schemaRefs>
    <ds:schemaRef ds:uri="5cc45956-f96e-4086-9632-84dfe6d5d2f6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359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Langley HOG Chapter      9043</vt:lpstr>
      <vt:lpstr>Safety Officer – Peter “Baconator” Rainey</vt:lpstr>
      <vt:lpstr>Responsibilities of a HOG Safety Officer cont’d</vt:lpstr>
      <vt:lpstr>Responsibilities of a HOG Safety Officer cont’d </vt:lpstr>
      <vt:lpstr>Responsibilities of a HOG Safety Officer cont’d </vt:lpstr>
      <vt:lpstr>Responsibilities of a HOG Safety Officer cont’d </vt:lpstr>
      <vt:lpstr>Responsibilities of a HOG Safety Officer cont’d </vt:lpstr>
    </vt:vector>
  </TitlesOfParts>
  <Company>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Rainey, Peter</dc:creator>
  <cp:lastModifiedBy>Rainey, Peter</cp:lastModifiedBy>
  <cp:revision>18</cp:revision>
  <dcterms:created xsi:type="dcterms:W3CDTF">2022-05-20T16:47:10Z</dcterms:created>
  <dcterms:modified xsi:type="dcterms:W3CDTF">2022-05-20T19:56:10Z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0x010100A2C321350601B84CA6A211BB3AF87B6B</vt:lpwstr>
  </property>
</Properties>
</file>