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57" r:id="rId5"/>
    <p:sldId id="258" r:id="rId6"/>
    <p:sldId id="265" r:id="rId7"/>
    <p:sldId id="259" r:id="rId8"/>
    <p:sldId id="266" r:id="rId9"/>
    <p:sldId id="260" r:id="rId10"/>
    <p:sldId id="267" r:id="rId11"/>
    <p:sldId id="261" r:id="rId12"/>
    <p:sldId id="262" r:id="rId13"/>
    <p:sldId id="268" r:id="rId14"/>
    <p:sldId id="263" r:id="rId15"/>
    <p:sldId id="269" r:id="rId16"/>
    <p:sldId id="264" r:id="rId17"/>
    <p:sldId id="270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E0FE9-3567-46CB-A346-DE0F7DCE4D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D7FD2-9021-4424-A806-08CCEE4DA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CF880-E070-4571-AB41-5A4A3236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2671B-C098-45C2-8118-69C358012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95CCE-6F02-4D03-8139-06655E9C3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2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9B36C-F32D-44D5-962B-53CACED08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A74B45-58FE-404D-B24A-E9F689DC8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F7DDB-E025-4D9F-B555-B500F9C63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88E404-7F16-4040-8BE4-F267EAB0D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E38B46-DA7E-408C-AA21-3CDC7DBB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5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5E0CA6-94C1-48B9-904C-B0FB1569AB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B6404-5AC2-4728-89B1-12B7EEF45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E8941-F0B3-4918-B05A-A94DB770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0A96B-A0E8-41FD-AB52-7635B79AA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C4524-6857-4ED4-94C1-7DDA0DC4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2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0C461-4219-4C7A-A978-0215D249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3F690-AE03-4F16-9DF4-0561AA5AA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50E17-C7BD-40FA-B0C7-A4129CA58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780CA-244C-484A-B148-A356A105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4597C-7A26-4B68-A47E-11F9CD006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3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1A46-599A-4BA7-82FC-AE1F8D7DB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2F8EF-3E40-4D0F-936D-0C5C726E2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2583-61BC-4365-BCCD-6B6ADBACD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ED757-B391-4628-B478-BF3301C4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C0A03-F562-4BA5-81C3-7FC130138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28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62509-9EAD-4896-B0B2-89C1D8D1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3B7D9A-84CF-48E6-A724-95C7006EE8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AED0A3-C6E2-4DB4-B125-C87C8CAE9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5B9576-CE8C-4CA3-9AC6-1A511653D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FB31BD-5457-4908-83E7-A41D0B9D5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558FE-8277-49E1-BA37-69E533B5B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0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F425-AA7F-43D7-98A5-3D07978ED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B30013-EDB8-48AF-A88F-26D5A6D69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636EA-3837-45D6-911E-DCD143C88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999ABF-0E8B-463D-843A-748030D15E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C493E6-5FBB-487F-A1A5-C21C07C96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8AFCAB-B4A2-4AFE-97D3-E5A4AAB36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A2D098-DFAB-4A0F-9DC1-547EF47A5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B81CB8-D6AC-49CD-B59C-5E7BB169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96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654A5-00C1-459B-AE80-3F69AA06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DB37D-550B-4C7F-9BDC-3DEEFD6D5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AA393-B8EE-4A5B-88D4-1ECECA2ED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67CC0-2FD4-4475-8633-42F94B35E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6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23FD2D-26A8-4BCD-8E75-06558CF1C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8B3FED-2DE0-44C9-8677-A016ABEE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E925E-6344-4E6E-8C07-CB038896E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DFE69-3287-4645-ADEA-4295D559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C7329-7260-4432-BC7D-527366FA6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AA9BD-A2C7-4120-B479-555EA6174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EAE650-82CC-4D7D-B890-EAB80665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E6A2DF-3433-4F75-88E2-BDBB4ECF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A6D9EC-C193-46DF-BA68-63964304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55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8B050-1863-409F-9271-0068DF8C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9D5068-C609-4FFF-8C8F-B1C400443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45D7A-89AF-4C96-80B4-0BEC8CCB3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A35620-C097-4B70-AF0F-578510E57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2DD37-4CB9-4AC7-8FEC-788541773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5718A-DF6D-426B-8FF9-BC738B38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9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E39764-1454-409E-879F-0D63BACEE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A9F5B-4EA9-45C3-909D-F6D36EC18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AFCA7-6411-4D5C-91D0-F737598AA6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9790F-5340-4F66-BB7C-004CA9ED2963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EDCC6-9230-4F6F-97C6-9BCF4F0DDD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D225E-C438-45D6-9B69-10A2B14C0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05F00-6829-4F6D-A1B3-3A4C34B5C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41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2E94-3970-445E-9831-DAC3CF6DA1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680" y="1142683"/>
            <a:ext cx="9692640" cy="2387600"/>
          </a:xfrm>
        </p:spPr>
        <p:txBody>
          <a:bodyPr/>
          <a:lstStyle/>
          <a:p>
            <a:r>
              <a:rPr lang="en-US" dirty="0"/>
              <a:t>Rotations and Positional Faults</a:t>
            </a:r>
          </a:p>
        </p:txBody>
      </p:sp>
    </p:spTree>
    <p:extLst>
      <p:ext uri="{BB962C8B-B14F-4D97-AF65-F5344CB8AC3E}">
        <p14:creationId xmlns:p14="http://schemas.microsoft.com/office/powerpoint/2010/main" val="1127786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1570578" y="4774269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1328657" y="3322376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1036320" y="282380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911860" y="226314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4105994" y="471926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2764968" y="5038196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721B47B-7598-4D98-9B63-33622E95FB86}"/>
              </a:ext>
            </a:extLst>
          </p:cNvPr>
          <p:cNvSpPr/>
          <p:nvPr/>
        </p:nvSpPr>
        <p:spPr>
          <a:xfrm>
            <a:off x="4526044" y="471926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05FF6A-A613-4A79-A017-2AA4BA2B0D58}"/>
              </a:ext>
            </a:extLst>
          </p:cNvPr>
          <p:cNvSpPr/>
          <p:nvPr/>
        </p:nvSpPr>
        <p:spPr>
          <a:xfrm>
            <a:off x="1398430" y="282380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503D9A9-C475-4906-8A35-1EFFB628EE79}"/>
              </a:ext>
            </a:extLst>
          </p:cNvPr>
          <p:cNvSpPr/>
          <p:nvPr/>
        </p:nvSpPr>
        <p:spPr>
          <a:xfrm>
            <a:off x="1353106" y="227135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07DE23-0B74-4B36-92D9-B017BA84B429}"/>
              </a:ext>
            </a:extLst>
          </p:cNvPr>
          <p:cNvSpPr/>
          <p:nvPr/>
        </p:nvSpPr>
        <p:spPr>
          <a:xfrm rot="21092778">
            <a:off x="1277001" y="3177570"/>
            <a:ext cx="1059087" cy="2563249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74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4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4003041" y="274320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1184275" y="2743200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1184275" y="50833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2675890" y="274320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4003676" y="508337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2729865" y="508337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92CBB4-D22D-4B1C-9C35-BA1F59E82126}"/>
              </a:ext>
            </a:extLst>
          </p:cNvPr>
          <p:cNvCxnSpPr>
            <a:cxnSpLocks/>
          </p:cNvCxnSpPr>
          <p:nvPr/>
        </p:nvCxnSpPr>
        <p:spPr>
          <a:xfrm>
            <a:off x="72110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4A04EDC-0722-4E09-BC7A-9D0448EA647C}"/>
              </a:ext>
            </a:extLst>
          </p:cNvPr>
          <p:cNvCxnSpPr>
            <a:cxnSpLocks/>
          </p:cNvCxnSpPr>
          <p:nvPr/>
        </p:nvCxnSpPr>
        <p:spPr>
          <a:xfrm>
            <a:off x="114249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3CDDFF8-B4F5-472B-96CC-67E022623844}"/>
              </a:ext>
            </a:extLst>
          </p:cNvPr>
          <p:cNvCxnSpPr>
            <a:cxnSpLocks/>
          </p:cNvCxnSpPr>
          <p:nvPr/>
        </p:nvCxnSpPr>
        <p:spPr>
          <a:xfrm>
            <a:off x="66675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94A9EA-9F45-4FC4-A12C-2249EEE6D437}"/>
              </a:ext>
            </a:extLst>
          </p:cNvPr>
          <p:cNvCxnSpPr>
            <a:cxnSpLocks/>
          </p:cNvCxnSpPr>
          <p:nvPr/>
        </p:nvCxnSpPr>
        <p:spPr>
          <a:xfrm flipH="1">
            <a:off x="72110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CC5E5B3-838E-4FED-85B3-9A2E4BBB3BD7}"/>
              </a:ext>
            </a:extLst>
          </p:cNvPr>
          <p:cNvCxnSpPr>
            <a:cxnSpLocks/>
          </p:cNvCxnSpPr>
          <p:nvPr/>
        </p:nvCxnSpPr>
        <p:spPr>
          <a:xfrm flipH="1">
            <a:off x="72110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351C703B-4492-46E1-902F-3D3062584686}"/>
              </a:ext>
            </a:extLst>
          </p:cNvPr>
          <p:cNvSpPr/>
          <p:nvPr/>
        </p:nvSpPr>
        <p:spPr>
          <a:xfrm>
            <a:off x="9011287" y="2968407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64596A5-AA00-4EB2-B098-A7013635FFC5}"/>
              </a:ext>
            </a:extLst>
          </p:cNvPr>
          <p:cNvSpPr/>
          <p:nvPr/>
        </p:nvSpPr>
        <p:spPr>
          <a:xfrm>
            <a:off x="8136889" y="2244507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65784C7-C001-4705-A423-D9BBBFD17137}"/>
              </a:ext>
            </a:extLst>
          </p:cNvPr>
          <p:cNvSpPr/>
          <p:nvPr/>
        </p:nvSpPr>
        <p:spPr>
          <a:xfrm>
            <a:off x="7629524" y="4876799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8248D68-7BC0-4F6D-95FD-A43BE9CADB11}"/>
              </a:ext>
            </a:extLst>
          </p:cNvPr>
          <p:cNvSpPr/>
          <p:nvPr/>
        </p:nvSpPr>
        <p:spPr>
          <a:xfrm>
            <a:off x="8521065" y="260772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57974E0-91B3-4753-A3DC-2F38E8E15B97}"/>
              </a:ext>
            </a:extLst>
          </p:cNvPr>
          <p:cNvSpPr/>
          <p:nvPr/>
        </p:nvSpPr>
        <p:spPr>
          <a:xfrm>
            <a:off x="10614661" y="499872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523FC45-CC71-4178-B56A-34151CECA791}"/>
              </a:ext>
            </a:extLst>
          </p:cNvPr>
          <p:cNvSpPr/>
          <p:nvPr/>
        </p:nvSpPr>
        <p:spPr>
          <a:xfrm>
            <a:off x="9119235" y="512064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6F6C5A7-7A25-4F30-8FB5-31C6CF55E78E}"/>
              </a:ext>
            </a:extLst>
          </p:cNvPr>
          <p:cNvSpPr/>
          <p:nvPr/>
        </p:nvSpPr>
        <p:spPr>
          <a:xfrm>
            <a:off x="1637983" y="274767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6673177-5359-4118-ACD6-1F8053F16C5D}"/>
              </a:ext>
            </a:extLst>
          </p:cNvPr>
          <p:cNvSpPr/>
          <p:nvPr/>
        </p:nvSpPr>
        <p:spPr>
          <a:xfrm>
            <a:off x="3081577" y="272925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6DED156-7851-4B97-932B-6CA45AAEE00B}"/>
              </a:ext>
            </a:extLst>
          </p:cNvPr>
          <p:cNvSpPr/>
          <p:nvPr/>
        </p:nvSpPr>
        <p:spPr>
          <a:xfrm>
            <a:off x="4418332" y="2782133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4273D15-8DB0-4113-929F-7CBE132F111A}"/>
              </a:ext>
            </a:extLst>
          </p:cNvPr>
          <p:cNvSpPr/>
          <p:nvPr/>
        </p:nvSpPr>
        <p:spPr>
          <a:xfrm>
            <a:off x="9425305" y="29497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CF36C0F-831C-42B3-8878-38588AF80B2C}"/>
              </a:ext>
            </a:extLst>
          </p:cNvPr>
          <p:cNvSpPr/>
          <p:nvPr/>
        </p:nvSpPr>
        <p:spPr>
          <a:xfrm>
            <a:off x="8909369" y="262255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CCAC167-5B2B-47F1-A0F4-3FB5A1D6ABC3}"/>
              </a:ext>
            </a:extLst>
          </p:cNvPr>
          <p:cNvSpPr/>
          <p:nvPr/>
        </p:nvSpPr>
        <p:spPr>
          <a:xfrm>
            <a:off x="8567421" y="22408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76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823750-6F85-4103-ADF6-ED7C350CA502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4048FA4-17B0-461E-8B23-41E88958D43B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F3079F-5CE1-41AF-A181-A4813BE858D6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847836-99DA-4548-8A96-38AF5085EFCA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79EF645-FD17-49FB-B608-313F781FD0D7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0960832-DA76-4D26-A138-D66ECA7B33B2}"/>
              </a:ext>
            </a:extLst>
          </p:cNvPr>
          <p:cNvSpPr/>
          <p:nvPr/>
        </p:nvSpPr>
        <p:spPr>
          <a:xfrm>
            <a:off x="1564006" y="47777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C61FA7D-8EA9-45E6-B9D3-BBF0B3273B25}"/>
              </a:ext>
            </a:extLst>
          </p:cNvPr>
          <p:cNvSpPr/>
          <p:nvPr/>
        </p:nvSpPr>
        <p:spPr>
          <a:xfrm>
            <a:off x="933449" y="2244507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C41C3D3-DBFA-44A3-B727-58FC855BD521}"/>
              </a:ext>
            </a:extLst>
          </p:cNvPr>
          <p:cNvSpPr/>
          <p:nvPr/>
        </p:nvSpPr>
        <p:spPr>
          <a:xfrm>
            <a:off x="2686685" y="5173978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F04D56-E366-4788-B0CE-BEE4C7B739E0}"/>
              </a:ext>
            </a:extLst>
          </p:cNvPr>
          <p:cNvSpPr/>
          <p:nvPr/>
        </p:nvSpPr>
        <p:spPr>
          <a:xfrm>
            <a:off x="1256665" y="283124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0AE5CF-C289-4B52-B515-5F177DAEE4E3}"/>
              </a:ext>
            </a:extLst>
          </p:cNvPr>
          <p:cNvSpPr/>
          <p:nvPr/>
        </p:nvSpPr>
        <p:spPr>
          <a:xfrm>
            <a:off x="4439920" y="576917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3C2A27-F289-4325-ABF1-1C71E1CE86DB}"/>
              </a:ext>
            </a:extLst>
          </p:cNvPr>
          <p:cNvSpPr/>
          <p:nvPr/>
        </p:nvSpPr>
        <p:spPr>
          <a:xfrm>
            <a:off x="3878581" y="4876799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EC67C23-67FA-424D-807D-E0013557579B}"/>
              </a:ext>
            </a:extLst>
          </p:cNvPr>
          <p:cNvSpPr/>
          <p:nvPr/>
        </p:nvSpPr>
        <p:spPr>
          <a:xfrm>
            <a:off x="1990726" y="479425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9D777CB-6016-41C5-9F71-70BB837A5C5E}"/>
              </a:ext>
            </a:extLst>
          </p:cNvPr>
          <p:cNvSpPr/>
          <p:nvPr/>
        </p:nvSpPr>
        <p:spPr>
          <a:xfrm>
            <a:off x="1644969" y="284607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E8A169D-0B81-4A32-B609-E68FA494291C}"/>
              </a:ext>
            </a:extLst>
          </p:cNvPr>
          <p:cNvSpPr/>
          <p:nvPr/>
        </p:nvSpPr>
        <p:spPr>
          <a:xfrm>
            <a:off x="1363981" y="22408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5B0ED2C-1396-4621-9659-5D649A80C9FB}"/>
              </a:ext>
            </a:extLst>
          </p:cNvPr>
          <p:cNvSpPr/>
          <p:nvPr/>
        </p:nvSpPr>
        <p:spPr>
          <a:xfrm rot="20752640">
            <a:off x="1070021" y="2030799"/>
            <a:ext cx="1059087" cy="363875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79B211A-1C90-44CC-BFBF-1642ACEC85F1}"/>
              </a:ext>
            </a:extLst>
          </p:cNvPr>
          <p:cNvCxnSpPr>
            <a:cxnSpLocks/>
          </p:cNvCxnSpPr>
          <p:nvPr/>
        </p:nvCxnSpPr>
        <p:spPr>
          <a:xfrm>
            <a:off x="72212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EDCC425-2F37-4227-96C9-4AAA5455AB9A}"/>
              </a:ext>
            </a:extLst>
          </p:cNvPr>
          <p:cNvCxnSpPr>
            <a:cxnSpLocks/>
          </p:cNvCxnSpPr>
          <p:nvPr/>
        </p:nvCxnSpPr>
        <p:spPr>
          <a:xfrm>
            <a:off x="114350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5DDA358-9117-44FE-9D99-07DF64C4778A}"/>
              </a:ext>
            </a:extLst>
          </p:cNvPr>
          <p:cNvCxnSpPr>
            <a:cxnSpLocks/>
          </p:cNvCxnSpPr>
          <p:nvPr/>
        </p:nvCxnSpPr>
        <p:spPr>
          <a:xfrm>
            <a:off x="667766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0405FDF-0F39-4618-8F54-326D4DC068B0}"/>
              </a:ext>
            </a:extLst>
          </p:cNvPr>
          <p:cNvCxnSpPr>
            <a:cxnSpLocks/>
          </p:cNvCxnSpPr>
          <p:nvPr/>
        </p:nvCxnSpPr>
        <p:spPr>
          <a:xfrm flipH="1">
            <a:off x="722122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769778F-8B7C-4E6D-9E37-CC7D0FC3EC41}"/>
              </a:ext>
            </a:extLst>
          </p:cNvPr>
          <p:cNvCxnSpPr>
            <a:cxnSpLocks/>
          </p:cNvCxnSpPr>
          <p:nvPr/>
        </p:nvCxnSpPr>
        <p:spPr>
          <a:xfrm flipH="1">
            <a:off x="722122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0B3C8214-2B71-406F-AF2F-4495FD9A4AA7}"/>
              </a:ext>
            </a:extLst>
          </p:cNvPr>
          <p:cNvSpPr/>
          <p:nvPr/>
        </p:nvSpPr>
        <p:spPr>
          <a:xfrm>
            <a:off x="7873366" y="47777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77935B1-89CE-49C6-BCA5-8A9A5B3B6E70}"/>
              </a:ext>
            </a:extLst>
          </p:cNvPr>
          <p:cNvSpPr/>
          <p:nvPr/>
        </p:nvSpPr>
        <p:spPr>
          <a:xfrm>
            <a:off x="7242809" y="2244507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2243F10-CC94-43BE-AE76-77525C028CC3}"/>
              </a:ext>
            </a:extLst>
          </p:cNvPr>
          <p:cNvSpPr/>
          <p:nvPr/>
        </p:nvSpPr>
        <p:spPr>
          <a:xfrm>
            <a:off x="8481408" y="5743775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9C84AC1-5F64-437B-BC19-9AC2AAF63691}"/>
              </a:ext>
            </a:extLst>
          </p:cNvPr>
          <p:cNvSpPr/>
          <p:nvPr/>
        </p:nvSpPr>
        <p:spPr>
          <a:xfrm>
            <a:off x="7566025" y="283124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B11A81D-7609-40B3-AC7B-537CDD4B30F6}"/>
              </a:ext>
            </a:extLst>
          </p:cNvPr>
          <p:cNvSpPr/>
          <p:nvPr/>
        </p:nvSpPr>
        <p:spPr>
          <a:xfrm>
            <a:off x="10572809" y="4808218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AF5C146F-E656-4A89-8009-0A0467626389}"/>
              </a:ext>
            </a:extLst>
          </p:cNvPr>
          <p:cNvSpPr/>
          <p:nvPr/>
        </p:nvSpPr>
        <p:spPr>
          <a:xfrm>
            <a:off x="9311323" y="5173978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034A75D-5B30-4C9E-996D-B47B826A3057}"/>
              </a:ext>
            </a:extLst>
          </p:cNvPr>
          <p:cNvSpPr/>
          <p:nvPr/>
        </p:nvSpPr>
        <p:spPr>
          <a:xfrm>
            <a:off x="8300086" y="479425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71536E7-AA40-4F2F-92B9-ADFC52D46498}"/>
              </a:ext>
            </a:extLst>
          </p:cNvPr>
          <p:cNvSpPr/>
          <p:nvPr/>
        </p:nvSpPr>
        <p:spPr>
          <a:xfrm>
            <a:off x="7954329" y="284607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02E5B084-BC33-4D44-8D31-0F0F4905B6EE}"/>
              </a:ext>
            </a:extLst>
          </p:cNvPr>
          <p:cNvSpPr/>
          <p:nvPr/>
        </p:nvSpPr>
        <p:spPr>
          <a:xfrm>
            <a:off x="7673341" y="22408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C452510-E943-453B-A760-97B440541F70}"/>
              </a:ext>
            </a:extLst>
          </p:cNvPr>
          <p:cNvSpPr/>
          <p:nvPr/>
        </p:nvSpPr>
        <p:spPr>
          <a:xfrm rot="16200000">
            <a:off x="9166384" y="3179077"/>
            <a:ext cx="858515" cy="390851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33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4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6823750-6F85-4103-ADF6-ED7C350CA502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4048FA4-17B0-461E-8B23-41E88958D43B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F3079F-5CE1-41AF-A181-A4813BE858D6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847836-99DA-4548-8A96-38AF5085EFCA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79EF645-FD17-49FB-B608-313F781FD0D7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E0960832-DA76-4D26-A138-D66ECA7B33B2}"/>
              </a:ext>
            </a:extLst>
          </p:cNvPr>
          <p:cNvSpPr/>
          <p:nvPr/>
        </p:nvSpPr>
        <p:spPr>
          <a:xfrm>
            <a:off x="3862966" y="492125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C61FA7D-8EA9-45E6-B9D3-BBF0B3273B25}"/>
              </a:ext>
            </a:extLst>
          </p:cNvPr>
          <p:cNvSpPr/>
          <p:nvPr/>
        </p:nvSpPr>
        <p:spPr>
          <a:xfrm>
            <a:off x="1583689" y="2244507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C41C3D3-DBFA-44A3-B727-58FC855BD521}"/>
              </a:ext>
            </a:extLst>
          </p:cNvPr>
          <p:cNvSpPr/>
          <p:nvPr/>
        </p:nvSpPr>
        <p:spPr>
          <a:xfrm>
            <a:off x="1254761" y="4932653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F04D56-E366-4788-B0CE-BEE4C7B739E0}"/>
              </a:ext>
            </a:extLst>
          </p:cNvPr>
          <p:cNvSpPr/>
          <p:nvPr/>
        </p:nvSpPr>
        <p:spPr>
          <a:xfrm>
            <a:off x="1906905" y="283124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10AE5CF-C289-4B52-B515-5F177DAEE4E3}"/>
              </a:ext>
            </a:extLst>
          </p:cNvPr>
          <p:cNvSpPr/>
          <p:nvPr/>
        </p:nvSpPr>
        <p:spPr>
          <a:xfrm>
            <a:off x="4439920" y="576917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F3C2A27-F289-4325-ABF1-1C71E1CE86DB}"/>
              </a:ext>
            </a:extLst>
          </p:cNvPr>
          <p:cNvSpPr/>
          <p:nvPr/>
        </p:nvSpPr>
        <p:spPr>
          <a:xfrm>
            <a:off x="2576374" y="5355577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EC67C23-67FA-424D-807D-E0013557579B}"/>
              </a:ext>
            </a:extLst>
          </p:cNvPr>
          <p:cNvSpPr/>
          <p:nvPr/>
        </p:nvSpPr>
        <p:spPr>
          <a:xfrm>
            <a:off x="4289686" y="493776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9D777CB-6016-41C5-9F71-70BB837A5C5E}"/>
              </a:ext>
            </a:extLst>
          </p:cNvPr>
          <p:cNvSpPr/>
          <p:nvPr/>
        </p:nvSpPr>
        <p:spPr>
          <a:xfrm>
            <a:off x="2295209" y="284607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E8A169D-0B81-4A32-B609-E68FA494291C}"/>
              </a:ext>
            </a:extLst>
          </p:cNvPr>
          <p:cNvSpPr/>
          <p:nvPr/>
        </p:nvSpPr>
        <p:spPr>
          <a:xfrm>
            <a:off x="2014221" y="22408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30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1184275" y="2724548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2729865" y="272625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4167506" y="507829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4167506" y="2726254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2729865" y="507829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1184275" y="507829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468D517-BB8B-4F8E-AAFA-535995CDCBC6}"/>
              </a:ext>
            </a:extLst>
          </p:cNvPr>
          <p:cNvSpPr/>
          <p:nvPr/>
        </p:nvSpPr>
        <p:spPr>
          <a:xfrm>
            <a:off x="1647348" y="274488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B10C119-82BE-4DFD-83C6-524A6FB2E252}"/>
              </a:ext>
            </a:extLst>
          </p:cNvPr>
          <p:cNvSpPr/>
          <p:nvPr/>
        </p:nvSpPr>
        <p:spPr>
          <a:xfrm>
            <a:off x="4583749" y="272454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82DD5F9-49D5-4F56-9921-0FC1BCABEEE3}"/>
              </a:ext>
            </a:extLst>
          </p:cNvPr>
          <p:cNvSpPr/>
          <p:nvPr/>
        </p:nvSpPr>
        <p:spPr>
          <a:xfrm>
            <a:off x="3129599" y="272454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DF6C6BD-FE2D-4DAD-8F7B-96BF56764388}"/>
              </a:ext>
            </a:extLst>
          </p:cNvPr>
          <p:cNvCxnSpPr>
            <a:cxnSpLocks/>
          </p:cNvCxnSpPr>
          <p:nvPr/>
        </p:nvCxnSpPr>
        <p:spPr>
          <a:xfrm>
            <a:off x="72212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E8E7BE0-1466-487C-B868-F05D3018ADA5}"/>
              </a:ext>
            </a:extLst>
          </p:cNvPr>
          <p:cNvCxnSpPr>
            <a:cxnSpLocks/>
          </p:cNvCxnSpPr>
          <p:nvPr/>
        </p:nvCxnSpPr>
        <p:spPr>
          <a:xfrm>
            <a:off x="114350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00BEA9A-5FC4-4E98-AE78-46129056FD25}"/>
              </a:ext>
            </a:extLst>
          </p:cNvPr>
          <p:cNvCxnSpPr>
            <a:cxnSpLocks/>
          </p:cNvCxnSpPr>
          <p:nvPr/>
        </p:nvCxnSpPr>
        <p:spPr>
          <a:xfrm>
            <a:off x="667766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8D6728B-A933-4724-923F-A6859EA68072}"/>
              </a:ext>
            </a:extLst>
          </p:cNvPr>
          <p:cNvCxnSpPr>
            <a:cxnSpLocks/>
          </p:cNvCxnSpPr>
          <p:nvPr/>
        </p:nvCxnSpPr>
        <p:spPr>
          <a:xfrm flipH="1">
            <a:off x="722122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162CA10-7ED3-4430-86F5-294B85DBBBCE}"/>
              </a:ext>
            </a:extLst>
          </p:cNvPr>
          <p:cNvCxnSpPr>
            <a:cxnSpLocks/>
          </p:cNvCxnSpPr>
          <p:nvPr/>
        </p:nvCxnSpPr>
        <p:spPr>
          <a:xfrm flipH="1">
            <a:off x="722122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583780F7-DBCB-4F37-83A1-A360D87738C3}"/>
              </a:ext>
            </a:extLst>
          </p:cNvPr>
          <p:cNvSpPr/>
          <p:nvPr/>
        </p:nvSpPr>
        <p:spPr>
          <a:xfrm>
            <a:off x="7544912" y="490303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7236ED8-A7C7-4AF0-8791-09D93AC086F4}"/>
              </a:ext>
            </a:extLst>
          </p:cNvPr>
          <p:cNvSpPr/>
          <p:nvPr/>
        </p:nvSpPr>
        <p:spPr>
          <a:xfrm>
            <a:off x="9582945" y="229318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92C92F7-50FC-4FAC-9FB5-376BA4587531}"/>
              </a:ext>
            </a:extLst>
          </p:cNvPr>
          <p:cNvSpPr/>
          <p:nvPr/>
        </p:nvSpPr>
        <p:spPr>
          <a:xfrm>
            <a:off x="10481947" y="489541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642945D0-A343-440D-8C83-FE2D2219C059}"/>
              </a:ext>
            </a:extLst>
          </p:cNvPr>
          <p:cNvSpPr/>
          <p:nvPr/>
        </p:nvSpPr>
        <p:spPr>
          <a:xfrm>
            <a:off x="10476866" y="2726254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D93A00B-5E0F-48F3-9A31-14903A16C719}"/>
              </a:ext>
            </a:extLst>
          </p:cNvPr>
          <p:cNvSpPr/>
          <p:nvPr/>
        </p:nvSpPr>
        <p:spPr>
          <a:xfrm>
            <a:off x="9992676" y="5757308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59214606-0FDB-421E-9054-874A8CCB9CF5}"/>
              </a:ext>
            </a:extLst>
          </p:cNvPr>
          <p:cNvSpPr/>
          <p:nvPr/>
        </p:nvSpPr>
        <p:spPr>
          <a:xfrm>
            <a:off x="8985250" y="526117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D9CB570-9D96-4A50-9055-34E0205323B9}"/>
              </a:ext>
            </a:extLst>
          </p:cNvPr>
          <p:cNvSpPr/>
          <p:nvPr/>
        </p:nvSpPr>
        <p:spPr>
          <a:xfrm>
            <a:off x="7947343" y="489541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DA6BA45-C539-4765-904B-23D09C46FDF7}"/>
              </a:ext>
            </a:extLst>
          </p:cNvPr>
          <p:cNvSpPr/>
          <p:nvPr/>
        </p:nvSpPr>
        <p:spPr>
          <a:xfrm>
            <a:off x="10893109" y="272454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8B2437F-9ED1-4DE0-9D18-8E0EBFD1CB7F}"/>
              </a:ext>
            </a:extLst>
          </p:cNvPr>
          <p:cNvSpPr/>
          <p:nvPr/>
        </p:nvSpPr>
        <p:spPr>
          <a:xfrm>
            <a:off x="9982679" y="229147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7F6B345-C3E6-411E-915D-7230874E5FEA}"/>
              </a:ext>
            </a:extLst>
          </p:cNvPr>
          <p:cNvSpPr/>
          <p:nvPr/>
        </p:nvSpPr>
        <p:spPr>
          <a:xfrm rot="17121947">
            <a:off x="8176737" y="3997609"/>
            <a:ext cx="858515" cy="2854111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638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5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1184275" y="2724548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3302161" y="2283461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4080829" y="497542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4167506" y="2726254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2675890" y="531832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1309369" y="4858147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468D517-BB8B-4F8E-AAFA-535995CDCBC6}"/>
              </a:ext>
            </a:extLst>
          </p:cNvPr>
          <p:cNvSpPr/>
          <p:nvPr/>
        </p:nvSpPr>
        <p:spPr>
          <a:xfrm>
            <a:off x="1647348" y="274488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B10C119-82BE-4DFD-83C6-524A6FB2E252}"/>
              </a:ext>
            </a:extLst>
          </p:cNvPr>
          <p:cNvSpPr/>
          <p:nvPr/>
        </p:nvSpPr>
        <p:spPr>
          <a:xfrm>
            <a:off x="4583749" y="272454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82DD5F9-49D5-4F56-9921-0FC1BCABEEE3}"/>
              </a:ext>
            </a:extLst>
          </p:cNvPr>
          <p:cNvSpPr/>
          <p:nvPr/>
        </p:nvSpPr>
        <p:spPr>
          <a:xfrm>
            <a:off x="3701895" y="2281755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83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6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2729865" y="2731296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4167505" y="2729552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2713355" y="507829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1245395" y="2729552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1245395" y="507829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4167505" y="507829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EE13E9-FF42-46D5-A411-D88ECCC159BF}"/>
              </a:ext>
            </a:extLst>
          </p:cNvPr>
          <p:cNvCxnSpPr>
            <a:cxnSpLocks/>
          </p:cNvCxnSpPr>
          <p:nvPr/>
        </p:nvCxnSpPr>
        <p:spPr>
          <a:xfrm>
            <a:off x="71196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A627396-AC18-4D9F-AE28-436002A015EA}"/>
              </a:ext>
            </a:extLst>
          </p:cNvPr>
          <p:cNvCxnSpPr>
            <a:cxnSpLocks/>
          </p:cNvCxnSpPr>
          <p:nvPr/>
        </p:nvCxnSpPr>
        <p:spPr>
          <a:xfrm>
            <a:off x="113334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207D7A-75C8-4E13-9FF8-42F3C93C9930}"/>
              </a:ext>
            </a:extLst>
          </p:cNvPr>
          <p:cNvCxnSpPr>
            <a:cxnSpLocks/>
          </p:cNvCxnSpPr>
          <p:nvPr/>
        </p:nvCxnSpPr>
        <p:spPr>
          <a:xfrm>
            <a:off x="657606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8596FE-601B-4BFD-858C-29FC3E1E2399}"/>
              </a:ext>
            </a:extLst>
          </p:cNvPr>
          <p:cNvCxnSpPr>
            <a:cxnSpLocks/>
          </p:cNvCxnSpPr>
          <p:nvPr/>
        </p:nvCxnSpPr>
        <p:spPr>
          <a:xfrm flipH="1">
            <a:off x="711962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E72D550-F840-403D-B2A3-E6545A8E7C83}"/>
              </a:ext>
            </a:extLst>
          </p:cNvPr>
          <p:cNvCxnSpPr>
            <a:cxnSpLocks/>
          </p:cNvCxnSpPr>
          <p:nvPr/>
        </p:nvCxnSpPr>
        <p:spPr>
          <a:xfrm flipH="1">
            <a:off x="711962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9F2C5D86-8C16-42F3-9805-6EDAF9E77E4A}"/>
              </a:ext>
            </a:extLst>
          </p:cNvPr>
          <p:cNvSpPr/>
          <p:nvPr/>
        </p:nvSpPr>
        <p:spPr>
          <a:xfrm>
            <a:off x="7602854" y="4863151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5243091-3F44-4EDA-B5D3-CBB171DBD49E}"/>
              </a:ext>
            </a:extLst>
          </p:cNvPr>
          <p:cNvSpPr/>
          <p:nvPr/>
        </p:nvSpPr>
        <p:spPr>
          <a:xfrm>
            <a:off x="9784398" y="2261339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5175D8-0881-49E1-A99E-376D67610463}"/>
              </a:ext>
            </a:extLst>
          </p:cNvPr>
          <p:cNvSpPr/>
          <p:nvPr/>
        </p:nvSpPr>
        <p:spPr>
          <a:xfrm>
            <a:off x="8943975" y="5272186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A76030C-7FFF-440D-A162-E1777B76F199}"/>
              </a:ext>
            </a:extLst>
          </p:cNvPr>
          <p:cNvSpPr/>
          <p:nvPr/>
        </p:nvSpPr>
        <p:spPr>
          <a:xfrm>
            <a:off x="7148352" y="2510363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665FF54-D361-4F68-B5B8-198B19AB870B}"/>
              </a:ext>
            </a:extLst>
          </p:cNvPr>
          <p:cNvSpPr/>
          <p:nvPr/>
        </p:nvSpPr>
        <p:spPr>
          <a:xfrm>
            <a:off x="8381364" y="576409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04D1488-67BA-4559-A1F2-525D1C2A5E29}"/>
              </a:ext>
            </a:extLst>
          </p:cNvPr>
          <p:cNvSpPr/>
          <p:nvPr/>
        </p:nvSpPr>
        <p:spPr>
          <a:xfrm>
            <a:off x="10404316" y="4929286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72A289B-86DE-4B80-B16B-806F85F6550C}"/>
              </a:ext>
            </a:extLst>
          </p:cNvPr>
          <p:cNvSpPr/>
          <p:nvPr/>
        </p:nvSpPr>
        <p:spPr>
          <a:xfrm>
            <a:off x="1647348" y="274488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D831DC3-C7ED-422B-9483-BB82FB2BD9A5}"/>
              </a:ext>
            </a:extLst>
          </p:cNvPr>
          <p:cNvSpPr/>
          <p:nvPr/>
        </p:nvSpPr>
        <p:spPr>
          <a:xfrm>
            <a:off x="3183652" y="273641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7A650AA-6C52-450D-93CD-797EE084142B}"/>
              </a:ext>
            </a:extLst>
          </p:cNvPr>
          <p:cNvSpPr/>
          <p:nvPr/>
        </p:nvSpPr>
        <p:spPr>
          <a:xfrm>
            <a:off x="4643595" y="275758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3326541-B4B4-4BD2-B5B2-7F882E3885C1}"/>
              </a:ext>
            </a:extLst>
          </p:cNvPr>
          <p:cNvSpPr/>
          <p:nvPr/>
        </p:nvSpPr>
        <p:spPr>
          <a:xfrm>
            <a:off x="10264298" y="229784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4C84D1A-0BCB-4AD4-99DD-485B738A51DE}"/>
              </a:ext>
            </a:extLst>
          </p:cNvPr>
          <p:cNvSpPr/>
          <p:nvPr/>
        </p:nvSpPr>
        <p:spPr>
          <a:xfrm>
            <a:off x="8035924" y="4876742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C64B8F-09F6-4234-A60B-EF570CA03C02}"/>
              </a:ext>
            </a:extLst>
          </p:cNvPr>
          <p:cNvSpPr/>
          <p:nvPr/>
        </p:nvSpPr>
        <p:spPr>
          <a:xfrm>
            <a:off x="7566658" y="2517225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B26EA6F-E947-4B17-A73A-9BC395F88B98}"/>
              </a:ext>
            </a:extLst>
          </p:cNvPr>
          <p:cNvSpPr/>
          <p:nvPr/>
        </p:nvSpPr>
        <p:spPr>
          <a:xfrm rot="20961651">
            <a:off x="7211704" y="2227339"/>
            <a:ext cx="1059087" cy="3638757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044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6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2689539" y="5033843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3504406" y="228431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1392000" y="506728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2055171" y="2505368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961548" y="5744191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4107578" y="4943788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EE13E9-FF42-46D5-A411-D88ECCC159BF}"/>
              </a:ext>
            </a:extLst>
          </p:cNvPr>
          <p:cNvCxnSpPr>
            <a:cxnSpLocks/>
          </p:cNvCxnSpPr>
          <p:nvPr/>
        </p:nvCxnSpPr>
        <p:spPr>
          <a:xfrm>
            <a:off x="71196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A627396-AC18-4D9F-AE28-436002A015EA}"/>
              </a:ext>
            </a:extLst>
          </p:cNvPr>
          <p:cNvCxnSpPr>
            <a:cxnSpLocks/>
          </p:cNvCxnSpPr>
          <p:nvPr/>
        </p:nvCxnSpPr>
        <p:spPr>
          <a:xfrm>
            <a:off x="113334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F207D7A-75C8-4E13-9FF8-42F3C93C9930}"/>
              </a:ext>
            </a:extLst>
          </p:cNvPr>
          <p:cNvCxnSpPr>
            <a:cxnSpLocks/>
          </p:cNvCxnSpPr>
          <p:nvPr/>
        </p:nvCxnSpPr>
        <p:spPr>
          <a:xfrm>
            <a:off x="657606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18596FE-601B-4BFD-858C-29FC3E1E2399}"/>
              </a:ext>
            </a:extLst>
          </p:cNvPr>
          <p:cNvCxnSpPr>
            <a:cxnSpLocks/>
          </p:cNvCxnSpPr>
          <p:nvPr/>
        </p:nvCxnSpPr>
        <p:spPr>
          <a:xfrm flipH="1">
            <a:off x="711962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E72D550-F840-403D-B2A3-E6545A8E7C83}"/>
              </a:ext>
            </a:extLst>
          </p:cNvPr>
          <p:cNvCxnSpPr>
            <a:cxnSpLocks/>
          </p:cNvCxnSpPr>
          <p:nvPr/>
        </p:nvCxnSpPr>
        <p:spPr>
          <a:xfrm flipH="1">
            <a:off x="711962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9F2C5D86-8C16-42F3-9805-6EDAF9E77E4A}"/>
              </a:ext>
            </a:extLst>
          </p:cNvPr>
          <p:cNvSpPr/>
          <p:nvPr/>
        </p:nvSpPr>
        <p:spPr>
          <a:xfrm>
            <a:off x="8381364" y="2823626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5243091-3F44-4EDA-B5D3-CBB171DBD49E}"/>
              </a:ext>
            </a:extLst>
          </p:cNvPr>
          <p:cNvSpPr/>
          <p:nvPr/>
        </p:nvSpPr>
        <p:spPr>
          <a:xfrm>
            <a:off x="9784398" y="2261339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55175D8-0881-49E1-A99E-376D67610463}"/>
              </a:ext>
            </a:extLst>
          </p:cNvPr>
          <p:cNvSpPr/>
          <p:nvPr/>
        </p:nvSpPr>
        <p:spPr>
          <a:xfrm>
            <a:off x="8943975" y="5272186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A76030C-7FFF-440D-A162-E1777B76F199}"/>
              </a:ext>
            </a:extLst>
          </p:cNvPr>
          <p:cNvSpPr/>
          <p:nvPr/>
        </p:nvSpPr>
        <p:spPr>
          <a:xfrm>
            <a:off x="7789227" y="2317312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5665FF54-D361-4F68-B5B8-198B19AB870B}"/>
              </a:ext>
            </a:extLst>
          </p:cNvPr>
          <p:cNvSpPr/>
          <p:nvPr/>
        </p:nvSpPr>
        <p:spPr>
          <a:xfrm>
            <a:off x="7483634" y="5010993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04D1488-67BA-4559-A1F2-525D1C2A5E29}"/>
              </a:ext>
            </a:extLst>
          </p:cNvPr>
          <p:cNvSpPr/>
          <p:nvPr/>
        </p:nvSpPr>
        <p:spPr>
          <a:xfrm>
            <a:off x="10404316" y="4929286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72A289B-86DE-4B80-B16B-806F85F6550C}"/>
              </a:ext>
            </a:extLst>
          </p:cNvPr>
          <p:cNvSpPr/>
          <p:nvPr/>
        </p:nvSpPr>
        <p:spPr>
          <a:xfrm>
            <a:off x="2457124" y="2520703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D831DC3-C7ED-422B-9483-BB82FB2BD9A5}"/>
              </a:ext>
            </a:extLst>
          </p:cNvPr>
          <p:cNvSpPr/>
          <p:nvPr/>
        </p:nvSpPr>
        <p:spPr>
          <a:xfrm>
            <a:off x="3143326" y="503896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7A650AA-6C52-450D-93CD-797EE084142B}"/>
              </a:ext>
            </a:extLst>
          </p:cNvPr>
          <p:cNvSpPr/>
          <p:nvPr/>
        </p:nvSpPr>
        <p:spPr>
          <a:xfrm>
            <a:off x="3980496" y="2312349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3326541-B4B4-4BD2-B5B2-7F882E3885C1}"/>
              </a:ext>
            </a:extLst>
          </p:cNvPr>
          <p:cNvSpPr/>
          <p:nvPr/>
        </p:nvSpPr>
        <p:spPr>
          <a:xfrm>
            <a:off x="10264298" y="229784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4C84D1A-0BCB-4AD4-99DD-485B738A51DE}"/>
              </a:ext>
            </a:extLst>
          </p:cNvPr>
          <p:cNvSpPr/>
          <p:nvPr/>
        </p:nvSpPr>
        <p:spPr>
          <a:xfrm>
            <a:off x="8814434" y="283721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DC64B8F-09F6-4234-A60B-EF570CA03C02}"/>
              </a:ext>
            </a:extLst>
          </p:cNvPr>
          <p:cNvSpPr/>
          <p:nvPr/>
        </p:nvSpPr>
        <p:spPr>
          <a:xfrm>
            <a:off x="8207533" y="23241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D145939-A992-48A8-AC37-196F8CD46305}"/>
              </a:ext>
            </a:extLst>
          </p:cNvPr>
          <p:cNvSpPr/>
          <p:nvPr/>
        </p:nvSpPr>
        <p:spPr>
          <a:xfrm rot="16019331">
            <a:off x="2024867" y="4057909"/>
            <a:ext cx="858515" cy="2657573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1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1D7BE-62EC-4369-AF03-0D3B14C37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Take time to prepare before the match</a:t>
            </a:r>
          </a:p>
          <a:p>
            <a:endParaRPr lang="en-US" dirty="0"/>
          </a:p>
          <a:p>
            <a:r>
              <a:rPr lang="en-US" dirty="0"/>
              <a:t>Work to expand serve receive pattern recognition</a:t>
            </a:r>
          </a:p>
          <a:p>
            <a:endParaRPr lang="en-US" dirty="0"/>
          </a:p>
          <a:p>
            <a:r>
              <a:rPr lang="en-US" dirty="0"/>
              <a:t>Recognize personnel patterns</a:t>
            </a:r>
          </a:p>
          <a:p>
            <a:endParaRPr lang="en-US" dirty="0"/>
          </a:p>
          <a:p>
            <a:r>
              <a:rPr lang="en-US" dirty="0"/>
              <a:t>Think about and apply what works for you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2C6AFF-5E47-4B52-8576-A379DEF3B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50627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1D7BE-62EC-4369-AF03-0D3B14C37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Have you seen these teams before?</a:t>
            </a:r>
          </a:p>
          <a:p>
            <a:endParaRPr lang="en-US" dirty="0"/>
          </a:p>
          <a:p>
            <a:r>
              <a:rPr lang="en-US" dirty="0"/>
              <a:t>Has your partner seen these teams before?</a:t>
            </a:r>
          </a:p>
          <a:p>
            <a:endParaRPr lang="en-US" dirty="0"/>
          </a:p>
          <a:p>
            <a:r>
              <a:rPr lang="en-US" dirty="0"/>
              <a:t>Who is/are the setter(s)?</a:t>
            </a:r>
          </a:p>
          <a:p>
            <a:endParaRPr lang="en-US" dirty="0"/>
          </a:p>
          <a:p>
            <a:r>
              <a:rPr lang="en-US" dirty="0"/>
              <a:t>Who are the outside hitters?</a:t>
            </a:r>
          </a:p>
          <a:p>
            <a:endParaRPr lang="en-US" dirty="0"/>
          </a:p>
          <a:p>
            <a:r>
              <a:rPr lang="en-US" dirty="0"/>
              <a:t>Who are the middle hitters?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2C6AFF-5E47-4B52-8576-A379DEF3B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Preparation</a:t>
            </a:r>
          </a:p>
        </p:txBody>
      </p:sp>
    </p:spTree>
    <p:extLst>
      <p:ext uri="{BB962C8B-B14F-4D97-AF65-F5344CB8AC3E}">
        <p14:creationId xmlns:p14="http://schemas.microsoft.com/office/powerpoint/2010/main" val="2800276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1D7BE-62EC-4369-AF03-0D3B14C37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Is the team running a 5-1, 6-2, 4-2, something else?</a:t>
            </a:r>
          </a:p>
          <a:p>
            <a:endParaRPr lang="en-US" dirty="0"/>
          </a:p>
          <a:p>
            <a:r>
              <a:rPr lang="en-US" dirty="0"/>
              <a:t>Middle blocker or outside hitter follows setter?</a:t>
            </a:r>
          </a:p>
          <a:p>
            <a:endParaRPr lang="en-US" dirty="0"/>
          </a:p>
          <a:p>
            <a:r>
              <a:rPr lang="en-US" dirty="0"/>
              <a:t>Who is the libero replacing? </a:t>
            </a:r>
          </a:p>
          <a:p>
            <a:endParaRPr lang="en-US" dirty="0"/>
          </a:p>
          <a:p>
            <a:r>
              <a:rPr lang="en-US" dirty="0"/>
              <a:t>Substitution patterns</a:t>
            </a:r>
          </a:p>
          <a:p>
            <a:endParaRPr lang="en-US" dirty="0"/>
          </a:p>
          <a:p>
            <a:r>
              <a:rPr lang="en-US" dirty="0"/>
              <a:t>Primary passers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C2C6AFF-5E47-4B52-8576-A379DEF3B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Recognize patterns</a:t>
            </a:r>
          </a:p>
        </p:txBody>
      </p:sp>
    </p:spTree>
    <p:extLst>
      <p:ext uri="{BB962C8B-B14F-4D97-AF65-F5344CB8AC3E}">
        <p14:creationId xmlns:p14="http://schemas.microsoft.com/office/powerpoint/2010/main" val="7597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Starting Rotations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4003041" y="277701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4003041" y="508337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0D207743-284F-4B67-92A1-FC4424F52F19}"/>
              </a:ext>
            </a:extLst>
          </p:cNvPr>
          <p:cNvSpPr/>
          <p:nvPr/>
        </p:nvSpPr>
        <p:spPr>
          <a:xfrm>
            <a:off x="2675890" y="507404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1184275" y="50833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2675890" y="274320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1184275" y="2731296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8C8E2ED-184F-4342-BC88-22A0704262C6}"/>
              </a:ext>
            </a:extLst>
          </p:cNvPr>
          <p:cNvCxnSpPr>
            <a:cxnSpLocks/>
          </p:cNvCxnSpPr>
          <p:nvPr/>
        </p:nvCxnSpPr>
        <p:spPr>
          <a:xfrm>
            <a:off x="70205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6AC0566-0EC2-4CBF-81D5-2EB6B75C1D6E}"/>
              </a:ext>
            </a:extLst>
          </p:cNvPr>
          <p:cNvCxnSpPr>
            <a:cxnSpLocks/>
          </p:cNvCxnSpPr>
          <p:nvPr/>
        </p:nvCxnSpPr>
        <p:spPr>
          <a:xfrm>
            <a:off x="112344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C62A07-8397-47AD-86CC-665ADA763240}"/>
              </a:ext>
            </a:extLst>
          </p:cNvPr>
          <p:cNvCxnSpPr>
            <a:cxnSpLocks/>
          </p:cNvCxnSpPr>
          <p:nvPr/>
        </p:nvCxnSpPr>
        <p:spPr>
          <a:xfrm>
            <a:off x="64770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BC4F1E0-74A0-4D17-8193-D2B38C5A5EE7}"/>
              </a:ext>
            </a:extLst>
          </p:cNvPr>
          <p:cNvCxnSpPr>
            <a:cxnSpLocks/>
          </p:cNvCxnSpPr>
          <p:nvPr/>
        </p:nvCxnSpPr>
        <p:spPr>
          <a:xfrm flipH="1">
            <a:off x="70205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977698C-8952-42DE-93E2-406394C940CB}"/>
              </a:ext>
            </a:extLst>
          </p:cNvPr>
          <p:cNvCxnSpPr>
            <a:cxnSpLocks/>
          </p:cNvCxnSpPr>
          <p:nvPr/>
        </p:nvCxnSpPr>
        <p:spPr>
          <a:xfrm flipH="1">
            <a:off x="70205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C8D021F5-6C9C-43D0-9E8C-7523BCB6BB4D}"/>
              </a:ext>
            </a:extLst>
          </p:cNvPr>
          <p:cNvSpPr/>
          <p:nvPr/>
        </p:nvSpPr>
        <p:spPr>
          <a:xfrm>
            <a:off x="8784590" y="5074047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F44CA25-EC93-4862-9103-43C32D364016}"/>
              </a:ext>
            </a:extLst>
          </p:cNvPr>
          <p:cNvSpPr/>
          <p:nvPr/>
        </p:nvSpPr>
        <p:spPr>
          <a:xfrm>
            <a:off x="10111741" y="508337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D44559D-7B5C-4383-8BB4-C86A160DCDDB}"/>
              </a:ext>
            </a:extLst>
          </p:cNvPr>
          <p:cNvSpPr/>
          <p:nvPr/>
        </p:nvSpPr>
        <p:spPr>
          <a:xfrm>
            <a:off x="10111741" y="2731296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33DBBCC-00B3-48B6-A66D-D9793EEBD2FD}"/>
              </a:ext>
            </a:extLst>
          </p:cNvPr>
          <p:cNvSpPr/>
          <p:nvPr/>
        </p:nvSpPr>
        <p:spPr>
          <a:xfrm>
            <a:off x="8784590" y="27338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5DEBB77-D4E7-4AB9-B252-5EBFE0BAD2B8}"/>
              </a:ext>
            </a:extLst>
          </p:cNvPr>
          <p:cNvSpPr/>
          <p:nvPr/>
        </p:nvSpPr>
        <p:spPr>
          <a:xfrm>
            <a:off x="7292975" y="512064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78E3D33E-AD16-4E6C-AB5A-CF98BEE5CA65}"/>
              </a:ext>
            </a:extLst>
          </p:cNvPr>
          <p:cNvSpPr/>
          <p:nvPr/>
        </p:nvSpPr>
        <p:spPr>
          <a:xfrm>
            <a:off x="7292975" y="2731296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A8C4E24B-6B57-42E0-8530-7F6D563878B7}"/>
              </a:ext>
            </a:extLst>
          </p:cNvPr>
          <p:cNvSpPr/>
          <p:nvPr/>
        </p:nvSpPr>
        <p:spPr>
          <a:xfrm>
            <a:off x="75249" y="400177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0806640-9E5F-41B9-B9E7-5F758581E0A4}"/>
              </a:ext>
            </a:extLst>
          </p:cNvPr>
          <p:cNvSpPr/>
          <p:nvPr/>
        </p:nvSpPr>
        <p:spPr>
          <a:xfrm>
            <a:off x="5999480" y="400177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75EFF4-57B8-4BCE-AF3A-B7529527146A}"/>
              </a:ext>
            </a:extLst>
          </p:cNvPr>
          <p:cNvSpPr txBox="1"/>
          <p:nvPr/>
        </p:nvSpPr>
        <p:spPr>
          <a:xfrm>
            <a:off x="238760" y="1148080"/>
            <a:ext cx="5471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1</a:t>
            </a:r>
          </a:p>
          <a:p>
            <a:r>
              <a:rPr lang="en-US" dirty="0"/>
              <a:t>Rest of slides are for this option since it is more common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12648E3-9380-4E22-B3EC-9EEDEDB609F7}"/>
              </a:ext>
            </a:extLst>
          </p:cNvPr>
          <p:cNvSpPr txBox="1"/>
          <p:nvPr/>
        </p:nvSpPr>
        <p:spPr>
          <a:xfrm>
            <a:off x="6974840" y="1156216"/>
            <a:ext cx="1837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2151974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073E-18 4.44444E-6 L 0.10391 4.44444E-6 C 0.15026 4.44444E-6 0.20794 0.04351 0.20794 0.07893 L 0.20794 0.15856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91" y="791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59259E-6 L -0.10508 -2.59259E-6 C -0.15221 -2.59259E-6 -0.21015 -0.04097 -0.21015 -0.07407 L -0.21015 -0.14791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08" y="-7407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4.81481E-6 L 0.05469 -4.81481E-6 C 0.07917 -4.81481E-6 0.10951 0.04445 0.10951 0.08056 L 0.10951 0.16112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9" y="805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9 -0.00208 L -0.05156 -0.00208 C -0.07617 -0.00208 -0.10638 -0.04607 -0.10638 -0.08148 L -0.10638 -0.16065 " pathEditMode="relative" rAng="0" ptsTypes="AAAA">
                                      <p:cBhvr>
                                        <p:cTn id="1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95" y="-79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1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704850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112623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650494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704850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704850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10022841" y="4545767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10576559" y="5040213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7281389" y="472567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8239761" y="2457014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7109144" y="261830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ADF1B5-5275-4286-80EA-05E4E5657508}"/>
              </a:ext>
            </a:extLst>
          </p:cNvPr>
          <p:cNvSpPr/>
          <p:nvPr/>
        </p:nvSpPr>
        <p:spPr>
          <a:xfrm>
            <a:off x="8812529" y="5028532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8AAD477-362C-48D2-9616-8F879E93D850}"/>
              </a:ext>
            </a:extLst>
          </p:cNvPr>
          <p:cNvSpPr/>
          <p:nvPr/>
        </p:nvSpPr>
        <p:spPr>
          <a:xfrm rot="19710661">
            <a:off x="10032298" y="4188777"/>
            <a:ext cx="1343963" cy="192069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83A4DB5-00E2-4072-9B86-C3478D430F85}"/>
              </a:ext>
            </a:extLst>
          </p:cNvPr>
          <p:cNvSpPr/>
          <p:nvPr/>
        </p:nvSpPr>
        <p:spPr>
          <a:xfrm>
            <a:off x="7489191" y="254888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246DEB5-E96C-4C52-AC43-8C594A27BBDE}"/>
              </a:ext>
            </a:extLst>
          </p:cNvPr>
          <p:cNvSpPr/>
          <p:nvPr/>
        </p:nvSpPr>
        <p:spPr>
          <a:xfrm>
            <a:off x="8636548" y="239776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476308A-EBED-458A-9F6E-5E5C188F2A31}"/>
              </a:ext>
            </a:extLst>
          </p:cNvPr>
          <p:cNvSpPr/>
          <p:nvPr/>
        </p:nvSpPr>
        <p:spPr>
          <a:xfrm>
            <a:off x="10436678" y="451462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A144C1C-CFE7-4006-B91E-617C6BB822CE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F777DF5-C5BD-4A54-BFEA-8BE93C3F57D3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70C5DE51-AC75-46F3-B6BD-00BB1815BCC4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12658EE-91FF-4D1F-A4FC-9F6C14F9CFB7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3348156-2C04-42C1-926C-E3FC22492883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1BDFD149-ECBD-4CAC-B718-8DBCF31D1F2E}"/>
              </a:ext>
            </a:extLst>
          </p:cNvPr>
          <p:cNvSpPr/>
          <p:nvPr/>
        </p:nvSpPr>
        <p:spPr>
          <a:xfrm>
            <a:off x="4003041" y="277701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312A5543-C16E-409A-8A1A-B62D37658281}"/>
              </a:ext>
            </a:extLst>
          </p:cNvPr>
          <p:cNvSpPr/>
          <p:nvPr/>
        </p:nvSpPr>
        <p:spPr>
          <a:xfrm>
            <a:off x="4003041" y="508337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99F5515-DEC3-4536-8954-AB66D9FE394D}"/>
              </a:ext>
            </a:extLst>
          </p:cNvPr>
          <p:cNvSpPr/>
          <p:nvPr/>
        </p:nvSpPr>
        <p:spPr>
          <a:xfrm>
            <a:off x="1184275" y="50833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3DE9A216-56F0-4194-AC37-015EC391DABC}"/>
              </a:ext>
            </a:extLst>
          </p:cNvPr>
          <p:cNvSpPr/>
          <p:nvPr/>
        </p:nvSpPr>
        <p:spPr>
          <a:xfrm>
            <a:off x="2675890" y="274320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1C8A6EFB-7559-42F0-B840-C51DF1D937D4}"/>
              </a:ext>
            </a:extLst>
          </p:cNvPr>
          <p:cNvSpPr/>
          <p:nvPr/>
        </p:nvSpPr>
        <p:spPr>
          <a:xfrm>
            <a:off x="1184275" y="2731296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73A0477E-27B1-4ED8-B0DF-00D0D0B9D55F}"/>
              </a:ext>
            </a:extLst>
          </p:cNvPr>
          <p:cNvSpPr/>
          <p:nvPr/>
        </p:nvSpPr>
        <p:spPr>
          <a:xfrm>
            <a:off x="2675890" y="5085265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3797590-23FA-4A0A-8668-0ED6B77707C1}"/>
              </a:ext>
            </a:extLst>
          </p:cNvPr>
          <p:cNvSpPr/>
          <p:nvPr/>
        </p:nvSpPr>
        <p:spPr>
          <a:xfrm>
            <a:off x="4461510" y="276606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D5A5075-872C-495B-A11F-C7EF3E7CF333}"/>
              </a:ext>
            </a:extLst>
          </p:cNvPr>
          <p:cNvSpPr/>
          <p:nvPr/>
        </p:nvSpPr>
        <p:spPr>
          <a:xfrm>
            <a:off x="3111501" y="27084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FBDA4A7-9BB1-481F-BF4F-7D78AB628B51}"/>
              </a:ext>
            </a:extLst>
          </p:cNvPr>
          <p:cNvSpPr/>
          <p:nvPr/>
        </p:nvSpPr>
        <p:spPr>
          <a:xfrm>
            <a:off x="1565521" y="27084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501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1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70789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1129284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653542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707898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707898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7546343" y="4719617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10556243" y="4901227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8776970" y="5319823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7338354" y="224680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6978326" y="2715747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0ADF1B5-5275-4286-80EA-05E4E5657508}"/>
              </a:ext>
            </a:extLst>
          </p:cNvPr>
          <p:cNvSpPr/>
          <p:nvPr/>
        </p:nvSpPr>
        <p:spPr>
          <a:xfrm>
            <a:off x="9938369" y="524604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7F12523-B314-47D0-A63F-E1737288F580}"/>
              </a:ext>
            </a:extLst>
          </p:cNvPr>
          <p:cNvSpPr/>
          <p:nvPr/>
        </p:nvSpPr>
        <p:spPr>
          <a:xfrm rot="16376565">
            <a:off x="8964299" y="3050625"/>
            <a:ext cx="899496" cy="4197393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DD8E652B-078E-44DE-A510-7BE9E31780D2}"/>
              </a:ext>
            </a:extLst>
          </p:cNvPr>
          <p:cNvSpPr/>
          <p:nvPr/>
        </p:nvSpPr>
        <p:spPr>
          <a:xfrm rot="21273895">
            <a:off x="6994533" y="2073011"/>
            <a:ext cx="1409107" cy="3466914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021137F-9FE5-4D44-81D4-08C3A086E39F}"/>
              </a:ext>
            </a:extLst>
          </p:cNvPr>
          <p:cNvSpPr/>
          <p:nvPr/>
        </p:nvSpPr>
        <p:spPr>
          <a:xfrm>
            <a:off x="7369636" y="273188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4139A8A-513B-49DD-A029-CC08E5F4D2F5}"/>
              </a:ext>
            </a:extLst>
          </p:cNvPr>
          <p:cNvSpPr/>
          <p:nvPr/>
        </p:nvSpPr>
        <p:spPr>
          <a:xfrm>
            <a:off x="7742118" y="2283302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4CEC96C-D1DF-44DF-BDB0-341481BC90CA}"/>
              </a:ext>
            </a:extLst>
          </p:cNvPr>
          <p:cNvSpPr/>
          <p:nvPr/>
        </p:nvSpPr>
        <p:spPr>
          <a:xfrm>
            <a:off x="7932714" y="471961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E390E6B5-0C67-49F6-B7DE-A098E81337F1}"/>
              </a:ext>
            </a:extLst>
          </p:cNvPr>
          <p:cNvCxnSpPr>
            <a:cxnSpLocks/>
          </p:cNvCxnSpPr>
          <p:nvPr/>
        </p:nvCxnSpPr>
        <p:spPr>
          <a:xfrm>
            <a:off x="913748" y="1850184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34F214D8-8334-45C3-9A7C-5EC53437D740}"/>
              </a:ext>
            </a:extLst>
          </p:cNvPr>
          <p:cNvCxnSpPr>
            <a:cxnSpLocks/>
          </p:cNvCxnSpPr>
          <p:nvPr/>
        </p:nvCxnSpPr>
        <p:spPr>
          <a:xfrm>
            <a:off x="5127608" y="1850184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77EC5D5-807F-4C4A-816A-883B4926A902}"/>
              </a:ext>
            </a:extLst>
          </p:cNvPr>
          <p:cNvCxnSpPr>
            <a:cxnSpLocks/>
          </p:cNvCxnSpPr>
          <p:nvPr/>
        </p:nvCxnSpPr>
        <p:spPr>
          <a:xfrm>
            <a:off x="370188" y="2221024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4AA928E-00FC-41CF-A219-40D5718BF2D1}"/>
              </a:ext>
            </a:extLst>
          </p:cNvPr>
          <p:cNvCxnSpPr>
            <a:cxnSpLocks/>
          </p:cNvCxnSpPr>
          <p:nvPr/>
        </p:nvCxnSpPr>
        <p:spPr>
          <a:xfrm flipH="1">
            <a:off x="913748" y="6460284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8249A87-F52E-47C7-8939-3517D200ADFD}"/>
              </a:ext>
            </a:extLst>
          </p:cNvPr>
          <p:cNvCxnSpPr>
            <a:cxnSpLocks/>
          </p:cNvCxnSpPr>
          <p:nvPr/>
        </p:nvCxnSpPr>
        <p:spPr>
          <a:xfrm flipH="1">
            <a:off x="913748" y="3668824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Oval 40">
            <a:extLst>
              <a:ext uri="{FF2B5EF4-FFF2-40B4-BE49-F238E27FC236}">
                <a16:creationId xmlns:a16="http://schemas.microsoft.com/office/drawing/2014/main" id="{DBBBF146-CFAE-4BF9-8CCB-DAA3BF8DBC93}"/>
              </a:ext>
            </a:extLst>
          </p:cNvPr>
          <p:cNvSpPr/>
          <p:nvPr/>
        </p:nvSpPr>
        <p:spPr>
          <a:xfrm>
            <a:off x="3922721" y="472165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EFF9CB9-E911-4A13-AFBC-E9F202463020}"/>
              </a:ext>
            </a:extLst>
          </p:cNvPr>
          <p:cNvSpPr/>
          <p:nvPr/>
        </p:nvSpPr>
        <p:spPr>
          <a:xfrm>
            <a:off x="4420978" y="5225819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6D2E6F7-2443-4039-A619-25B9F29494A1}"/>
              </a:ext>
            </a:extLst>
          </p:cNvPr>
          <p:cNvSpPr/>
          <p:nvPr/>
        </p:nvSpPr>
        <p:spPr>
          <a:xfrm>
            <a:off x="2009508" y="5730779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5D4FD75-6295-4C8A-8E15-9B8A4FE881AE}"/>
              </a:ext>
            </a:extLst>
          </p:cNvPr>
          <p:cNvSpPr/>
          <p:nvPr/>
        </p:nvSpPr>
        <p:spPr>
          <a:xfrm>
            <a:off x="1440180" y="2248965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EBB330D9-EE31-45DE-961F-8737AC817EC8}"/>
              </a:ext>
            </a:extLst>
          </p:cNvPr>
          <p:cNvSpPr/>
          <p:nvPr/>
        </p:nvSpPr>
        <p:spPr>
          <a:xfrm>
            <a:off x="1323708" y="4773724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D36D784-177F-479F-8D7D-35D6C90B04A9}"/>
              </a:ext>
            </a:extLst>
          </p:cNvPr>
          <p:cNvSpPr/>
          <p:nvPr/>
        </p:nvSpPr>
        <p:spPr>
          <a:xfrm>
            <a:off x="2700959" y="4992492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8891D22-1F29-4AA5-946D-9C23A3BC01E0}"/>
              </a:ext>
            </a:extLst>
          </p:cNvPr>
          <p:cNvSpPr/>
          <p:nvPr/>
        </p:nvSpPr>
        <p:spPr>
          <a:xfrm rot="19354393">
            <a:off x="3812619" y="4330008"/>
            <a:ext cx="1343963" cy="192069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BC5F50D-F2DC-4A99-AFA3-1DC2ABF8A835}"/>
              </a:ext>
            </a:extLst>
          </p:cNvPr>
          <p:cNvSpPr/>
          <p:nvPr/>
        </p:nvSpPr>
        <p:spPr>
          <a:xfrm>
            <a:off x="1063775" y="2013892"/>
            <a:ext cx="1343963" cy="378746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723FC68D-1275-409A-ABBF-6FBC559F8430}"/>
              </a:ext>
            </a:extLst>
          </p:cNvPr>
          <p:cNvSpPr/>
          <p:nvPr/>
        </p:nvSpPr>
        <p:spPr>
          <a:xfrm>
            <a:off x="1690048" y="471886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BE24FD94-135A-48A3-ADA0-AA9CD412DEA8}"/>
              </a:ext>
            </a:extLst>
          </p:cNvPr>
          <p:cNvSpPr/>
          <p:nvPr/>
        </p:nvSpPr>
        <p:spPr>
          <a:xfrm>
            <a:off x="4339351" y="470578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3023B479-7DB4-4F0D-A043-88D24ED22D72}"/>
              </a:ext>
            </a:extLst>
          </p:cNvPr>
          <p:cNvSpPr/>
          <p:nvPr/>
        </p:nvSpPr>
        <p:spPr>
          <a:xfrm>
            <a:off x="1866209" y="2256128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32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7007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11221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6464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7007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7007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10073321" y="49555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9112091" y="2727960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7200027" y="47777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9962912" y="291417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8616950" y="228346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8540591" y="506222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F214D07-50C6-473A-8DC7-F14C981E8BB7}"/>
              </a:ext>
            </a:extLst>
          </p:cNvPr>
          <p:cNvSpPr/>
          <p:nvPr/>
        </p:nvSpPr>
        <p:spPr>
          <a:xfrm>
            <a:off x="7619683" y="477266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F4BCF8F-D999-47A0-8442-AFB6A62A9A84}"/>
              </a:ext>
            </a:extLst>
          </p:cNvPr>
          <p:cNvSpPr/>
          <p:nvPr/>
        </p:nvSpPr>
        <p:spPr>
          <a:xfrm>
            <a:off x="9124791" y="2334557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5E4F44F-1521-4303-BD02-B3D43236EA5B}"/>
              </a:ext>
            </a:extLst>
          </p:cNvPr>
          <p:cNvSpPr/>
          <p:nvPr/>
        </p:nvSpPr>
        <p:spPr>
          <a:xfrm>
            <a:off x="10416221" y="290449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20382FB-532C-45F3-84DA-46E95D91BBA9}"/>
              </a:ext>
            </a:extLst>
          </p:cNvPr>
          <p:cNvSpPr/>
          <p:nvPr/>
        </p:nvSpPr>
        <p:spPr>
          <a:xfrm rot="824143">
            <a:off x="8524014" y="2590898"/>
            <a:ext cx="1343963" cy="3335978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B2C6DFF-AC18-4C7C-831B-0A615C05E220}"/>
              </a:ext>
            </a:extLst>
          </p:cNvPr>
          <p:cNvSpPr/>
          <p:nvPr/>
        </p:nvSpPr>
        <p:spPr>
          <a:xfrm rot="20121175">
            <a:off x="9200355" y="2510229"/>
            <a:ext cx="1409107" cy="3410741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972AC9D-4347-4487-B6D1-9E9142AE2EDB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520B9D0-9653-422B-B343-408CDEA342D5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C854F8E-5019-4D41-AD7B-4C83557BEEE3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180F6B5-55D3-4B7A-9538-CFF8B95B9CE4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A568117-FD14-4DDD-872C-BCDABB184E11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BBDBC23A-AF8D-412B-BC7A-B882F2CDCB20}"/>
              </a:ext>
            </a:extLst>
          </p:cNvPr>
          <p:cNvSpPr/>
          <p:nvPr/>
        </p:nvSpPr>
        <p:spPr>
          <a:xfrm>
            <a:off x="4006724" y="50833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ADB5504-A3EB-4C97-93B3-86B4AAEB9BD5}"/>
              </a:ext>
            </a:extLst>
          </p:cNvPr>
          <p:cNvSpPr/>
          <p:nvPr/>
        </p:nvSpPr>
        <p:spPr>
          <a:xfrm>
            <a:off x="2679700" y="508337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D176E50-7C5C-480B-9B9D-809854AF27DD}"/>
              </a:ext>
            </a:extLst>
          </p:cNvPr>
          <p:cNvSpPr/>
          <p:nvPr/>
        </p:nvSpPr>
        <p:spPr>
          <a:xfrm>
            <a:off x="1256476" y="272796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13747D6-3F5A-42D1-8CF8-A5F5D4F47AD1}"/>
              </a:ext>
            </a:extLst>
          </p:cNvPr>
          <p:cNvSpPr/>
          <p:nvPr/>
        </p:nvSpPr>
        <p:spPr>
          <a:xfrm>
            <a:off x="3996332" y="2705098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0DFE546-4012-435C-A9CB-6C12820C24E5}"/>
              </a:ext>
            </a:extLst>
          </p:cNvPr>
          <p:cNvSpPr/>
          <p:nvPr/>
        </p:nvSpPr>
        <p:spPr>
          <a:xfrm>
            <a:off x="2676525" y="272796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E48D1A2-F8D6-4FA6-A9FD-2863341F722A}"/>
              </a:ext>
            </a:extLst>
          </p:cNvPr>
          <p:cNvSpPr/>
          <p:nvPr/>
        </p:nvSpPr>
        <p:spPr>
          <a:xfrm>
            <a:off x="1256476" y="508337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BD677B60-5A1E-4D5E-8905-F1D50D6CDB09}"/>
              </a:ext>
            </a:extLst>
          </p:cNvPr>
          <p:cNvSpPr/>
          <p:nvPr/>
        </p:nvSpPr>
        <p:spPr>
          <a:xfrm>
            <a:off x="4447699" y="267462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6211E90-7B6D-4285-9086-71D059598F7C}"/>
              </a:ext>
            </a:extLst>
          </p:cNvPr>
          <p:cNvSpPr/>
          <p:nvPr/>
        </p:nvSpPr>
        <p:spPr>
          <a:xfrm>
            <a:off x="3111501" y="27084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E6AF9B7-6355-4699-838A-788AE0B64C5D}"/>
              </a:ext>
            </a:extLst>
          </p:cNvPr>
          <p:cNvSpPr/>
          <p:nvPr/>
        </p:nvSpPr>
        <p:spPr>
          <a:xfrm>
            <a:off x="1634723" y="2695792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1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Rotation2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3F5B92DD-2A69-4235-B90E-73DB8B93A1B9}"/>
              </a:ext>
            </a:extLst>
          </p:cNvPr>
          <p:cNvCxnSpPr>
            <a:cxnSpLocks/>
          </p:cNvCxnSpPr>
          <p:nvPr/>
        </p:nvCxnSpPr>
        <p:spPr>
          <a:xfrm>
            <a:off x="90678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68E4A702-1B75-45A6-84DA-FCC09ABD526F}"/>
              </a:ext>
            </a:extLst>
          </p:cNvPr>
          <p:cNvCxnSpPr>
            <a:cxnSpLocks/>
          </p:cNvCxnSpPr>
          <p:nvPr/>
        </p:nvCxnSpPr>
        <p:spPr>
          <a:xfrm>
            <a:off x="512064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81D3C93-9485-4612-ADED-73286449E4EB}"/>
              </a:ext>
            </a:extLst>
          </p:cNvPr>
          <p:cNvCxnSpPr>
            <a:cxnSpLocks/>
          </p:cNvCxnSpPr>
          <p:nvPr/>
        </p:nvCxnSpPr>
        <p:spPr>
          <a:xfrm>
            <a:off x="36322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6D011F75-DA73-4B47-B989-2CA073394448}"/>
              </a:ext>
            </a:extLst>
          </p:cNvPr>
          <p:cNvCxnSpPr>
            <a:cxnSpLocks/>
          </p:cNvCxnSpPr>
          <p:nvPr/>
        </p:nvCxnSpPr>
        <p:spPr>
          <a:xfrm flipH="1">
            <a:off x="90678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43167FF-C420-495B-B6DD-44E3A2AA1C5A}"/>
              </a:ext>
            </a:extLst>
          </p:cNvPr>
          <p:cNvCxnSpPr>
            <a:cxnSpLocks/>
          </p:cNvCxnSpPr>
          <p:nvPr/>
        </p:nvCxnSpPr>
        <p:spPr>
          <a:xfrm flipH="1">
            <a:off x="90678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0CB4CE42-A3D9-4E6D-8BA7-30BFBD762683}"/>
              </a:ext>
            </a:extLst>
          </p:cNvPr>
          <p:cNvSpPr/>
          <p:nvPr/>
        </p:nvSpPr>
        <p:spPr>
          <a:xfrm>
            <a:off x="3972241" y="49555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74E32ED-B91D-4B14-8264-123381CA19BA}"/>
              </a:ext>
            </a:extLst>
          </p:cNvPr>
          <p:cNvSpPr/>
          <p:nvPr/>
        </p:nvSpPr>
        <p:spPr>
          <a:xfrm>
            <a:off x="3011011" y="3007360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F33B9F7-9AF8-46BC-AF14-7740B5411B79}"/>
              </a:ext>
            </a:extLst>
          </p:cNvPr>
          <p:cNvSpPr/>
          <p:nvPr/>
        </p:nvSpPr>
        <p:spPr>
          <a:xfrm>
            <a:off x="1098947" y="477774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AB588EA-00F0-4B57-9B22-399D6F74CFA0}"/>
              </a:ext>
            </a:extLst>
          </p:cNvPr>
          <p:cNvSpPr/>
          <p:nvPr/>
        </p:nvSpPr>
        <p:spPr>
          <a:xfrm>
            <a:off x="1893332" y="2787177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MB2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8AAD2A6B-EA12-438C-8B26-55A3C73D7AD0}"/>
              </a:ext>
            </a:extLst>
          </p:cNvPr>
          <p:cNvSpPr/>
          <p:nvPr/>
        </p:nvSpPr>
        <p:spPr>
          <a:xfrm>
            <a:off x="1576070" y="232156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06E5F404-531F-45BA-B6B6-A09BBD8E5478}"/>
              </a:ext>
            </a:extLst>
          </p:cNvPr>
          <p:cNvSpPr/>
          <p:nvPr/>
        </p:nvSpPr>
        <p:spPr>
          <a:xfrm>
            <a:off x="2439511" y="506222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DCC00EA-63FA-444D-8E4D-69AB456D5C0D}"/>
              </a:ext>
            </a:extLst>
          </p:cNvPr>
          <p:cNvSpPr/>
          <p:nvPr/>
        </p:nvSpPr>
        <p:spPr>
          <a:xfrm>
            <a:off x="1518603" y="477266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AAD82604-6312-4FD1-95FA-1212C5E7DC34}"/>
              </a:ext>
            </a:extLst>
          </p:cNvPr>
          <p:cNvSpPr/>
          <p:nvPr/>
        </p:nvSpPr>
        <p:spPr>
          <a:xfrm>
            <a:off x="1965390" y="2333749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FEBE13AF-18BE-476F-BE71-3141DC374690}"/>
              </a:ext>
            </a:extLst>
          </p:cNvPr>
          <p:cNvSpPr/>
          <p:nvPr/>
        </p:nvSpPr>
        <p:spPr>
          <a:xfrm>
            <a:off x="2346641" y="2777491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D914397-C35A-49CD-9C7F-72A0A2F673A0}"/>
              </a:ext>
            </a:extLst>
          </p:cNvPr>
          <p:cNvSpPr/>
          <p:nvPr/>
        </p:nvSpPr>
        <p:spPr>
          <a:xfrm rot="1010597">
            <a:off x="2375397" y="2840991"/>
            <a:ext cx="1343963" cy="3166109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9031588-1B82-4CB1-A29C-47500A82A160}"/>
              </a:ext>
            </a:extLst>
          </p:cNvPr>
          <p:cNvSpPr/>
          <p:nvPr/>
        </p:nvSpPr>
        <p:spPr>
          <a:xfrm rot="20121175">
            <a:off x="3163381" y="2803666"/>
            <a:ext cx="1409107" cy="3103299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48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052B-EF34-4D14-8731-0A13C18DF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6774"/>
          </a:xfrm>
        </p:spPr>
        <p:txBody>
          <a:bodyPr/>
          <a:lstStyle/>
          <a:p>
            <a:r>
              <a:rPr lang="en-US" dirty="0"/>
              <a:t>Rotation 3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E5A7A7-A11C-4AD2-B888-62356E25CBA0}"/>
              </a:ext>
            </a:extLst>
          </p:cNvPr>
          <p:cNvCxnSpPr>
            <a:cxnSpLocks/>
          </p:cNvCxnSpPr>
          <p:nvPr/>
        </p:nvCxnSpPr>
        <p:spPr>
          <a:xfrm>
            <a:off x="713994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2D2E4A-9566-4C97-AF18-76D9EE09DE1A}"/>
              </a:ext>
            </a:extLst>
          </p:cNvPr>
          <p:cNvCxnSpPr>
            <a:cxnSpLocks/>
          </p:cNvCxnSpPr>
          <p:nvPr/>
        </p:nvCxnSpPr>
        <p:spPr>
          <a:xfrm>
            <a:off x="1135380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02C531E-1C16-483C-8BCE-8E13B483F66A}"/>
              </a:ext>
            </a:extLst>
          </p:cNvPr>
          <p:cNvCxnSpPr>
            <a:cxnSpLocks/>
          </p:cNvCxnSpPr>
          <p:nvPr/>
        </p:nvCxnSpPr>
        <p:spPr>
          <a:xfrm>
            <a:off x="659638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2900F34-A575-437F-915F-AEE4333BAAD9}"/>
              </a:ext>
            </a:extLst>
          </p:cNvPr>
          <p:cNvCxnSpPr>
            <a:cxnSpLocks/>
          </p:cNvCxnSpPr>
          <p:nvPr/>
        </p:nvCxnSpPr>
        <p:spPr>
          <a:xfrm flipH="1">
            <a:off x="713994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31A7C87-8693-40F2-A8BC-1582C04325EB}"/>
              </a:ext>
            </a:extLst>
          </p:cNvPr>
          <p:cNvCxnSpPr>
            <a:cxnSpLocks/>
          </p:cNvCxnSpPr>
          <p:nvPr/>
        </p:nvCxnSpPr>
        <p:spPr>
          <a:xfrm flipH="1">
            <a:off x="713994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F786AD2F-95C4-4FB2-AC22-A9074DBCAA78}"/>
              </a:ext>
            </a:extLst>
          </p:cNvPr>
          <p:cNvSpPr/>
          <p:nvPr/>
        </p:nvSpPr>
        <p:spPr>
          <a:xfrm>
            <a:off x="8853330" y="4987925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709C119-C5A3-45AA-A23C-CC90C38D3AF4}"/>
              </a:ext>
            </a:extLst>
          </p:cNvPr>
          <p:cNvSpPr/>
          <p:nvPr/>
        </p:nvSpPr>
        <p:spPr>
          <a:xfrm>
            <a:off x="8554561" y="2987041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E9A6892-E1AB-4581-B411-A8D28F9AB7BC}"/>
              </a:ext>
            </a:extLst>
          </p:cNvPr>
          <p:cNvSpPr/>
          <p:nvPr/>
        </p:nvSpPr>
        <p:spPr>
          <a:xfrm>
            <a:off x="7724458" y="467360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39DEFE0-DB05-4E8F-840F-C738F3D36991}"/>
              </a:ext>
            </a:extLst>
          </p:cNvPr>
          <p:cNvSpPr/>
          <p:nvPr/>
        </p:nvSpPr>
        <p:spPr>
          <a:xfrm>
            <a:off x="7139940" y="226314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4DAEC13-88EF-4083-A0BA-FA68276F5D32}"/>
              </a:ext>
            </a:extLst>
          </p:cNvPr>
          <p:cNvSpPr/>
          <p:nvPr/>
        </p:nvSpPr>
        <p:spPr>
          <a:xfrm>
            <a:off x="10543541" y="2962275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DC471AD-41D1-46FF-A0C7-6C8134E84F07}"/>
              </a:ext>
            </a:extLst>
          </p:cNvPr>
          <p:cNvSpPr/>
          <p:nvPr/>
        </p:nvSpPr>
        <p:spPr>
          <a:xfrm>
            <a:off x="10188893" y="4883150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721B47B-7598-4D98-9B63-33622E95FB86}"/>
              </a:ext>
            </a:extLst>
          </p:cNvPr>
          <p:cNvSpPr/>
          <p:nvPr/>
        </p:nvSpPr>
        <p:spPr>
          <a:xfrm>
            <a:off x="10963591" y="2962275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305FF6A-A613-4A79-A017-2AA4BA2B0D58}"/>
              </a:ext>
            </a:extLst>
          </p:cNvPr>
          <p:cNvSpPr/>
          <p:nvPr/>
        </p:nvSpPr>
        <p:spPr>
          <a:xfrm>
            <a:off x="8086568" y="467360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503D9A9-C475-4906-8A35-1EFFB628EE79}"/>
              </a:ext>
            </a:extLst>
          </p:cNvPr>
          <p:cNvSpPr/>
          <p:nvPr/>
        </p:nvSpPr>
        <p:spPr>
          <a:xfrm>
            <a:off x="7581186" y="227135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207DE23-0B74-4B36-92D9-B017BA84B429}"/>
              </a:ext>
            </a:extLst>
          </p:cNvPr>
          <p:cNvSpPr/>
          <p:nvPr/>
        </p:nvSpPr>
        <p:spPr>
          <a:xfrm rot="21092778">
            <a:off x="8508929" y="2686451"/>
            <a:ext cx="1059087" cy="3279304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4D28474-2E1E-41E7-867B-B33D402C7FA1}"/>
              </a:ext>
            </a:extLst>
          </p:cNvPr>
          <p:cNvCxnSpPr>
            <a:cxnSpLocks/>
          </p:cNvCxnSpPr>
          <p:nvPr/>
        </p:nvCxnSpPr>
        <p:spPr>
          <a:xfrm>
            <a:off x="91186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5749CB9-4046-4FA5-8985-774CD3F01DC0}"/>
              </a:ext>
            </a:extLst>
          </p:cNvPr>
          <p:cNvCxnSpPr>
            <a:cxnSpLocks/>
          </p:cNvCxnSpPr>
          <p:nvPr/>
        </p:nvCxnSpPr>
        <p:spPr>
          <a:xfrm>
            <a:off x="5125720" y="1854200"/>
            <a:ext cx="0" cy="46101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588F54C-50CF-47B0-9818-BEDDDEBA0C20}"/>
              </a:ext>
            </a:extLst>
          </p:cNvPr>
          <p:cNvCxnSpPr>
            <a:cxnSpLocks/>
          </p:cNvCxnSpPr>
          <p:nvPr/>
        </p:nvCxnSpPr>
        <p:spPr>
          <a:xfrm>
            <a:off x="368300" y="2225040"/>
            <a:ext cx="519430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6A146AC-9F8F-4119-8B42-292C50ECBFEA}"/>
              </a:ext>
            </a:extLst>
          </p:cNvPr>
          <p:cNvCxnSpPr>
            <a:cxnSpLocks/>
          </p:cNvCxnSpPr>
          <p:nvPr/>
        </p:nvCxnSpPr>
        <p:spPr>
          <a:xfrm flipH="1">
            <a:off x="911860" y="646430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60C3B07-B93A-4DFC-9F73-30FB44F41E41}"/>
              </a:ext>
            </a:extLst>
          </p:cNvPr>
          <p:cNvCxnSpPr>
            <a:cxnSpLocks/>
          </p:cNvCxnSpPr>
          <p:nvPr/>
        </p:nvCxnSpPr>
        <p:spPr>
          <a:xfrm flipH="1">
            <a:off x="911860" y="3672840"/>
            <a:ext cx="4213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4F8898F3-DA05-445D-8FC7-B07A0DA0A8C6}"/>
              </a:ext>
            </a:extLst>
          </p:cNvPr>
          <p:cNvSpPr/>
          <p:nvPr/>
        </p:nvSpPr>
        <p:spPr>
          <a:xfrm>
            <a:off x="2675890" y="5083374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OH1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33768633-F6CE-4D72-B11D-82D883F2790B}"/>
              </a:ext>
            </a:extLst>
          </p:cNvPr>
          <p:cNvSpPr/>
          <p:nvPr/>
        </p:nvSpPr>
        <p:spPr>
          <a:xfrm>
            <a:off x="1256476" y="5083374"/>
            <a:ext cx="685800" cy="685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4F91816-30B1-431D-ACBB-053FAB51341F}"/>
              </a:ext>
            </a:extLst>
          </p:cNvPr>
          <p:cNvSpPr/>
          <p:nvPr/>
        </p:nvSpPr>
        <p:spPr>
          <a:xfrm>
            <a:off x="2674284" y="2727960"/>
            <a:ext cx="685800" cy="6858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OH2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1834A86-C02E-4BFE-9D7D-D8FC777683E8}"/>
              </a:ext>
            </a:extLst>
          </p:cNvPr>
          <p:cNvSpPr/>
          <p:nvPr/>
        </p:nvSpPr>
        <p:spPr>
          <a:xfrm>
            <a:off x="1248251" y="2727960"/>
            <a:ext cx="685800" cy="6858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MB1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E5A31A1-DC7F-4F9B-A042-F12288C9995C}"/>
              </a:ext>
            </a:extLst>
          </p:cNvPr>
          <p:cNvSpPr/>
          <p:nvPr/>
        </p:nvSpPr>
        <p:spPr>
          <a:xfrm>
            <a:off x="4055130" y="2727960"/>
            <a:ext cx="685800" cy="6858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OP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03A0442-3C68-4DD5-8DA0-666733E72D1C}"/>
              </a:ext>
            </a:extLst>
          </p:cNvPr>
          <p:cNvSpPr/>
          <p:nvPr/>
        </p:nvSpPr>
        <p:spPr>
          <a:xfrm>
            <a:off x="4055130" y="5083374"/>
            <a:ext cx="6858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81F8E3B-0704-4731-9240-BCADD0651CD6}"/>
              </a:ext>
            </a:extLst>
          </p:cNvPr>
          <p:cNvSpPr/>
          <p:nvPr/>
        </p:nvSpPr>
        <p:spPr>
          <a:xfrm>
            <a:off x="4447699" y="2674620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14F5831F-93CE-4402-A64C-837F5903EF77}"/>
              </a:ext>
            </a:extLst>
          </p:cNvPr>
          <p:cNvSpPr/>
          <p:nvPr/>
        </p:nvSpPr>
        <p:spPr>
          <a:xfrm>
            <a:off x="3111501" y="2708474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4FD1F10-9AB3-49AC-BC2B-8CCA248B91DD}"/>
              </a:ext>
            </a:extLst>
          </p:cNvPr>
          <p:cNvSpPr/>
          <p:nvPr/>
        </p:nvSpPr>
        <p:spPr>
          <a:xfrm>
            <a:off x="1634723" y="2695792"/>
            <a:ext cx="182880" cy="18288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462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289</Words>
  <Application>Microsoft Office PowerPoint</Application>
  <PresentationFormat>Widescreen</PresentationFormat>
  <Paragraphs>192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Rotations and Positional Faults</vt:lpstr>
      <vt:lpstr>Preparation</vt:lpstr>
      <vt:lpstr>Recognize patterns</vt:lpstr>
      <vt:lpstr>Starting Rotations</vt:lpstr>
      <vt:lpstr>Rotation 1</vt:lpstr>
      <vt:lpstr>Rotation 1</vt:lpstr>
      <vt:lpstr>Rotation2</vt:lpstr>
      <vt:lpstr>Rotation2</vt:lpstr>
      <vt:lpstr>Rotation 3</vt:lpstr>
      <vt:lpstr>Rotation 3</vt:lpstr>
      <vt:lpstr>Rotation 4</vt:lpstr>
      <vt:lpstr>Rotation 4</vt:lpstr>
      <vt:lpstr>Rotation 4</vt:lpstr>
      <vt:lpstr>Rotation 5</vt:lpstr>
      <vt:lpstr>Rotation 5</vt:lpstr>
      <vt:lpstr>Rotation 6</vt:lpstr>
      <vt:lpstr>Rotation 6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Asari, Satoshi</dc:creator>
  <cp:lastModifiedBy>Richard N. Bryant</cp:lastModifiedBy>
  <cp:revision>18</cp:revision>
  <dcterms:created xsi:type="dcterms:W3CDTF">2018-08-09T14:06:46Z</dcterms:created>
  <dcterms:modified xsi:type="dcterms:W3CDTF">2018-08-16T21:14:17Z</dcterms:modified>
</cp:coreProperties>
</file>