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Source Sans Pro" panose="020B0503030403020204" pitchFamily="34" charset="0"/>
      <p:regular r:id="rId11"/>
      <p:bold r:id="rId12"/>
    </p:embeddedFont>
    <p:embeddedFont>
      <p:font typeface="Source Sans Pro Bold" panose="020B0703030403020204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675DD-B232-944A-8F6C-A14681610DE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FAB0-3B32-7144-A534-7C572654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967746"/>
            <a:ext cx="7416403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Elevating Talent: Your Manpower Connecting Partner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4441746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specialize in connecting top talent with leading firms. Our focus is on Insurance, BPOs, Software, and Banking sectors. We bridge the gap between ambition and opportunity.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198" y="5848350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18" y="5855970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478" y="5829895"/>
            <a:ext cx="3765232" cy="431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D3838"/>
                </a:solidFill>
                <a:latin typeface="Source Sans Pro Bold" pitchFamily="34" charset="0"/>
                <a:ea typeface="Source Sans Pro Bold" pitchFamily="34" charset="-122"/>
              </a:rPr>
              <a:t>By CD. Team MAHAMANE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0778" y="733782"/>
            <a:ext cx="7675245" cy="1192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50" b="1" kern="0" spc="-38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About Our Manpower Consultancy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220778" y="2240756"/>
            <a:ext cx="767524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are a leading manpower consultancy. We provide specialized recruitment solutions.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6220778" y="2791420"/>
            <a:ext cx="767524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focus on key sectors. These include Insurance, BPOs, Software, and Banks.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778" y="3342084"/>
            <a:ext cx="499110" cy="4991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20778" y="4050983"/>
            <a:ext cx="2348627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Insurance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6220778" y="4474845"/>
            <a:ext cx="2348627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Connecting talent to the insurance industry.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087" y="3342084"/>
            <a:ext cx="499110" cy="49911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884087" y="4050983"/>
            <a:ext cx="2348627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BPOs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8884087" y="4474845"/>
            <a:ext cx="2348627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Providing staff for BPO firms.</a:t>
            </a:r>
            <a:endParaRPr lang="en-US" sz="16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7396" y="3342084"/>
            <a:ext cx="499110" cy="4991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547396" y="4050983"/>
            <a:ext cx="2348627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Software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11547396" y="4474845"/>
            <a:ext cx="2348627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Software specialists for tech companies.</a:t>
            </a:r>
            <a:endParaRPr lang="en-US" sz="16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778" y="5733693"/>
            <a:ext cx="499110" cy="49911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220778" y="6442591"/>
            <a:ext cx="2348627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Banks</a:t>
            </a:r>
            <a:endParaRPr lang="en-US" sz="1850" dirty="0"/>
          </a:p>
        </p:txBody>
      </p:sp>
      <p:sp>
        <p:nvSpPr>
          <p:cNvPr id="17" name="Text 10"/>
          <p:cNvSpPr/>
          <p:nvPr/>
        </p:nvSpPr>
        <p:spPr>
          <a:xfrm>
            <a:off x="6220778" y="6866453"/>
            <a:ext cx="2348627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Banking experts for finance roles.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930831"/>
            <a:ext cx="6198632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Our Service Offerings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63798" y="2002274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offer comprehensive manpower solutions. This includes sourcing, screening, and training.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3020258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tailor our services to your needs. We are committed to excellence in every placement.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863798" y="4315897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1077158" y="4425196"/>
            <a:ext cx="1285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1665923" y="4315897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Talent Sourcing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65923" y="4814530"/>
            <a:ext cx="278272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Identifying top candidates in Karnataka.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4695468" y="4315897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4875490" y="4425196"/>
            <a:ext cx="1952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5497592" y="4315897"/>
            <a:ext cx="278272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Candidate Screening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5497592" y="5165169"/>
            <a:ext cx="278272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Evaluating skills and qualifications.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863798" y="6429970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5" name="Text 12"/>
          <p:cNvSpPr/>
          <p:nvPr/>
        </p:nvSpPr>
        <p:spPr>
          <a:xfrm>
            <a:off x="1043464" y="6539270"/>
            <a:ext cx="19585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1665923" y="642997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Training Programs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1665923" y="6928604"/>
            <a:ext cx="661427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Enhancing candidate readiness.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093" y="738664"/>
            <a:ext cx="7663815" cy="1201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kern="0" spc="-38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Candidate Sourcing Across Karnataka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740093" y="2257425"/>
            <a:ext cx="7663815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source candidates from all corners of Karnataka. Our network spans the entire state.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40093" y="3129677"/>
            <a:ext cx="7663815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tap into a diverse pool of talent. We ensure a wide range of skills and experiences.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3" y="3684746"/>
            <a:ext cx="1057275" cy="126873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14550" y="3896201"/>
            <a:ext cx="2402919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Extensive Reach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2114550" y="4323278"/>
            <a:ext cx="6289358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Sourcing candidates from every district.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3" y="4953476"/>
            <a:ext cx="1057275" cy="126873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14550" y="5164931"/>
            <a:ext cx="2402919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Diverse Talent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2114550" y="5592008"/>
            <a:ext cx="6289358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Access to a wide range of skills.</a:t>
            </a:r>
            <a:endParaRPr lang="en-US" sz="16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93" y="6222206"/>
            <a:ext cx="1057275" cy="126873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14550" y="6433661"/>
            <a:ext cx="2402919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Statewide Network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2114550" y="6860738"/>
            <a:ext cx="6289358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Connecting talent across Karnataka.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151221"/>
            <a:ext cx="10006012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Collaborations with Major Colleges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346133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partner with major colleges across Karnataka. These collaborations provide access to graduates.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3798" y="3993952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build relationships with academic institutions. This ensures a steady stream of qualified candidates.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3798" y="4888587"/>
            <a:ext cx="3006685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College Partnerships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63798" y="5486043"/>
            <a:ext cx="389894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Ties with leading institutions.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5372576" y="488858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Graduate Access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72576" y="5486043"/>
            <a:ext cx="389894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Early access to talented graduates.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9881354" y="488858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Talent Pipeline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81354" y="5486043"/>
            <a:ext cx="389894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a steady flow of candidates.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9615" y="728067"/>
            <a:ext cx="7684770" cy="118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kern="0" spc="-37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Candidate Identification and Evaluation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729615" y="2225397"/>
            <a:ext cx="7684770" cy="625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identify candidates based on key criteria. This includes academic performance, interest, and readiness.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29615" y="3085147"/>
            <a:ext cx="7684770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Our evaluation process ensures a great fit. We prepare candidates for their ideal roles.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30843" y="3632240"/>
            <a:ext cx="22860" cy="3869174"/>
          </a:xfrm>
          <a:prstGeom prst="roundRect">
            <a:avLst>
              <a:gd name="adj" fmla="val 136803"/>
            </a:avLst>
          </a:prstGeom>
          <a:solidFill>
            <a:srgbClr val="D8D4D4"/>
          </a:solidFill>
          <a:ln/>
        </p:spPr>
      </p:sp>
      <p:sp>
        <p:nvSpPr>
          <p:cNvPr id="7" name="Shape 4"/>
          <p:cNvSpPr/>
          <p:nvPr/>
        </p:nvSpPr>
        <p:spPr>
          <a:xfrm>
            <a:off x="1253907" y="4089678"/>
            <a:ext cx="729615" cy="22860"/>
          </a:xfrm>
          <a:prstGeom prst="roundRect">
            <a:avLst>
              <a:gd name="adj" fmla="val 136803"/>
            </a:avLst>
          </a:prstGeom>
          <a:solidFill>
            <a:srgbClr val="D8D4D4"/>
          </a:solidFill>
          <a:ln/>
        </p:spPr>
      </p:sp>
      <p:sp>
        <p:nvSpPr>
          <p:cNvPr id="8" name="Shape 5"/>
          <p:cNvSpPr/>
          <p:nvPr/>
        </p:nvSpPr>
        <p:spPr>
          <a:xfrm>
            <a:off x="807780" y="3866674"/>
            <a:ext cx="468987" cy="46898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987921" y="3958947"/>
            <a:ext cx="108585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2188845" y="3840718"/>
            <a:ext cx="2369106" cy="296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Academic Review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2188845" y="4261842"/>
            <a:ext cx="6225540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Evaluating educational background.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253907" y="5448895"/>
            <a:ext cx="729615" cy="22860"/>
          </a:xfrm>
          <a:prstGeom prst="roundRect">
            <a:avLst>
              <a:gd name="adj" fmla="val 136803"/>
            </a:avLst>
          </a:prstGeom>
          <a:solidFill>
            <a:srgbClr val="D8D4D4"/>
          </a:solidFill>
          <a:ln/>
        </p:spPr>
      </p:sp>
      <p:sp>
        <p:nvSpPr>
          <p:cNvPr id="13" name="Shape 10"/>
          <p:cNvSpPr/>
          <p:nvPr/>
        </p:nvSpPr>
        <p:spPr>
          <a:xfrm>
            <a:off x="807780" y="5225891"/>
            <a:ext cx="468987" cy="46898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959822" y="5318165"/>
            <a:ext cx="164902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188845" y="5199936"/>
            <a:ext cx="2488049" cy="296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Interest Assessment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2188845" y="5621060"/>
            <a:ext cx="6225540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Matching candidates with suitable roles.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1253907" y="6808113"/>
            <a:ext cx="729615" cy="22860"/>
          </a:xfrm>
          <a:prstGeom prst="roundRect">
            <a:avLst>
              <a:gd name="adj" fmla="val 136803"/>
            </a:avLst>
          </a:prstGeom>
          <a:solidFill>
            <a:srgbClr val="D8D4D4"/>
          </a:solidFill>
          <a:ln/>
        </p:spPr>
      </p:sp>
      <p:sp>
        <p:nvSpPr>
          <p:cNvPr id="18" name="Shape 15"/>
          <p:cNvSpPr/>
          <p:nvPr/>
        </p:nvSpPr>
        <p:spPr>
          <a:xfrm>
            <a:off x="807780" y="6585109"/>
            <a:ext cx="468987" cy="46898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9" name="Text 16"/>
          <p:cNvSpPr/>
          <p:nvPr/>
        </p:nvSpPr>
        <p:spPr>
          <a:xfrm>
            <a:off x="959465" y="6677382"/>
            <a:ext cx="165497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2188845" y="6559153"/>
            <a:ext cx="2369106" cy="296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Readiness Check</a:t>
            </a:r>
            <a:endParaRPr lang="en-US" sz="1850" dirty="0"/>
          </a:p>
        </p:txBody>
      </p:sp>
      <p:sp>
        <p:nvSpPr>
          <p:cNvPr id="21" name="Text 18"/>
          <p:cNvSpPr/>
          <p:nvPr/>
        </p:nvSpPr>
        <p:spPr>
          <a:xfrm>
            <a:off x="2188845" y="6980277"/>
            <a:ext cx="6225540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Assessing skills and preparedness.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9749" y="667583"/>
            <a:ext cx="9545122" cy="689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kern="0" spc="-43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Our Candidate Training Approach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49749" y="1842730"/>
            <a:ext cx="12930902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nurture candidates through targeted training programs. Our programs enhance their skills.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9749" y="2479953"/>
            <a:ext cx="12930902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ensure candidates are at their best. We make sure they are ready to excel in their chosen fields.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844993" y="4915614"/>
            <a:ext cx="275891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Skill Enhancement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849749" y="5406033"/>
            <a:ext cx="3754160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Improving key competencies.</a:t>
            </a:r>
            <a:endParaRPr lang="en-US" sz="19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446" y="3117175"/>
            <a:ext cx="4451509" cy="445150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22322" y="4847451"/>
            <a:ext cx="115967" cy="455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35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350" dirty="0"/>
          </a:p>
        </p:txBody>
      </p:sp>
      <p:sp>
        <p:nvSpPr>
          <p:cNvPr id="9" name="Text 6"/>
          <p:cNvSpPr/>
          <p:nvPr/>
        </p:nvSpPr>
        <p:spPr>
          <a:xfrm>
            <a:off x="9905048" y="3620691"/>
            <a:ext cx="275891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Role Preparation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9905048" y="4111109"/>
            <a:ext cx="3875603" cy="728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Preparing for specific job requirements.</a:t>
            </a:r>
            <a:endParaRPr lang="en-US" sz="19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46" y="3117175"/>
            <a:ext cx="4451509" cy="445150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226445" y="3920073"/>
            <a:ext cx="175974" cy="455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35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9"/>
          <p:cNvSpPr/>
          <p:nvPr/>
        </p:nvSpPr>
        <p:spPr>
          <a:xfrm>
            <a:off x="9905048" y="6210538"/>
            <a:ext cx="275891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Career Readiness</a:t>
            </a:r>
            <a:endParaRPr lang="en-US" sz="2150" dirty="0"/>
          </a:p>
        </p:txBody>
      </p:sp>
      <p:sp>
        <p:nvSpPr>
          <p:cNvPr id="14" name="Text 10"/>
          <p:cNvSpPr/>
          <p:nvPr/>
        </p:nvSpPr>
        <p:spPr>
          <a:xfrm>
            <a:off x="9905048" y="6700957"/>
            <a:ext cx="3875603" cy="364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candidates are job-ready.</a:t>
            </a:r>
            <a:endParaRPr lang="en-US" sz="19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446" y="3117175"/>
            <a:ext cx="4451509" cy="445150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762339" y="6578382"/>
            <a:ext cx="176570" cy="455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35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1623" y="658058"/>
            <a:ext cx="7473553" cy="1356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kern="0" spc="-43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Helping Candidates Find Their Ideal Roles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6321623" y="2372082"/>
            <a:ext cx="7473553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 connect candidates with ideal roles. We focus on alignment and long-term success.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1623" y="3356372"/>
            <a:ext cx="7473553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Our goal is to facilitate lasting placements. We ensure satisfaction for both candidates and companies.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1623" y="4340662"/>
            <a:ext cx="3617476" cy="1675090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6560225" y="4579263"/>
            <a:ext cx="2711887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Role Alignment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6560225" y="5061347"/>
            <a:ext cx="3140273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Matching candidates with ideal positions.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10177701" y="4340662"/>
            <a:ext cx="3617476" cy="1675090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10416302" y="4579263"/>
            <a:ext cx="2711887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Career Success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416302" y="5061347"/>
            <a:ext cx="3140273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Supporting long-term growth.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1623" y="6254353"/>
            <a:ext cx="7473553" cy="1317188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6560225" y="6492954"/>
            <a:ext cx="2765346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Lasting Placements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6560225" y="6975038"/>
            <a:ext cx="6996351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mutual satisfaction.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Custom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Montserrat Bold</vt:lpstr>
      <vt:lpstr>Calibri</vt:lpstr>
      <vt:lpstr>Arial</vt:lpstr>
      <vt:lpstr>Source Sans Pro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tbdivya04@outlook.com</cp:lastModifiedBy>
  <cp:revision>4</cp:revision>
  <dcterms:created xsi:type="dcterms:W3CDTF">2025-02-10T07:23:42Z</dcterms:created>
  <dcterms:modified xsi:type="dcterms:W3CDTF">2025-02-19T10:59:58Z</dcterms:modified>
</cp:coreProperties>
</file>