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Fraunces Extra Bold" panose="020B0604020202020204" charset="0"/>
      <p:regular r:id="rId11"/>
    </p:embeddedFont>
    <p:embeddedFont>
      <p:font typeface="Nobile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5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37B50-8208-C041-855D-AE24B331EAF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41C30-E393-FA4D-9A5D-B266BFB11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61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36553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Bridging the Gap: College to Career Success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12325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We connect talented college students with leading industry opportunities. Our comprehensive program provides training and support to ensure career readiness.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48401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10" y="5491639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70040" y="5467112"/>
            <a:ext cx="4071461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Nobile Bold" pitchFamily="34" charset="0"/>
                <a:ea typeface="Nobile Bold" pitchFamily="34" charset="-122"/>
              </a:rPr>
              <a:t>By CD. Team MAHAMANE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66962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Understanding Student Readiness &amp; Aspirations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43514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College Interviews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93264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We conduct detailed interviews at colleges.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43514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Skills Assessment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93264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Assessments determine student readiness.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43514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Career Interests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93264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We identify interests and career goals.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78161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Matching Skills to Industry Needs &amp; Job Profiles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4199811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</p:sp>
      <p:sp>
        <p:nvSpPr>
          <p:cNvPr id="5" name="Text 2"/>
          <p:cNvSpPr/>
          <p:nvPr/>
        </p:nvSpPr>
        <p:spPr>
          <a:xfrm>
            <a:off x="964049" y="4284821"/>
            <a:ext cx="16978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419981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Skill Identification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4690229"/>
            <a:ext cx="29277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Mapping student skill sets.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4199811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</p:sp>
      <p:sp>
        <p:nvSpPr>
          <p:cNvPr id="9" name="Text 6"/>
          <p:cNvSpPr/>
          <p:nvPr/>
        </p:nvSpPr>
        <p:spPr>
          <a:xfrm>
            <a:off x="4829413" y="4284821"/>
            <a:ext cx="22240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22583" y="4199811"/>
            <a:ext cx="285559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Industry Alignment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22583" y="4690229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Aligning skills with industry demands.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897999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</p:sp>
      <p:sp>
        <p:nvSpPr>
          <p:cNvPr id="13" name="Text 10"/>
          <p:cNvSpPr/>
          <p:nvPr/>
        </p:nvSpPr>
        <p:spPr>
          <a:xfrm>
            <a:off x="946190" y="5983010"/>
            <a:ext cx="20550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5897999"/>
            <a:ext cx="301073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Job Profile Matching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6388417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Matching students to suitable job profiles.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830003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Comprehensive Job Role Training: Building a Foundation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587722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638151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Basic Training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6871930"/>
            <a:ext cx="41207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Foundational skills for success.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704" y="5587722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54704" y="6381512"/>
            <a:ext cx="294679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Industry Knowledge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254704" y="6871930"/>
            <a:ext cx="412087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Essential industry insights provided.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5738" y="5587722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5738" y="6381512"/>
            <a:ext cx="289512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Job Responsibilities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715738" y="6871930"/>
            <a:ext cx="41207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Understanding role expectations.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40224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Boosting Confidence: Mastering the Interview Process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3306723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35335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Interview Prep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754422" y="4023955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Preparing for the interview.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4667607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54422" y="4894421"/>
            <a:ext cx="292810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Confidence Building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754422" y="5384840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Building interview confidence.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6028492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54422" y="62553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Winning the Job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754422" y="6745724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Strategies to win jobs.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694253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Nurturing Unique Strengths: Personalized Development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605111" y="3160752"/>
            <a:ext cx="30480" cy="4374475"/>
          </a:xfrm>
          <a:prstGeom prst="roundRect">
            <a:avLst>
              <a:gd name="adj" fmla="val 669768"/>
            </a:avLst>
          </a:prstGeom>
          <a:solidFill>
            <a:srgbClr val="CED9CE"/>
          </a:solidFill>
          <a:ln/>
        </p:spPr>
      </p:sp>
      <p:sp>
        <p:nvSpPr>
          <p:cNvPr id="5" name="Shape 2"/>
          <p:cNvSpPr/>
          <p:nvPr/>
        </p:nvSpPr>
        <p:spPr>
          <a:xfrm>
            <a:off x="6845022" y="3655814"/>
            <a:ext cx="793790" cy="30480"/>
          </a:xfrm>
          <a:prstGeom prst="roundRect">
            <a:avLst>
              <a:gd name="adj" fmla="val 669768"/>
            </a:avLst>
          </a:prstGeom>
          <a:solidFill>
            <a:srgbClr val="CED9CE"/>
          </a:solidFill>
          <a:ln/>
        </p:spPr>
      </p:sp>
      <p:sp>
        <p:nvSpPr>
          <p:cNvPr id="6" name="Shape 3"/>
          <p:cNvSpPr/>
          <p:nvPr/>
        </p:nvSpPr>
        <p:spPr>
          <a:xfrm>
            <a:off x="6365200" y="3415903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</p:sp>
      <p:sp>
        <p:nvSpPr>
          <p:cNvPr id="7" name="Text 4"/>
          <p:cNvSpPr/>
          <p:nvPr/>
        </p:nvSpPr>
        <p:spPr>
          <a:xfrm>
            <a:off x="6535460" y="3500914"/>
            <a:ext cx="16978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7867888" y="3387566"/>
            <a:ext cx="310729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Strength Observation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867888" y="3877985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Identifying unique strengths during training.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845022" y="5189577"/>
            <a:ext cx="793790" cy="30480"/>
          </a:xfrm>
          <a:prstGeom prst="roundRect">
            <a:avLst>
              <a:gd name="adj" fmla="val 669768"/>
            </a:avLst>
          </a:prstGeom>
          <a:solidFill>
            <a:srgbClr val="CED9CE"/>
          </a:solidFill>
          <a:ln/>
        </p:spPr>
      </p:sp>
      <p:sp>
        <p:nvSpPr>
          <p:cNvPr id="11" name="Shape 8"/>
          <p:cNvSpPr/>
          <p:nvPr/>
        </p:nvSpPr>
        <p:spPr>
          <a:xfrm>
            <a:off x="6365200" y="4949666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</p:sp>
      <p:sp>
        <p:nvSpPr>
          <p:cNvPr id="12" name="Text 9"/>
          <p:cNvSpPr/>
          <p:nvPr/>
        </p:nvSpPr>
        <p:spPr>
          <a:xfrm>
            <a:off x="6509147" y="5034677"/>
            <a:ext cx="22240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7867888" y="4921329"/>
            <a:ext cx="285500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Nurturing Potential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7867888" y="5411748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Nurturing strengths for career growth.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6845022" y="6723340"/>
            <a:ext cx="793790" cy="30480"/>
          </a:xfrm>
          <a:prstGeom prst="roundRect">
            <a:avLst>
              <a:gd name="adj" fmla="val 669768"/>
            </a:avLst>
          </a:prstGeom>
          <a:solidFill>
            <a:srgbClr val="CED9CE"/>
          </a:solidFill>
          <a:ln/>
        </p:spPr>
      </p:sp>
      <p:sp>
        <p:nvSpPr>
          <p:cNvPr id="16" name="Shape 13"/>
          <p:cNvSpPr/>
          <p:nvPr/>
        </p:nvSpPr>
        <p:spPr>
          <a:xfrm>
            <a:off x="6365200" y="6483429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</p:sp>
      <p:sp>
        <p:nvSpPr>
          <p:cNvPr id="17" name="Text 14"/>
          <p:cNvSpPr/>
          <p:nvPr/>
        </p:nvSpPr>
        <p:spPr>
          <a:xfrm>
            <a:off x="6517600" y="6568440"/>
            <a:ext cx="20550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7867888" y="64550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Personalized Plans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7867888" y="6945511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Crafting tailored development plans.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79684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Success Stories: Real-World Impact &amp; Candidate Testimonials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746183"/>
            <a:ext cx="3664863" cy="1669852"/>
          </a:xfrm>
          <a:prstGeom prst="roundRect">
            <a:avLst>
              <a:gd name="adj" fmla="val 12225"/>
            </a:avLst>
          </a:prstGeom>
          <a:solidFill>
            <a:srgbClr val="E8F3E8"/>
          </a:solidFill>
          <a:ln/>
        </p:spPr>
      </p:sp>
      <p:sp>
        <p:nvSpPr>
          <p:cNvPr id="5" name="Text 2"/>
          <p:cNvSpPr/>
          <p:nvPr/>
        </p:nvSpPr>
        <p:spPr>
          <a:xfrm>
            <a:off x="6507004" y="39729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John M.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07004" y="4463415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"The training helped me land my dream job!"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746183"/>
            <a:ext cx="3664863" cy="1669852"/>
          </a:xfrm>
          <a:prstGeom prst="roundRect">
            <a:avLst>
              <a:gd name="adj" fmla="val 12225"/>
            </a:avLst>
          </a:prstGeom>
          <a:solidFill>
            <a:srgbClr val="E8F3E8"/>
          </a:solidFill>
          <a:ln/>
        </p:spPr>
      </p:sp>
      <p:sp>
        <p:nvSpPr>
          <p:cNvPr id="8" name="Text 5"/>
          <p:cNvSpPr/>
          <p:nvPr/>
        </p:nvSpPr>
        <p:spPr>
          <a:xfrm>
            <a:off x="10398681" y="39729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Sarah L.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398681" y="4463415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"I gained confidence and industry knowledge."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642848"/>
            <a:ext cx="7556421" cy="1306949"/>
          </a:xfrm>
          <a:prstGeom prst="roundRect">
            <a:avLst>
              <a:gd name="adj" fmla="val 15620"/>
            </a:avLst>
          </a:prstGeom>
          <a:solidFill>
            <a:srgbClr val="E8F3E8"/>
          </a:solidFill>
          <a:ln/>
        </p:spPr>
      </p:sp>
      <p:sp>
        <p:nvSpPr>
          <p:cNvPr id="11" name="Text 8"/>
          <p:cNvSpPr/>
          <p:nvPr/>
        </p:nvSpPr>
        <p:spPr>
          <a:xfrm>
            <a:off x="6507004" y="58696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Emily K.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07004" y="6360081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"The skills assessment was incredibly helpful."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7241" y="618530"/>
            <a:ext cx="13055918" cy="1405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Investing in the Future: Our Commitment to Talent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787604" y="4564142"/>
            <a:ext cx="2811899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Skills Training</a:t>
            </a:r>
            <a:endParaRPr lang="en-US" sz="22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322" y="2474000"/>
            <a:ext cx="4531757" cy="453175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682436" y="4242137"/>
            <a:ext cx="140375" cy="449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0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9918502" y="3346847"/>
            <a:ext cx="2811899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Career Guidance</a:t>
            </a:r>
            <a:endParaRPr lang="en-US" sz="22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322" y="2474000"/>
            <a:ext cx="4531757" cy="4531757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240732" y="3298091"/>
            <a:ext cx="183713" cy="449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0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2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9918502" y="5781437"/>
            <a:ext cx="2811899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Industry Access</a:t>
            </a:r>
            <a:endParaRPr lang="en-US" sz="22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9322" y="2474000"/>
            <a:ext cx="4531757" cy="4531757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775317" y="6004381"/>
            <a:ext cx="169902" cy="449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0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3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787241" y="7258764"/>
            <a:ext cx="13055918" cy="3598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We are dedicated to shaping future leaders. By investing in talent we build bridges to success.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</Words>
  <Application>Microsoft Office PowerPoint</Application>
  <PresentationFormat>Custom</PresentationFormat>
  <Paragraphs>67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Fraunces Extra Bold</vt:lpstr>
      <vt:lpstr>Nobile Bold</vt:lpstr>
      <vt:lpstr>Nobile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tbdivya04@outlook.com</cp:lastModifiedBy>
  <cp:revision>3</cp:revision>
  <dcterms:created xsi:type="dcterms:W3CDTF">2025-02-18T09:16:44Z</dcterms:created>
  <dcterms:modified xsi:type="dcterms:W3CDTF">2025-02-19T10:20:37Z</dcterms:modified>
</cp:coreProperties>
</file>