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theme/theme6.xml" ContentType="application/vnd.openxmlformats-officedocument.theme+xml"/>
  <Override PartName="/ppt/slideLayouts/slideLayout18.xml" ContentType="application/vnd.openxmlformats-officedocument.presentationml.slideLayout+xml"/>
  <Override PartName="/ppt/theme/theme7.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8.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9.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10.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11.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12.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20.xml" ContentType="application/vnd.openxmlformats-officedocument.presentationml.notesSlide+xml"/>
  <Override PartName="/ppt/tags/tag25.xml" ContentType="application/vnd.openxmlformats-officedocument.presentationml.tags+xml"/>
  <Override PartName="/ppt/notesSlides/notesSlide21.xml" ContentType="application/vnd.openxmlformats-officedocument.presentationml.notesSlide+xml"/>
  <Override PartName="/ppt/tags/tag26.xml" ContentType="application/vnd.openxmlformats-officedocument.presentationml.tags+xml"/>
  <Override PartName="/ppt/notesSlides/notesSlide22.xml" ContentType="application/vnd.openxmlformats-officedocument.presentationml.notesSlide+xml"/>
  <Override PartName="/ppt/tags/tag27.xml" ContentType="application/vnd.openxmlformats-officedocument.presentationml.tags+xml"/>
  <Override PartName="/ppt/notesSlides/notesSlide23.xml" ContentType="application/vnd.openxmlformats-officedocument.presentationml.notesSlide+xml"/>
  <Override PartName="/ppt/tags/tag28.xml" ContentType="application/vnd.openxmlformats-officedocument.presentationml.tags+xml"/>
  <Override PartName="/ppt/notesSlides/notesSlide24.xml" ContentType="application/vnd.openxmlformats-officedocument.presentationml.notesSlide+xml"/>
  <Override PartName="/ppt/tags/tag29.xml" ContentType="application/vnd.openxmlformats-officedocument.presentationml.tags+xml"/>
  <Override PartName="/ppt/notesSlides/notesSlide25.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26.xml" ContentType="application/vnd.openxmlformats-officedocument.presentationml.notesSlide+xml"/>
  <Override PartName="/ppt/tags/tag32.xml" ContentType="application/vnd.openxmlformats-officedocument.presentationml.tags+xml"/>
  <Override PartName="/ppt/notesSlides/notesSlide27.xml" ContentType="application/vnd.openxmlformats-officedocument.presentationml.notesSlide+xml"/>
  <Override PartName="/ppt/tags/tag33.xml" ContentType="application/vnd.openxmlformats-officedocument.presentationml.tags+xml"/>
  <Override PartName="/ppt/notesSlides/notesSlide28.xml" ContentType="application/vnd.openxmlformats-officedocument.presentationml.notesSlide+xml"/>
  <Override PartName="/ppt/tags/tag34.xml" ContentType="application/vnd.openxmlformats-officedocument.presentationml.tags+xml"/>
  <Override PartName="/ppt/notesSlides/notesSlide29.xml" ContentType="application/vnd.openxmlformats-officedocument.presentationml.notesSlide+xml"/>
  <Override PartName="/ppt/tags/tag35.xml" ContentType="application/vnd.openxmlformats-officedocument.presentationml.tags+xml"/>
  <Override PartName="/ppt/notesSlides/notesSlide30.xml" ContentType="application/vnd.openxmlformats-officedocument.presentationml.notesSlide+xml"/>
  <Override PartName="/ppt/tags/tag36.xml" ContentType="application/vnd.openxmlformats-officedocument.presentationml.tags+xml"/>
  <Override PartName="/ppt/notesSlides/notesSlide31.xml" ContentType="application/vnd.openxmlformats-officedocument.presentationml.notesSlide+xml"/>
  <Override PartName="/ppt/tags/tag37.xml" ContentType="application/vnd.openxmlformats-officedocument.presentationml.tags+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2" r:id="rId1"/>
    <p:sldMasterId id="2147484047" r:id="rId2"/>
    <p:sldMasterId id="2147484049" r:id="rId3"/>
    <p:sldMasterId id="2147483678" r:id="rId4"/>
    <p:sldMasterId id="2147484031" r:id="rId5"/>
    <p:sldMasterId id="2147484051" r:id="rId6"/>
    <p:sldMasterId id="2147484054" r:id="rId7"/>
    <p:sldMasterId id="2147484056" r:id="rId8"/>
    <p:sldMasterId id="2147484066" r:id="rId9"/>
    <p:sldMasterId id="2147484134" r:id="rId10"/>
    <p:sldMasterId id="2147484149" r:id="rId11"/>
    <p:sldMasterId id="2147484153" r:id="rId12"/>
    <p:sldMasterId id="2147484163" r:id="rId13"/>
  </p:sldMasterIdLst>
  <p:notesMasterIdLst>
    <p:notesMasterId r:id="rId50"/>
  </p:notesMasterIdLst>
  <p:handoutMasterIdLst>
    <p:handoutMasterId r:id="rId51"/>
  </p:handoutMasterIdLst>
  <p:sldIdLst>
    <p:sldId id="803" r:id="rId14"/>
    <p:sldId id="1184" r:id="rId15"/>
    <p:sldId id="804" r:id="rId16"/>
    <p:sldId id="1185" r:id="rId17"/>
    <p:sldId id="1182" r:id="rId18"/>
    <p:sldId id="801" r:id="rId19"/>
    <p:sldId id="793" r:id="rId20"/>
    <p:sldId id="1181" r:id="rId21"/>
    <p:sldId id="1070" r:id="rId22"/>
    <p:sldId id="757" r:id="rId23"/>
    <p:sldId id="709" r:id="rId24"/>
    <p:sldId id="725" r:id="rId25"/>
    <p:sldId id="1175" r:id="rId26"/>
    <p:sldId id="1156" r:id="rId27"/>
    <p:sldId id="1186" r:id="rId28"/>
    <p:sldId id="819" r:id="rId29"/>
    <p:sldId id="818" r:id="rId30"/>
    <p:sldId id="727" r:id="rId31"/>
    <p:sldId id="711" r:id="rId32"/>
    <p:sldId id="813" r:id="rId33"/>
    <p:sldId id="1170" r:id="rId34"/>
    <p:sldId id="814" r:id="rId35"/>
    <p:sldId id="806" r:id="rId36"/>
    <p:sldId id="729" r:id="rId37"/>
    <p:sldId id="811" r:id="rId38"/>
    <p:sldId id="787" r:id="rId39"/>
    <p:sldId id="1163" r:id="rId40"/>
    <p:sldId id="733" r:id="rId41"/>
    <p:sldId id="1169" r:id="rId42"/>
    <p:sldId id="1110" r:id="rId43"/>
    <p:sldId id="1158" r:id="rId44"/>
    <p:sldId id="1168" r:id="rId45"/>
    <p:sldId id="759" r:id="rId46"/>
    <p:sldId id="1171" r:id="rId47"/>
    <p:sldId id="1172" r:id="rId48"/>
    <p:sldId id="1046" r:id="rId49"/>
  </p:sldIdLst>
  <p:sldSz cx="18288000" cy="10287000"/>
  <p:notesSz cx="6858000" cy="9144000"/>
  <p:custDataLst>
    <p:tags r:id="rId52"/>
  </p:custDataLst>
  <p:defaultTextStyle>
    <a:defPPr>
      <a:defRPr lang="en-US"/>
    </a:defPPr>
    <a:lvl1pPr marL="0" algn="l" defTabSz="914032" rtl="0" eaLnBrk="1" latinLnBrk="0" hangingPunct="1">
      <a:defRPr sz="3600" kern="1200">
        <a:solidFill>
          <a:schemeClr val="tx1"/>
        </a:solidFill>
        <a:latin typeface="+mn-lt"/>
        <a:ea typeface="+mn-ea"/>
        <a:cs typeface="+mn-cs"/>
      </a:defRPr>
    </a:lvl1pPr>
    <a:lvl2pPr marL="914032" algn="l" defTabSz="914032" rtl="0" eaLnBrk="1" latinLnBrk="0" hangingPunct="1">
      <a:defRPr sz="3600" kern="1200">
        <a:solidFill>
          <a:schemeClr val="tx1"/>
        </a:solidFill>
        <a:latin typeface="+mn-lt"/>
        <a:ea typeface="+mn-ea"/>
        <a:cs typeface="+mn-cs"/>
      </a:defRPr>
    </a:lvl2pPr>
    <a:lvl3pPr marL="1828064" algn="l" defTabSz="914032" rtl="0" eaLnBrk="1" latinLnBrk="0" hangingPunct="1">
      <a:defRPr sz="3600" kern="1200">
        <a:solidFill>
          <a:schemeClr val="tx1"/>
        </a:solidFill>
        <a:latin typeface="+mn-lt"/>
        <a:ea typeface="+mn-ea"/>
        <a:cs typeface="+mn-cs"/>
      </a:defRPr>
    </a:lvl3pPr>
    <a:lvl4pPr marL="2742096" algn="l" defTabSz="914032" rtl="0" eaLnBrk="1" latinLnBrk="0" hangingPunct="1">
      <a:defRPr sz="3600" kern="1200">
        <a:solidFill>
          <a:schemeClr val="tx1"/>
        </a:solidFill>
        <a:latin typeface="+mn-lt"/>
        <a:ea typeface="+mn-ea"/>
        <a:cs typeface="+mn-cs"/>
      </a:defRPr>
    </a:lvl4pPr>
    <a:lvl5pPr marL="3656128" algn="l" defTabSz="914032" rtl="0" eaLnBrk="1" latinLnBrk="0" hangingPunct="1">
      <a:defRPr sz="3600" kern="1200">
        <a:solidFill>
          <a:schemeClr val="tx1"/>
        </a:solidFill>
        <a:latin typeface="+mn-lt"/>
        <a:ea typeface="+mn-ea"/>
        <a:cs typeface="+mn-cs"/>
      </a:defRPr>
    </a:lvl5pPr>
    <a:lvl6pPr marL="4570160" algn="l" defTabSz="914032" rtl="0" eaLnBrk="1" latinLnBrk="0" hangingPunct="1">
      <a:defRPr sz="3600" kern="1200">
        <a:solidFill>
          <a:schemeClr val="tx1"/>
        </a:solidFill>
        <a:latin typeface="+mn-lt"/>
        <a:ea typeface="+mn-ea"/>
        <a:cs typeface="+mn-cs"/>
      </a:defRPr>
    </a:lvl6pPr>
    <a:lvl7pPr marL="5484192" algn="l" defTabSz="914032" rtl="0" eaLnBrk="1" latinLnBrk="0" hangingPunct="1">
      <a:defRPr sz="3600" kern="1200">
        <a:solidFill>
          <a:schemeClr val="tx1"/>
        </a:solidFill>
        <a:latin typeface="+mn-lt"/>
        <a:ea typeface="+mn-ea"/>
        <a:cs typeface="+mn-cs"/>
      </a:defRPr>
    </a:lvl7pPr>
    <a:lvl8pPr marL="6398224" algn="l" defTabSz="914032" rtl="0" eaLnBrk="1" latinLnBrk="0" hangingPunct="1">
      <a:defRPr sz="3600" kern="1200">
        <a:solidFill>
          <a:schemeClr val="tx1"/>
        </a:solidFill>
        <a:latin typeface="+mn-lt"/>
        <a:ea typeface="+mn-ea"/>
        <a:cs typeface="+mn-cs"/>
      </a:defRPr>
    </a:lvl8pPr>
    <a:lvl9pPr marL="7312256" algn="l" defTabSz="914032" rtl="0" eaLnBrk="1" latinLnBrk="0" hangingPunct="1">
      <a:defRPr sz="36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A4D4547-7AB2-C847-96A2-C3E2E44F4ED8}">
          <p14:sldIdLst>
            <p14:sldId id="803"/>
            <p14:sldId id="1184"/>
            <p14:sldId id="804"/>
            <p14:sldId id="1185"/>
            <p14:sldId id="1182"/>
            <p14:sldId id="801"/>
            <p14:sldId id="793"/>
            <p14:sldId id="1181"/>
            <p14:sldId id="1070"/>
            <p14:sldId id="757"/>
            <p14:sldId id="709"/>
            <p14:sldId id="725"/>
            <p14:sldId id="1175"/>
            <p14:sldId id="1156"/>
            <p14:sldId id="1186"/>
            <p14:sldId id="819"/>
            <p14:sldId id="818"/>
            <p14:sldId id="727"/>
            <p14:sldId id="711"/>
            <p14:sldId id="813"/>
            <p14:sldId id="1170"/>
            <p14:sldId id="814"/>
          </p14:sldIdLst>
        </p14:section>
        <p14:section name="Optional Slides" id="{0DBCE70A-57B4-EA4A-91A9-0485F64BC867}">
          <p14:sldIdLst>
            <p14:sldId id="806"/>
            <p14:sldId id="729"/>
            <p14:sldId id="811"/>
            <p14:sldId id="787"/>
            <p14:sldId id="1163"/>
            <p14:sldId id="733"/>
            <p14:sldId id="1169"/>
            <p14:sldId id="1110"/>
            <p14:sldId id="1158"/>
            <p14:sldId id="1168"/>
            <p14:sldId id="759"/>
            <p14:sldId id="1171"/>
            <p14:sldId id="1172"/>
            <p14:sldId id="1046"/>
          </p14:sldIdLst>
        </p14:section>
      </p14:sectionLst>
    </p:ext>
    <p:ext uri="{EFAFB233-063F-42B5-8137-9DF3F51BA10A}">
      <p15:sldGuideLst xmlns:p15="http://schemas.microsoft.com/office/powerpoint/2012/main">
        <p15:guide id="24" pos="10848" userDrawn="1">
          <p15:clr>
            <a:srgbClr val="A4A3A4"/>
          </p15:clr>
        </p15:guide>
        <p15:guide id="29" orient="horz" pos="2736" userDrawn="1">
          <p15:clr>
            <a:srgbClr val="A4A3A4"/>
          </p15:clr>
        </p15:guide>
        <p15:guide id="30" orient="horz" pos="6096" userDrawn="1">
          <p15:clr>
            <a:srgbClr val="A4A3A4"/>
          </p15:clr>
        </p15:guide>
        <p15:guide id="31" orient="horz" pos="1512" userDrawn="1">
          <p15:clr>
            <a:srgbClr val="A4A3A4"/>
          </p15:clr>
        </p15:guide>
        <p15:guide id="32" orient="horz" pos="5693" userDrawn="1">
          <p15:clr>
            <a:srgbClr val="A4A3A4"/>
          </p15:clr>
        </p15:guide>
        <p15:guide id="33" orient="horz" pos="1128" userDrawn="1">
          <p15:clr>
            <a:srgbClr val="A4A3A4"/>
          </p15:clr>
        </p15:guide>
        <p15:guide id="34" pos="5016" userDrawn="1">
          <p15:clr>
            <a:srgbClr val="A4A3A4"/>
          </p15:clr>
        </p15:guide>
        <p15:guide id="35" pos="6504" userDrawn="1">
          <p15:clr>
            <a:srgbClr val="A4A3A4"/>
          </p15:clr>
        </p15:guide>
        <p15:guide id="36" pos="672" userDrawn="1">
          <p15:clr>
            <a:srgbClr val="A4A3A4"/>
          </p15:clr>
        </p15:guide>
        <p15:guide id="37" pos="57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am" initials="A" lastIdx="18" clrIdx="0"/>
  <p:cmAuthor id="7" name="Windows User" initials="WU" lastIdx="29" clrIdx="7">
    <p:extLst>
      <p:ext uri="{19B8F6BF-5375-455C-9EA6-DF929625EA0E}">
        <p15:presenceInfo xmlns:p15="http://schemas.microsoft.com/office/powerpoint/2012/main" userId="Windows User" providerId="None"/>
      </p:ext>
    </p:extLst>
  </p:cmAuthor>
  <p:cmAuthor id="1" name="Julia" initials="J" lastIdx="7" clrIdx="1"/>
  <p:cmAuthor id="8" name="Shpon" initials="S" lastIdx="34" clrIdx="8">
    <p:extLst>
      <p:ext uri="{19B8F6BF-5375-455C-9EA6-DF929625EA0E}">
        <p15:presenceInfo xmlns:p15="http://schemas.microsoft.com/office/powerpoint/2012/main" userId="Shpon" providerId="None"/>
      </p:ext>
    </p:extLst>
  </p:cmAuthor>
  <p:cmAuthor id="2" name="patrick.m@team8.vc" initials="p" lastIdx="4" clrIdx="2">
    <p:extLst/>
  </p:cmAuthor>
  <p:cmAuthor id="9" name="Assaf Regev" initials="AR" lastIdx="2" clrIdx="9">
    <p:extLst>
      <p:ext uri="{19B8F6BF-5375-455C-9EA6-DF929625EA0E}">
        <p15:presenceInfo xmlns:p15="http://schemas.microsoft.com/office/powerpoint/2012/main" userId="S::assaf.r@team8industrial.onmicrosoft.com::254cb27e-3c8e-43eb-8ff9-8a91d45a7014" providerId="AD"/>
      </p:ext>
    </p:extLst>
  </p:cmAuthor>
  <p:cmAuthor id="3" name="patrick.m@team8.vc" initials="p [2]" lastIdx="1" clrIdx="3">
    <p:extLst/>
  </p:cmAuthor>
  <p:cmAuthor id="10" name="sergei" initials="s" lastIdx="1" clrIdx="10">
    <p:extLst>
      <p:ext uri="{19B8F6BF-5375-455C-9EA6-DF929625EA0E}">
        <p15:presenceInfo xmlns:p15="http://schemas.microsoft.com/office/powerpoint/2012/main" userId="sergei" providerId="None"/>
      </p:ext>
    </p:extLst>
  </p:cmAuthor>
  <p:cmAuthor id="4" name="patrick.m@team8.vc" initials="p [3]" lastIdx="1" clrIdx="4">
    <p:extLst/>
  </p:cmAuthor>
  <p:cmAuthor id="5" name="user" initials="u" lastIdx="23" clrIdx="5">
    <p:extLst>
      <p:ext uri="{19B8F6BF-5375-455C-9EA6-DF929625EA0E}">
        <p15:presenceInfo xmlns:p15="http://schemas.microsoft.com/office/powerpoint/2012/main" userId="user" providerId="None"/>
      </p:ext>
    </p:extLst>
  </p:cmAuthor>
  <p:cmAuthor id="6" name="tal shpon" initials="ts" lastIdx="53" clrIdx="6">
    <p:extLst>
      <p:ext uri="{19B8F6BF-5375-455C-9EA6-DF929625EA0E}">
        <p15:presenceInfo xmlns:p15="http://schemas.microsoft.com/office/powerpoint/2012/main" userId="4131153d9ba3656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4138"/>
    <a:srgbClr val="6B1D19"/>
    <a:srgbClr val="000000"/>
    <a:srgbClr val="DCB1A0"/>
    <a:srgbClr val="FABA17"/>
    <a:srgbClr val="60428C"/>
    <a:srgbClr val="222222"/>
    <a:srgbClr val="1D1D1D"/>
    <a:srgbClr val="3FC9E0"/>
    <a:srgbClr val="936AE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42" autoAdjust="0"/>
    <p:restoredTop sz="56636" autoAdjust="0"/>
  </p:normalViewPr>
  <p:slideViewPr>
    <p:cSldViewPr snapToGrid="0" snapToObjects="1" showGuides="1">
      <p:cViewPr varScale="1">
        <p:scale>
          <a:sx n="32" d="100"/>
          <a:sy n="32" d="100"/>
        </p:scale>
        <p:origin x="3208" y="176"/>
      </p:cViewPr>
      <p:guideLst>
        <p:guide pos="10848"/>
        <p:guide orient="horz" pos="2736"/>
        <p:guide orient="horz" pos="6096"/>
        <p:guide orient="horz" pos="1512"/>
        <p:guide orient="horz" pos="5693"/>
        <p:guide orient="horz" pos="1128"/>
        <p:guide pos="5016"/>
        <p:guide pos="6504"/>
        <p:guide pos="672"/>
        <p:guide pos="576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20" d="100"/>
        <a:sy n="20" d="100"/>
      </p:scale>
      <p:origin x="0" y="0"/>
    </p:cViewPr>
  </p:sorterViewPr>
  <p:notesViewPr>
    <p:cSldViewPr snapToGrid="0" snapToObjects="1" showGuides="1">
      <p:cViewPr varScale="1">
        <p:scale>
          <a:sx n="122" d="100"/>
          <a:sy n="122" d="100"/>
        </p:scale>
        <p:origin x="406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notesMaster" Target="notesMasters/notesMaster1.xml"/><Relationship Id="rId55"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commentAuthors" Target="commentAuthors.xml"/><Relationship Id="rId5" Type="http://schemas.openxmlformats.org/officeDocument/2006/relationships/slideMaster" Target="slideMasters/slideMaster5.xml"/><Relationship Id="rId19"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latin typeface="Roboto Light"/>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2011BD6-DB27-A74C-9100-279B8E32419E}" type="datetimeFigureOut">
              <a:rPr lang="en-US" smtClean="0">
                <a:latin typeface="Roboto Light"/>
              </a:rPr>
              <a:t>12/19/18</a:t>
            </a:fld>
            <a:endParaRPr lang="en-US">
              <a:latin typeface="Roboto Light"/>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latin typeface="Roboto Light"/>
            </a:endParaRPr>
          </a:p>
        </p:txBody>
      </p:sp>
    </p:spTree>
    <p:extLst>
      <p:ext uri="{BB962C8B-B14F-4D97-AF65-F5344CB8AC3E}">
        <p14:creationId xmlns:p14="http://schemas.microsoft.com/office/powerpoint/2010/main" val="9705151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Roboto Light"/>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Roboto Light"/>
              </a:defRPr>
            </a:lvl1pPr>
          </a:lstStyle>
          <a:p>
            <a:fld id="{664B17E2-2755-9941-B853-5FE1C67C8A02}" type="datetimeFigureOut">
              <a:rPr lang="en-US" smtClean="0"/>
              <a:pPr/>
              <a:t>12/19/18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Roboto Light"/>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Roboto Light"/>
              </a:defRPr>
            </a:lvl1pPr>
          </a:lstStyle>
          <a:p>
            <a:fld id="{04E75EAB-D79A-F24A-8D61-5DE49DD34104}" type="slidenum">
              <a:rPr lang="en-US" smtClean="0"/>
              <a:pPr/>
              <a:t>‹#›</a:t>
            </a:fld>
            <a:endParaRPr lang="en-US"/>
          </a:p>
        </p:txBody>
      </p:sp>
    </p:spTree>
    <p:extLst>
      <p:ext uri="{BB962C8B-B14F-4D97-AF65-F5344CB8AC3E}">
        <p14:creationId xmlns:p14="http://schemas.microsoft.com/office/powerpoint/2010/main" val="3947868288"/>
      </p:ext>
    </p:extLst>
  </p:cSld>
  <p:clrMap bg1="lt1" tx1="dk1" bg2="lt2" tx2="dk2" accent1="accent1" accent2="accent2" accent3="accent3" accent4="accent4" accent5="accent5" accent6="accent6" hlink="hlink" folHlink="folHlink"/>
  <p:hf hdr="0" ftr="0" dt="0"/>
  <p:notesStyle>
    <a:lvl1pPr marL="0" algn="l" defTabSz="914032" rtl="0" eaLnBrk="1" latinLnBrk="0" hangingPunct="1">
      <a:defRPr sz="2400" kern="1200">
        <a:solidFill>
          <a:schemeClr val="tx1"/>
        </a:solidFill>
        <a:latin typeface="Roboto Light"/>
        <a:ea typeface="+mn-ea"/>
        <a:cs typeface="+mn-cs"/>
      </a:defRPr>
    </a:lvl1pPr>
    <a:lvl2pPr marL="914032" algn="l" defTabSz="914032" rtl="0" eaLnBrk="1" latinLnBrk="0" hangingPunct="1">
      <a:defRPr sz="2400" kern="1200">
        <a:solidFill>
          <a:schemeClr val="tx1"/>
        </a:solidFill>
        <a:latin typeface="Roboto Light"/>
        <a:ea typeface="+mn-ea"/>
        <a:cs typeface="+mn-cs"/>
      </a:defRPr>
    </a:lvl2pPr>
    <a:lvl3pPr marL="1828064" algn="l" defTabSz="914032" rtl="0" eaLnBrk="1" latinLnBrk="0" hangingPunct="1">
      <a:defRPr sz="2400" kern="1200">
        <a:solidFill>
          <a:schemeClr val="tx1"/>
        </a:solidFill>
        <a:latin typeface="Roboto Light"/>
        <a:ea typeface="+mn-ea"/>
        <a:cs typeface="+mn-cs"/>
      </a:defRPr>
    </a:lvl3pPr>
    <a:lvl4pPr marL="2742096" algn="l" defTabSz="914032" rtl="0" eaLnBrk="1" latinLnBrk="0" hangingPunct="1">
      <a:defRPr sz="2400" kern="1200">
        <a:solidFill>
          <a:schemeClr val="tx1"/>
        </a:solidFill>
        <a:latin typeface="Roboto Light"/>
        <a:ea typeface="+mn-ea"/>
        <a:cs typeface="+mn-cs"/>
      </a:defRPr>
    </a:lvl4pPr>
    <a:lvl5pPr marL="3656128" algn="l" defTabSz="914032" rtl="0" eaLnBrk="1" latinLnBrk="0" hangingPunct="1">
      <a:defRPr sz="2400" kern="1200">
        <a:solidFill>
          <a:schemeClr val="tx1"/>
        </a:solidFill>
        <a:latin typeface="Roboto Light"/>
        <a:ea typeface="+mn-ea"/>
        <a:cs typeface="+mn-cs"/>
      </a:defRPr>
    </a:lvl5pPr>
    <a:lvl6pPr marL="4570160" algn="l" defTabSz="914032" rtl="0" eaLnBrk="1" latinLnBrk="0" hangingPunct="1">
      <a:defRPr sz="2400" kern="1200">
        <a:solidFill>
          <a:schemeClr val="tx1"/>
        </a:solidFill>
        <a:latin typeface="+mn-lt"/>
        <a:ea typeface="+mn-ea"/>
        <a:cs typeface="+mn-cs"/>
      </a:defRPr>
    </a:lvl6pPr>
    <a:lvl7pPr marL="5484192" algn="l" defTabSz="914032" rtl="0" eaLnBrk="1" latinLnBrk="0" hangingPunct="1">
      <a:defRPr sz="2400" kern="1200">
        <a:solidFill>
          <a:schemeClr val="tx1"/>
        </a:solidFill>
        <a:latin typeface="+mn-lt"/>
        <a:ea typeface="+mn-ea"/>
        <a:cs typeface="+mn-cs"/>
      </a:defRPr>
    </a:lvl7pPr>
    <a:lvl8pPr marL="6398224" algn="l" defTabSz="914032" rtl="0" eaLnBrk="1" latinLnBrk="0" hangingPunct="1">
      <a:defRPr sz="2400" kern="1200">
        <a:solidFill>
          <a:schemeClr val="tx1"/>
        </a:solidFill>
        <a:latin typeface="+mn-lt"/>
        <a:ea typeface="+mn-ea"/>
        <a:cs typeface="+mn-cs"/>
      </a:defRPr>
    </a:lvl8pPr>
    <a:lvl9pPr marL="7312256" algn="l" defTabSz="914032"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E75EAB-D79A-F24A-8D61-5DE49DD34104}" type="slidenum">
              <a:rPr lang="en-US" smtClean="0"/>
              <a:pPr/>
              <a:t>1</a:t>
            </a:fld>
            <a:endParaRPr lang="en-US"/>
          </a:p>
        </p:txBody>
      </p:sp>
    </p:spTree>
    <p:extLst>
      <p:ext uri="{BB962C8B-B14F-4D97-AF65-F5344CB8AC3E}">
        <p14:creationId xmlns:p14="http://schemas.microsoft.com/office/powerpoint/2010/main" val="3324510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Claroty provides what we call “</a:t>
            </a:r>
            <a:r>
              <a:rPr lang="en-US" sz="1200" baseline="0" dirty="0">
                <a:latin typeface="+mn-lt"/>
              </a:rPr>
              <a:t>extreme visibility” into your industrial network.</a:t>
            </a:r>
          </a:p>
          <a:p>
            <a:endParaRPr lang="en-US" sz="1200" baseline="0" dirty="0">
              <a:latin typeface="+mn-lt"/>
            </a:endParaRPr>
          </a:p>
          <a:p>
            <a:r>
              <a:rPr lang="en-US" sz="1200" b="0" i="0" kern="1200" dirty="0">
                <a:solidFill>
                  <a:schemeClr val="tx1"/>
                </a:solidFill>
                <a:effectLst/>
                <a:latin typeface="+mn-lt"/>
                <a:ea typeface="+mn-ea"/>
                <a:cs typeface="+mn-cs"/>
              </a:rPr>
              <a:t>This includes visibility across all layers of your ICS network and deep visibility into the ICS assets – such as the PLC on the left. As you can see, PLC is a card/slot architecture with multiple cards in it. Even with our safe/passive monitoring we are able to detail about the cards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Extreme visibility also means understanding all the </a:t>
            </a:r>
            <a:r>
              <a:rPr lang="en-US" sz="1200" b="1" i="0" kern="1200" dirty="0">
                <a:solidFill>
                  <a:schemeClr val="tx1"/>
                </a:solidFill>
                <a:effectLst/>
                <a:latin typeface="+mn-lt"/>
                <a:ea typeface="+mn-ea"/>
                <a:cs typeface="+mn-cs"/>
              </a:rPr>
              <a:t>conversations</a:t>
            </a:r>
            <a:r>
              <a:rPr lang="en-US" sz="1200" b="0" i="0" kern="1200" dirty="0">
                <a:solidFill>
                  <a:schemeClr val="tx1"/>
                </a:solidFill>
                <a:effectLst/>
                <a:latin typeface="+mn-lt"/>
                <a:ea typeface="+mn-ea"/>
                <a:cs typeface="+mn-cs"/>
              </a:rPr>
              <a:t> going on across the ICS network. On the right you will se that CTD understands which assets are actually communicating with each other. More importantly, we also understand what these conversations are about.  For example, we understand the difference between a HMI requesting data from a PLC (a read request) and an engineering workstation downloading a new configuration file to a PLC or sending a write command to change a set point in the PLC memory and the different risk involved in each.</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This is ”Extreme Visibility”</a:t>
            </a:r>
          </a:p>
        </p:txBody>
      </p:sp>
      <p:sp>
        <p:nvSpPr>
          <p:cNvPr id="4" name="Slide Number Placeholder 3"/>
          <p:cNvSpPr>
            <a:spLocks noGrp="1"/>
          </p:cNvSpPr>
          <p:nvPr>
            <p:ph type="sldNum" sz="quarter" idx="10"/>
          </p:nvPr>
        </p:nvSpPr>
        <p:spPr/>
        <p:txBody>
          <a:bodyPr/>
          <a:lstStyle/>
          <a:p>
            <a:fld id="{04E75EAB-D79A-F24A-8D61-5DE49DD34104}" type="slidenum">
              <a:rPr lang="en-US" smtClean="0"/>
              <a:pPr/>
              <a:t>11</a:t>
            </a:fld>
            <a:endParaRPr lang="en-US"/>
          </a:p>
        </p:txBody>
      </p:sp>
    </p:spTree>
    <p:extLst>
      <p:ext uri="{BB962C8B-B14F-4D97-AF65-F5344CB8AC3E}">
        <p14:creationId xmlns:p14="http://schemas.microsoft.com/office/powerpoint/2010/main" val="10792088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solidFill>
                  <a:schemeClr val="bg2"/>
                </a:solidFill>
                <a:latin typeface="+mn-lt"/>
              </a:rPr>
              <a:t>We alert you to threats as early as possible so you can stop attacks. </a:t>
            </a:r>
          </a:p>
          <a:p>
            <a:endParaRPr lang="en-US" baseline="0" dirty="0">
              <a:solidFill>
                <a:schemeClr val="bg2"/>
              </a:solidFill>
              <a:latin typeface="+mn-lt"/>
            </a:endParaRPr>
          </a:p>
          <a:p>
            <a:r>
              <a:rPr lang="en-US" baseline="0" dirty="0">
                <a:solidFill>
                  <a:schemeClr val="bg2"/>
                </a:solidFill>
                <a:latin typeface="+mn-lt"/>
              </a:rPr>
              <a:t>We detect known threats and other anomalous behavior across the full cyber kill chain.  It is important to be able to spot adversary activity early in the kill chain so that you have time to remediate the issue before the adversary can carry out the damage.  In contrast to other who just monitor PLC configuration changes, Claroty can spot anomalous behavior early so you can avoid damage.</a:t>
            </a:r>
          </a:p>
          <a:p>
            <a:endParaRPr lang="en-US" baseline="0" dirty="0">
              <a:solidFill>
                <a:schemeClr val="bg2"/>
              </a:solidFill>
              <a:latin typeface="+mn-lt"/>
            </a:endParaRPr>
          </a:p>
          <a:p>
            <a:r>
              <a:rPr lang="en-US" baseline="0" dirty="0">
                <a:solidFill>
                  <a:schemeClr val="bg2"/>
                </a:solidFill>
                <a:latin typeface="+mn-lt"/>
              </a:rPr>
              <a:t>Of course, we also monitor later stage activities like a PLC code changes as these could indicate malicious activity that was not previously seen, human errors or even an insider threat who is authorized to make changes. This is how we were able to detect the Triton attack on the Triconex safety system. Schneider Electric validated that we detected Triton this in their lab.</a:t>
            </a:r>
          </a:p>
        </p:txBody>
      </p:sp>
      <p:sp>
        <p:nvSpPr>
          <p:cNvPr id="4" name="Slide Number Placeholder 3"/>
          <p:cNvSpPr>
            <a:spLocks noGrp="1"/>
          </p:cNvSpPr>
          <p:nvPr>
            <p:ph type="sldNum" sz="quarter" idx="10"/>
          </p:nvPr>
        </p:nvSpPr>
        <p:spPr/>
        <p:txBody>
          <a:bodyPr/>
          <a:lstStyle/>
          <a:p>
            <a:fld id="{04E75EAB-D79A-F24A-8D61-5DE49DD34104}" type="slidenum">
              <a:rPr lang="en-US" smtClean="0"/>
              <a:pPr/>
              <a:t>12</a:t>
            </a:fld>
            <a:endParaRPr lang="en-US"/>
          </a:p>
        </p:txBody>
      </p:sp>
    </p:spTree>
    <p:extLst>
      <p:ext uri="{BB962C8B-B14F-4D97-AF65-F5344CB8AC3E}">
        <p14:creationId xmlns:p14="http://schemas.microsoft.com/office/powerpoint/2010/main" val="1246256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kern="1200" dirty="0">
                <a:solidFill>
                  <a:schemeClr val="tx1"/>
                </a:solidFill>
                <a:effectLst/>
                <a:latin typeface="Roboto Light"/>
                <a:ea typeface="+mn-ea"/>
                <a:cs typeface="+mn-cs"/>
              </a:rPr>
              <a:t>Claroty provides deep insights into ICS environments – enabling to proactively identify and fix configuration and other network hygiene issues that can leave ICS networks vulnerable to attacks or lead to operational issues. Claroty continuously monitors the network for new known vulnerabilities including: </a:t>
            </a:r>
            <a:endParaRPr lang="en-US" sz="4400" kern="1200" dirty="0">
              <a:solidFill>
                <a:schemeClr val="bg2"/>
              </a:solidFill>
              <a:latin typeface="Roboto Light"/>
              <a:ea typeface="+mn-ea"/>
              <a:cs typeface="+mn-cs"/>
            </a:endParaRPr>
          </a:p>
          <a:p>
            <a:pPr marL="0" marR="0" lvl="0" indent="0" algn="l" defTabSz="914032" rtl="0" eaLnBrk="1" fontAlgn="auto" latinLnBrk="0" hangingPunct="1">
              <a:lnSpc>
                <a:spcPct val="100000"/>
              </a:lnSpc>
              <a:spcBef>
                <a:spcPts val="0"/>
              </a:spcBef>
              <a:spcAft>
                <a:spcPts val="0"/>
              </a:spcAft>
              <a:buClrTx/>
              <a:buSzTx/>
              <a:buFontTx/>
              <a:buNone/>
              <a:tabLst/>
              <a:defRPr/>
            </a:pPr>
            <a:endParaRPr lang="en-US" sz="4400" kern="1200" dirty="0">
              <a:solidFill>
                <a:schemeClr val="tx1"/>
              </a:solidFill>
              <a:latin typeface="Roboto Light"/>
              <a:ea typeface="+mn-ea"/>
              <a:cs typeface="+mn-cs"/>
            </a:endParaRPr>
          </a:p>
          <a:p>
            <a:pPr marL="742950" marR="0" lvl="0" indent="-742950" algn="l" defTabSz="914032" rtl="0" eaLnBrk="1" fontAlgn="auto" latinLnBrk="0" hangingPunct="1">
              <a:lnSpc>
                <a:spcPct val="100000"/>
              </a:lnSpc>
              <a:spcBef>
                <a:spcPts val="0"/>
              </a:spcBef>
              <a:spcAft>
                <a:spcPts val="0"/>
              </a:spcAft>
              <a:buClrTx/>
              <a:buSzTx/>
              <a:buFont typeface="+mj-lt"/>
              <a:buAutoNum type="arabicPeriod"/>
              <a:tabLst/>
              <a:defRPr/>
            </a:pPr>
            <a:r>
              <a:rPr lang="en-US" sz="4400" kern="1200" dirty="0">
                <a:solidFill>
                  <a:schemeClr val="tx1"/>
                </a:solidFill>
                <a:latin typeface="Roboto Light"/>
                <a:ea typeface="+mn-ea"/>
                <a:cs typeface="+mn-cs"/>
              </a:rPr>
              <a:t>“Network hygiene” or network configuration issues </a:t>
            </a:r>
            <a:r>
              <a:rPr lang="en-US" sz="2400" kern="1200" dirty="0">
                <a:solidFill>
                  <a:schemeClr val="tx1"/>
                </a:solidFill>
                <a:latin typeface="Roboto Light"/>
                <a:ea typeface="+mn-ea"/>
                <a:cs typeface="+mn-cs"/>
              </a:rPr>
              <a:t>that can leave you exposed to an attack or issues that can lead to an future network failure that can impact the process</a:t>
            </a:r>
            <a:endParaRPr lang="en-US" sz="4400" kern="1200" dirty="0">
              <a:solidFill>
                <a:schemeClr val="tx1"/>
              </a:solidFill>
              <a:latin typeface="Roboto Light"/>
              <a:ea typeface="+mn-ea"/>
              <a:cs typeface="+mn-cs"/>
            </a:endParaRPr>
          </a:p>
          <a:p>
            <a:pPr marL="742950" marR="0" lvl="0" indent="-742950" algn="l" defTabSz="914032" rtl="0" eaLnBrk="1" fontAlgn="auto" latinLnBrk="0" hangingPunct="1">
              <a:lnSpc>
                <a:spcPct val="100000"/>
              </a:lnSpc>
              <a:spcBef>
                <a:spcPts val="0"/>
              </a:spcBef>
              <a:spcAft>
                <a:spcPts val="0"/>
              </a:spcAft>
              <a:buClrTx/>
              <a:buSzTx/>
              <a:buFont typeface="+mj-lt"/>
              <a:buAutoNum type="arabicPeriod"/>
              <a:tabLst/>
              <a:defRPr/>
            </a:pPr>
            <a:endParaRPr lang="en-US" sz="4400" kern="1200" dirty="0">
              <a:solidFill>
                <a:schemeClr val="tx1"/>
              </a:solidFill>
              <a:latin typeface="Roboto Light"/>
              <a:ea typeface="+mn-ea"/>
              <a:cs typeface="+mn-cs"/>
            </a:endParaRPr>
          </a:p>
          <a:p>
            <a:pPr marL="742950" marR="0" lvl="0" indent="-742950" algn="l" defTabSz="914032" rtl="0" eaLnBrk="1" fontAlgn="auto" latinLnBrk="0" hangingPunct="1">
              <a:lnSpc>
                <a:spcPct val="100000"/>
              </a:lnSpc>
              <a:spcBef>
                <a:spcPts val="0"/>
              </a:spcBef>
              <a:spcAft>
                <a:spcPts val="0"/>
              </a:spcAft>
              <a:buClrTx/>
              <a:buSzTx/>
              <a:buFont typeface="+mj-lt"/>
              <a:buAutoNum type="arabicPeriod"/>
              <a:tabLst/>
              <a:defRPr/>
            </a:pPr>
            <a:r>
              <a:rPr lang="en-US" sz="2400" kern="1200" dirty="0">
                <a:solidFill>
                  <a:schemeClr val="bg2"/>
                </a:solidFill>
                <a:latin typeface="Roboto Light"/>
                <a:ea typeface="+mn-ea"/>
                <a:cs typeface="+mn-cs"/>
              </a:rPr>
              <a:t>Insights into your ICS environment-enabling you to proactively identify and fix issues that can leave your network vulnerable to attack</a:t>
            </a:r>
            <a:endParaRPr lang="en-US" sz="2400" b="1" kern="1200" dirty="0">
              <a:solidFill>
                <a:schemeClr val="bg2"/>
              </a:solidFill>
              <a:latin typeface="Roboto Light"/>
              <a:ea typeface="+mn-ea"/>
              <a:cs typeface="+mn-cs"/>
            </a:endParaRPr>
          </a:p>
          <a:p>
            <a:endParaRPr lang="en-US" sz="2400" b="1" kern="1200" dirty="0">
              <a:solidFill>
                <a:schemeClr val="bg2"/>
              </a:solidFill>
              <a:latin typeface="Roboto Light"/>
              <a:ea typeface="+mn-ea"/>
              <a:cs typeface="+mn-cs"/>
            </a:endParaRPr>
          </a:p>
          <a:p>
            <a:r>
              <a:rPr lang="en-US" sz="2400" b="1" kern="1200" dirty="0">
                <a:solidFill>
                  <a:schemeClr val="bg2"/>
                </a:solidFill>
                <a:latin typeface="Roboto Light"/>
                <a:ea typeface="+mn-ea"/>
                <a:cs typeface="+mn-cs"/>
              </a:rPr>
              <a:t>A key differentiator is the system’s ability to provide precise CVE matching – down to firmware versions for industrial devices.</a:t>
            </a:r>
          </a:p>
          <a:p>
            <a:endParaRPr lang="en-US" dirty="0"/>
          </a:p>
        </p:txBody>
      </p:sp>
      <p:sp>
        <p:nvSpPr>
          <p:cNvPr id="4" name="Slide Number Placeholder 3"/>
          <p:cNvSpPr>
            <a:spLocks noGrp="1"/>
          </p:cNvSpPr>
          <p:nvPr>
            <p:ph type="sldNum" sz="quarter" idx="5"/>
          </p:nvPr>
        </p:nvSpPr>
        <p:spPr/>
        <p:txBody>
          <a:bodyPr/>
          <a:lstStyle/>
          <a:p>
            <a:fld id="{04E75EAB-D79A-F24A-8D61-5DE49DD34104}" type="slidenum">
              <a:rPr lang="en-US" smtClean="0"/>
              <a:pPr/>
              <a:t>13</a:t>
            </a:fld>
            <a:endParaRPr lang="en-US"/>
          </a:p>
        </p:txBody>
      </p:sp>
    </p:spTree>
    <p:extLst>
      <p:ext uri="{BB962C8B-B14F-4D97-AF65-F5344CB8AC3E}">
        <p14:creationId xmlns:p14="http://schemas.microsoft.com/office/powerpoint/2010/main" val="3888422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032" rtl="0" eaLnBrk="1" fontAlgn="auto" latinLnBrk="0" hangingPunct="1">
              <a:lnSpc>
                <a:spcPct val="100000"/>
              </a:lnSpc>
              <a:spcBef>
                <a:spcPts val="0"/>
              </a:spcBef>
              <a:spcAft>
                <a:spcPts val="0"/>
              </a:spcAft>
              <a:buClrTx/>
              <a:buSzTx/>
              <a:buFontTx/>
              <a:buNone/>
              <a:tabLst/>
              <a:defRPr/>
            </a:pPr>
            <a:fld id="{04E75EAB-D79A-F24A-8D61-5DE49DD34104}" type="slidenum">
              <a:rPr kumimoji="0" lang="en-US" sz="1200" b="0" i="0" u="none" strike="noStrike" kern="1200" cap="none" spc="0" normalizeH="0" baseline="0" noProof="0" smtClean="0">
                <a:ln>
                  <a:noFill/>
                </a:ln>
                <a:solidFill>
                  <a:prstClr val="black"/>
                </a:solidFill>
                <a:effectLst/>
                <a:uLnTx/>
                <a:uFillTx/>
                <a:latin typeface="Roboto Light"/>
                <a:ea typeface="+mn-ea"/>
                <a:cs typeface="+mn-cs"/>
              </a:rPr>
              <a:pPr marL="0" marR="0" lvl="0" indent="0" algn="r" defTabSz="914032"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Roboto Light"/>
              <a:ea typeface="+mn-ea"/>
              <a:cs typeface="+mn-cs"/>
            </a:endParaRPr>
          </a:p>
        </p:txBody>
      </p:sp>
    </p:spTree>
    <p:extLst>
      <p:ext uri="{BB962C8B-B14F-4D97-AF65-F5344CB8AC3E}">
        <p14:creationId xmlns:p14="http://schemas.microsoft.com/office/powerpoint/2010/main" val="17762374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218709" rtl="0" eaLnBrk="1" fontAlgn="auto" latinLnBrk="0" hangingPunct="1">
              <a:lnSpc>
                <a:spcPct val="100000"/>
              </a:lnSpc>
              <a:spcBef>
                <a:spcPts val="0"/>
              </a:spcBef>
              <a:spcAft>
                <a:spcPts val="0"/>
              </a:spcAft>
              <a:buClrTx/>
              <a:buSzTx/>
              <a:buFontTx/>
              <a:buNone/>
              <a:tabLst/>
              <a:defRPr/>
            </a:pPr>
            <a:r>
              <a:rPr lang="en-US" sz="4400" b="0" kern="1200" baseline="0" dirty="0">
                <a:solidFill>
                  <a:schemeClr val="tx1"/>
                </a:solidFill>
                <a:latin typeface="Roboto Light"/>
                <a:ea typeface="+mn-ea"/>
                <a:cs typeface="+mn-cs"/>
              </a:rPr>
              <a:t>Create one slide for Virtual Segmentation (Claroty Alone)</a:t>
            </a:r>
          </a:p>
          <a:p>
            <a:pPr marL="0" marR="0" indent="0" algn="l" defTabSz="1218709" rtl="0" eaLnBrk="1" fontAlgn="auto" latinLnBrk="0" hangingPunct="1">
              <a:lnSpc>
                <a:spcPct val="100000"/>
              </a:lnSpc>
              <a:spcBef>
                <a:spcPts val="0"/>
              </a:spcBef>
              <a:spcAft>
                <a:spcPts val="0"/>
              </a:spcAft>
              <a:buClrTx/>
              <a:buSzTx/>
              <a:buFontTx/>
              <a:buNone/>
              <a:tabLst/>
              <a:defRPr/>
            </a:pPr>
            <a:r>
              <a:rPr lang="en-US" sz="4400" b="0" kern="1200" baseline="0" dirty="0">
                <a:solidFill>
                  <a:schemeClr val="tx1"/>
                </a:solidFill>
                <a:latin typeface="Roboto Light"/>
                <a:ea typeface="+mn-ea"/>
                <a:cs typeface="+mn-cs"/>
              </a:rPr>
              <a:t>Create one slide for Policy Based Segmentation</a:t>
            </a:r>
          </a:p>
          <a:p>
            <a:pPr marL="0" marR="0" indent="0" algn="l" defTabSz="1218709" rtl="0" eaLnBrk="1" fontAlgn="auto" latinLnBrk="0" hangingPunct="1">
              <a:lnSpc>
                <a:spcPct val="100000"/>
              </a:lnSpc>
              <a:spcBef>
                <a:spcPts val="0"/>
              </a:spcBef>
              <a:spcAft>
                <a:spcPts val="0"/>
              </a:spcAft>
              <a:buClrTx/>
              <a:buSzTx/>
              <a:buFontTx/>
              <a:buNone/>
              <a:tabLst/>
              <a:defRPr/>
            </a:pPr>
            <a:r>
              <a:rPr lang="en-US" sz="4400" b="0" kern="1200" baseline="0" dirty="0">
                <a:solidFill>
                  <a:schemeClr val="tx1"/>
                </a:solidFill>
                <a:latin typeface="Roboto Light"/>
                <a:ea typeface="+mn-ea"/>
                <a:cs typeface="+mn-cs"/>
              </a:rPr>
              <a:t>Add the Alert-based isolation/quarantine to the Threat Detection/Alerting area.</a:t>
            </a:r>
          </a:p>
        </p:txBody>
      </p:sp>
      <p:sp>
        <p:nvSpPr>
          <p:cNvPr id="4" name="Slide Number Placeholder 3"/>
          <p:cNvSpPr>
            <a:spLocks noGrp="1"/>
          </p:cNvSpPr>
          <p:nvPr>
            <p:ph type="sldNum" sz="quarter" idx="10"/>
          </p:nvPr>
        </p:nvSpPr>
        <p:spPr/>
        <p:txBody>
          <a:bodyPr/>
          <a:lstStyle/>
          <a:p>
            <a:pPr marL="0" marR="0" lvl="0" indent="0" algn="r" defTabSz="914032" rtl="0" eaLnBrk="1" fontAlgn="auto" latinLnBrk="0" hangingPunct="1">
              <a:lnSpc>
                <a:spcPct val="100000"/>
              </a:lnSpc>
              <a:spcBef>
                <a:spcPts val="0"/>
              </a:spcBef>
              <a:spcAft>
                <a:spcPts val="0"/>
              </a:spcAft>
              <a:buClrTx/>
              <a:buSzTx/>
              <a:buFontTx/>
              <a:buNone/>
              <a:tabLst/>
              <a:defRPr/>
            </a:pPr>
            <a:fld id="{04E75EAB-D79A-F24A-8D61-5DE49DD34104}" type="slidenum">
              <a:rPr kumimoji="0" lang="en-US" sz="1200" b="0" i="0" u="none" strike="noStrike" kern="1200" cap="none" spc="0" normalizeH="0" baseline="0" noProof="0" smtClean="0">
                <a:ln>
                  <a:noFill/>
                </a:ln>
                <a:solidFill>
                  <a:prstClr val="black"/>
                </a:solidFill>
                <a:effectLst/>
                <a:uLnTx/>
                <a:uFillTx/>
                <a:latin typeface="Roboto Light"/>
                <a:ea typeface="+mn-ea"/>
                <a:cs typeface="+mn-cs"/>
              </a:rPr>
              <a:pPr marL="0" marR="0" lvl="0" indent="0" algn="r" defTabSz="914032"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Roboto Light"/>
              <a:ea typeface="+mn-ea"/>
              <a:cs typeface="+mn-cs"/>
            </a:endParaRPr>
          </a:p>
        </p:txBody>
      </p:sp>
    </p:spTree>
    <p:extLst>
      <p:ext uri="{BB962C8B-B14F-4D97-AF65-F5344CB8AC3E}">
        <p14:creationId xmlns:p14="http://schemas.microsoft.com/office/powerpoint/2010/main" val="3023184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032" rtl="0" eaLnBrk="1" fontAlgn="auto" latinLnBrk="0" hangingPunct="1">
              <a:lnSpc>
                <a:spcPct val="100000"/>
              </a:lnSpc>
              <a:spcBef>
                <a:spcPts val="0"/>
              </a:spcBef>
              <a:spcAft>
                <a:spcPts val="0"/>
              </a:spcAft>
              <a:buClrTx/>
              <a:buSzTx/>
              <a:buFontTx/>
              <a:buNone/>
              <a:tabLst/>
              <a:defRPr/>
            </a:pPr>
            <a:r>
              <a:rPr lang="en-US" sz="2400" b="0" kern="1200" baseline="0" dirty="0">
                <a:solidFill>
                  <a:schemeClr val="tx1"/>
                </a:solidFill>
                <a:latin typeface="Roboto Light"/>
                <a:ea typeface="+mn-ea"/>
                <a:cs typeface="+mn-cs"/>
              </a:rPr>
              <a:t>One important attack vector that organizations need to mitigate is remote access.  Many organizations have multiple employees and contractors that need access into the OT network from a remote location.  The scenario often looks like this picture where various individuals have access and there is no way to control who has access to what. Even worse, many contractors share VPN credentials to you network with colleagues via email and other easily hacked sources. </a:t>
            </a:r>
          </a:p>
        </p:txBody>
      </p:sp>
      <p:sp>
        <p:nvSpPr>
          <p:cNvPr id="4" name="Slide Number Placeholder 3"/>
          <p:cNvSpPr>
            <a:spLocks noGrp="1"/>
          </p:cNvSpPr>
          <p:nvPr>
            <p:ph type="sldNum" sz="quarter" idx="5"/>
          </p:nvPr>
        </p:nvSpPr>
        <p:spPr/>
        <p:txBody>
          <a:bodyPr/>
          <a:lstStyle/>
          <a:p>
            <a:pPr marL="0" marR="0" lvl="0" indent="0" algn="r" defTabSz="914032" rtl="0" eaLnBrk="1" fontAlgn="auto" latinLnBrk="0" hangingPunct="1">
              <a:lnSpc>
                <a:spcPct val="100000"/>
              </a:lnSpc>
              <a:spcBef>
                <a:spcPts val="0"/>
              </a:spcBef>
              <a:spcAft>
                <a:spcPts val="0"/>
              </a:spcAft>
              <a:buClrTx/>
              <a:buSzTx/>
              <a:buFontTx/>
              <a:buNone/>
              <a:tabLst/>
              <a:defRPr/>
            </a:pPr>
            <a:fld id="{04E75EAB-D79A-F24A-8D61-5DE49DD34104}" type="slidenum">
              <a:rPr kumimoji="0" lang="en-US" sz="1200" b="0" i="0" u="none" strike="noStrike" kern="1200" cap="none" spc="0" normalizeH="0" baseline="0" noProof="0" smtClean="0">
                <a:ln>
                  <a:noFill/>
                </a:ln>
                <a:solidFill>
                  <a:prstClr val="black"/>
                </a:solidFill>
                <a:effectLst/>
                <a:uLnTx/>
                <a:uFillTx/>
                <a:latin typeface="Roboto Light"/>
                <a:ea typeface="+mn-ea"/>
                <a:cs typeface="+mn-cs"/>
              </a:rPr>
              <a:pPr marL="0" marR="0" lvl="0" indent="0" algn="r" defTabSz="914032"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Roboto Light"/>
              <a:ea typeface="+mn-ea"/>
              <a:cs typeface="+mn-cs"/>
            </a:endParaRPr>
          </a:p>
        </p:txBody>
      </p:sp>
    </p:spTree>
    <p:extLst>
      <p:ext uri="{BB962C8B-B14F-4D97-AF65-F5344CB8AC3E}">
        <p14:creationId xmlns:p14="http://schemas.microsoft.com/office/powerpoint/2010/main" val="4729632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kern="1200" dirty="0">
                <a:solidFill>
                  <a:schemeClr val="tx1"/>
                </a:solidFill>
                <a:effectLst/>
                <a:latin typeface="Roboto Light"/>
                <a:ea typeface="+mn-ea"/>
                <a:cs typeface="+mn-cs"/>
              </a:rPr>
              <a:t>Secure Remote Access acts as a security middleman between remote users and industrial network assets. </a:t>
            </a:r>
          </a:p>
          <a:p>
            <a:r>
              <a:rPr lang="en-US" sz="2400" kern="1200" dirty="0">
                <a:solidFill>
                  <a:schemeClr val="tx1"/>
                </a:solidFill>
                <a:effectLst/>
                <a:latin typeface="Roboto Light"/>
                <a:ea typeface="+mn-ea"/>
                <a:cs typeface="+mn-cs"/>
              </a:rPr>
              <a:t>When remote users login into the web console, the system fetches a replica of the requested asset’s interface, accepts the user’s input and forwards it only to the authorized asset.</a:t>
            </a:r>
          </a:p>
          <a:p>
            <a:r>
              <a:rPr lang="en-US" sz="2400" kern="1200" dirty="0">
                <a:solidFill>
                  <a:schemeClr val="tx1"/>
                </a:solidFill>
                <a:effectLst/>
                <a:latin typeface="Roboto Light"/>
                <a:ea typeface="+mn-ea"/>
                <a:cs typeface="+mn-cs"/>
              </a:rPr>
              <a:t>This provide the following capabilities – depending on the use case and system user:</a:t>
            </a:r>
          </a:p>
          <a:p>
            <a:endParaRPr lang="en-US" sz="2400" kern="1200" dirty="0">
              <a:solidFill>
                <a:schemeClr val="tx1"/>
              </a:solidFill>
              <a:effectLst/>
              <a:latin typeface="Roboto Light"/>
              <a:ea typeface="+mn-ea"/>
              <a:cs typeface="+mn-cs"/>
            </a:endParaRPr>
          </a:p>
          <a:p>
            <a:pPr marL="342900" indent="-342900">
              <a:buFont typeface="Arial" panose="020B0604020202020204" pitchFamily="34" charset="0"/>
              <a:buChar char="•"/>
            </a:pPr>
            <a:r>
              <a:rPr lang="en-US" sz="2400" b="1" kern="1200" dirty="0">
                <a:solidFill>
                  <a:schemeClr val="tx1"/>
                </a:solidFill>
                <a:effectLst/>
                <a:latin typeface="Roboto Light"/>
                <a:ea typeface="+mn-ea"/>
                <a:cs typeface="+mn-cs"/>
              </a:rPr>
              <a:t>Network administrators </a:t>
            </a:r>
            <a:r>
              <a:rPr lang="en-US" sz="2400" kern="1200" dirty="0">
                <a:solidFill>
                  <a:schemeClr val="tx1"/>
                </a:solidFill>
                <a:effectLst/>
                <a:latin typeface="Roboto Light"/>
                <a:ea typeface="+mn-ea"/>
                <a:cs typeface="+mn-cs"/>
              </a:rPr>
              <a:t>have full visibility and control over 3rd party and employee accesses before, during and after a remote session takes place.</a:t>
            </a:r>
          </a:p>
          <a:p>
            <a:pPr marL="342900" indent="-342900">
              <a:buFont typeface="Arial" panose="020B0604020202020204" pitchFamily="34" charset="0"/>
              <a:buChar char="•"/>
            </a:pPr>
            <a:r>
              <a:rPr lang="en-US" sz="2400" b="1" kern="1200" dirty="0">
                <a:solidFill>
                  <a:schemeClr val="tx1"/>
                </a:solidFill>
                <a:effectLst/>
                <a:latin typeface="Roboto Light"/>
                <a:ea typeface="+mn-ea"/>
                <a:cs typeface="+mn-cs"/>
              </a:rPr>
              <a:t>Security Teams </a:t>
            </a:r>
            <a:r>
              <a:rPr lang="en-US" sz="2400" kern="1200" dirty="0">
                <a:solidFill>
                  <a:schemeClr val="tx1"/>
                </a:solidFill>
                <a:effectLst/>
                <a:latin typeface="Roboto Light"/>
                <a:ea typeface="+mn-ea"/>
                <a:cs typeface="+mn-cs"/>
              </a:rPr>
              <a:t>and </a:t>
            </a:r>
            <a:r>
              <a:rPr lang="en-US" sz="2400" b="1" kern="1200" dirty="0">
                <a:solidFill>
                  <a:schemeClr val="tx1"/>
                </a:solidFill>
                <a:effectLst/>
                <a:latin typeface="Roboto Light"/>
                <a:ea typeface="+mn-ea"/>
                <a:cs typeface="+mn-cs"/>
              </a:rPr>
              <a:t>Auditors</a:t>
            </a:r>
            <a:r>
              <a:rPr lang="en-US" sz="2400" kern="1200" dirty="0">
                <a:solidFill>
                  <a:schemeClr val="tx1"/>
                </a:solidFill>
                <a:effectLst/>
                <a:latin typeface="Roboto Light"/>
                <a:ea typeface="+mn-ea"/>
                <a:cs typeface="+mn-cs"/>
              </a:rPr>
              <a:t> can validate that remote access control policies are being consistently implemented in industrial environments, watch active sessions, and review recorded sessions based on a risk assessment.</a:t>
            </a:r>
          </a:p>
          <a:p>
            <a:pPr marL="342900" indent="-342900">
              <a:buFont typeface="Arial" panose="020B0604020202020204" pitchFamily="34" charset="0"/>
              <a:buChar char="•"/>
            </a:pPr>
            <a:r>
              <a:rPr lang="en-US" sz="2400" b="1" kern="1200" dirty="0">
                <a:solidFill>
                  <a:schemeClr val="tx1"/>
                </a:solidFill>
                <a:effectLst/>
                <a:latin typeface="Roboto Light"/>
                <a:ea typeface="+mn-ea"/>
                <a:cs typeface="+mn-cs"/>
              </a:rPr>
              <a:t>OT Plant/Operation </a:t>
            </a:r>
            <a:r>
              <a:rPr lang="en-US" sz="2400" kern="1200" dirty="0">
                <a:solidFill>
                  <a:schemeClr val="tx1"/>
                </a:solidFill>
                <a:effectLst/>
                <a:latin typeface="Roboto Light"/>
                <a:ea typeface="+mn-ea"/>
                <a:cs typeface="+mn-cs"/>
              </a:rPr>
              <a:t>can monitor and review remote sessions and validate that the user’s stated purpose aligns with the actual session activity. </a:t>
            </a:r>
          </a:p>
          <a:p>
            <a:endParaRPr lang="en-US" dirty="0"/>
          </a:p>
        </p:txBody>
      </p:sp>
      <p:sp>
        <p:nvSpPr>
          <p:cNvPr id="4" name="Slide Number Placeholder 3"/>
          <p:cNvSpPr>
            <a:spLocks noGrp="1"/>
          </p:cNvSpPr>
          <p:nvPr>
            <p:ph type="sldNum" sz="quarter" idx="5"/>
          </p:nvPr>
        </p:nvSpPr>
        <p:spPr/>
        <p:txBody>
          <a:bodyPr/>
          <a:lstStyle/>
          <a:p>
            <a:pPr marL="0" marR="0" lvl="0" indent="0" algn="r" defTabSz="914032" rtl="0" eaLnBrk="1" fontAlgn="auto" latinLnBrk="0" hangingPunct="1">
              <a:lnSpc>
                <a:spcPct val="100000"/>
              </a:lnSpc>
              <a:spcBef>
                <a:spcPts val="0"/>
              </a:spcBef>
              <a:spcAft>
                <a:spcPts val="0"/>
              </a:spcAft>
              <a:buClrTx/>
              <a:buSzTx/>
              <a:buFontTx/>
              <a:buNone/>
              <a:tabLst/>
              <a:defRPr/>
            </a:pPr>
            <a:fld id="{04E75EAB-D79A-F24A-8D61-5DE49DD34104}" type="slidenum">
              <a:rPr kumimoji="0" lang="en-US" sz="1200" b="0" i="0" u="none" strike="noStrike" kern="1200" cap="none" spc="0" normalizeH="0" baseline="0" noProof="0" smtClean="0">
                <a:ln>
                  <a:noFill/>
                </a:ln>
                <a:solidFill>
                  <a:prstClr val="black"/>
                </a:solidFill>
                <a:effectLst/>
                <a:uLnTx/>
                <a:uFillTx/>
                <a:latin typeface="Roboto Light"/>
                <a:ea typeface="+mn-ea"/>
                <a:cs typeface="+mn-cs"/>
              </a:rPr>
              <a:pPr marL="0" marR="0" lvl="0" indent="0" algn="r" defTabSz="914032"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Roboto Light"/>
              <a:ea typeface="+mn-ea"/>
              <a:cs typeface="+mn-cs"/>
            </a:endParaRPr>
          </a:p>
        </p:txBody>
      </p:sp>
    </p:spTree>
    <p:extLst>
      <p:ext uri="{BB962C8B-B14F-4D97-AF65-F5344CB8AC3E}">
        <p14:creationId xmlns:p14="http://schemas.microsoft.com/office/powerpoint/2010/main" val="1907023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Claroty provides security teams with insights into the security risk posture of your OT network by running a comprehensive analysis of a packet capture (PCAP) file. With a detailed analysis of the assets and network communication patterns discovered and deep insights about weaknesses in your OT network, your teams have the information they need to fix hidden issues that may give an attacker a foothold or impact critical processes.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Asset Inventory</a:t>
            </a:r>
          </a:p>
          <a:p>
            <a:r>
              <a:rPr lang="en-US" sz="1200" b="0" i="0" kern="1200" dirty="0">
                <a:solidFill>
                  <a:schemeClr val="tx1"/>
                </a:solidFill>
                <a:effectLst/>
                <a:latin typeface="+mn-lt"/>
                <a:ea typeface="+mn-ea"/>
                <a:cs typeface="+mn-cs"/>
              </a:rPr>
              <a:t>Automatically identify and classify assets across the entire ICS network so you have an in-depth picture of the network and can address regulatory and internal audit requirements.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Detailed Network Analysis</a:t>
            </a:r>
          </a:p>
          <a:p>
            <a:r>
              <a:rPr lang="en-US" sz="1200" b="0" i="0" kern="1200" dirty="0">
                <a:solidFill>
                  <a:schemeClr val="tx1"/>
                </a:solidFill>
                <a:effectLst/>
                <a:latin typeface="+mn-lt"/>
                <a:ea typeface="+mn-ea"/>
                <a:cs typeface="+mn-cs"/>
              </a:rPr>
              <a:t>Includes detailed analysis of the various industrial control devices and how they communicate within and across the network, including specific visibility into their communication paths and associated devices.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Comprehensive Vulnerability Insights</a:t>
            </a:r>
          </a:p>
          <a:p>
            <a:r>
              <a:rPr lang="en-US" sz="1200" b="0" i="0" kern="1200" dirty="0">
                <a:solidFill>
                  <a:schemeClr val="tx1"/>
                </a:solidFill>
                <a:effectLst/>
                <a:latin typeface="+mn-lt"/>
                <a:ea typeface="+mn-ea"/>
                <a:cs typeface="+mn-cs"/>
              </a:rPr>
              <a:t>The system generates a summary score and detailed analysis of the weaknesses in your ICS environment. The report includes known vulnerabilities (CVE matching) for the devices in your network and a list of network hygiene and other configuration issues that can provide a potential attack pathway.</a:t>
            </a:r>
          </a:p>
        </p:txBody>
      </p:sp>
      <p:sp>
        <p:nvSpPr>
          <p:cNvPr id="4" name="Slide Number Placeholder 3"/>
          <p:cNvSpPr>
            <a:spLocks noGrp="1"/>
          </p:cNvSpPr>
          <p:nvPr>
            <p:ph type="sldNum" sz="quarter" idx="10"/>
          </p:nvPr>
        </p:nvSpPr>
        <p:spPr/>
        <p:txBody>
          <a:bodyPr/>
          <a:lstStyle/>
          <a:p>
            <a:fld id="{04E75EAB-D79A-F24A-8D61-5DE49DD34104}" type="slidenum">
              <a:rPr lang="en-US" smtClean="0"/>
              <a:pPr/>
              <a:t>18</a:t>
            </a:fld>
            <a:endParaRPr lang="en-US"/>
          </a:p>
        </p:txBody>
      </p:sp>
    </p:spTree>
    <p:extLst>
      <p:ext uri="{BB962C8B-B14F-4D97-AF65-F5344CB8AC3E}">
        <p14:creationId xmlns:p14="http://schemas.microsoft.com/office/powerpoint/2010/main" val="22521065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The Claroty platform</a:t>
            </a:r>
            <a:r>
              <a:rPr lang="en-US" sz="1200" baseline="0" dirty="0">
                <a:latin typeface="+mn-lt"/>
              </a:rPr>
              <a:t> was designed to operate in real-world enterprises who have large complex networks and multiple plants or sites.</a:t>
            </a:r>
          </a:p>
          <a:p>
            <a:endParaRPr lang="en-US" sz="1200" baseline="0" dirty="0">
              <a:latin typeface="+mn-lt"/>
            </a:endParaRPr>
          </a:p>
          <a:p>
            <a:r>
              <a:rPr lang="en-US" sz="1200" baseline="0" dirty="0">
                <a:latin typeface="+mn-lt"/>
              </a:rPr>
              <a:t>The Enterprise manager provides a centralized SOC or Engineering team with a consolidated roll up view across multiple plants and locations – providing the following benefits:</a:t>
            </a:r>
            <a:endParaRPr lang="en-US" sz="1200" dirty="0">
              <a:latin typeface="+mn-lt"/>
            </a:endParaRP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Consolidated Management</a:t>
            </a:r>
          </a:p>
          <a:p>
            <a:r>
              <a:rPr lang="en-US" sz="1200" b="0" i="0" kern="1200" dirty="0">
                <a:solidFill>
                  <a:schemeClr val="tx1"/>
                </a:solidFill>
                <a:effectLst/>
                <a:latin typeface="+mn-lt"/>
                <a:ea typeface="+mn-ea"/>
                <a:cs typeface="+mn-cs"/>
              </a:rPr>
              <a:t>Claroty </a:t>
            </a:r>
            <a:r>
              <a:rPr lang="en-US" sz="1200" b="1" i="0" kern="1200" dirty="0">
                <a:solidFill>
                  <a:schemeClr val="tx1"/>
                </a:solidFill>
                <a:effectLst/>
                <a:latin typeface="+mn-lt"/>
                <a:ea typeface="+mn-ea"/>
                <a:cs typeface="+mn-cs"/>
              </a:rPr>
              <a:t>Enterprise Management Console</a:t>
            </a:r>
            <a:r>
              <a:rPr lang="en-US" sz="1200" b="0" i="0" kern="1200" dirty="0">
                <a:solidFill>
                  <a:schemeClr val="tx1"/>
                </a:solidFill>
                <a:effectLst/>
                <a:latin typeface="+mn-lt"/>
                <a:ea typeface="+mn-ea"/>
                <a:cs typeface="+mn-cs"/>
              </a:rPr>
              <a:t> is a centralized management interface that consolidates data from Claroty products across multiple sites, and displays a unified view of assets, activities and alerts, making it highly suitable for security operations center (SOC) deployments.</a:t>
            </a:r>
          </a:p>
          <a:p>
            <a:endParaRPr lang="en-US" sz="1200" dirty="0">
              <a:latin typeface="+mn-lt"/>
            </a:endParaRPr>
          </a:p>
          <a:p>
            <a:r>
              <a:rPr lang="en-US" sz="1200" b="1" i="0" kern="1200" dirty="0">
                <a:solidFill>
                  <a:schemeClr val="tx1"/>
                </a:solidFill>
                <a:effectLst/>
                <a:latin typeface="+mn-lt"/>
                <a:ea typeface="+mn-ea"/>
                <a:cs typeface="+mn-cs"/>
              </a:rPr>
              <a:t>Multi-site View of Traffic, Assets and Activities</a:t>
            </a:r>
          </a:p>
          <a:p>
            <a:r>
              <a:rPr lang="en-US" sz="1200" b="0" i="0" kern="1200" dirty="0">
                <a:solidFill>
                  <a:schemeClr val="tx1"/>
                </a:solidFill>
                <a:effectLst/>
                <a:latin typeface="+mn-lt"/>
                <a:ea typeface="+mn-ea"/>
                <a:cs typeface="+mn-cs"/>
              </a:rPr>
              <a:t>Receive consolidated cross-site asset, alert and activity data – filtered and analyzed to proactively highlight operational issues and spot important security trends.</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Comprehensive View for Your SOC Teams</a:t>
            </a:r>
          </a:p>
          <a:p>
            <a:r>
              <a:rPr lang="en-US" sz="1200" b="0" i="0" kern="1200" dirty="0">
                <a:solidFill>
                  <a:schemeClr val="tx1"/>
                </a:solidFill>
                <a:effectLst/>
                <a:latin typeface="+mn-lt"/>
                <a:ea typeface="+mn-ea"/>
                <a:cs typeface="+mn-cs"/>
              </a:rPr>
              <a:t>Consolidated view providing your SOC teams with enterprise visibility, actionable alerts, and the context to rapidly and collaboratively investigate and resolve threats across your entire ICS system.</a:t>
            </a:r>
          </a:p>
          <a:p>
            <a:endParaRPr lang="en-US" sz="1200" dirty="0">
              <a:latin typeface="+mn-lt"/>
            </a:endParaRPr>
          </a:p>
        </p:txBody>
      </p:sp>
      <p:sp>
        <p:nvSpPr>
          <p:cNvPr id="4" name="Slide Number Placeholder 3"/>
          <p:cNvSpPr>
            <a:spLocks noGrp="1"/>
          </p:cNvSpPr>
          <p:nvPr>
            <p:ph type="sldNum" sz="quarter" idx="10"/>
          </p:nvPr>
        </p:nvSpPr>
        <p:spPr/>
        <p:txBody>
          <a:bodyPr/>
          <a:lstStyle/>
          <a:p>
            <a:fld id="{04E75EAB-D79A-F24A-8D61-5DE49DD34104}" type="slidenum">
              <a:rPr lang="en-US" smtClean="0"/>
              <a:pPr/>
              <a:t>19</a:t>
            </a:fld>
            <a:endParaRPr lang="en-US"/>
          </a:p>
        </p:txBody>
      </p:sp>
    </p:spTree>
    <p:extLst>
      <p:ext uri="{BB962C8B-B14F-4D97-AF65-F5344CB8AC3E}">
        <p14:creationId xmlns:p14="http://schemas.microsoft.com/office/powerpoint/2010/main" val="341663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The Claroty platform includes unique capability specifically tailored to the needs of a variety of roles within and across the organization.</a:t>
            </a:r>
          </a:p>
          <a:p>
            <a:endParaRPr lang="en-US" sz="1200" dirty="0">
              <a:latin typeface="+mn-lt"/>
            </a:endParaRPr>
          </a:p>
          <a:p>
            <a:r>
              <a:rPr lang="en-US" sz="1200" dirty="0">
                <a:latin typeface="+mn-lt"/>
              </a:rPr>
              <a:t>As we discussed up at the top of the presentation, the Claroty platform capabilities across the products – CTD, SRA, enterprise console and our Security Posture Assessment -- enable multiple use cases across different IT/OT teams.  This summarizes some of the key use cases. I am sure you may have others that apply as well.</a:t>
            </a:r>
          </a:p>
        </p:txBody>
      </p:sp>
      <p:sp>
        <p:nvSpPr>
          <p:cNvPr id="4" name="Slide Number Placeholder 3"/>
          <p:cNvSpPr>
            <a:spLocks noGrp="1"/>
          </p:cNvSpPr>
          <p:nvPr>
            <p:ph type="sldNum" sz="quarter" idx="10"/>
          </p:nvPr>
        </p:nvSpPr>
        <p:spPr/>
        <p:txBody>
          <a:bodyPr/>
          <a:lstStyle/>
          <a:p>
            <a:pPr marL="0" marR="0" lvl="0" indent="0" algn="r" defTabSz="914032" rtl="0" eaLnBrk="1" fontAlgn="auto" latinLnBrk="0" hangingPunct="1">
              <a:lnSpc>
                <a:spcPct val="100000"/>
              </a:lnSpc>
              <a:spcBef>
                <a:spcPts val="0"/>
              </a:spcBef>
              <a:spcAft>
                <a:spcPts val="0"/>
              </a:spcAft>
              <a:buClrTx/>
              <a:buSzTx/>
              <a:buFontTx/>
              <a:buNone/>
              <a:tabLst/>
              <a:defRPr/>
            </a:pPr>
            <a:fld id="{04E75EAB-D79A-F24A-8D61-5DE49DD34104}" type="slidenum">
              <a:rPr kumimoji="0" lang="en-US" sz="1200" b="0" i="0" u="none" strike="noStrike" kern="1200" cap="none" spc="0" normalizeH="0" baseline="0" noProof="0" smtClean="0">
                <a:ln>
                  <a:noFill/>
                </a:ln>
                <a:solidFill>
                  <a:prstClr val="black"/>
                </a:solidFill>
                <a:effectLst/>
                <a:uLnTx/>
                <a:uFillTx/>
                <a:latin typeface="Roboto Light"/>
                <a:ea typeface="+mn-ea"/>
                <a:cs typeface="+mn-cs"/>
              </a:rPr>
              <a:pPr marL="0" marR="0" lvl="0" indent="0" algn="r" defTabSz="914032"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Roboto Light"/>
              <a:ea typeface="+mn-ea"/>
              <a:cs typeface="+mn-cs"/>
            </a:endParaRPr>
          </a:p>
        </p:txBody>
      </p:sp>
    </p:spTree>
    <p:extLst>
      <p:ext uri="{BB962C8B-B14F-4D97-AF65-F5344CB8AC3E}">
        <p14:creationId xmlns:p14="http://schemas.microsoft.com/office/powerpoint/2010/main" val="1839008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kern="1200" dirty="0">
                <a:solidFill>
                  <a:schemeClr val="tx1"/>
                </a:solidFill>
                <a:effectLst/>
                <a:latin typeface="+mn-lt"/>
                <a:ea typeface="+mn-ea"/>
                <a:cs typeface="+mn-cs"/>
              </a:rPr>
              <a:t>Our mission is clear and focused. We are fixated on protecting industrial control systems from cyber attacks.</a:t>
            </a:r>
          </a:p>
          <a:p>
            <a:pPr algn="l"/>
            <a:endParaRPr lang="en-US" b="0" i="0" kern="1200" dirty="0">
              <a:solidFill>
                <a:schemeClr val="tx1"/>
              </a:solidFill>
              <a:effectLst/>
              <a:latin typeface="+mn-lt"/>
              <a:ea typeface="+mn-ea"/>
              <a:cs typeface="+mn-cs"/>
            </a:endParaRPr>
          </a:p>
          <a:p>
            <a:pPr algn="l"/>
            <a:r>
              <a:rPr lang="en-US" b="0" i="0" kern="1200" dirty="0">
                <a:solidFill>
                  <a:schemeClr val="tx1"/>
                </a:solidFill>
                <a:effectLst/>
                <a:latin typeface="+mn-lt"/>
                <a:ea typeface="+mn-ea"/>
                <a:cs typeface="+mn-cs"/>
              </a:rPr>
              <a:t>We are carrying out this mission with customers in 10 vertical segments with production implementations across 6 continents.</a:t>
            </a:r>
          </a:p>
          <a:p>
            <a:pPr algn="l"/>
            <a:r>
              <a:rPr lang="en-US" b="0" i="0" kern="1200" dirty="0">
                <a:solidFill>
                  <a:schemeClr val="tx1"/>
                </a:solidFill>
                <a:effectLst/>
                <a:latin typeface="+mn-lt"/>
                <a:ea typeface="+mn-ea"/>
                <a:cs typeface="+mn-cs"/>
              </a:rPr>
              <a:t>For example we are protecting industrial operations for: </a:t>
            </a:r>
          </a:p>
          <a:p>
            <a:pPr marL="342900" indent="-342900" algn="l">
              <a:buFont typeface="Arial" panose="020B0604020202020204" pitchFamily="34" charset="0"/>
              <a:buChar char="•"/>
            </a:pPr>
            <a:r>
              <a:rPr lang="en-US" b="0" i="0" kern="1200" dirty="0">
                <a:solidFill>
                  <a:schemeClr val="tx1"/>
                </a:solidFill>
                <a:effectLst/>
                <a:latin typeface="+mn-lt"/>
                <a:ea typeface="+mn-ea"/>
                <a:cs typeface="+mn-cs"/>
              </a:rPr>
              <a:t>Top 5 </a:t>
            </a:r>
            <a:r>
              <a:rPr lang="en-US" b="0" i="0" kern="1200" dirty="0" err="1">
                <a:solidFill>
                  <a:schemeClr val="tx1"/>
                </a:solidFill>
                <a:effectLst/>
                <a:latin typeface="+mn-lt"/>
                <a:ea typeface="+mn-ea"/>
                <a:cs typeface="+mn-cs"/>
              </a:rPr>
              <a:t>Oil&amp;Gas</a:t>
            </a:r>
            <a:r>
              <a:rPr lang="en-US" b="0" i="0" kern="1200" dirty="0">
                <a:solidFill>
                  <a:schemeClr val="tx1"/>
                </a:solidFill>
                <a:effectLst/>
                <a:latin typeface="+mn-lt"/>
                <a:ea typeface="+mn-ea"/>
                <a:cs typeface="+mn-cs"/>
              </a:rPr>
              <a:t> company</a:t>
            </a:r>
          </a:p>
          <a:p>
            <a:pPr marL="342900" indent="-342900" algn="l">
              <a:buFont typeface="Arial" panose="020B0604020202020204" pitchFamily="34" charset="0"/>
              <a:buChar char="•"/>
            </a:pPr>
            <a:r>
              <a:rPr lang="en-US" b="0" i="0" kern="1200" dirty="0">
                <a:solidFill>
                  <a:schemeClr val="tx1"/>
                </a:solidFill>
                <a:effectLst/>
                <a:latin typeface="+mn-lt"/>
                <a:ea typeface="+mn-ea"/>
                <a:cs typeface="+mn-cs"/>
              </a:rPr>
              <a:t>The world’s largest pharmaceutical company</a:t>
            </a:r>
          </a:p>
          <a:p>
            <a:pPr marL="342900" indent="-342900" algn="l">
              <a:buFont typeface="Arial" panose="020B0604020202020204" pitchFamily="34" charset="0"/>
              <a:buChar char="•"/>
            </a:pPr>
            <a:r>
              <a:rPr lang="en-US" b="0" i="0" kern="1200" dirty="0">
                <a:solidFill>
                  <a:schemeClr val="tx1"/>
                </a:solidFill>
                <a:effectLst/>
                <a:latin typeface="+mn-lt"/>
                <a:ea typeface="+mn-ea"/>
                <a:cs typeface="+mn-cs"/>
              </a:rPr>
              <a:t>The world’s largest beer and soda company</a:t>
            </a:r>
          </a:p>
          <a:p>
            <a:pPr algn="l"/>
            <a:endParaRPr lang="en-US" b="0" i="0" kern="1200" dirty="0">
              <a:solidFill>
                <a:schemeClr val="tx1"/>
              </a:solidFill>
              <a:effectLst/>
              <a:latin typeface="+mn-lt"/>
              <a:ea typeface="+mn-ea"/>
              <a:cs typeface="+mn-cs"/>
            </a:endParaRPr>
          </a:p>
          <a:p>
            <a:r>
              <a:rPr lang="en-US" sz="2400" kern="1200" dirty="0">
                <a:solidFill>
                  <a:schemeClr val="tx1"/>
                </a:solidFill>
                <a:effectLst/>
                <a:latin typeface="Roboto Light"/>
                <a:ea typeface="+mn-ea"/>
                <a:cs typeface="+mn-cs"/>
              </a:rPr>
              <a:t>Your Result - Better security and reduced downtime, for your critical OT environments.</a:t>
            </a:r>
          </a:p>
          <a:p>
            <a:pPr algn="l"/>
            <a:endParaRPr lang="en-US" b="0" i="0" kern="1200" dirty="0">
              <a:solidFill>
                <a:schemeClr val="tx1"/>
              </a:solidFill>
              <a:effectLst/>
              <a:latin typeface="+mn-lt"/>
              <a:ea typeface="+mn-ea"/>
              <a:cs typeface="+mn-cs"/>
            </a:endParaRPr>
          </a:p>
          <a:p>
            <a:pPr algn="l"/>
            <a:endParaRPr lang="en-US"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032" rtl="0" eaLnBrk="1" fontAlgn="auto" latinLnBrk="0" hangingPunct="1">
              <a:lnSpc>
                <a:spcPct val="100000"/>
              </a:lnSpc>
              <a:spcBef>
                <a:spcPts val="0"/>
              </a:spcBef>
              <a:spcAft>
                <a:spcPts val="0"/>
              </a:spcAft>
              <a:buClrTx/>
              <a:buSzTx/>
              <a:buFontTx/>
              <a:buNone/>
              <a:tabLst/>
              <a:defRPr/>
            </a:pPr>
            <a:fld id="{04E75EAB-D79A-F24A-8D61-5DE49DD34104}" type="slidenum">
              <a:rPr kumimoji="0" lang="en-US" sz="1200" b="0" i="0" u="none" strike="noStrike" kern="1200" cap="none" spc="0" normalizeH="0" baseline="0" noProof="0" smtClean="0">
                <a:ln>
                  <a:noFill/>
                </a:ln>
                <a:solidFill>
                  <a:prstClr val="black"/>
                </a:solidFill>
                <a:effectLst/>
                <a:uLnTx/>
                <a:uFillTx/>
                <a:latin typeface="Roboto Light"/>
                <a:ea typeface="+mn-ea"/>
                <a:cs typeface="+mn-cs"/>
              </a:rPr>
              <a:pPr marL="0" marR="0" lvl="0" indent="0" algn="r" defTabSz="914032"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Roboto Light"/>
              <a:ea typeface="+mn-ea"/>
              <a:cs typeface="+mn-cs"/>
            </a:endParaRPr>
          </a:p>
        </p:txBody>
      </p:sp>
    </p:spTree>
    <p:extLst>
      <p:ext uri="{BB962C8B-B14F-4D97-AF65-F5344CB8AC3E}">
        <p14:creationId xmlns:p14="http://schemas.microsoft.com/office/powerpoint/2010/main" val="40836826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Claroty has assembled an unprecedented executive team and attracted a premier interdisciplinary team of cybersecurity and industrial control system experts. </a:t>
            </a:r>
            <a:endParaRPr lang="he-IL" sz="1200" kern="1200" dirty="0">
              <a:solidFill>
                <a:schemeClr val="tx1"/>
              </a:solidFill>
              <a:effectLst/>
              <a:latin typeface="+mn-lt"/>
              <a:ea typeface="+mn-ea"/>
              <a:cs typeface="+mn-cs"/>
            </a:endParaRPr>
          </a:p>
          <a:p>
            <a:r>
              <a:rPr lang="en-US" baseline="0" dirty="0">
                <a:latin typeface="+mn-lt"/>
              </a:rPr>
              <a:t>We have some of the brightest minds in industrial cyber security on the planet on our team.  </a:t>
            </a:r>
          </a:p>
          <a:p>
            <a:r>
              <a:rPr lang="en-US" baseline="0" dirty="0">
                <a:latin typeface="+mn-lt"/>
              </a:rPr>
              <a:t>We have a very experienced management team and our research team is the top 1% of the 1%.</a:t>
            </a:r>
          </a:p>
          <a:p>
            <a:endParaRPr lang="en-US" baseline="0" dirty="0">
              <a:latin typeface="+mn-lt"/>
            </a:endParaRPr>
          </a:p>
          <a:p>
            <a:r>
              <a:rPr lang="en-US" b="1" baseline="0" dirty="0">
                <a:latin typeface="+mn-lt"/>
              </a:rPr>
              <a:t>{Other details below if asked. No need to say more}</a:t>
            </a:r>
            <a:endParaRPr lang="en-US" sz="1200" b="1"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baseline="0" dirty="0">
                <a:solidFill>
                  <a:schemeClr val="tx1"/>
                </a:solidFill>
                <a:latin typeface="Roboto Light"/>
                <a:ea typeface="+mn-ea"/>
                <a:cs typeface="+mn-cs"/>
              </a:rPr>
              <a:t>Chairman, Dave </a:t>
            </a:r>
            <a:r>
              <a:rPr lang="en-US" sz="1200" kern="1200" baseline="0" dirty="0" err="1">
                <a:solidFill>
                  <a:schemeClr val="tx1"/>
                </a:solidFill>
                <a:latin typeface="Roboto Light"/>
                <a:ea typeface="+mn-ea"/>
                <a:cs typeface="+mn-cs"/>
              </a:rPr>
              <a:t>Dewalt</a:t>
            </a:r>
            <a:r>
              <a:rPr lang="en-US" sz="1200" kern="1200" baseline="0" dirty="0">
                <a:solidFill>
                  <a:schemeClr val="tx1"/>
                </a:solidFill>
                <a:latin typeface="Roboto Light"/>
                <a:ea typeface="+mn-ea"/>
                <a:cs typeface="+mn-cs"/>
              </a:rPr>
              <a:t> led some of the most important Cybersecurity companies in the world – MacAfee, FireEye, Mandiant</a:t>
            </a:r>
          </a:p>
          <a:p>
            <a:pPr marL="171450" indent="-171450">
              <a:buFont typeface="Arial" panose="020B0604020202020204" pitchFamily="34" charset="0"/>
              <a:buChar char="•"/>
            </a:pPr>
            <a:r>
              <a:rPr lang="en-US" sz="1200" kern="1200" baseline="0" dirty="0">
                <a:solidFill>
                  <a:schemeClr val="tx1"/>
                </a:solidFill>
                <a:latin typeface="Roboto Light"/>
                <a:ea typeface="+mn-ea"/>
                <a:cs typeface="+mn-cs"/>
              </a:rPr>
              <a:t>CEO Amir Zilberstein is a pioneer in the industry and co-found Waterfall – the company that created the first major ”purpose built” ICS security product in the market – a one-way diode for critical infrastructure environments. He ran an elite cyber unit of the IDF.</a:t>
            </a:r>
          </a:p>
          <a:p>
            <a:pPr marL="171450" indent="-171450">
              <a:buFont typeface="Arial" panose="020B0604020202020204" pitchFamily="34" charset="0"/>
              <a:buChar char="•"/>
            </a:pPr>
            <a:r>
              <a:rPr lang="en-US" sz="1200" kern="1200" baseline="0" dirty="0">
                <a:solidFill>
                  <a:schemeClr val="tx1"/>
                </a:solidFill>
                <a:latin typeface="Roboto Light"/>
                <a:ea typeface="+mn-ea"/>
                <a:cs typeface="+mn-cs"/>
              </a:rPr>
              <a:t>Galina – was the global head of industrial security services at Siemens</a:t>
            </a:r>
          </a:p>
          <a:p>
            <a:pPr marL="171450" indent="-171450">
              <a:buFont typeface="Arial" panose="020B0604020202020204" pitchFamily="34" charset="0"/>
              <a:buChar char="•"/>
            </a:pPr>
            <a:r>
              <a:rPr lang="en-US" sz="1200" kern="1200" baseline="0" dirty="0">
                <a:solidFill>
                  <a:schemeClr val="tx1"/>
                </a:solidFill>
                <a:latin typeface="Roboto Light"/>
                <a:ea typeface="+mn-ea"/>
                <a:cs typeface="+mn-cs"/>
              </a:rPr>
              <a:t>Benny – ran an elite cyber unite in IDF and, at the ripe old age of 27 has finished his coursework and submitted his PHD thesis. He has published several journal papers on pattern matching – which is quite relevant to the development of our advanced anomaly detection capability.</a:t>
            </a:r>
          </a:p>
          <a:p>
            <a:pPr marL="171450" indent="-171450">
              <a:buFont typeface="Arial" panose="020B0604020202020204" pitchFamily="34" charset="0"/>
              <a:buChar char="•"/>
            </a:pPr>
            <a:r>
              <a:rPr lang="en-US" sz="1200" kern="1200" baseline="0" dirty="0">
                <a:solidFill>
                  <a:schemeClr val="tx1"/>
                </a:solidFill>
                <a:latin typeface="Roboto Light"/>
                <a:ea typeface="+mn-ea"/>
                <a:cs typeface="+mn-cs"/>
              </a:rPr>
              <a:t>Nadav Zafrir, is our President and the co-founder and CEO of the famous Israeli cyber security foundry–Team8. Nadav is globally connected and ran the famed 8200 Unit of the IDF (the NSA of Israel). With this management team we are able to attract the top 1% of the 1% in the industry.  </a:t>
            </a:r>
          </a:p>
          <a:p>
            <a:pPr marL="171450" indent="-171450">
              <a:buFont typeface="Arial" panose="020B0604020202020204" pitchFamily="34" charset="0"/>
              <a:buChar char="•"/>
            </a:pPr>
            <a:r>
              <a:rPr lang="en-US" sz="1200" kern="1200" baseline="0" dirty="0">
                <a:solidFill>
                  <a:schemeClr val="tx1"/>
                </a:solidFill>
                <a:latin typeface="Roboto Light"/>
                <a:ea typeface="+mn-ea"/>
                <a:cs typeface="+mn-cs"/>
              </a:rPr>
              <a:t>The rest of the team also has extensive experience building innovative tech companies</a:t>
            </a:r>
          </a:p>
          <a:p>
            <a:endParaRPr lang="en-US" sz="1200" b="0" kern="1200" dirty="0">
              <a:solidFill>
                <a:schemeClr val="tx1"/>
              </a:solidFill>
              <a:effectLst/>
              <a:latin typeface="Roboto Light"/>
              <a:ea typeface="+mn-ea"/>
              <a:cs typeface="+mn-cs"/>
            </a:endParaRPr>
          </a:p>
          <a:p>
            <a:pPr marL="0" algn="l" defTabSz="457016" rtl="0" eaLnBrk="1" latinLnBrk="0" hangingPunct="1"/>
            <a:endParaRPr lang="en-US" dirty="0"/>
          </a:p>
        </p:txBody>
      </p:sp>
      <p:sp>
        <p:nvSpPr>
          <p:cNvPr id="4" name="Slide Number Placeholder 3"/>
          <p:cNvSpPr>
            <a:spLocks noGrp="1"/>
          </p:cNvSpPr>
          <p:nvPr>
            <p:ph type="sldNum" sz="quarter" idx="10"/>
          </p:nvPr>
        </p:nvSpPr>
        <p:spPr/>
        <p:txBody>
          <a:bodyPr/>
          <a:lstStyle/>
          <a:p>
            <a:pPr marL="0" marR="0" lvl="0" indent="0" algn="r" defTabSz="914032" rtl="0" eaLnBrk="1" fontAlgn="auto" latinLnBrk="0" hangingPunct="1">
              <a:lnSpc>
                <a:spcPct val="100000"/>
              </a:lnSpc>
              <a:spcBef>
                <a:spcPts val="0"/>
              </a:spcBef>
              <a:spcAft>
                <a:spcPts val="0"/>
              </a:spcAft>
              <a:buClrTx/>
              <a:buSzTx/>
              <a:buFontTx/>
              <a:buNone/>
              <a:tabLst/>
              <a:defRPr/>
            </a:pPr>
            <a:fld id="{04E75EAB-D79A-F24A-8D61-5DE49DD34104}" type="slidenum">
              <a:rPr kumimoji="0" lang="en-US" sz="1200" b="0" i="0" u="none" strike="noStrike" kern="1200" cap="none" spc="0" normalizeH="0" baseline="0" noProof="0" smtClean="0">
                <a:ln>
                  <a:noFill/>
                </a:ln>
                <a:solidFill>
                  <a:prstClr val="black"/>
                </a:solidFill>
                <a:effectLst/>
                <a:uLnTx/>
                <a:uFillTx/>
                <a:latin typeface="Roboto Light"/>
                <a:ea typeface="+mn-ea"/>
                <a:cs typeface="+mn-cs"/>
              </a:rPr>
              <a:pPr marL="0" marR="0" lvl="0" indent="0" algn="r" defTabSz="914032"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Roboto Light"/>
              <a:ea typeface="+mn-ea"/>
              <a:cs typeface="+mn-cs"/>
            </a:endParaRPr>
          </a:p>
        </p:txBody>
      </p:sp>
    </p:spTree>
    <p:extLst>
      <p:ext uri="{BB962C8B-B14F-4D97-AF65-F5344CB8AC3E}">
        <p14:creationId xmlns:p14="http://schemas.microsoft.com/office/powerpoint/2010/main" val="7479315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Our technology has been recognized across the industry.</a:t>
            </a:r>
          </a:p>
          <a:p>
            <a:r>
              <a:rPr lang="en-US" dirty="0">
                <a:latin typeface="+mn-lt"/>
              </a:rPr>
              <a:t>In addition to industry awards and validation from key automaton vendors, Claroty won the ICS threat detection challenge in the S4 in Miami in January 2018</a:t>
            </a:r>
          </a:p>
          <a:p>
            <a:endParaRPr lang="en-US" dirty="0">
              <a:latin typeface="+mn-lt"/>
            </a:endParaRPr>
          </a:p>
          <a:p>
            <a:r>
              <a:rPr lang="en-US" dirty="0">
                <a:latin typeface="+mn-lt"/>
              </a:rPr>
              <a:t>This was a head-to-head competition against competitors and used actual PCAP data from an oil/gas pipeline company to test the competitors in real world scenarios.</a:t>
            </a:r>
          </a:p>
          <a:p>
            <a:pPr marL="0" marR="0" lvl="0" indent="0" algn="l" defTabSz="457016" rtl="0" eaLnBrk="1" fontAlgn="auto" latinLnBrk="0" hangingPunct="1">
              <a:lnSpc>
                <a:spcPct val="100000"/>
              </a:lnSpc>
              <a:spcBef>
                <a:spcPts val="0"/>
              </a:spcBef>
              <a:spcAft>
                <a:spcPts val="0"/>
              </a:spcAft>
              <a:buClrTx/>
              <a:buSzTx/>
              <a:buFontTx/>
              <a:buNone/>
              <a:tabLst/>
              <a:defRPr/>
            </a:pPr>
            <a:r>
              <a:rPr lang="en-US" dirty="0">
                <a:latin typeface="+mn-lt"/>
              </a:rPr>
              <a:t>Tested asset identification and threat/anomaly detection capabilities Claroty won both section (asset identification and threat) and was the overall winner</a:t>
            </a:r>
          </a:p>
          <a:p>
            <a:pPr marL="0" marR="0" lvl="0" indent="0" algn="l" defTabSz="457016" rtl="0" eaLnBrk="1" fontAlgn="auto" latinLnBrk="0" hangingPunct="1">
              <a:lnSpc>
                <a:spcPct val="100000"/>
              </a:lnSpc>
              <a:spcBef>
                <a:spcPts val="0"/>
              </a:spcBef>
              <a:spcAft>
                <a:spcPts val="0"/>
              </a:spcAft>
              <a:buClrTx/>
              <a:buSzTx/>
              <a:buFontTx/>
              <a:buNone/>
              <a:tabLst/>
              <a:defRPr/>
            </a:pPr>
            <a:endParaRPr lang="en-US" dirty="0">
              <a:latin typeface="+mn-lt"/>
            </a:endParaRPr>
          </a:p>
          <a:p>
            <a:pPr marL="0" marR="0" lvl="0" indent="0" algn="l" defTabSz="457016" rtl="0" eaLnBrk="1" fontAlgn="auto" latinLnBrk="0" hangingPunct="1">
              <a:lnSpc>
                <a:spcPct val="100000"/>
              </a:lnSpc>
              <a:spcBef>
                <a:spcPts val="0"/>
              </a:spcBef>
              <a:spcAft>
                <a:spcPts val="0"/>
              </a:spcAft>
              <a:buClrTx/>
              <a:buSzTx/>
              <a:buFontTx/>
              <a:buNone/>
              <a:tabLst/>
              <a:defRPr/>
            </a:pPr>
            <a:r>
              <a:rPr lang="en-US" b="1" dirty="0">
                <a:latin typeface="+mn-lt"/>
              </a:rPr>
              <a:t>{ONLY IF ASKED…}</a:t>
            </a:r>
          </a:p>
          <a:p>
            <a:pPr marL="0" marR="0" lvl="0" indent="0" algn="l" defTabSz="457016" rtl="0" eaLnBrk="1" fontAlgn="auto" latinLnBrk="0" hangingPunct="1">
              <a:lnSpc>
                <a:spcPct val="100000"/>
              </a:lnSpc>
              <a:spcBef>
                <a:spcPts val="0"/>
              </a:spcBef>
              <a:spcAft>
                <a:spcPts val="0"/>
              </a:spcAft>
              <a:buClrTx/>
              <a:buSzTx/>
              <a:buFontTx/>
              <a:buNone/>
              <a:tabLst/>
              <a:defRPr/>
            </a:pPr>
            <a:r>
              <a:rPr lang="en-US" dirty="0">
                <a:latin typeface="+mn-lt"/>
              </a:rPr>
              <a:t>Competitors that actually had the guts to compete: </a:t>
            </a:r>
          </a:p>
          <a:p>
            <a:pPr marL="0" marR="0" lvl="0" indent="0" algn="l" defTabSz="457016" rtl="0" eaLnBrk="1" fontAlgn="auto" latinLnBrk="0" hangingPunct="1">
              <a:lnSpc>
                <a:spcPct val="100000"/>
              </a:lnSpc>
              <a:spcBef>
                <a:spcPts val="0"/>
              </a:spcBef>
              <a:spcAft>
                <a:spcPts val="0"/>
              </a:spcAft>
              <a:buClrTx/>
              <a:buSzTx/>
              <a:buFontTx/>
              <a:buNone/>
              <a:tabLst/>
              <a:defRPr/>
            </a:pPr>
            <a:r>
              <a:rPr lang="en-US" dirty="0">
                <a:latin typeface="+mn-lt"/>
              </a:rPr>
              <a:t>Nozomi Networks, SecurityMatters, Gravwell</a:t>
            </a:r>
          </a:p>
        </p:txBody>
      </p:sp>
      <p:sp>
        <p:nvSpPr>
          <p:cNvPr id="4" name="Slide Number Placeholder 3"/>
          <p:cNvSpPr>
            <a:spLocks noGrp="1"/>
          </p:cNvSpPr>
          <p:nvPr>
            <p:ph type="sldNum" sz="quarter" idx="10"/>
          </p:nvPr>
        </p:nvSpPr>
        <p:spPr/>
        <p:txBody>
          <a:bodyPr/>
          <a:lstStyle/>
          <a:p>
            <a:fld id="{04E75EAB-D79A-F24A-8D61-5DE49DD34104}" type="slidenum">
              <a:rPr lang="en-US" smtClean="0"/>
              <a:pPr/>
              <a:t>24</a:t>
            </a:fld>
            <a:endParaRPr lang="en-US"/>
          </a:p>
        </p:txBody>
      </p:sp>
    </p:spTree>
    <p:extLst>
      <p:ext uri="{BB962C8B-B14F-4D97-AF65-F5344CB8AC3E}">
        <p14:creationId xmlns:p14="http://schemas.microsoft.com/office/powerpoint/2010/main" val="11882559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In</a:t>
            </a:r>
            <a:r>
              <a:rPr lang="en-US" baseline="0" dirty="0">
                <a:latin typeface="+mn-lt"/>
              </a:rPr>
              <a:t> addition to extreme visibility we leverage sophisticated behavioral analysis techniques to provide ongoing, real-time threat detection. Let’s discuss how our </a:t>
            </a:r>
            <a:r>
              <a:rPr lang="en-US" b="1" baseline="0" dirty="0">
                <a:latin typeface="+mn-lt"/>
              </a:rPr>
              <a:t>Real-Time Threat Detection </a:t>
            </a:r>
            <a:r>
              <a:rPr lang="en-US" baseline="0" dirty="0">
                <a:latin typeface="+mn-lt"/>
              </a:rPr>
              <a:t>works.</a:t>
            </a:r>
          </a:p>
          <a:p>
            <a:endParaRPr lang="en-US" dirty="0">
              <a:latin typeface="+mn-lt"/>
            </a:endParaRPr>
          </a:p>
          <a:p>
            <a:r>
              <a:rPr lang="en-US" b="1" baseline="0" dirty="0">
                <a:latin typeface="+mn-lt"/>
              </a:rPr>
              <a:t>(click) </a:t>
            </a:r>
            <a:r>
              <a:rPr lang="en-US" b="0" baseline="0" dirty="0">
                <a:latin typeface="+mn-lt"/>
              </a:rPr>
              <a:t>F</a:t>
            </a:r>
            <a:r>
              <a:rPr lang="en-US" baseline="0" dirty="0">
                <a:latin typeface="+mn-lt"/>
              </a:rPr>
              <a:t>irst, w</a:t>
            </a:r>
            <a:r>
              <a:rPr lang="en-US" dirty="0">
                <a:latin typeface="+mn-lt"/>
              </a:rPr>
              <a:t>e discover your entire</a:t>
            </a:r>
            <a:r>
              <a:rPr lang="en-US" baseline="0" dirty="0">
                <a:latin typeface="+mn-lt"/>
              </a:rPr>
              <a:t> industrial network</a:t>
            </a:r>
            <a:r>
              <a:rPr lang="en-US" dirty="0">
                <a:latin typeface="+mn-lt"/>
              </a:rPr>
              <a:t>: </a:t>
            </a:r>
          </a:p>
          <a:p>
            <a:r>
              <a:rPr lang="en-US" dirty="0">
                <a:latin typeface="+mn-lt"/>
              </a:rPr>
              <a:t>	This is fully automated, completely safe/</a:t>
            </a:r>
            <a:r>
              <a:rPr lang="en-US" baseline="0" dirty="0">
                <a:latin typeface="+mn-lt"/>
              </a:rPr>
              <a:t>passive discovery of all assets across all layers of the OT network</a:t>
            </a:r>
          </a:p>
          <a:p>
            <a:r>
              <a:rPr lang="en-US" baseline="0" dirty="0">
                <a:latin typeface="+mn-lt"/>
              </a:rPr>
              <a:t>	This yields detailed asset information, network topology, communications pathways and protocols in use, and more.</a:t>
            </a:r>
          </a:p>
          <a:p>
            <a:r>
              <a:rPr lang="en-US" baseline="0" dirty="0">
                <a:latin typeface="+mn-lt"/>
              </a:rPr>
              <a:t>	We have visibility across IP AND serial nodes</a:t>
            </a:r>
          </a:p>
          <a:p>
            <a:r>
              <a:rPr lang="en-US" baseline="0" dirty="0">
                <a:latin typeface="+mn-lt"/>
              </a:rPr>
              <a:t>	We even discover assets on other side of a gateway (e.g., PLC with a network card)</a:t>
            </a:r>
          </a:p>
          <a:p>
            <a:endParaRPr lang="en-US" baseline="0" dirty="0">
              <a:latin typeface="+mn-lt"/>
            </a:endParaRPr>
          </a:p>
          <a:p>
            <a:r>
              <a:rPr lang="en-US" b="1" baseline="0" dirty="0">
                <a:latin typeface="+mn-lt"/>
              </a:rPr>
              <a:t>(click) </a:t>
            </a:r>
            <a:r>
              <a:rPr lang="en-US" baseline="0" dirty="0">
                <a:latin typeface="+mn-lt"/>
              </a:rPr>
              <a:t>Next, we deeply profile all the communication on the network. Which assets are talking, who they are talking to, which protocols they are speaking, and most importantly what are they “saying” to each other. What sorts of commands are being issued, what types of changes are being made—including changes that can be process impacting.  </a:t>
            </a:r>
          </a:p>
          <a:p>
            <a:endParaRPr lang="en-US" baseline="0" dirty="0">
              <a:latin typeface="+mn-lt"/>
            </a:endParaRPr>
          </a:p>
          <a:p>
            <a:r>
              <a:rPr lang="en-US" b="1" baseline="0" dirty="0">
                <a:latin typeface="+mn-lt"/>
              </a:rPr>
              <a:t>(click) </a:t>
            </a:r>
            <a:r>
              <a:rPr lang="en-US" b="0" baseline="0" dirty="0">
                <a:latin typeface="+mn-lt"/>
              </a:rPr>
              <a:t>We use this detailed information to build a very high-fidelity baseline model. Think of the “baseline model” as a “known good” or “whitelist” view of the ICS environment and communications. We learn how the network should act and leverage this information to detect anomalies.</a:t>
            </a:r>
          </a:p>
          <a:p>
            <a:pPr marL="0" marR="0" indent="0" algn="l" defTabSz="1218709" rtl="0" eaLnBrk="1" fontAlgn="auto" latinLnBrk="0" hangingPunct="1">
              <a:lnSpc>
                <a:spcPct val="100000"/>
              </a:lnSpc>
              <a:spcBef>
                <a:spcPts val="0"/>
              </a:spcBef>
              <a:spcAft>
                <a:spcPts val="0"/>
              </a:spcAft>
              <a:buClrTx/>
              <a:buSzTx/>
              <a:buFontTx/>
              <a:buNone/>
              <a:tabLst/>
              <a:defRPr/>
            </a:pPr>
            <a:endParaRPr lang="en-US" b="0" baseline="0" dirty="0">
              <a:latin typeface="+mn-lt"/>
            </a:endParaRPr>
          </a:p>
          <a:p>
            <a:pPr marL="0" marR="0" indent="0" algn="l" defTabSz="1218709" rtl="0" eaLnBrk="1" fontAlgn="auto" latinLnBrk="0" hangingPunct="1">
              <a:lnSpc>
                <a:spcPct val="100000"/>
              </a:lnSpc>
              <a:spcBef>
                <a:spcPts val="0"/>
              </a:spcBef>
              <a:spcAft>
                <a:spcPts val="0"/>
              </a:spcAft>
              <a:buClrTx/>
              <a:buSzTx/>
              <a:buFontTx/>
              <a:buNone/>
              <a:tabLst/>
              <a:defRPr/>
            </a:pPr>
            <a:r>
              <a:rPr lang="en-US" b="1" baseline="0" dirty="0">
                <a:latin typeface="+mn-lt"/>
              </a:rPr>
              <a:t>With this information you gain Immediate INSIGHTS into your ICS network </a:t>
            </a:r>
            <a:r>
              <a:rPr lang="mr-IN" b="1" baseline="0" dirty="0">
                <a:latin typeface="+mn-lt"/>
              </a:rPr>
              <a:t>–</a:t>
            </a:r>
            <a:r>
              <a:rPr lang="en-US" b="1" baseline="0" dirty="0">
                <a:latin typeface="+mn-lt"/>
              </a:rPr>
              <a:t> </a:t>
            </a:r>
            <a:r>
              <a:rPr lang="en-US" b="0" baseline="0" dirty="0">
                <a:latin typeface="+mn-lt"/>
              </a:rPr>
              <a:t>we reveal important configuration and network hygiene/configuration issues that may provide an attack vector or could break the process.</a:t>
            </a:r>
          </a:p>
          <a:p>
            <a:endParaRPr lang="en-US" b="0" baseline="0" dirty="0">
              <a:latin typeface="+mn-lt"/>
            </a:endParaRPr>
          </a:p>
          <a:p>
            <a:r>
              <a:rPr lang="en-US" b="0" baseline="0" dirty="0">
                <a:latin typeface="+mn-lt"/>
              </a:rPr>
              <a:t>This initial phase is “training mode” and typically lasts for a few weeks to a few months depending on the site.</a:t>
            </a:r>
          </a:p>
          <a:p>
            <a:br>
              <a:rPr lang="en-US" b="0" baseline="0" dirty="0">
                <a:latin typeface="+mn-lt"/>
              </a:rPr>
            </a:br>
            <a:r>
              <a:rPr lang="en-US" b="1" baseline="0" dirty="0">
                <a:latin typeface="+mn-lt"/>
              </a:rPr>
              <a:t>(click) </a:t>
            </a:r>
            <a:r>
              <a:rPr lang="en-US" b="0" baseline="0" dirty="0">
                <a:latin typeface="+mn-lt"/>
              </a:rPr>
              <a:t>Our real-time threat detection system then use behavioral analysis to monitor for baseline deviations. Because we build very detailed model we are able to spot anomalies and high-risk changes better than anyone. This makes our ICS threat detection the best on the market.</a:t>
            </a:r>
          </a:p>
          <a:p>
            <a:endParaRPr lang="en-US" b="0" baseline="0" dirty="0">
              <a:latin typeface="+mn-lt"/>
            </a:endParaRPr>
          </a:p>
          <a:p>
            <a:r>
              <a:rPr lang="en-US" b="1" baseline="0" dirty="0">
                <a:latin typeface="+mn-lt"/>
              </a:rPr>
              <a:t>(click) </a:t>
            </a:r>
            <a:r>
              <a:rPr lang="en-US" b="0" baseline="0" dirty="0">
                <a:latin typeface="+mn-lt"/>
              </a:rPr>
              <a:t>We alert on any operation that could have an adverse impact on the process and provide the context your team needs to understand the implication of the change.  </a:t>
            </a:r>
          </a:p>
          <a:p>
            <a:endParaRPr lang="en-US" b="0" baseline="0" dirty="0">
              <a:latin typeface="+mn-lt"/>
            </a:endParaRPr>
          </a:p>
          <a:p>
            <a:r>
              <a:rPr lang="en-US" b="0" baseline="0" dirty="0">
                <a:latin typeface="+mn-lt"/>
              </a:rPr>
              <a:t>We alert for both security threats or other high risk changes that can adversely impact the process. </a:t>
            </a:r>
          </a:p>
          <a:p>
            <a:endParaRPr lang="en-US" b="0" u="sng" baseline="0" dirty="0">
              <a:latin typeface="+mn-lt"/>
            </a:endParaRPr>
          </a:p>
          <a:p>
            <a:r>
              <a:rPr lang="en-US" b="1" u="sng" baseline="0" dirty="0">
                <a:latin typeface="+mn-lt"/>
              </a:rPr>
              <a:t>Because of the depth of the information we collect, and our knowledge of ICS systems, we are able to give clear, actionable, context rich alerts for both security and process integrity issues. This is a significant differentiator for Claroty.</a:t>
            </a:r>
          </a:p>
        </p:txBody>
      </p:sp>
      <p:sp>
        <p:nvSpPr>
          <p:cNvPr id="4" name="Slide Number Placeholder 3"/>
          <p:cNvSpPr>
            <a:spLocks noGrp="1"/>
          </p:cNvSpPr>
          <p:nvPr>
            <p:ph type="sldNum" sz="quarter" idx="10"/>
          </p:nvPr>
        </p:nvSpPr>
        <p:spPr/>
        <p:txBody>
          <a:bodyPr/>
          <a:lstStyle/>
          <a:p>
            <a:pPr marL="0" marR="0" lvl="0" indent="0" algn="r" defTabSz="1218709" rtl="0" eaLnBrk="1" fontAlgn="auto" latinLnBrk="0" hangingPunct="1">
              <a:lnSpc>
                <a:spcPct val="100000"/>
              </a:lnSpc>
              <a:spcBef>
                <a:spcPts val="0"/>
              </a:spcBef>
              <a:spcAft>
                <a:spcPts val="0"/>
              </a:spcAft>
              <a:buClrTx/>
              <a:buSzTx/>
              <a:buFontTx/>
              <a:buNone/>
              <a:tabLst/>
              <a:defRPr/>
            </a:pPr>
            <a:fld id="{04E75EAB-D79A-F24A-8D61-5DE49DD34104}" type="slidenum">
              <a:rPr kumimoji="0" lang="en-US" sz="1200" b="0" i="0" u="none" strike="noStrike" kern="1200" cap="none" spc="0" normalizeH="0" baseline="0" noProof="0" smtClean="0">
                <a:ln>
                  <a:noFill/>
                </a:ln>
                <a:solidFill>
                  <a:prstClr val="black"/>
                </a:solidFill>
                <a:effectLst/>
                <a:uLnTx/>
                <a:uFillTx/>
                <a:latin typeface="Roboto Light"/>
                <a:ea typeface="+mn-ea"/>
                <a:cs typeface="+mn-cs"/>
              </a:rPr>
              <a:pPr marL="0" marR="0" lvl="0" indent="0" algn="r" defTabSz="1218709"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Roboto Light"/>
              <a:ea typeface="+mn-ea"/>
              <a:cs typeface="+mn-cs"/>
            </a:endParaRPr>
          </a:p>
        </p:txBody>
      </p:sp>
    </p:spTree>
    <p:extLst>
      <p:ext uri="{BB962C8B-B14F-4D97-AF65-F5344CB8AC3E}">
        <p14:creationId xmlns:p14="http://schemas.microsoft.com/office/powerpoint/2010/main" val="36611341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solidFill>
                  <a:schemeClr val="bg2"/>
                </a:solidFill>
              </a:rPr>
              <a:t>We provide clear, concise human understandable alerts that provide immediate situational awareness (what happened)</a:t>
            </a:r>
          </a:p>
          <a:p>
            <a:endParaRPr lang="en-US" baseline="0" dirty="0">
              <a:solidFill>
                <a:schemeClr val="bg2"/>
              </a:solidFill>
            </a:endParaRPr>
          </a:p>
          <a:p>
            <a:r>
              <a:rPr lang="en-US" baseline="0" dirty="0">
                <a:solidFill>
                  <a:schemeClr val="bg2"/>
                </a:solidFill>
              </a:rPr>
              <a:t>The alerts are consolidated, unlike other systems that provide a long stream of events the SOC team has to try and make sense out of (if they can can)</a:t>
            </a:r>
          </a:p>
          <a:p>
            <a:endParaRPr lang="en-US" baseline="0" dirty="0">
              <a:solidFill>
                <a:schemeClr val="bg2"/>
              </a:solidFill>
            </a:endParaRPr>
          </a:p>
          <a:p>
            <a:r>
              <a:rPr lang="en-US" baseline="0" dirty="0">
                <a:solidFill>
                  <a:schemeClr val="bg2"/>
                </a:solidFill>
              </a:rPr>
              <a:t>Most importantly we provide the context necessary for security teams to rapidly and efficiently investigate security related events AND the context necessary for the </a:t>
            </a:r>
            <a:r>
              <a:rPr lang="en-US" b="1" baseline="0" dirty="0">
                <a:solidFill>
                  <a:schemeClr val="bg2"/>
                </a:solidFill>
              </a:rPr>
              <a:t>security team to collaborate with the shop floor team to investigate and remediate issues. </a:t>
            </a:r>
          </a:p>
          <a:p>
            <a:endParaRPr lang="en-US" b="1" baseline="0" dirty="0">
              <a:solidFill>
                <a:schemeClr val="bg2"/>
              </a:solidFill>
            </a:endParaRPr>
          </a:p>
          <a:p>
            <a:r>
              <a:rPr lang="en-US" baseline="0" dirty="0">
                <a:solidFill>
                  <a:schemeClr val="bg2"/>
                </a:solidFill>
              </a:rPr>
              <a:t>(click) Fox example we can provide the security team with the name of the PLC that was changed, and even provide a diff that they can share with the shop floor to pinpoint exactly what change were made so the plant team can quickly understand whether the process is impacted and how.</a:t>
            </a:r>
          </a:p>
          <a:p>
            <a:endParaRPr lang="en-US" baseline="0" dirty="0">
              <a:solidFill>
                <a:schemeClr val="bg2"/>
              </a:solidFill>
            </a:endParaRPr>
          </a:p>
          <a:p>
            <a:r>
              <a:rPr lang="en-US" baseline="0" dirty="0">
                <a:solidFill>
                  <a:schemeClr val="bg2"/>
                </a:solidFill>
              </a:rPr>
              <a:t>This collaboration between IT and Shop Floor is essential.</a:t>
            </a:r>
            <a:endParaRPr lang="en-US" dirty="0">
              <a:solidFill>
                <a:schemeClr val="bg2"/>
              </a:solidFill>
            </a:endParaRPr>
          </a:p>
        </p:txBody>
      </p:sp>
      <p:sp>
        <p:nvSpPr>
          <p:cNvPr id="4" name="Slide Number Placeholder 3"/>
          <p:cNvSpPr>
            <a:spLocks noGrp="1"/>
          </p:cNvSpPr>
          <p:nvPr>
            <p:ph type="sldNum" sz="quarter" idx="10"/>
          </p:nvPr>
        </p:nvSpPr>
        <p:spPr/>
        <p:txBody>
          <a:bodyPr/>
          <a:lstStyle/>
          <a:p>
            <a:pPr marL="0" marR="0" lvl="0" indent="0" algn="r" defTabSz="914032" rtl="0" eaLnBrk="1" fontAlgn="auto" latinLnBrk="0" hangingPunct="1">
              <a:lnSpc>
                <a:spcPct val="100000"/>
              </a:lnSpc>
              <a:spcBef>
                <a:spcPts val="0"/>
              </a:spcBef>
              <a:spcAft>
                <a:spcPts val="0"/>
              </a:spcAft>
              <a:buClrTx/>
              <a:buSzTx/>
              <a:buFontTx/>
              <a:buNone/>
              <a:tabLst/>
              <a:defRPr/>
            </a:pPr>
            <a:fld id="{04E75EAB-D79A-F24A-8D61-5DE49DD34104}" type="slidenum">
              <a:rPr kumimoji="0" lang="en-US" sz="1200" b="0" i="0" u="none" strike="noStrike" kern="1200" cap="none" spc="0" normalizeH="0" baseline="0" noProof="0" smtClean="0">
                <a:ln>
                  <a:noFill/>
                </a:ln>
                <a:solidFill>
                  <a:prstClr val="black"/>
                </a:solidFill>
                <a:effectLst/>
                <a:uLnTx/>
                <a:uFillTx/>
                <a:latin typeface="Roboto Light"/>
                <a:ea typeface="+mn-ea"/>
                <a:cs typeface="+mn-cs"/>
              </a:rPr>
              <a:pPr marL="0" marR="0" lvl="0" indent="0" algn="r" defTabSz="914032"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Roboto Light"/>
              <a:ea typeface="+mn-ea"/>
              <a:cs typeface="+mn-cs"/>
            </a:endParaRPr>
          </a:p>
        </p:txBody>
      </p:sp>
    </p:spTree>
    <p:extLst>
      <p:ext uri="{BB962C8B-B14F-4D97-AF65-F5344CB8AC3E}">
        <p14:creationId xmlns:p14="http://schemas.microsoft.com/office/powerpoint/2010/main" val="2106212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490">
              <a:buClr>
                <a:srgbClr val="EF4138"/>
              </a:buClr>
              <a:buNone/>
            </a:pPr>
            <a:r>
              <a:rPr lang="en-US" sz="4001" dirty="0">
                <a:solidFill>
                  <a:srgbClr val="FFFFFF"/>
                </a:solidFill>
                <a:latin typeface="Calibri"/>
              </a:rPr>
              <a:t>Multispectral Data Collection:</a:t>
            </a:r>
          </a:p>
          <a:p>
            <a:pPr marL="0" lvl="0" indent="-507592" defTabSz="914490">
              <a:buClr>
                <a:srgbClr val="EF4138"/>
              </a:buClr>
              <a:buFont typeface="Arial" panose="020B0604020202020204" pitchFamily="34" charset="0"/>
              <a:buChar char="•"/>
            </a:pPr>
            <a:r>
              <a:rPr lang="en-US" sz="3200" dirty="0">
                <a:solidFill>
                  <a:srgbClr val="FFFFFF"/>
                </a:solidFill>
                <a:latin typeface="Calibri"/>
              </a:rPr>
              <a:t>100% visibility into OT environment assets and network communications</a:t>
            </a:r>
          </a:p>
          <a:p>
            <a:pPr marL="682694" lvl="1" indent="-276254" defTabSz="914490">
              <a:buClr>
                <a:srgbClr val="EF4138"/>
              </a:buClr>
            </a:pPr>
            <a:endParaRPr lang="en-US" sz="3200" dirty="0">
              <a:solidFill>
                <a:srgbClr val="FFFFFF"/>
              </a:solidFill>
              <a:latin typeface="Calibri"/>
            </a:endParaRPr>
          </a:p>
          <a:p>
            <a:pPr marL="0" indent="0" algn="l" defTabSz="914490" rtl="0" eaLnBrk="1" latinLnBrk="0" hangingPunct="1">
              <a:buClr>
                <a:srgbClr val="EF4138"/>
              </a:buClr>
              <a:buNone/>
            </a:pPr>
            <a:r>
              <a:rPr lang="en-US" sz="4001" kern="1200" dirty="0">
                <a:solidFill>
                  <a:srgbClr val="FFFFFF"/>
                </a:solidFill>
                <a:latin typeface="Calibri"/>
                <a:ea typeface="+mn-ea"/>
                <a:cs typeface="+mn-cs"/>
              </a:rPr>
              <a:t>Visualization:</a:t>
            </a:r>
          </a:p>
          <a:p>
            <a:pPr marL="342900" indent="-342900">
              <a:buFont typeface="Arial" panose="020B0604020202020204" pitchFamily="34" charset="0"/>
              <a:buChar char="•"/>
            </a:pPr>
            <a:r>
              <a:rPr lang="en-US" sz="2400" kern="1200" dirty="0">
                <a:solidFill>
                  <a:schemeClr val="tx1"/>
                </a:solidFill>
                <a:effectLst/>
                <a:latin typeface="Roboto Light"/>
                <a:ea typeface="+mn-ea"/>
                <a:cs typeface="+mn-cs"/>
              </a:rPr>
              <a:t>Depicts network nodes and communications pathways down to the lowest levels of the OT network</a:t>
            </a:r>
          </a:p>
          <a:p>
            <a:pPr marL="342900" indent="-342900">
              <a:buFont typeface="Arial" panose="020B0604020202020204" pitchFamily="34" charset="0"/>
              <a:buChar char="•"/>
            </a:pPr>
            <a:r>
              <a:rPr lang="en-US" sz="2400" kern="1200" dirty="0">
                <a:solidFill>
                  <a:schemeClr val="tx1"/>
                </a:solidFill>
                <a:effectLst/>
                <a:latin typeface="Roboto Light"/>
                <a:ea typeface="+mn-ea"/>
                <a:cs typeface="+mn-cs"/>
              </a:rPr>
              <a:t>Advanced filtering combined with active animations delivers a complete picture of the network and how nodes are communicating</a:t>
            </a:r>
          </a:p>
          <a:p>
            <a:endParaRPr lang="en-US" sz="2400" kern="1200" dirty="0">
              <a:solidFill>
                <a:schemeClr val="tx1"/>
              </a:solidFill>
              <a:effectLst/>
              <a:latin typeface="Roboto Light"/>
              <a:ea typeface="+mn-ea"/>
              <a:cs typeface="+mn-cs"/>
            </a:endParaRPr>
          </a:p>
          <a:p>
            <a:r>
              <a:rPr lang="en-US" sz="2400" kern="1200" dirty="0">
                <a:solidFill>
                  <a:schemeClr val="tx1"/>
                </a:solidFill>
                <a:effectLst/>
                <a:latin typeface="Roboto Light"/>
                <a:ea typeface="+mn-ea"/>
                <a:cs typeface="+mn-cs"/>
              </a:rPr>
              <a:t>Monitoring:</a:t>
            </a:r>
          </a:p>
          <a:p>
            <a:pPr marL="342900" marR="0" lvl="0" indent="-342900" algn="l" defTabSz="9140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kern="1200" dirty="0">
                <a:solidFill>
                  <a:schemeClr val="tx1"/>
                </a:solidFill>
                <a:effectLst/>
                <a:latin typeface="Roboto Light"/>
                <a:ea typeface="+mn-ea"/>
                <a:cs typeface="+mn-cs"/>
              </a:rPr>
              <a:t>Employ advanced, behavior-based anomaly detection + IDS engine to discover known and unknown threats</a:t>
            </a:r>
          </a:p>
          <a:p>
            <a:pPr marL="342900" marR="0" lvl="0" indent="-342900" algn="l" defTabSz="9140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kern="1200" dirty="0">
                <a:solidFill>
                  <a:schemeClr val="tx1"/>
                </a:solidFill>
                <a:effectLst/>
                <a:latin typeface="Roboto Light"/>
                <a:ea typeface="+mn-ea"/>
                <a:cs typeface="+mn-cs"/>
              </a:rPr>
              <a:t>Continuously monitors OT environments for changes and analyzes the network to uncover vulnerabilities</a:t>
            </a:r>
          </a:p>
          <a:p>
            <a:endParaRPr lang="en-US" sz="2400" kern="1200" dirty="0">
              <a:solidFill>
                <a:schemeClr val="tx1"/>
              </a:solidFill>
              <a:effectLst/>
              <a:latin typeface="Roboto Light"/>
              <a:ea typeface="+mn-ea"/>
              <a:cs typeface="+mn-cs"/>
            </a:endParaRPr>
          </a:p>
          <a:p>
            <a:endParaRPr lang="en-US" sz="3200" dirty="0">
              <a:solidFill>
                <a:srgbClr val="FFFFFF"/>
              </a:solidFill>
              <a:latin typeface="Calibri"/>
            </a:endParaRPr>
          </a:p>
          <a:p>
            <a:endParaRPr lang="en-US" dirty="0"/>
          </a:p>
        </p:txBody>
      </p:sp>
      <p:sp>
        <p:nvSpPr>
          <p:cNvPr id="4" name="Slide Number Placeholder 3"/>
          <p:cNvSpPr>
            <a:spLocks noGrp="1"/>
          </p:cNvSpPr>
          <p:nvPr>
            <p:ph type="sldNum" sz="quarter" idx="5"/>
          </p:nvPr>
        </p:nvSpPr>
        <p:spPr/>
        <p:txBody>
          <a:bodyPr/>
          <a:lstStyle/>
          <a:p>
            <a:fld id="{04E75EAB-D79A-F24A-8D61-5DE49DD34104}" type="slidenum">
              <a:rPr lang="en-US" smtClean="0"/>
              <a:pPr/>
              <a:t>27</a:t>
            </a:fld>
            <a:endParaRPr lang="en-US"/>
          </a:p>
        </p:txBody>
      </p:sp>
    </p:spTree>
    <p:extLst>
      <p:ext uri="{BB962C8B-B14F-4D97-AF65-F5344CB8AC3E}">
        <p14:creationId xmlns:p14="http://schemas.microsoft.com/office/powerpoint/2010/main" val="28046977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n-lt"/>
            </a:endParaRPr>
          </a:p>
        </p:txBody>
      </p:sp>
      <p:sp>
        <p:nvSpPr>
          <p:cNvPr id="4" name="Slide Number Placeholder 3"/>
          <p:cNvSpPr>
            <a:spLocks noGrp="1"/>
          </p:cNvSpPr>
          <p:nvPr>
            <p:ph type="sldNum" sz="quarter" idx="10"/>
          </p:nvPr>
        </p:nvSpPr>
        <p:spPr/>
        <p:txBody>
          <a:bodyPr/>
          <a:lstStyle/>
          <a:p>
            <a:fld id="{04E75EAB-D79A-F24A-8D61-5DE49DD34104}" type="slidenum">
              <a:rPr lang="en-US" smtClean="0"/>
              <a:pPr/>
              <a:t>28</a:t>
            </a:fld>
            <a:endParaRPr lang="en-US" dirty="0"/>
          </a:p>
        </p:txBody>
      </p:sp>
    </p:spTree>
    <p:extLst>
      <p:ext uri="{BB962C8B-B14F-4D97-AF65-F5344CB8AC3E}">
        <p14:creationId xmlns:p14="http://schemas.microsoft.com/office/powerpoint/2010/main" val="40961885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032" rtl="0" eaLnBrk="1" fontAlgn="auto" latinLnBrk="0" hangingPunct="1">
              <a:lnSpc>
                <a:spcPct val="100000"/>
              </a:lnSpc>
              <a:spcBef>
                <a:spcPts val="0"/>
              </a:spcBef>
              <a:spcAft>
                <a:spcPts val="0"/>
              </a:spcAft>
              <a:buClrTx/>
              <a:buSzTx/>
              <a:buFontTx/>
              <a:buNone/>
              <a:tabLst/>
              <a:defRPr/>
            </a:pPr>
            <a:fld id="{04E75EAB-D79A-F24A-8D61-5DE49DD34104}" type="slidenum">
              <a:rPr kumimoji="0" lang="en-US" sz="1200" b="0" i="0" u="none" strike="noStrike" kern="1200" cap="none" spc="0" normalizeH="0" baseline="0" noProof="0" smtClean="0">
                <a:ln>
                  <a:noFill/>
                </a:ln>
                <a:solidFill>
                  <a:prstClr val="black"/>
                </a:solidFill>
                <a:effectLst/>
                <a:uLnTx/>
                <a:uFillTx/>
                <a:latin typeface="Roboto Light"/>
                <a:ea typeface="+mn-ea"/>
                <a:cs typeface="+mn-cs"/>
              </a:rPr>
              <a:pPr marL="0" marR="0" lvl="0" indent="0" algn="r" defTabSz="914032"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Roboto Light"/>
              <a:ea typeface="+mn-ea"/>
              <a:cs typeface="+mn-cs"/>
            </a:endParaRPr>
          </a:p>
        </p:txBody>
      </p:sp>
    </p:spTree>
    <p:extLst>
      <p:ext uri="{BB962C8B-B14F-4D97-AF65-F5344CB8AC3E}">
        <p14:creationId xmlns:p14="http://schemas.microsoft.com/office/powerpoint/2010/main" val="35889064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032" rtl="0" eaLnBrk="1" fontAlgn="auto" latinLnBrk="0" hangingPunct="1">
              <a:lnSpc>
                <a:spcPct val="100000"/>
              </a:lnSpc>
              <a:spcBef>
                <a:spcPts val="0"/>
              </a:spcBef>
              <a:spcAft>
                <a:spcPts val="0"/>
              </a:spcAft>
              <a:buClrTx/>
              <a:buSzTx/>
              <a:buFontTx/>
              <a:buNone/>
              <a:tabLst/>
              <a:defRPr/>
            </a:pPr>
            <a:r>
              <a:rPr lang="en-US" sz="2400" kern="1200" dirty="0">
                <a:solidFill>
                  <a:schemeClr val="tx1"/>
                </a:solidFill>
                <a:effectLst/>
                <a:latin typeface="Roboto Light"/>
                <a:ea typeface="+mn-ea"/>
                <a:cs typeface="+mn-cs"/>
              </a:rPr>
              <a:t>The Claroty Platform integrates with a wide range of partners, from security operations center (SOC) tools, to important IT and OT infrastructure, enabling you to leverage the investments you already made in technology, process development, and training.</a:t>
            </a:r>
          </a:p>
        </p:txBody>
      </p:sp>
      <p:sp>
        <p:nvSpPr>
          <p:cNvPr id="4" name="Slide Number Placeholder 3"/>
          <p:cNvSpPr>
            <a:spLocks noGrp="1"/>
          </p:cNvSpPr>
          <p:nvPr>
            <p:ph type="sldNum" sz="quarter" idx="5"/>
          </p:nvPr>
        </p:nvSpPr>
        <p:spPr/>
        <p:txBody>
          <a:bodyPr/>
          <a:lstStyle/>
          <a:p>
            <a:fld id="{04E75EAB-D79A-F24A-8D61-5DE49DD34104}" type="slidenum">
              <a:rPr lang="en-US" smtClean="0"/>
              <a:pPr/>
              <a:t>31</a:t>
            </a:fld>
            <a:endParaRPr lang="en-US"/>
          </a:p>
        </p:txBody>
      </p:sp>
    </p:spTree>
    <p:extLst>
      <p:ext uri="{BB962C8B-B14F-4D97-AF65-F5344CB8AC3E}">
        <p14:creationId xmlns:p14="http://schemas.microsoft.com/office/powerpoint/2010/main" val="2450553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n-lt"/>
            </a:endParaRPr>
          </a:p>
        </p:txBody>
      </p:sp>
      <p:sp>
        <p:nvSpPr>
          <p:cNvPr id="4" name="Slide Number Placeholder 3"/>
          <p:cNvSpPr>
            <a:spLocks noGrp="1"/>
          </p:cNvSpPr>
          <p:nvPr>
            <p:ph type="sldNum" sz="quarter" idx="10"/>
          </p:nvPr>
        </p:nvSpPr>
        <p:spPr/>
        <p:txBody>
          <a:bodyPr/>
          <a:lstStyle/>
          <a:p>
            <a:fld id="{04E75EAB-D79A-F24A-8D61-5DE49DD34104}" type="slidenum">
              <a:rPr lang="en-US" smtClean="0"/>
              <a:pPr/>
              <a:t>32</a:t>
            </a:fld>
            <a:endParaRPr lang="en-US" dirty="0"/>
          </a:p>
        </p:txBody>
      </p:sp>
    </p:spTree>
    <p:extLst>
      <p:ext uri="{BB962C8B-B14F-4D97-AF65-F5344CB8AC3E}">
        <p14:creationId xmlns:p14="http://schemas.microsoft.com/office/powerpoint/2010/main" val="27978854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latin typeface="+mn-lt"/>
            </a:endParaRPr>
          </a:p>
        </p:txBody>
      </p:sp>
      <p:sp>
        <p:nvSpPr>
          <p:cNvPr id="4" name="Slide Number Placeholder 3"/>
          <p:cNvSpPr>
            <a:spLocks noGrp="1"/>
          </p:cNvSpPr>
          <p:nvPr>
            <p:ph type="sldNum" sz="quarter" idx="10"/>
          </p:nvPr>
        </p:nvSpPr>
        <p:spPr/>
        <p:txBody>
          <a:bodyPr/>
          <a:lstStyle/>
          <a:p>
            <a:pPr marL="0" marR="0" lvl="0" indent="0" algn="r" defTabSz="1218709" rtl="0" eaLnBrk="1" fontAlgn="auto" latinLnBrk="0" hangingPunct="1">
              <a:lnSpc>
                <a:spcPct val="100000"/>
              </a:lnSpc>
              <a:spcBef>
                <a:spcPts val="0"/>
              </a:spcBef>
              <a:spcAft>
                <a:spcPts val="0"/>
              </a:spcAft>
              <a:buClrTx/>
              <a:buSzTx/>
              <a:buFontTx/>
              <a:buNone/>
              <a:tabLst/>
              <a:defRPr/>
            </a:pPr>
            <a:fld id="{04E75EAB-D79A-F24A-8D61-5DE49DD34104}" type="slidenum">
              <a:rPr kumimoji="0" lang="en-US" sz="1200" b="0" i="0" u="none" strike="noStrike" kern="1200" cap="none" spc="0" normalizeH="0" baseline="0" noProof="0" smtClean="0">
                <a:ln>
                  <a:noFill/>
                </a:ln>
                <a:solidFill>
                  <a:prstClr val="black"/>
                </a:solidFill>
                <a:effectLst/>
                <a:uLnTx/>
                <a:uFillTx/>
                <a:latin typeface="Roboto Light"/>
                <a:ea typeface="+mn-ea"/>
                <a:cs typeface="+mn-cs"/>
              </a:rPr>
              <a:pPr marL="0" marR="0" lvl="0" indent="0" algn="r" defTabSz="1218709"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Roboto Light"/>
              <a:ea typeface="+mn-ea"/>
              <a:cs typeface="+mn-cs"/>
            </a:endParaRPr>
          </a:p>
        </p:txBody>
      </p:sp>
    </p:spTree>
    <p:extLst>
      <p:ext uri="{BB962C8B-B14F-4D97-AF65-F5344CB8AC3E}">
        <p14:creationId xmlns:p14="http://schemas.microsoft.com/office/powerpoint/2010/main" val="289836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mn-lt"/>
              </a:rPr>
              <a:t>We began our mission in 2014 and exited ”stealth mode” in September of 2016 with multiple production customers.</a:t>
            </a:r>
          </a:p>
          <a:p>
            <a:endParaRPr lang="en-US" baseline="0" dirty="0">
              <a:latin typeface="+mn-lt"/>
            </a:endParaRPr>
          </a:p>
          <a:p>
            <a:r>
              <a:rPr lang="en-US" baseline="0" dirty="0">
                <a:latin typeface="+mn-lt"/>
              </a:rPr>
              <a:t>With help from an </a:t>
            </a:r>
            <a:r>
              <a:rPr lang="en-US" b="1" baseline="0" dirty="0">
                <a:latin typeface="+mn-lt"/>
              </a:rPr>
              <a:t>unprecedented syndicate </a:t>
            </a:r>
            <a:r>
              <a:rPr lang="en-US" baseline="0" dirty="0">
                <a:latin typeface="+mn-lt"/>
              </a:rPr>
              <a:t>of investors, including Rockwell, Siemens and Schneider Electric, we have built the leading company in industrial cyber today.</a:t>
            </a:r>
          </a:p>
          <a:p>
            <a:endParaRPr lang="en-US" baseline="0" dirty="0">
              <a:latin typeface="+mn-lt"/>
            </a:endParaRPr>
          </a:p>
          <a:p>
            <a:r>
              <a:rPr lang="en-US" baseline="0" dirty="0">
                <a:latin typeface="+mn-lt"/>
              </a:rPr>
              <a:t>We have received $93M in investment and have team of well over 105+ people - more than half of them are in R&amp;D. </a:t>
            </a:r>
          </a:p>
          <a:p>
            <a:r>
              <a:rPr lang="en-US" baseline="0" dirty="0">
                <a:latin typeface="+mn-lt"/>
              </a:rPr>
              <a:t>We are the most well funded and resourced startup focused on the ICS </a:t>
            </a:r>
            <a:r>
              <a:rPr lang="en-US" baseline="0" dirty="0" err="1">
                <a:latin typeface="+mn-lt"/>
              </a:rPr>
              <a:t>cybersecurity</a:t>
            </a:r>
            <a:r>
              <a:rPr lang="en-US" baseline="0" dirty="0">
                <a:latin typeface="+mn-lt"/>
              </a:rPr>
              <a:t> space today.</a:t>
            </a:r>
          </a:p>
          <a:p>
            <a:r>
              <a:rPr lang="en-US" sz="1200" baseline="0" dirty="0">
                <a:solidFill>
                  <a:srgbClr val="FF0000"/>
                </a:solidFill>
                <a:latin typeface="+mn-lt"/>
              </a:rPr>
              <a:t>{note: This is entirely accurate. there are others that are both IT/OT that may be larger but as far as those focused on ICS we are the big dog.} </a:t>
            </a:r>
          </a:p>
          <a:p>
            <a:endParaRPr lang="en-US" baseline="0" dirty="0">
              <a:latin typeface="+mn-lt"/>
            </a:endParaRPr>
          </a:p>
          <a:p>
            <a:r>
              <a:rPr lang="en-US" baseline="0" dirty="0">
                <a:latin typeface="+mn-lt"/>
              </a:rPr>
              <a:t>Our customers are running global operations and we operate globally as well.</a:t>
            </a:r>
          </a:p>
          <a:p>
            <a:endParaRPr lang="en-US" baseline="0" dirty="0">
              <a:latin typeface="+mn-lt"/>
            </a:endParaRPr>
          </a:p>
          <a:p>
            <a:endParaRPr lang="en-US" baseline="0" dirty="0"/>
          </a:p>
        </p:txBody>
      </p:sp>
      <p:sp>
        <p:nvSpPr>
          <p:cNvPr id="4" name="Slide Number Placeholder 3"/>
          <p:cNvSpPr>
            <a:spLocks noGrp="1"/>
          </p:cNvSpPr>
          <p:nvPr>
            <p:ph type="sldNum" sz="quarter" idx="10"/>
          </p:nvPr>
        </p:nvSpPr>
        <p:spPr/>
        <p:txBody>
          <a:bodyPr/>
          <a:lstStyle/>
          <a:p>
            <a:fld id="{04E75EAB-D79A-F24A-8D61-5DE49DD34104}" type="slidenum">
              <a:rPr lang="en-US" smtClean="0"/>
              <a:pPr/>
              <a:t>3</a:t>
            </a:fld>
            <a:endParaRPr lang="en-US"/>
          </a:p>
        </p:txBody>
      </p:sp>
    </p:spTree>
    <p:extLst>
      <p:ext uri="{BB962C8B-B14F-4D97-AF65-F5344CB8AC3E}">
        <p14:creationId xmlns:p14="http://schemas.microsoft.com/office/powerpoint/2010/main" val="27373249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n-lt"/>
            </a:endParaRPr>
          </a:p>
        </p:txBody>
      </p:sp>
      <p:sp>
        <p:nvSpPr>
          <p:cNvPr id="4" name="Slide Number Placeholder 3"/>
          <p:cNvSpPr>
            <a:spLocks noGrp="1"/>
          </p:cNvSpPr>
          <p:nvPr>
            <p:ph type="sldNum" sz="quarter" idx="10"/>
          </p:nvPr>
        </p:nvSpPr>
        <p:spPr/>
        <p:txBody>
          <a:bodyPr/>
          <a:lstStyle/>
          <a:p>
            <a:pPr marL="0" marR="0" lvl="0" indent="0" algn="r" defTabSz="1218709" rtl="0" eaLnBrk="1" fontAlgn="auto" latinLnBrk="0" hangingPunct="1">
              <a:lnSpc>
                <a:spcPct val="100000"/>
              </a:lnSpc>
              <a:spcBef>
                <a:spcPts val="0"/>
              </a:spcBef>
              <a:spcAft>
                <a:spcPts val="0"/>
              </a:spcAft>
              <a:buClrTx/>
              <a:buSzTx/>
              <a:buFontTx/>
              <a:buNone/>
              <a:tabLst/>
              <a:defRPr/>
            </a:pPr>
            <a:fld id="{04E75EAB-D79A-F24A-8D61-5DE49DD34104}" type="slidenum">
              <a:rPr kumimoji="0" lang="en-US" sz="1200" b="0" i="0" u="none" strike="noStrike" kern="1200" cap="none" spc="0" normalizeH="0" baseline="0" noProof="0" smtClean="0">
                <a:ln>
                  <a:noFill/>
                </a:ln>
                <a:solidFill>
                  <a:prstClr val="black"/>
                </a:solidFill>
                <a:effectLst/>
                <a:uLnTx/>
                <a:uFillTx/>
                <a:latin typeface="Roboto Light"/>
                <a:ea typeface="+mn-ea"/>
                <a:cs typeface="+mn-cs"/>
              </a:rPr>
              <a:pPr marL="0" marR="0" lvl="0" indent="0" algn="r" defTabSz="1218709"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Roboto Light"/>
              <a:ea typeface="+mn-ea"/>
              <a:cs typeface="+mn-cs"/>
            </a:endParaRPr>
          </a:p>
        </p:txBody>
      </p:sp>
    </p:spTree>
    <p:extLst>
      <p:ext uri="{BB962C8B-B14F-4D97-AF65-F5344CB8AC3E}">
        <p14:creationId xmlns:p14="http://schemas.microsoft.com/office/powerpoint/2010/main" val="11901236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n-lt"/>
            </a:endParaRPr>
          </a:p>
        </p:txBody>
      </p:sp>
      <p:sp>
        <p:nvSpPr>
          <p:cNvPr id="4" name="Slide Number Placeholder 3"/>
          <p:cNvSpPr>
            <a:spLocks noGrp="1"/>
          </p:cNvSpPr>
          <p:nvPr>
            <p:ph type="sldNum" sz="quarter" idx="10"/>
          </p:nvPr>
        </p:nvSpPr>
        <p:spPr/>
        <p:txBody>
          <a:bodyPr/>
          <a:lstStyle/>
          <a:p>
            <a:pPr marL="0" marR="0" lvl="0" indent="0" algn="r" defTabSz="1218709" rtl="0" eaLnBrk="1" fontAlgn="auto" latinLnBrk="0" hangingPunct="1">
              <a:lnSpc>
                <a:spcPct val="100000"/>
              </a:lnSpc>
              <a:spcBef>
                <a:spcPts val="0"/>
              </a:spcBef>
              <a:spcAft>
                <a:spcPts val="0"/>
              </a:spcAft>
              <a:buClrTx/>
              <a:buSzTx/>
              <a:buFontTx/>
              <a:buNone/>
              <a:tabLst/>
              <a:defRPr/>
            </a:pPr>
            <a:fld id="{04E75EAB-D79A-F24A-8D61-5DE49DD34104}" type="slidenum">
              <a:rPr kumimoji="0" lang="en-US" sz="1200" b="0" i="0" u="none" strike="noStrike" kern="1200" cap="none" spc="0" normalizeH="0" baseline="0" noProof="0" smtClean="0">
                <a:ln>
                  <a:noFill/>
                </a:ln>
                <a:solidFill>
                  <a:prstClr val="black"/>
                </a:solidFill>
                <a:effectLst/>
                <a:uLnTx/>
                <a:uFillTx/>
                <a:latin typeface="Roboto Light"/>
                <a:ea typeface="+mn-ea"/>
                <a:cs typeface="+mn-cs"/>
              </a:rPr>
              <a:pPr marL="0" marR="0" lvl="0" indent="0" algn="r" defTabSz="1218709"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Roboto Light"/>
              <a:ea typeface="+mn-ea"/>
              <a:cs typeface="+mn-cs"/>
            </a:endParaRPr>
          </a:p>
        </p:txBody>
      </p:sp>
    </p:spTree>
    <p:extLst>
      <p:ext uri="{BB962C8B-B14F-4D97-AF65-F5344CB8AC3E}">
        <p14:creationId xmlns:p14="http://schemas.microsoft.com/office/powerpoint/2010/main" val="23374682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n-lt"/>
            </a:endParaRPr>
          </a:p>
        </p:txBody>
      </p:sp>
      <p:sp>
        <p:nvSpPr>
          <p:cNvPr id="4" name="Slide Number Placeholder 3"/>
          <p:cNvSpPr>
            <a:spLocks noGrp="1"/>
          </p:cNvSpPr>
          <p:nvPr>
            <p:ph type="sldNum" sz="quarter" idx="10"/>
          </p:nvPr>
        </p:nvSpPr>
        <p:spPr/>
        <p:txBody>
          <a:bodyPr/>
          <a:lstStyle/>
          <a:p>
            <a:pPr marL="0" marR="0" lvl="0" indent="0" algn="r" defTabSz="1218709" rtl="0" eaLnBrk="1" fontAlgn="auto" latinLnBrk="0" hangingPunct="1">
              <a:lnSpc>
                <a:spcPct val="100000"/>
              </a:lnSpc>
              <a:spcBef>
                <a:spcPts val="0"/>
              </a:spcBef>
              <a:spcAft>
                <a:spcPts val="0"/>
              </a:spcAft>
              <a:buClrTx/>
              <a:buSzTx/>
              <a:buFontTx/>
              <a:buNone/>
              <a:tabLst/>
              <a:defRPr/>
            </a:pPr>
            <a:fld id="{04E75EAB-D79A-F24A-8D61-5DE49DD34104}" type="slidenum">
              <a:rPr kumimoji="0" lang="en-US" sz="1200" b="0" i="0" u="none" strike="noStrike" kern="1200" cap="none" spc="0" normalizeH="0" baseline="0" noProof="0" smtClean="0">
                <a:ln>
                  <a:noFill/>
                </a:ln>
                <a:solidFill>
                  <a:prstClr val="black"/>
                </a:solidFill>
                <a:effectLst/>
                <a:uLnTx/>
                <a:uFillTx/>
                <a:latin typeface="Roboto Light"/>
                <a:ea typeface="+mn-ea"/>
                <a:cs typeface="+mn-cs"/>
              </a:rPr>
              <a:pPr marL="0" marR="0" lvl="0" indent="0" algn="r" defTabSz="1218709"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Roboto Light"/>
              <a:ea typeface="+mn-ea"/>
              <a:cs typeface="+mn-cs"/>
            </a:endParaRPr>
          </a:p>
        </p:txBody>
      </p:sp>
    </p:spTree>
    <p:extLst>
      <p:ext uri="{BB962C8B-B14F-4D97-AF65-F5344CB8AC3E}">
        <p14:creationId xmlns:p14="http://schemas.microsoft.com/office/powerpoint/2010/main" val="3598151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kern="1200" dirty="0">
                <a:solidFill>
                  <a:schemeClr val="tx1"/>
                </a:solidFill>
                <a:effectLst/>
                <a:latin typeface="+mn-lt"/>
                <a:ea typeface="+mn-ea"/>
                <a:cs typeface="+mn-cs"/>
              </a:rPr>
              <a:t>Our mission is clear and focused. We are fixated on protecting industrial control systems from cyber attacks.</a:t>
            </a:r>
          </a:p>
          <a:p>
            <a:pPr algn="l"/>
            <a:endParaRPr lang="en-US" b="0" i="0" kern="1200" dirty="0">
              <a:solidFill>
                <a:schemeClr val="tx1"/>
              </a:solidFill>
              <a:effectLst/>
              <a:latin typeface="+mn-lt"/>
              <a:ea typeface="+mn-ea"/>
              <a:cs typeface="+mn-cs"/>
            </a:endParaRPr>
          </a:p>
          <a:p>
            <a:pPr algn="l"/>
            <a:r>
              <a:rPr lang="en-US" b="0" i="0" kern="1200" dirty="0">
                <a:solidFill>
                  <a:schemeClr val="tx1"/>
                </a:solidFill>
                <a:effectLst/>
                <a:latin typeface="+mn-lt"/>
                <a:ea typeface="+mn-ea"/>
                <a:cs typeface="+mn-cs"/>
              </a:rPr>
              <a:t>We are carrying out this mission with customers in 10 vertical segments with production implementations across 6 continents.</a:t>
            </a:r>
          </a:p>
          <a:p>
            <a:pPr algn="l"/>
            <a:r>
              <a:rPr lang="en-US" b="0" i="0" kern="1200" dirty="0">
                <a:solidFill>
                  <a:schemeClr val="tx1"/>
                </a:solidFill>
                <a:effectLst/>
                <a:latin typeface="+mn-lt"/>
                <a:ea typeface="+mn-ea"/>
                <a:cs typeface="+mn-cs"/>
              </a:rPr>
              <a:t>For example we are protecting industrial operations for: </a:t>
            </a:r>
          </a:p>
          <a:p>
            <a:pPr marL="342900" indent="-342900" algn="l">
              <a:buFont typeface="Arial" panose="020B0604020202020204" pitchFamily="34" charset="0"/>
              <a:buChar char="•"/>
            </a:pPr>
            <a:r>
              <a:rPr lang="en-US" b="0" i="0" kern="1200" dirty="0">
                <a:solidFill>
                  <a:schemeClr val="tx1"/>
                </a:solidFill>
                <a:effectLst/>
                <a:latin typeface="+mn-lt"/>
                <a:ea typeface="+mn-ea"/>
                <a:cs typeface="+mn-cs"/>
              </a:rPr>
              <a:t>Top 5 </a:t>
            </a:r>
            <a:r>
              <a:rPr lang="en-US" b="0" i="0" kern="1200" dirty="0" err="1">
                <a:solidFill>
                  <a:schemeClr val="tx1"/>
                </a:solidFill>
                <a:effectLst/>
                <a:latin typeface="+mn-lt"/>
                <a:ea typeface="+mn-ea"/>
                <a:cs typeface="+mn-cs"/>
              </a:rPr>
              <a:t>Oil&amp;Gas</a:t>
            </a:r>
            <a:r>
              <a:rPr lang="en-US" b="0" i="0" kern="1200" dirty="0">
                <a:solidFill>
                  <a:schemeClr val="tx1"/>
                </a:solidFill>
                <a:effectLst/>
                <a:latin typeface="+mn-lt"/>
                <a:ea typeface="+mn-ea"/>
                <a:cs typeface="+mn-cs"/>
              </a:rPr>
              <a:t> company</a:t>
            </a:r>
          </a:p>
          <a:p>
            <a:pPr marL="342900" indent="-342900" algn="l">
              <a:buFont typeface="Arial" panose="020B0604020202020204" pitchFamily="34" charset="0"/>
              <a:buChar char="•"/>
            </a:pPr>
            <a:r>
              <a:rPr lang="en-US" b="0" i="0" kern="1200" dirty="0">
                <a:solidFill>
                  <a:schemeClr val="tx1"/>
                </a:solidFill>
                <a:effectLst/>
                <a:latin typeface="+mn-lt"/>
                <a:ea typeface="+mn-ea"/>
                <a:cs typeface="+mn-cs"/>
              </a:rPr>
              <a:t>The world’s largest pharmaceutical company</a:t>
            </a:r>
          </a:p>
          <a:p>
            <a:pPr marL="342900" indent="-342900" algn="l">
              <a:buFont typeface="Arial" panose="020B0604020202020204" pitchFamily="34" charset="0"/>
              <a:buChar char="•"/>
            </a:pPr>
            <a:r>
              <a:rPr lang="en-US" b="0" i="0" kern="1200" dirty="0">
                <a:solidFill>
                  <a:schemeClr val="tx1"/>
                </a:solidFill>
                <a:effectLst/>
                <a:latin typeface="+mn-lt"/>
                <a:ea typeface="+mn-ea"/>
                <a:cs typeface="+mn-cs"/>
              </a:rPr>
              <a:t>The world’s largest beer and soda company</a:t>
            </a:r>
          </a:p>
          <a:p>
            <a:pPr algn="l"/>
            <a:endParaRPr lang="en-US" b="0" i="0" kern="1200" dirty="0">
              <a:solidFill>
                <a:schemeClr val="tx1"/>
              </a:solidFill>
              <a:effectLst/>
              <a:latin typeface="+mn-lt"/>
              <a:ea typeface="+mn-ea"/>
              <a:cs typeface="+mn-cs"/>
            </a:endParaRPr>
          </a:p>
          <a:p>
            <a:r>
              <a:rPr lang="en-US" sz="2400" kern="1200" dirty="0">
                <a:solidFill>
                  <a:schemeClr val="tx1"/>
                </a:solidFill>
                <a:effectLst/>
                <a:latin typeface="Roboto Light"/>
                <a:ea typeface="+mn-ea"/>
                <a:cs typeface="+mn-cs"/>
              </a:rPr>
              <a:t>Your Result - Better security and reduced downtime, for your critical OT environments.</a:t>
            </a:r>
          </a:p>
          <a:p>
            <a:pPr algn="l"/>
            <a:endParaRPr lang="en-US" b="0" i="0" kern="1200" dirty="0">
              <a:solidFill>
                <a:schemeClr val="tx1"/>
              </a:solidFill>
              <a:effectLst/>
              <a:latin typeface="+mn-lt"/>
              <a:ea typeface="+mn-ea"/>
              <a:cs typeface="+mn-cs"/>
            </a:endParaRPr>
          </a:p>
          <a:p>
            <a:pPr algn="l"/>
            <a:endParaRPr lang="en-US"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032" rtl="0" eaLnBrk="1" fontAlgn="auto" latinLnBrk="0" hangingPunct="1">
              <a:lnSpc>
                <a:spcPct val="100000"/>
              </a:lnSpc>
              <a:spcBef>
                <a:spcPts val="0"/>
              </a:spcBef>
              <a:spcAft>
                <a:spcPts val="0"/>
              </a:spcAft>
              <a:buClrTx/>
              <a:buSzTx/>
              <a:buFontTx/>
              <a:buNone/>
              <a:tabLst/>
              <a:defRPr/>
            </a:pPr>
            <a:fld id="{04E75EAB-D79A-F24A-8D61-5DE49DD34104}" type="slidenum">
              <a:rPr kumimoji="0" lang="en-US" sz="1200" b="0" i="0" u="none" strike="noStrike" kern="1200" cap="none" spc="0" normalizeH="0" baseline="0" noProof="0" smtClean="0">
                <a:ln>
                  <a:noFill/>
                </a:ln>
                <a:solidFill>
                  <a:prstClr val="black"/>
                </a:solidFill>
                <a:effectLst/>
                <a:uLnTx/>
                <a:uFillTx/>
                <a:latin typeface="Roboto Light"/>
                <a:ea typeface="+mn-ea"/>
                <a:cs typeface="+mn-cs"/>
              </a:rPr>
              <a:pPr marL="0" marR="0" lvl="0" indent="0" algn="r" defTabSz="914032"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Roboto Light"/>
              <a:ea typeface="+mn-ea"/>
              <a:cs typeface="+mn-cs"/>
            </a:endParaRPr>
          </a:p>
        </p:txBody>
      </p:sp>
    </p:spTree>
    <p:extLst>
      <p:ext uri="{BB962C8B-B14F-4D97-AF65-F5344CB8AC3E}">
        <p14:creationId xmlns:p14="http://schemas.microsoft.com/office/powerpoint/2010/main" val="3226657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mn-lt"/>
              </a:rPr>
              <a:t>Today, three key factors are driving a “perfect storm” that has raised the importance of protecting industrial systems.  </a:t>
            </a:r>
          </a:p>
          <a:p>
            <a:r>
              <a:rPr lang="en-US" baseline="0" dirty="0">
                <a:latin typeface="+mn-lt"/>
              </a:rPr>
              <a:t>We all know that security was not the primary design principle for OT networks.  Many “brown field” systems were commissioned years ago and are </a:t>
            </a:r>
            <a:r>
              <a:rPr lang="en-US" b="1" baseline="0" dirty="0">
                <a:latin typeface="+mn-lt"/>
              </a:rPr>
              <a:t>inherently insecure</a:t>
            </a:r>
            <a:r>
              <a:rPr lang="en-US" baseline="0" dirty="0">
                <a:latin typeface="+mn-lt"/>
              </a:rPr>
              <a:t>.</a:t>
            </a:r>
          </a:p>
          <a:p>
            <a:endParaRPr lang="en-US" baseline="0" dirty="0">
              <a:latin typeface="+mn-lt"/>
            </a:endParaRPr>
          </a:p>
          <a:p>
            <a:r>
              <a:rPr lang="en-US" baseline="0" dirty="0">
                <a:latin typeface="+mn-lt"/>
              </a:rPr>
              <a:t>We also know that “air gap” air gaps have disappeared as OT systems are </a:t>
            </a:r>
            <a:r>
              <a:rPr lang="en-US" b="1" baseline="0" dirty="0">
                <a:latin typeface="+mn-lt"/>
              </a:rPr>
              <a:t>increasingly interconnected </a:t>
            </a:r>
            <a:r>
              <a:rPr lang="en-US" baseline="0" dirty="0">
                <a:latin typeface="+mn-lt"/>
              </a:rPr>
              <a:t>with the IT networks for various important business purposes.</a:t>
            </a:r>
          </a:p>
          <a:p>
            <a:endParaRPr lang="en-US" baseline="0" dirty="0">
              <a:latin typeface="+mn-lt"/>
            </a:endParaRPr>
          </a:p>
          <a:p>
            <a:r>
              <a:rPr lang="en-US" baseline="0" dirty="0">
                <a:latin typeface="+mn-lt"/>
              </a:rPr>
              <a:t>We now have a very active threat landscape impacting ICS. This includes nation-state adversaries who continue to targeted critical infrastructure. This also includes non-targeted attacks like </a:t>
            </a:r>
            <a:r>
              <a:rPr lang="en-US" baseline="0" dirty="0" err="1">
                <a:latin typeface="+mn-lt"/>
              </a:rPr>
              <a:t>NotPetya</a:t>
            </a:r>
            <a:r>
              <a:rPr lang="en-US" baseline="0" dirty="0">
                <a:latin typeface="+mn-lt"/>
              </a:rPr>
              <a:t> and WannaCry that have caused billions of losses to operations from collateral damage.  Organizations worldwide now understand that they don’t have to be the target to be a victim of an attack.</a:t>
            </a:r>
          </a:p>
          <a:p>
            <a:endParaRPr lang="en-US" baseline="0" dirty="0">
              <a:latin typeface="+mn-lt"/>
            </a:endParaRPr>
          </a:p>
          <a:p>
            <a:r>
              <a:rPr lang="en-US" baseline="0" dirty="0">
                <a:latin typeface="+mn-lt"/>
              </a:rPr>
              <a:t>Lastly, most organizations have </a:t>
            </a:r>
            <a:r>
              <a:rPr lang="en-US" b="1" baseline="0" dirty="0">
                <a:latin typeface="+mn-lt"/>
              </a:rPr>
              <a:t>no or very limited visibility</a:t>
            </a:r>
            <a:r>
              <a:rPr lang="en-US" baseline="0" dirty="0">
                <a:latin typeface="+mn-lt"/>
              </a:rPr>
              <a:t> into their ICS networks.</a:t>
            </a:r>
            <a:endParaRPr lang="he-IL" baseline="0" dirty="0">
              <a:latin typeface="+mn-lt"/>
            </a:endParaRPr>
          </a:p>
          <a:p>
            <a:endParaRPr lang="en-US" baseline="0" dirty="0">
              <a:latin typeface="+mn-lt"/>
            </a:endParaRPr>
          </a:p>
          <a:p>
            <a:r>
              <a:rPr lang="en-US" b="1" baseline="0" dirty="0">
                <a:solidFill>
                  <a:srgbClr val="FF0000"/>
                </a:solidFill>
                <a:latin typeface="+mn-lt"/>
              </a:rPr>
              <a:t>{NOTE: GREAT TIME TO ASK WHAT IS DRIVING THEIR INTEREST IN ICS CYBERSECURITY} </a:t>
            </a:r>
            <a:endParaRPr lang="en-US" b="1" dirty="0">
              <a:solidFill>
                <a:srgbClr val="FF0000"/>
              </a:solidFill>
              <a:latin typeface="+mn-lt"/>
            </a:endParaRPr>
          </a:p>
        </p:txBody>
      </p:sp>
      <p:sp>
        <p:nvSpPr>
          <p:cNvPr id="4" name="Slide Number Placeholder 3"/>
          <p:cNvSpPr>
            <a:spLocks noGrp="1"/>
          </p:cNvSpPr>
          <p:nvPr>
            <p:ph type="sldNum" sz="quarter" idx="10"/>
          </p:nvPr>
        </p:nvSpPr>
        <p:spPr/>
        <p:txBody>
          <a:bodyPr/>
          <a:lstStyle/>
          <a:p>
            <a:pPr marL="0" marR="0" lvl="0" indent="0" algn="r" defTabSz="1218709" rtl="0" eaLnBrk="1" fontAlgn="auto" latinLnBrk="0" hangingPunct="1">
              <a:lnSpc>
                <a:spcPct val="100000"/>
              </a:lnSpc>
              <a:spcBef>
                <a:spcPts val="0"/>
              </a:spcBef>
              <a:spcAft>
                <a:spcPts val="0"/>
              </a:spcAft>
              <a:buClrTx/>
              <a:buSzTx/>
              <a:buFontTx/>
              <a:buNone/>
              <a:tabLst/>
              <a:defRPr/>
            </a:pPr>
            <a:fld id="{04E75EAB-D79A-F24A-8D61-5DE49DD34104}" type="slidenum">
              <a:rPr kumimoji="0" lang="en-US" sz="1200" b="0" i="0" u="none" strike="noStrike" kern="1200" cap="none" spc="0" normalizeH="0" baseline="0" noProof="0" smtClean="0">
                <a:ln>
                  <a:noFill/>
                </a:ln>
                <a:solidFill>
                  <a:prstClr val="black"/>
                </a:solidFill>
                <a:effectLst/>
                <a:uLnTx/>
                <a:uFillTx/>
                <a:latin typeface="Roboto Light"/>
                <a:ea typeface="+mn-ea"/>
                <a:cs typeface="+mn-cs"/>
              </a:rPr>
              <a:pPr marL="0" marR="0" lvl="0" indent="0" algn="r" defTabSz="1218709"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Roboto Light"/>
              <a:ea typeface="+mn-ea"/>
              <a:cs typeface="+mn-cs"/>
            </a:endParaRPr>
          </a:p>
        </p:txBody>
      </p:sp>
    </p:spTree>
    <p:extLst>
      <p:ext uri="{BB962C8B-B14F-4D97-AF65-F5344CB8AC3E}">
        <p14:creationId xmlns:p14="http://schemas.microsoft.com/office/powerpoint/2010/main" val="1079057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032" rtl="0" eaLnBrk="1" fontAlgn="auto" latinLnBrk="0" hangingPunct="1">
              <a:lnSpc>
                <a:spcPct val="100000"/>
              </a:lnSpc>
              <a:spcBef>
                <a:spcPts val="0"/>
              </a:spcBef>
              <a:spcAft>
                <a:spcPts val="0"/>
              </a:spcAft>
              <a:buClrTx/>
              <a:buSzTx/>
              <a:buFontTx/>
              <a:buNone/>
              <a:tabLst/>
              <a:defRPr/>
            </a:pPr>
            <a:r>
              <a:rPr lang="en-US" sz="2400" kern="1200" baseline="0" dirty="0">
                <a:solidFill>
                  <a:schemeClr val="tx1"/>
                </a:solidFill>
                <a:latin typeface="Roboto Light"/>
                <a:ea typeface="+mn-ea"/>
                <a:cs typeface="+mn-cs"/>
              </a:rPr>
              <a:t>Most organizations have </a:t>
            </a:r>
            <a:r>
              <a:rPr lang="en-US" sz="2400" b="1" kern="1200" baseline="0" dirty="0">
                <a:solidFill>
                  <a:schemeClr val="tx1"/>
                </a:solidFill>
                <a:latin typeface="Roboto Light"/>
                <a:ea typeface="+mn-ea"/>
                <a:cs typeface="+mn-cs"/>
              </a:rPr>
              <a:t>no or very limited visibility</a:t>
            </a:r>
            <a:r>
              <a:rPr lang="en-US" sz="2400" kern="1200" baseline="0" dirty="0">
                <a:solidFill>
                  <a:schemeClr val="tx1"/>
                </a:solidFill>
                <a:latin typeface="Roboto Light"/>
                <a:ea typeface="+mn-ea"/>
                <a:cs typeface="+mn-cs"/>
              </a:rPr>
              <a:t> into their ICS networks.</a:t>
            </a:r>
          </a:p>
          <a:p>
            <a:pPr marL="0" marR="0" lvl="0" indent="0" algn="l" defTabSz="914032" rtl="0" eaLnBrk="1" fontAlgn="auto" latinLnBrk="0" hangingPunct="1">
              <a:lnSpc>
                <a:spcPct val="100000"/>
              </a:lnSpc>
              <a:spcBef>
                <a:spcPts val="0"/>
              </a:spcBef>
              <a:spcAft>
                <a:spcPts val="0"/>
              </a:spcAft>
              <a:buClrTx/>
              <a:buSzTx/>
              <a:buFontTx/>
              <a:buNone/>
              <a:tabLst/>
              <a:defRPr/>
            </a:pPr>
            <a:endParaRPr lang="he-IL" sz="2400" kern="1200" baseline="0" dirty="0">
              <a:solidFill>
                <a:schemeClr val="tx1"/>
              </a:solidFill>
              <a:latin typeface="Roboto Light"/>
              <a:ea typeface="+mn-ea"/>
              <a:cs typeface="+mn-cs"/>
            </a:endParaRPr>
          </a:p>
          <a:p>
            <a:pPr marL="0" algn="l" defTabSz="914032" rtl="0" eaLnBrk="1" latinLnBrk="0" hangingPunct="1"/>
            <a:r>
              <a:rPr lang="en-US" sz="2400" b="0" i="0" kern="1200" dirty="0">
                <a:solidFill>
                  <a:schemeClr val="tx1"/>
                </a:solidFill>
                <a:effectLst/>
                <a:latin typeface="Roboto Light"/>
                <a:ea typeface="+mn-ea"/>
                <a:cs typeface="+mn-cs"/>
              </a:rPr>
              <a:t>One of the most fundamental issues preventing many companies from effectively securing their OT environments is a lack of visibility into the structure of their ICS networks. As the handful of organizations that are at the forefront of providing visibility into those networks can attest, deploying purpose-built network monitoring routinely finds connected endpoints that nobody on the security team knew about, or they were not expected to be connected to a particular network, or they are communicating in unexpected ways, etc. Obviously, it’s impossible to protect what you can’t see. So, adopt technologies that provide visibility into all levels of your OT networks, down to serial / fieldbus connectivity, and incorporate that visibility and OT-specific threat detection into your IT SOC.</a:t>
            </a:r>
            <a:endParaRPr lang="en-US" dirty="0"/>
          </a:p>
        </p:txBody>
      </p:sp>
      <p:sp>
        <p:nvSpPr>
          <p:cNvPr id="4" name="Slide Number Placeholder 3"/>
          <p:cNvSpPr>
            <a:spLocks noGrp="1"/>
          </p:cNvSpPr>
          <p:nvPr>
            <p:ph type="sldNum" sz="quarter" idx="10"/>
          </p:nvPr>
        </p:nvSpPr>
        <p:spPr/>
        <p:txBody>
          <a:bodyPr/>
          <a:lstStyle/>
          <a:p>
            <a:fld id="{04E75EAB-D79A-F24A-8D61-5DE49DD34104}" type="slidenum">
              <a:rPr lang="en-US" smtClean="0"/>
              <a:pPr/>
              <a:t>6</a:t>
            </a:fld>
            <a:endParaRPr lang="en-US"/>
          </a:p>
        </p:txBody>
      </p:sp>
    </p:spTree>
    <p:extLst>
      <p:ext uri="{BB962C8B-B14F-4D97-AF65-F5344CB8AC3E}">
        <p14:creationId xmlns:p14="http://schemas.microsoft.com/office/powerpoint/2010/main" val="4251774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218709" rtl="0" eaLnBrk="1" fontAlgn="auto" latinLnBrk="0" hangingPunct="1">
              <a:lnSpc>
                <a:spcPct val="100000"/>
              </a:lnSpc>
              <a:spcBef>
                <a:spcPts val="0"/>
              </a:spcBef>
              <a:spcAft>
                <a:spcPts val="0"/>
              </a:spcAft>
              <a:buClrTx/>
              <a:buSzTx/>
              <a:buFontTx/>
              <a:buNone/>
              <a:tabLst/>
              <a:defRPr/>
            </a:pPr>
            <a:r>
              <a:rPr lang="en-US" b="0" dirty="0">
                <a:solidFill>
                  <a:schemeClr val="bg2"/>
                </a:solidFill>
                <a:latin typeface="+mn-lt"/>
              </a:rPr>
              <a:t>Key points on slide:</a:t>
            </a:r>
          </a:p>
          <a:p>
            <a:pPr marL="0" marR="0" indent="0" algn="l" defTabSz="1218709" rtl="0" eaLnBrk="1" fontAlgn="auto" latinLnBrk="0" hangingPunct="1">
              <a:lnSpc>
                <a:spcPct val="100000"/>
              </a:lnSpc>
              <a:spcBef>
                <a:spcPts val="0"/>
              </a:spcBef>
              <a:spcAft>
                <a:spcPts val="0"/>
              </a:spcAft>
              <a:buClrTx/>
              <a:buSzTx/>
              <a:buFontTx/>
              <a:buNone/>
              <a:tabLst/>
              <a:defRPr/>
            </a:pPr>
            <a:r>
              <a:rPr lang="en-US" b="0" dirty="0">
                <a:solidFill>
                  <a:schemeClr val="bg2"/>
                </a:solidFill>
                <a:latin typeface="+mn-lt"/>
              </a:rPr>
              <a:t>Power of the platform</a:t>
            </a:r>
          </a:p>
          <a:p>
            <a:pPr marL="0" marR="0" indent="0" algn="l" defTabSz="1218709" rtl="0" eaLnBrk="1" fontAlgn="auto" latinLnBrk="0" hangingPunct="1">
              <a:lnSpc>
                <a:spcPct val="100000"/>
              </a:lnSpc>
              <a:spcBef>
                <a:spcPts val="0"/>
              </a:spcBef>
              <a:spcAft>
                <a:spcPts val="0"/>
              </a:spcAft>
              <a:buClrTx/>
              <a:buSzTx/>
              <a:buFontTx/>
              <a:buNone/>
              <a:tabLst/>
              <a:defRPr/>
            </a:pPr>
            <a:r>
              <a:rPr lang="en-US" b="0" dirty="0">
                <a:solidFill>
                  <a:schemeClr val="bg2"/>
                </a:solidFill>
                <a:latin typeface="+mn-lt"/>
              </a:rPr>
              <a:t>Basic visibility does not provide much</a:t>
            </a:r>
          </a:p>
          <a:p>
            <a:pPr marL="0" marR="0" indent="0" algn="l" defTabSz="1218709" rtl="0" eaLnBrk="1" fontAlgn="auto" latinLnBrk="0" hangingPunct="1">
              <a:lnSpc>
                <a:spcPct val="100000"/>
              </a:lnSpc>
              <a:spcBef>
                <a:spcPts val="0"/>
              </a:spcBef>
              <a:spcAft>
                <a:spcPts val="0"/>
              </a:spcAft>
              <a:buClrTx/>
              <a:buSzTx/>
              <a:buFontTx/>
              <a:buNone/>
              <a:tabLst/>
              <a:defRPr/>
            </a:pPr>
            <a:r>
              <a:rPr lang="en-US" b="0" dirty="0">
                <a:solidFill>
                  <a:schemeClr val="bg2"/>
                </a:solidFill>
                <a:latin typeface="+mn-lt"/>
              </a:rPr>
              <a:t>Extreme Visibility powers the segmentation, monitoring</a:t>
            </a:r>
          </a:p>
          <a:p>
            <a:pPr marL="0" marR="0" indent="0" algn="l" defTabSz="1218709" rtl="0" eaLnBrk="1" fontAlgn="auto" latinLnBrk="0" hangingPunct="1">
              <a:lnSpc>
                <a:spcPct val="100000"/>
              </a:lnSpc>
              <a:spcBef>
                <a:spcPts val="0"/>
              </a:spcBef>
              <a:spcAft>
                <a:spcPts val="0"/>
              </a:spcAft>
              <a:buClrTx/>
              <a:buSzTx/>
              <a:buFontTx/>
              <a:buNone/>
              <a:tabLst/>
              <a:defRPr/>
            </a:pPr>
            <a:endParaRPr lang="en-US" b="0" dirty="0">
              <a:solidFill>
                <a:schemeClr val="bg2"/>
              </a:solidFill>
              <a:latin typeface="+mn-lt"/>
            </a:endParaRPr>
          </a:p>
          <a:p>
            <a:pPr marL="0" marR="0" indent="0" algn="l" defTabSz="1218709" rtl="0" eaLnBrk="1" fontAlgn="auto" latinLnBrk="0" hangingPunct="1">
              <a:lnSpc>
                <a:spcPct val="100000"/>
              </a:lnSpc>
              <a:spcBef>
                <a:spcPts val="0"/>
              </a:spcBef>
              <a:spcAft>
                <a:spcPts val="0"/>
              </a:spcAft>
              <a:buClrTx/>
              <a:buSzTx/>
              <a:buFontTx/>
              <a:buNone/>
              <a:tabLst/>
              <a:defRPr/>
            </a:pPr>
            <a:endParaRPr lang="en-US" b="0" dirty="0">
              <a:solidFill>
                <a:schemeClr val="bg2"/>
              </a:solidFill>
              <a:latin typeface="+mn-lt"/>
            </a:endParaRPr>
          </a:p>
          <a:p>
            <a:pPr marL="0" marR="0" indent="0" algn="l" defTabSz="1218709" rtl="0" eaLnBrk="1" fontAlgn="auto" latinLnBrk="0" hangingPunct="1">
              <a:lnSpc>
                <a:spcPct val="100000"/>
              </a:lnSpc>
              <a:spcBef>
                <a:spcPts val="0"/>
              </a:spcBef>
              <a:spcAft>
                <a:spcPts val="0"/>
              </a:spcAft>
              <a:buClrTx/>
              <a:buSzTx/>
              <a:buFontTx/>
              <a:buNone/>
              <a:tabLst/>
              <a:defRPr/>
            </a:pPr>
            <a:r>
              <a:rPr lang="en-US" b="0" dirty="0">
                <a:solidFill>
                  <a:schemeClr val="bg2"/>
                </a:solidFill>
                <a:latin typeface="+mn-lt"/>
              </a:rPr>
              <a:t>Many of our customer are working to build a defense in depth strategy for their OT environments. But where do you start?</a:t>
            </a:r>
          </a:p>
          <a:p>
            <a:pPr marL="0" marR="0" indent="0" algn="l" defTabSz="1218709" rtl="0" eaLnBrk="1" fontAlgn="auto" latinLnBrk="0" hangingPunct="1">
              <a:lnSpc>
                <a:spcPct val="100000"/>
              </a:lnSpc>
              <a:spcBef>
                <a:spcPts val="0"/>
              </a:spcBef>
              <a:spcAft>
                <a:spcPts val="0"/>
              </a:spcAft>
              <a:buClrTx/>
              <a:buSzTx/>
              <a:buFontTx/>
              <a:buNone/>
              <a:tabLst/>
              <a:defRPr/>
            </a:pPr>
            <a:endParaRPr lang="en-US" b="1" dirty="0">
              <a:solidFill>
                <a:schemeClr val="bg2"/>
              </a:solidFill>
              <a:latin typeface="+mn-lt"/>
            </a:endParaRPr>
          </a:p>
          <a:p>
            <a:pPr marL="0" marR="0" indent="0" algn="l" defTabSz="1218709" rtl="0" eaLnBrk="1" fontAlgn="auto" latinLnBrk="0" hangingPunct="1">
              <a:lnSpc>
                <a:spcPct val="100000"/>
              </a:lnSpc>
              <a:spcBef>
                <a:spcPts val="0"/>
              </a:spcBef>
              <a:spcAft>
                <a:spcPts val="0"/>
              </a:spcAft>
              <a:buClrTx/>
              <a:buSzTx/>
              <a:buFontTx/>
              <a:buNone/>
              <a:tabLst/>
              <a:defRPr/>
            </a:pPr>
            <a:r>
              <a:rPr lang="en-US" b="1" dirty="0">
                <a:solidFill>
                  <a:srgbClr val="FF0000"/>
                </a:solidFill>
                <a:latin typeface="+mn-lt"/>
              </a:rPr>
              <a:t>{Note: OPTIONAL SLIDE </a:t>
            </a:r>
            <a:r>
              <a:rPr lang="mr-IN" b="0" dirty="0">
                <a:solidFill>
                  <a:srgbClr val="FF0000"/>
                </a:solidFill>
                <a:latin typeface="+mn-lt"/>
              </a:rPr>
              <a:t>–</a:t>
            </a:r>
            <a:r>
              <a:rPr lang="en-US" b="0" dirty="0">
                <a:solidFill>
                  <a:srgbClr val="FF0000"/>
                </a:solidFill>
                <a:latin typeface="+mn-lt"/>
              </a:rPr>
              <a:t> But</a:t>
            </a:r>
            <a:r>
              <a:rPr lang="en-US" b="0" baseline="0" dirty="0">
                <a:solidFill>
                  <a:srgbClr val="FF0000"/>
                </a:solidFill>
                <a:latin typeface="+mn-lt"/>
              </a:rPr>
              <a:t> be careful. If the audience has not allocated funds for a monitoring solution you will need to make the case of why to start with visibility/monitoring. And this is also a good slide to ask them what they are planning to do, how they approaching the problem and to convince them that visibility and threat monitoring are fundamental components}</a:t>
            </a:r>
            <a:endParaRPr lang="en-US" b="0" dirty="0">
              <a:solidFill>
                <a:srgbClr val="FF0000"/>
              </a:solidFill>
              <a:latin typeface="+mn-lt"/>
            </a:endParaRPr>
          </a:p>
          <a:p>
            <a:endParaRPr lang="en-US" baseline="0" dirty="0">
              <a:latin typeface="+mn-lt"/>
            </a:endParaRPr>
          </a:p>
          <a:p>
            <a:r>
              <a:rPr lang="en-US" sz="1000" baseline="0" dirty="0">
                <a:latin typeface="+mn-lt"/>
              </a:rPr>
              <a:t>We are often asked about the what steps organizations should take to mitigate the risk they face in ICS environments </a:t>
            </a:r>
            <a:r>
              <a:rPr lang="mr-IN" sz="1000" baseline="0" dirty="0">
                <a:latin typeface="+mn-lt"/>
              </a:rPr>
              <a:t>–</a:t>
            </a:r>
            <a:r>
              <a:rPr lang="en-US" sz="1000" baseline="0" dirty="0">
                <a:latin typeface="+mn-lt"/>
              </a:rPr>
              <a:t> this typically includes a discussion about which security technologies they should implement and in what order.</a:t>
            </a:r>
          </a:p>
          <a:p>
            <a:endParaRPr lang="en-US" sz="1000" baseline="0" dirty="0">
              <a:latin typeface="+mn-lt"/>
            </a:endParaRPr>
          </a:p>
          <a:p>
            <a:r>
              <a:rPr lang="en-US" sz="1000" baseline="0" dirty="0">
                <a:latin typeface="+mn-lt"/>
              </a:rPr>
              <a:t>The “conventional wisdom”, following the traditional IT Security Playbook is</a:t>
            </a:r>
          </a:p>
          <a:p>
            <a:pPr marL="514350" indent="-514350">
              <a:buAutoNum type="arabicParenR"/>
            </a:pPr>
            <a:r>
              <a:rPr lang="en-US" sz="1000" baseline="0" dirty="0">
                <a:latin typeface="+mn-lt"/>
              </a:rPr>
              <a:t>Do a risk assessment </a:t>
            </a:r>
            <a:r>
              <a:rPr lang="mr-IN" sz="1000" baseline="0" dirty="0">
                <a:latin typeface="+mn-lt"/>
              </a:rPr>
              <a:t>–</a:t>
            </a:r>
            <a:r>
              <a:rPr lang="en-US" sz="1000" baseline="0" dirty="0">
                <a:latin typeface="+mn-lt"/>
              </a:rPr>
              <a:t> this includes conducting a thorough asset inventory (we agree and we can help)  - It is important to know where you are to build a good road map for risk reduction AND to help communicate the risk to people who control the budget and govern the systems.  You will, of course, need their full support. Claroty can help you here.</a:t>
            </a:r>
          </a:p>
          <a:p>
            <a:pPr marL="514350" indent="-514350">
              <a:buAutoNum type="arabicParenR"/>
            </a:pPr>
            <a:r>
              <a:rPr lang="en-US" sz="1000" baseline="0" dirty="0">
                <a:latin typeface="+mn-lt"/>
              </a:rPr>
              <a:t>Next step is to begin a comprehensive network segmentation project. We agree that network segmentation projects – both segments between IT and OT and segmentation within the OT network are very important.  Claroty technology can help expedite these projects. </a:t>
            </a:r>
          </a:p>
          <a:p>
            <a:pPr marL="514350" indent="-514350">
              <a:buAutoNum type="arabicParenR"/>
            </a:pPr>
            <a:r>
              <a:rPr lang="en-US" sz="1000" baseline="0" dirty="0">
                <a:latin typeface="+mn-lt"/>
              </a:rPr>
              <a:t>Once that is finished, begin building in your “defense-in-depth” controls – Claroty can help reduce a key risk – insecure remote access that many organizations face with their ICS network.</a:t>
            </a:r>
          </a:p>
          <a:p>
            <a:pPr marL="514350" indent="-514350">
              <a:buAutoNum type="arabicParenR"/>
            </a:pPr>
            <a:r>
              <a:rPr lang="en-US" sz="1000" b="1" baseline="0" dirty="0">
                <a:latin typeface="+mn-lt"/>
              </a:rPr>
              <a:t>We believe the starting point should be visibility into your ICS network. Knowing exactly what you have to protect can help expedite important activities such as segmentation projects.</a:t>
            </a:r>
          </a:p>
          <a:p>
            <a:pPr marL="514350" indent="-514350">
              <a:buAutoNum type="arabicParenR"/>
            </a:pPr>
            <a:r>
              <a:rPr lang="en-US" sz="1000" baseline="0" dirty="0">
                <a:latin typeface="+mn-lt"/>
              </a:rPr>
              <a:t>We also believe that threat monitoring is a priority. It does not make sense to wait to add monitoring until all the defense-in-depth capabilities are implemented. You will want very early warning about new threats in your ICS environment so you can detect and stop attacks as you build out your defenses. </a:t>
            </a:r>
          </a:p>
          <a:p>
            <a:pPr marL="514350" indent="-514350">
              <a:buAutoNum type="arabicParenR"/>
            </a:pPr>
            <a:endParaRPr lang="en-US" sz="1000" baseline="0" dirty="0">
              <a:latin typeface="+mn-lt"/>
            </a:endParaRPr>
          </a:p>
          <a:p>
            <a:pPr marL="0" indent="0">
              <a:buFontTx/>
              <a:buNone/>
            </a:pPr>
            <a:r>
              <a:rPr lang="en-US" sz="1000" baseline="0" dirty="0">
                <a:latin typeface="+mn-lt"/>
              </a:rPr>
              <a:t>There are no silver bullets in security. It will take a comprehensive risk-based approach to provide an acceptable level of security for ICS environments.</a:t>
            </a:r>
          </a:p>
          <a:p>
            <a:pPr marL="0" indent="0">
              <a:buFontTx/>
              <a:buNone/>
            </a:pPr>
            <a:r>
              <a:rPr lang="en-US" sz="1000" baseline="0" dirty="0">
                <a:latin typeface="+mn-lt"/>
              </a:rPr>
              <a:t>But we do believe that </a:t>
            </a:r>
            <a:r>
              <a:rPr lang="en-US" sz="1000" b="1" baseline="0" dirty="0">
                <a:latin typeface="+mn-lt"/>
              </a:rPr>
              <a:t>gaining visibility and providing ongoing threat monitoring can provide great risk management benefits in a very short timeframe and very cost effectively.</a:t>
            </a:r>
          </a:p>
        </p:txBody>
      </p:sp>
      <p:sp>
        <p:nvSpPr>
          <p:cNvPr id="4" name="Slide Number Placeholder 3"/>
          <p:cNvSpPr>
            <a:spLocks noGrp="1"/>
          </p:cNvSpPr>
          <p:nvPr>
            <p:ph type="sldNum" sz="quarter" idx="10"/>
          </p:nvPr>
        </p:nvSpPr>
        <p:spPr/>
        <p:txBody>
          <a:bodyPr/>
          <a:lstStyle/>
          <a:p>
            <a:pPr marL="0" marR="0" lvl="0" indent="0" algn="r" defTabSz="1218709" rtl="0" eaLnBrk="1" fontAlgn="auto" latinLnBrk="0" hangingPunct="1">
              <a:lnSpc>
                <a:spcPct val="100000"/>
              </a:lnSpc>
              <a:spcBef>
                <a:spcPts val="0"/>
              </a:spcBef>
              <a:spcAft>
                <a:spcPts val="0"/>
              </a:spcAft>
              <a:buClrTx/>
              <a:buSzTx/>
              <a:buFontTx/>
              <a:buNone/>
              <a:tabLst/>
              <a:defRPr/>
            </a:pPr>
            <a:fld id="{04E75EAB-D79A-F24A-8D61-5DE49DD34104}" type="slidenum">
              <a:rPr kumimoji="0" lang="en-US" sz="1200" b="0" i="0" u="none" strike="noStrike" kern="1200" cap="none" spc="0" normalizeH="0" baseline="0" noProof="0" smtClean="0">
                <a:ln>
                  <a:noFill/>
                </a:ln>
                <a:solidFill>
                  <a:prstClr val="black"/>
                </a:solidFill>
                <a:effectLst/>
                <a:uLnTx/>
                <a:uFillTx/>
                <a:latin typeface="Roboto Light"/>
                <a:ea typeface="+mn-ea"/>
                <a:cs typeface="+mn-cs"/>
              </a:rPr>
              <a:pPr marL="0" marR="0" lvl="0" indent="0" algn="r" defTabSz="1218709"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Roboto Light"/>
              <a:ea typeface="+mn-ea"/>
              <a:cs typeface="+mn-cs"/>
            </a:endParaRPr>
          </a:p>
        </p:txBody>
      </p:sp>
    </p:spTree>
    <p:extLst>
      <p:ext uri="{BB962C8B-B14F-4D97-AF65-F5344CB8AC3E}">
        <p14:creationId xmlns:p14="http://schemas.microsoft.com/office/powerpoint/2010/main" val="4285029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218709" rtl="0" eaLnBrk="1" fontAlgn="auto" latinLnBrk="0" hangingPunct="1">
              <a:lnSpc>
                <a:spcPct val="100000"/>
              </a:lnSpc>
              <a:spcBef>
                <a:spcPts val="0"/>
              </a:spcBef>
              <a:spcAft>
                <a:spcPts val="0"/>
              </a:spcAft>
              <a:buClrTx/>
              <a:buSzTx/>
              <a:buFontTx/>
              <a:buNone/>
              <a:tabLst/>
              <a:defRPr/>
            </a:pPr>
            <a:r>
              <a:rPr lang="en-US" sz="4400" b="0" kern="1200" dirty="0">
                <a:solidFill>
                  <a:schemeClr val="tx1"/>
                </a:solidFill>
                <a:latin typeface="Roboto Light"/>
                <a:ea typeface="+mn-ea"/>
                <a:cs typeface="+mn-cs"/>
              </a:rPr>
              <a:t>This</a:t>
            </a:r>
            <a:r>
              <a:rPr lang="en-US" sz="4400" b="0" kern="1200" baseline="0" dirty="0">
                <a:solidFill>
                  <a:schemeClr val="tx1"/>
                </a:solidFill>
                <a:latin typeface="Roboto Light"/>
                <a:ea typeface="+mn-ea"/>
                <a:cs typeface="+mn-cs"/>
              </a:rPr>
              <a:t> reference architecture shows </a:t>
            </a:r>
            <a:r>
              <a:rPr lang="en-US" sz="4400" b="0" kern="1200" dirty="0">
                <a:solidFill>
                  <a:schemeClr val="tx1"/>
                </a:solidFill>
                <a:latin typeface="Roboto Light"/>
                <a:ea typeface="+mn-ea"/>
                <a:cs typeface="+mn-cs"/>
              </a:rPr>
              <a:t>a sample industrial network</a:t>
            </a:r>
            <a:r>
              <a:rPr lang="en-US" sz="4400" b="0" kern="1200" baseline="0" dirty="0">
                <a:solidFill>
                  <a:schemeClr val="tx1"/>
                </a:solidFill>
                <a:latin typeface="Roboto Light"/>
                <a:ea typeface="+mn-ea"/>
                <a:cs typeface="+mn-cs"/>
              </a:rPr>
              <a:t> and where the Claroty Platform products fit into the picture. I will give a brief overview and then we will take a deeper dive into each product.</a:t>
            </a:r>
          </a:p>
          <a:p>
            <a:pPr marL="0" marR="0" indent="0" algn="l" defTabSz="1218709" rtl="0" eaLnBrk="1" fontAlgn="auto" latinLnBrk="0" hangingPunct="1">
              <a:lnSpc>
                <a:spcPct val="100000"/>
              </a:lnSpc>
              <a:spcBef>
                <a:spcPts val="0"/>
              </a:spcBef>
              <a:spcAft>
                <a:spcPts val="0"/>
              </a:spcAft>
              <a:buClrTx/>
              <a:buSzTx/>
              <a:buFontTx/>
              <a:buNone/>
              <a:tabLst/>
              <a:defRPr/>
            </a:pPr>
            <a:r>
              <a:rPr lang="en-US" sz="4400" b="0" kern="1200" baseline="0" dirty="0">
                <a:solidFill>
                  <a:schemeClr val="tx1"/>
                </a:solidFill>
                <a:latin typeface="Roboto Light"/>
                <a:ea typeface="+mn-ea"/>
                <a:cs typeface="+mn-cs"/>
              </a:rPr>
              <a:t> </a:t>
            </a:r>
          </a:p>
          <a:p>
            <a:pPr marL="0" marR="0" indent="0" algn="l" defTabSz="1218709" rtl="0" eaLnBrk="1" fontAlgn="auto" latinLnBrk="0" hangingPunct="1">
              <a:lnSpc>
                <a:spcPct val="100000"/>
              </a:lnSpc>
              <a:spcBef>
                <a:spcPts val="0"/>
              </a:spcBef>
              <a:spcAft>
                <a:spcPts val="0"/>
              </a:spcAft>
              <a:buClrTx/>
              <a:buSzTx/>
              <a:buFontTx/>
              <a:buNone/>
              <a:tabLst/>
              <a:defRPr/>
            </a:pPr>
            <a:r>
              <a:rPr lang="en-US" sz="4400" b="0" kern="1200" baseline="0" dirty="0">
                <a:solidFill>
                  <a:schemeClr val="tx1"/>
                </a:solidFill>
                <a:latin typeface="Roboto Light"/>
                <a:ea typeface="+mn-ea"/>
                <a:cs typeface="+mn-cs"/>
              </a:rPr>
              <a:t>Our Flagship product, </a:t>
            </a:r>
            <a:r>
              <a:rPr lang="en-US" sz="4400" b="1" kern="1200" baseline="0" dirty="0">
                <a:solidFill>
                  <a:schemeClr val="tx1"/>
                </a:solidFill>
                <a:latin typeface="Roboto Light"/>
                <a:ea typeface="+mn-ea"/>
                <a:cs typeface="+mn-cs"/>
              </a:rPr>
              <a:t>Continuous Threat Detection, </a:t>
            </a:r>
            <a:r>
              <a:rPr lang="en-US" sz="4400" b="0" kern="1200" baseline="0" dirty="0">
                <a:solidFill>
                  <a:schemeClr val="tx1"/>
                </a:solidFill>
                <a:latin typeface="Roboto Light"/>
                <a:ea typeface="+mn-ea"/>
                <a:cs typeface="+mn-cs"/>
              </a:rPr>
              <a:t>provides visibility and real-time threat and vulnerability monitoring.  This product sits “out of band” on the SPAN port of a switch, safely and passively monitoring the network. There is no actual “footprint” on the ICS network so you don’t need plant downtime to install or update agents.</a:t>
            </a:r>
          </a:p>
          <a:p>
            <a:pPr marL="0" marR="0" indent="0" algn="l" defTabSz="1218709" rtl="0" eaLnBrk="1" fontAlgn="auto" latinLnBrk="0" hangingPunct="1">
              <a:lnSpc>
                <a:spcPct val="100000"/>
              </a:lnSpc>
              <a:spcBef>
                <a:spcPts val="0"/>
              </a:spcBef>
              <a:spcAft>
                <a:spcPts val="0"/>
              </a:spcAft>
              <a:buClrTx/>
              <a:buSzTx/>
              <a:buFontTx/>
              <a:buNone/>
              <a:tabLst/>
              <a:defRPr/>
            </a:pPr>
            <a:endParaRPr lang="en-US" sz="4400" b="0" kern="1200" baseline="0" dirty="0">
              <a:solidFill>
                <a:schemeClr val="tx1"/>
              </a:solidFill>
              <a:latin typeface="Roboto Light"/>
              <a:ea typeface="+mn-ea"/>
              <a:cs typeface="+mn-cs"/>
            </a:endParaRPr>
          </a:p>
          <a:p>
            <a:pPr marL="0" marR="0" indent="0" algn="l" defTabSz="1218709" rtl="0" eaLnBrk="1" fontAlgn="auto" latinLnBrk="0" hangingPunct="1">
              <a:lnSpc>
                <a:spcPct val="100000"/>
              </a:lnSpc>
              <a:spcBef>
                <a:spcPts val="0"/>
              </a:spcBef>
              <a:spcAft>
                <a:spcPts val="0"/>
              </a:spcAft>
              <a:buClrTx/>
              <a:buSzTx/>
              <a:buFontTx/>
              <a:buNone/>
              <a:tabLst/>
              <a:defRPr/>
            </a:pPr>
            <a:r>
              <a:rPr lang="en-US" sz="4400" b="1" kern="1200" baseline="0" dirty="0">
                <a:solidFill>
                  <a:schemeClr val="tx1"/>
                </a:solidFill>
                <a:latin typeface="Roboto Light"/>
                <a:ea typeface="+mn-ea"/>
                <a:cs typeface="+mn-cs"/>
              </a:rPr>
              <a:t>Secure Remote Access </a:t>
            </a:r>
            <a:r>
              <a:rPr lang="en-US" sz="4400" b="0" kern="1200" baseline="0" dirty="0">
                <a:solidFill>
                  <a:schemeClr val="tx1"/>
                </a:solidFill>
                <a:latin typeface="Roboto Light"/>
                <a:ea typeface="+mn-ea"/>
                <a:cs typeface="+mn-cs"/>
              </a:rPr>
              <a:t>provides policy-based controlled and monitored access to into your ICS network and removes an important attack vector. Is it typically used by employees and contractors to safely access and manage the assets in the ICS network from outside the plant or operations.</a:t>
            </a:r>
          </a:p>
          <a:p>
            <a:pPr marL="0" marR="0" indent="0" algn="l" defTabSz="1218709" rtl="0" eaLnBrk="1" fontAlgn="auto" latinLnBrk="0" hangingPunct="1">
              <a:lnSpc>
                <a:spcPct val="100000"/>
              </a:lnSpc>
              <a:spcBef>
                <a:spcPts val="0"/>
              </a:spcBef>
              <a:spcAft>
                <a:spcPts val="0"/>
              </a:spcAft>
              <a:buClrTx/>
              <a:buSzTx/>
              <a:buFontTx/>
              <a:buNone/>
              <a:tabLst/>
              <a:defRPr/>
            </a:pPr>
            <a:endParaRPr lang="en-US" sz="4400" b="0" kern="1200" baseline="0" dirty="0">
              <a:solidFill>
                <a:schemeClr val="tx1"/>
              </a:solidFill>
              <a:latin typeface="Roboto Light"/>
              <a:ea typeface="+mn-ea"/>
              <a:cs typeface="+mn-cs"/>
            </a:endParaRPr>
          </a:p>
          <a:p>
            <a:pPr marL="0" marR="0" indent="0" algn="l" defTabSz="1218709" rtl="0" eaLnBrk="1" fontAlgn="auto" latinLnBrk="0" hangingPunct="1">
              <a:lnSpc>
                <a:spcPct val="100000"/>
              </a:lnSpc>
              <a:spcBef>
                <a:spcPts val="0"/>
              </a:spcBef>
              <a:spcAft>
                <a:spcPts val="0"/>
              </a:spcAft>
              <a:buClrTx/>
              <a:buSzTx/>
              <a:buFontTx/>
              <a:buNone/>
              <a:tabLst/>
              <a:defRPr/>
            </a:pPr>
            <a:r>
              <a:rPr lang="en-US" sz="4400" b="0" kern="1200" baseline="0" dirty="0">
                <a:solidFill>
                  <a:schemeClr val="tx1"/>
                </a:solidFill>
                <a:latin typeface="Roboto Light"/>
                <a:ea typeface="+mn-ea"/>
                <a:cs typeface="+mn-cs"/>
              </a:rPr>
              <a:t>Lastly, our </a:t>
            </a:r>
            <a:r>
              <a:rPr lang="en-US" sz="4400" b="1" kern="1200" baseline="0" dirty="0">
                <a:solidFill>
                  <a:schemeClr val="tx1"/>
                </a:solidFill>
                <a:latin typeface="Roboto Light"/>
                <a:ea typeface="+mn-ea"/>
                <a:cs typeface="+mn-cs"/>
              </a:rPr>
              <a:t>Enterprise Management Console</a:t>
            </a:r>
            <a:r>
              <a:rPr lang="en-US" sz="4400" b="0" kern="1200" baseline="0" dirty="0">
                <a:solidFill>
                  <a:schemeClr val="tx1"/>
                </a:solidFill>
                <a:latin typeface="Roboto Light"/>
                <a:ea typeface="+mn-ea"/>
                <a:cs typeface="+mn-cs"/>
              </a:rPr>
              <a:t>, provides an enterprise-wide view that supports our customers who have distributed plants or operations and want a consolidated view and also need to integrate this data with existing SOC tools.</a:t>
            </a:r>
          </a:p>
        </p:txBody>
      </p:sp>
      <p:sp>
        <p:nvSpPr>
          <p:cNvPr id="4" name="Slide Number Placeholder 3"/>
          <p:cNvSpPr>
            <a:spLocks noGrp="1"/>
          </p:cNvSpPr>
          <p:nvPr>
            <p:ph type="sldNum" sz="quarter" idx="10"/>
          </p:nvPr>
        </p:nvSpPr>
        <p:spPr/>
        <p:txBody>
          <a:bodyPr/>
          <a:lstStyle/>
          <a:p>
            <a:pPr marL="0" marR="0" lvl="0" indent="0" algn="r" defTabSz="914032" rtl="0" eaLnBrk="1" fontAlgn="auto" latinLnBrk="0" hangingPunct="1">
              <a:lnSpc>
                <a:spcPct val="100000"/>
              </a:lnSpc>
              <a:spcBef>
                <a:spcPts val="0"/>
              </a:spcBef>
              <a:spcAft>
                <a:spcPts val="0"/>
              </a:spcAft>
              <a:buClrTx/>
              <a:buSzTx/>
              <a:buFontTx/>
              <a:buNone/>
              <a:tabLst/>
              <a:defRPr/>
            </a:pPr>
            <a:fld id="{04E75EAB-D79A-F24A-8D61-5DE49DD34104}" type="slidenum">
              <a:rPr kumimoji="0" lang="en-US" sz="1200" b="0" i="0" u="none" strike="noStrike" kern="1200" cap="none" spc="0" normalizeH="0" baseline="0" noProof="0" smtClean="0">
                <a:ln>
                  <a:noFill/>
                </a:ln>
                <a:solidFill>
                  <a:prstClr val="black"/>
                </a:solidFill>
                <a:effectLst/>
                <a:uLnTx/>
                <a:uFillTx/>
                <a:latin typeface="Roboto Light"/>
                <a:ea typeface="+mn-ea"/>
                <a:cs typeface="+mn-cs"/>
              </a:rPr>
              <a:pPr marL="0" marR="0" lvl="0" indent="0" algn="r" defTabSz="914032"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Roboto Light"/>
              <a:ea typeface="+mn-ea"/>
              <a:cs typeface="+mn-cs"/>
            </a:endParaRPr>
          </a:p>
        </p:txBody>
      </p:sp>
    </p:spTree>
    <p:extLst>
      <p:ext uri="{BB962C8B-B14F-4D97-AF65-F5344CB8AC3E}">
        <p14:creationId xmlns:p14="http://schemas.microsoft.com/office/powerpoint/2010/main" val="3317312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Claroty Platform is powered by </a:t>
            </a:r>
            <a:r>
              <a:rPr lang="en-US" sz="1200" kern="1200" dirty="0">
                <a:solidFill>
                  <a:schemeClr val="tx1"/>
                </a:solidFill>
                <a:effectLst/>
                <a:latin typeface="Roboto Light"/>
                <a:ea typeface="+mn-ea"/>
                <a:cs typeface="+mn-cs"/>
              </a:rPr>
              <a:t>Claroty’s advanced CoreX engine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was specifically designed to ensure safe, secure and reliable operations in large, complex industrial networks.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base of our CoreX engine is comprised of proprietary dissectors for all major IT and industrial network protocols–both open and proprietary. </a:t>
            </a:r>
          </a:p>
          <a:p>
            <a:r>
              <a:rPr lang="en-US" sz="1200" kern="1200" dirty="0">
                <a:solidFill>
                  <a:schemeClr val="tx1"/>
                </a:solidFill>
                <a:effectLst/>
                <a:latin typeface="+mn-lt"/>
                <a:ea typeface="+mn-ea"/>
                <a:cs typeface="+mn-cs"/>
              </a:rPr>
              <a:t>The dissectors leverage deep packet inspection to safely extract information from both serial and IP-based networks. These dissectors extract precise details about each asset on the network, capturing exactly how assets are communicating across the network and leverage this information to build a high-fidelity baseline model.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Claroty has made a multi-million dollar investment into the most extensive ICS lab in the industry and has by far the largest research team dedicated to building and maintaining  protocol dissectors. Our heavy investment ensures your systems will continue to have the best protection available.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032" rtl="0" eaLnBrk="1" fontAlgn="auto" latinLnBrk="0" hangingPunct="1">
              <a:lnSpc>
                <a:spcPct val="100000"/>
              </a:lnSpc>
              <a:spcBef>
                <a:spcPts val="0"/>
              </a:spcBef>
              <a:spcAft>
                <a:spcPts val="0"/>
              </a:spcAft>
              <a:buClrTx/>
              <a:buSzTx/>
              <a:buFontTx/>
              <a:buNone/>
              <a:tabLst/>
              <a:defRPr/>
            </a:pPr>
            <a:fld id="{04E75EAB-D79A-F24A-8D61-5DE49DD34104}" type="slidenum">
              <a:rPr kumimoji="0" lang="en-US" sz="1200" b="0" i="0" u="none" strike="noStrike" kern="1200" cap="none" spc="0" normalizeH="0" baseline="0" noProof="0" smtClean="0">
                <a:ln>
                  <a:noFill/>
                </a:ln>
                <a:solidFill>
                  <a:prstClr val="black"/>
                </a:solidFill>
                <a:effectLst/>
                <a:uLnTx/>
                <a:uFillTx/>
                <a:latin typeface="Roboto Light"/>
                <a:ea typeface="+mn-ea"/>
                <a:cs typeface="+mn-cs"/>
              </a:rPr>
              <a:pPr marL="0" marR="0" lvl="0" indent="0" algn="r" defTabSz="914032"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Roboto Light"/>
              <a:ea typeface="+mn-ea"/>
              <a:cs typeface="+mn-cs"/>
            </a:endParaRPr>
          </a:p>
        </p:txBody>
      </p:sp>
    </p:spTree>
    <p:extLst>
      <p:ext uri="{BB962C8B-B14F-4D97-AF65-F5344CB8AC3E}">
        <p14:creationId xmlns:p14="http://schemas.microsoft.com/office/powerpoint/2010/main" val="3020875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26944" y="4925985"/>
            <a:ext cx="15519997" cy="2922616"/>
          </a:xfrm>
          <a:prstGeom prst="rect">
            <a:avLst/>
          </a:prstGeom>
        </p:spPr>
        <p:txBody>
          <a:bodyPr>
            <a:normAutofit/>
          </a:bodyPr>
          <a:lstStyle>
            <a:lvl1pPr marL="0" indent="0" algn="ctr" defTabSz="914032" rtl="0" eaLnBrk="1" latinLnBrk="0" hangingPunct="1">
              <a:buNone/>
              <a:defRPr lang="en-US" sz="4800" b="0" kern="1200" spc="-112" dirty="0">
                <a:solidFill>
                  <a:schemeClr val="bg1"/>
                </a:solidFill>
                <a:effectLst>
                  <a:outerShdw blurRad="38100" dist="38100" dir="2700000" algn="tl">
                    <a:srgbClr val="000000">
                      <a:alpha val="43137"/>
                    </a:srgbClr>
                  </a:outerShdw>
                </a:effectLst>
                <a:latin typeface="+mj-lt"/>
                <a:ea typeface="+mn-ea"/>
                <a:cs typeface="Museo Sans 900" pitchFamily="50"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a:t>
            </a:r>
          </a:p>
        </p:txBody>
      </p:sp>
      <p:sp>
        <p:nvSpPr>
          <p:cNvPr id="12" name="Title 1"/>
          <p:cNvSpPr>
            <a:spLocks noGrp="1"/>
          </p:cNvSpPr>
          <p:nvPr>
            <p:ph type="ctrTitle"/>
          </p:nvPr>
        </p:nvSpPr>
        <p:spPr>
          <a:xfrm>
            <a:off x="1353344" y="1785257"/>
            <a:ext cx="15491088" cy="2617238"/>
          </a:xfrm>
          <a:prstGeom prst="rect">
            <a:avLst/>
          </a:prstGeom>
        </p:spPr>
        <p:txBody>
          <a:bodyPr>
            <a:normAutofit/>
          </a:bodyPr>
          <a:lstStyle>
            <a:lvl1pPr marL="0" algn="ctr" defTabSz="914032" rtl="0" eaLnBrk="1" latinLnBrk="0" hangingPunct="1">
              <a:defRPr lang="en-US" sz="8000" b="0" kern="1200" dirty="0">
                <a:solidFill>
                  <a:schemeClr val="bg1"/>
                </a:solidFill>
                <a:effectLst>
                  <a:outerShdw blurRad="38100" dist="38100" dir="2700000" algn="tl">
                    <a:srgbClr val="000000">
                      <a:alpha val="43137"/>
                    </a:srgbClr>
                  </a:outerShdw>
                </a:effectLst>
                <a:latin typeface="+mj-lt"/>
                <a:ea typeface="+mn-ea"/>
                <a:cs typeface="Museo Sans 700" pitchFamily="50" charset="0"/>
              </a:defRPr>
            </a:lvl1pPr>
          </a:lstStyle>
          <a:p>
            <a:r>
              <a:rPr lang="en-US" dirty="0"/>
              <a:t>Click to edit Master title style</a:t>
            </a:r>
          </a:p>
        </p:txBody>
      </p:sp>
      <p:sp>
        <p:nvSpPr>
          <p:cNvPr id="7" name="Rectangle 6"/>
          <p:cNvSpPr/>
          <p:nvPr userDrawn="1"/>
        </p:nvSpPr>
        <p:spPr>
          <a:xfrm>
            <a:off x="8788119" y="4618865"/>
            <a:ext cx="711766" cy="33558"/>
          </a:xfrm>
          <a:prstGeom prst="rect">
            <a:avLst/>
          </a:prstGeom>
          <a:solidFill>
            <a:srgbClr val="E0534A"/>
          </a:solidFill>
          <a:ln w="12700">
            <a:solidFill>
              <a:srgbClr val="E05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9" name="Rectangle 8"/>
          <p:cNvSpPr/>
          <p:nvPr userDrawn="1"/>
        </p:nvSpPr>
        <p:spPr>
          <a:xfrm>
            <a:off x="432342" y="9684547"/>
            <a:ext cx="412292" cy="323165"/>
          </a:xfrm>
          <a:prstGeom prst="rect">
            <a:avLst/>
          </a:prstGeom>
        </p:spPr>
        <p:txBody>
          <a:bodyPr wrap="none" anchor="ctr">
            <a:spAutoFit/>
          </a:bodyPr>
          <a:lstStyle/>
          <a:p>
            <a:pPr algn="ctr"/>
            <a:fld id="{1036F1E4-8092-45C6-82DF-5BEB0D84C30C}" type="slidenum">
              <a:rPr lang="en-US" sz="1500" smtClean="0"/>
              <a:t>‹#›</a:t>
            </a:fld>
            <a:endParaRPr lang="en-US" sz="1500" dirty="0"/>
          </a:p>
        </p:txBody>
      </p:sp>
    </p:spTree>
    <p:extLst>
      <p:ext uri="{BB962C8B-B14F-4D97-AF65-F5344CB8AC3E}">
        <p14:creationId xmlns:p14="http://schemas.microsoft.com/office/powerpoint/2010/main" val="739738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Screens Placeholder Slide">
    <p:spTree>
      <p:nvGrpSpPr>
        <p:cNvPr id="1" name=""/>
        <p:cNvGrpSpPr/>
        <p:nvPr/>
      </p:nvGrpSpPr>
      <p:grpSpPr>
        <a:xfrm>
          <a:off x="0" y="0"/>
          <a:ext cx="0" cy="0"/>
          <a:chOff x="0" y="0"/>
          <a:chExt cx="0" cy="0"/>
        </a:xfrm>
      </p:grpSpPr>
      <p:sp>
        <p:nvSpPr>
          <p:cNvPr id="8" name="Rectangle 7"/>
          <p:cNvSpPr/>
          <p:nvPr userDrawn="1"/>
        </p:nvSpPr>
        <p:spPr>
          <a:xfrm>
            <a:off x="0" y="2744826"/>
            <a:ext cx="18288000" cy="6615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5253" y="2821026"/>
            <a:ext cx="12186458" cy="6907167"/>
          </a:xfrm>
          <a:prstGeom prst="rect">
            <a:avLst/>
          </a:prstGeom>
        </p:spPr>
      </p:pic>
      <p:pic>
        <p:nvPicPr>
          <p:cNvPr id="30" name="Picture 2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72663" y="2821026"/>
            <a:ext cx="12186458" cy="6907167"/>
          </a:xfrm>
          <a:prstGeom prst="rect">
            <a:avLst/>
          </a:prstGeom>
        </p:spPr>
      </p:pic>
      <p:sp>
        <p:nvSpPr>
          <p:cNvPr id="7" name="Picture Placeholder 6"/>
          <p:cNvSpPr>
            <a:spLocks noGrp="1"/>
          </p:cNvSpPr>
          <p:nvPr>
            <p:ph type="pic" sz="quarter" idx="19"/>
          </p:nvPr>
        </p:nvSpPr>
        <p:spPr>
          <a:xfrm>
            <a:off x="1037389" y="3309258"/>
            <a:ext cx="7295398" cy="4435420"/>
          </a:xfrm>
          <a:prstGeom prst="rect">
            <a:avLst/>
          </a:prstGeom>
        </p:spPr>
        <p:txBody>
          <a:bodyPr/>
          <a:lstStyle/>
          <a:p>
            <a:endParaRPr lang="en-US"/>
          </a:p>
        </p:txBody>
      </p:sp>
      <p:sp>
        <p:nvSpPr>
          <p:cNvPr id="34" name="Text Placeholder 2"/>
          <p:cNvSpPr>
            <a:spLocks noGrp="1"/>
          </p:cNvSpPr>
          <p:nvPr>
            <p:ph type="body" idx="13" hasCustomPrompt="1"/>
          </p:nvPr>
        </p:nvSpPr>
        <p:spPr>
          <a:xfrm>
            <a:off x="1181103" y="557742"/>
            <a:ext cx="15925794" cy="760032"/>
          </a:xfrm>
          <a:prstGeom prst="rect">
            <a:avLst/>
          </a:prstGeom>
        </p:spPr>
        <p:txBody>
          <a:bodyPr anchor="b">
            <a:noAutofit/>
          </a:bodyPr>
          <a:lstStyle>
            <a:lvl1pPr marL="0" indent="0" algn="ctr" defTabSz="914032" rtl="0" eaLnBrk="1" latinLnBrk="0" hangingPunct="1">
              <a:buNone/>
              <a:defRPr lang="en-US" sz="4800" b="0" kern="1200" dirty="0" smtClean="0">
                <a:solidFill>
                  <a:schemeClr val="bg1"/>
                </a:solidFill>
                <a:latin typeface="+mj-lt"/>
                <a:ea typeface="+mn-ea"/>
                <a:cs typeface="Museo Sans 700" pitchFamily="50"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36" name="Rectangle 35"/>
          <p:cNvSpPr/>
          <p:nvPr userDrawn="1"/>
        </p:nvSpPr>
        <p:spPr>
          <a:xfrm>
            <a:off x="8788119" y="1562177"/>
            <a:ext cx="711766" cy="33558"/>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grpSp>
        <p:nvGrpSpPr>
          <p:cNvPr id="3" name="Group 2">
            <a:extLst>
              <a:ext uri="{FF2B5EF4-FFF2-40B4-BE49-F238E27FC236}">
                <a16:creationId xmlns:a16="http://schemas.microsoft.com/office/drawing/2014/main" id="{12656DA8-8DC5-8746-93AB-2AFFAAF23051}"/>
              </a:ext>
            </a:extLst>
          </p:cNvPr>
          <p:cNvGrpSpPr/>
          <p:nvPr userDrawn="1"/>
        </p:nvGrpSpPr>
        <p:grpSpPr>
          <a:xfrm>
            <a:off x="7279260" y="9404324"/>
            <a:ext cx="10662262" cy="863384"/>
            <a:chOff x="3639630" y="4702162"/>
            <a:chExt cx="5331131" cy="431692"/>
          </a:xfrm>
        </p:grpSpPr>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0384" y="4702162"/>
              <a:ext cx="1130377" cy="431692"/>
            </a:xfrm>
            <a:prstGeom prst="rect">
              <a:avLst/>
            </a:prstGeom>
          </p:spPr>
        </p:pic>
        <p:sp>
          <p:nvSpPr>
            <p:cNvPr id="12" name="Rectangle 11"/>
            <p:cNvSpPr/>
            <p:nvPr userDrawn="1"/>
          </p:nvSpPr>
          <p:spPr>
            <a:xfrm>
              <a:off x="3639630" y="4842273"/>
              <a:ext cx="1819633" cy="161583"/>
            </a:xfrm>
            <a:prstGeom prst="rect">
              <a:avLst/>
            </a:prstGeom>
          </p:spPr>
          <p:txBody>
            <a:bodyPr wrap="none" anchor="ctr">
              <a:spAutoFit/>
            </a:bodyPr>
            <a:lstStyle/>
            <a:p>
              <a:pPr algn="ctr"/>
              <a:r>
                <a:rPr lang="en-US" sz="1500" dirty="0"/>
                <a:t>Copyright Claroty 2018 </a:t>
              </a:r>
              <a:r>
                <a:rPr lang="mr-IN" sz="1500" dirty="0"/>
                <a:t>–</a:t>
              </a:r>
              <a:r>
                <a:rPr lang="en-US" sz="1500" dirty="0"/>
                <a:t> All Rights Reserved</a:t>
              </a:r>
            </a:p>
          </p:txBody>
        </p:sp>
      </p:grpSp>
      <p:sp>
        <p:nvSpPr>
          <p:cNvPr id="14" name="Rectangle 13"/>
          <p:cNvSpPr/>
          <p:nvPr userDrawn="1"/>
        </p:nvSpPr>
        <p:spPr>
          <a:xfrm>
            <a:off x="432342" y="9684547"/>
            <a:ext cx="412292" cy="323165"/>
          </a:xfrm>
          <a:prstGeom prst="rect">
            <a:avLst/>
          </a:prstGeom>
        </p:spPr>
        <p:txBody>
          <a:bodyPr wrap="none" anchor="ctr">
            <a:spAutoFit/>
          </a:bodyPr>
          <a:lstStyle/>
          <a:p>
            <a:pPr algn="ctr"/>
            <a:fld id="{1036F1E4-8092-45C6-82DF-5BEB0D84C30C}" type="slidenum">
              <a:rPr lang="en-US" sz="1500" smtClean="0"/>
              <a:t>‹#›</a:t>
            </a:fld>
            <a:endParaRPr lang="en-US" sz="1500" dirty="0"/>
          </a:p>
        </p:txBody>
      </p:sp>
      <p:sp>
        <p:nvSpPr>
          <p:cNvPr id="4" name="Text Placeholder 3"/>
          <p:cNvSpPr>
            <a:spLocks noGrp="1"/>
          </p:cNvSpPr>
          <p:nvPr>
            <p:ph type="body" sz="quarter" idx="18"/>
          </p:nvPr>
        </p:nvSpPr>
        <p:spPr>
          <a:xfrm>
            <a:off x="1181103" y="1847850"/>
            <a:ext cx="15925795" cy="585788"/>
          </a:xfrm>
          <a:prstGeom prst="rect">
            <a:avLst/>
          </a:prstGeom>
        </p:spPr>
        <p:txBody>
          <a:bodyPr/>
          <a:lstStyle>
            <a:lvl1pPr>
              <a:defRPr lang="en-US" sz="3200" kern="1200" dirty="0" smtClean="0">
                <a:solidFill>
                  <a:schemeClr val="accent2"/>
                </a:solidFill>
                <a:latin typeface="+mj-lt"/>
                <a:ea typeface="ＭＳ Ｐゴシック" charset="0"/>
                <a:cs typeface="Roboto Regular"/>
              </a:defRPr>
            </a:lvl1pPr>
          </a:lstStyle>
          <a:p>
            <a:pPr marL="0" lvl="0" indent="0" algn="ctr" defTabSz="914032" rtl="0" eaLnBrk="1" latinLnBrk="0" hangingPunct="1">
              <a:spcBef>
                <a:spcPct val="0"/>
              </a:spcBef>
              <a:buFontTx/>
              <a:buNone/>
            </a:pPr>
            <a:r>
              <a:rPr lang="en-US" dirty="0"/>
              <a:t>Click to edit Master text styles</a:t>
            </a:r>
          </a:p>
        </p:txBody>
      </p:sp>
      <p:sp>
        <p:nvSpPr>
          <p:cNvPr id="29" name="Picture Placeholder 6"/>
          <p:cNvSpPr>
            <a:spLocks noGrp="1"/>
          </p:cNvSpPr>
          <p:nvPr>
            <p:ph type="pic" sz="quarter" idx="20"/>
          </p:nvPr>
        </p:nvSpPr>
        <p:spPr>
          <a:xfrm>
            <a:off x="9967135" y="3309258"/>
            <a:ext cx="7275835" cy="4463142"/>
          </a:xfrm>
          <a:prstGeom prst="rect">
            <a:avLst/>
          </a:prstGeom>
        </p:spPr>
        <p:txBody>
          <a:bodyPr/>
          <a:lstStyle>
            <a:lvl1pPr rtl="0">
              <a:defRPr/>
            </a:lvl1pPr>
          </a:lstStyle>
          <a:p>
            <a:endParaRPr lang="en-US"/>
          </a:p>
        </p:txBody>
      </p:sp>
    </p:spTree>
    <p:extLst>
      <p:ext uri="{BB962C8B-B14F-4D97-AF65-F5344CB8AC3E}">
        <p14:creationId xmlns:p14="http://schemas.microsoft.com/office/powerpoint/2010/main" val="2548322922"/>
      </p:ext>
    </p:extLst>
  </p:cSld>
  <p:clrMapOvr>
    <a:masterClrMapping/>
  </p:clrMapOvr>
  <p:extLst>
    <p:ext uri="{DCECCB84-F9BA-43D5-87BE-67443E8EF086}">
      <p15:sldGuideLst xmlns:p15="http://schemas.microsoft.com/office/powerpoint/2012/main">
        <p15:guide id="1" orient="horz" pos="4896" userDrawn="1">
          <p15:clr>
            <a:srgbClr val="FBAE40"/>
          </p15:clr>
        </p15:guide>
        <p15:guide id="2" pos="576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Subtitle Graph/Tab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680771" y="9404324"/>
            <a:ext cx="2260754" cy="863384"/>
          </a:xfrm>
          <a:prstGeom prst="rect">
            <a:avLst/>
          </a:prstGeom>
        </p:spPr>
      </p:pic>
      <p:sp>
        <p:nvSpPr>
          <p:cNvPr id="6" name="Rectangle 5"/>
          <p:cNvSpPr/>
          <p:nvPr userDrawn="1"/>
        </p:nvSpPr>
        <p:spPr>
          <a:xfrm>
            <a:off x="432342" y="9684547"/>
            <a:ext cx="412292" cy="323165"/>
          </a:xfrm>
          <a:prstGeom prst="rect">
            <a:avLst/>
          </a:prstGeom>
        </p:spPr>
        <p:txBody>
          <a:bodyPr wrap="none" anchor="ctr">
            <a:spAutoFit/>
          </a:bodyPr>
          <a:lstStyle/>
          <a:p>
            <a:pPr algn="ctr"/>
            <a:fld id="{1036F1E4-8092-45C6-82DF-5BEB0D84C30C}" type="slidenum">
              <a:rPr lang="en-US" sz="1500" smtClean="0"/>
              <a:t>‹#›</a:t>
            </a:fld>
            <a:endParaRPr lang="en-US" sz="1500" dirty="0"/>
          </a:p>
        </p:txBody>
      </p:sp>
      <p:sp>
        <p:nvSpPr>
          <p:cNvPr id="7" name="Rectangle 6"/>
          <p:cNvSpPr/>
          <p:nvPr userDrawn="1"/>
        </p:nvSpPr>
        <p:spPr>
          <a:xfrm>
            <a:off x="7279259" y="9684547"/>
            <a:ext cx="3639266" cy="323165"/>
          </a:xfrm>
          <a:prstGeom prst="rect">
            <a:avLst/>
          </a:prstGeom>
        </p:spPr>
        <p:txBody>
          <a:bodyPr wrap="none" anchor="ctr">
            <a:spAutoFit/>
          </a:bodyPr>
          <a:lstStyle/>
          <a:p>
            <a:pPr algn="ctr"/>
            <a:r>
              <a:rPr lang="en-US" sz="1500" dirty="0"/>
              <a:t>Copyright Claroty 2018 </a:t>
            </a:r>
            <a:r>
              <a:rPr lang="mr-IN" sz="1500" dirty="0"/>
              <a:t>–</a:t>
            </a:r>
            <a:r>
              <a:rPr lang="en-US" sz="1500" dirty="0"/>
              <a:t> All Rights Reserved</a:t>
            </a:r>
          </a:p>
        </p:txBody>
      </p:sp>
      <p:sp>
        <p:nvSpPr>
          <p:cNvPr id="9" name="Text Placeholder 2">
            <a:extLst>
              <a:ext uri="{FF2B5EF4-FFF2-40B4-BE49-F238E27FC236}">
                <a16:creationId xmlns:a16="http://schemas.microsoft.com/office/drawing/2014/main" id="{4D8C9F1E-062A-E74B-AF2B-7F6BD6DADFD0}"/>
              </a:ext>
            </a:extLst>
          </p:cNvPr>
          <p:cNvSpPr>
            <a:spLocks noGrp="1"/>
          </p:cNvSpPr>
          <p:nvPr>
            <p:ph type="body" idx="13" hasCustomPrompt="1"/>
          </p:nvPr>
        </p:nvSpPr>
        <p:spPr>
          <a:xfrm>
            <a:off x="1200522" y="557742"/>
            <a:ext cx="15906376" cy="760032"/>
          </a:xfrm>
          <a:prstGeom prst="rect">
            <a:avLst/>
          </a:prstGeom>
        </p:spPr>
        <p:txBody>
          <a:bodyPr anchor="b">
            <a:noAutofit/>
          </a:bodyPr>
          <a:lstStyle>
            <a:lvl1pPr marL="0" indent="0" algn="ctr" defTabSz="914032" rtl="0" eaLnBrk="1" latinLnBrk="0" hangingPunct="1">
              <a:buNone/>
              <a:defRPr lang="en-US" sz="4800" b="0" kern="1200" dirty="0" smtClean="0">
                <a:solidFill>
                  <a:schemeClr val="bg1"/>
                </a:solidFill>
                <a:latin typeface="+mj-lt"/>
                <a:ea typeface="+mn-ea"/>
                <a:cs typeface="Museo Sans 700" pitchFamily="50"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10" name="Text Placeholder 9"/>
          <p:cNvSpPr>
            <a:spLocks noGrp="1"/>
          </p:cNvSpPr>
          <p:nvPr>
            <p:ph type="body" sz="quarter" idx="14"/>
          </p:nvPr>
        </p:nvSpPr>
        <p:spPr>
          <a:xfrm>
            <a:off x="1200522" y="1843313"/>
            <a:ext cx="15906376" cy="652237"/>
          </a:xfrm>
          <a:prstGeom prst="rect">
            <a:avLst/>
          </a:prstGeom>
          <a:effectLst>
            <a:glow rad="431800">
              <a:schemeClr val="bg1">
                <a:alpha val="40000"/>
              </a:schemeClr>
            </a:glow>
          </a:effectLst>
        </p:spPr>
        <p:txBody>
          <a:bodyPr/>
          <a:lstStyle>
            <a:lvl1pPr marL="0" indent="0" algn="ctr" defTabSz="914032" rtl="0" eaLnBrk="1" latinLnBrk="0" hangingPunct="1">
              <a:spcBef>
                <a:spcPct val="0"/>
              </a:spcBef>
              <a:buFontTx/>
              <a:buNone/>
              <a:defRPr lang="en-US" sz="3200" kern="1200" dirty="0" smtClean="0">
                <a:solidFill>
                  <a:schemeClr val="accent2"/>
                </a:solidFill>
                <a:latin typeface="+mj-lt"/>
                <a:ea typeface="ＭＳ Ｐゴシック" charset="0"/>
                <a:cs typeface="Roboto Regular"/>
              </a:defRPr>
            </a:lvl1pPr>
            <a:lvl2pPr marL="0" indent="0" algn="ctr" defTabSz="914032" rtl="0" eaLnBrk="1" latinLnBrk="0" hangingPunct="1">
              <a:spcBef>
                <a:spcPct val="0"/>
              </a:spcBef>
              <a:buFontTx/>
              <a:buNone/>
              <a:defRPr lang="en-US" sz="3200" kern="1200" dirty="0" smtClean="0">
                <a:solidFill>
                  <a:schemeClr val="accent2"/>
                </a:solidFill>
                <a:latin typeface="Calibri "/>
                <a:ea typeface="+mn-ea"/>
                <a:cs typeface="+mn-cs"/>
              </a:defRPr>
            </a:lvl2pPr>
            <a:lvl3pPr marL="0" indent="0" algn="ctr" defTabSz="914032" rtl="0" eaLnBrk="1" latinLnBrk="0" hangingPunct="1">
              <a:spcBef>
                <a:spcPct val="0"/>
              </a:spcBef>
              <a:buFontTx/>
              <a:buNone/>
              <a:defRPr lang="en-US" sz="3200" kern="1200" dirty="0" smtClean="0">
                <a:solidFill>
                  <a:schemeClr val="accent2"/>
                </a:solidFill>
                <a:latin typeface="Calibri "/>
                <a:ea typeface="+mn-ea"/>
                <a:cs typeface="+mn-cs"/>
              </a:defRPr>
            </a:lvl3pPr>
            <a:lvl4pPr marL="0" indent="0" algn="ctr" defTabSz="914032" rtl="0" eaLnBrk="1" latinLnBrk="0" hangingPunct="1">
              <a:spcBef>
                <a:spcPct val="0"/>
              </a:spcBef>
              <a:buFontTx/>
              <a:buNone/>
              <a:defRPr lang="en-US" sz="3200" kern="1200" dirty="0" smtClean="0">
                <a:solidFill>
                  <a:schemeClr val="accent2"/>
                </a:solidFill>
                <a:latin typeface="Calibri "/>
                <a:ea typeface="+mn-ea"/>
                <a:cs typeface="+mn-cs"/>
              </a:defRPr>
            </a:lvl4pPr>
            <a:lvl5pPr marL="0" indent="0" algn="ctr" defTabSz="914032" rtl="0" eaLnBrk="1" latinLnBrk="0" hangingPunct="1">
              <a:spcBef>
                <a:spcPct val="0"/>
              </a:spcBef>
              <a:buFontTx/>
              <a:buNone/>
              <a:defRPr lang="en-US" sz="3200" kern="1200" dirty="0" smtClean="0">
                <a:solidFill>
                  <a:schemeClr val="accent2"/>
                </a:solidFill>
                <a:latin typeface="Calibri "/>
                <a:ea typeface="+mn-ea"/>
                <a:cs typeface="+mn-cs"/>
              </a:defRPr>
            </a:lvl5pPr>
          </a:lstStyle>
          <a:p>
            <a:pPr marL="0" lvl="0" indent="0" algn="ctr" defTabSz="914032" rtl="0" eaLnBrk="1" latinLnBrk="0" hangingPunct="1">
              <a:spcBef>
                <a:spcPct val="0"/>
              </a:spcBef>
              <a:buFontTx/>
              <a:buNone/>
            </a:pPr>
            <a:r>
              <a:rPr lang="en-US" dirty="0"/>
              <a:t>Click to edit Master text styles</a:t>
            </a:r>
          </a:p>
        </p:txBody>
      </p:sp>
      <p:sp>
        <p:nvSpPr>
          <p:cNvPr id="11" name="Rectangle 10"/>
          <p:cNvSpPr/>
          <p:nvPr userDrawn="1"/>
        </p:nvSpPr>
        <p:spPr>
          <a:xfrm>
            <a:off x="8788119" y="1562177"/>
            <a:ext cx="711766" cy="33558"/>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8" name="Content Placeholder 5"/>
          <p:cNvSpPr>
            <a:spLocks noGrp="1"/>
          </p:cNvSpPr>
          <p:nvPr>
            <p:ph sz="quarter" idx="21"/>
          </p:nvPr>
        </p:nvSpPr>
        <p:spPr>
          <a:xfrm>
            <a:off x="1200522" y="2876550"/>
            <a:ext cx="15906376" cy="6324600"/>
          </a:xfrm>
          <a:prstGeom prst="rect">
            <a:avLst/>
          </a:prstGeom>
        </p:spPr>
        <p:txBody>
          <a:bodyPr anchor="ctr" anchorCtr="0">
            <a:normAutofit/>
          </a:bodyPr>
          <a:lstStyle>
            <a:lvl1pPr marL="342900" indent="-342900" algn="l" defTabSz="914400" rtl="0" eaLnBrk="1" latinLnBrk="0" hangingPunct="1">
              <a:spcBef>
                <a:spcPct val="20000"/>
              </a:spcBef>
              <a:buClr>
                <a:schemeClr val="accent2"/>
              </a:buClr>
              <a:buFont typeface="Arial" panose="020B0604020202020204" pitchFamily="34" charset="0"/>
              <a:buChar char="•"/>
              <a:defRPr lang="en-US" sz="4000" kern="1200" dirty="0" smtClean="0">
                <a:solidFill>
                  <a:schemeClr val="bg1"/>
                </a:solidFill>
                <a:latin typeface="+mn-lt"/>
                <a:ea typeface="+mn-ea"/>
                <a:cs typeface="+mn-cs"/>
              </a:defRPr>
            </a:lvl1pPr>
            <a:lvl2pPr marL="628650" indent="-327025" algn="l" defTabSz="914400" rtl="0" eaLnBrk="1" latinLnBrk="0" hangingPunct="1">
              <a:spcBef>
                <a:spcPct val="20000"/>
              </a:spcBef>
              <a:buClr>
                <a:schemeClr val="accent2"/>
              </a:buClr>
              <a:buFont typeface="Arial" panose="020B0604020202020204" pitchFamily="34" charset="0"/>
              <a:buChar char="•"/>
              <a:defRPr lang="en-US" sz="3600" kern="1200" dirty="0" smtClean="0">
                <a:solidFill>
                  <a:schemeClr val="bg1"/>
                </a:solidFill>
                <a:latin typeface="+mn-lt"/>
                <a:ea typeface="+mn-ea"/>
                <a:cs typeface="+mn-cs"/>
              </a:defRPr>
            </a:lvl2pPr>
            <a:lvl3pPr marL="857250" indent="-228600" algn="l" defTabSz="914400" rtl="0" eaLnBrk="1" latinLnBrk="0" hangingPunct="1">
              <a:spcBef>
                <a:spcPct val="20000"/>
              </a:spcBef>
              <a:buClr>
                <a:schemeClr val="accent2"/>
              </a:buClr>
              <a:buFont typeface="Arial" panose="020B0604020202020204" pitchFamily="34" charset="0"/>
              <a:buChar char="•"/>
              <a:defRPr lang="en-US" sz="3200" kern="1200" dirty="0" smtClean="0">
                <a:solidFill>
                  <a:schemeClr val="bg1"/>
                </a:solidFill>
                <a:latin typeface="+mn-lt"/>
                <a:ea typeface="+mn-ea"/>
                <a:cs typeface="+mn-cs"/>
              </a:defRPr>
            </a:lvl3pPr>
            <a:lvl4pPr marL="1085850" indent="-285750" algn="l" defTabSz="914400" rtl="0" eaLnBrk="1" latinLnBrk="0" hangingPunct="1">
              <a:spcBef>
                <a:spcPct val="20000"/>
              </a:spcBef>
              <a:buClr>
                <a:schemeClr val="accent2"/>
              </a:buClr>
              <a:buFont typeface="Arial" panose="020B0604020202020204" pitchFamily="34" charset="0"/>
              <a:buChar char="•"/>
              <a:defRPr lang="en-US" sz="3200" kern="1200" dirty="0" smtClean="0">
                <a:solidFill>
                  <a:schemeClr val="bg1"/>
                </a:solidFill>
                <a:latin typeface="+mn-lt"/>
                <a:ea typeface="+mn-ea"/>
                <a:cs typeface="+mn-cs"/>
              </a:defRPr>
            </a:lvl4pPr>
            <a:lvl5pPr marL="1371600" indent="-285750" algn="l" defTabSz="914400" rtl="0" eaLnBrk="1" latinLnBrk="0" hangingPunct="1">
              <a:spcBef>
                <a:spcPct val="20000"/>
              </a:spcBef>
              <a:buClr>
                <a:schemeClr val="accent2"/>
              </a:buClr>
              <a:buFont typeface="Arial" panose="020B0604020202020204" pitchFamily="34" charset="0"/>
              <a:buChar char="•"/>
              <a:defRPr lang="en-US" sz="2800" kern="1200" dirty="0" smtClean="0">
                <a:solidFill>
                  <a:schemeClr val="bg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03553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Subtitle Blank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680771" y="9404324"/>
            <a:ext cx="2260754" cy="863384"/>
          </a:xfrm>
          <a:prstGeom prst="rect">
            <a:avLst/>
          </a:prstGeom>
        </p:spPr>
      </p:pic>
      <p:sp>
        <p:nvSpPr>
          <p:cNvPr id="6" name="Rectangle 5"/>
          <p:cNvSpPr/>
          <p:nvPr userDrawn="1"/>
        </p:nvSpPr>
        <p:spPr>
          <a:xfrm>
            <a:off x="432342" y="9684547"/>
            <a:ext cx="412292" cy="323165"/>
          </a:xfrm>
          <a:prstGeom prst="rect">
            <a:avLst/>
          </a:prstGeom>
        </p:spPr>
        <p:txBody>
          <a:bodyPr wrap="none" anchor="ctr">
            <a:spAutoFit/>
          </a:bodyPr>
          <a:lstStyle/>
          <a:p>
            <a:pPr algn="ctr"/>
            <a:fld id="{1036F1E4-8092-45C6-82DF-5BEB0D84C30C}" type="slidenum">
              <a:rPr lang="en-US" sz="1500" smtClean="0"/>
              <a:t>‹#›</a:t>
            </a:fld>
            <a:endParaRPr lang="en-US" sz="1500" dirty="0"/>
          </a:p>
        </p:txBody>
      </p:sp>
      <p:sp>
        <p:nvSpPr>
          <p:cNvPr id="7" name="Rectangle 6"/>
          <p:cNvSpPr/>
          <p:nvPr userDrawn="1"/>
        </p:nvSpPr>
        <p:spPr>
          <a:xfrm>
            <a:off x="7279259" y="9684547"/>
            <a:ext cx="3639266" cy="323165"/>
          </a:xfrm>
          <a:prstGeom prst="rect">
            <a:avLst/>
          </a:prstGeom>
        </p:spPr>
        <p:txBody>
          <a:bodyPr wrap="none" anchor="ctr">
            <a:spAutoFit/>
          </a:bodyPr>
          <a:lstStyle/>
          <a:p>
            <a:pPr algn="ctr"/>
            <a:r>
              <a:rPr lang="en-US" sz="1500" dirty="0"/>
              <a:t>Copyright Claroty 2018 </a:t>
            </a:r>
            <a:r>
              <a:rPr lang="mr-IN" sz="1500" dirty="0"/>
              <a:t>–</a:t>
            </a:r>
            <a:r>
              <a:rPr lang="en-US" sz="1500" dirty="0"/>
              <a:t> All Rights Reserved</a:t>
            </a:r>
          </a:p>
        </p:txBody>
      </p:sp>
      <p:sp>
        <p:nvSpPr>
          <p:cNvPr id="9" name="Text Placeholder 2">
            <a:extLst>
              <a:ext uri="{FF2B5EF4-FFF2-40B4-BE49-F238E27FC236}">
                <a16:creationId xmlns:a16="http://schemas.microsoft.com/office/drawing/2014/main" id="{4D8C9F1E-062A-E74B-AF2B-7F6BD6DADFD0}"/>
              </a:ext>
            </a:extLst>
          </p:cNvPr>
          <p:cNvSpPr>
            <a:spLocks noGrp="1"/>
          </p:cNvSpPr>
          <p:nvPr>
            <p:ph type="body" idx="13" hasCustomPrompt="1"/>
          </p:nvPr>
        </p:nvSpPr>
        <p:spPr>
          <a:xfrm>
            <a:off x="1270700" y="557742"/>
            <a:ext cx="15746600" cy="760032"/>
          </a:xfrm>
          <a:prstGeom prst="rect">
            <a:avLst/>
          </a:prstGeom>
        </p:spPr>
        <p:txBody>
          <a:bodyPr anchor="b">
            <a:noAutofit/>
          </a:bodyPr>
          <a:lstStyle>
            <a:lvl1pPr marL="0" indent="0" algn="ctr" defTabSz="914032" rtl="0" eaLnBrk="1" latinLnBrk="0" hangingPunct="1">
              <a:buNone/>
              <a:defRPr lang="en-US" sz="4800" b="0" kern="1200" dirty="0" smtClean="0">
                <a:solidFill>
                  <a:schemeClr val="bg1"/>
                </a:solidFill>
                <a:latin typeface="+mj-lt"/>
                <a:ea typeface="+mn-ea"/>
                <a:cs typeface="Museo Sans 700" pitchFamily="50"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10" name="Text Placeholder 9"/>
          <p:cNvSpPr>
            <a:spLocks noGrp="1"/>
          </p:cNvSpPr>
          <p:nvPr>
            <p:ph type="body" sz="quarter" idx="14"/>
          </p:nvPr>
        </p:nvSpPr>
        <p:spPr>
          <a:xfrm>
            <a:off x="1270700" y="1843313"/>
            <a:ext cx="15746600" cy="1828800"/>
          </a:xfrm>
          <a:prstGeom prst="rect">
            <a:avLst/>
          </a:prstGeom>
          <a:effectLst>
            <a:glow rad="431800">
              <a:schemeClr val="bg1">
                <a:alpha val="40000"/>
              </a:schemeClr>
            </a:glow>
          </a:effectLst>
        </p:spPr>
        <p:txBody>
          <a:bodyPr/>
          <a:lstStyle>
            <a:lvl1pPr marL="0" indent="0" algn="ctr" defTabSz="914032" rtl="0" eaLnBrk="1" latinLnBrk="0" hangingPunct="1">
              <a:spcBef>
                <a:spcPct val="0"/>
              </a:spcBef>
              <a:buFontTx/>
              <a:buNone/>
              <a:defRPr lang="en-US" sz="3200" kern="1200" dirty="0" smtClean="0">
                <a:solidFill>
                  <a:schemeClr val="accent2"/>
                </a:solidFill>
                <a:latin typeface="+mj-lt"/>
                <a:ea typeface="ＭＳ Ｐゴシック" charset="0"/>
                <a:cs typeface="Roboto Regular"/>
              </a:defRPr>
            </a:lvl1pPr>
            <a:lvl2pPr marL="0" indent="0" algn="ctr" defTabSz="914032" rtl="0" eaLnBrk="1" latinLnBrk="0" hangingPunct="1">
              <a:spcBef>
                <a:spcPct val="0"/>
              </a:spcBef>
              <a:buFontTx/>
              <a:buNone/>
              <a:defRPr lang="en-US" sz="3200" kern="1200" dirty="0" smtClean="0">
                <a:solidFill>
                  <a:schemeClr val="accent2"/>
                </a:solidFill>
                <a:latin typeface="Calibri "/>
                <a:ea typeface="+mn-ea"/>
                <a:cs typeface="+mn-cs"/>
              </a:defRPr>
            </a:lvl2pPr>
            <a:lvl3pPr marL="0" indent="0" algn="ctr" defTabSz="914032" rtl="0" eaLnBrk="1" latinLnBrk="0" hangingPunct="1">
              <a:spcBef>
                <a:spcPct val="0"/>
              </a:spcBef>
              <a:buFontTx/>
              <a:buNone/>
              <a:defRPr lang="en-US" sz="3200" kern="1200" dirty="0" smtClean="0">
                <a:solidFill>
                  <a:schemeClr val="accent2"/>
                </a:solidFill>
                <a:latin typeface="Calibri "/>
                <a:ea typeface="+mn-ea"/>
                <a:cs typeface="+mn-cs"/>
              </a:defRPr>
            </a:lvl3pPr>
            <a:lvl4pPr marL="0" indent="0" algn="ctr" defTabSz="914032" rtl="0" eaLnBrk="1" latinLnBrk="0" hangingPunct="1">
              <a:spcBef>
                <a:spcPct val="0"/>
              </a:spcBef>
              <a:buFontTx/>
              <a:buNone/>
              <a:defRPr lang="en-US" sz="3200" kern="1200" dirty="0" smtClean="0">
                <a:solidFill>
                  <a:schemeClr val="accent2"/>
                </a:solidFill>
                <a:latin typeface="Calibri "/>
                <a:ea typeface="+mn-ea"/>
                <a:cs typeface="+mn-cs"/>
              </a:defRPr>
            </a:lvl4pPr>
            <a:lvl5pPr marL="0" indent="0" algn="ctr" defTabSz="914032" rtl="0" eaLnBrk="1" latinLnBrk="0" hangingPunct="1">
              <a:spcBef>
                <a:spcPct val="0"/>
              </a:spcBef>
              <a:buFontTx/>
              <a:buNone/>
              <a:defRPr lang="en-US" sz="3200" kern="1200" dirty="0" smtClean="0">
                <a:solidFill>
                  <a:schemeClr val="accent2"/>
                </a:solidFill>
                <a:latin typeface="Calibri "/>
                <a:ea typeface="+mn-ea"/>
                <a:cs typeface="+mn-cs"/>
              </a:defRPr>
            </a:lvl5pPr>
          </a:lstStyle>
          <a:p>
            <a:pPr marL="0" lvl="0" indent="0" algn="ctr" defTabSz="914032" rtl="0" eaLnBrk="1" latinLnBrk="0" hangingPunct="1">
              <a:spcBef>
                <a:spcPct val="0"/>
              </a:spcBef>
              <a:buFontTx/>
              <a:buNone/>
            </a:pPr>
            <a:r>
              <a:rPr lang="en-US" dirty="0"/>
              <a:t>Click to edit Master text styles</a:t>
            </a:r>
          </a:p>
        </p:txBody>
      </p:sp>
      <p:sp>
        <p:nvSpPr>
          <p:cNvPr id="11" name="Rectangle 10"/>
          <p:cNvSpPr/>
          <p:nvPr userDrawn="1"/>
        </p:nvSpPr>
        <p:spPr>
          <a:xfrm>
            <a:off x="8788119" y="1562177"/>
            <a:ext cx="711766" cy="33558"/>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Tree>
    <p:extLst>
      <p:ext uri="{BB962C8B-B14F-4D97-AF65-F5344CB8AC3E}">
        <p14:creationId xmlns:p14="http://schemas.microsoft.com/office/powerpoint/2010/main" val="1788773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Blank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680771" y="9404324"/>
            <a:ext cx="2260754" cy="863384"/>
          </a:xfrm>
          <a:prstGeom prst="rect">
            <a:avLst/>
          </a:prstGeom>
        </p:spPr>
      </p:pic>
      <p:sp>
        <p:nvSpPr>
          <p:cNvPr id="6" name="Rectangle 5"/>
          <p:cNvSpPr/>
          <p:nvPr userDrawn="1"/>
        </p:nvSpPr>
        <p:spPr>
          <a:xfrm>
            <a:off x="432342" y="9684547"/>
            <a:ext cx="412292" cy="323165"/>
          </a:xfrm>
          <a:prstGeom prst="rect">
            <a:avLst/>
          </a:prstGeom>
        </p:spPr>
        <p:txBody>
          <a:bodyPr wrap="none" anchor="ctr">
            <a:spAutoFit/>
          </a:bodyPr>
          <a:lstStyle/>
          <a:p>
            <a:pPr algn="ctr"/>
            <a:fld id="{1036F1E4-8092-45C6-82DF-5BEB0D84C30C}" type="slidenum">
              <a:rPr lang="en-US" sz="1500" smtClean="0"/>
              <a:t>‹#›</a:t>
            </a:fld>
            <a:endParaRPr lang="en-US" sz="1500" dirty="0"/>
          </a:p>
        </p:txBody>
      </p:sp>
      <p:sp>
        <p:nvSpPr>
          <p:cNvPr id="7" name="Rectangle 6"/>
          <p:cNvSpPr/>
          <p:nvPr userDrawn="1"/>
        </p:nvSpPr>
        <p:spPr>
          <a:xfrm>
            <a:off x="7279259" y="9684547"/>
            <a:ext cx="3639266" cy="323165"/>
          </a:xfrm>
          <a:prstGeom prst="rect">
            <a:avLst/>
          </a:prstGeom>
        </p:spPr>
        <p:txBody>
          <a:bodyPr wrap="none" anchor="ctr">
            <a:spAutoFit/>
          </a:bodyPr>
          <a:lstStyle/>
          <a:p>
            <a:pPr algn="ctr"/>
            <a:r>
              <a:rPr lang="en-US" sz="1500" dirty="0"/>
              <a:t>Copyright Claroty 2018 </a:t>
            </a:r>
            <a:r>
              <a:rPr lang="mr-IN" sz="1500" dirty="0"/>
              <a:t>–</a:t>
            </a:r>
            <a:r>
              <a:rPr lang="en-US" sz="1500" dirty="0"/>
              <a:t> All Rights Reserved</a:t>
            </a:r>
          </a:p>
        </p:txBody>
      </p:sp>
      <p:sp>
        <p:nvSpPr>
          <p:cNvPr id="9" name="Text Placeholder 2">
            <a:extLst>
              <a:ext uri="{FF2B5EF4-FFF2-40B4-BE49-F238E27FC236}">
                <a16:creationId xmlns:a16="http://schemas.microsoft.com/office/drawing/2014/main" id="{4D8C9F1E-062A-E74B-AF2B-7F6BD6DADFD0}"/>
              </a:ext>
            </a:extLst>
          </p:cNvPr>
          <p:cNvSpPr>
            <a:spLocks noGrp="1"/>
          </p:cNvSpPr>
          <p:nvPr>
            <p:ph type="body" idx="13" hasCustomPrompt="1"/>
          </p:nvPr>
        </p:nvSpPr>
        <p:spPr>
          <a:xfrm>
            <a:off x="1270700" y="557742"/>
            <a:ext cx="15746600" cy="760032"/>
          </a:xfrm>
          <a:prstGeom prst="rect">
            <a:avLst/>
          </a:prstGeom>
        </p:spPr>
        <p:txBody>
          <a:bodyPr anchor="b">
            <a:noAutofit/>
          </a:bodyPr>
          <a:lstStyle>
            <a:lvl1pPr marL="0" indent="0" algn="ctr" defTabSz="914032" rtl="0" eaLnBrk="1" latinLnBrk="0" hangingPunct="1">
              <a:buNone/>
              <a:defRPr lang="en-US" sz="4800" b="0" kern="1200" dirty="0" smtClean="0">
                <a:solidFill>
                  <a:schemeClr val="bg1"/>
                </a:solidFill>
                <a:latin typeface="+mj-lt"/>
                <a:ea typeface="+mn-ea"/>
                <a:cs typeface="Museo Sans 700" pitchFamily="50"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Tree>
    <p:extLst>
      <p:ext uri="{BB962C8B-B14F-4D97-AF65-F5344CB8AC3E}">
        <p14:creationId xmlns:p14="http://schemas.microsoft.com/office/powerpoint/2010/main" val="33032528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umns Bullets - Design1">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5080000" cy="10287000"/>
          </a:xfrm>
          <a:prstGeom prst="rect">
            <a:avLst/>
          </a:prstGeom>
        </p:spPr>
      </p:pic>
      <p:sp>
        <p:nvSpPr>
          <p:cNvPr id="8" name="Text Placeholder 4"/>
          <p:cNvSpPr>
            <a:spLocks noGrp="1"/>
          </p:cNvSpPr>
          <p:nvPr>
            <p:ph type="body" sz="quarter" idx="20"/>
          </p:nvPr>
        </p:nvSpPr>
        <p:spPr>
          <a:xfrm>
            <a:off x="5487828" y="2666491"/>
            <a:ext cx="5978458" cy="7319338"/>
          </a:xfrm>
          <a:prstGeom prst="rect">
            <a:avLst/>
          </a:prstGeom>
        </p:spPr>
        <p:txBody>
          <a:bodyPr anchor="t" anchorCtr="0">
            <a:normAutofit/>
          </a:bodyPr>
          <a:lstStyle>
            <a:lvl1pPr marL="457200" indent="-457200" algn="l" defTabSz="914400"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1pPr>
            <a:lvl2pPr marL="682625" indent="-276225" algn="l" defTabSz="91440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2pPr>
            <a:lvl3pPr marL="973138" indent="-276225" algn="l" defTabSz="914400" rtl="0" eaLnBrk="1" latinLnBrk="0" hangingPunct="1">
              <a:spcBef>
                <a:spcPct val="20000"/>
              </a:spcBef>
              <a:buClr>
                <a:schemeClr val="accent2"/>
              </a:buClr>
              <a:buFont typeface="Arial" panose="020B0604020202020204" pitchFamily="34" charset="0"/>
              <a:buChar char="•"/>
              <a:defRPr lang="en-US" sz="2800" kern="1200" dirty="0" smtClean="0">
                <a:solidFill>
                  <a:schemeClr val="bg2"/>
                </a:solidFill>
                <a:latin typeface="+mn-lt"/>
                <a:ea typeface="+mn-ea"/>
                <a:cs typeface="+mn-cs"/>
              </a:defRPr>
            </a:lvl3pPr>
            <a:lvl4pPr marL="1204913" indent="-276225" algn="l" defTabSz="914400" rtl="0" eaLnBrk="1" latinLnBrk="0" hangingPunct="1">
              <a:spcBef>
                <a:spcPct val="20000"/>
              </a:spcBef>
              <a:buClr>
                <a:schemeClr val="accent2"/>
              </a:buClr>
              <a:buFont typeface="Arial" panose="020B0604020202020204" pitchFamily="34" charset="0"/>
              <a:buChar char="•"/>
              <a:defRPr lang="en-US" sz="2800" kern="1200" dirty="0" smtClean="0">
                <a:solidFill>
                  <a:schemeClr val="bg2"/>
                </a:solidFill>
                <a:latin typeface="+mn-lt"/>
                <a:ea typeface="+mn-ea"/>
                <a:cs typeface="+mn-cs"/>
              </a:defRPr>
            </a:lvl4pPr>
            <a:lvl5pPr marL="1422400" indent="-276225" algn="l" defTabSz="914400" rtl="0" eaLnBrk="1" latinLnBrk="0" hangingPunct="1">
              <a:spcBef>
                <a:spcPct val="20000"/>
              </a:spcBef>
              <a:buClr>
                <a:schemeClr val="accent2"/>
              </a:buClr>
              <a:buFont typeface="Arial" panose="020B0604020202020204" pitchFamily="34" charset="0"/>
              <a:buChar char="•"/>
              <a:defRPr lang="en-US" sz="2400"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p:nvPr>
        </p:nvSpPr>
        <p:spPr>
          <a:xfrm>
            <a:off x="11849106" y="2666491"/>
            <a:ext cx="5930894" cy="7319338"/>
          </a:xfrm>
          <a:prstGeom prst="rect">
            <a:avLst/>
          </a:prstGeom>
        </p:spPr>
        <p:txBody>
          <a:bodyPr anchor="t" anchorCtr="0">
            <a:normAutofit/>
          </a:bodyPr>
          <a:lstStyle>
            <a:lvl1pPr marL="457200" indent="-457200" algn="l" defTabSz="914400"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1pPr>
            <a:lvl2pPr marL="682625" indent="-276225" algn="l" defTabSz="91440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2pPr>
            <a:lvl3pPr marL="973138" indent="-276225" algn="l" defTabSz="914400" rtl="0" eaLnBrk="1" latinLnBrk="0" hangingPunct="1">
              <a:spcBef>
                <a:spcPct val="20000"/>
              </a:spcBef>
              <a:buClr>
                <a:schemeClr val="accent2"/>
              </a:buClr>
              <a:buFont typeface="Arial" panose="020B0604020202020204" pitchFamily="34" charset="0"/>
              <a:buChar char="•"/>
              <a:defRPr lang="en-US" sz="2800" kern="1200" dirty="0" smtClean="0">
                <a:solidFill>
                  <a:schemeClr val="bg2"/>
                </a:solidFill>
                <a:latin typeface="+mn-lt"/>
                <a:ea typeface="+mn-ea"/>
                <a:cs typeface="+mn-cs"/>
              </a:defRPr>
            </a:lvl3pPr>
            <a:lvl4pPr marL="1204913" indent="-276225" algn="l" defTabSz="914400" rtl="0" eaLnBrk="1" latinLnBrk="0" hangingPunct="1">
              <a:spcBef>
                <a:spcPct val="20000"/>
              </a:spcBef>
              <a:buClr>
                <a:schemeClr val="accent2"/>
              </a:buClr>
              <a:buFont typeface="Arial" panose="020B0604020202020204" pitchFamily="34" charset="0"/>
              <a:buChar char="•"/>
              <a:defRPr lang="en-US" sz="2800" kern="1200" dirty="0" smtClean="0">
                <a:solidFill>
                  <a:schemeClr val="bg2"/>
                </a:solidFill>
                <a:latin typeface="+mn-lt"/>
                <a:ea typeface="+mn-ea"/>
                <a:cs typeface="+mn-cs"/>
              </a:defRPr>
            </a:lvl4pPr>
            <a:lvl5pPr marL="1422400" indent="-276225" algn="l" defTabSz="914400" rtl="0" eaLnBrk="1" latinLnBrk="0" hangingPunct="1">
              <a:spcBef>
                <a:spcPct val="20000"/>
              </a:spcBef>
              <a:buClr>
                <a:schemeClr val="accent2"/>
              </a:buClr>
              <a:buFont typeface="Arial" panose="020B0604020202020204" pitchFamily="34" charset="0"/>
              <a:buChar char="•"/>
              <a:defRPr lang="en-US" sz="2400"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p:cNvSpPr>
            <a:spLocks noGrp="1"/>
          </p:cNvSpPr>
          <p:nvPr>
            <p:ph type="body" idx="13" hasCustomPrompt="1"/>
          </p:nvPr>
        </p:nvSpPr>
        <p:spPr>
          <a:xfrm>
            <a:off x="5516856" y="615797"/>
            <a:ext cx="12292172" cy="760032"/>
          </a:xfrm>
          <a:prstGeom prst="rect">
            <a:avLst/>
          </a:prstGeom>
        </p:spPr>
        <p:txBody>
          <a:bodyPr anchor="b">
            <a:noAutofit/>
          </a:bodyPr>
          <a:lstStyle>
            <a:lvl1pPr marL="0" indent="0" algn="l" defTabSz="914032" rtl="0" eaLnBrk="1" latinLnBrk="0" hangingPunct="1">
              <a:buNone/>
              <a:defRPr lang="en-US" sz="4800" b="0" kern="1200" dirty="0" smtClean="0">
                <a:solidFill>
                  <a:schemeClr val="bg2"/>
                </a:solidFill>
                <a:latin typeface="+mj-lt"/>
                <a:ea typeface="+mn-ea"/>
                <a:cs typeface="Museo Sans 700" pitchFamily="50"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13" name="Text Placeholder 3"/>
          <p:cNvSpPr>
            <a:spLocks noGrp="1"/>
          </p:cNvSpPr>
          <p:nvPr>
            <p:ph type="body" sz="quarter" idx="18"/>
          </p:nvPr>
        </p:nvSpPr>
        <p:spPr>
          <a:xfrm>
            <a:off x="5487829" y="1630139"/>
            <a:ext cx="12292172" cy="585788"/>
          </a:xfrm>
          <a:prstGeom prst="rect">
            <a:avLst/>
          </a:prstGeom>
        </p:spPr>
        <p:txBody>
          <a:bodyPr/>
          <a:lstStyle>
            <a:lvl1pPr algn="l">
              <a:defRPr lang="en-US" sz="3200" b="0" kern="1200" dirty="0" smtClean="0">
                <a:solidFill>
                  <a:schemeClr val="accent2"/>
                </a:solidFill>
                <a:latin typeface="+mj-lt"/>
                <a:ea typeface="+mn-ea"/>
                <a:cs typeface="Museo Sans 700" pitchFamily="50" charset="0"/>
              </a:defRPr>
            </a:lvl1pPr>
          </a:lstStyle>
          <a:p>
            <a:pPr marL="0" lvl="0" indent="0" algn="l" defTabSz="914032" rtl="0" eaLnBrk="1" latinLnBrk="0" hangingPunct="1">
              <a:spcBef>
                <a:spcPct val="20000"/>
              </a:spcBef>
              <a:buFont typeface="Arial" panose="020B0604020202020204" pitchFamily="34" charset="0"/>
              <a:buNone/>
            </a:pPr>
            <a:r>
              <a:rPr lang="en-US" dirty="0"/>
              <a:t>Click to edit Master text styles</a:t>
            </a:r>
          </a:p>
        </p:txBody>
      </p:sp>
    </p:spTree>
    <p:extLst>
      <p:ext uri="{BB962C8B-B14F-4D97-AF65-F5344CB8AC3E}">
        <p14:creationId xmlns:p14="http://schemas.microsoft.com/office/powerpoint/2010/main" val="7176812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Columns Bullets - Design2">
    <p:spTree>
      <p:nvGrpSpPr>
        <p:cNvPr id="1" name=""/>
        <p:cNvGrpSpPr/>
        <p:nvPr/>
      </p:nvGrpSpPr>
      <p:grpSpPr>
        <a:xfrm>
          <a:off x="0" y="0"/>
          <a:ext cx="0" cy="0"/>
          <a:chOff x="0" y="0"/>
          <a:chExt cx="0" cy="0"/>
        </a:xfrm>
      </p:grpSpPr>
      <p:sp>
        <p:nvSpPr>
          <p:cNvPr id="8" name="Text Placeholder 4"/>
          <p:cNvSpPr>
            <a:spLocks noGrp="1"/>
          </p:cNvSpPr>
          <p:nvPr>
            <p:ph type="body" sz="quarter" idx="20"/>
          </p:nvPr>
        </p:nvSpPr>
        <p:spPr>
          <a:xfrm>
            <a:off x="5487828" y="2666491"/>
            <a:ext cx="5978458" cy="7319338"/>
          </a:xfrm>
          <a:prstGeom prst="rect">
            <a:avLst/>
          </a:prstGeom>
        </p:spPr>
        <p:txBody>
          <a:bodyPr anchor="t" anchorCtr="0">
            <a:normAutofit/>
          </a:bodyPr>
          <a:lstStyle>
            <a:lvl1pPr marL="457200" indent="-457200" algn="l" defTabSz="914400"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1pPr>
            <a:lvl2pPr marL="682625" indent="-276225" algn="l" defTabSz="91440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2pPr>
            <a:lvl3pPr marL="973138" indent="-276225" algn="l" defTabSz="914400" rtl="0" eaLnBrk="1" latinLnBrk="0" hangingPunct="1">
              <a:spcBef>
                <a:spcPct val="20000"/>
              </a:spcBef>
              <a:buClr>
                <a:schemeClr val="accent2"/>
              </a:buClr>
              <a:buFont typeface="Arial" panose="020B0604020202020204" pitchFamily="34" charset="0"/>
              <a:buChar char="•"/>
              <a:defRPr lang="en-US" sz="2800" kern="1200" dirty="0" smtClean="0">
                <a:solidFill>
                  <a:schemeClr val="bg2"/>
                </a:solidFill>
                <a:latin typeface="+mn-lt"/>
                <a:ea typeface="+mn-ea"/>
                <a:cs typeface="+mn-cs"/>
              </a:defRPr>
            </a:lvl3pPr>
            <a:lvl4pPr marL="1204913" indent="-276225" algn="l" defTabSz="914400" rtl="0" eaLnBrk="1" latinLnBrk="0" hangingPunct="1">
              <a:spcBef>
                <a:spcPct val="20000"/>
              </a:spcBef>
              <a:buClr>
                <a:schemeClr val="accent2"/>
              </a:buClr>
              <a:buFont typeface="Arial" panose="020B0604020202020204" pitchFamily="34" charset="0"/>
              <a:buChar char="•"/>
              <a:defRPr lang="en-US" sz="2800" kern="1200" dirty="0" smtClean="0">
                <a:solidFill>
                  <a:schemeClr val="bg2"/>
                </a:solidFill>
                <a:latin typeface="+mn-lt"/>
                <a:ea typeface="+mn-ea"/>
                <a:cs typeface="+mn-cs"/>
              </a:defRPr>
            </a:lvl4pPr>
            <a:lvl5pPr marL="1422400" indent="-276225" algn="l" defTabSz="914400" rtl="0" eaLnBrk="1" latinLnBrk="0" hangingPunct="1">
              <a:spcBef>
                <a:spcPct val="20000"/>
              </a:spcBef>
              <a:buClr>
                <a:schemeClr val="accent2"/>
              </a:buClr>
              <a:buFont typeface="Arial" panose="020B0604020202020204" pitchFamily="34" charset="0"/>
              <a:buChar char="•"/>
              <a:defRPr lang="en-US" sz="2400"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p:nvPr>
        </p:nvSpPr>
        <p:spPr>
          <a:xfrm>
            <a:off x="11849106" y="2666491"/>
            <a:ext cx="5930894" cy="7319338"/>
          </a:xfrm>
          <a:prstGeom prst="rect">
            <a:avLst/>
          </a:prstGeom>
        </p:spPr>
        <p:txBody>
          <a:bodyPr anchor="t" anchorCtr="0">
            <a:normAutofit/>
          </a:bodyPr>
          <a:lstStyle>
            <a:lvl1pPr marL="457200" indent="-457200" algn="l" defTabSz="914400"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1pPr>
            <a:lvl2pPr marL="682625" indent="-276225" algn="l" defTabSz="91440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2pPr>
            <a:lvl3pPr marL="973138" indent="-276225" algn="l" defTabSz="914400" rtl="0" eaLnBrk="1" latinLnBrk="0" hangingPunct="1">
              <a:spcBef>
                <a:spcPct val="20000"/>
              </a:spcBef>
              <a:buClr>
                <a:schemeClr val="accent2"/>
              </a:buClr>
              <a:buFont typeface="Arial" panose="020B0604020202020204" pitchFamily="34" charset="0"/>
              <a:buChar char="•"/>
              <a:defRPr lang="en-US" sz="2800" kern="1200" dirty="0" smtClean="0">
                <a:solidFill>
                  <a:schemeClr val="bg2"/>
                </a:solidFill>
                <a:latin typeface="+mn-lt"/>
                <a:ea typeface="+mn-ea"/>
                <a:cs typeface="+mn-cs"/>
              </a:defRPr>
            </a:lvl3pPr>
            <a:lvl4pPr marL="1204913" indent="-276225" algn="l" defTabSz="914400" rtl="0" eaLnBrk="1" latinLnBrk="0" hangingPunct="1">
              <a:spcBef>
                <a:spcPct val="20000"/>
              </a:spcBef>
              <a:buClr>
                <a:schemeClr val="accent2"/>
              </a:buClr>
              <a:buFont typeface="Arial" panose="020B0604020202020204" pitchFamily="34" charset="0"/>
              <a:buChar char="•"/>
              <a:defRPr lang="en-US" sz="2800" kern="1200" dirty="0" smtClean="0">
                <a:solidFill>
                  <a:schemeClr val="bg2"/>
                </a:solidFill>
                <a:latin typeface="+mn-lt"/>
                <a:ea typeface="+mn-ea"/>
                <a:cs typeface="+mn-cs"/>
              </a:defRPr>
            </a:lvl4pPr>
            <a:lvl5pPr marL="1422400" indent="-276225" algn="l" defTabSz="914400" rtl="0" eaLnBrk="1" latinLnBrk="0" hangingPunct="1">
              <a:spcBef>
                <a:spcPct val="20000"/>
              </a:spcBef>
              <a:buClr>
                <a:schemeClr val="accent2"/>
              </a:buClr>
              <a:buFont typeface="Arial" panose="020B0604020202020204" pitchFamily="34" charset="0"/>
              <a:buChar char="•"/>
              <a:defRPr lang="en-US" sz="2400"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p:cNvSpPr>
            <a:spLocks noGrp="1"/>
          </p:cNvSpPr>
          <p:nvPr>
            <p:ph type="body" idx="13" hasCustomPrompt="1"/>
          </p:nvPr>
        </p:nvSpPr>
        <p:spPr>
          <a:xfrm>
            <a:off x="5516856" y="615797"/>
            <a:ext cx="12292172" cy="760032"/>
          </a:xfrm>
          <a:prstGeom prst="rect">
            <a:avLst/>
          </a:prstGeom>
        </p:spPr>
        <p:txBody>
          <a:bodyPr anchor="b">
            <a:noAutofit/>
          </a:bodyPr>
          <a:lstStyle>
            <a:lvl1pPr marL="0" indent="0" algn="l" defTabSz="914032" rtl="0" eaLnBrk="1" latinLnBrk="0" hangingPunct="1">
              <a:buNone/>
              <a:defRPr lang="en-US" sz="4800" b="0" kern="1200" dirty="0" smtClean="0">
                <a:solidFill>
                  <a:schemeClr val="bg2"/>
                </a:solidFill>
                <a:latin typeface="+mj-lt"/>
                <a:ea typeface="+mn-ea"/>
                <a:cs typeface="Museo Sans 700" pitchFamily="50"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13" name="Text Placeholder 3"/>
          <p:cNvSpPr>
            <a:spLocks noGrp="1"/>
          </p:cNvSpPr>
          <p:nvPr>
            <p:ph type="body" sz="quarter" idx="18"/>
          </p:nvPr>
        </p:nvSpPr>
        <p:spPr>
          <a:xfrm>
            <a:off x="5487829" y="1630139"/>
            <a:ext cx="12292172" cy="585788"/>
          </a:xfrm>
          <a:prstGeom prst="rect">
            <a:avLst/>
          </a:prstGeom>
        </p:spPr>
        <p:txBody>
          <a:bodyPr/>
          <a:lstStyle>
            <a:lvl1pPr algn="l">
              <a:defRPr lang="en-US" sz="3200" b="0" kern="1200" dirty="0" smtClean="0">
                <a:solidFill>
                  <a:schemeClr val="accent2"/>
                </a:solidFill>
                <a:latin typeface="+mj-lt"/>
                <a:ea typeface="+mn-ea"/>
                <a:cs typeface="Museo Sans 700" pitchFamily="50" charset="0"/>
              </a:defRPr>
            </a:lvl1pPr>
          </a:lstStyle>
          <a:p>
            <a:pPr marL="0" lvl="0" indent="0" algn="l" defTabSz="914032" rtl="0" eaLnBrk="1" latinLnBrk="0" hangingPunct="1">
              <a:spcBef>
                <a:spcPct val="20000"/>
              </a:spcBef>
              <a:buFont typeface="Arial" panose="020B0604020202020204" pitchFamily="34" charset="0"/>
              <a:buNone/>
            </a:pPr>
            <a:r>
              <a:rPr lang="en-US" dirty="0"/>
              <a:t>Click to edit Master text styles</a:t>
            </a:r>
          </a:p>
        </p:txBody>
      </p:sp>
      <p:pic>
        <p:nvPicPr>
          <p:cNvPr id="10" name="Picture Placeholder 10"/>
          <p:cNvPicPr>
            <a:picLocks noChangeAspect="1"/>
          </p:cNvPicPr>
          <p:nvPr userDrawn="1"/>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0" y="0"/>
            <a:ext cx="5080000" cy="10287000"/>
          </a:xfrm>
          <a:prstGeom prst="rect">
            <a:avLst/>
          </a:prstGeom>
        </p:spPr>
      </p:pic>
    </p:spTree>
    <p:extLst>
      <p:ext uri="{BB962C8B-B14F-4D97-AF65-F5344CB8AC3E}">
        <p14:creationId xmlns:p14="http://schemas.microsoft.com/office/powerpoint/2010/main" val="7887792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Columns Bullets - Design3">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2622253" y="2622250"/>
            <a:ext cx="10302277" cy="5057778"/>
          </a:xfrm>
          <a:prstGeom prst="rect">
            <a:avLst/>
          </a:prstGeom>
        </p:spPr>
      </p:pic>
      <p:sp>
        <p:nvSpPr>
          <p:cNvPr id="8" name="Text Placeholder 4"/>
          <p:cNvSpPr>
            <a:spLocks noGrp="1"/>
          </p:cNvSpPr>
          <p:nvPr>
            <p:ph type="body" sz="quarter" idx="20"/>
          </p:nvPr>
        </p:nvSpPr>
        <p:spPr>
          <a:xfrm>
            <a:off x="5487828" y="2666491"/>
            <a:ext cx="5978458" cy="7319338"/>
          </a:xfrm>
          <a:prstGeom prst="rect">
            <a:avLst/>
          </a:prstGeom>
        </p:spPr>
        <p:txBody>
          <a:bodyPr anchor="t" anchorCtr="0">
            <a:normAutofit/>
          </a:bodyPr>
          <a:lstStyle>
            <a:lvl1pPr marL="457200" indent="-457200" algn="l" defTabSz="914400"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1pPr>
            <a:lvl2pPr marL="682625" indent="-276225" algn="l" defTabSz="91440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2pPr>
            <a:lvl3pPr marL="973138" indent="-276225" algn="l" defTabSz="914400" rtl="0" eaLnBrk="1" latinLnBrk="0" hangingPunct="1">
              <a:spcBef>
                <a:spcPct val="20000"/>
              </a:spcBef>
              <a:buClr>
                <a:schemeClr val="accent2"/>
              </a:buClr>
              <a:buFont typeface="Arial" panose="020B0604020202020204" pitchFamily="34" charset="0"/>
              <a:buChar char="•"/>
              <a:defRPr lang="en-US" sz="2800" kern="1200" dirty="0" smtClean="0">
                <a:solidFill>
                  <a:schemeClr val="bg2"/>
                </a:solidFill>
                <a:latin typeface="+mn-lt"/>
                <a:ea typeface="+mn-ea"/>
                <a:cs typeface="+mn-cs"/>
              </a:defRPr>
            </a:lvl3pPr>
            <a:lvl4pPr marL="1204913" indent="-276225" algn="l" defTabSz="914400" rtl="0" eaLnBrk="1" latinLnBrk="0" hangingPunct="1">
              <a:spcBef>
                <a:spcPct val="20000"/>
              </a:spcBef>
              <a:buClr>
                <a:schemeClr val="accent2"/>
              </a:buClr>
              <a:buFont typeface="Arial" panose="020B0604020202020204" pitchFamily="34" charset="0"/>
              <a:buChar char="•"/>
              <a:defRPr lang="en-US" sz="2800" kern="1200" dirty="0" smtClean="0">
                <a:solidFill>
                  <a:schemeClr val="bg2"/>
                </a:solidFill>
                <a:latin typeface="+mn-lt"/>
                <a:ea typeface="+mn-ea"/>
                <a:cs typeface="+mn-cs"/>
              </a:defRPr>
            </a:lvl4pPr>
            <a:lvl5pPr marL="1422400" indent="-276225" algn="l" defTabSz="914400" rtl="0" eaLnBrk="1" latinLnBrk="0" hangingPunct="1">
              <a:spcBef>
                <a:spcPct val="20000"/>
              </a:spcBef>
              <a:buClr>
                <a:schemeClr val="accent2"/>
              </a:buClr>
              <a:buFont typeface="Arial" panose="020B0604020202020204" pitchFamily="34" charset="0"/>
              <a:buChar char="•"/>
              <a:defRPr lang="en-US" sz="2400"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p:nvPr>
        </p:nvSpPr>
        <p:spPr>
          <a:xfrm>
            <a:off x="11849106" y="2666491"/>
            <a:ext cx="5930894" cy="7319338"/>
          </a:xfrm>
          <a:prstGeom prst="rect">
            <a:avLst/>
          </a:prstGeom>
        </p:spPr>
        <p:txBody>
          <a:bodyPr anchor="t" anchorCtr="0">
            <a:normAutofit/>
          </a:bodyPr>
          <a:lstStyle>
            <a:lvl1pPr marL="457200" indent="-457200" algn="l" defTabSz="914400"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1pPr>
            <a:lvl2pPr marL="682625" indent="-276225" algn="l" defTabSz="91440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2pPr>
            <a:lvl3pPr marL="973138" indent="-276225" algn="l" defTabSz="914400" rtl="0" eaLnBrk="1" latinLnBrk="0" hangingPunct="1">
              <a:spcBef>
                <a:spcPct val="20000"/>
              </a:spcBef>
              <a:buClr>
                <a:schemeClr val="accent2"/>
              </a:buClr>
              <a:buFont typeface="Arial" panose="020B0604020202020204" pitchFamily="34" charset="0"/>
              <a:buChar char="•"/>
              <a:defRPr lang="en-US" sz="2800" kern="1200" dirty="0" smtClean="0">
                <a:solidFill>
                  <a:schemeClr val="bg2"/>
                </a:solidFill>
                <a:latin typeface="+mn-lt"/>
                <a:ea typeface="+mn-ea"/>
                <a:cs typeface="+mn-cs"/>
              </a:defRPr>
            </a:lvl3pPr>
            <a:lvl4pPr marL="1204913" indent="-276225" algn="l" defTabSz="914400" rtl="0" eaLnBrk="1" latinLnBrk="0" hangingPunct="1">
              <a:spcBef>
                <a:spcPct val="20000"/>
              </a:spcBef>
              <a:buClr>
                <a:schemeClr val="accent2"/>
              </a:buClr>
              <a:buFont typeface="Arial" panose="020B0604020202020204" pitchFamily="34" charset="0"/>
              <a:buChar char="•"/>
              <a:defRPr lang="en-US" sz="2800" kern="1200" dirty="0" smtClean="0">
                <a:solidFill>
                  <a:schemeClr val="bg2"/>
                </a:solidFill>
                <a:latin typeface="+mn-lt"/>
                <a:ea typeface="+mn-ea"/>
                <a:cs typeface="+mn-cs"/>
              </a:defRPr>
            </a:lvl4pPr>
            <a:lvl5pPr marL="1422400" indent="-276225" algn="l" defTabSz="914400" rtl="0" eaLnBrk="1" latinLnBrk="0" hangingPunct="1">
              <a:spcBef>
                <a:spcPct val="20000"/>
              </a:spcBef>
              <a:buClr>
                <a:schemeClr val="accent2"/>
              </a:buClr>
              <a:buFont typeface="Arial" panose="020B0604020202020204" pitchFamily="34" charset="0"/>
              <a:buChar char="•"/>
              <a:defRPr lang="en-US" sz="2400"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p:cNvSpPr>
            <a:spLocks noGrp="1"/>
          </p:cNvSpPr>
          <p:nvPr>
            <p:ph type="body" idx="13" hasCustomPrompt="1"/>
          </p:nvPr>
        </p:nvSpPr>
        <p:spPr>
          <a:xfrm>
            <a:off x="5516856" y="615797"/>
            <a:ext cx="12292172" cy="760032"/>
          </a:xfrm>
          <a:prstGeom prst="rect">
            <a:avLst/>
          </a:prstGeom>
        </p:spPr>
        <p:txBody>
          <a:bodyPr anchor="b">
            <a:noAutofit/>
          </a:bodyPr>
          <a:lstStyle>
            <a:lvl1pPr marL="0" indent="0" algn="l" defTabSz="914032" rtl="0" eaLnBrk="1" latinLnBrk="0" hangingPunct="1">
              <a:buNone/>
              <a:defRPr lang="en-US" sz="4800" b="0" kern="1200" dirty="0" smtClean="0">
                <a:solidFill>
                  <a:schemeClr val="bg2"/>
                </a:solidFill>
                <a:latin typeface="+mj-lt"/>
                <a:ea typeface="+mn-ea"/>
                <a:cs typeface="Museo Sans 700" pitchFamily="50"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13" name="Text Placeholder 3"/>
          <p:cNvSpPr>
            <a:spLocks noGrp="1"/>
          </p:cNvSpPr>
          <p:nvPr>
            <p:ph type="body" sz="quarter" idx="18"/>
          </p:nvPr>
        </p:nvSpPr>
        <p:spPr>
          <a:xfrm>
            <a:off x="5487829" y="1630139"/>
            <a:ext cx="12292172" cy="585788"/>
          </a:xfrm>
          <a:prstGeom prst="rect">
            <a:avLst/>
          </a:prstGeom>
        </p:spPr>
        <p:txBody>
          <a:bodyPr/>
          <a:lstStyle>
            <a:lvl1pPr algn="l">
              <a:defRPr lang="en-US" sz="3200" b="0" kern="1200" dirty="0" smtClean="0">
                <a:solidFill>
                  <a:schemeClr val="accent2"/>
                </a:solidFill>
                <a:latin typeface="+mj-lt"/>
                <a:ea typeface="+mn-ea"/>
                <a:cs typeface="Museo Sans 700" pitchFamily="50" charset="0"/>
              </a:defRPr>
            </a:lvl1pPr>
          </a:lstStyle>
          <a:p>
            <a:pPr marL="0" lvl="0" indent="0" algn="l" defTabSz="914032" rtl="0" eaLnBrk="1" latinLnBrk="0" hangingPunct="1">
              <a:spcBef>
                <a:spcPct val="20000"/>
              </a:spcBef>
              <a:buFont typeface="Arial" panose="020B0604020202020204" pitchFamily="34" charset="0"/>
              <a:buNone/>
            </a:pPr>
            <a:r>
              <a:rPr lang="en-US" dirty="0"/>
              <a:t>Click to edit Master text styles</a:t>
            </a:r>
          </a:p>
        </p:txBody>
      </p:sp>
    </p:spTree>
    <p:extLst>
      <p:ext uri="{BB962C8B-B14F-4D97-AF65-F5344CB8AC3E}">
        <p14:creationId xmlns:p14="http://schemas.microsoft.com/office/powerpoint/2010/main" val="13675490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6" name="Rectangle 15"/>
          <p:cNvSpPr/>
          <p:nvPr userDrawn="1"/>
        </p:nvSpPr>
        <p:spPr>
          <a:xfrm>
            <a:off x="0" y="9359900"/>
            <a:ext cx="18288000" cy="9271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12656DA8-8DC5-8746-93AB-2AFFAAF23051}"/>
              </a:ext>
            </a:extLst>
          </p:cNvPr>
          <p:cNvGrpSpPr/>
          <p:nvPr userDrawn="1"/>
        </p:nvGrpSpPr>
        <p:grpSpPr>
          <a:xfrm>
            <a:off x="7279260" y="9404324"/>
            <a:ext cx="10662262" cy="863384"/>
            <a:chOff x="3639630" y="4702162"/>
            <a:chExt cx="5331131" cy="431692"/>
          </a:xfrm>
        </p:grpSpPr>
        <p:pic>
          <p:nvPicPr>
            <p:cNvPr id="18" name="Picture 1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0384" y="4702162"/>
              <a:ext cx="1130377" cy="431692"/>
            </a:xfrm>
            <a:prstGeom prst="rect">
              <a:avLst/>
            </a:prstGeom>
          </p:spPr>
        </p:pic>
        <p:sp>
          <p:nvSpPr>
            <p:cNvPr id="19" name="Rectangle 18"/>
            <p:cNvSpPr/>
            <p:nvPr userDrawn="1"/>
          </p:nvSpPr>
          <p:spPr>
            <a:xfrm>
              <a:off x="3639630" y="4842273"/>
              <a:ext cx="1819633" cy="161583"/>
            </a:xfrm>
            <a:prstGeom prst="rect">
              <a:avLst/>
            </a:prstGeom>
          </p:spPr>
          <p:txBody>
            <a:bodyPr wrap="none" anchor="ctr">
              <a:spAutoFit/>
            </a:bodyPr>
            <a:lstStyle/>
            <a:p>
              <a:pPr algn="ctr"/>
              <a:r>
                <a:rPr lang="en-US" sz="1500" dirty="0"/>
                <a:t>Copyright Claroty 2018 </a:t>
              </a:r>
              <a:r>
                <a:rPr lang="mr-IN" sz="1500" dirty="0"/>
                <a:t>–</a:t>
              </a:r>
              <a:r>
                <a:rPr lang="en-US" sz="1500" dirty="0"/>
                <a:t> All Rights Reserved</a:t>
              </a:r>
            </a:p>
          </p:txBody>
        </p:sp>
      </p:grpSp>
      <p:sp>
        <p:nvSpPr>
          <p:cNvPr id="2" name="TextBox 1"/>
          <p:cNvSpPr txBox="1"/>
          <p:nvPr userDrawn="1"/>
        </p:nvSpPr>
        <p:spPr>
          <a:xfrm>
            <a:off x="5921996" y="4843026"/>
            <a:ext cx="6444008" cy="1186800"/>
          </a:xfrm>
          <a:prstGeom prst="rect">
            <a:avLst/>
          </a:prstGeom>
        </p:spPr>
        <p:txBody>
          <a:bodyPr wrap="square" rtlCol="0">
            <a:spAutoFit/>
          </a:bodyPr>
          <a:lstStyle/>
          <a:p>
            <a:pPr marL="0" indent="0" algn="ctr">
              <a:lnSpc>
                <a:spcPts val="8000"/>
              </a:lnSpc>
              <a:buNone/>
            </a:pPr>
            <a:r>
              <a:rPr lang="en-US" sz="9600" b="0" dirty="0">
                <a:solidFill>
                  <a:schemeClr val="bg1"/>
                </a:solidFill>
              </a:rPr>
              <a:t>Thank</a:t>
            </a:r>
            <a:r>
              <a:rPr lang="en-US" sz="9600" b="0" baseline="0" dirty="0">
                <a:solidFill>
                  <a:schemeClr val="bg1"/>
                </a:solidFill>
              </a:rPr>
              <a:t> </a:t>
            </a:r>
            <a:r>
              <a:rPr lang="en-US" sz="9600" b="0" dirty="0">
                <a:solidFill>
                  <a:schemeClr val="bg1"/>
                </a:solidFill>
              </a:rPr>
              <a:t>You</a:t>
            </a:r>
          </a:p>
        </p:txBody>
      </p:sp>
      <p:sp>
        <p:nvSpPr>
          <p:cNvPr id="12" name="Rectangle 11"/>
          <p:cNvSpPr/>
          <p:nvPr userDrawn="1"/>
        </p:nvSpPr>
        <p:spPr>
          <a:xfrm>
            <a:off x="6472274" y="6089247"/>
            <a:ext cx="5267251" cy="33558"/>
          </a:xfrm>
          <a:prstGeom prst="rect">
            <a:avLst/>
          </a:prstGeom>
          <a:gradFill>
            <a:gsLst>
              <a:gs pos="0">
                <a:schemeClr val="accent5"/>
              </a:gs>
              <a:gs pos="100000">
                <a:schemeClr val="accent1"/>
              </a:gs>
            </a:gsLst>
            <a:lin ang="108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solidFill>
                <a:schemeClr val="bg1"/>
              </a:solidFill>
            </a:endParaRPr>
          </a:p>
        </p:txBody>
      </p:sp>
      <p:sp>
        <p:nvSpPr>
          <p:cNvPr id="21" name="Rectangle 20"/>
          <p:cNvSpPr/>
          <p:nvPr userDrawn="1"/>
        </p:nvSpPr>
        <p:spPr>
          <a:xfrm>
            <a:off x="6472274" y="4525638"/>
            <a:ext cx="5267251" cy="33558"/>
          </a:xfrm>
          <a:prstGeom prst="rect">
            <a:avLst/>
          </a:prstGeom>
          <a:gradFill>
            <a:gsLst>
              <a:gs pos="0">
                <a:schemeClr val="accent5"/>
              </a:gs>
              <a:gs pos="100000">
                <a:schemeClr val="accent1"/>
              </a:gs>
            </a:gsLst>
            <a:lin ang="108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solidFill>
                <a:schemeClr val="bg1"/>
              </a:solidFill>
            </a:endParaRPr>
          </a:p>
        </p:txBody>
      </p:sp>
    </p:spTree>
    <p:extLst>
      <p:ext uri="{BB962C8B-B14F-4D97-AF65-F5344CB8AC3E}">
        <p14:creationId xmlns:p14="http://schemas.microsoft.com/office/powerpoint/2010/main" val="1429546481"/>
      </p:ext>
    </p:extLst>
  </p:cSld>
  <p:clrMapOvr>
    <a:masterClrMapping/>
  </p:clrMapOvr>
  <p:extLst>
    <p:ext uri="{DCECCB84-F9BA-43D5-87BE-67443E8EF086}">
      <p15:sldGuideLst xmlns:p15="http://schemas.microsoft.com/office/powerpoint/2012/main">
        <p15:guide id="1" orient="horz" pos="744">
          <p15:clr>
            <a:srgbClr val="FBAE40"/>
          </p15:clr>
        </p15:guide>
        <p15:guide id="2" pos="57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Text Placeholder 2"/>
          <p:cNvSpPr>
            <a:spLocks noGrp="1"/>
          </p:cNvSpPr>
          <p:nvPr>
            <p:ph type="body" idx="13" hasCustomPrompt="1"/>
          </p:nvPr>
        </p:nvSpPr>
        <p:spPr>
          <a:xfrm>
            <a:off x="1270700" y="2630292"/>
            <a:ext cx="15746600" cy="4293022"/>
          </a:xfrm>
          <a:prstGeom prst="rect">
            <a:avLst/>
          </a:prstGeom>
        </p:spPr>
        <p:txBody>
          <a:bodyPr anchor="ctr" anchorCtr="0">
            <a:normAutofit/>
          </a:bodyPr>
          <a:lstStyle>
            <a:lvl1pPr marL="0" indent="0" algn="ctr" defTabSz="914032" rtl="0" eaLnBrk="1" latinLnBrk="0" hangingPunct="1">
              <a:buNone/>
              <a:defRPr lang="en-US" sz="6000" b="0" kern="1200" dirty="0" smtClean="0">
                <a:solidFill>
                  <a:schemeClr val="bg1"/>
                </a:solidFill>
                <a:latin typeface="+mj-lt"/>
                <a:ea typeface="+mn-ea"/>
                <a:cs typeface="Museo Sans 700" pitchFamily="50"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52286" y="1296307"/>
            <a:ext cx="1155700" cy="1181100"/>
          </a:xfrm>
          <a:prstGeom prst="rect">
            <a:avLst/>
          </a:prstGeom>
        </p:spPr>
      </p:pic>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15929427" y="7014939"/>
            <a:ext cx="1155700" cy="1181100"/>
          </a:xfrm>
          <a:prstGeom prst="rect">
            <a:avLst/>
          </a:prstGeom>
        </p:spPr>
      </p:pic>
      <p:sp>
        <p:nvSpPr>
          <p:cNvPr id="6" name="Text Placeholder 2"/>
          <p:cNvSpPr>
            <a:spLocks noGrp="1"/>
          </p:cNvSpPr>
          <p:nvPr>
            <p:ph type="body" idx="14" hasCustomPrompt="1"/>
          </p:nvPr>
        </p:nvSpPr>
        <p:spPr>
          <a:xfrm>
            <a:off x="3766430" y="7248304"/>
            <a:ext cx="10755140" cy="1820662"/>
          </a:xfrm>
          <a:prstGeom prst="rect">
            <a:avLst/>
          </a:prstGeom>
        </p:spPr>
        <p:txBody>
          <a:bodyPr anchor="ctr" anchorCtr="0">
            <a:normAutofit/>
          </a:bodyPr>
          <a:lstStyle>
            <a:lvl1pPr marL="0" indent="0" algn="ctr" defTabSz="914032" rtl="0" eaLnBrk="1" latinLnBrk="0" hangingPunct="1">
              <a:buNone/>
              <a:defRPr lang="en-US" sz="4000" b="0" kern="1200" dirty="0" smtClean="0">
                <a:solidFill>
                  <a:schemeClr val="bg1"/>
                </a:solidFill>
                <a:latin typeface="+mj-lt"/>
                <a:ea typeface="+mn-ea"/>
                <a:cs typeface="Museo Sans 700" pitchFamily="50"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Tree>
    <p:extLst>
      <p:ext uri="{BB962C8B-B14F-4D97-AF65-F5344CB8AC3E}">
        <p14:creationId xmlns:p14="http://schemas.microsoft.com/office/powerpoint/2010/main" val="4038059935"/>
      </p:ext>
    </p:extLst>
  </p:cSld>
  <p:clrMapOvr>
    <a:masterClrMapping/>
  </p:clrMapOvr>
  <p:extLst mod="1">
    <p:ext uri="{DCECCB84-F9BA-43D5-87BE-67443E8EF086}">
      <p15:sldGuideLst xmlns:p15="http://schemas.microsoft.com/office/powerpoint/2012/main">
        <p15:guide id="1" orient="horz" pos="744">
          <p15:clr>
            <a:srgbClr val="FBAE40"/>
          </p15:clr>
        </p15:guide>
        <p15:guide id="2" pos="57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8" name="Rectangle 7"/>
          <p:cNvSpPr/>
          <p:nvPr userDrawn="1"/>
        </p:nvSpPr>
        <p:spPr>
          <a:xfrm>
            <a:off x="0" y="2744827"/>
            <a:ext cx="18288000" cy="6615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Text Placeholder 2"/>
          <p:cNvSpPr>
            <a:spLocks noGrp="1"/>
          </p:cNvSpPr>
          <p:nvPr>
            <p:ph type="body" idx="13" hasCustomPrompt="1"/>
          </p:nvPr>
        </p:nvSpPr>
        <p:spPr>
          <a:xfrm>
            <a:off x="1200522" y="557742"/>
            <a:ext cx="15886956" cy="760032"/>
          </a:xfrm>
          <a:prstGeom prst="rect">
            <a:avLst/>
          </a:prstGeom>
        </p:spPr>
        <p:txBody>
          <a:bodyPr anchor="b">
            <a:noAutofit/>
          </a:bodyPr>
          <a:lstStyle>
            <a:lvl1pPr marL="0" indent="0" algn="ctr" defTabSz="914078" rtl="0" eaLnBrk="1" latinLnBrk="0" hangingPunct="1">
              <a:buNone/>
              <a:defRPr lang="en-US" sz="4800" b="0" kern="1200" dirty="0" smtClean="0">
                <a:solidFill>
                  <a:schemeClr val="bg1"/>
                </a:solidFill>
                <a:latin typeface="+mj-lt"/>
                <a:ea typeface="+mn-ea"/>
                <a:cs typeface="Museo Sans 700" pitchFamily="50" charset="0"/>
              </a:defRPr>
            </a:lvl1pPr>
            <a:lvl2pPr marL="342917" indent="0">
              <a:buNone/>
              <a:defRPr sz="1500" b="1"/>
            </a:lvl2pPr>
            <a:lvl3pPr marL="685835" indent="0">
              <a:buNone/>
              <a:defRPr sz="1350" b="1"/>
            </a:lvl3pPr>
            <a:lvl4pPr marL="1028751" indent="0">
              <a:buNone/>
              <a:defRPr sz="1200" b="1"/>
            </a:lvl4pPr>
            <a:lvl5pPr marL="1371669" indent="0">
              <a:buNone/>
              <a:defRPr sz="1200" b="1"/>
            </a:lvl5pPr>
            <a:lvl6pPr marL="1714586" indent="0">
              <a:buNone/>
              <a:defRPr sz="1200" b="1"/>
            </a:lvl6pPr>
            <a:lvl7pPr marL="2057504" indent="0">
              <a:buNone/>
              <a:defRPr sz="1200" b="1"/>
            </a:lvl7pPr>
            <a:lvl8pPr marL="2400420" indent="0">
              <a:buNone/>
              <a:defRPr sz="1200" b="1"/>
            </a:lvl8pPr>
            <a:lvl9pPr marL="2743337" indent="0">
              <a:buNone/>
              <a:defRPr sz="1200" b="1"/>
            </a:lvl9pPr>
          </a:lstStyle>
          <a:p>
            <a:pPr lvl="0"/>
            <a:r>
              <a:rPr lang="en-US" dirty="0"/>
              <a:t>Click to edit master text styles</a:t>
            </a:r>
          </a:p>
        </p:txBody>
      </p:sp>
      <p:sp>
        <p:nvSpPr>
          <p:cNvPr id="36" name="Rectangle 35"/>
          <p:cNvSpPr/>
          <p:nvPr userDrawn="1"/>
        </p:nvSpPr>
        <p:spPr>
          <a:xfrm>
            <a:off x="8788120" y="1562177"/>
            <a:ext cx="711767" cy="33558"/>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grpSp>
        <p:nvGrpSpPr>
          <p:cNvPr id="3" name="Group 2">
            <a:extLst>
              <a:ext uri="{FF2B5EF4-FFF2-40B4-BE49-F238E27FC236}">
                <a16:creationId xmlns:a16="http://schemas.microsoft.com/office/drawing/2014/main" id="{12656DA8-8DC5-8746-93AB-2AFFAAF23051}"/>
              </a:ext>
            </a:extLst>
          </p:cNvPr>
          <p:cNvGrpSpPr/>
          <p:nvPr userDrawn="1"/>
        </p:nvGrpSpPr>
        <p:grpSpPr>
          <a:xfrm>
            <a:off x="7279262" y="9404326"/>
            <a:ext cx="10662259" cy="863384"/>
            <a:chOff x="3639631" y="4702162"/>
            <a:chExt cx="5331130" cy="431692"/>
          </a:xfrm>
        </p:grpSpPr>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0384" y="4702162"/>
              <a:ext cx="1130377" cy="431692"/>
            </a:xfrm>
            <a:prstGeom prst="rect">
              <a:avLst/>
            </a:prstGeom>
          </p:spPr>
        </p:pic>
        <p:sp>
          <p:nvSpPr>
            <p:cNvPr id="12" name="Rectangle 11"/>
            <p:cNvSpPr/>
            <p:nvPr userDrawn="1"/>
          </p:nvSpPr>
          <p:spPr>
            <a:xfrm>
              <a:off x="3639631" y="4842274"/>
              <a:ext cx="1819633" cy="161583"/>
            </a:xfrm>
            <a:prstGeom prst="rect">
              <a:avLst/>
            </a:prstGeom>
          </p:spPr>
          <p:txBody>
            <a:bodyPr wrap="none" anchor="ctr">
              <a:spAutoFit/>
            </a:bodyPr>
            <a:lstStyle/>
            <a:p>
              <a:pPr algn="ctr"/>
              <a:r>
                <a:rPr lang="en-US" sz="1500" dirty="0"/>
                <a:t>Copyright Claroty 2018 </a:t>
              </a:r>
              <a:r>
                <a:rPr lang="mr-IN" sz="1500" dirty="0"/>
                <a:t>–</a:t>
              </a:r>
              <a:r>
                <a:rPr lang="en-US" sz="1500" dirty="0"/>
                <a:t> All Rights Reserved</a:t>
              </a:r>
            </a:p>
          </p:txBody>
        </p:sp>
      </p:grpSp>
      <p:sp>
        <p:nvSpPr>
          <p:cNvPr id="14" name="Rectangle 13"/>
          <p:cNvSpPr/>
          <p:nvPr userDrawn="1"/>
        </p:nvSpPr>
        <p:spPr>
          <a:xfrm>
            <a:off x="432344" y="9684548"/>
            <a:ext cx="412292" cy="323165"/>
          </a:xfrm>
          <a:prstGeom prst="rect">
            <a:avLst/>
          </a:prstGeom>
        </p:spPr>
        <p:txBody>
          <a:bodyPr wrap="none" anchor="ctr">
            <a:spAutoFit/>
          </a:bodyPr>
          <a:lstStyle/>
          <a:p>
            <a:pPr algn="ctr"/>
            <a:fld id="{1036F1E4-8092-45C6-82DF-5BEB0D84C30C}" type="slidenum">
              <a:rPr lang="en-US" sz="1500" smtClean="0"/>
              <a:t>‹#›</a:t>
            </a:fld>
            <a:endParaRPr lang="en-US" sz="1500" dirty="0"/>
          </a:p>
        </p:txBody>
      </p:sp>
      <p:sp>
        <p:nvSpPr>
          <p:cNvPr id="4" name="Text Placeholder 3"/>
          <p:cNvSpPr>
            <a:spLocks noGrp="1"/>
          </p:cNvSpPr>
          <p:nvPr>
            <p:ph type="body" sz="quarter" idx="18"/>
          </p:nvPr>
        </p:nvSpPr>
        <p:spPr>
          <a:xfrm>
            <a:off x="1181104" y="1847851"/>
            <a:ext cx="15925796" cy="585788"/>
          </a:xfrm>
          <a:prstGeom prst="rect">
            <a:avLst/>
          </a:prstGeom>
        </p:spPr>
        <p:txBody>
          <a:bodyPr/>
          <a:lstStyle>
            <a:lvl1pPr>
              <a:defRPr lang="en-US" sz="3200" kern="1200" dirty="0" smtClean="0">
                <a:solidFill>
                  <a:srgbClr val="E0534A"/>
                </a:solidFill>
                <a:latin typeface="+mj-lt"/>
                <a:ea typeface="ＭＳ Ｐゴシック" charset="0"/>
                <a:cs typeface="Roboto Regular"/>
              </a:defRPr>
            </a:lvl1pPr>
          </a:lstStyle>
          <a:p>
            <a:pPr marL="0" lvl="0" indent="0" algn="ctr" defTabSz="914078" rtl="0" eaLnBrk="1" latinLnBrk="0" hangingPunct="1">
              <a:spcBef>
                <a:spcPct val="0"/>
              </a:spcBef>
              <a:buFontTx/>
              <a:buNone/>
            </a:pPr>
            <a:r>
              <a:rPr lang="en-US" dirty="0"/>
              <a:t>Click to edit Master text styles</a:t>
            </a:r>
          </a:p>
        </p:txBody>
      </p:sp>
      <p:sp>
        <p:nvSpPr>
          <p:cNvPr id="6" name="Content Placeholder 5"/>
          <p:cNvSpPr>
            <a:spLocks noGrp="1"/>
          </p:cNvSpPr>
          <p:nvPr>
            <p:ph sz="quarter" idx="21"/>
          </p:nvPr>
        </p:nvSpPr>
        <p:spPr>
          <a:xfrm>
            <a:off x="1200523" y="3219451"/>
            <a:ext cx="15906377" cy="5629277"/>
          </a:xfrm>
          <a:prstGeom prst="rect">
            <a:avLst/>
          </a:prstGeom>
        </p:spPr>
        <p:txBody>
          <a:bodyPr anchor="ctr" anchorCtr="0">
            <a:normAutofit/>
          </a:bodyPr>
          <a:lstStyle>
            <a:lvl1pPr marL="342917" indent="-342917" algn="l" defTabSz="914445"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1pPr>
            <a:lvl2pPr marL="628682" indent="-327042" algn="l" defTabSz="914445"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2pPr>
            <a:lvl3pPr marL="857294" indent="-228612" algn="l" defTabSz="914445"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3pPr>
            <a:lvl4pPr marL="1085904" indent="-285765" algn="l" defTabSz="914445"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4pPr>
            <a:lvl5pPr marL="1371669" indent="-285765" algn="l" defTabSz="914445" rtl="0" eaLnBrk="1" latinLnBrk="0" hangingPunct="1">
              <a:spcBef>
                <a:spcPct val="20000"/>
              </a:spcBef>
              <a:buClr>
                <a:schemeClr val="accent2"/>
              </a:buClr>
              <a:buFont typeface="Arial" panose="020B0604020202020204" pitchFamily="34" charset="0"/>
              <a:buChar char="•"/>
              <a:defRPr lang="en-US" sz="2801" kern="1200" dirty="0" smtClean="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3159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B3444FA-C2D2-4048-B68B-9F0ED3B4D7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680769" y="9404326"/>
            <a:ext cx="2260755" cy="863384"/>
          </a:xfrm>
          <a:prstGeom prst="rect">
            <a:avLst/>
          </a:prstGeom>
        </p:spPr>
      </p:pic>
      <p:sp>
        <p:nvSpPr>
          <p:cNvPr id="8" name="Text Placeholder 2">
            <a:extLst>
              <a:ext uri="{FF2B5EF4-FFF2-40B4-BE49-F238E27FC236}">
                <a16:creationId xmlns:a16="http://schemas.microsoft.com/office/drawing/2014/main" id="{C0560911-C934-1B4F-887A-C773E30BC3E9}"/>
              </a:ext>
            </a:extLst>
          </p:cNvPr>
          <p:cNvSpPr>
            <a:spLocks noGrp="1"/>
          </p:cNvSpPr>
          <p:nvPr>
            <p:ph type="body" idx="13" hasCustomPrompt="1"/>
          </p:nvPr>
        </p:nvSpPr>
        <p:spPr>
          <a:xfrm>
            <a:off x="4255301" y="557742"/>
            <a:ext cx="9777399" cy="760034"/>
          </a:xfrm>
          <a:prstGeom prst="rect">
            <a:avLst/>
          </a:prstGeom>
        </p:spPr>
        <p:txBody>
          <a:bodyPr anchor="b">
            <a:noAutofit/>
          </a:bodyPr>
          <a:lstStyle>
            <a:lvl1pPr marL="0" indent="0" algn="ctr" defTabSz="914033" rtl="0" eaLnBrk="1" latinLnBrk="0" hangingPunct="1">
              <a:buNone/>
              <a:defRPr lang="en-US" sz="4950" b="1" kern="1200" dirty="0" smtClean="0">
                <a:solidFill>
                  <a:schemeClr val="bg1"/>
                </a:solidFill>
                <a:latin typeface="+mj-lt"/>
                <a:ea typeface="+mn-ea"/>
                <a:cs typeface="Museo Sans 700" pitchFamily="50"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2">
            <a:extLst>
              <a:ext uri="{FF2B5EF4-FFF2-40B4-BE49-F238E27FC236}">
                <a16:creationId xmlns:a16="http://schemas.microsoft.com/office/drawing/2014/main" id="{77C78019-4FB8-114C-AD8D-ABC42A251A8E}"/>
              </a:ext>
            </a:extLst>
          </p:cNvPr>
          <p:cNvSpPr>
            <a:spLocks noGrp="1"/>
          </p:cNvSpPr>
          <p:nvPr>
            <p:ph sz="half" idx="17" hasCustomPrompt="1"/>
          </p:nvPr>
        </p:nvSpPr>
        <p:spPr>
          <a:xfrm>
            <a:off x="5057903" y="1848606"/>
            <a:ext cx="8172197" cy="553998"/>
          </a:xfrm>
          <a:prstGeom prst="rect">
            <a:avLst/>
          </a:prstGeom>
        </p:spPr>
        <p:txBody>
          <a:bodyPr>
            <a:spAutoFit/>
          </a:bodyPr>
          <a:lstStyle>
            <a:lvl1pPr marL="0" indent="0" algn="ctr" defTabSz="914033" rtl="0" eaLnBrk="1" latinLnBrk="0" hangingPunct="1">
              <a:spcBef>
                <a:spcPct val="0"/>
              </a:spcBef>
              <a:buFontTx/>
              <a:buNone/>
              <a:defRPr lang="en-US" sz="3000" kern="1200" dirty="0" smtClean="0">
                <a:solidFill>
                  <a:srgbClr val="E0534A"/>
                </a:solidFill>
                <a:latin typeface="+mj-lt"/>
                <a:ea typeface="ＭＳ Ｐゴシック" charset="0"/>
                <a:cs typeface="Roboto Regular"/>
              </a:defRPr>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p:txBody>
      </p:sp>
    </p:spTree>
    <p:extLst>
      <p:ext uri="{BB962C8B-B14F-4D97-AF65-F5344CB8AC3E}">
        <p14:creationId xmlns:p14="http://schemas.microsoft.com/office/powerpoint/2010/main" val="37340631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Columns Text Slide">
    <p:spTree>
      <p:nvGrpSpPr>
        <p:cNvPr id="1" name=""/>
        <p:cNvGrpSpPr/>
        <p:nvPr/>
      </p:nvGrpSpPr>
      <p:grpSpPr>
        <a:xfrm>
          <a:off x="0" y="0"/>
          <a:ext cx="0" cy="0"/>
          <a:chOff x="0" y="0"/>
          <a:chExt cx="0" cy="0"/>
        </a:xfrm>
      </p:grpSpPr>
      <p:sp>
        <p:nvSpPr>
          <p:cNvPr id="8" name="Rectangle 7"/>
          <p:cNvSpPr/>
          <p:nvPr userDrawn="1"/>
        </p:nvSpPr>
        <p:spPr>
          <a:xfrm>
            <a:off x="0" y="2744827"/>
            <a:ext cx="18288000" cy="6615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Text Placeholder 2"/>
          <p:cNvSpPr>
            <a:spLocks noGrp="1"/>
          </p:cNvSpPr>
          <p:nvPr>
            <p:ph type="body" idx="13" hasCustomPrompt="1"/>
          </p:nvPr>
        </p:nvSpPr>
        <p:spPr>
          <a:xfrm>
            <a:off x="1181103" y="557742"/>
            <a:ext cx="15925794" cy="760032"/>
          </a:xfrm>
          <a:prstGeom prst="rect">
            <a:avLst/>
          </a:prstGeom>
        </p:spPr>
        <p:txBody>
          <a:bodyPr anchor="b">
            <a:noAutofit/>
          </a:bodyPr>
          <a:lstStyle>
            <a:lvl1pPr marL="0" indent="0" algn="ctr" defTabSz="914078" rtl="0" eaLnBrk="1" latinLnBrk="0" hangingPunct="1">
              <a:buNone/>
              <a:defRPr lang="en-US" sz="4800" b="0" kern="1200" dirty="0" smtClean="0">
                <a:solidFill>
                  <a:schemeClr val="bg1"/>
                </a:solidFill>
                <a:latin typeface="+mj-lt"/>
                <a:ea typeface="+mn-ea"/>
                <a:cs typeface="Museo Sans 700" pitchFamily="50" charset="0"/>
              </a:defRPr>
            </a:lvl1pPr>
            <a:lvl2pPr marL="342917" indent="0">
              <a:buNone/>
              <a:defRPr sz="1500" b="1"/>
            </a:lvl2pPr>
            <a:lvl3pPr marL="685835" indent="0">
              <a:buNone/>
              <a:defRPr sz="1350" b="1"/>
            </a:lvl3pPr>
            <a:lvl4pPr marL="1028751" indent="0">
              <a:buNone/>
              <a:defRPr sz="1200" b="1"/>
            </a:lvl4pPr>
            <a:lvl5pPr marL="1371669" indent="0">
              <a:buNone/>
              <a:defRPr sz="1200" b="1"/>
            </a:lvl5pPr>
            <a:lvl6pPr marL="1714586" indent="0">
              <a:buNone/>
              <a:defRPr sz="1200" b="1"/>
            </a:lvl6pPr>
            <a:lvl7pPr marL="2057504" indent="0">
              <a:buNone/>
              <a:defRPr sz="1200" b="1"/>
            </a:lvl7pPr>
            <a:lvl8pPr marL="2400420" indent="0">
              <a:buNone/>
              <a:defRPr sz="1200" b="1"/>
            </a:lvl8pPr>
            <a:lvl9pPr marL="2743337" indent="0">
              <a:buNone/>
              <a:defRPr sz="1200" b="1"/>
            </a:lvl9pPr>
          </a:lstStyle>
          <a:p>
            <a:pPr lvl="0"/>
            <a:r>
              <a:rPr lang="en-US" dirty="0"/>
              <a:t>Click to edit master text styles</a:t>
            </a:r>
          </a:p>
        </p:txBody>
      </p:sp>
      <p:sp>
        <p:nvSpPr>
          <p:cNvPr id="36" name="Rectangle 35"/>
          <p:cNvSpPr/>
          <p:nvPr userDrawn="1"/>
        </p:nvSpPr>
        <p:spPr>
          <a:xfrm>
            <a:off x="8788120" y="1562177"/>
            <a:ext cx="711767" cy="33558"/>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grpSp>
        <p:nvGrpSpPr>
          <p:cNvPr id="3" name="Group 2">
            <a:extLst>
              <a:ext uri="{FF2B5EF4-FFF2-40B4-BE49-F238E27FC236}">
                <a16:creationId xmlns:a16="http://schemas.microsoft.com/office/drawing/2014/main" id="{12656DA8-8DC5-8746-93AB-2AFFAAF23051}"/>
              </a:ext>
            </a:extLst>
          </p:cNvPr>
          <p:cNvGrpSpPr/>
          <p:nvPr userDrawn="1"/>
        </p:nvGrpSpPr>
        <p:grpSpPr>
          <a:xfrm>
            <a:off x="7279262" y="9404326"/>
            <a:ext cx="10662259" cy="863384"/>
            <a:chOff x="3639631" y="4702162"/>
            <a:chExt cx="5331130" cy="431692"/>
          </a:xfrm>
        </p:grpSpPr>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0384" y="4702162"/>
              <a:ext cx="1130377" cy="431692"/>
            </a:xfrm>
            <a:prstGeom prst="rect">
              <a:avLst/>
            </a:prstGeom>
          </p:spPr>
        </p:pic>
        <p:sp>
          <p:nvSpPr>
            <p:cNvPr id="12" name="Rectangle 11"/>
            <p:cNvSpPr/>
            <p:nvPr userDrawn="1"/>
          </p:nvSpPr>
          <p:spPr>
            <a:xfrm>
              <a:off x="3639631" y="4842274"/>
              <a:ext cx="1819633" cy="161583"/>
            </a:xfrm>
            <a:prstGeom prst="rect">
              <a:avLst/>
            </a:prstGeom>
          </p:spPr>
          <p:txBody>
            <a:bodyPr wrap="none" anchor="ctr">
              <a:spAutoFit/>
            </a:bodyPr>
            <a:lstStyle/>
            <a:p>
              <a:pPr algn="ctr"/>
              <a:r>
                <a:rPr lang="en-US" sz="1500" dirty="0"/>
                <a:t>Copyright Claroty 2018 </a:t>
              </a:r>
              <a:r>
                <a:rPr lang="mr-IN" sz="1500" dirty="0"/>
                <a:t>–</a:t>
              </a:r>
              <a:r>
                <a:rPr lang="en-US" sz="1500" dirty="0"/>
                <a:t> All Rights Reserved</a:t>
              </a:r>
            </a:p>
          </p:txBody>
        </p:sp>
      </p:grpSp>
      <p:sp>
        <p:nvSpPr>
          <p:cNvPr id="14" name="Rectangle 13"/>
          <p:cNvSpPr/>
          <p:nvPr userDrawn="1"/>
        </p:nvSpPr>
        <p:spPr>
          <a:xfrm>
            <a:off x="432344" y="9684548"/>
            <a:ext cx="412292" cy="323165"/>
          </a:xfrm>
          <a:prstGeom prst="rect">
            <a:avLst/>
          </a:prstGeom>
        </p:spPr>
        <p:txBody>
          <a:bodyPr wrap="none" anchor="ctr">
            <a:spAutoFit/>
          </a:bodyPr>
          <a:lstStyle/>
          <a:p>
            <a:pPr algn="ctr"/>
            <a:fld id="{1036F1E4-8092-45C6-82DF-5BEB0D84C30C}" type="slidenum">
              <a:rPr lang="en-US" sz="1500" smtClean="0"/>
              <a:t>‹#›</a:t>
            </a:fld>
            <a:endParaRPr lang="en-US" sz="1500" dirty="0"/>
          </a:p>
        </p:txBody>
      </p:sp>
      <p:sp>
        <p:nvSpPr>
          <p:cNvPr id="4" name="Text Placeholder 3"/>
          <p:cNvSpPr>
            <a:spLocks noGrp="1"/>
          </p:cNvSpPr>
          <p:nvPr>
            <p:ph type="body" sz="quarter" idx="18"/>
          </p:nvPr>
        </p:nvSpPr>
        <p:spPr>
          <a:xfrm>
            <a:off x="1181104" y="1847851"/>
            <a:ext cx="15925796" cy="585788"/>
          </a:xfrm>
          <a:prstGeom prst="rect">
            <a:avLst/>
          </a:prstGeom>
        </p:spPr>
        <p:txBody>
          <a:bodyPr/>
          <a:lstStyle>
            <a:lvl1pPr>
              <a:defRPr lang="en-US" sz="3200" kern="1200" dirty="0" smtClean="0">
                <a:solidFill>
                  <a:srgbClr val="E0534A"/>
                </a:solidFill>
                <a:latin typeface="+mj-lt"/>
                <a:ea typeface="ＭＳ Ｐゴシック" charset="0"/>
                <a:cs typeface="Roboto Regular"/>
              </a:defRPr>
            </a:lvl1pPr>
          </a:lstStyle>
          <a:p>
            <a:pPr marL="0" lvl="0" indent="0" algn="ctr" defTabSz="914078" rtl="0" eaLnBrk="1" latinLnBrk="0" hangingPunct="1">
              <a:spcBef>
                <a:spcPct val="0"/>
              </a:spcBef>
              <a:buFontTx/>
              <a:buNone/>
            </a:pPr>
            <a:r>
              <a:rPr lang="en-US" dirty="0"/>
              <a:t>Click to edit Master text styles</a:t>
            </a:r>
          </a:p>
        </p:txBody>
      </p:sp>
      <p:sp>
        <p:nvSpPr>
          <p:cNvPr id="5" name="Text Placeholder 4"/>
          <p:cNvSpPr>
            <a:spLocks noGrp="1"/>
          </p:cNvSpPr>
          <p:nvPr>
            <p:ph type="body" sz="quarter" idx="20"/>
          </p:nvPr>
        </p:nvSpPr>
        <p:spPr>
          <a:xfrm>
            <a:off x="1181103" y="3238500"/>
            <a:ext cx="7483926" cy="5590613"/>
          </a:xfrm>
          <a:prstGeom prst="rect">
            <a:avLst/>
          </a:prstGeom>
        </p:spPr>
        <p:txBody>
          <a:bodyPr anchor="ctr" anchorCtr="0">
            <a:normAutofit/>
          </a:bodyPr>
          <a:lstStyle>
            <a:lvl1pPr marL="457223" indent="-457223" algn="l" defTabSz="914445"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1pPr>
            <a:lvl2pPr marL="682659" indent="-276239" algn="l" defTabSz="914445"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2pPr>
            <a:lvl3pPr marL="973187" indent="-276239" algn="l" defTabSz="914445"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3pPr>
            <a:lvl4pPr marL="1204973" indent="-276239" algn="l" defTabSz="914445"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4pPr>
            <a:lvl5pPr marL="1422471" indent="-276239" algn="l" defTabSz="914445" rtl="0" eaLnBrk="1" latinLnBrk="0" hangingPunct="1">
              <a:spcBef>
                <a:spcPct val="20000"/>
              </a:spcBef>
              <a:buClr>
                <a:schemeClr val="accent2"/>
              </a:buClr>
              <a:buFont typeface="Arial" panose="020B0604020202020204" pitchFamily="34" charset="0"/>
              <a:buChar char="•"/>
              <a:defRPr lang="en-US" sz="2801"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
          <p:cNvSpPr>
            <a:spLocks noGrp="1"/>
          </p:cNvSpPr>
          <p:nvPr>
            <p:ph type="body" sz="quarter" idx="21"/>
          </p:nvPr>
        </p:nvSpPr>
        <p:spPr>
          <a:xfrm>
            <a:off x="9499884" y="3238500"/>
            <a:ext cx="7607013" cy="5590613"/>
          </a:xfrm>
          <a:prstGeom prst="rect">
            <a:avLst/>
          </a:prstGeom>
        </p:spPr>
        <p:txBody>
          <a:bodyPr anchor="ctr" anchorCtr="0">
            <a:normAutofit/>
          </a:bodyPr>
          <a:lstStyle>
            <a:lvl1pPr marL="457223" indent="-457223" algn="l" defTabSz="914445"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1pPr>
            <a:lvl2pPr marL="682659" indent="-276239" algn="l" defTabSz="914445"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2pPr>
            <a:lvl3pPr marL="973187" indent="-276239" algn="l" defTabSz="914445"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3pPr>
            <a:lvl4pPr marL="1204973" indent="-276239" algn="l" defTabSz="914445"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4pPr>
            <a:lvl5pPr marL="1422471" indent="-276239" algn="l" defTabSz="914445" rtl="0" eaLnBrk="1" latinLnBrk="0" hangingPunct="1">
              <a:spcBef>
                <a:spcPct val="20000"/>
              </a:spcBef>
              <a:buClr>
                <a:schemeClr val="accent2"/>
              </a:buClr>
              <a:buFont typeface="Arial" panose="020B0604020202020204" pitchFamily="34" charset="0"/>
              <a:buChar char="•"/>
              <a:defRPr lang="en-US" sz="2801"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674186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nd Text L Slide">
    <p:spTree>
      <p:nvGrpSpPr>
        <p:cNvPr id="1" name=""/>
        <p:cNvGrpSpPr/>
        <p:nvPr/>
      </p:nvGrpSpPr>
      <p:grpSpPr>
        <a:xfrm>
          <a:off x="0" y="0"/>
          <a:ext cx="0" cy="0"/>
          <a:chOff x="0" y="0"/>
          <a:chExt cx="0" cy="0"/>
        </a:xfrm>
      </p:grpSpPr>
      <p:sp>
        <p:nvSpPr>
          <p:cNvPr id="8" name="Rectangle 7"/>
          <p:cNvSpPr/>
          <p:nvPr userDrawn="1"/>
        </p:nvSpPr>
        <p:spPr>
          <a:xfrm>
            <a:off x="0" y="2744827"/>
            <a:ext cx="18288000" cy="6615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Content Placeholder 4"/>
          <p:cNvSpPr>
            <a:spLocks noGrp="1"/>
          </p:cNvSpPr>
          <p:nvPr>
            <p:ph sz="quarter" idx="23"/>
          </p:nvPr>
        </p:nvSpPr>
        <p:spPr>
          <a:xfrm>
            <a:off x="12630150" y="3238783"/>
            <a:ext cx="4476750" cy="5590613"/>
          </a:xfrm>
          <a:prstGeom prst="rect">
            <a:avLst/>
          </a:prstGeom>
        </p:spPr>
        <p:txBody>
          <a:bodyPr/>
          <a:lstStyle>
            <a:lvl1pPr marL="0" indent="0" algn="l" defTabSz="914445" rtl="0" eaLnBrk="1" latinLnBrk="0" hangingPunct="1">
              <a:spcBef>
                <a:spcPct val="20000"/>
              </a:spcBef>
              <a:buClr>
                <a:schemeClr val="accent2"/>
              </a:buClr>
              <a:buFont typeface="Arial" panose="020B0604020202020204" pitchFamily="34" charset="0"/>
              <a:buNone/>
              <a:defRPr lang="en-US" sz="4001" kern="1200" dirty="0" smtClean="0">
                <a:solidFill>
                  <a:schemeClr val="bg2"/>
                </a:solidFill>
                <a:latin typeface="+mn-lt"/>
                <a:ea typeface="+mn-ea"/>
                <a:cs typeface="+mn-cs"/>
              </a:defRPr>
            </a:lvl1pPr>
            <a:lvl2pPr marL="0" indent="-214323" algn="l" defTabSz="914445"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2pPr>
            <a:lvl3pPr marL="0" indent="-171459" algn="l" defTabSz="914445"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3pPr>
            <a:lvl4pPr marL="0" indent="-171459" algn="l" defTabSz="914445"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4pPr>
            <a:lvl5pPr marL="0" indent="-171459" algn="l" defTabSz="914445"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5pPr>
          </a:lstStyle>
          <a:p>
            <a:pPr lvl="0"/>
            <a:endParaRPr lang="en-US" dirty="0"/>
          </a:p>
        </p:txBody>
      </p:sp>
      <p:sp>
        <p:nvSpPr>
          <p:cNvPr id="34" name="Text Placeholder 2"/>
          <p:cNvSpPr>
            <a:spLocks noGrp="1"/>
          </p:cNvSpPr>
          <p:nvPr>
            <p:ph type="body" idx="13" hasCustomPrompt="1"/>
          </p:nvPr>
        </p:nvSpPr>
        <p:spPr>
          <a:xfrm>
            <a:off x="1184844" y="557742"/>
            <a:ext cx="15918312" cy="760032"/>
          </a:xfrm>
          <a:prstGeom prst="rect">
            <a:avLst/>
          </a:prstGeom>
        </p:spPr>
        <p:txBody>
          <a:bodyPr anchor="b">
            <a:noAutofit/>
          </a:bodyPr>
          <a:lstStyle>
            <a:lvl1pPr marL="0" indent="0" algn="ctr" defTabSz="914078" rtl="0" eaLnBrk="1" latinLnBrk="0" hangingPunct="1">
              <a:buNone/>
              <a:defRPr lang="en-US" sz="4800" b="0" kern="1200" dirty="0" smtClean="0">
                <a:solidFill>
                  <a:schemeClr val="bg1"/>
                </a:solidFill>
                <a:latin typeface="+mj-lt"/>
                <a:ea typeface="+mn-ea"/>
                <a:cs typeface="Museo Sans 700" pitchFamily="50" charset="0"/>
              </a:defRPr>
            </a:lvl1pPr>
            <a:lvl2pPr marL="342917" indent="0">
              <a:buNone/>
              <a:defRPr sz="1500" b="1"/>
            </a:lvl2pPr>
            <a:lvl3pPr marL="685835" indent="0">
              <a:buNone/>
              <a:defRPr sz="1350" b="1"/>
            </a:lvl3pPr>
            <a:lvl4pPr marL="1028751" indent="0">
              <a:buNone/>
              <a:defRPr sz="1200" b="1"/>
            </a:lvl4pPr>
            <a:lvl5pPr marL="1371669" indent="0">
              <a:buNone/>
              <a:defRPr sz="1200" b="1"/>
            </a:lvl5pPr>
            <a:lvl6pPr marL="1714586" indent="0">
              <a:buNone/>
              <a:defRPr sz="1200" b="1"/>
            </a:lvl6pPr>
            <a:lvl7pPr marL="2057504" indent="0">
              <a:buNone/>
              <a:defRPr sz="1200" b="1"/>
            </a:lvl7pPr>
            <a:lvl8pPr marL="2400420" indent="0">
              <a:buNone/>
              <a:defRPr sz="1200" b="1"/>
            </a:lvl8pPr>
            <a:lvl9pPr marL="2743337" indent="0">
              <a:buNone/>
              <a:defRPr sz="1200" b="1"/>
            </a:lvl9pPr>
          </a:lstStyle>
          <a:p>
            <a:pPr lvl="0"/>
            <a:r>
              <a:rPr lang="en-US" dirty="0"/>
              <a:t>Click to edit master text styles</a:t>
            </a:r>
          </a:p>
        </p:txBody>
      </p:sp>
      <p:sp>
        <p:nvSpPr>
          <p:cNvPr id="36" name="Rectangle 35"/>
          <p:cNvSpPr/>
          <p:nvPr userDrawn="1"/>
        </p:nvSpPr>
        <p:spPr>
          <a:xfrm>
            <a:off x="8788120" y="1562177"/>
            <a:ext cx="711767" cy="33558"/>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grpSp>
        <p:nvGrpSpPr>
          <p:cNvPr id="3" name="Group 2">
            <a:extLst>
              <a:ext uri="{FF2B5EF4-FFF2-40B4-BE49-F238E27FC236}">
                <a16:creationId xmlns:a16="http://schemas.microsoft.com/office/drawing/2014/main" id="{12656DA8-8DC5-8746-93AB-2AFFAAF23051}"/>
              </a:ext>
            </a:extLst>
          </p:cNvPr>
          <p:cNvGrpSpPr/>
          <p:nvPr userDrawn="1"/>
        </p:nvGrpSpPr>
        <p:grpSpPr>
          <a:xfrm>
            <a:off x="7279262" y="9404326"/>
            <a:ext cx="10662259" cy="863384"/>
            <a:chOff x="3639631" y="4702162"/>
            <a:chExt cx="5331130" cy="431692"/>
          </a:xfrm>
        </p:grpSpPr>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0384" y="4702162"/>
              <a:ext cx="1130377" cy="431692"/>
            </a:xfrm>
            <a:prstGeom prst="rect">
              <a:avLst/>
            </a:prstGeom>
          </p:spPr>
        </p:pic>
        <p:sp>
          <p:nvSpPr>
            <p:cNvPr id="12" name="Rectangle 11"/>
            <p:cNvSpPr/>
            <p:nvPr userDrawn="1"/>
          </p:nvSpPr>
          <p:spPr>
            <a:xfrm>
              <a:off x="3639631" y="4842274"/>
              <a:ext cx="1819633" cy="161583"/>
            </a:xfrm>
            <a:prstGeom prst="rect">
              <a:avLst/>
            </a:prstGeom>
          </p:spPr>
          <p:txBody>
            <a:bodyPr wrap="none" anchor="ctr">
              <a:spAutoFit/>
            </a:bodyPr>
            <a:lstStyle/>
            <a:p>
              <a:pPr algn="ctr"/>
              <a:r>
                <a:rPr lang="en-US" sz="1500" dirty="0"/>
                <a:t>Copyright Claroty 2018 </a:t>
              </a:r>
              <a:r>
                <a:rPr lang="mr-IN" sz="1500" dirty="0"/>
                <a:t>–</a:t>
              </a:r>
              <a:r>
                <a:rPr lang="en-US" sz="1500" dirty="0"/>
                <a:t> All Rights Reserved</a:t>
              </a:r>
            </a:p>
          </p:txBody>
        </p:sp>
      </p:grpSp>
      <p:sp>
        <p:nvSpPr>
          <p:cNvPr id="14" name="Rectangle 13"/>
          <p:cNvSpPr/>
          <p:nvPr userDrawn="1"/>
        </p:nvSpPr>
        <p:spPr>
          <a:xfrm>
            <a:off x="432344" y="9684548"/>
            <a:ext cx="412292" cy="323165"/>
          </a:xfrm>
          <a:prstGeom prst="rect">
            <a:avLst/>
          </a:prstGeom>
        </p:spPr>
        <p:txBody>
          <a:bodyPr wrap="none" anchor="ctr">
            <a:spAutoFit/>
          </a:bodyPr>
          <a:lstStyle/>
          <a:p>
            <a:pPr algn="ctr"/>
            <a:fld id="{1036F1E4-8092-45C6-82DF-5BEB0D84C30C}" type="slidenum">
              <a:rPr lang="en-US" sz="1500" smtClean="0"/>
              <a:t>‹#›</a:t>
            </a:fld>
            <a:endParaRPr lang="en-US" sz="1500" dirty="0"/>
          </a:p>
        </p:txBody>
      </p:sp>
      <p:sp>
        <p:nvSpPr>
          <p:cNvPr id="4" name="Text Placeholder 3"/>
          <p:cNvSpPr>
            <a:spLocks noGrp="1"/>
          </p:cNvSpPr>
          <p:nvPr>
            <p:ph type="body" sz="quarter" idx="18"/>
          </p:nvPr>
        </p:nvSpPr>
        <p:spPr>
          <a:xfrm>
            <a:off x="1181104" y="1847851"/>
            <a:ext cx="15925796" cy="585788"/>
          </a:xfrm>
          <a:prstGeom prst="rect">
            <a:avLst/>
          </a:prstGeom>
        </p:spPr>
        <p:txBody>
          <a:bodyPr/>
          <a:lstStyle>
            <a:lvl1pPr>
              <a:defRPr lang="en-US" sz="3200" kern="1200" dirty="0" smtClean="0">
                <a:solidFill>
                  <a:srgbClr val="E0534A"/>
                </a:solidFill>
                <a:latin typeface="+mj-lt"/>
                <a:ea typeface="ＭＳ Ｐゴシック" charset="0"/>
                <a:cs typeface="Roboto Regular"/>
              </a:defRPr>
            </a:lvl1pPr>
          </a:lstStyle>
          <a:p>
            <a:pPr marL="0" lvl="0" indent="0" algn="ctr" defTabSz="914078" rtl="0" eaLnBrk="1" latinLnBrk="0" hangingPunct="1">
              <a:spcBef>
                <a:spcPct val="0"/>
              </a:spcBef>
              <a:buFontTx/>
              <a:buNone/>
            </a:pPr>
            <a:r>
              <a:rPr lang="en-US" dirty="0"/>
              <a:t>Click to edit Master text styles</a:t>
            </a:r>
          </a:p>
        </p:txBody>
      </p:sp>
      <p:sp>
        <p:nvSpPr>
          <p:cNvPr id="13" name="Text Placeholder 4"/>
          <p:cNvSpPr>
            <a:spLocks noGrp="1"/>
          </p:cNvSpPr>
          <p:nvPr>
            <p:ph type="body" sz="quarter" idx="21"/>
          </p:nvPr>
        </p:nvSpPr>
        <p:spPr>
          <a:xfrm>
            <a:off x="1184844" y="3238500"/>
            <a:ext cx="11086815" cy="5590613"/>
          </a:xfrm>
          <a:prstGeom prst="rect">
            <a:avLst/>
          </a:prstGeom>
        </p:spPr>
        <p:txBody>
          <a:bodyPr anchor="ctr" anchorCtr="0">
            <a:normAutofit/>
          </a:bodyPr>
          <a:lstStyle>
            <a:lvl1pPr marL="457223" indent="-457223" algn="l" defTabSz="914445"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1pPr>
            <a:lvl2pPr marL="682659" indent="-276239" algn="l" defTabSz="914445"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2pPr>
            <a:lvl3pPr marL="973187" indent="-276239" algn="l" defTabSz="914445"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3pPr>
            <a:lvl4pPr marL="1204973" indent="-276239" algn="l" defTabSz="914445"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4pPr>
            <a:lvl5pPr marL="1422471" indent="-276239" algn="l" defTabSz="914445" rtl="0" eaLnBrk="1" latinLnBrk="0" hangingPunct="1">
              <a:spcBef>
                <a:spcPct val="20000"/>
              </a:spcBef>
              <a:buClr>
                <a:schemeClr val="accent2"/>
              </a:buClr>
              <a:buFont typeface="Arial" panose="020B0604020202020204" pitchFamily="34" charset="0"/>
              <a:buChar char="•"/>
              <a:defRPr lang="en-US" sz="2801"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2694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and Text R Slide">
    <p:spTree>
      <p:nvGrpSpPr>
        <p:cNvPr id="1" name=""/>
        <p:cNvGrpSpPr/>
        <p:nvPr/>
      </p:nvGrpSpPr>
      <p:grpSpPr>
        <a:xfrm>
          <a:off x="0" y="0"/>
          <a:ext cx="0" cy="0"/>
          <a:chOff x="0" y="0"/>
          <a:chExt cx="0" cy="0"/>
        </a:xfrm>
      </p:grpSpPr>
      <p:sp>
        <p:nvSpPr>
          <p:cNvPr id="8" name="Rectangle 7"/>
          <p:cNvSpPr/>
          <p:nvPr userDrawn="1"/>
        </p:nvSpPr>
        <p:spPr>
          <a:xfrm>
            <a:off x="0" y="2744827"/>
            <a:ext cx="18288000" cy="6615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Text Placeholder 2"/>
          <p:cNvSpPr>
            <a:spLocks noGrp="1"/>
          </p:cNvSpPr>
          <p:nvPr>
            <p:ph type="body" idx="13" hasCustomPrompt="1"/>
          </p:nvPr>
        </p:nvSpPr>
        <p:spPr>
          <a:xfrm>
            <a:off x="1181103" y="557742"/>
            <a:ext cx="15925794" cy="760032"/>
          </a:xfrm>
          <a:prstGeom prst="rect">
            <a:avLst/>
          </a:prstGeom>
        </p:spPr>
        <p:txBody>
          <a:bodyPr anchor="b">
            <a:noAutofit/>
          </a:bodyPr>
          <a:lstStyle>
            <a:lvl1pPr marL="0" indent="0" algn="ctr" defTabSz="914078" rtl="0" eaLnBrk="1" latinLnBrk="0" hangingPunct="1">
              <a:buNone/>
              <a:defRPr lang="en-US" sz="4800" b="0" kern="1200" dirty="0" smtClean="0">
                <a:solidFill>
                  <a:schemeClr val="bg1"/>
                </a:solidFill>
                <a:latin typeface="+mj-lt"/>
                <a:ea typeface="+mn-ea"/>
                <a:cs typeface="Museo Sans 700" pitchFamily="50" charset="0"/>
              </a:defRPr>
            </a:lvl1pPr>
            <a:lvl2pPr marL="342917" indent="0">
              <a:buNone/>
              <a:defRPr sz="1500" b="1"/>
            </a:lvl2pPr>
            <a:lvl3pPr marL="685835" indent="0">
              <a:buNone/>
              <a:defRPr sz="1350" b="1"/>
            </a:lvl3pPr>
            <a:lvl4pPr marL="1028751" indent="0">
              <a:buNone/>
              <a:defRPr sz="1200" b="1"/>
            </a:lvl4pPr>
            <a:lvl5pPr marL="1371669" indent="0">
              <a:buNone/>
              <a:defRPr sz="1200" b="1"/>
            </a:lvl5pPr>
            <a:lvl6pPr marL="1714586" indent="0">
              <a:buNone/>
              <a:defRPr sz="1200" b="1"/>
            </a:lvl6pPr>
            <a:lvl7pPr marL="2057504" indent="0">
              <a:buNone/>
              <a:defRPr sz="1200" b="1"/>
            </a:lvl7pPr>
            <a:lvl8pPr marL="2400420" indent="0">
              <a:buNone/>
              <a:defRPr sz="1200" b="1"/>
            </a:lvl8pPr>
            <a:lvl9pPr marL="2743337" indent="0">
              <a:buNone/>
              <a:defRPr sz="1200" b="1"/>
            </a:lvl9pPr>
          </a:lstStyle>
          <a:p>
            <a:pPr lvl="0"/>
            <a:r>
              <a:rPr lang="en-US" dirty="0"/>
              <a:t>Click to edit master text styles</a:t>
            </a:r>
          </a:p>
        </p:txBody>
      </p:sp>
      <p:sp>
        <p:nvSpPr>
          <p:cNvPr id="36" name="Rectangle 35"/>
          <p:cNvSpPr/>
          <p:nvPr userDrawn="1"/>
        </p:nvSpPr>
        <p:spPr>
          <a:xfrm>
            <a:off x="8788120" y="1562177"/>
            <a:ext cx="711767" cy="33558"/>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grpSp>
        <p:nvGrpSpPr>
          <p:cNvPr id="3" name="Group 2">
            <a:extLst>
              <a:ext uri="{FF2B5EF4-FFF2-40B4-BE49-F238E27FC236}">
                <a16:creationId xmlns:a16="http://schemas.microsoft.com/office/drawing/2014/main" id="{12656DA8-8DC5-8746-93AB-2AFFAAF23051}"/>
              </a:ext>
            </a:extLst>
          </p:cNvPr>
          <p:cNvGrpSpPr/>
          <p:nvPr userDrawn="1"/>
        </p:nvGrpSpPr>
        <p:grpSpPr>
          <a:xfrm>
            <a:off x="7279262" y="9404326"/>
            <a:ext cx="10662259" cy="863384"/>
            <a:chOff x="3639631" y="4702162"/>
            <a:chExt cx="5331130" cy="431692"/>
          </a:xfrm>
        </p:grpSpPr>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0384" y="4702162"/>
              <a:ext cx="1130377" cy="431692"/>
            </a:xfrm>
            <a:prstGeom prst="rect">
              <a:avLst/>
            </a:prstGeom>
          </p:spPr>
        </p:pic>
        <p:sp>
          <p:nvSpPr>
            <p:cNvPr id="12" name="Rectangle 11"/>
            <p:cNvSpPr/>
            <p:nvPr userDrawn="1"/>
          </p:nvSpPr>
          <p:spPr>
            <a:xfrm>
              <a:off x="3639631" y="4842274"/>
              <a:ext cx="1819633" cy="161583"/>
            </a:xfrm>
            <a:prstGeom prst="rect">
              <a:avLst/>
            </a:prstGeom>
          </p:spPr>
          <p:txBody>
            <a:bodyPr wrap="none" anchor="ctr">
              <a:spAutoFit/>
            </a:bodyPr>
            <a:lstStyle/>
            <a:p>
              <a:pPr algn="ctr"/>
              <a:r>
                <a:rPr lang="en-US" sz="1500" dirty="0"/>
                <a:t>Copyright Claroty 2018 </a:t>
              </a:r>
              <a:r>
                <a:rPr lang="mr-IN" sz="1500" dirty="0"/>
                <a:t>–</a:t>
              </a:r>
              <a:r>
                <a:rPr lang="en-US" sz="1500" dirty="0"/>
                <a:t> All Rights Reserved</a:t>
              </a:r>
            </a:p>
          </p:txBody>
        </p:sp>
      </p:grpSp>
      <p:sp>
        <p:nvSpPr>
          <p:cNvPr id="14" name="Rectangle 13"/>
          <p:cNvSpPr/>
          <p:nvPr userDrawn="1"/>
        </p:nvSpPr>
        <p:spPr>
          <a:xfrm>
            <a:off x="432344" y="9684548"/>
            <a:ext cx="412292" cy="323165"/>
          </a:xfrm>
          <a:prstGeom prst="rect">
            <a:avLst/>
          </a:prstGeom>
        </p:spPr>
        <p:txBody>
          <a:bodyPr wrap="none" anchor="ctr">
            <a:spAutoFit/>
          </a:bodyPr>
          <a:lstStyle/>
          <a:p>
            <a:pPr algn="ctr"/>
            <a:fld id="{1036F1E4-8092-45C6-82DF-5BEB0D84C30C}" type="slidenum">
              <a:rPr lang="en-US" sz="1500" smtClean="0"/>
              <a:t>‹#›</a:t>
            </a:fld>
            <a:endParaRPr lang="en-US" sz="1500" dirty="0"/>
          </a:p>
        </p:txBody>
      </p:sp>
      <p:sp>
        <p:nvSpPr>
          <p:cNvPr id="4" name="Text Placeholder 3"/>
          <p:cNvSpPr>
            <a:spLocks noGrp="1"/>
          </p:cNvSpPr>
          <p:nvPr>
            <p:ph type="body" sz="quarter" idx="18"/>
          </p:nvPr>
        </p:nvSpPr>
        <p:spPr>
          <a:xfrm>
            <a:off x="1181104" y="1847851"/>
            <a:ext cx="15925796" cy="585788"/>
          </a:xfrm>
          <a:prstGeom prst="rect">
            <a:avLst/>
          </a:prstGeom>
        </p:spPr>
        <p:txBody>
          <a:bodyPr/>
          <a:lstStyle>
            <a:lvl1pPr>
              <a:defRPr lang="en-US" sz="3200" kern="1200" dirty="0" smtClean="0">
                <a:solidFill>
                  <a:srgbClr val="E0534A"/>
                </a:solidFill>
                <a:latin typeface="+mj-lt"/>
                <a:ea typeface="ＭＳ Ｐゴシック" charset="0"/>
                <a:cs typeface="Roboto Regular"/>
              </a:defRPr>
            </a:lvl1pPr>
          </a:lstStyle>
          <a:p>
            <a:pPr marL="0" lvl="0" indent="0" algn="ctr" defTabSz="914078" rtl="0" eaLnBrk="1" latinLnBrk="0" hangingPunct="1">
              <a:spcBef>
                <a:spcPct val="0"/>
              </a:spcBef>
              <a:buFontTx/>
              <a:buNone/>
            </a:pPr>
            <a:r>
              <a:rPr lang="en-US" dirty="0"/>
              <a:t>Click to edit Master text styles</a:t>
            </a:r>
          </a:p>
        </p:txBody>
      </p:sp>
      <p:sp>
        <p:nvSpPr>
          <p:cNvPr id="13" name="Text Placeholder 4"/>
          <p:cNvSpPr>
            <a:spLocks noGrp="1"/>
          </p:cNvSpPr>
          <p:nvPr>
            <p:ph type="body" sz="quarter" idx="21"/>
          </p:nvPr>
        </p:nvSpPr>
        <p:spPr>
          <a:xfrm>
            <a:off x="9499884" y="3392207"/>
            <a:ext cx="7607013" cy="5283200"/>
          </a:xfrm>
          <a:prstGeom prst="rect">
            <a:avLst/>
          </a:prstGeom>
        </p:spPr>
        <p:txBody>
          <a:bodyPr anchor="ctr" anchorCtr="0">
            <a:normAutofit/>
          </a:bodyPr>
          <a:lstStyle>
            <a:lvl1pPr marL="457223" indent="-457223" algn="l" defTabSz="914445"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1pPr>
            <a:lvl2pPr marL="682659" indent="-276239" algn="l" defTabSz="914445"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2pPr>
            <a:lvl3pPr marL="973187" indent="-276239" algn="l" defTabSz="914445"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3pPr>
            <a:lvl4pPr marL="1204973" indent="-276239" algn="l" defTabSz="914445"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4pPr>
            <a:lvl5pPr marL="1422471" indent="-276239" algn="l" defTabSz="914445" rtl="0" eaLnBrk="1" latinLnBrk="0" hangingPunct="1">
              <a:spcBef>
                <a:spcPct val="20000"/>
              </a:spcBef>
              <a:buClr>
                <a:schemeClr val="accent2"/>
              </a:buClr>
              <a:buFont typeface="Arial" panose="020B0604020202020204" pitchFamily="34" charset="0"/>
              <a:buChar char="•"/>
              <a:defRPr lang="en-US" sz="2801"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4"/>
          <p:cNvSpPr>
            <a:spLocks noGrp="1"/>
          </p:cNvSpPr>
          <p:nvPr>
            <p:ph sz="quarter" idx="23"/>
          </p:nvPr>
        </p:nvSpPr>
        <p:spPr>
          <a:xfrm>
            <a:off x="863600" y="3410764"/>
            <a:ext cx="7924520" cy="5283200"/>
          </a:xfrm>
          <a:prstGeom prst="rect">
            <a:avLst/>
          </a:prstGeom>
        </p:spPr>
        <p:txBody>
          <a:bodyPr/>
          <a:lstStyle>
            <a:lvl1pPr marL="0" indent="0" algn="l" defTabSz="914445" rtl="0" eaLnBrk="1" latinLnBrk="0" hangingPunct="1">
              <a:spcBef>
                <a:spcPct val="20000"/>
              </a:spcBef>
              <a:buClr>
                <a:schemeClr val="accent2"/>
              </a:buClr>
              <a:buFont typeface="Arial" panose="020B0604020202020204" pitchFamily="34" charset="0"/>
              <a:buNone/>
              <a:defRPr lang="en-US" sz="4001" kern="1200" dirty="0" smtClean="0">
                <a:solidFill>
                  <a:schemeClr val="bg2"/>
                </a:solidFill>
                <a:latin typeface="+mn-lt"/>
                <a:ea typeface="+mn-ea"/>
                <a:cs typeface="+mn-cs"/>
              </a:defRPr>
            </a:lvl1pPr>
            <a:lvl2pPr marL="0" indent="-214323" algn="l" defTabSz="914445"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2pPr>
            <a:lvl3pPr marL="0" indent="-171459" algn="l" defTabSz="914445"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3pPr>
            <a:lvl4pPr marL="0" indent="-171459" algn="l" defTabSz="914445"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4pPr>
            <a:lvl5pPr marL="0" indent="-171459" algn="l" defTabSz="914445"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5pPr>
          </a:lstStyle>
          <a:p>
            <a:pPr lvl="0"/>
            <a:endParaRPr lang="en-US" dirty="0"/>
          </a:p>
        </p:txBody>
      </p:sp>
    </p:spTree>
    <p:extLst>
      <p:ext uri="{BB962C8B-B14F-4D97-AF65-F5344CB8AC3E}">
        <p14:creationId xmlns:p14="http://schemas.microsoft.com/office/powerpoint/2010/main" val="42336301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creen Placeholder and Text Slide ">
    <p:spTree>
      <p:nvGrpSpPr>
        <p:cNvPr id="1" name=""/>
        <p:cNvGrpSpPr/>
        <p:nvPr/>
      </p:nvGrpSpPr>
      <p:grpSpPr>
        <a:xfrm>
          <a:off x="0" y="0"/>
          <a:ext cx="0" cy="0"/>
          <a:chOff x="0" y="0"/>
          <a:chExt cx="0" cy="0"/>
        </a:xfrm>
      </p:grpSpPr>
      <p:sp>
        <p:nvSpPr>
          <p:cNvPr id="8" name="Rectangle 7"/>
          <p:cNvSpPr/>
          <p:nvPr userDrawn="1"/>
        </p:nvSpPr>
        <p:spPr>
          <a:xfrm>
            <a:off x="0" y="2744827"/>
            <a:ext cx="18288000" cy="6615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0" name="Picture 2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72663" y="2821026"/>
            <a:ext cx="12186458" cy="6907167"/>
          </a:xfrm>
          <a:prstGeom prst="rect">
            <a:avLst/>
          </a:prstGeom>
        </p:spPr>
      </p:pic>
      <p:sp>
        <p:nvSpPr>
          <p:cNvPr id="34" name="Text Placeholder 2"/>
          <p:cNvSpPr>
            <a:spLocks noGrp="1"/>
          </p:cNvSpPr>
          <p:nvPr>
            <p:ph type="body" idx="13" hasCustomPrompt="1"/>
          </p:nvPr>
        </p:nvSpPr>
        <p:spPr>
          <a:xfrm>
            <a:off x="1181103" y="557742"/>
            <a:ext cx="15925794" cy="760032"/>
          </a:xfrm>
          <a:prstGeom prst="rect">
            <a:avLst/>
          </a:prstGeom>
        </p:spPr>
        <p:txBody>
          <a:bodyPr anchor="b">
            <a:noAutofit/>
          </a:bodyPr>
          <a:lstStyle>
            <a:lvl1pPr marL="0" indent="0" algn="ctr" defTabSz="914078" rtl="0" eaLnBrk="1" latinLnBrk="0" hangingPunct="1">
              <a:buNone/>
              <a:defRPr lang="en-US" sz="4800" b="0" kern="1200" dirty="0" smtClean="0">
                <a:solidFill>
                  <a:schemeClr val="bg1"/>
                </a:solidFill>
                <a:latin typeface="+mj-lt"/>
                <a:ea typeface="+mn-ea"/>
                <a:cs typeface="Museo Sans 700" pitchFamily="50" charset="0"/>
              </a:defRPr>
            </a:lvl1pPr>
            <a:lvl2pPr marL="342917" indent="0">
              <a:buNone/>
              <a:defRPr sz="1500" b="1"/>
            </a:lvl2pPr>
            <a:lvl3pPr marL="685835" indent="0">
              <a:buNone/>
              <a:defRPr sz="1350" b="1"/>
            </a:lvl3pPr>
            <a:lvl4pPr marL="1028751" indent="0">
              <a:buNone/>
              <a:defRPr sz="1200" b="1"/>
            </a:lvl4pPr>
            <a:lvl5pPr marL="1371669" indent="0">
              <a:buNone/>
              <a:defRPr sz="1200" b="1"/>
            </a:lvl5pPr>
            <a:lvl6pPr marL="1714586" indent="0">
              <a:buNone/>
              <a:defRPr sz="1200" b="1"/>
            </a:lvl6pPr>
            <a:lvl7pPr marL="2057504" indent="0">
              <a:buNone/>
              <a:defRPr sz="1200" b="1"/>
            </a:lvl7pPr>
            <a:lvl8pPr marL="2400420" indent="0">
              <a:buNone/>
              <a:defRPr sz="1200" b="1"/>
            </a:lvl8pPr>
            <a:lvl9pPr marL="2743337" indent="0">
              <a:buNone/>
              <a:defRPr sz="1200" b="1"/>
            </a:lvl9pPr>
          </a:lstStyle>
          <a:p>
            <a:pPr lvl="0"/>
            <a:r>
              <a:rPr lang="en-US" dirty="0"/>
              <a:t>Click to edit master text styles</a:t>
            </a:r>
          </a:p>
        </p:txBody>
      </p:sp>
      <p:sp>
        <p:nvSpPr>
          <p:cNvPr id="36" name="Rectangle 35"/>
          <p:cNvSpPr/>
          <p:nvPr userDrawn="1"/>
        </p:nvSpPr>
        <p:spPr>
          <a:xfrm>
            <a:off x="8788120" y="1562177"/>
            <a:ext cx="711767" cy="33558"/>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grpSp>
        <p:nvGrpSpPr>
          <p:cNvPr id="3" name="Group 2">
            <a:extLst>
              <a:ext uri="{FF2B5EF4-FFF2-40B4-BE49-F238E27FC236}">
                <a16:creationId xmlns:a16="http://schemas.microsoft.com/office/drawing/2014/main" id="{12656DA8-8DC5-8746-93AB-2AFFAAF23051}"/>
              </a:ext>
            </a:extLst>
          </p:cNvPr>
          <p:cNvGrpSpPr/>
          <p:nvPr userDrawn="1"/>
        </p:nvGrpSpPr>
        <p:grpSpPr>
          <a:xfrm>
            <a:off x="7279262" y="9404326"/>
            <a:ext cx="10662259" cy="863384"/>
            <a:chOff x="3639631" y="4702162"/>
            <a:chExt cx="5331130" cy="431692"/>
          </a:xfrm>
        </p:grpSpPr>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0384" y="4702162"/>
              <a:ext cx="1130377" cy="431692"/>
            </a:xfrm>
            <a:prstGeom prst="rect">
              <a:avLst/>
            </a:prstGeom>
          </p:spPr>
        </p:pic>
        <p:sp>
          <p:nvSpPr>
            <p:cNvPr id="12" name="Rectangle 11"/>
            <p:cNvSpPr/>
            <p:nvPr userDrawn="1"/>
          </p:nvSpPr>
          <p:spPr>
            <a:xfrm>
              <a:off x="3639631" y="4842274"/>
              <a:ext cx="1819633" cy="161583"/>
            </a:xfrm>
            <a:prstGeom prst="rect">
              <a:avLst/>
            </a:prstGeom>
          </p:spPr>
          <p:txBody>
            <a:bodyPr wrap="none" anchor="ctr">
              <a:spAutoFit/>
            </a:bodyPr>
            <a:lstStyle/>
            <a:p>
              <a:pPr algn="ctr"/>
              <a:r>
                <a:rPr lang="en-US" sz="1500" dirty="0"/>
                <a:t>Copyright Claroty 2018 </a:t>
              </a:r>
              <a:r>
                <a:rPr lang="mr-IN" sz="1500" dirty="0"/>
                <a:t>–</a:t>
              </a:r>
              <a:r>
                <a:rPr lang="en-US" sz="1500" dirty="0"/>
                <a:t> All Rights Reserved</a:t>
              </a:r>
            </a:p>
          </p:txBody>
        </p:sp>
      </p:grpSp>
      <p:sp>
        <p:nvSpPr>
          <p:cNvPr id="14" name="Rectangle 13"/>
          <p:cNvSpPr/>
          <p:nvPr userDrawn="1"/>
        </p:nvSpPr>
        <p:spPr>
          <a:xfrm>
            <a:off x="432344" y="9684548"/>
            <a:ext cx="412292" cy="323165"/>
          </a:xfrm>
          <a:prstGeom prst="rect">
            <a:avLst/>
          </a:prstGeom>
        </p:spPr>
        <p:txBody>
          <a:bodyPr wrap="none" anchor="ctr">
            <a:spAutoFit/>
          </a:bodyPr>
          <a:lstStyle/>
          <a:p>
            <a:pPr algn="ctr"/>
            <a:fld id="{1036F1E4-8092-45C6-82DF-5BEB0D84C30C}" type="slidenum">
              <a:rPr lang="en-US" sz="1500" smtClean="0"/>
              <a:t>‹#›</a:t>
            </a:fld>
            <a:endParaRPr lang="en-US" sz="1500" dirty="0"/>
          </a:p>
        </p:txBody>
      </p:sp>
      <p:sp>
        <p:nvSpPr>
          <p:cNvPr id="4" name="Text Placeholder 3"/>
          <p:cNvSpPr>
            <a:spLocks noGrp="1"/>
          </p:cNvSpPr>
          <p:nvPr>
            <p:ph type="body" sz="quarter" idx="18"/>
          </p:nvPr>
        </p:nvSpPr>
        <p:spPr>
          <a:xfrm>
            <a:off x="1181104" y="1847851"/>
            <a:ext cx="15925796" cy="585788"/>
          </a:xfrm>
          <a:prstGeom prst="rect">
            <a:avLst/>
          </a:prstGeom>
        </p:spPr>
        <p:txBody>
          <a:bodyPr/>
          <a:lstStyle>
            <a:lvl1pPr>
              <a:defRPr lang="en-US" sz="3200" kern="1200" dirty="0" smtClean="0">
                <a:solidFill>
                  <a:srgbClr val="E0534A"/>
                </a:solidFill>
                <a:latin typeface="+mj-lt"/>
                <a:ea typeface="ＭＳ Ｐゴシック" charset="0"/>
                <a:cs typeface="Roboto Regular"/>
              </a:defRPr>
            </a:lvl1pPr>
          </a:lstStyle>
          <a:p>
            <a:pPr marL="0" lvl="0" indent="0" algn="ctr" defTabSz="914078" rtl="0" eaLnBrk="1" latinLnBrk="0" hangingPunct="1">
              <a:spcBef>
                <a:spcPct val="0"/>
              </a:spcBef>
              <a:buFontTx/>
              <a:buNone/>
            </a:pPr>
            <a:r>
              <a:rPr lang="en-US" dirty="0"/>
              <a:t>Click to edit Master text styles</a:t>
            </a:r>
          </a:p>
        </p:txBody>
      </p:sp>
      <p:sp>
        <p:nvSpPr>
          <p:cNvPr id="5" name="Text Placeholder 4"/>
          <p:cNvSpPr>
            <a:spLocks noGrp="1"/>
          </p:cNvSpPr>
          <p:nvPr>
            <p:ph type="body" sz="quarter" idx="20"/>
          </p:nvPr>
        </p:nvSpPr>
        <p:spPr>
          <a:xfrm>
            <a:off x="9499601" y="3392207"/>
            <a:ext cx="7607298" cy="5283200"/>
          </a:xfrm>
          <a:prstGeom prst="rect">
            <a:avLst/>
          </a:prstGeom>
        </p:spPr>
        <p:txBody>
          <a:bodyPr anchor="ctr" anchorCtr="0">
            <a:normAutofit/>
          </a:bodyPr>
          <a:lstStyle>
            <a:lvl1pPr marL="457223" indent="-457223" algn="l" defTabSz="914445"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1pPr>
            <a:lvl2pPr marL="682659" indent="-276239" algn="l" defTabSz="914445"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2pPr>
            <a:lvl3pPr marL="973187" indent="-276239" algn="l" defTabSz="914445"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3pPr>
            <a:lvl4pPr marL="1204973" indent="-276239" algn="l" defTabSz="914445"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4pPr>
            <a:lvl5pPr marL="1422471" indent="-276239" algn="l" defTabSz="914445" rtl="0" eaLnBrk="1" latinLnBrk="0" hangingPunct="1">
              <a:spcBef>
                <a:spcPct val="20000"/>
              </a:spcBef>
              <a:buClr>
                <a:schemeClr val="accent2"/>
              </a:buClr>
              <a:buFont typeface="Arial" panose="020B0604020202020204" pitchFamily="34" charset="0"/>
              <a:buChar char="•"/>
              <a:defRPr lang="en-US" sz="2801"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Picture Placeholder 6"/>
          <p:cNvSpPr>
            <a:spLocks noGrp="1"/>
          </p:cNvSpPr>
          <p:nvPr>
            <p:ph type="pic" sz="quarter" idx="19"/>
          </p:nvPr>
        </p:nvSpPr>
        <p:spPr>
          <a:xfrm>
            <a:off x="1037390" y="3309259"/>
            <a:ext cx="7295399" cy="4435421"/>
          </a:xfrm>
          <a:prstGeom prst="rect">
            <a:avLst/>
          </a:prstGeom>
        </p:spPr>
        <p:txBody>
          <a:bodyPr/>
          <a:lstStyle/>
          <a:p>
            <a:endParaRPr lang="en-US"/>
          </a:p>
        </p:txBody>
      </p:sp>
    </p:spTree>
    <p:extLst>
      <p:ext uri="{BB962C8B-B14F-4D97-AF65-F5344CB8AC3E}">
        <p14:creationId xmlns:p14="http://schemas.microsoft.com/office/powerpoint/2010/main" val="19159781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Screens Placeholder Slide">
    <p:spTree>
      <p:nvGrpSpPr>
        <p:cNvPr id="1" name=""/>
        <p:cNvGrpSpPr/>
        <p:nvPr/>
      </p:nvGrpSpPr>
      <p:grpSpPr>
        <a:xfrm>
          <a:off x="0" y="0"/>
          <a:ext cx="0" cy="0"/>
          <a:chOff x="0" y="0"/>
          <a:chExt cx="0" cy="0"/>
        </a:xfrm>
      </p:grpSpPr>
      <p:sp>
        <p:nvSpPr>
          <p:cNvPr id="8" name="Rectangle 7"/>
          <p:cNvSpPr/>
          <p:nvPr userDrawn="1"/>
        </p:nvSpPr>
        <p:spPr>
          <a:xfrm>
            <a:off x="0" y="2744827"/>
            <a:ext cx="18288000" cy="6615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5254" y="2821026"/>
            <a:ext cx="12186458" cy="6907167"/>
          </a:xfrm>
          <a:prstGeom prst="rect">
            <a:avLst/>
          </a:prstGeom>
        </p:spPr>
      </p:pic>
      <p:pic>
        <p:nvPicPr>
          <p:cNvPr id="30" name="Picture 2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72663" y="2821026"/>
            <a:ext cx="12186458" cy="6907167"/>
          </a:xfrm>
          <a:prstGeom prst="rect">
            <a:avLst/>
          </a:prstGeom>
        </p:spPr>
      </p:pic>
      <p:sp>
        <p:nvSpPr>
          <p:cNvPr id="7" name="Picture Placeholder 6"/>
          <p:cNvSpPr>
            <a:spLocks noGrp="1"/>
          </p:cNvSpPr>
          <p:nvPr>
            <p:ph type="pic" sz="quarter" idx="19"/>
          </p:nvPr>
        </p:nvSpPr>
        <p:spPr>
          <a:xfrm>
            <a:off x="1037390" y="3309259"/>
            <a:ext cx="7295399" cy="4435421"/>
          </a:xfrm>
          <a:prstGeom prst="rect">
            <a:avLst/>
          </a:prstGeom>
        </p:spPr>
        <p:txBody>
          <a:bodyPr/>
          <a:lstStyle/>
          <a:p>
            <a:endParaRPr lang="en-US"/>
          </a:p>
        </p:txBody>
      </p:sp>
      <p:sp>
        <p:nvSpPr>
          <p:cNvPr id="34" name="Text Placeholder 2"/>
          <p:cNvSpPr>
            <a:spLocks noGrp="1"/>
          </p:cNvSpPr>
          <p:nvPr>
            <p:ph type="body" idx="13" hasCustomPrompt="1"/>
          </p:nvPr>
        </p:nvSpPr>
        <p:spPr>
          <a:xfrm>
            <a:off x="1181103" y="557742"/>
            <a:ext cx="15925794" cy="760032"/>
          </a:xfrm>
          <a:prstGeom prst="rect">
            <a:avLst/>
          </a:prstGeom>
        </p:spPr>
        <p:txBody>
          <a:bodyPr anchor="b">
            <a:noAutofit/>
          </a:bodyPr>
          <a:lstStyle>
            <a:lvl1pPr marL="0" indent="0" algn="ctr" defTabSz="914078" rtl="0" eaLnBrk="1" latinLnBrk="0" hangingPunct="1">
              <a:buNone/>
              <a:defRPr lang="en-US" sz="4800" b="0" kern="1200" dirty="0" smtClean="0">
                <a:solidFill>
                  <a:schemeClr val="bg1"/>
                </a:solidFill>
                <a:latin typeface="+mj-lt"/>
                <a:ea typeface="+mn-ea"/>
                <a:cs typeface="Museo Sans 700" pitchFamily="50" charset="0"/>
              </a:defRPr>
            </a:lvl1pPr>
            <a:lvl2pPr marL="342917" indent="0">
              <a:buNone/>
              <a:defRPr sz="1500" b="1"/>
            </a:lvl2pPr>
            <a:lvl3pPr marL="685835" indent="0">
              <a:buNone/>
              <a:defRPr sz="1350" b="1"/>
            </a:lvl3pPr>
            <a:lvl4pPr marL="1028751" indent="0">
              <a:buNone/>
              <a:defRPr sz="1200" b="1"/>
            </a:lvl4pPr>
            <a:lvl5pPr marL="1371669" indent="0">
              <a:buNone/>
              <a:defRPr sz="1200" b="1"/>
            </a:lvl5pPr>
            <a:lvl6pPr marL="1714586" indent="0">
              <a:buNone/>
              <a:defRPr sz="1200" b="1"/>
            </a:lvl6pPr>
            <a:lvl7pPr marL="2057504" indent="0">
              <a:buNone/>
              <a:defRPr sz="1200" b="1"/>
            </a:lvl7pPr>
            <a:lvl8pPr marL="2400420" indent="0">
              <a:buNone/>
              <a:defRPr sz="1200" b="1"/>
            </a:lvl8pPr>
            <a:lvl9pPr marL="2743337" indent="0">
              <a:buNone/>
              <a:defRPr sz="1200" b="1"/>
            </a:lvl9pPr>
          </a:lstStyle>
          <a:p>
            <a:pPr lvl="0"/>
            <a:r>
              <a:rPr lang="en-US" dirty="0"/>
              <a:t>Click to edit master text styles</a:t>
            </a:r>
          </a:p>
        </p:txBody>
      </p:sp>
      <p:sp>
        <p:nvSpPr>
          <p:cNvPr id="36" name="Rectangle 35"/>
          <p:cNvSpPr/>
          <p:nvPr userDrawn="1"/>
        </p:nvSpPr>
        <p:spPr>
          <a:xfrm>
            <a:off x="8788120" y="1562177"/>
            <a:ext cx="711767" cy="33558"/>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grpSp>
        <p:nvGrpSpPr>
          <p:cNvPr id="3" name="Group 2">
            <a:extLst>
              <a:ext uri="{FF2B5EF4-FFF2-40B4-BE49-F238E27FC236}">
                <a16:creationId xmlns:a16="http://schemas.microsoft.com/office/drawing/2014/main" id="{12656DA8-8DC5-8746-93AB-2AFFAAF23051}"/>
              </a:ext>
            </a:extLst>
          </p:cNvPr>
          <p:cNvGrpSpPr/>
          <p:nvPr userDrawn="1"/>
        </p:nvGrpSpPr>
        <p:grpSpPr>
          <a:xfrm>
            <a:off x="7279262" y="9404326"/>
            <a:ext cx="10662259" cy="863384"/>
            <a:chOff x="3639631" y="4702162"/>
            <a:chExt cx="5331130" cy="431692"/>
          </a:xfrm>
        </p:grpSpPr>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0384" y="4702162"/>
              <a:ext cx="1130377" cy="431692"/>
            </a:xfrm>
            <a:prstGeom prst="rect">
              <a:avLst/>
            </a:prstGeom>
          </p:spPr>
        </p:pic>
        <p:sp>
          <p:nvSpPr>
            <p:cNvPr id="12" name="Rectangle 11"/>
            <p:cNvSpPr/>
            <p:nvPr userDrawn="1"/>
          </p:nvSpPr>
          <p:spPr>
            <a:xfrm>
              <a:off x="3639631" y="4842274"/>
              <a:ext cx="1819633" cy="161583"/>
            </a:xfrm>
            <a:prstGeom prst="rect">
              <a:avLst/>
            </a:prstGeom>
          </p:spPr>
          <p:txBody>
            <a:bodyPr wrap="none" anchor="ctr">
              <a:spAutoFit/>
            </a:bodyPr>
            <a:lstStyle/>
            <a:p>
              <a:pPr algn="ctr"/>
              <a:r>
                <a:rPr lang="en-US" sz="1500" dirty="0"/>
                <a:t>Copyright Claroty 2018 </a:t>
              </a:r>
              <a:r>
                <a:rPr lang="mr-IN" sz="1500" dirty="0"/>
                <a:t>–</a:t>
              </a:r>
              <a:r>
                <a:rPr lang="en-US" sz="1500" dirty="0"/>
                <a:t> All Rights Reserved</a:t>
              </a:r>
            </a:p>
          </p:txBody>
        </p:sp>
      </p:grpSp>
      <p:sp>
        <p:nvSpPr>
          <p:cNvPr id="14" name="Rectangle 13"/>
          <p:cNvSpPr/>
          <p:nvPr userDrawn="1"/>
        </p:nvSpPr>
        <p:spPr>
          <a:xfrm>
            <a:off x="432344" y="9684548"/>
            <a:ext cx="412292" cy="323165"/>
          </a:xfrm>
          <a:prstGeom prst="rect">
            <a:avLst/>
          </a:prstGeom>
        </p:spPr>
        <p:txBody>
          <a:bodyPr wrap="none" anchor="ctr">
            <a:spAutoFit/>
          </a:bodyPr>
          <a:lstStyle/>
          <a:p>
            <a:pPr algn="ctr"/>
            <a:fld id="{1036F1E4-8092-45C6-82DF-5BEB0D84C30C}" type="slidenum">
              <a:rPr lang="en-US" sz="1500" smtClean="0"/>
              <a:t>‹#›</a:t>
            </a:fld>
            <a:endParaRPr lang="en-US" sz="1500" dirty="0"/>
          </a:p>
        </p:txBody>
      </p:sp>
      <p:sp>
        <p:nvSpPr>
          <p:cNvPr id="4" name="Text Placeholder 3"/>
          <p:cNvSpPr>
            <a:spLocks noGrp="1"/>
          </p:cNvSpPr>
          <p:nvPr>
            <p:ph type="body" sz="quarter" idx="18"/>
          </p:nvPr>
        </p:nvSpPr>
        <p:spPr>
          <a:xfrm>
            <a:off x="1181104" y="1847851"/>
            <a:ext cx="15925796" cy="585788"/>
          </a:xfrm>
          <a:prstGeom prst="rect">
            <a:avLst/>
          </a:prstGeom>
        </p:spPr>
        <p:txBody>
          <a:bodyPr/>
          <a:lstStyle>
            <a:lvl1pPr>
              <a:defRPr lang="en-US" sz="3200" kern="1200" dirty="0" smtClean="0">
                <a:solidFill>
                  <a:schemeClr val="accent2"/>
                </a:solidFill>
                <a:latin typeface="+mj-lt"/>
                <a:ea typeface="ＭＳ Ｐゴシック" charset="0"/>
                <a:cs typeface="Roboto Regular"/>
              </a:defRPr>
            </a:lvl1pPr>
          </a:lstStyle>
          <a:p>
            <a:pPr marL="0" lvl="0" indent="0" algn="ctr" defTabSz="914078" rtl="0" eaLnBrk="1" latinLnBrk="0" hangingPunct="1">
              <a:spcBef>
                <a:spcPct val="0"/>
              </a:spcBef>
              <a:buFontTx/>
              <a:buNone/>
            </a:pPr>
            <a:r>
              <a:rPr lang="en-US" dirty="0"/>
              <a:t>Click to edit Master text styles</a:t>
            </a:r>
          </a:p>
        </p:txBody>
      </p:sp>
      <p:sp>
        <p:nvSpPr>
          <p:cNvPr id="29" name="Picture Placeholder 6"/>
          <p:cNvSpPr>
            <a:spLocks noGrp="1"/>
          </p:cNvSpPr>
          <p:nvPr>
            <p:ph type="pic" sz="quarter" idx="20"/>
          </p:nvPr>
        </p:nvSpPr>
        <p:spPr>
          <a:xfrm>
            <a:off x="9967136" y="3309258"/>
            <a:ext cx="7275836" cy="4463142"/>
          </a:xfrm>
          <a:prstGeom prst="rect">
            <a:avLst/>
          </a:prstGeom>
        </p:spPr>
        <p:txBody>
          <a:bodyPr/>
          <a:lstStyle>
            <a:lvl1pPr rtl="0">
              <a:defRPr/>
            </a:lvl1pPr>
          </a:lstStyle>
          <a:p>
            <a:endParaRPr lang="en-US"/>
          </a:p>
        </p:txBody>
      </p:sp>
    </p:spTree>
    <p:extLst>
      <p:ext uri="{BB962C8B-B14F-4D97-AF65-F5344CB8AC3E}">
        <p14:creationId xmlns:p14="http://schemas.microsoft.com/office/powerpoint/2010/main" val="1241421948"/>
      </p:ext>
    </p:extLst>
  </p:cSld>
  <p:clrMapOvr>
    <a:masterClrMapping/>
  </p:clrMapOvr>
  <p:extLst>
    <p:ext uri="{DCECCB84-F9BA-43D5-87BE-67443E8EF086}">
      <p15:sldGuideLst xmlns:p15="http://schemas.microsoft.com/office/powerpoint/2012/main">
        <p15:guide id="1" orient="horz" pos="4896">
          <p15:clr>
            <a:srgbClr val="FBAE40"/>
          </p15:clr>
        </p15:guide>
        <p15:guide id="2" pos="57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Subtitle Graph/Tab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680773" y="9404326"/>
            <a:ext cx="2260754" cy="863384"/>
          </a:xfrm>
          <a:prstGeom prst="rect">
            <a:avLst/>
          </a:prstGeom>
        </p:spPr>
      </p:pic>
      <p:sp>
        <p:nvSpPr>
          <p:cNvPr id="6" name="Rectangle 5"/>
          <p:cNvSpPr/>
          <p:nvPr userDrawn="1"/>
        </p:nvSpPr>
        <p:spPr>
          <a:xfrm>
            <a:off x="432344" y="9684548"/>
            <a:ext cx="412292" cy="323165"/>
          </a:xfrm>
          <a:prstGeom prst="rect">
            <a:avLst/>
          </a:prstGeom>
        </p:spPr>
        <p:txBody>
          <a:bodyPr wrap="none" anchor="ctr">
            <a:spAutoFit/>
          </a:bodyPr>
          <a:lstStyle/>
          <a:p>
            <a:pPr algn="ctr"/>
            <a:fld id="{1036F1E4-8092-45C6-82DF-5BEB0D84C30C}" type="slidenum">
              <a:rPr lang="en-US" sz="1500" smtClean="0"/>
              <a:t>‹#›</a:t>
            </a:fld>
            <a:endParaRPr lang="en-US" sz="1500" dirty="0"/>
          </a:p>
        </p:txBody>
      </p:sp>
      <p:sp>
        <p:nvSpPr>
          <p:cNvPr id="7" name="Rectangle 6"/>
          <p:cNvSpPr/>
          <p:nvPr userDrawn="1"/>
        </p:nvSpPr>
        <p:spPr>
          <a:xfrm>
            <a:off x="7279261" y="9684548"/>
            <a:ext cx="3639265" cy="323165"/>
          </a:xfrm>
          <a:prstGeom prst="rect">
            <a:avLst/>
          </a:prstGeom>
        </p:spPr>
        <p:txBody>
          <a:bodyPr wrap="none" anchor="ctr">
            <a:spAutoFit/>
          </a:bodyPr>
          <a:lstStyle/>
          <a:p>
            <a:pPr algn="ctr"/>
            <a:r>
              <a:rPr lang="en-US" sz="1500" dirty="0"/>
              <a:t>Copyright Claroty 2018 </a:t>
            </a:r>
            <a:r>
              <a:rPr lang="mr-IN" sz="1500" dirty="0"/>
              <a:t>–</a:t>
            </a:r>
            <a:r>
              <a:rPr lang="en-US" sz="1500" dirty="0"/>
              <a:t> All Rights Reserved</a:t>
            </a:r>
          </a:p>
        </p:txBody>
      </p:sp>
      <p:sp>
        <p:nvSpPr>
          <p:cNvPr id="9" name="Text Placeholder 2">
            <a:extLst>
              <a:ext uri="{FF2B5EF4-FFF2-40B4-BE49-F238E27FC236}">
                <a16:creationId xmlns:a16="http://schemas.microsoft.com/office/drawing/2014/main" id="{4D8C9F1E-062A-E74B-AF2B-7F6BD6DADFD0}"/>
              </a:ext>
            </a:extLst>
          </p:cNvPr>
          <p:cNvSpPr>
            <a:spLocks noGrp="1"/>
          </p:cNvSpPr>
          <p:nvPr>
            <p:ph type="body" idx="13" hasCustomPrompt="1"/>
          </p:nvPr>
        </p:nvSpPr>
        <p:spPr>
          <a:xfrm>
            <a:off x="1200523" y="557742"/>
            <a:ext cx="15906377" cy="760032"/>
          </a:xfrm>
          <a:prstGeom prst="rect">
            <a:avLst/>
          </a:prstGeom>
        </p:spPr>
        <p:txBody>
          <a:bodyPr anchor="b">
            <a:noAutofit/>
          </a:bodyPr>
          <a:lstStyle>
            <a:lvl1pPr marL="0" indent="0" algn="ctr" defTabSz="914078" rtl="0" eaLnBrk="1" latinLnBrk="0" hangingPunct="1">
              <a:buNone/>
              <a:defRPr lang="en-US" sz="4800" b="0" kern="1200" dirty="0" smtClean="0">
                <a:solidFill>
                  <a:schemeClr val="bg1"/>
                </a:solidFill>
                <a:latin typeface="+mj-lt"/>
                <a:ea typeface="+mn-ea"/>
                <a:cs typeface="Museo Sans 700" pitchFamily="50" charset="0"/>
              </a:defRPr>
            </a:lvl1pPr>
            <a:lvl2pPr marL="342917" indent="0">
              <a:buNone/>
              <a:defRPr sz="1500" b="1"/>
            </a:lvl2pPr>
            <a:lvl3pPr marL="685835" indent="0">
              <a:buNone/>
              <a:defRPr sz="1350" b="1"/>
            </a:lvl3pPr>
            <a:lvl4pPr marL="1028751" indent="0">
              <a:buNone/>
              <a:defRPr sz="1200" b="1"/>
            </a:lvl4pPr>
            <a:lvl5pPr marL="1371669" indent="0">
              <a:buNone/>
              <a:defRPr sz="1200" b="1"/>
            </a:lvl5pPr>
            <a:lvl6pPr marL="1714586" indent="0">
              <a:buNone/>
              <a:defRPr sz="1200" b="1"/>
            </a:lvl6pPr>
            <a:lvl7pPr marL="2057504" indent="0">
              <a:buNone/>
              <a:defRPr sz="1200" b="1"/>
            </a:lvl7pPr>
            <a:lvl8pPr marL="2400420" indent="0">
              <a:buNone/>
              <a:defRPr sz="1200" b="1"/>
            </a:lvl8pPr>
            <a:lvl9pPr marL="2743337" indent="0">
              <a:buNone/>
              <a:defRPr sz="1200" b="1"/>
            </a:lvl9pPr>
          </a:lstStyle>
          <a:p>
            <a:pPr lvl="0"/>
            <a:r>
              <a:rPr lang="en-US" dirty="0"/>
              <a:t>Click to edit master text styles</a:t>
            </a:r>
          </a:p>
        </p:txBody>
      </p:sp>
      <p:sp>
        <p:nvSpPr>
          <p:cNvPr id="10" name="Text Placeholder 9"/>
          <p:cNvSpPr>
            <a:spLocks noGrp="1"/>
          </p:cNvSpPr>
          <p:nvPr>
            <p:ph type="body" sz="quarter" idx="14"/>
          </p:nvPr>
        </p:nvSpPr>
        <p:spPr>
          <a:xfrm>
            <a:off x="1200523" y="1843315"/>
            <a:ext cx="15906377" cy="652238"/>
          </a:xfrm>
          <a:prstGeom prst="rect">
            <a:avLst/>
          </a:prstGeom>
          <a:effectLst>
            <a:glow rad="431800">
              <a:schemeClr val="bg1">
                <a:alpha val="40000"/>
              </a:schemeClr>
            </a:glow>
          </a:effectLst>
        </p:spPr>
        <p:txBody>
          <a:bodyPr/>
          <a:lstStyle>
            <a:lvl1pPr marL="0" indent="0" algn="ctr" defTabSz="914078" rtl="0" eaLnBrk="1" latinLnBrk="0" hangingPunct="1">
              <a:spcBef>
                <a:spcPct val="0"/>
              </a:spcBef>
              <a:buFontTx/>
              <a:buNone/>
              <a:defRPr lang="en-US" sz="3200" kern="1200" dirty="0" smtClean="0">
                <a:solidFill>
                  <a:schemeClr val="accent2"/>
                </a:solidFill>
                <a:latin typeface="+mj-lt"/>
                <a:ea typeface="ＭＳ Ｐゴシック" charset="0"/>
                <a:cs typeface="Roboto Regular"/>
              </a:defRPr>
            </a:lvl1pPr>
            <a:lvl2pPr marL="0" indent="0" algn="ctr" defTabSz="914078" rtl="0" eaLnBrk="1" latinLnBrk="0" hangingPunct="1">
              <a:spcBef>
                <a:spcPct val="0"/>
              </a:spcBef>
              <a:buFontTx/>
              <a:buNone/>
              <a:defRPr lang="en-US" sz="3200" kern="1200" dirty="0" smtClean="0">
                <a:solidFill>
                  <a:schemeClr val="accent2"/>
                </a:solidFill>
                <a:latin typeface="Calibri "/>
                <a:ea typeface="+mn-ea"/>
                <a:cs typeface="+mn-cs"/>
              </a:defRPr>
            </a:lvl2pPr>
            <a:lvl3pPr marL="0" indent="0" algn="ctr" defTabSz="914078" rtl="0" eaLnBrk="1" latinLnBrk="0" hangingPunct="1">
              <a:spcBef>
                <a:spcPct val="0"/>
              </a:spcBef>
              <a:buFontTx/>
              <a:buNone/>
              <a:defRPr lang="en-US" sz="3200" kern="1200" dirty="0" smtClean="0">
                <a:solidFill>
                  <a:schemeClr val="accent2"/>
                </a:solidFill>
                <a:latin typeface="Calibri "/>
                <a:ea typeface="+mn-ea"/>
                <a:cs typeface="+mn-cs"/>
              </a:defRPr>
            </a:lvl3pPr>
            <a:lvl4pPr marL="0" indent="0" algn="ctr" defTabSz="914078" rtl="0" eaLnBrk="1" latinLnBrk="0" hangingPunct="1">
              <a:spcBef>
                <a:spcPct val="0"/>
              </a:spcBef>
              <a:buFontTx/>
              <a:buNone/>
              <a:defRPr lang="en-US" sz="3200" kern="1200" dirty="0" smtClean="0">
                <a:solidFill>
                  <a:schemeClr val="accent2"/>
                </a:solidFill>
                <a:latin typeface="Calibri "/>
                <a:ea typeface="+mn-ea"/>
                <a:cs typeface="+mn-cs"/>
              </a:defRPr>
            </a:lvl4pPr>
            <a:lvl5pPr marL="0" indent="0" algn="ctr" defTabSz="914078" rtl="0" eaLnBrk="1" latinLnBrk="0" hangingPunct="1">
              <a:spcBef>
                <a:spcPct val="0"/>
              </a:spcBef>
              <a:buFontTx/>
              <a:buNone/>
              <a:defRPr lang="en-US" sz="3200" kern="1200" dirty="0" smtClean="0">
                <a:solidFill>
                  <a:schemeClr val="accent2"/>
                </a:solidFill>
                <a:latin typeface="Calibri "/>
                <a:ea typeface="+mn-ea"/>
                <a:cs typeface="+mn-cs"/>
              </a:defRPr>
            </a:lvl5pPr>
          </a:lstStyle>
          <a:p>
            <a:pPr marL="0" lvl="0" indent="0" algn="ctr" defTabSz="914078" rtl="0" eaLnBrk="1" latinLnBrk="0" hangingPunct="1">
              <a:spcBef>
                <a:spcPct val="0"/>
              </a:spcBef>
              <a:buFontTx/>
              <a:buNone/>
            </a:pPr>
            <a:r>
              <a:rPr lang="en-US" dirty="0"/>
              <a:t>Click to edit Master text styles</a:t>
            </a:r>
          </a:p>
        </p:txBody>
      </p:sp>
      <p:sp>
        <p:nvSpPr>
          <p:cNvPr id="11" name="Rectangle 10"/>
          <p:cNvSpPr/>
          <p:nvPr userDrawn="1"/>
        </p:nvSpPr>
        <p:spPr>
          <a:xfrm>
            <a:off x="8788120" y="1562177"/>
            <a:ext cx="711767" cy="33558"/>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8" name="Content Placeholder 5"/>
          <p:cNvSpPr>
            <a:spLocks noGrp="1"/>
          </p:cNvSpPr>
          <p:nvPr>
            <p:ph sz="quarter" idx="21"/>
          </p:nvPr>
        </p:nvSpPr>
        <p:spPr>
          <a:xfrm>
            <a:off x="1200523" y="2876550"/>
            <a:ext cx="15906377" cy="6324600"/>
          </a:xfrm>
          <a:prstGeom prst="rect">
            <a:avLst/>
          </a:prstGeom>
        </p:spPr>
        <p:txBody>
          <a:bodyPr anchor="ctr" anchorCtr="0">
            <a:normAutofit/>
          </a:bodyPr>
          <a:lstStyle>
            <a:lvl1pPr marL="342917" indent="-342917" algn="l" defTabSz="914445" rtl="0" eaLnBrk="1" latinLnBrk="0" hangingPunct="1">
              <a:spcBef>
                <a:spcPct val="20000"/>
              </a:spcBef>
              <a:buClr>
                <a:schemeClr val="accent2"/>
              </a:buClr>
              <a:buFont typeface="Arial" panose="020B0604020202020204" pitchFamily="34" charset="0"/>
              <a:buChar char="•"/>
              <a:defRPr lang="en-US" sz="4001" kern="1200" dirty="0" smtClean="0">
                <a:solidFill>
                  <a:schemeClr val="bg1"/>
                </a:solidFill>
                <a:latin typeface="+mn-lt"/>
                <a:ea typeface="+mn-ea"/>
                <a:cs typeface="+mn-cs"/>
              </a:defRPr>
            </a:lvl1pPr>
            <a:lvl2pPr marL="628682" indent="-327042" algn="l" defTabSz="914445" rtl="0" eaLnBrk="1" latinLnBrk="0" hangingPunct="1">
              <a:spcBef>
                <a:spcPct val="20000"/>
              </a:spcBef>
              <a:buClr>
                <a:schemeClr val="accent2"/>
              </a:buClr>
              <a:buFont typeface="Arial" panose="020B0604020202020204" pitchFamily="34" charset="0"/>
              <a:buChar char="•"/>
              <a:defRPr lang="en-US" sz="3600" kern="1200" dirty="0" smtClean="0">
                <a:solidFill>
                  <a:schemeClr val="bg1"/>
                </a:solidFill>
                <a:latin typeface="+mn-lt"/>
                <a:ea typeface="+mn-ea"/>
                <a:cs typeface="+mn-cs"/>
              </a:defRPr>
            </a:lvl2pPr>
            <a:lvl3pPr marL="857294" indent="-228612" algn="l" defTabSz="914445" rtl="0" eaLnBrk="1" latinLnBrk="0" hangingPunct="1">
              <a:spcBef>
                <a:spcPct val="20000"/>
              </a:spcBef>
              <a:buClr>
                <a:schemeClr val="accent2"/>
              </a:buClr>
              <a:buFont typeface="Arial" panose="020B0604020202020204" pitchFamily="34" charset="0"/>
              <a:buChar char="•"/>
              <a:defRPr lang="en-US" sz="3200" kern="1200" dirty="0" smtClean="0">
                <a:solidFill>
                  <a:schemeClr val="bg1"/>
                </a:solidFill>
                <a:latin typeface="+mn-lt"/>
                <a:ea typeface="+mn-ea"/>
                <a:cs typeface="+mn-cs"/>
              </a:defRPr>
            </a:lvl3pPr>
            <a:lvl4pPr marL="1085904" indent="-285765" algn="l" defTabSz="914445" rtl="0" eaLnBrk="1" latinLnBrk="0" hangingPunct="1">
              <a:spcBef>
                <a:spcPct val="20000"/>
              </a:spcBef>
              <a:buClr>
                <a:schemeClr val="accent2"/>
              </a:buClr>
              <a:buFont typeface="Arial" panose="020B0604020202020204" pitchFamily="34" charset="0"/>
              <a:buChar char="•"/>
              <a:defRPr lang="en-US" sz="3200" kern="1200" dirty="0" smtClean="0">
                <a:solidFill>
                  <a:schemeClr val="bg1"/>
                </a:solidFill>
                <a:latin typeface="+mn-lt"/>
                <a:ea typeface="+mn-ea"/>
                <a:cs typeface="+mn-cs"/>
              </a:defRPr>
            </a:lvl4pPr>
            <a:lvl5pPr marL="1371669" indent="-285765" algn="l" defTabSz="914445" rtl="0" eaLnBrk="1" latinLnBrk="0" hangingPunct="1">
              <a:spcBef>
                <a:spcPct val="20000"/>
              </a:spcBef>
              <a:buClr>
                <a:schemeClr val="accent2"/>
              </a:buClr>
              <a:buFont typeface="Arial" panose="020B0604020202020204" pitchFamily="34" charset="0"/>
              <a:buChar char="•"/>
              <a:defRPr lang="en-US" sz="2801" kern="1200" dirty="0" smtClean="0">
                <a:solidFill>
                  <a:schemeClr val="bg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096163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and Subtitle Blank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680773" y="9404326"/>
            <a:ext cx="2260754" cy="863384"/>
          </a:xfrm>
          <a:prstGeom prst="rect">
            <a:avLst/>
          </a:prstGeom>
        </p:spPr>
      </p:pic>
      <p:sp>
        <p:nvSpPr>
          <p:cNvPr id="6" name="Rectangle 5"/>
          <p:cNvSpPr/>
          <p:nvPr userDrawn="1"/>
        </p:nvSpPr>
        <p:spPr>
          <a:xfrm>
            <a:off x="432344" y="9684548"/>
            <a:ext cx="412292" cy="323165"/>
          </a:xfrm>
          <a:prstGeom prst="rect">
            <a:avLst/>
          </a:prstGeom>
        </p:spPr>
        <p:txBody>
          <a:bodyPr wrap="none" anchor="ctr">
            <a:spAutoFit/>
          </a:bodyPr>
          <a:lstStyle/>
          <a:p>
            <a:pPr algn="ctr"/>
            <a:fld id="{1036F1E4-8092-45C6-82DF-5BEB0D84C30C}" type="slidenum">
              <a:rPr lang="en-US" sz="1500" smtClean="0"/>
              <a:t>‹#›</a:t>
            </a:fld>
            <a:endParaRPr lang="en-US" sz="1500" dirty="0"/>
          </a:p>
        </p:txBody>
      </p:sp>
      <p:sp>
        <p:nvSpPr>
          <p:cNvPr id="7" name="Rectangle 6"/>
          <p:cNvSpPr/>
          <p:nvPr userDrawn="1"/>
        </p:nvSpPr>
        <p:spPr>
          <a:xfrm>
            <a:off x="7279261" y="9684548"/>
            <a:ext cx="3639265" cy="323165"/>
          </a:xfrm>
          <a:prstGeom prst="rect">
            <a:avLst/>
          </a:prstGeom>
        </p:spPr>
        <p:txBody>
          <a:bodyPr wrap="none" anchor="ctr">
            <a:spAutoFit/>
          </a:bodyPr>
          <a:lstStyle/>
          <a:p>
            <a:pPr algn="ctr"/>
            <a:r>
              <a:rPr lang="en-US" sz="1500" dirty="0"/>
              <a:t>Copyright Claroty 2018 </a:t>
            </a:r>
            <a:r>
              <a:rPr lang="mr-IN" sz="1500" dirty="0"/>
              <a:t>–</a:t>
            </a:r>
            <a:r>
              <a:rPr lang="en-US" sz="1500" dirty="0"/>
              <a:t> All Rights Reserved</a:t>
            </a:r>
          </a:p>
        </p:txBody>
      </p:sp>
      <p:sp>
        <p:nvSpPr>
          <p:cNvPr id="9" name="Text Placeholder 2">
            <a:extLst>
              <a:ext uri="{FF2B5EF4-FFF2-40B4-BE49-F238E27FC236}">
                <a16:creationId xmlns:a16="http://schemas.microsoft.com/office/drawing/2014/main" id="{4D8C9F1E-062A-E74B-AF2B-7F6BD6DADFD0}"/>
              </a:ext>
            </a:extLst>
          </p:cNvPr>
          <p:cNvSpPr>
            <a:spLocks noGrp="1"/>
          </p:cNvSpPr>
          <p:nvPr>
            <p:ph type="body" idx="13" hasCustomPrompt="1"/>
          </p:nvPr>
        </p:nvSpPr>
        <p:spPr>
          <a:xfrm>
            <a:off x="1270702" y="557742"/>
            <a:ext cx="15746600" cy="760032"/>
          </a:xfrm>
          <a:prstGeom prst="rect">
            <a:avLst/>
          </a:prstGeom>
        </p:spPr>
        <p:txBody>
          <a:bodyPr anchor="b">
            <a:noAutofit/>
          </a:bodyPr>
          <a:lstStyle>
            <a:lvl1pPr marL="0" indent="0" algn="ctr" defTabSz="914078" rtl="0" eaLnBrk="1" latinLnBrk="0" hangingPunct="1">
              <a:buNone/>
              <a:defRPr lang="en-US" sz="4800" b="0" kern="1200" dirty="0" smtClean="0">
                <a:solidFill>
                  <a:schemeClr val="bg1"/>
                </a:solidFill>
                <a:latin typeface="+mj-lt"/>
                <a:ea typeface="+mn-ea"/>
                <a:cs typeface="Museo Sans 700" pitchFamily="50" charset="0"/>
              </a:defRPr>
            </a:lvl1pPr>
            <a:lvl2pPr marL="342917" indent="0">
              <a:buNone/>
              <a:defRPr sz="1500" b="1"/>
            </a:lvl2pPr>
            <a:lvl3pPr marL="685835" indent="0">
              <a:buNone/>
              <a:defRPr sz="1350" b="1"/>
            </a:lvl3pPr>
            <a:lvl4pPr marL="1028751" indent="0">
              <a:buNone/>
              <a:defRPr sz="1200" b="1"/>
            </a:lvl4pPr>
            <a:lvl5pPr marL="1371669" indent="0">
              <a:buNone/>
              <a:defRPr sz="1200" b="1"/>
            </a:lvl5pPr>
            <a:lvl6pPr marL="1714586" indent="0">
              <a:buNone/>
              <a:defRPr sz="1200" b="1"/>
            </a:lvl6pPr>
            <a:lvl7pPr marL="2057504" indent="0">
              <a:buNone/>
              <a:defRPr sz="1200" b="1"/>
            </a:lvl7pPr>
            <a:lvl8pPr marL="2400420" indent="0">
              <a:buNone/>
              <a:defRPr sz="1200" b="1"/>
            </a:lvl8pPr>
            <a:lvl9pPr marL="2743337" indent="0">
              <a:buNone/>
              <a:defRPr sz="1200" b="1"/>
            </a:lvl9pPr>
          </a:lstStyle>
          <a:p>
            <a:pPr lvl="0"/>
            <a:r>
              <a:rPr lang="en-US" dirty="0"/>
              <a:t>Click to edit master text styles</a:t>
            </a:r>
          </a:p>
        </p:txBody>
      </p:sp>
      <p:sp>
        <p:nvSpPr>
          <p:cNvPr id="10" name="Text Placeholder 9"/>
          <p:cNvSpPr>
            <a:spLocks noGrp="1"/>
          </p:cNvSpPr>
          <p:nvPr>
            <p:ph type="body" sz="quarter" idx="14"/>
          </p:nvPr>
        </p:nvSpPr>
        <p:spPr>
          <a:xfrm>
            <a:off x="1270702" y="1843313"/>
            <a:ext cx="15746600" cy="1828800"/>
          </a:xfrm>
          <a:prstGeom prst="rect">
            <a:avLst/>
          </a:prstGeom>
          <a:effectLst>
            <a:glow rad="431800">
              <a:schemeClr val="bg1">
                <a:alpha val="40000"/>
              </a:schemeClr>
            </a:glow>
          </a:effectLst>
        </p:spPr>
        <p:txBody>
          <a:bodyPr/>
          <a:lstStyle>
            <a:lvl1pPr marL="0" indent="0" algn="ctr" defTabSz="914078" rtl="0" eaLnBrk="1" latinLnBrk="0" hangingPunct="1">
              <a:spcBef>
                <a:spcPct val="0"/>
              </a:spcBef>
              <a:buFontTx/>
              <a:buNone/>
              <a:defRPr lang="en-US" sz="3200" kern="1200" dirty="0" smtClean="0">
                <a:solidFill>
                  <a:schemeClr val="accent2"/>
                </a:solidFill>
                <a:latin typeface="+mj-lt"/>
                <a:ea typeface="ＭＳ Ｐゴシック" charset="0"/>
                <a:cs typeface="Roboto Regular"/>
              </a:defRPr>
            </a:lvl1pPr>
            <a:lvl2pPr marL="0" indent="0" algn="ctr" defTabSz="914078" rtl="0" eaLnBrk="1" latinLnBrk="0" hangingPunct="1">
              <a:spcBef>
                <a:spcPct val="0"/>
              </a:spcBef>
              <a:buFontTx/>
              <a:buNone/>
              <a:defRPr lang="en-US" sz="3200" kern="1200" dirty="0" smtClean="0">
                <a:solidFill>
                  <a:schemeClr val="accent2"/>
                </a:solidFill>
                <a:latin typeface="Calibri "/>
                <a:ea typeface="+mn-ea"/>
                <a:cs typeface="+mn-cs"/>
              </a:defRPr>
            </a:lvl2pPr>
            <a:lvl3pPr marL="0" indent="0" algn="ctr" defTabSz="914078" rtl="0" eaLnBrk="1" latinLnBrk="0" hangingPunct="1">
              <a:spcBef>
                <a:spcPct val="0"/>
              </a:spcBef>
              <a:buFontTx/>
              <a:buNone/>
              <a:defRPr lang="en-US" sz="3200" kern="1200" dirty="0" smtClean="0">
                <a:solidFill>
                  <a:schemeClr val="accent2"/>
                </a:solidFill>
                <a:latin typeface="Calibri "/>
                <a:ea typeface="+mn-ea"/>
                <a:cs typeface="+mn-cs"/>
              </a:defRPr>
            </a:lvl3pPr>
            <a:lvl4pPr marL="0" indent="0" algn="ctr" defTabSz="914078" rtl="0" eaLnBrk="1" latinLnBrk="0" hangingPunct="1">
              <a:spcBef>
                <a:spcPct val="0"/>
              </a:spcBef>
              <a:buFontTx/>
              <a:buNone/>
              <a:defRPr lang="en-US" sz="3200" kern="1200" dirty="0" smtClean="0">
                <a:solidFill>
                  <a:schemeClr val="accent2"/>
                </a:solidFill>
                <a:latin typeface="Calibri "/>
                <a:ea typeface="+mn-ea"/>
                <a:cs typeface="+mn-cs"/>
              </a:defRPr>
            </a:lvl4pPr>
            <a:lvl5pPr marL="0" indent="0" algn="ctr" defTabSz="914078" rtl="0" eaLnBrk="1" latinLnBrk="0" hangingPunct="1">
              <a:spcBef>
                <a:spcPct val="0"/>
              </a:spcBef>
              <a:buFontTx/>
              <a:buNone/>
              <a:defRPr lang="en-US" sz="3200" kern="1200" dirty="0" smtClean="0">
                <a:solidFill>
                  <a:schemeClr val="accent2"/>
                </a:solidFill>
                <a:latin typeface="Calibri "/>
                <a:ea typeface="+mn-ea"/>
                <a:cs typeface="+mn-cs"/>
              </a:defRPr>
            </a:lvl5pPr>
          </a:lstStyle>
          <a:p>
            <a:pPr marL="0" lvl="0" indent="0" algn="ctr" defTabSz="914078" rtl="0" eaLnBrk="1" latinLnBrk="0" hangingPunct="1">
              <a:spcBef>
                <a:spcPct val="0"/>
              </a:spcBef>
              <a:buFontTx/>
              <a:buNone/>
            </a:pPr>
            <a:r>
              <a:rPr lang="en-US" dirty="0"/>
              <a:t>Click to edit Master text styles</a:t>
            </a:r>
          </a:p>
        </p:txBody>
      </p:sp>
      <p:sp>
        <p:nvSpPr>
          <p:cNvPr id="11" name="Rectangle 10"/>
          <p:cNvSpPr/>
          <p:nvPr userDrawn="1"/>
        </p:nvSpPr>
        <p:spPr>
          <a:xfrm>
            <a:off x="8788120" y="1562177"/>
            <a:ext cx="711767" cy="33558"/>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Tree>
    <p:extLst>
      <p:ext uri="{BB962C8B-B14F-4D97-AF65-F5344CB8AC3E}">
        <p14:creationId xmlns:p14="http://schemas.microsoft.com/office/powerpoint/2010/main" val="9332316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Blank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680773" y="9404326"/>
            <a:ext cx="2260754" cy="863384"/>
          </a:xfrm>
          <a:prstGeom prst="rect">
            <a:avLst/>
          </a:prstGeom>
        </p:spPr>
      </p:pic>
      <p:sp>
        <p:nvSpPr>
          <p:cNvPr id="6" name="Rectangle 5"/>
          <p:cNvSpPr/>
          <p:nvPr userDrawn="1"/>
        </p:nvSpPr>
        <p:spPr>
          <a:xfrm>
            <a:off x="432344" y="9684548"/>
            <a:ext cx="412292" cy="323165"/>
          </a:xfrm>
          <a:prstGeom prst="rect">
            <a:avLst/>
          </a:prstGeom>
        </p:spPr>
        <p:txBody>
          <a:bodyPr wrap="none" anchor="ctr">
            <a:spAutoFit/>
          </a:bodyPr>
          <a:lstStyle/>
          <a:p>
            <a:pPr algn="ctr"/>
            <a:fld id="{1036F1E4-8092-45C6-82DF-5BEB0D84C30C}" type="slidenum">
              <a:rPr lang="en-US" sz="1500" smtClean="0"/>
              <a:t>‹#›</a:t>
            </a:fld>
            <a:endParaRPr lang="en-US" sz="1500" dirty="0"/>
          </a:p>
        </p:txBody>
      </p:sp>
      <p:sp>
        <p:nvSpPr>
          <p:cNvPr id="7" name="Rectangle 6"/>
          <p:cNvSpPr/>
          <p:nvPr userDrawn="1"/>
        </p:nvSpPr>
        <p:spPr>
          <a:xfrm>
            <a:off x="7279261" y="9684548"/>
            <a:ext cx="3639265" cy="323165"/>
          </a:xfrm>
          <a:prstGeom prst="rect">
            <a:avLst/>
          </a:prstGeom>
        </p:spPr>
        <p:txBody>
          <a:bodyPr wrap="none" anchor="ctr">
            <a:spAutoFit/>
          </a:bodyPr>
          <a:lstStyle/>
          <a:p>
            <a:pPr algn="ctr"/>
            <a:r>
              <a:rPr lang="en-US" sz="1500" dirty="0"/>
              <a:t>Copyright Claroty 2018 </a:t>
            </a:r>
            <a:r>
              <a:rPr lang="mr-IN" sz="1500" dirty="0"/>
              <a:t>–</a:t>
            </a:r>
            <a:r>
              <a:rPr lang="en-US" sz="1500" dirty="0"/>
              <a:t> All Rights Reserved</a:t>
            </a:r>
          </a:p>
        </p:txBody>
      </p:sp>
      <p:sp>
        <p:nvSpPr>
          <p:cNvPr id="9" name="Text Placeholder 2">
            <a:extLst>
              <a:ext uri="{FF2B5EF4-FFF2-40B4-BE49-F238E27FC236}">
                <a16:creationId xmlns:a16="http://schemas.microsoft.com/office/drawing/2014/main" id="{4D8C9F1E-062A-E74B-AF2B-7F6BD6DADFD0}"/>
              </a:ext>
            </a:extLst>
          </p:cNvPr>
          <p:cNvSpPr>
            <a:spLocks noGrp="1"/>
          </p:cNvSpPr>
          <p:nvPr>
            <p:ph type="body" idx="13" hasCustomPrompt="1"/>
          </p:nvPr>
        </p:nvSpPr>
        <p:spPr>
          <a:xfrm>
            <a:off x="1270702" y="557742"/>
            <a:ext cx="15746600" cy="760032"/>
          </a:xfrm>
          <a:prstGeom prst="rect">
            <a:avLst/>
          </a:prstGeom>
        </p:spPr>
        <p:txBody>
          <a:bodyPr anchor="b">
            <a:noAutofit/>
          </a:bodyPr>
          <a:lstStyle>
            <a:lvl1pPr marL="0" indent="0" algn="ctr" defTabSz="914078" rtl="0" eaLnBrk="1" latinLnBrk="0" hangingPunct="1">
              <a:buNone/>
              <a:defRPr lang="en-US" sz="4800" b="0" kern="1200" dirty="0" smtClean="0">
                <a:solidFill>
                  <a:schemeClr val="bg1"/>
                </a:solidFill>
                <a:latin typeface="+mj-lt"/>
                <a:ea typeface="+mn-ea"/>
                <a:cs typeface="Museo Sans 700" pitchFamily="50" charset="0"/>
              </a:defRPr>
            </a:lvl1pPr>
            <a:lvl2pPr marL="342917" indent="0">
              <a:buNone/>
              <a:defRPr sz="1500" b="1"/>
            </a:lvl2pPr>
            <a:lvl3pPr marL="685835" indent="0">
              <a:buNone/>
              <a:defRPr sz="1350" b="1"/>
            </a:lvl3pPr>
            <a:lvl4pPr marL="1028751" indent="0">
              <a:buNone/>
              <a:defRPr sz="1200" b="1"/>
            </a:lvl4pPr>
            <a:lvl5pPr marL="1371669" indent="0">
              <a:buNone/>
              <a:defRPr sz="1200" b="1"/>
            </a:lvl5pPr>
            <a:lvl6pPr marL="1714586" indent="0">
              <a:buNone/>
              <a:defRPr sz="1200" b="1"/>
            </a:lvl6pPr>
            <a:lvl7pPr marL="2057504" indent="0">
              <a:buNone/>
              <a:defRPr sz="1200" b="1"/>
            </a:lvl7pPr>
            <a:lvl8pPr marL="2400420" indent="0">
              <a:buNone/>
              <a:defRPr sz="1200" b="1"/>
            </a:lvl8pPr>
            <a:lvl9pPr marL="2743337" indent="0">
              <a:buNone/>
              <a:defRPr sz="1200" b="1"/>
            </a:lvl9pPr>
          </a:lstStyle>
          <a:p>
            <a:pPr lvl="0"/>
            <a:r>
              <a:rPr lang="en-US" dirty="0"/>
              <a:t>Click to edit master text styles</a:t>
            </a:r>
          </a:p>
        </p:txBody>
      </p:sp>
    </p:spTree>
    <p:extLst>
      <p:ext uri="{BB962C8B-B14F-4D97-AF65-F5344CB8AC3E}">
        <p14:creationId xmlns:p14="http://schemas.microsoft.com/office/powerpoint/2010/main" val="35144018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8" name="Rectangle 7"/>
          <p:cNvSpPr/>
          <p:nvPr userDrawn="1"/>
        </p:nvSpPr>
        <p:spPr>
          <a:xfrm>
            <a:off x="0" y="2744827"/>
            <a:ext cx="18288000" cy="6615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Text Placeholder 2"/>
          <p:cNvSpPr>
            <a:spLocks noGrp="1"/>
          </p:cNvSpPr>
          <p:nvPr>
            <p:ph type="body" idx="13" hasCustomPrompt="1"/>
          </p:nvPr>
        </p:nvSpPr>
        <p:spPr>
          <a:xfrm>
            <a:off x="1200522" y="557742"/>
            <a:ext cx="15886956" cy="760032"/>
          </a:xfrm>
          <a:prstGeom prst="rect">
            <a:avLst/>
          </a:prstGeom>
        </p:spPr>
        <p:txBody>
          <a:bodyPr anchor="b">
            <a:noAutofit/>
          </a:bodyPr>
          <a:lstStyle>
            <a:lvl1pPr marL="0" indent="0" algn="ctr" defTabSz="914078" rtl="0" eaLnBrk="1" latinLnBrk="0" hangingPunct="1">
              <a:buNone/>
              <a:defRPr lang="en-US" sz="4800" b="0" kern="1200" dirty="0" smtClean="0">
                <a:solidFill>
                  <a:schemeClr val="bg1"/>
                </a:solidFill>
                <a:latin typeface="+mj-lt"/>
                <a:ea typeface="+mn-ea"/>
                <a:cs typeface="Museo Sans 700" pitchFamily="50" charset="0"/>
              </a:defRPr>
            </a:lvl1pPr>
            <a:lvl2pPr marL="342917" indent="0">
              <a:buNone/>
              <a:defRPr sz="1500" b="1"/>
            </a:lvl2pPr>
            <a:lvl3pPr marL="685835" indent="0">
              <a:buNone/>
              <a:defRPr sz="1350" b="1"/>
            </a:lvl3pPr>
            <a:lvl4pPr marL="1028751" indent="0">
              <a:buNone/>
              <a:defRPr sz="1200" b="1"/>
            </a:lvl4pPr>
            <a:lvl5pPr marL="1371669" indent="0">
              <a:buNone/>
              <a:defRPr sz="1200" b="1"/>
            </a:lvl5pPr>
            <a:lvl6pPr marL="1714586" indent="0">
              <a:buNone/>
              <a:defRPr sz="1200" b="1"/>
            </a:lvl6pPr>
            <a:lvl7pPr marL="2057504" indent="0">
              <a:buNone/>
              <a:defRPr sz="1200" b="1"/>
            </a:lvl7pPr>
            <a:lvl8pPr marL="2400420" indent="0">
              <a:buNone/>
              <a:defRPr sz="1200" b="1"/>
            </a:lvl8pPr>
            <a:lvl9pPr marL="2743337" indent="0">
              <a:buNone/>
              <a:defRPr sz="1200" b="1"/>
            </a:lvl9pPr>
          </a:lstStyle>
          <a:p>
            <a:pPr lvl="0"/>
            <a:r>
              <a:rPr lang="en-US" dirty="0"/>
              <a:t>Click to edit master text styles</a:t>
            </a:r>
          </a:p>
        </p:txBody>
      </p:sp>
      <p:sp>
        <p:nvSpPr>
          <p:cNvPr id="36" name="Rectangle 35"/>
          <p:cNvSpPr/>
          <p:nvPr userDrawn="1"/>
        </p:nvSpPr>
        <p:spPr>
          <a:xfrm>
            <a:off x="8788120" y="1562177"/>
            <a:ext cx="711767" cy="33558"/>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grpSp>
        <p:nvGrpSpPr>
          <p:cNvPr id="3" name="Group 2">
            <a:extLst>
              <a:ext uri="{FF2B5EF4-FFF2-40B4-BE49-F238E27FC236}">
                <a16:creationId xmlns:a16="http://schemas.microsoft.com/office/drawing/2014/main" id="{12656DA8-8DC5-8746-93AB-2AFFAAF23051}"/>
              </a:ext>
            </a:extLst>
          </p:cNvPr>
          <p:cNvGrpSpPr/>
          <p:nvPr userDrawn="1"/>
        </p:nvGrpSpPr>
        <p:grpSpPr>
          <a:xfrm>
            <a:off x="7279262" y="9404326"/>
            <a:ext cx="10662259" cy="863384"/>
            <a:chOff x="3639631" y="4702162"/>
            <a:chExt cx="5331130" cy="431692"/>
          </a:xfrm>
        </p:grpSpPr>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0384" y="4702162"/>
              <a:ext cx="1130377" cy="431692"/>
            </a:xfrm>
            <a:prstGeom prst="rect">
              <a:avLst/>
            </a:prstGeom>
          </p:spPr>
        </p:pic>
        <p:sp>
          <p:nvSpPr>
            <p:cNvPr id="12" name="Rectangle 11"/>
            <p:cNvSpPr/>
            <p:nvPr userDrawn="1"/>
          </p:nvSpPr>
          <p:spPr>
            <a:xfrm>
              <a:off x="3639631" y="4842274"/>
              <a:ext cx="1819633" cy="161583"/>
            </a:xfrm>
            <a:prstGeom prst="rect">
              <a:avLst/>
            </a:prstGeom>
          </p:spPr>
          <p:txBody>
            <a:bodyPr wrap="none" anchor="ctr">
              <a:spAutoFit/>
            </a:bodyPr>
            <a:lstStyle/>
            <a:p>
              <a:pPr algn="ctr"/>
              <a:r>
                <a:rPr lang="en-US" sz="1500" dirty="0"/>
                <a:t>Copyright Claroty 2018 </a:t>
              </a:r>
              <a:r>
                <a:rPr lang="mr-IN" sz="1500" dirty="0"/>
                <a:t>–</a:t>
              </a:r>
              <a:r>
                <a:rPr lang="en-US" sz="1500" dirty="0"/>
                <a:t> All Rights Reserved</a:t>
              </a:r>
            </a:p>
          </p:txBody>
        </p:sp>
      </p:grpSp>
      <p:sp>
        <p:nvSpPr>
          <p:cNvPr id="14" name="Rectangle 13"/>
          <p:cNvSpPr/>
          <p:nvPr userDrawn="1"/>
        </p:nvSpPr>
        <p:spPr>
          <a:xfrm>
            <a:off x="432344" y="9684548"/>
            <a:ext cx="412292" cy="323165"/>
          </a:xfrm>
          <a:prstGeom prst="rect">
            <a:avLst/>
          </a:prstGeom>
        </p:spPr>
        <p:txBody>
          <a:bodyPr wrap="none" anchor="ctr">
            <a:spAutoFit/>
          </a:bodyPr>
          <a:lstStyle/>
          <a:p>
            <a:pPr algn="ctr"/>
            <a:fld id="{1036F1E4-8092-45C6-82DF-5BEB0D84C30C}" type="slidenum">
              <a:rPr lang="en-US" sz="1500" smtClean="0"/>
              <a:t>‹#›</a:t>
            </a:fld>
            <a:endParaRPr lang="en-US" sz="1500" dirty="0"/>
          </a:p>
        </p:txBody>
      </p:sp>
      <p:sp>
        <p:nvSpPr>
          <p:cNvPr id="4" name="Text Placeholder 3"/>
          <p:cNvSpPr>
            <a:spLocks noGrp="1"/>
          </p:cNvSpPr>
          <p:nvPr>
            <p:ph type="body" sz="quarter" idx="18"/>
          </p:nvPr>
        </p:nvSpPr>
        <p:spPr>
          <a:xfrm>
            <a:off x="1181104" y="1847851"/>
            <a:ext cx="15925796" cy="585788"/>
          </a:xfrm>
          <a:prstGeom prst="rect">
            <a:avLst/>
          </a:prstGeom>
        </p:spPr>
        <p:txBody>
          <a:bodyPr/>
          <a:lstStyle>
            <a:lvl1pPr>
              <a:defRPr lang="en-US" sz="3200" kern="1200" dirty="0" smtClean="0">
                <a:solidFill>
                  <a:srgbClr val="E0534A"/>
                </a:solidFill>
                <a:latin typeface="+mj-lt"/>
                <a:ea typeface="ＭＳ Ｐゴシック" charset="0"/>
                <a:cs typeface="Roboto Regular"/>
              </a:defRPr>
            </a:lvl1pPr>
          </a:lstStyle>
          <a:p>
            <a:pPr marL="0" lvl="0" indent="0" algn="ctr" defTabSz="914078" rtl="0" eaLnBrk="1" latinLnBrk="0" hangingPunct="1">
              <a:spcBef>
                <a:spcPct val="0"/>
              </a:spcBef>
              <a:buFontTx/>
              <a:buNone/>
            </a:pPr>
            <a:r>
              <a:rPr lang="en-US" dirty="0"/>
              <a:t>Click to edit Master text styles</a:t>
            </a:r>
          </a:p>
        </p:txBody>
      </p:sp>
      <p:sp>
        <p:nvSpPr>
          <p:cNvPr id="6" name="Content Placeholder 5"/>
          <p:cNvSpPr>
            <a:spLocks noGrp="1"/>
          </p:cNvSpPr>
          <p:nvPr>
            <p:ph sz="quarter" idx="21"/>
          </p:nvPr>
        </p:nvSpPr>
        <p:spPr>
          <a:xfrm>
            <a:off x="1200523" y="3219451"/>
            <a:ext cx="15906377" cy="5629277"/>
          </a:xfrm>
          <a:prstGeom prst="rect">
            <a:avLst/>
          </a:prstGeom>
        </p:spPr>
        <p:txBody>
          <a:bodyPr anchor="ctr" anchorCtr="0">
            <a:normAutofit/>
          </a:bodyPr>
          <a:lstStyle>
            <a:lvl1pPr marL="342917" indent="-342917" algn="l" defTabSz="914445"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1pPr>
            <a:lvl2pPr marL="628682" indent="-327042" algn="l" defTabSz="914445"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2pPr>
            <a:lvl3pPr marL="857294" indent="-228612" algn="l" defTabSz="914445"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3pPr>
            <a:lvl4pPr marL="1085904" indent="-285765" algn="l" defTabSz="914445"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4pPr>
            <a:lvl5pPr marL="1371669" indent="-285765" algn="l" defTabSz="914445" rtl="0" eaLnBrk="1" latinLnBrk="0" hangingPunct="1">
              <a:spcBef>
                <a:spcPct val="20000"/>
              </a:spcBef>
              <a:buClr>
                <a:schemeClr val="accent2"/>
              </a:buClr>
              <a:buFont typeface="Arial" panose="020B0604020202020204" pitchFamily="34" charset="0"/>
              <a:buChar char="•"/>
              <a:defRPr lang="en-US" sz="2801" kern="1200" dirty="0" smtClean="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921352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Columns Text Slide">
    <p:spTree>
      <p:nvGrpSpPr>
        <p:cNvPr id="1" name=""/>
        <p:cNvGrpSpPr/>
        <p:nvPr/>
      </p:nvGrpSpPr>
      <p:grpSpPr>
        <a:xfrm>
          <a:off x="0" y="0"/>
          <a:ext cx="0" cy="0"/>
          <a:chOff x="0" y="0"/>
          <a:chExt cx="0" cy="0"/>
        </a:xfrm>
      </p:grpSpPr>
      <p:sp>
        <p:nvSpPr>
          <p:cNvPr id="8" name="Rectangle 7"/>
          <p:cNvSpPr/>
          <p:nvPr userDrawn="1"/>
        </p:nvSpPr>
        <p:spPr>
          <a:xfrm>
            <a:off x="0" y="2744827"/>
            <a:ext cx="18288000" cy="6615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Text Placeholder 2"/>
          <p:cNvSpPr>
            <a:spLocks noGrp="1"/>
          </p:cNvSpPr>
          <p:nvPr>
            <p:ph type="body" idx="13" hasCustomPrompt="1"/>
          </p:nvPr>
        </p:nvSpPr>
        <p:spPr>
          <a:xfrm>
            <a:off x="1181103" y="557742"/>
            <a:ext cx="15925794" cy="760032"/>
          </a:xfrm>
          <a:prstGeom prst="rect">
            <a:avLst/>
          </a:prstGeom>
        </p:spPr>
        <p:txBody>
          <a:bodyPr anchor="b">
            <a:noAutofit/>
          </a:bodyPr>
          <a:lstStyle>
            <a:lvl1pPr marL="0" indent="0" algn="ctr" defTabSz="914078" rtl="0" eaLnBrk="1" latinLnBrk="0" hangingPunct="1">
              <a:buNone/>
              <a:defRPr lang="en-US" sz="4800" b="0" kern="1200" dirty="0" smtClean="0">
                <a:solidFill>
                  <a:schemeClr val="bg1"/>
                </a:solidFill>
                <a:latin typeface="+mj-lt"/>
                <a:ea typeface="+mn-ea"/>
                <a:cs typeface="Museo Sans 700" pitchFamily="50" charset="0"/>
              </a:defRPr>
            </a:lvl1pPr>
            <a:lvl2pPr marL="342917" indent="0">
              <a:buNone/>
              <a:defRPr sz="1500" b="1"/>
            </a:lvl2pPr>
            <a:lvl3pPr marL="685835" indent="0">
              <a:buNone/>
              <a:defRPr sz="1350" b="1"/>
            </a:lvl3pPr>
            <a:lvl4pPr marL="1028751" indent="0">
              <a:buNone/>
              <a:defRPr sz="1200" b="1"/>
            </a:lvl4pPr>
            <a:lvl5pPr marL="1371669" indent="0">
              <a:buNone/>
              <a:defRPr sz="1200" b="1"/>
            </a:lvl5pPr>
            <a:lvl6pPr marL="1714586" indent="0">
              <a:buNone/>
              <a:defRPr sz="1200" b="1"/>
            </a:lvl6pPr>
            <a:lvl7pPr marL="2057504" indent="0">
              <a:buNone/>
              <a:defRPr sz="1200" b="1"/>
            </a:lvl7pPr>
            <a:lvl8pPr marL="2400420" indent="0">
              <a:buNone/>
              <a:defRPr sz="1200" b="1"/>
            </a:lvl8pPr>
            <a:lvl9pPr marL="2743337" indent="0">
              <a:buNone/>
              <a:defRPr sz="1200" b="1"/>
            </a:lvl9pPr>
          </a:lstStyle>
          <a:p>
            <a:pPr lvl="0"/>
            <a:r>
              <a:rPr lang="en-US" dirty="0"/>
              <a:t>Click to edit master text styles</a:t>
            </a:r>
          </a:p>
        </p:txBody>
      </p:sp>
      <p:sp>
        <p:nvSpPr>
          <p:cNvPr id="36" name="Rectangle 35"/>
          <p:cNvSpPr/>
          <p:nvPr userDrawn="1"/>
        </p:nvSpPr>
        <p:spPr>
          <a:xfrm>
            <a:off x="8788120" y="1562177"/>
            <a:ext cx="711767" cy="33558"/>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grpSp>
        <p:nvGrpSpPr>
          <p:cNvPr id="3" name="Group 2">
            <a:extLst>
              <a:ext uri="{FF2B5EF4-FFF2-40B4-BE49-F238E27FC236}">
                <a16:creationId xmlns:a16="http://schemas.microsoft.com/office/drawing/2014/main" id="{12656DA8-8DC5-8746-93AB-2AFFAAF23051}"/>
              </a:ext>
            </a:extLst>
          </p:cNvPr>
          <p:cNvGrpSpPr/>
          <p:nvPr userDrawn="1"/>
        </p:nvGrpSpPr>
        <p:grpSpPr>
          <a:xfrm>
            <a:off x="7279262" y="9404326"/>
            <a:ext cx="10662259" cy="863384"/>
            <a:chOff x="3639631" y="4702162"/>
            <a:chExt cx="5331130" cy="431692"/>
          </a:xfrm>
        </p:grpSpPr>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0384" y="4702162"/>
              <a:ext cx="1130377" cy="431692"/>
            </a:xfrm>
            <a:prstGeom prst="rect">
              <a:avLst/>
            </a:prstGeom>
          </p:spPr>
        </p:pic>
        <p:sp>
          <p:nvSpPr>
            <p:cNvPr id="12" name="Rectangle 11"/>
            <p:cNvSpPr/>
            <p:nvPr userDrawn="1"/>
          </p:nvSpPr>
          <p:spPr>
            <a:xfrm>
              <a:off x="3639631" y="4842274"/>
              <a:ext cx="1819633" cy="161583"/>
            </a:xfrm>
            <a:prstGeom prst="rect">
              <a:avLst/>
            </a:prstGeom>
          </p:spPr>
          <p:txBody>
            <a:bodyPr wrap="none" anchor="ctr">
              <a:spAutoFit/>
            </a:bodyPr>
            <a:lstStyle/>
            <a:p>
              <a:pPr algn="ctr"/>
              <a:r>
                <a:rPr lang="en-US" sz="1500" dirty="0"/>
                <a:t>Copyright Claroty 2018 </a:t>
              </a:r>
              <a:r>
                <a:rPr lang="mr-IN" sz="1500" dirty="0"/>
                <a:t>–</a:t>
              </a:r>
              <a:r>
                <a:rPr lang="en-US" sz="1500" dirty="0"/>
                <a:t> All Rights Reserved</a:t>
              </a:r>
            </a:p>
          </p:txBody>
        </p:sp>
      </p:grpSp>
      <p:sp>
        <p:nvSpPr>
          <p:cNvPr id="14" name="Rectangle 13"/>
          <p:cNvSpPr/>
          <p:nvPr userDrawn="1"/>
        </p:nvSpPr>
        <p:spPr>
          <a:xfrm>
            <a:off x="432344" y="9684548"/>
            <a:ext cx="412292" cy="323165"/>
          </a:xfrm>
          <a:prstGeom prst="rect">
            <a:avLst/>
          </a:prstGeom>
        </p:spPr>
        <p:txBody>
          <a:bodyPr wrap="none" anchor="ctr">
            <a:spAutoFit/>
          </a:bodyPr>
          <a:lstStyle/>
          <a:p>
            <a:pPr algn="ctr"/>
            <a:fld id="{1036F1E4-8092-45C6-82DF-5BEB0D84C30C}" type="slidenum">
              <a:rPr lang="en-US" sz="1500" smtClean="0"/>
              <a:t>‹#›</a:t>
            </a:fld>
            <a:endParaRPr lang="en-US" sz="1500" dirty="0"/>
          </a:p>
        </p:txBody>
      </p:sp>
      <p:sp>
        <p:nvSpPr>
          <p:cNvPr id="4" name="Text Placeholder 3"/>
          <p:cNvSpPr>
            <a:spLocks noGrp="1"/>
          </p:cNvSpPr>
          <p:nvPr>
            <p:ph type="body" sz="quarter" idx="18"/>
          </p:nvPr>
        </p:nvSpPr>
        <p:spPr>
          <a:xfrm>
            <a:off x="1181104" y="1847851"/>
            <a:ext cx="15925796" cy="585788"/>
          </a:xfrm>
          <a:prstGeom prst="rect">
            <a:avLst/>
          </a:prstGeom>
        </p:spPr>
        <p:txBody>
          <a:bodyPr/>
          <a:lstStyle>
            <a:lvl1pPr>
              <a:defRPr lang="en-US" sz="3200" kern="1200" dirty="0" smtClean="0">
                <a:solidFill>
                  <a:srgbClr val="E0534A"/>
                </a:solidFill>
                <a:latin typeface="+mj-lt"/>
                <a:ea typeface="ＭＳ Ｐゴシック" charset="0"/>
                <a:cs typeface="Roboto Regular"/>
              </a:defRPr>
            </a:lvl1pPr>
          </a:lstStyle>
          <a:p>
            <a:pPr marL="0" lvl="0" indent="0" algn="ctr" defTabSz="914078" rtl="0" eaLnBrk="1" latinLnBrk="0" hangingPunct="1">
              <a:spcBef>
                <a:spcPct val="0"/>
              </a:spcBef>
              <a:buFontTx/>
              <a:buNone/>
            </a:pPr>
            <a:r>
              <a:rPr lang="en-US" dirty="0"/>
              <a:t>Click to edit Master text styles</a:t>
            </a:r>
          </a:p>
        </p:txBody>
      </p:sp>
      <p:sp>
        <p:nvSpPr>
          <p:cNvPr id="5" name="Text Placeholder 4"/>
          <p:cNvSpPr>
            <a:spLocks noGrp="1"/>
          </p:cNvSpPr>
          <p:nvPr>
            <p:ph type="body" sz="quarter" idx="20"/>
          </p:nvPr>
        </p:nvSpPr>
        <p:spPr>
          <a:xfrm>
            <a:off x="1181103" y="3238500"/>
            <a:ext cx="7483926" cy="5590613"/>
          </a:xfrm>
          <a:prstGeom prst="rect">
            <a:avLst/>
          </a:prstGeom>
        </p:spPr>
        <p:txBody>
          <a:bodyPr anchor="ctr" anchorCtr="0">
            <a:normAutofit/>
          </a:bodyPr>
          <a:lstStyle>
            <a:lvl1pPr marL="457223" indent="-457223" algn="l" defTabSz="914445"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1pPr>
            <a:lvl2pPr marL="682659" indent="-276239" algn="l" defTabSz="914445"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2pPr>
            <a:lvl3pPr marL="973187" indent="-276239" algn="l" defTabSz="914445"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3pPr>
            <a:lvl4pPr marL="1204973" indent="-276239" algn="l" defTabSz="914445"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4pPr>
            <a:lvl5pPr marL="1422471" indent="-276239" algn="l" defTabSz="914445" rtl="0" eaLnBrk="1" latinLnBrk="0" hangingPunct="1">
              <a:spcBef>
                <a:spcPct val="20000"/>
              </a:spcBef>
              <a:buClr>
                <a:schemeClr val="accent2"/>
              </a:buClr>
              <a:buFont typeface="Arial" panose="020B0604020202020204" pitchFamily="34" charset="0"/>
              <a:buChar char="•"/>
              <a:defRPr lang="en-US" sz="2801"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
          <p:cNvSpPr>
            <a:spLocks noGrp="1"/>
          </p:cNvSpPr>
          <p:nvPr>
            <p:ph type="body" sz="quarter" idx="21"/>
          </p:nvPr>
        </p:nvSpPr>
        <p:spPr>
          <a:xfrm>
            <a:off x="9499884" y="3238500"/>
            <a:ext cx="7607013" cy="5590613"/>
          </a:xfrm>
          <a:prstGeom prst="rect">
            <a:avLst/>
          </a:prstGeom>
        </p:spPr>
        <p:txBody>
          <a:bodyPr anchor="ctr" anchorCtr="0">
            <a:normAutofit/>
          </a:bodyPr>
          <a:lstStyle>
            <a:lvl1pPr marL="457223" indent="-457223" algn="l" defTabSz="914445"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1pPr>
            <a:lvl2pPr marL="682659" indent="-276239" algn="l" defTabSz="914445"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2pPr>
            <a:lvl3pPr marL="973187" indent="-276239" algn="l" defTabSz="914445"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3pPr>
            <a:lvl4pPr marL="1204973" indent="-276239" algn="l" defTabSz="914445"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4pPr>
            <a:lvl5pPr marL="1422471" indent="-276239" algn="l" defTabSz="914445" rtl="0" eaLnBrk="1" latinLnBrk="0" hangingPunct="1">
              <a:spcBef>
                <a:spcPct val="20000"/>
              </a:spcBef>
              <a:buClr>
                <a:schemeClr val="accent2"/>
              </a:buClr>
              <a:buFont typeface="Arial" panose="020B0604020202020204" pitchFamily="34" charset="0"/>
              <a:buChar char="•"/>
              <a:defRPr lang="en-US" sz="2801"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04583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Text Placeholder 4"/>
          <p:cNvSpPr>
            <a:spLocks noGrp="1"/>
          </p:cNvSpPr>
          <p:nvPr>
            <p:ph type="body" sz="quarter" idx="20"/>
          </p:nvPr>
        </p:nvSpPr>
        <p:spPr>
          <a:xfrm>
            <a:off x="7354728" y="2323592"/>
            <a:ext cx="9879172" cy="6268866"/>
          </a:xfrm>
          <a:prstGeom prst="rect">
            <a:avLst/>
          </a:prstGeom>
        </p:spPr>
        <p:txBody>
          <a:bodyPr anchor="t" anchorCtr="0">
            <a:normAutofit/>
          </a:bodyPr>
          <a:lstStyle>
            <a:lvl1pPr marL="457200" indent="-457200" algn="l" defTabSz="914400" rtl="0" eaLnBrk="1" latinLnBrk="0" hangingPunct="1">
              <a:spcBef>
                <a:spcPct val="20000"/>
              </a:spcBef>
              <a:buClr>
                <a:schemeClr val="accent2"/>
              </a:buClr>
              <a:buFont typeface="Arial" panose="020B0604020202020204" pitchFamily="34" charset="0"/>
              <a:buChar char="•"/>
              <a:defRPr lang="en-US" sz="4000" kern="1200" dirty="0" smtClean="0">
                <a:solidFill>
                  <a:schemeClr val="bg2"/>
                </a:solidFill>
                <a:latin typeface="+mn-lt"/>
                <a:ea typeface="+mn-ea"/>
                <a:cs typeface="+mn-cs"/>
              </a:defRPr>
            </a:lvl1pPr>
            <a:lvl2pPr marL="682625" indent="-276225" algn="l" defTabSz="914400"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2pPr>
            <a:lvl3pPr marL="973138" indent="-276225" algn="l" defTabSz="91440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3pPr>
            <a:lvl4pPr marL="1204913" indent="-276225" algn="l" defTabSz="91440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4pPr>
            <a:lvl5pPr marL="1422400" indent="-276225" algn="l" defTabSz="914400" rtl="0" eaLnBrk="1" latinLnBrk="0" hangingPunct="1">
              <a:spcBef>
                <a:spcPct val="20000"/>
              </a:spcBef>
              <a:buClr>
                <a:schemeClr val="accent2"/>
              </a:buClr>
              <a:buFont typeface="Arial" panose="020B0604020202020204" pitchFamily="34" charset="0"/>
              <a:buChar char="•"/>
              <a:defRPr lang="en-US" sz="2800"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55010857"/>
      </p:ext>
    </p:extLst>
  </p:cSld>
  <p:clrMapOvr>
    <a:masterClrMapping/>
  </p:clrMapOvr>
  <p:extLst>
    <p:ext uri="{DCECCB84-F9BA-43D5-87BE-67443E8EF086}">
      <p15:sldGuideLst xmlns:p15="http://schemas.microsoft.com/office/powerpoint/2012/main">
        <p15:guide id="1" orient="horz" pos="744">
          <p15:clr>
            <a:srgbClr val="FBAE40"/>
          </p15:clr>
        </p15:guide>
        <p15:guide id="2" pos="57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and Text L Slide">
    <p:spTree>
      <p:nvGrpSpPr>
        <p:cNvPr id="1" name=""/>
        <p:cNvGrpSpPr/>
        <p:nvPr/>
      </p:nvGrpSpPr>
      <p:grpSpPr>
        <a:xfrm>
          <a:off x="0" y="0"/>
          <a:ext cx="0" cy="0"/>
          <a:chOff x="0" y="0"/>
          <a:chExt cx="0" cy="0"/>
        </a:xfrm>
      </p:grpSpPr>
      <p:sp>
        <p:nvSpPr>
          <p:cNvPr id="8" name="Rectangle 7"/>
          <p:cNvSpPr/>
          <p:nvPr userDrawn="1"/>
        </p:nvSpPr>
        <p:spPr>
          <a:xfrm>
            <a:off x="0" y="2744827"/>
            <a:ext cx="18288000" cy="6615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Content Placeholder 4"/>
          <p:cNvSpPr>
            <a:spLocks noGrp="1"/>
          </p:cNvSpPr>
          <p:nvPr>
            <p:ph sz="quarter" idx="23"/>
          </p:nvPr>
        </p:nvSpPr>
        <p:spPr>
          <a:xfrm>
            <a:off x="12630150" y="3238783"/>
            <a:ext cx="4476750" cy="5590613"/>
          </a:xfrm>
          <a:prstGeom prst="rect">
            <a:avLst/>
          </a:prstGeom>
        </p:spPr>
        <p:txBody>
          <a:bodyPr/>
          <a:lstStyle>
            <a:lvl1pPr marL="0" indent="0" algn="l" defTabSz="914445" rtl="0" eaLnBrk="1" latinLnBrk="0" hangingPunct="1">
              <a:spcBef>
                <a:spcPct val="20000"/>
              </a:spcBef>
              <a:buClr>
                <a:schemeClr val="accent2"/>
              </a:buClr>
              <a:buFont typeface="Arial" panose="020B0604020202020204" pitchFamily="34" charset="0"/>
              <a:buNone/>
              <a:defRPr lang="en-US" sz="4001" kern="1200" dirty="0" smtClean="0">
                <a:solidFill>
                  <a:schemeClr val="bg2"/>
                </a:solidFill>
                <a:latin typeface="+mn-lt"/>
                <a:ea typeface="+mn-ea"/>
                <a:cs typeface="+mn-cs"/>
              </a:defRPr>
            </a:lvl1pPr>
            <a:lvl2pPr marL="0" indent="-214323" algn="l" defTabSz="914445"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2pPr>
            <a:lvl3pPr marL="0" indent="-171459" algn="l" defTabSz="914445"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3pPr>
            <a:lvl4pPr marL="0" indent="-171459" algn="l" defTabSz="914445"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4pPr>
            <a:lvl5pPr marL="0" indent="-171459" algn="l" defTabSz="914445"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5pPr>
          </a:lstStyle>
          <a:p>
            <a:pPr lvl="0"/>
            <a:endParaRPr lang="en-US" dirty="0"/>
          </a:p>
        </p:txBody>
      </p:sp>
      <p:sp>
        <p:nvSpPr>
          <p:cNvPr id="34" name="Text Placeholder 2"/>
          <p:cNvSpPr>
            <a:spLocks noGrp="1"/>
          </p:cNvSpPr>
          <p:nvPr>
            <p:ph type="body" idx="13" hasCustomPrompt="1"/>
          </p:nvPr>
        </p:nvSpPr>
        <p:spPr>
          <a:xfrm>
            <a:off x="1184844" y="557742"/>
            <a:ext cx="15918312" cy="760032"/>
          </a:xfrm>
          <a:prstGeom prst="rect">
            <a:avLst/>
          </a:prstGeom>
        </p:spPr>
        <p:txBody>
          <a:bodyPr anchor="b">
            <a:noAutofit/>
          </a:bodyPr>
          <a:lstStyle>
            <a:lvl1pPr marL="0" indent="0" algn="ctr" defTabSz="914078" rtl="0" eaLnBrk="1" latinLnBrk="0" hangingPunct="1">
              <a:buNone/>
              <a:defRPr lang="en-US" sz="4800" b="0" kern="1200" dirty="0" smtClean="0">
                <a:solidFill>
                  <a:schemeClr val="bg1"/>
                </a:solidFill>
                <a:latin typeface="+mj-lt"/>
                <a:ea typeface="+mn-ea"/>
                <a:cs typeface="Museo Sans 700" pitchFamily="50" charset="0"/>
              </a:defRPr>
            </a:lvl1pPr>
            <a:lvl2pPr marL="342917" indent="0">
              <a:buNone/>
              <a:defRPr sz="1500" b="1"/>
            </a:lvl2pPr>
            <a:lvl3pPr marL="685835" indent="0">
              <a:buNone/>
              <a:defRPr sz="1350" b="1"/>
            </a:lvl3pPr>
            <a:lvl4pPr marL="1028751" indent="0">
              <a:buNone/>
              <a:defRPr sz="1200" b="1"/>
            </a:lvl4pPr>
            <a:lvl5pPr marL="1371669" indent="0">
              <a:buNone/>
              <a:defRPr sz="1200" b="1"/>
            </a:lvl5pPr>
            <a:lvl6pPr marL="1714586" indent="0">
              <a:buNone/>
              <a:defRPr sz="1200" b="1"/>
            </a:lvl6pPr>
            <a:lvl7pPr marL="2057504" indent="0">
              <a:buNone/>
              <a:defRPr sz="1200" b="1"/>
            </a:lvl7pPr>
            <a:lvl8pPr marL="2400420" indent="0">
              <a:buNone/>
              <a:defRPr sz="1200" b="1"/>
            </a:lvl8pPr>
            <a:lvl9pPr marL="2743337" indent="0">
              <a:buNone/>
              <a:defRPr sz="1200" b="1"/>
            </a:lvl9pPr>
          </a:lstStyle>
          <a:p>
            <a:pPr lvl="0"/>
            <a:r>
              <a:rPr lang="en-US" dirty="0"/>
              <a:t>Click to edit master text styles</a:t>
            </a:r>
          </a:p>
        </p:txBody>
      </p:sp>
      <p:sp>
        <p:nvSpPr>
          <p:cNvPr id="36" name="Rectangle 35"/>
          <p:cNvSpPr/>
          <p:nvPr userDrawn="1"/>
        </p:nvSpPr>
        <p:spPr>
          <a:xfrm>
            <a:off x="8788120" y="1562177"/>
            <a:ext cx="711767" cy="33558"/>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grpSp>
        <p:nvGrpSpPr>
          <p:cNvPr id="3" name="Group 2">
            <a:extLst>
              <a:ext uri="{FF2B5EF4-FFF2-40B4-BE49-F238E27FC236}">
                <a16:creationId xmlns:a16="http://schemas.microsoft.com/office/drawing/2014/main" id="{12656DA8-8DC5-8746-93AB-2AFFAAF23051}"/>
              </a:ext>
            </a:extLst>
          </p:cNvPr>
          <p:cNvGrpSpPr/>
          <p:nvPr userDrawn="1"/>
        </p:nvGrpSpPr>
        <p:grpSpPr>
          <a:xfrm>
            <a:off x="7279262" y="9404326"/>
            <a:ext cx="10662259" cy="863384"/>
            <a:chOff x="3639631" y="4702162"/>
            <a:chExt cx="5331130" cy="431692"/>
          </a:xfrm>
        </p:grpSpPr>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0384" y="4702162"/>
              <a:ext cx="1130377" cy="431692"/>
            </a:xfrm>
            <a:prstGeom prst="rect">
              <a:avLst/>
            </a:prstGeom>
          </p:spPr>
        </p:pic>
        <p:sp>
          <p:nvSpPr>
            <p:cNvPr id="12" name="Rectangle 11"/>
            <p:cNvSpPr/>
            <p:nvPr userDrawn="1"/>
          </p:nvSpPr>
          <p:spPr>
            <a:xfrm>
              <a:off x="3639631" y="4842274"/>
              <a:ext cx="1819633" cy="161583"/>
            </a:xfrm>
            <a:prstGeom prst="rect">
              <a:avLst/>
            </a:prstGeom>
          </p:spPr>
          <p:txBody>
            <a:bodyPr wrap="none" anchor="ctr">
              <a:spAutoFit/>
            </a:bodyPr>
            <a:lstStyle/>
            <a:p>
              <a:pPr algn="ctr"/>
              <a:r>
                <a:rPr lang="en-US" sz="1500" dirty="0"/>
                <a:t>Copyright Claroty 2018 </a:t>
              </a:r>
              <a:r>
                <a:rPr lang="mr-IN" sz="1500" dirty="0"/>
                <a:t>–</a:t>
              </a:r>
              <a:r>
                <a:rPr lang="en-US" sz="1500" dirty="0"/>
                <a:t> All Rights Reserved</a:t>
              </a:r>
            </a:p>
          </p:txBody>
        </p:sp>
      </p:grpSp>
      <p:sp>
        <p:nvSpPr>
          <p:cNvPr id="14" name="Rectangle 13"/>
          <p:cNvSpPr/>
          <p:nvPr userDrawn="1"/>
        </p:nvSpPr>
        <p:spPr>
          <a:xfrm>
            <a:off x="432344" y="9684548"/>
            <a:ext cx="412292" cy="323165"/>
          </a:xfrm>
          <a:prstGeom prst="rect">
            <a:avLst/>
          </a:prstGeom>
        </p:spPr>
        <p:txBody>
          <a:bodyPr wrap="none" anchor="ctr">
            <a:spAutoFit/>
          </a:bodyPr>
          <a:lstStyle/>
          <a:p>
            <a:pPr algn="ctr"/>
            <a:fld id="{1036F1E4-8092-45C6-82DF-5BEB0D84C30C}" type="slidenum">
              <a:rPr lang="en-US" sz="1500" smtClean="0"/>
              <a:t>‹#›</a:t>
            </a:fld>
            <a:endParaRPr lang="en-US" sz="1500" dirty="0"/>
          </a:p>
        </p:txBody>
      </p:sp>
      <p:sp>
        <p:nvSpPr>
          <p:cNvPr id="4" name="Text Placeholder 3"/>
          <p:cNvSpPr>
            <a:spLocks noGrp="1"/>
          </p:cNvSpPr>
          <p:nvPr>
            <p:ph type="body" sz="quarter" idx="18"/>
          </p:nvPr>
        </p:nvSpPr>
        <p:spPr>
          <a:xfrm>
            <a:off x="1181104" y="1847851"/>
            <a:ext cx="15925796" cy="585788"/>
          </a:xfrm>
          <a:prstGeom prst="rect">
            <a:avLst/>
          </a:prstGeom>
        </p:spPr>
        <p:txBody>
          <a:bodyPr/>
          <a:lstStyle>
            <a:lvl1pPr>
              <a:defRPr lang="en-US" sz="3200" kern="1200" dirty="0" smtClean="0">
                <a:solidFill>
                  <a:srgbClr val="E0534A"/>
                </a:solidFill>
                <a:latin typeface="+mj-lt"/>
                <a:ea typeface="ＭＳ Ｐゴシック" charset="0"/>
                <a:cs typeface="Roboto Regular"/>
              </a:defRPr>
            </a:lvl1pPr>
          </a:lstStyle>
          <a:p>
            <a:pPr marL="0" lvl="0" indent="0" algn="ctr" defTabSz="914078" rtl="0" eaLnBrk="1" latinLnBrk="0" hangingPunct="1">
              <a:spcBef>
                <a:spcPct val="0"/>
              </a:spcBef>
              <a:buFontTx/>
              <a:buNone/>
            </a:pPr>
            <a:r>
              <a:rPr lang="en-US" dirty="0"/>
              <a:t>Click to edit Master text styles</a:t>
            </a:r>
          </a:p>
        </p:txBody>
      </p:sp>
      <p:sp>
        <p:nvSpPr>
          <p:cNvPr id="13" name="Text Placeholder 4"/>
          <p:cNvSpPr>
            <a:spLocks noGrp="1"/>
          </p:cNvSpPr>
          <p:nvPr>
            <p:ph type="body" sz="quarter" idx="21"/>
          </p:nvPr>
        </p:nvSpPr>
        <p:spPr>
          <a:xfrm>
            <a:off x="1184844" y="3238500"/>
            <a:ext cx="11086815" cy="5590613"/>
          </a:xfrm>
          <a:prstGeom prst="rect">
            <a:avLst/>
          </a:prstGeom>
        </p:spPr>
        <p:txBody>
          <a:bodyPr anchor="ctr" anchorCtr="0">
            <a:normAutofit/>
          </a:bodyPr>
          <a:lstStyle>
            <a:lvl1pPr marL="457223" indent="-457223" algn="l" defTabSz="914445"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1pPr>
            <a:lvl2pPr marL="682659" indent="-276239" algn="l" defTabSz="914445"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2pPr>
            <a:lvl3pPr marL="973187" indent="-276239" algn="l" defTabSz="914445"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3pPr>
            <a:lvl4pPr marL="1204973" indent="-276239" algn="l" defTabSz="914445"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4pPr>
            <a:lvl5pPr marL="1422471" indent="-276239" algn="l" defTabSz="914445" rtl="0" eaLnBrk="1" latinLnBrk="0" hangingPunct="1">
              <a:spcBef>
                <a:spcPct val="20000"/>
              </a:spcBef>
              <a:buClr>
                <a:schemeClr val="accent2"/>
              </a:buClr>
              <a:buFont typeface="Arial" panose="020B0604020202020204" pitchFamily="34" charset="0"/>
              <a:buChar char="•"/>
              <a:defRPr lang="en-US" sz="2801"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95253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and Text R Slide">
    <p:spTree>
      <p:nvGrpSpPr>
        <p:cNvPr id="1" name=""/>
        <p:cNvGrpSpPr/>
        <p:nvPr/>
      </p:nvGrpSpPr>
      <p:grpSpPr>
        <a:xfrm>
          <a:off x="0" y="0"/>
          <a:ext cx="0" cy="0"/>
          <a:chOff x="0" y="0"/>
          <a:chExt cx="0" cy="0"/>
        </a:xfrm>
      </p:grpSpPr>
      <p:sp>
        <p:nvSpPr>
          <p:cNvPr id="8" name="Rectangle 7"/>
          <p:cNvSpPr/>
          <p:nvPr userDrawn="1"/>
        </p:nvSpPr>
        <p:spPr>
          <a:xfrm>
            <a:off x="0" y="2744827"/>
            <a:ext cx="18288000" cy="6615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Text Placeholder 2"/>
          <p:cNvSpPr>
            <a:spLocks noGrp="1"/>
          </p:cNvSpPr>
          <p:nvPr>
            <p:ph type="body" idx="13" hasCustomPrompt="1"/>
          </p:nvPr>
        </p:nvSpPr>
        <p:spPr>
          <a:xfrm>
            <a:off x="1181103" y="557742"/>
            <a:ext cx="15925794" cy="760032"/>
          </a:xfrm>
          <a:prstGeom prst="rect">
            <a:avLst/>
          </a:prstGeom>
        </p:spPr>
        <p:txBody>
          <a:bodyPr anchor="b">
            <a:noAutofit/>
          </a:bodyPr>
          <a:lstStyle>
            <a:lvl1pPr marL="0" indent="0" algn="ctr" defTabSz="914078" rtl="0" eaLnBrk="1" latinLnBrk="0" hangingPunct="1">
              <a:buNone/>
              <a:defRPr lang="en-US" sz="4800" b="0" kern="1200" dirty="0" smtClean="0">
                <a:solidFill>
                  <a:schemeClr val="bg1"/>
                </a:solidFill>
                <a:latin typeface="+mj-lt"/>
                <a:ea typeface="+mn-ea"/>
                <a:cs typeface="Museo Sans 700" pitchFamily="50" charset="0"/>
              </a:defRPr>
            </a:lvl1pPr>
            <a:lvl2pPr marL="342917" indent="0">
              <a:buNone/>
              <a:defRPr sz="1500" b="1"/>
            </a:lvl2pPr>
            <a:lvl3pPr marL="685835" indent="0">
              <a:buNone/>
              <a:defRPr sz="1350" b="1"/>
            </a:lvl3pPr>
            <a:lvl4pPr marL="1028751" indent="0">
              <a:buNone/>
              <a:defRPr sz="1200" b="1"/>
            </a:lvl4pPr>
            <a:lvl5pPr marL="1371669" indent="0">
              <a:buNone/>
              <a:defRPr sz="1200" b="1"/>
            </a:lvl5pPr>
            <a:lvl6pPr marL="1714586" indent="0">
              <a:buNone/>
              <a:defRPr sz="1200" b="1"/>
            </a:lvl6pPr>
            <a:lvl7pPr marL="2057504" indent="0">
              <a:buNone/>
              <a:defRPr sz="1200" b="1"/>
            </a:lvl7pPr>
            <a:lvl8pPr marL="2400420" indent="0">
              <a:buNone/>
              <a:defRPr sz="1200" b="1"/>
            </a:lvl8pPr>
            <a:lvl9pPr marL="2743337" indent="0">
              <a:buNone/>
              <a:defRPr sz="1200" b="1"/>
            </a:lvl9pPr>
          </a:lstStyle>
          <a:p>
            <a:pPr lvl="0"/>
            <a:r>
              <a:rPr lang="en-US" dirty="0"/>
              <a:t>Click to edit master text styles</a:t>
            </a:r>
          </a:p>
        </p:txBody>
      </p:sp>
      <p:sp>
        <p:nvSpPr>
          <p:cNvPr id="36" name="Rectangle 35"/>
          <p:cNvSpPr/>
          <p:nvPr userDrawn="1"/>
        </p:nvSpPr>
        <p:spPr>
          <a:xfrm>
            <a:off x="8788120" y="1562177"/>
            <a:ext cx="711767" cy="33558"/>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grpSp>
        <p:nvGrpSpPr>
          <p:cNvPr id="3" name="Group 2">
            <a:extLst>
              <a:ext uri="{FF2B5EF4-FFF2-40B4-BE49-F238E27FC236}">
                <a16:creationId xmlns:a16="http://schemas.microsoft.com/office/drawing/2014/main" id="{12656DA8-8DC5-8746-93AB-2AFFAAF23051}"/>
              </a:ext>
            </a:extLst>
          </p:cNvPr>
          <p:cNvGrpSpPr/>
          <p:nvPr userDrawn="1"/>
        </p:nvGrpSpPr>
        <p:grpSpPr>
          <a:xfrm>
            <a:off x="7279262" y="9404326"/>
            <a:ext cx="10662259" cy="863384"/>
            <a:chOff x="3639631" y="4702162"/>
            <a:chExt cx="5331130" cy="431692"/>
          </a:xfrm>
        </p:grpSpPr>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0384" y="4702162"/>
              <a:ext cx="1130377" cy="431692"/>
            </a:xfrm>
            <a:prstGeom prst="rect">
              <a:avLst/>
            </a:prstGeom>
          </p:spPr>
        </p:pic>
        <p:sp>
          <p:nvSpPr>
            <p:cNvPr id="12" name="Rectangle 11"/>
            <p:cNvSpPr/>
            <p:nvPr userDrawn="1"/>
          </p:nvSpPr>
          <p:spPr>
            <a:xfrm>
              <a:off x="3639631" y="4842274"/>
              <a:ext cx="1819633" cy="161583"/>
            </a:xfrm>
            <a:prstGeom prst="rect">
              <a:avLst/>
            </a:prstGeom>
          </p:spPr>
          <p:txBody>
            <a:bodyPr wrap="none" anchor="ctr">
              <a:spAutoFit/>
            </a:bodyPr>
            <a:lstStyle/>
            <a:p>
              <a:pPr algn="ctr"/>
              <a:r>
                <a:rPr lang="en-US" sz="1500" dirty="0"/>
                <a:t>Copyright Claroty 2018 </a:t>
              </a:r>
              <a:r>
                <a:rPr lang="mr-IN" sz="1500" dirty="0"/>
                <a:t>–</a:t>
              </a:r>
              <a:r>
                <a:rPr lang="en-US" sz="1500" dirty="0"/>
                <a:t> All Rights Reserved</a:t>
              </a:r>
            </a:p>
          </p:txBody>
        </p:sp>
      </p:grpSp>
      <p:sp>
        <p:nvSpPr>
          <p:cNvPr id="14" name="Rectangle 13"/>
          <p:cNvSpPr/>
          <p:nvPr userDrawn="1"/>
        </p:nvSpPr>
        <p:spPr>
          <a:xfrm>
            <a:off x="432344" y="9684548"/>
            <a:ext cx="412292" cy="323165"/>
          </a:xfrm>
          <a:prstGeom prst="rect">
            <a:avLst/>
          </a:prstGeom>
        </p:spPr>
        <p:txBody>
          <a:bodyPr wrap="none" anchor="ctr">
            <a:spAutoFit/>
          </a:bodyPr>
          <a:lstStyle/>
          <a:p>
            <a:pPr algn="ctr"/>
            <a:fld id="{1036F1E4-8092-45C6-82DF-5BEB0D84C30C}" type="slidenum">
              <a:rPr lang="en-US" sz="1500" smtClean="0"/>
              <a:t>‹#›</a:t>
            </a:fld>
            <a:endParaRPr lang="en-US" sz="1500" dirty="0"/>
          </a:p>
        </p:txBody>
      </p:sp>
      <p:sp>
        <p:nvSpPr>
          <p:cNvPr id="4" name="Text Placeholder 3"/>
          <p:cNvSpPr>
            <a:spLocks noGrp="1"/>
          </p:cNvSpPr>
          <p:nvPr>
            <p:ph type="body" sz="quarter" idx="18"/>
          </p:nvPr>
        </p:nvSpPr>
        <p:spPr>
          <a:xfrm>
            <a:off x="1181104" y="1847851"/>
            <a:ext cx="15925796" cy="585788"/>
          </a:xfrm>
          <a:prstGeom prst="rect">
            <a:avLst/>
          </a:prstGeom>
        </p:spPr>
        <p:txBody>
          <a:bodyPr/>
          <a:lstStyle>
            <a:lvl1pPr>
              <a:defRPr lang="en-US" sz="3200" kern="1200" dirty="0" smtClean="0">
                <a:solidFill>
                  <a:srgbClr val="E0534A"/>
                </a:solidFill>
                <a:latin typeface="+mj-lt"/>
                <a:ea typeface="ＭＳ Ｐゴシック" charset="0"/>
                <a:cs typeface="Roboto Regular"/>
              </a:defRPr>
            </a:lvl1pPr>
          </a:lstStyle>
          <a:p>
            <a:pPr marL="0" lvl="0" indent="0" algn="ctr" defTabSz="914078" rtl="0" eaLnBrk="1" latinLnBrk="0" hangingPunct="1">
              <a:spcBef>
                <a:spcPct val="0"/>
              </a:spcBef>
              <a:buFontTx/>
              <a:buNone/>
            </a:pPr>
            <a:r>
              <a:rPr lang="en-US" dirty="0"/>
              <a:t>Click to edit Master text styles</a:t>
            </a:r>
          </a:p>
        </p:txBody>
      </p:sp>
      <p:sp>
        <p:nvSpPr>
          <p:cNvPr id="13" name="Text Placeholder 4"/>
          <p:cNvSpPr>
            <a:spLocks noGrp="1"/>
          </p:cNvSpPr>
          <p:nvPr>
            <p:ph type="body" sz="quarter" idx="21"/>
          </p:nvPr>
        </p:nvSpPr>
        <p:spPr>
          <a:xfrm>
            <a:off x="9499884" y="3392207"/>
            <a:ext cx="7607013" cy="5283200"/>
          </a:xfrm>
          <a:prstGeom prst="rect">
            <a:avLst/>
          </a:prstGeom>
        </p:spPr>
        <p:txBody>
          <a:bodyPr anchor="ctr" anchorCtr="0">
            <a:normAutofit/>
          </a:bodyPr>
          <a:lstStyle>
            <a:lvl1pPr marL="457223" indent="-457223" algn="l" defTabSz="914445"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1pPr>
            <a:lvl2pPr marL="682659" indent="-276239" algn="l" defTabSz="914445"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2pPr>
            <a:lvl3pPr marL="973187" indent="-276239" algn="l" defTabSz="914445"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3pPr>
            <a:lvl4pPr marL="1204973" indent="-276239" algn="l" defTabSz="914445"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4pPr>
            <a:lvl5pPr marL="1422471" indent="-276239" algn="l" defTabSz="914445" rtl="0" eaLnBrk="1" latinLnBrk="0" hangingPunct="1">
              <a:spcBef>
                <a:spcPct val="20000"/>
              </a:spcBef>
              <a:buClr>
                <a:schemeClr val="accent2"/>
              </a:buClr>
              <a:buFont typeface="Arial" panose="020B0604020202020204" pitchFamily="34" charset="0"/>
              <a:buChar char="•"/>
              <a:defRPr lang="en-US" sz="2801"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4"/>
          <p:cNvSpPr>
            <a:spLocks noGrp="1"/>
          </p:cNvSpPr>
          <p:nvPr>
            <p:ph sz="quarter" idx="23"/>
          </p:nvPr>
        </p:nvSpPr>
        <p:spPr>
          <a:xfrm>
            <a:off x="863600" y="3410764"/>
            <a:ext cx="7924520" cy="5283200"/>
          </a:xfrm>
          <a:prstGeom prst="rect">
            <a:avLst/>
          </a:prstGeom>
        </p:spPr>
        <p:txBody>
          <a:bodyPr/>
          <a:lstStyle>
            <a:lvl1pPr marL="0" indent="0" algn="l" defTabSz="914445" rtl="0" eaLnBrk="1" latinLnBrk="0" hangingPunct="1">
              <a:spcBef>
                <a:spcPct val="20000"/>
              </a:spcBef>
              <a:buClr>
                <a:schemeClr val="accent2"/>
              </a:buClr>
              <a:buFont typeface="Arial" panose="020B0604020202020204" pitchFamily="34" charset="0"/>
              <a:buNone/>
              <a:defRPr lang="en-US" sz="4001" kern="1200" dirty="0" smtClean="0">
                <a:solidFill>
                  <a:schemeClr val="bg2"/>
                </a:solidFill>
                <a:latin typeface="+mn-lt"/>
                <a:ea typeface="+mn-ea"/>
                <a:cs typeface="+mn-cs"/>
              </a:defRPr>
            </a:lvl1pPr>
            <a:lvl2pPr marL="0" indent="-214323" algn="l" defTabSz="914445"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2pPr>
            <a:lvl3pPr marL="0" indent="-171459" algn="l" defTabSz="914445"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3pPr>
            <a:lvl4pPr marL="0" indent="-171459" algn="l" defTabSz="914445"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4pPr>
            <a:lvl5pPr marL="0" indent="-171459" algn="l" defTabSz="914445"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5pPr>
          </a:lstStyle>
          <a:p>
            <a:pPr lvl="0"/>
            <a:endParaRPr lang="en-US" dirty="0"/>
          </a:p>
        </p:txBody>
      </p:sp>
    </p:spTree>
    <p:extLst>
      <p:ext uri="{BB962C8B-B14F-4D97-AF65-F5344CB8AC3E}">
        <p14:creationId xmlns:p14="http://schemas.microsoft.com/office/powerpoint/2010/main" val="5985786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 Placeholder and Text Slide ">
    <p:spTree>
      <p:nvGrpSpPr>
        <p:cNvPr id="1" name=""/>
        <p:cNvGrpSpPr/>
        <p:nvPr/>
      </p:nvGrpSpPr>
      <p:grpSpPr>
        <a:xfrm>
          <a:off x="0" y="0"/>
          <a:ext cx="0" cy="0"/>
          <a:chOff x="0" y="0"/>
          <a:chExt cx="0" cy="0"/>
        </a:xfrm>
      </p:grpSpPr>
      <p:sp>
        <p:nvSpPr>
          <p:cNvPr id="8" name="Rectangle 7"/>
          <p:cNvSpPr/>
          <p:nvPr userDrawn="1"/>
        </p:nvSpPr>
        <p:spPr>
          <a:xfrm>
            <a:off x="0" y="2744827"/>
            <a:ext cx="18288000" cy="6615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0" name="Picture 2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72663" y="2821026"/>
            <a:ext cx="12186458" cy="6907167"/>
          </a:xfrm>
          <a:prstGeom prst="rect">
            <a:avLst/>
          </a:prstGeom>
        </p:spPr>
      </p:pic>
      <p:sp>
        <p:nvSpPr>
          <p:cNvPr id="34" name="Text Placeholder 2"/>
          <p:cNvSpPr>
            <a:spLocks noGrp="1"/>
          </p:cNvSpPr>
          <p:nvPr>
            <p:ph type="body" idx="13" hasCustomPrompt="1"/>
          </p:nvPr>
        </p:nvSpPr>
        <p:spPr>
          <a:xfrm>
            <a:off x="1181103" y="557742"/>
            <a:ext cx="15925794" cy="760032"/>
          </a:xfrm>
          <a:prstGeom prst="rect">
            <a:avLst/>
          </a:prstGeom>
        </p:spPr>
        <p:txBody>
          <a:bodyPr anchor="b">
            <a:noAutofit/>
          </a:bodyPr>
          <a:lstStyle>
            <a:lvl1pPr marL="0" indent="0" algn="ctr" defTabSz="914078" rtl="0" eaLnBrk="1" latinLnBrk="0" hangingPunct="1">
              <a:buNone/>
              <a:defRPr lang="en-US" sz="4800" b="0" kern="1200" dirty="0" smtClean="0">
                <a:solidFill>
                  <a:schemeClr val="bg1"/>
                </a:solidFill>
                <a:latin typeface="+mj-lt"/>
                <a:ea typeface="+mn-ea"/>
                <a:cs typeface="Museo Sans 700" pitchFamily="50" charset="0"/>
              </a:defRPr>
            </a:lvl1pPr>
            <a:lvl2pPr marL="342917" indent="0">
              <a:buNone/>
              <a:defRPr sz="1500" b="1"/>
            </a:lvl2pPr>
            <a:lvl3pPr marL="685835" indent="0">
              <a:buNone/>
              <a:defRPr sz="1350" b="1"/>
            </a:lvl3pPr>
            <a:lvl4pPr marL="1028751" indent="0">
              <a:buNone/>
              <a:defRPr sz="1200" b="1"/>
            </a:lvl4pPr>
            <a:lvl5pPr marL="1371669" indent="0">
              <a:buNone/>
              <a:defRPr sz="1200" b="1"/>
            </a:lvl5pPr>
            <a:lvl6pPr marL="1714586" indent="0">
              <a:buNone/>
              <a:defRPr sz="1200" b="1"/>
            </a:lvl6pPr>
            <a:lvl7pPr marL="2057504" indent="0">
              <a:buNone/>
              <a:defRPr sz="1200" b="1"/>
            </a:lvl7pPr>
            <a:lvl8pPr marL="2400420" indent="0">
              <a:buNone/>
              <a:defRPr sz="1200" b="1"/>
            </a:lvl8pPr>
            <a:lvl9pPr marL="2743337" indent="0">
              <a:buNone/>
              <a:defRPr sz="1200" b="1"/>
            </a:lvl9pPr>
          </a:lstStyle>
          <a:p>
            <a:pPr lvl="0"/>
            <a:r>
              <a:rPr lang="en-US" dirty="0"/>
              <a:t>Click to edit master text styles</a:t>
            </a:r>
          </a:p>
        </p:txBody>
      </p:sp>
      <p:sp>
        <p:nvSpPr>
          <p:cNvPr id="36" name="Rectangle 35"/>
          <p:cNvSpPr/>
          <p:nvPr userDrawn="1"/>
        </p:nvSpPr>
        <p:spPr>
          <a:xfrm>
            <a:off x="8788120" y="1562177"/>
            <a:ext cx="711767" cy="33558"/>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grpSp>
        <p:nvGrpSpPr>
          <p:cNvPr id="3" name="Group 2">
            <a:extLst>
              <a:ext uri="{FF2B5EF4-FFF2-40B4-BE49-F238E27FC236}">
                <a16:creationId xmlns:a16="http://schemas.microsoft.com/office/drawing/2014/main" id="{12656DA8-8DC5-8746-93AB-2AFFAAF23051}"/>
              </a:ext>
            </a:extLst>
          </p:cNvPr>
          <p:cNvGrpSpPr/>
          <p:nvPr userDrawn="1"/>
        </p:nvGrpSpPr>
        <p:grpSpPr>
          <a:xfrm>
            <a:off x="7279262" y="9404326"/>
            <a:ext cx="10662259" cy="863384"/>
            <a:chOff x="3639631" y="4702162"/>
            <a:chExt cx="5331130" cy="431692"/>
          </a:xfrm>
        </p:grpSpPr>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0384" y="4702162"/>
              <a:ext cx="1130377" cy="431692"/>
            </a:xfrm>
            <a:prstGeom prst="rect">
              <a:avLst/>
            </a:prstGeom>
          </p:spPr>
        </p:pic>
        <p:sp>
          <p:nvSpPr>
            <p:cNvPr id="12" name="Rectangle 11"/>
            <p:cNvSpPr/>
            <p:nvPr userDrawn="1"/>
          </p:nvSpPr>
          <p:spPr>
            <a:xfrm>
              <a:off x="3639631" y="4842274"/>
              <a:ext cx="1819633" cy="161583"/>
            </a:xfrm>
            <a:prstGeom prst="rect">
              <a:avLst/>
            </a:prstGeom>
          </p:spPr>
          <p:txBody>
            <a:bodyPr wrap="none" anchor="ctr">
              <a:spAutoFit/>
            </a:bodyPr>
            <a:lstStyle/>
            <a:p>
              <a:pPr algn="ctr"/>
              <a:r>
                <a:rPr lang="en-US" sz="1500" dirty="0"/>
                <a:t>Copyright Claroty 2018 </a:t>
              </a:r>
              <a:r>
                <a:rPr lang="mr-IN" sz="1500" dirty="0"/>
                <a:t>–</a:t>
              </a:r>
              <a:r>
                <a:rPr lang="en-US" sz="1500" dirty="0"/>
                <a:t> All Rights Reserved</a:t>
              </a:r>
            </a:p>
          </p:txBody>
        </p:sp>
      </p:grpSp>
      <p:sp>
        <p:nvSpPr>
          <p:cNvPr id="14" name="Rectangle 13"/>
          <p:cNvSpPr/>
          <p:nvPr userDrawn="1"/>
        </p:nvSpPr>
        <p:spPr>
          <a:xfrm>
            <a:off x="432344" y="9684548"/>
            <a:ext cx="412292" cy="323165"/>
          </a:xfrm>
          <a:prstGeom prst="rect">
            <a:avLst/>
          </a:prstGeom>
        </p:spPr>
        <p:txBody>
          <a:bodyPr wrap="none" anchor="ctr">
            <a:spAutoFit/>
          </a:bodyPr>
          <a:lstStyle/>
          <a:p>
            <a:pPr algn="ctr"/>
            <a:fld id="{1036F1E4-8092-45C6-82DF-5BEB0D84C30C}" type="slidenum">
              <a:rPr lang="en-US" sz="1500" smtClean="0"/>
              <a:t>‹#›</a:t>
            </a:fld>
            <a:endParaRPr lang="en-US" sz="1500" dirty="0"/>
          </a:p>
        </p:txBody>
      </p:sp>
      <p:sp>
        <p:nvSpPr>
          <p:cNvPr id="4" name="Text Placeholder 3"/>
          <p:cNvSpPr>
            <a:spLocks noGrp="1"/>
          </p:cNvSpPr>
          <p:nvPr>
            <p:ph type="body" sz="quarter" idx="18"/>
          </p:nvPr>
        </p:nvSpPr>
        <p:spPr>
          <a:xfrm>
            <a:off x="1181104" y="1847851"/>
            <a:ext cx="15925796" cy="585788"/>
          </a:xfrm>
          <a:prstGeom prst="rect">
            <a:avLst/>
          </a:prstGeom>
        </p:spPr>
        <p:txBody>
          <a:bodyPr/>
          <a:lstStyle>
            <a:lvl1pPr>
              <a:defRPr lang="en-US" sz="3200" kern="1200" dirty="0" smtClean="0">
                <a:solidFill>
                  <a:srgbClr val="E0534A"/>
                </a:solidFill>
                <a:latin typeface="+mj-lt"/>
                <a:ea typeface="ＭＳ Ｐゴシック" charset="0"/>
                <a:cs typeface="Roboto Regular"/>
              </a:defRPr>
            </a:lvl1pPr>
          </a:lstStyle>
          <a:p>
            <a:pPr marL="0" lvl="0" indent="0" algn="ctr" defTabSz="914078" rtl="0" eaLnBrk="1" latinLnBrk="0" hangingPunct="1">
              <a:spcBef>
                <a:spcPct val="0"/>
              </a:spcBef>
              <a:buFontTx/>
              <a:buNone/>
            </a:pPr>
            <a:r>
              <a:rPr lang="en-US" dirty="0"/>
              <a:t>Click to edit Master text styles</a:t>
            </a:r>
          </a:p>
        </p:txBody>
      </p:sp>
      <p:sp>
        <p:nvSpPr>
          <p:cNvPr id="5" name="Text Placeholder 4"/>
          <p:cNvSpPr>
            <a:spLocks noGrp="1"/>
          </p:cNvSpPr>
          <p:nvPr>
            <p:ph type="body" sz="quarter" idx="20"/>
          </p:nvPr>
        </p:nvSpPr>
        <p:spPr>
          <a:xfrm>
            <a:off x="9499601" y="3392207"/>
            <a:ext cx="7607298" cy="5283200"/>
          </a:xfrm>
          <a:prstGeom prst="rect">
            <a:avLst/>
          </a:prstGeom>
        </p:spPr>
        <p:txBody>
          <a:bodyPr anchor="ctr" anchorCtr="0">
            <a:normAutofit/>
          </a:bodyPr>
          <a:lstStyle>
            <a:lvl1pPr marL="457223" indent="-457223" algn="l" defTabSz="914445"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1pPr>
            <a:lvl2pPr marL="682659" indent="-276239" algn="l" defTabSz="914445"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2pPr>
            <a:lvl3pPr marL="973187" indent="-276239" algn="l" defTabSz="914445"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3pPr>
            <a:lvl4pPr marL="1204973" indent="-276239" algn="l" defTabSz="914445"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4pPr>
            <a:lvl5pPr marL="1422471" indent="-276239" algn="l" defTabSz="914445" rtl="0" eaLnBrk="1" latinLnBrk="0" hangingPunct="1">
              <a:spcBef>
                <a:spcPct val="20000"/>
              </a:spcBef>
              <a:buClr>
                <a:schemeClr val="accent2"/>
              </a:buClr>
              <a:buFont typeface="Arial" panose="020B0604020202020204" pitchFamily="34" charset="0"/>
              <a:buChar char="•"/>
              <a:defRPr lang="en-US" sz="2801"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Picture Placeholder 6"/>
          <p:cNvSpPr>
            <a:spLocks noGrp="1"/>
          </p:cNvSpPr>
          <p:nvPr>
            <p:ph type="pic" sz="quarter" idx="19"/>
          </p:nvPr>
        </p:nvSpPr>
        <p:spPr>
          <a:xfrm>
            <a:off x="1037390" y="3309259"/>
            <a:ext cx="7295399" cy="4435421"/>
          </a:xfrm>
          <a:prstGeom prst="rect">
            <a:avLst/>
          </a:prstGeom>
        </p:spPr>
        <p:txBody>
          <a:bodyPr/>
          <a:lstStyle/>
          <a:p>
            <a:endParaRPr lang="en-US"/>
          </a:p>
        </p:txBody>
      </p:sp>
    </p:spTree>
    <p:extLst>
      <p:ext uri="{BB962C8B-B14F-4D97-AF65-F5344CB8AC3E}">
        <p14:creationId xmlns:p14="http://schemas.microsoft.com/office/powerpoint/2010/main" val="22146446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Screens Placeholder Slide">
    <p:spTree>
      <p:nvGrpSpPr>
        <p:cNvPr id="1" name=""/>
        <p:cNvGrpSpPr/>
        <p:nvPr/>
      </p:nvGrpSpPr>
      <p:grpSpPr>
        <a:xfrm>
          <a:off x="0" y="0"/>
          <a:ext cx="0" cy="0"/>
          <a:chOff x="0" y="0"/>
          <a:chExt cx="0" cy="0"/>
        </a:xfrm>
      </p:grpSpPr>
      <p:sp>
        <p:nvSpPr>
          <p:cNvPr id="8" name="Rectangle 7"/>
          <p:cNvSpPr/>
          <p:nvPr userDrawn="1"/>
        </p:nvSpPr>
        <p:spPr>
          <a:xfrm>
            <a:off x="0" y="2744827"/>
            <a:ext cx="18288000" cy="6615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5254" y="2821026"/>
            <a:ext cx="12186458" cy="6907167"/>
          </a:xfrm>
          <a:prstGeom prst="rect">
            <a:avLst/>
          </a:prstGeom>
        </p:spPr>
      </p:pic>
      <p:pic>
        <p:nvPicPr>
          <p:cNvPr id="30" name="Picture 2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72663" y="2821026"/>
            <a:ext cx="12186458" cy="6907167"/>
          </a:xfrm>
          <a:prstGeom prst="rect">
            <a:avLst/>
          </a:prstGeom>
        </p:spPr>
      </p:pic>
      <p:sp>
        <p:nvSpPr>
          <p:cNvPr id="7" name="Picture Placeholder 6"/>
          <p:cNvSpPr>
            <a:spLocks noGrp="1"/>
          </p:cNvSpPr>
          <p:nvPr>
            <p:ph type="pic" sz="quarter" idx="19"/>
          </p:nvPr>
        </p:nvSpPr>
        <p:spPr>
          <a:xfrm>
            <a:off x="1037390" y="3309259"/>
            <a:ext cx="7295399" cy="4435421"/>
          </a:xfrm>
          <a:prstGeom prst="rect">
            <a:avLst/>
          </a:prstGeom>
        </p:spPr>
        <p:txBody>
          <a:bodyPr/>
          <a:lstStyle/>
          <a:p>
            <a:endParaRPr lang="en-US"/>
          </a:p>
        </p:txBody>
      </p:sp>
      <p:sp>
        <p:nvSpPr>
          <p:cNvPr id="34" name="Text Placeholder 2"/>
          <p:cNvSpPr>
            <a:spLocks noGrp="1"/>
          </p:cNvSpPr>
          <p:nvPr>
            <p:ph type="body" idx="13" hasCustomPrompt="1"/>
          </p:nvPr>
        </p:nvSpPr>
        <p:spPr>
          <a:xfrm>
            <a:off x="1181103" y="557742"/>
            <a:ext cx="15925794" cy="760032"/>
          </a:xfrm>
          <a:prstGeom prst="rect">
            <a:avLst/>
          </a:prstGeom>
        </p:spPr>
        <p:txBody>
          <a:bodyPr anchor="b">
            <a:noAutofit/>
          </a:bodyPr>
          <a:lstStyle>
            <a:lvl1pPr marL="0" indent="0" algn="ctr" defTabSz="914078" rtl="0" eaLnBrk="1" latinLnBrk="0" hangingPunct="1">
              <a:buNone/>
              <a:defRPr lang="en-US" sz="4800" b="0" kern="1200" dirty="0" smtClean="0">
                <a:solidFill>
                  <a:schemeClr val="bg1"/>
                </a:solidFill>
                <a:latin typeface="+mj-lt"/>
                <a:ea typeface="+mn-ea"/>
                <a:cs typeface="Museo Sans 700" pitchFamily="50" charset="0"/>
              </a:defRPr>
            </a:lvl1pPr>
            <a:lvl2pPr marL="342917" indent="0">
              <a:buNone/>
              <a:defRPr sz="1500" b="1"/>
            </a:lvl2pPr>
            <a:lvl3pPr marL="685835" indent="0">
              <a:buNone/>
              <a:defRPr sz="1350" b="1"/>
            </a:lvl3pPr>
            <a:lvl4pPr marL="1028751" indent="0">
              <a:buNone/>
              <a:defRPr sz="1200" b="1"/>
            </a:lvl4pPr>
            <a:lvl5pPr marL="1371669" indent="0">
              <a:buNone/>
              <a:defRPr sz="1200" b="1"/>
            </a:lvl5pPr>
            <a:lvl6pPr marL="1714586" indent="0">
              <a:buNone/>
              <a:defRPr sz="1200" b="1"/>
            </a:lvl6pPr>
            <a:lvl7pPr marL="2057504" indent="0">
              <a:buNone/>
              <a:defRPr sz="1200" b="1"/>
            </a:lvl7pPr>
            <a:lvl8pPr marL="2400420" indent="0">
              <a:buNone/>
              <a:defRPr sz="1200" b="1"/>
            </a:lvl8pPr>
            <a:lvl9pPr marL="2743337" indent="0">
              <a:buNone/>
              <a:defRPr sz="1200" b="1"/>
            </a:lvl9pPr>
          </a:lstStyle>
          <a:p>
            <a:pPr lvl="0"/>
            <a:r>
              <a:rPr lang="en-US" dirty="0"/>
              <a:t>Click to edit master text styles</a:t>
            </a:r>
          </a:p>
        </p:txBody>
      </p:sp>
      <p:sp>
        <p:nvSpPr>
          <p:cNvPr id="36" name="Rectangle 35"/>
          <p:cNvSpPr/>
          <p:nvPr userDrawn="1"/>
        </p:nvSpPr>
        <p:spPr>
          <a:xfrm>
            <a:off x="8788120" y="1562177"/>
            <a:ext cx="711767" cy="33558"/>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grpSp>
        <p:nvGrpSpPr>
          <p:cNvPr id="3" name="Group 2">
            <a:extLst>
              <a:ext uri="{FF2B5EF4-FFF2-40B4-BE49-F238E27FC236}">
                <a16:creationId xmlns:a16="http://schemas.microsoft.com/office/drawing/2014/main" id="{12656DA8-8DC5-8746-93AB-2AFFAAF23051}"/>
              </a:ext>
            </a:extLst>
          </p:cNvPr>
          <p:cNvGrpSpPr/>
          <p:nvPr userDrawn="1"/>
        </p:nvGrpSpPr>
        <p:grpSpPr>
          <a:xfrm>
            <a:off x="7279262" y="9404326"/>
            <a:ext cx="10662259" cy="863384"/>
            <a:chOff x="3639631" y="4702162"/>
            <a:chExt cx="5331130" cy="431692"/>
          </a:xfrm>
        </p:grpSpPr>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0384" y="4702162"/>
              <a:ext cx="1130377" cy="431692"/>
            </a:xfrm>
            <a:prstGeom prst="rect">
              <a:avLst/>
            </a:prstGeom>
          </p:spPr>
        </p:pic>
        <p:sp>
          <p:nvSpPr>
            <p:cNvPr id="12" name="Rectangle 11"/>
            <p:cNvSpPr/>
            <p:nvPr userDrawn="1"/>
          </p:nvSpPr>
          <p:spPr>
            <a:xfrm>
              <a:off x="3639631" y="4842274"/>
              <a:ext cx="1819633" cy="161583"/>
            </a:xfrm>
            <a:prstGeom prst="rect">
              <a:avLst/>
            </a:prstGeom>
          </p:spPr>
          <p:txBody>
            <a:bodyPr wrap="none" anchor="ctr">
              <a:spAutoFit/>
            </a:bodyPr>
            <a:lstStyle/>
            <a:p>
              <a:pPr algn="ctr"/>
              <a:r>
                <a:rPr lang="en-US" sz="1500" dirty="0"/>
                <a:t>Copyright Claroty 2018 </a:t>
              </a:r>
              <a:r>
                <a:rPr lang="mr-IN" sz="1500" dirty="0"/>
                <a:t>–</a:t>
              </a:r>
              <a:r>
                <a:rPr lang="en-US" sz="1500" dirty="0"/>
                <a:t> All Rights Reserved</a:t>
              </a:r>
            </a:p>
          </p:txBody>
        </p:sp>
      </p:grpSp>
      <p:sp>
        <p:nvSpPr>
          <p:cNvPr id="14" name="Rectangle 13"/>
          <p:cNvSpPr/>
          <p:nvPr userDrawn="1"/>
        </p:nvSpPr>
        <p:spPr>
          <a:xfrm>
            <a:off x="432344" y="9684548"/>
            <a:ext cx="412292" cy="323165"/>
          </a:xfrm>
          <a:prstGeom prst="rect">
            <a:avLst/>
          </a:prstGeom>
        </p:spPr>
        <p:txBody>
          <a:bodyPr wrap="none" anchor="ctr">
            <a:spAutoFit/>
          </a:bodyPr>
          <a:lstStyle/>
          <a:p>
            <a:pPr algn="ctr"/>
            <a:fld id="{1036F1E4-8092-45C6-82DF-5BEB0D84C30C}" type="slidenum">
              <a:rPr lang="en-US" sz="1500" smtClean="0"/>
              <a:t>‹#›</a:t>
            </a:fld>
            <a:endParaRPr lang="en-US" sz="1500" dirty="0"/>
          </a:p>
        </p:txBody>
      </p:sp>
      <p:sp>
        <p:nvSpPr>
          <p:cNvPr id="4" name="Text Placeholder 3"/>
          <p:cNvSpPr>
            <a:spLocks noGrp="1"/>
          </p:cNvSpPr>
          <p:nvPr>
            <p:ph type="body" sz="quarter" idx="18"/>
          </p:nvPr>
        </p:nvSpPr>
        <p:spPr>
          <a:xfrm>
            <a:off x="1181104" y="1847851"/>
            <a:ext cx="15925796" cy="585788"/>
          </a:xfrm>
          <a:prstGeom prst="rect">
            <a:avLst/>
          </a:prstGeom>
        </p:spPr>
        <p:txBody>
          <a:bodyPr/>
          <a:lstStyle>
            <a:lvl1pPr>
              <a:defRPr lang="en-US" sz="3200" kern="1200" dirty="0" smtClean="0">
                <a:solidFill>
                  <a:schemeClr val="accent2"/>
                </a:solidFill>
                <a:latin typeface="+mj-lt"/>
                <a:ea typeface="ＭＳ Ｐゴシック" charset="0"/>
                <a:cs typeface="Roboto Regular"/>
              </a:defRPr>
            </a:lvl1pPr>
          </a:lstStyle>
          <a:p>
            <a:pPr marL="0" lvl="0" indent="0" algn="ctr" defTabSz="914078" rtl="0" eaLnBrk="1" latinLnBrk="0" hangingPunct="1">
              <a:spcBef>
                <a:spcPct val="0"/>
              </a:spcBef>
              <a:buFontTx/>
              <a:buNone/>
            </a:pPr>
            <a:r>
              <a:rPr lang="en-US" dirty="0"/>
              <a:t>Click to edit Master text styles</a:t>
            </a:r>
          </a:p>
        </p:txBody>
      </p:sp>
      <p:sp>
        <p:nvSpPr>
          <p:cNvPr id="29" name="Picture Placeholder 6"/>
          <p:cNvSpPr>
            <a:spLocks noGrp="1"/>
          </p:cNvSpPr>
          <p:nvPr>
            <p:ph type="pic" sz="quarter" idx="20"/>
          </p:nvPr>
        </p:nvSpPr>
        <p:spPr>
          <a:xfrm>
            <a:off x="9967136" y="3309258"/>
            <a:ext cx="7275836" cy="4463142"/>
          </a:xfrm>
          <a:prstGeom prst="rect">
            <a:avLst/>
          </a:prstGeom>
        </p:spPr>
        <p:txBody>
          <a:bodyPr/>
          <a:lstStyle>
            <a:lvl1pPr rtl="0">
              <a:defRPr/>
            </a:lvl1pPr>
          </a:lstStyle>
          <a:p>
            <a:endParaRPr lang="en-US"/>
          </a:p>
        </p:txBody>
      </p:sp>
    </p:spTree>
    <p:extLst>
      <p:ext uri="{BB962C8B-B14F-4D97-AF65-F5344CB8AC3E}">
        <p14:creationId xmlns:p14="http://schemas.microsoft.com/office/powerpoint/2010/main" val="2760873808"/>
      </p:ext>
    </p:extLst>
  </p:cSld>
  <p:clrMapOvr>
    <a:masterClrMapping/>
  </p:clrMapOvr>
  <p:extLst>
    <p:ext uri="{DCECCB84-F9BA-43D5-87BE-67443E8EF086}">
      <p15:sldGuideLst xmlns:p15="http://schemas.microsoft.com/office/powerpoint/2012/main">
        <p15:guide id="1" orient="horz" pos="4896">
          <p15:clr>
            <a:srgbClr val="FBAE40"/>
          </p15:clr>
        </p15:guide>
        <p15:guide id="2" pos="576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Subtitle Graph/Tab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680773" y="9404326"/>
            <a:ext cx="2260754" cy="863384"/>
          </a:xfrm>
          <a:prstGeom prst="rect">
            <a:avLst/>
          </a:prstGeom>
        </p:spPr>
      </p:pic>
      <p:sp>
        <p:nvSpPr>
          <p:cNvPr id="6" name="Rectangle 5"/>
          <p:cNvSpPr/>
          <p:nvPr userDrawn="1"/>
        </p:nvSpPr>
        <p:spPr>
          <a:xfrm>
            <a:off x="432344" y="9684548"/>
            <a:ext cx="412292" cy="323165"/>
          </a:xfrm>
          <a:prstGeom prst="rect">
            <a:avLst/>
          </a:prstGeom>
        </p:spPr>
        <p:txBody>
          <a:bodyPr wrap="none" anchor="ctr">
            <a:spAutoFit/>
          </a:bodyPr>
          <a:lstStyle/>
          <a:p>
            <a:pPr algn="ctr"/>
            <a:fld id="{1036F1E4-8092-45C6-82DF-5BEB0D84C30C}" type="slidenum">
              <a:rPr lang="en-US" sz="1500" smtClean="0"/>
              <a:t>‹#›</a:t>
            </a:fld>
            <a:endParaRPr lang="en-US" sz="1500" dirty="0"/>
          </a:p>
        </p:txBody>
      </p:sp>
      <p:sp>
        <p:nvSpPr>
          <p:cNvPr id="7" name="Rectangle 6"/>
          <p:cNvSpPr/>
          <p:nvPr userDrawn="1"/>
        </p:nvSpPr>
        <p:spPr>
          <a:xfrm>
            <a:off x="7279261" y="9684548"/>
            <a:ext cx="3639265" cy="323165"/>
          </a:xfrm>
          <a:prstGeom prst="rect">
            <a:avLst/>
          </a:prstGeom>
        </p:spPr>
        <p:txBody>
          <a:bodyPr wrap="none" anchor="ctr">
            <a:spAutoFit/>
          </a:bodyPr>
          <a:lstStyle/>
          <a:p>
            <a:pPr algn="ctr"/>
            <a:r>
              <a:rPr lang="en-US" sz="1500" dirty="0"/>
              <a:t>Copyright Claroty 2018 </a:t>
            </a:r>
            <a:r>
              <a:rPr lang="mr-IN" sz="1500" dirty="0"/>
              <a:t>–</a:t>
            </a:r>
            <a:r>
              <a:rPr lang="en-US" sz="1500" dirty="0"/>
              <a:t> All Rights Reserved</a:t>
            </a:r>
          </a:p>
        </p:txBody>
      </p:sp>
      <p:sp>
        <p:nvSpPr>
          <p:cNvPr id="9" name="Text Placeholder 2">
            <a:extLst>
              <a:ext uri="{FF2B5EF4-FFF2-40B4-BE49-F238E27FC236}">
                <a16:creationId xmlns:a16="http://schemas.microsoft.com/office/drawing/2014/main" id="{4D8C9F1E-062A-E74B-AF2B-7F6BD6DADFD0}"/>
              </a:ext>
            </a:extLst>
          </p:cNvPr>
          <p:cNvSpPr>
            <a:spLocks noGrp="1"/>
          </p:cNvSpPr>
          <p:nvPr>
            <p:ph type="body" idx="13" hasCustomPrompt="1"/>
          </p:nvPr>
        </p:nvSpPr>
        <p:spPr>
          <a:xfrm>
            <a:off x="1200523" y="557742"/>
            <a:ext cx="15906377" cy="760032"/>
          </a:xfrm>
          <a:prstGeom prst="rect">
            <a:avLst/>
          </a:prstGeom>
        </p:spPr>
        <p:txBody>
          <a:bodyPr anchor="b">
            <a:noAutofit/>
          </a:bodyPr>
          <a:lstStyle>
            <a:lvl1pPr marL="0" indent="0" algn="ctr" defTabSz="914078" rtl="0" eaLnBrk="1" latinLnBrk="0" hangingPunct="1">
              <a:buNone/>
              <a:defRPr lang="en-US" sz="4800" b="0" kern="1200" dirty="0" smtClean="0">
                <a:solidFill>
                  <a:schemeClr val="bg1"/>
                </a:solidFill>
                <a:latin typeface="+mj-lt"/>
                <a:ea typeface="+mn-ea"/>
                <a:cs typeface="Museo Sans 700" pitchFamily="50" charset="0"/>
              </a:defRPr>
            </a:lvl1pPr>
            <a:lvl2pPr marL="342917" indent="0">
              <a:buNone/>
              <a:defRPr sz="1500" b="1"/>
            </a:lvl2pPr>
            <a:lvl3pPr marL="685835" indent="0">
              <a:buNone/>
              <a:defRPr sz="1350" b="1"/>
            </a:lvl3pPr>
            <a:lvl4pPr marL="1028751" indent="0">
              <a:buNone/>
              <a:defRPr sz="1200" b="1"/>
            </a:lvl4pPr>
            <a:lvl5pPr marL="1371669" indent="0">
              <a:buNone/>
              <a:defRPr sz="1200" b="1"/>
            </a:lvl5pPr>
            <a:lvl6pPr marL="1714586" indent="0">
              <a:buNone/>
              <a:defRPr sz="1200" b="1"/>
            </a:lvl6pPr>
            <a:lvl7pPr marL="2057504" indent="0">
              <a:buNone/>
              <a:defRPr sz="1200" b="1"/>
            </a:lvl7pPr>
            <a:lvl8pPr marL="2400420" indent="0">
              <a:buNone/>
              <a:defRPr sz="1200" b="1"/>
            </a:lvl8pPr>
            <a:lvl9pPr marL="2743337" indent="0">
              <a:buNone/>
              <a:defRPr sz="1200" b="1"/>
            </a:lvl9pPr>
          </a:lstStyle>
          <a:p>
            <a:pPr lvl="0"/>
            <a:r>
              <a:rPr lang="en-US" dirty="0"/>
              <a:t>Click to edit master text styles</a:t>
            </a:r>
          </a:p>
        </p:txBody>
      </p:sp>
      <p:sp>
        <p:nvSpPr>
          <p:cNvPr id="10" name="Text Placeholder 9"/>
          <p:cNvSpPr>
            <a:spLocks noGrp="1"/>
          </p:cNvSpPr>
          <p:nvPr>
            <p:ph type="body" sz="quarter" idx="14"/>
          </p:nvPr>
        </p:nvSpPr>
        <p:spPr>
          <a:xfrm>
            <a:off x="1200523" y="1843315"/>
            <a:ext cx="15906377" cy="652238"/>
          </a:xfrm>
          <a:prstGeom prst="rect">
            <a:avLst/>
          </a:prstGeom>
          <a:effectLst>
            <a:glow rad="431800">
              <a:schemeClr val="bg1">
                <a:alpha val="40000"/>
              </a:schemeClr>
            </a:glow>
          </a:effectLst>
        </p:spPr>
        <p:txBody>
          <a:bodyPr/>
          <a:lstStyle>
            <a:lvl1pPr marL="0" indent="0" algn="ctr" defTabSz="914078" rtl="0" eaLnBrk="1" latinLnBrk="0" hangingPunct="1">
              <a:spcBef>
                <a:spcPct val="0"/>
              </a:spcBef>
              <a:buFontTx/>
              <a:buNone/>
              <a:defRPr lang="en-US" sz="3200" kern="1200" dirty="0" smtClean="0">
                <a:solidFill>
                  <a:schemeClr val="accent2"/>
                </a:solidFill>
                <a:latin typeface="+mj-lt"/>
                <a:ea typeface="ＭＳ Ｐゴシック" charset="0"/>
                <a:cs typeface="Roboto Regular"/>
              </a:defRPr>
            </a:lvl1pPr>
            <a:lvl2pPr marL="0" indent="0" algn="ctr" defTabSz="914078" rtl="0" eaLnBrk="1" latinLnBrk="0" hangingPunct="1">
              <a:spcBef>
                <a:spcPct val="0"/>
              </a:spcBef>
              <a:buFontTx/>
              <a:buNone/>
              <a:defRPr lang="en-US" sz="3200" kern="1200" dirty="0" smtClean="0">
                <a:solidFill>
                  <a:schemeClr val="accent2"/>
                </a:solidFill>
                <a:latin typeface="Calibri "/>
                <a:ea typeface="+mn-ea"/>
                <a:cs typeface="+mn-cs"/>
              </a:defRPr>
            </a:lvl2pPr>
            <a:lvl3pPr marL="0" indent="0" algn="ctr" defTabSz="914078" rtl="0" eaLnBrk="1" latinLnBrk="0" hangingPunct="1">
              <a:spcBef>
                <a:spcPct val="0"/>
              </a:spcBef>
              <a:buFontTx/>
              <a:buNone/>
              <a:defRPr lang="en-US" sz="3200" kern="1200" dirty="0" smtClean="0">
                <a:solidFill>
                  <a:schemeClr val="accent2"/>
                </a:solidFill>
                <a:latin typeface="Calibri "/>
                <a:ea typeface="+mn-ea"/>
                <a:cs typeface="+mn-cs"/>
              </a:defRPr>
            </a:lvl3pPr>
            <a:lvl4pPr marL="0" indent="0" algn="ctr" defTabSz="914078" rtl="0" eaLnBrk="1" latinLnBrk="0" hangingPunct="1">
              <a:spcBef>
                <a:spcPct val="0"/>
              </a:spcBef>
              <a:buFontTx/>
              <a:buNone/>
              <a:defRPr lang="en-US" sz="3200" kern="1200" dirty="0" smtClean="0">
                <a:solidFill>
                  <a:schemeClr val="accent2"/>
                </a:solidFill>
                <a:latin typeface="Calibri "/>
                <a:ea typeface="+mn-ea"/>
                <a:cs typeface="+mn-cs"/>
              </a:defRPr>
            </a:lvl4pPr>
            <a:lvl5pPr marL="0" indent="0" algn="ctr" defTabSz="914078" rtl="0" eaLnBrk="1" latinLnBrk="0" hangingPunct="1">
              <a:spcBef>
                <a:spcPct val="0"/>
              </a:spcBef>
              <a:buFontTx/>
              <a:buNone/>
              <a:defRPr lang="en-US" sz="3200" kern="1200" dirty="0" smtClean="0">
                <a:solidFill>
                  <a:schemeClr val="accent2"/>
                </a:solidFill>
                <a:latin typeface="Calibri "/>
                <a:ea typeface="+mn-ea"/>
                <a:cs typeface="+mn-cs"/>
              </a:defRPr>
            </a:lvl5pPr>
          </a:lstStyle>
          <a:p>
            <a:pPr marL="0" lvl="0" indent="0" algn="ctr" defTabSz="914078" rtl="0" eaLnBrk="1" latinLnBrk="0" hangingPunct="1">
              <a:spcBef>
                <a:spcPct val="0"/>
              </a:spcBef>
              <a:buFontTx/>
              <a:buNone/>
            </a:pPr>
            <a:r>
              <a:rPr lang="en-US" dirty="0"/>
              <a:t>Click to edit Master text styles</a:t>
            </a:r>
          </a:p>
        </p:txBody>
      </p:sp>
      <p:sp>
        <p:nvSpPr>
          <p:cNvPr id="11" name="Rectangle 10"/>
          <p:cNvSpPr/>
          <p:nvPr userDrawn="1"/>
        </p:nvSpPr>
        <p:spPr>
          <a:xfrm>
            <a:off x="8788120" y="1562177"/>
            <a:ext cx="711767" cy="33558"/>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8" name="Content Placeholder 5"/>
          <p:cNvSpPr>
            <a:spLocks noGrp="1"/>
          </p:cNvSpPr>
          <p:nvPr>
            <p:ph sz="quarter" idx="21"/>
          </p:nvPr>
        </p:nvSpPr>
        <p:spPr>
          <a:xfrm>
            <a:off x="1200523" y="2876550"/>
            <a:ext cx="15906377" cy="6324600"/>
          </a:xfrm>
          <a:prstGeom prst="rect">
            <a:avLst/>
          </a:prstGeom>
        </p:spPr>
        <p:txBody>
          <a:bodyPr anchor="ctr" anchorCtr="0">
            <a:normAutofit/>
          </a:bodyPr>
          <a:lstStyle>
            <a:lvl1pPr marL="342917" indent="-342917" algn="l" defTabSz="914445" rtl="0" eaLnBrk="1" latinLnBrk="0" hangingPunct="1">
              <a:spcBef>
                <a:spcPct val="20000"/>
              </a:spcBef>
              <a:buClr>
                <a:schemeClr val="accent2"/>
              </a:buClr>
              <a:buFont typeface="Arial" panose="020B0604020202020204" pitchFamily="34" charset="0"/>
              <a:buChar char="•"/>
              <a:defRPr lang="en-US" sz="4001" kern="1200" dirty="0" smtClean="0">
                <a:solidFill>
                  <a:schemeClr val="bg1"/>
                </a:solidFill>
                <a:latin typeface="+mn-lt"/>
                <a:ea typeface="+mn-ea"/>
                <a:cs typeface="+mn-cs"/>
              </a:defRPr>
            </a:lvl1pPr>
            <a:lvl2pPr marL="628682" indent="-327042" algn="l" defTabSz="914445" rtl="0" eaLnBrk="1" latinLnBrk="0" hangingPunct="1">
              <a:spcBef>
                <a:spcPct val="20000"/>
              </a:spcBef>
              <a:buClr>
                <a:schemeClr val="accent2"/>
              </a:buClr>
              <a:buFont typeface="Arial" panose="020B0604020202020204" pitchFamily="34" charset="0"/>
              <a:buChar char="•"/>
              <a:defRPr lang="en-US" sz="3600" kern="1200" dirty="0" smtClean="0">
                <a:solidFill>
                  <a:schemeClr val="bg1"/>
                </a:solidFill>
                <a:latin typeface="+mn-lt"/>
                <a:ea typeface="+mn-ea"/>
                <a:cs typeface="+mn-cs"/>
              </a:defRPr>
            </a:lvl2pPr>
            <a:lvl3pPr marL="857294" indent="-228612" algn="l" defTabSz="914445" rtl="0" eaLnBrk="1" latinLnBrk="0" hangingPunct="1">
              <a:spcBef>
                <a:spcPct val="20000"/>
              </a:spcBef>
              <a:buClr>
                <a:schemeClr val="accent2"/>
              </a:buClr>
              <a:buFont typeface="Arial" panose="020B0604020202020204" pitchFamily="34" charset="0"/>
              <a:buChar char="•"/>
              <a:defRPr lang="en-US" sz="3200" kern="1200" dirty="0" smtClean="0">
                <a:solidFill>
                  <a:schemeClr val="bg1"/>
                </a:solidFill>
                <a:latin typeface="+mn-lt"/>
                <a:ea typeface="+mn-ea"/>
                <a:cs typeface="+mn-cs"/>
              </a:defRPr>
            </a:lvl3pPr>
            <a:lvl4pPr marL="1085904" indent="-285765" algn="l" defTabSz="914445" rtl="0" eaLnBrk="1" latinLnBrk="0" hangingPunct="1">
              <a:spcBef>
                <a:spcPct val="20000"/>
              </a:spcBef>
              <a:buClr>
                <a:schemeClr val="accent2"/>
              </a:buClr>
              <a:buFont typeface="Arial" panose="020B0604020202020204" pitchFamily="34" charset="0"/>
              <a:buChar char="•"/>
              <a:defRPr lang="en-US" sz="3200" kern="1200" dirty="0" smtClean="0">
                <a:solidFill>
                  <a:schemeClr val="bg1"/>
                </a:solidFill>
                <a:latin typeface="+mn-lt"/>
                <a:ea typeface="+mn-ea"/>
                <a:cs typeface="+mn-cs"/>
              </a:defRPr>
            </a:lvl4pPr>
            <a:lvl5pPr marL="1371669" indent="-285765" algn="l" defTabSz="914445" rtl="0" eaLnBrk="1" latinLnBrk="0" hangingPunct="1">
              <a:spcBef>
                <a:spcPct val="20000"/>
              </a:spcBef>
              <a:buClr>
                <a:schemeClr val="accent2"/>
              </a:buClr>
              <a:buFont typeface="Arial" panose="020B0604020202020204" pitchFamily="34" charset="0"/>
              <a:buChar char="•"/>
              <a:defRPr lang="en-US" sz="2801" kern="1200" dirty="0" smtClean="0">
                <a:solidFill>
                  <a:schemeClr val="bg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832638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Blank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680773" y="9404326"/>
            <a:ext cx="2260754" cy="863384"/>
          </a:xfrm>
          <a:prstGeom prst="rect">
            <a:avLst/>
          </a:prstGeom>
        </p:spPr>
      </p:pic>
      <p:sp>
        <p:nvSpPr>
          <p:cNvPr id="6" name="Rectangle 5"/>
          <p:cNvSpPr/>
          <p:nvPr userDrawn="1"/>
        </p:nvSpPr>
        <p:spPr>
          <a:xfrm>
            <a:off x="432344" y="9684548"/>
            <a:ext cx="412292" cy="323165"/>
          </a:xfrm>
          <a:prstGeom prst="rect">
            <a:avLst/>
          </a:prstGeom>
        </p:spPr>
        <p:txBody>
          <a:bodyPr wrap="none" anchor="ctr">
            <a:spAutoFit/>
          </a:bodyPr>
          <a:lstStyle/>
          <a:p>
            <a:pPr algn="ctr"/>
            <a:fld id="{1036F1E4-8092-45C6-82DF-5BEB0D84C30C}" type="slidenum">
              <a:rPr lang="en-US" sz="1500" smtClean="0"/>
              <a:t>‹#›</a:t>
            </a:fld>
            <a:endParaRPr lang="en-US" sz="1500" dirty="0"/>
          </a:p>
        </p:txBody>
      </p:sp>
      <p:sp>
        <p:nvSpPr>
          <p:cNvPr id="9" name="Text Placeholder 2">
            <a:extLst>
              <a:ext uri="{FF2B5EF4-FFF2-40B4-BE49-F238E27FC236}">
                <a16:creationId xmlns:a16="http://schemas.microsoft.com/office/drawing/2014/main" id="{4D8C9F1E-062A-E74B-AF2B-7F6BD6DADFD0}"/>
              </a:ext>
            </a:extLst>
          </p:cNvPr>
          <p:cNvSpPr>
            <a:spLocks noGrp="1"/>
          </p:cNvSpPr>
          <p:nvPr>
            <p:ph type="body" idx="13" hasCustomPrompt="1"/>
          </p:nvPr>
        </p:nvSpPr>
        <p:spPr>
          <a:xfrm>
            <a:off x="1270702" y="557742"/>
            <a:ext cx="15746600" cy="760032"/>
          </a:xfrm>
          <a:prstGeom prst="rect">
            <a:avLst/>
          </a:prstGeom>
        </p:spPr>
        <p:txBody>
          <a:bodyPr anchor="b">
            <a:noAutofit/>
          </a:bodyPr>
          <a:lstStyle>
            <a:lvl1pPr marL="0" indent="0" algn="ctr" defTabSz="914078" rtl="0" eaLnBrk="1" latinLnBrk="0" hangingPunct="1">
              <a:buNone/>
              <a:defRPr lang="en-US" sz="4800" b="0" kern="1200" dirty="0" smtClean="0">
                <a:solidFill>
                  <a:schemeClr val="bg1"/>
                </a:solidFill>
                <a:latin typeface="+mj-lt"/>
                <a:ea typeface="+mn-ea"/>
                <a:cs typeface="Museo Sans 700" pitchFamily="50" charset="0"/>
              </a:defRPr>
            </a:lvl1pPr>
            <a:lvl2pPr marL="342917" indent="0">
              <a:buNone/>
              <a:defRPr sz="1500" b="1"/>
            </a:lvl2pPr>
            <a:lvl3pPr marL="685835" indent="0">
              <a:buNone/>
              <a:defRPr sz="1350" b="1"/>
            </a:lvl3pPr>
            <a:lvl4pPr marL="1028751" indent="0">
              <a:buNone/>
              <a:defRPr sz="1200" b="1"/>
            </a:lvl4pPr>
            <a:lvl5pPr marL="1371669" indent="0">
              <a:buNone/>
              <a:defRPr sz="1200" b="1"/>
            </a:lvl5pPr>
            <a:lvl6pPr marL="1714586" indent="0">
              <a:buNone/>
              <a:defRPr sz="1200" b="1"/>
            </a:lvl6pPr>
            <a:lvl7pPr marL="2057504" indent="0">
              <a:buNone/>
              <a:defRPr sz="1200" b="1"/>
            </a:lvl7pPr>
            <a:lvl8pPr marL="2400420" indent="0">
              <a:buNone/>
              <a:defRPr sz="1200" b="1"/>
            </a:lvl8pPr>
            <a:lvl9pPr marL="2743337" indent="0">
              <a:buNone/>
              <a:defRPr sz="1200" b="1"/>
            </a:lvl9pPr>
          </a:lstStyle>
          <a:p>
            <a:pPr lvl="0"/>
            <a:r>
              <a:rPr lang="en-US" dirty="0"/>
              <a:t>Click to edit master text styles</a:t>
            </a:r>
          </a:p>
        </p:txBody>
      </p:sp>
      <p:sp>
        <p:nvSpPr>
          <p:cNvPr id="8" name="Rectangle 7">
            <a:extLst>
              <a:ext uri="{FF2B5EF4-FFF2-40B4-BE49-F238E27FC236}">
                <a16:creationId xmlns:a16="http://schemas.microsoft.com/office/drawing/2014/main" id="{A3434BE2-662E-F249-A589-908B6770BA02}"/>
              </a:ext>
            </a:extLst>
          </p:cNvPr>
          <p:cNvSpPr/>
          <p:nvPr userDrawn="1"/>
        </p:nvSpPr>
        <p:spPr>
          <a:xfrm>
            <a:off x="7279261" y="9684548"/>
            <a:ext cx="3639265" cy="323165"/>
          </a:xfrm>
          <a:prstGeom prst="rect">
            <a:avLst/>
          </a:prstGeom>
        </p:spPr>
        <p:txBody>
          <a:bodyPr wrap="none" anchor="ctr">
            <a:spAutoFit/>
          </a:bodyPr>
          <a:lstStyle/>
          <a:p>
            <a:pPr algn="ctr"/>
            <a:r>
              <a:rPr lang="en-US" sz="1500" dirty="0"/>
              <a:t>Copyright Claroty 2018 </a:t>
            </a:r>
            <a:r>
              <a:rPr lang="mr-IN" sz="1500" dirty="0"/>
              <a:t>–</a:t>
            </a:r>
            <a:r>
              <a:rPr lang="en-US" sz="1500" dirty="0"/>
              <a:t> All Rights Reserved</a:t>
            </a:r>
          </a:p>
        </p:txBody>
      </p:sp>
    </p:spTree>
    <p:extLst>
      <p:ext uri="{BB962C8B-B14F-4D97-AF65-F5344CB8AC3E}">
        <p14:creationId xmlns:p14="http://schemas.microsoft.com/office/powerpoint/2010/main" val="10316265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 Columns Bullets - Design1">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5080001" cy="10287000"/>
          </a:xfrm>
          <a:prstGeom prst="rect">
            <a:avLst/>
          </a:prstGeom>
        </p:spPr>
      </p:pic>
      <p:sp>
        <p:nvSpPr>
          <p:cNvPr id="8" name="Text Placeholder 4"/>
          <p:cNvSpPr>
            <a:spLocks noGrp="1"/>
          </p:cNvSpPr>
          <p:nvPr>
            <p:ph type="body" sz="quarter" idx="20"/>
          </p:nvPr>
        </p:nvSpPr>
        <p:spPr>
          <a:xfrm>
            <a:off x="5487829" y="2666492"/>
            <a:ext cx="5978459" cy="7319339"/>
          </a:xfrm>
          <a:prstGeom prst="rect">
            <a:avLst/>
          </a:prstGeom>
        </p:spPr>
        <p:txBody>
          <a:bodyPr anchor="t" anchorCtr="0">
            <a:normAutofit/>
          </a:bodyPr>
          <a:lstStyle>
            <a:lvl1pPr marL="457223" indent="-457223" algn="l" defTabSz="914445"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1pPr>
            <a:lvl2pPr marL="682659" indent="-276239" algn="l" defTabSz="914445"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2pPr>
            <a:lvl3pPr marL="973187" indent="-276239" algn="l" defTabSz="914445" rtl="0" eaLnBrk="1" latinLnBrk="0" hangingPunct="1">
              <a:spcBef>
                <a:spcPct val="20000"/>
              </a:spcBef>
              <a:buClr>
                <a:schemeClr val="accent2"/>
              </a:buClr>
              <a:buFont typeface="Arial" panose="020B0604020202020204" pitchFamily="34" charset="0"/>
              <a:buChar char="•"/>
              <a:defRPr lang="en-US" sz="2801" kern="1200" dirty="0" smtClean="0">
                <a:solidFill>
                  <a:schemeClr val="bg2"/>
                </a:solidFill>
                <a:latin typeface="+mn-lt"/>
                <a:ea typeface="+mn-ea"/>
                <a:cs typeface="+mn-cs"/>
              </a:defRPr>
            </a:lvl3pPr>
            <a:lvl4pPr marL="1204973" indent="-276239" algn="l" defTabSz="914445" rtl="0" eaLnBrk="1" latinLnBrk="0" hangingPunct="1">
              <a:spcBef>
                <a:spcPct val="20000"/>
              </a:spcBef>
              <a:buClr>
                <a:schemeClr val="accent2"/>
              </a:buClr>
              <a:buFont typeface="Arial" panose="020B0604020202020204" pitchFamily="34" charset="0"/>
              <a:buChar char="•"/>
              <a:defRPr lang="en-US" sz="2801" kern="1200" dirty="0" smtClean="0">
                <a:solidFill>
                  <a:schemeClr val="bg2"/>
                </a:solidFill>
                <a:latin typeface="+mn-lt"/>
                <a:ea typeface="+mn-ea"/>
                <a:cs typeface="+mn-cs"/>
              </a:defRPr>
            </a:lvl4pPr>
            <a:lvl5pPr marL="1422471" indent="-276239" algn="l" defTabSz="914445" rtl="0" eaLnBrk="1" latinLnBrk="0" hangingPunct="1">
              <a:spcBef>
                <a:spcPct val="20000"/>
              </a:spcBef>
              <a:buClr>
                <a:schemeClr val="accent2"/>
              </a:buClr>
              <a:buFont typeface="Arial" panose="020B0604020202020204" pitchFamily="34" charset="0"/>
              <a:buChar char="•"/>
              <a:defRPr lang="en-US" sz="2400"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p:nvPr>
        </p:nvSpPr>
        <p:spPr>
          <a:xfrm>
            <a:off x="11849107" y="2666492"/>
            <a:ext cx="5930894" cy="7319339"/>
          </a:xfrm>
          <a:prstGeom prst="rect">
            <a:avLst/>
          </a:prstGeom>
        </p:spPr>
        <p:txBody>
          <a:bodyPr anchor="t" anchorCtr="0">
            <a:normAutofit/>
          </a:bodyPr>
          <a:lstStyle>
            <a:lvl1pPr marL="457223" indent="-457223" algn="l" defTabSz="914445"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1pPr>
            <a:lvl2pPr marL="682659" indent="-276239" algn="l" defTabSz="914445"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2pPr>
            <a:lvl3pPr marL="973187" indent="-276239" algn="l" defTabSz="914445" rtl="0" eaLnBrk="1" latinLnBrk="0" hangingPunct="1">
              <a:spcBef>
                <a:spcPct val="20000"/>
              </a:spcBef>
              <a:buClr>
                <a:schemeClr val="accent2"/>
              </a:buClr>
              <a:buFont typeface="Arial" panose="020B0604020202020204" pitchFamily="34" charset="0"/>
              <a:buChar char="•"/>
              <a:defRPr lang="en-US" sz="2801" kern="1200" dirty="0" smtClean="0">
                <a:solidFill>
                  <a:schemeClr val="bg2"/>
                </a:solidFill>
                <a:latin typeface="+mn-lt"/>
                <a:ea typeface="+mn-ea"/>
                <a:cs typeface="+mn-cs"/>
              </a:defRPr>
            </a:lvl3pPr>
            <a:lvl4pPr marL="1204973" indent="-276239" algn="l" defTabSz="914445" rtl="0" eaLnBrk="1" latinLnBrk="0" hangingPunct="1">
              <a:spcBef>
                <a:spcPct val="20000"/>
              </a:spcBef>
              <a:buClr>
                <a:schemeClr val="accent2"/>
              </a:buClr>
              <a:buFont typeface="Arial" panose="020B0604020202020204" pitchFamily="34" charset="0"/>
              <a:buChar char="•"/>
              <a:defRPr lang="en-US" sz="2801" kern="1200" dirty="0" smtClean="0">
                <a:solidFill>
                  <a:schemeClr val="bg2"/>
                </a:solidFill>
                <a:latin typeface="+mn-lt"/>
                <a:ea typeface="+mn-ea"/>
                <a:cs typeface="+mn-cs"/>
              </a:defRPr>
            </a:lvl4pPr>
            <a:lvl5pPr marL="1422471" indent="-276239" algn="l" defTabSz="914445" rtl="0" eaLnBrk="1" latinLnBrk="0" hangingPunct="1">
              <a:spcBef>
                <a:spcPct val="20000"/>
              </a:spcBef>
              <a:buClr>
                <a:schemeClr val="accent2"/>
              </a:buClr>
              <a:buFont typeface="Arial" panose="020B0604020202020204" pitchFamily="34" charset="0"/>
              <a:buChar char="•"/>
              <a:defRPr lang="en-US" sz="2400"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p:cNvSpPr>
            <a:spLocks noGrp="1"/>
          </p:cNvSpPr>
          <p:nvPr>
            <p:ph type="body" idx="13" hasCustomPrompt="1"/>
          </p:nvPr>
        </p:nvSpPr>
        <p:spPr>
          <a:xfrm>
            <a:off x="5516857" y="615797"/>
            <a:ext cx="12292172" cy="760032"/>
          </a:xfrm>
          <a:prstGeom prst="rect">
            <a:avLst/>
          </a:prstGeom>
        </p:spPr>
        <p:txBody>
          <a:bodyPr anchor="b">
            <a:noAutofit/>
          </a:bodyPr>
          <a:lstStyle>
            <a:lvl1pPr marL="0" indent="0" algn="l" defTabSz="914078" rtl="0" eaLnBrk="1" latinLnBrk="0" hangingPunct="1">
              <a:buNone/>
              <a:defRPr lang="en-US" sz="4800" b="0" kern="1200" dirty="0" smtClean="0">
                <a:solidFill>
                  <a:schemeClr val="bg2"/>
                </a:solidFill>
                <a:latin typeface="+mj-lt"/>
                <a:ea typeface="+mn-ea"/>
                <a:cs typeface="Museo Sans 700" pitchFamily="50" charset="0"/>
              </a:defRPr>
            </a:lvl1pPr>
            <a:lvl2pPr marL="342917" indent="0">
              <a:buNone/>
              <a:defRPr sz="1500" b="1"/>
            </a:lvl2pPr>
            <a:lvl3pPr marL="685835" indent="0">
              <a:buNone/>
              <a:defRPr sz="1350" b="1"/>
            </a:lvl3pPr>
            <a:lvl4pPr marL="1028751" indent="0">
              <a:buNone/>
              <a:defRPr sz="1200" b="1"/>
            </a:lvl4pPr>
            <a:lvl5pPr marL="1371669" indent="0">
              <a:buNone/>
              <a:defRPr sz="1200" b="1"/>
            </a:lvl5pPr>
            <a:lvl6pPr marL="1714586" indent="0">
              <a:buNone/>
              <a:defRPr sz="1200" b="1"/>
            </a:lvl6pPr>
            <a:lvl7pPr marL="2057504" indent="0">
              <a:buNone/>
              <a:defRPr sz="1200" b="1"/>
            </a:lvl7pPr>
            <a:lvl8pPr marL="2400420" indent="0">
              <a:buNone/>
              <a:defRPr sz="1200" b="1"/>
            </a:lvl8pPr>
            <a:lvl9pPr marL="2743337" indent="0">
              <a:buNone/>
              <a:defRPr sz="1200" b="1"/>
            </a:lvl9pPr>
          </a:lstStyle>
          <a:p>
            <a:pPr lvl="0"/>
            <a:r>
              <a:rPr lang="en-US" dirty="0"/>
              <a:t>Click to edit master text styles</a:t>
            </a:r>
          </a:p>
        </p:txBody>
      </p:sp>
      <p:sp>
        <p:nvSpPr>
          <p:cNvPr id="13" name="Text Placeholder 3"/>
          <p:cNvSpPr>
            <a:spLocks noGrp="1"/>
          </p:cNvSpPr>
          <p:nvPr>
            <p:ph type="body" sz="quarter" idx="18"/>
          </p:nvPr>
        </p:nvSpPr>
        <p:spPr>
          <a:xfrm>
            <a:off x="5487830" y="1630141"/>
            <a:ext cx="12292172" cy="585788"/>
          </a:xfrm>
          <a:prstGeom prst="rect">
            <a:avLst/>
          </a:prstGeom>
        </p:spPr>
        <p:txBody>
          <a:bodyPr/>
          <a:lstStyle>
            <a:lvl1pPr algn="l">
              <a:defRPr lang="en-US" sz="3200" b="0" kern="1200" dirty="0" smtClean="0">
                <a:solidFill>
                  <a:schemeClr val="accent2"/>
                </a:solidFill>
                <a:latin typeface="+mj-lt"/>
                <a:ea typeface="+mn-ea"/>
                <a:cs typeface="Museo Sans 700" pitchFamily="50" charset="0"/>
              </a:defRPr>
            </a:lvl1pPr>
          </a:lstStyle>
          <a:p>
            <a:pPr marL="0" lvl="0" indent="0" algn="l" defTabSz="914078" rtl="0" eaLnBrk="1" latinLnBrk="0" hangingPunct="1">
              <a:spcBef>
                <a:spcPct val="20000"/>
              </a:spcBef>
              <a:buFont typeface="Arial" panose="020B0604020202020204" pitchFamily="34" charset="0"/>
              <a:buNone/>
            </a:pPr>
            <a:r>
              <a:rPr lang="en-US" dirty="0"/>
              <a:t>Click to edit Master text styles</a:t>
            </a:r>
          </a:p>
        </p:txBody>
      </p:sp>
    </p:spTree>
    <p:extLst>
      <p:ext uri="{BB962C8B-B14F-4D97-AF65-F5344CB8AC3E}">
        <p14:creationId xmlns:p14="http://schemas.microsoft.com/office/powerpoint/2010/main" val="36575014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Columns Bullets - Design2">
    <p:spTree>
      <p:nvGrpSpPr>
        <p:cNvPr id="1" name=""/>
        <p:cNvGrpSpPr/>
        <p:nvPr/>
      </p:nvGrpSpPr>
      <p:grpSpPr>
        <a:xfrm>
          <a:off x="0" y="0"/>
          <a:ext cx="0" cy="0"/>
          <a:chOff x="0" y="0"/>
          <a:chExt cx="0" cy="0"/>
        </a:xfrm>
      </p:grpSpPr>
      <p:sp>
        <p:nvSpPr>
          <p:cNvPr id="8" name="Text Placeholder 4"/>
          <p:cNvSpPr>
            <a:spLocks noGrp="1"/>
          </p:cNvSpPr>
          <p:nvPr>
            <p:ph type="body" sz="quarter" idx="20"/>
          </p:nvPr>
        </p:nvSpPr>
        <p:spPr>
          <a:xfrm>
            <a:off x="5487829" y="2666492"/>
            <a:ext cx="5978459" cy="7319339"/>
          </a:xfrm>
          <a:prstGeom prst="rect">
            <a:avLst/>
          </a:prstGeom>
        </p:spPr>
        <p:txBody>
          <a:bodyPr anchor="t" anchorCtr="0">
            <a:normAutofit/>
          </a:bodyPr>
          <a:lstStyle>
            <a:lvl1pPr marL="457223" indent="-457223" algn="l" defTabSz="914445"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1pPr>
            <a:lvl2pPr marL="682659" indent="-276239" algn="l" defTabSz="914445"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2pPr>
            <a:lvl3pPr marL="973187" indent="-276239" algn="l" defTabSz="914445" rtl="0" eaLnBrk="1" latinLnBrk="0" hangingPunct="1">
              <a:spcBef>
                <a:spcPct val="20000"/>
              </a:spcBef>
              <a:buClr>
                <a:schemeClr val="accent2"/>
              </a:buClr>
              <a:buFont typeface="Arial" panose="020B0604020202020204" pitchFamily="34" charset="0"/>
              <a:buChar char="•"/>
              <a:defRPr lang="en-US" sz="2801" kern="1200" dirty="0" smtClean="0">
                <a:solidFill>
                  <a:schemeClr val="bg2"/>
                </a:solidFill>
                <a:latin typeface="+mn-lt"/>
                <a:ea typeface="+mn-ea"/>
                <a:cs typeface="+mn-cs"/>
              </a:defRPr>
            </a:lvl3pPr>
            <a:lvl4pPr marL="1204973" indent="-276239" algn="l" defTabSz="914445" rtl="0" eaLnBrk="1" latinLnBrk="0" hangingPunct="1">
              <a:spcBef>
                <a:spcPct val="20000"/>
              </a:spcBef>
              <a:buClr>
                <a:schemeClr val="accent2"/>
              </a:buClr>
              <a:buFont typeface="Arial" panose="020B0604020202020204" pitchFamily="34" charset="0"/>
              <a:buChar char="•"/>
              <a:defRPr lang="en-US" sz="2801" kern="1200" dirty="0" smtClean="0">
                <a:solidFill>
                  <a:schemeClr val="bg2"/>
                </a:solidFill>
                <a:latin typeface="+mn-lt"/>
                <a:ea typeface="+mn-ea"/>
                <a:cs typeface="+mn-cs"/>
              </a:defRPr>
            </a:lvl4pPr>
            <a:lvl5pPr marL="1422471" indent="-276239" algn="l" defTabSz="914445" rtl="0" eaLnBrk="1" latinLnBrk="0" hangingPunct="1">
              <a:spcBef>
                <a:spcPct val="20000"/>
              </a:spcBef>
              <a:buClr>
                <a:schemeClr val="accent2"/>
              </a:buClr>
              <a:buFont typeface="Arial" panose="020B0604020202020204" pitchFamily="34" charset="0"/>
              <a:buChar char="•"/>
              <a:defRPr lang="en-US" sz="2400"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p:nvPr>
        </p:nvSpPr>
        <p:spPr>
          <a:xfrm>
            <a:off x="11849107" y="2666492"/>
            <a:ext cx="5930894" cy="7319339"/>
          </a:xfrm>
          <a:prstGeom prst="rect">
            <a:avLst/>
          </a:prstGeom>
        </p:spPr>
        <p:txBody>
          <a:bodyPr anchor="t" anchorCtr="0">
            <a:normAutofit/>
          </a:bodyPr>
          <a:lstStyle>
            <a:lvl1pPr marL="457223" indent="-457223" algn="l" defTabSz="914445"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1pPr>
            <a:lvl2pPr marL="682659" indent="-276239" algn="l" defTabSz="914445"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2pPr>
            <a:lvl3pPr marL="973187" indent="-276239" algn="l" defTabSz="914445" rtl="0" eaLnBrk="1" latinLnBrk="0" hangingPunct="1">
              <a:spcBef>
                <a:spcPct val="20000"/>
              </a:spcBef>
              <a:buClr>
                <a:schemeClr val="accent2"/>
              </a:buClr>
              <a:buFont typeface="Arial" panose="020B0604020202020204" pitchFamily="34" charset="0"/>
              <a:buChar char="•"/>
              <a:defRPr lang="en-US" sz="2801" kern="1200" dirty="0" smtClean="0">
                <a:solidFill>
                  <a:schemeClr val="bg2"/>
                </a:solidFill>
                <a:latin typeface="+mn-lt"/>
                <a:ea typeface="+mn-ea"/>
                <a:cs typeface="+mn-cs"/>
              </a:defRPr>
            </a:lvl3pPr>
            <a:lvl4pPr marL="1204973" indent="-276239" algn="l" defTabSz="914445" rtl="0" eaLnBrk="1" latinLnBrk="0" hangingPunct="1">
              <a:spcBef>
                <a:spcPct val="20000"/>
              </a:spcBef>
              <a:buClr>
                <a:schemeClr val="accent2"/>
              </a:buClr>
              <a:buFont typeface="Arial" panose="020B0604020202020204" pitchFamily="34" charset="0"/>
              <a:buChar char="•"/>
              <a:defRPr lang="en-US" sz="2801" kern="1200" dirty="0" smtClean="0">
                <a:solidFill>
                  <a:schemeClr val="bg2"/>
                </a:solidFill>
                <a:latin typeface="+mn-lt"/>
                <a:ea typeface="+mn-ea"/>
                <a:cs typeface="+mn-cs"/>
              </a:defRPr>
            </a:lvl4pPr>
            <a:lvl5pPr marL="1422471" indent="-276239" algn="l" defTabSz="914445" rtl="0" eaLnBrk="1" latinLnBrk="0" hangingPunct="1">
              <a:spcBef>
                <a:spcPct val="20000"/>
              </a:spcBef>
              <a:buClr>
                <a:schemeClr val="accent2"/>
              </a:buClr>
              <a:buFont typeface="Arial" panose="020B0604020202020204" pitchFamily="34" charset="0"/>
              <a:buChar char="•"/>
              <a:defRPr lang="en-US" sz="2400"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p:cNvSpPr>
            <a:spLocks noGrp="1"/>
          </p:cNvSpPr>
          <p:nvPr>
            <p:ph type="body" idx="13" hasCustomPrompt="1"/>
          </p:nvPr>
        </p:nvSpPr>
        <p:spPr>
          <a:xfrm>
            <a:off x="5516857" y="615797"/>
            <a:ext cx="12292172" cy="760032"/>
          </a:xfrm>
          <a:prstGeom prst="rect">
            <a:avLst/>
          </a:prstGeom>
        </p:spPr>
        <p:txBody>
          <a:bodyPr anchor="b">
            <a:noAutofit/>
          </a:bodyPr>
          <a:lstStyle>
            <a:lvl1pPr marL="0" indent="0" algn="l" defTabSz="914078" rtl="0" eaLnBrk="1" latinLnBrk="0" hangingPunct="1">
              <a:buNone/>
              <a:defRPr lang="en-US" sz="4800" b="0" kern="1200" dirty="0" smtClean="0">
                <a:solidFill>
                  <a:schemeClr val="bg2"/>
                </a:solidFill>
                <a:latin typeface="+mj-lt"/>
                <a:ea typeface="+mn-ea"/>
                <a:cs typeface="Museo Sans 700" pitchFamily="50" charset="0"/>
              </a:defRPr>
            </a:lvl1pPr>
            <a:lvl2pPr marL="342917" indent="0">
              <a:buNone/>
              <a:defRPr sz="1500" b="1"/>
            </a:lvl2pPr>
            <a:lvl3pPr marL="685835" indent="0">
              <a:buNone/>
              <a:defRPr sz="1350" b="1"/>
            </a:lvl3pPr>
            <a:lvl4pPr marL="1028751" indent="0">
              <a:buNone/>
              <a:defRPr sz="1200" b="1"/>
            </a:lvl4pPr>
            <a:lvl5pPr marL="1371669" indent="0">
              <a:buNone/>
              <a:defRPr sz="1200" b="1"/>
            </a:lvl5pPr>
            <a:lvl6pPr marL="1714586" indent="0">
              <a:buNone/>
              <a:defRPr sz="1200" b="1"/>
            </a:lvl6pPr>
            <a:lvl7pPr marL="2057504" indent="0">
              <a:buNone/>
              <a:defRPr sz="1200" b="1"/>
            </a:lvl7pPr>
            <a:lvl8pPr marL="2400420" indent="0">
              <a:buNone/>
              <a:defRPr sz="1200" b="1"/>
            </a:lvl8pPr>
            <a:lvl9pPr marL="2743337" indent="0">
              <a:buNone/>
              <a:defRPr sz="1200" b="1"/>
            </a:lvl9pPr>
          </a:lstStyle>
          <a:p>
            <a:pPr lvl="0"/>
            <a:r>
              <a:rPr lang="en-US" dirty="0"/>
              <a:t>Click to edit master text styles</a:t>
            </a:r>
          </a:p>
        </p:txBody>
      </p:sp>
      <p:sp>
        <p:nvSpPr>
          <p:cNvPr id="13" name="Text Placeholder 3"/>
          <p:cNvSpPr>
            <a:spLocks noGrp="1"/>
          </p:cNvSpPr>
          <p:nvPr>
            <p:ph type="body" sz="quarter" idx="18"/>
          </p:nvPr>
        </p:nvSpPr>
        <p:spPr>
          <a:xfrm>
            <a:off x="5487830" y="1630141"/>
            <a:ext cx="12292172" cy="585788"/>
          </a:xfrm>
          <a:prstGeom prst="rect">
            <a:avLst/>
          </a:prstGeom>
        </p:spPr>
        <p:txBody>
          <a:bodyPr/>
          <a:lstStyle>
            <a:lvl1pPr algn="l">
              <a:defRPr lang="en-US" sz="3200" b="0" kern="1200" dirty="0" smtClean="0">
                <a:solidFill>
                  <a:schemeClr val="accent2"/>
                </a:solidFill>
                <a:latin typeface="+mj-lt"/>
                <a:ea typeface="+mn-ea"/>
                <a:cs typeface="Museo Sans 700" pitchFamily="50" charset="0"/>
              </a:defRPr>
            </a:lvl1pPr>
          </a:lstStyle>
          <a:p>
            <a:pPr marL="0" lvl="0" indent="0" algn="l" defTabSz="914078" rtl="0" eaLnBrk="1" latinLnBrk="0" hangingPunct="1">
              <a:spcBef>
                <a:spcPct val="20000"/>
              </a:spcBef>
              <a:buFont typeface="Arial" panose="020B0604020202020204" pitchFamily="34" charset="0"/>
              <a:buNone/>
            </a:pPr>
            <a:r>
              <a:rPr lang="en-US" dirty="0"/>
              <a:t>Click to edit Master text styles</a:t>
            </a:r>
          </a:p>
        </p:txBody>
      </p:sp>
      <p:pic>
        <p:nvPicPr>
          <p:cNvPr id="10" name="Picture Placeholder 10"/>
          <p:cNvPicPr>
            <a:picLocks noChangeAspect="1"/>
          </p:cNvPicPr>
          <p:nvPr userDrawn="1"/>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 y="0"/>
            <a:ext cx="5080001" cy="10287000"/>
          </a:xfrm>
          <a:prstGeom prst="rect">
            <a:avLst/>
          </a:prstGeom>
        </p:spPr>
      </p:pic>
    </p:spTree>
    <p:extLst>
      <p:ext uri="{BB962C8B-B14F-4D97-AF65-F5344CB8AC3E}">
        <p14:creationId xmlns:p14="http://schemas.microsoft.com/office/powerpoint/2010/main" val="1089533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Columns Bullets - Design3">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2622253" y="2622251"/>
            <a:ext cx="10302278" cy="5057778"/>
          </a:xfrm>
          <a:prstGeom prst="rect">
            <a:avLst/>
          </a:prstGeom>
        </p:spPr>
      </p:pic>
      <p:sp>
        <p:nvSpPr>
          <p:cNvPr id="8" name="Text Placeholder 4"/>
          <p:cNvSpPr>
            <a:spLocks noGrp="1"/>
          </p:cNvSpPr>
          <p:nvPr>
            <p:ph type="body" sz="quarter" idx="20"/>
          </p:nvPr>
        </p:nvSpPr>
        <p:spPr>
          <a:xfrm>
            <a:off x="5487829" y="2666492"/>
            <a:ext cx="5978459" cy="7319339"/>
          </a:xfrm>
          <a:prstGeom prst="rect">
            <a:avLst/>
          </a:prstGeom>
        </p:spPr>
        <p:txBody>
          <a:bodyPr anchor="t" anchorCtr="0">
            <a:normAutofit/>
          </a:bodyPr>
          <a:lstStyle>
            <a:lvl1pPr marL="457223" indent="-457223" algn="l" defTabSz="914445"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1pPr>
            <a:lvl2pPr marL="682659" indent="-276239" algn="l" defTabSz="914445"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2pPr>
            <a:lvl3pPr marL="973187" indent="-276239" algn="l" defTabSz="914445" rtl="0" eaLnBrk="1" latinLnBrk="0" hangingPunct="1">
              <a:spcBef>
                <a:spcPct val="20000"/>
              </a:spcBef>
              <a:buClr>
                <a:schemeClr val="accent2"/>
              </a:buClr>
              <a:buFont typeface="Arial" panose="020B0604020202020204" pitchFamily="34" charset="0"/>
              <a:buChar char="•"/>
              <a:defRPr lang="en-US" sz="2801" kern="1200" dirty="0" smtClean="0">
                <a:solidFill>
                  <a:schemeClr val="bg2"/>
                </a:solidFill>
                <a:latin typeface="+mn-lt"/>
                <a:ea typeface="+mn-ea"/>
                <a:cs typeface="+mn-cs"/>
              </a:defRPr>
            </a:lvl3pPr>
            <a:lvl4pPr marL="1204973" indent="-276239" algn="l" defTabSz="914445" rtl="0" eaLnBrk="1" latinLnBrk="0" hangingPunct="1">
              <a:spcBef>
                <a:spcPct val="20000"/>
              </a:spcBef>
              <a:buClr>
                <a:schemeClr val="accent2"/>
              </a:buClr>
              <a:buFont typeface="Arial" panose="020B0604020202020204" pitchFamily="34" charset="0"/>
              <a:buChar char="•"/>
              <a:defRPr lang="en-US" sz="2801" kern="1200" dirty="0" smtClean="0">
                <a:solidFill>
                  <a:schemeClr val="bg2"/>
                </a:solidFill>
                <a:latin typeface="+mn-lt"/>
                <a:ea typeface="+mn-ea"/>
                <a:cs typeface="+mn-cs"/>
              </a:defRPr>
            </a:lvl4pPr>
            <a:lvl5pPr marL="1422471" indent="-276239" algn="l" defTabSz="914445" rtl="0" eaLnBrk="1" latinLnBrk="0" hangingPunct="1">
              <a:spcBef>
                <a:spcPct val="20000"/>
              </a:spcBef>
              <a:buClr>
                <a:schemeClr val="accent2"/>
              </a:buClr>
              <a:buFont typeface="Arial" panose="020B0604020202020204" pitchFamily="34" charset="0"/>
              <a:buChar char="•"/>
              <a:defRPr lang="en-US" sz="2400"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p:nvPr>
        </p:nvSpPr>
        <p:spPr>
          <a:xfrm>
            <a:off x="11849107" y="2666492"/>
            <a:ext cx="5930894" cy="7319339"/>
          </a:xfrm>
          <a:prstGeom prst="rect">
            <a:avLst/>
          </a:prstGeom>
        </p:spPr>
        <p:txBody>
          <a:bodyPr anchor="t" anchorCtr="0">
            <a:normAutofit/>
          </a:bodyPr>
          <a:lstStyle>
            <a:lvl1pPr marL="457223" indent="-457223" algn="l" defTabSz="914445"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1pPr>
            <a:lvl2pPr marL="682659" indent="-276239" algn="l" defTabSz="914445"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2pPr>
            <a:lvl3pPr marL="973187" indent="-276239" algn="l" defTabSz="914445" rtl="0" eaLnBrk="1" latinLnBrk="0" hangingPunct="1">
              <a:spcBef>
                <a:spcPct val="20000"/>
              </a:spcBef>
              <a:buClr>
                <a:schemeClr val="accent2"/>
              </a:buClr>
              <a:buFont typeface="Arial" panose="020B0604020202020204" pitchFamily="34" charset="0"/>
              <a:buChar char="•"/>
              <a:defRPr lang="en-US" sz="2801" kern="1200" dirty="0" smtClean="0">
                <a:solidFill>
                  <a:schemeClr val="bg2"/>
                </a:solidFill>
                <a:latin typeface="+mn-lt"/>
                <a:ea typeface="+mn-ea"/>
                <a:cs typeface="+mn-cs"/>
              </a:defRPr>
            </a:lvl3pPr>
            <a:lvl4pPr marL="1204973" indent="-276239" algn="l" defTabSz="914445" rtl="0" eaLnBrk="1" latinLnBrk="0" hangingPunct="1">
              <a:spcBef>
                <a:spcPct val="20000"/>
              </a:spcBef>
              <a:buClr>
                <a:schemeClr val="accent2"/>
              </a:buClr>
              <a:buFont typeface="Arial" panose="020B0604020202020204" pitchFamily="34" charset="0"/>
              <a:buChar char="•"/>
              <a:defRPr lang="en-US" sz="2801" kern="1200" dirty="0" smtClean="0">
                <a:solidFill>
                  <a:schemeClr val="bg2"/>
                </a:solidFill>
                <a:latin typeface="+mn-lt"/>
                <a:ea typeface="+mn-ea"/>
                <a:cs typeface="+mn-cs"/>
              </a:defRPr>
            </a:lvl4pPr>
            <a:lvl5pPr marL="1422471" indent="-276239" algn="l" defTabSz="914445" rtl="0" eaLnBrk="1" latinLnBrk="0" hangingPunct="1">
              <a:spcBef>
                <a:spcPct val="20000"/>
              </a:spcBef>
              <a:buClr>
                <a:schemeClr val="accent2"/>
              </a:buClr>
              <a:buFont typeface="Arial" panose="020B0604020202020204" pitchFamily="34" charset="0"/>
              <a:buChar char="•"/>
              <a:defRPr lang="en-US" sz="2400"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p:cNvSpPr>
            <a:spLocks noGrp="1"/>
          </p:cNvSpPr>
          <p:nvPr>
            <p:ph type="body" idx="13" hasCustomPrompt="1"/>
          </p:nvPr>
        </p:nvSpPr>
        <p:spPr>
          <a:xfrm>
            <a:off x="5516857" y="615797"/>
            <a:ext cx="12292172" cy="760032"/>
          </a:xfrm>
          <a:prstGeom prst="rect">
            <a:avLst/>
          </a:prstGeom>
        </p:spPr>
        <p:txBody>
          <a:bodyPr anchor="b">
            <a:noAutofit/>
          </a:bodyPr>
          <a:lstStyle>
            <a:lvl1pPr marL="0" indent="0" algn="l" defTabSz="914078" rtl="0" eaLnBrk="1" latinLnBrk="0" hangingPunct="1">
              <a:buNone/>
              <a:defRPr lang="en-US" sz="4800" b="0" kern="1200" dirty="0" smtClean="0">
                <a:solidFill>
                  <a:schemeClr val="bg2"/>
                </a:solidFill>
                <a:latin typeface="+mj-lt"/>
                <a:ea typeface="+mn-ea"/>
                <a:cs typeface="Museo Sans 700" pitchFamily="50" charset="0"/>
              </a:defRPr>
            </a:lvl1pPr>
            <a:lvl2pPr marL="342917" indent="0">
              <a:buNone/>
              <a:defRPr sz="1500" b="1"/>
            </a:lvl2pPr>
            <a:lvl3pPr marL="685835" indent="0">
              <a:buNone/>
              <a:defRPr sz="1350" b="1"/>
            </a:lvl3pPr>
            <a:lvl4pPr marL="1028751" indent="0">
              <a:buNone/>
              <a:defRPr sz="1200" b="1"/>
            </a:lvl4pPr>
            <a:lvl5pPr marL="1371669" indent="0">
              <a:buNone/>
              <a:defRPr sz="1200" b="1"/>
            </a:lvl5pPr>
            <a:lvl6pPr marL="1714586" indent="0">
              <a:buNone/>
              <a:defRPr sz="1200" b="1"/>
            </a:lvl6pPr>
            <a:lvl7pPr marL="2057504" indent="0">
              <a:buNone/>
              <a:defRPr sz="1200" b="1"/>
            </a:lvl7pPr>
            <a:lvl8pPr marL="2400420" indent="0">
              <a:buNone/>
              <a:defRPr sz="1200" b="1"/>
            </a:lvl8pPr>
            <a:lvl9pPr marL="2743337" indent="0">
              <a:buNone/>
              <a:defRPr sz="1200" b="1"/>
            </a:lvl9pPr>
          </a:lstStyle>
          <a:p>
            <a:pPr lvl="0"/>
            <a:r>
              <a:rPr lang="en-US" dirty="0"/>
              <a:t>Click to edit master text styles</a:t>
            </a:r>
          </a:p>
        </p:txBody>
      </p:sp>
      <p:sp>
        <p:nvSpPr>
          <p:cNvPr id="13" name="Text Placeholder 3"/>
          <p:cNvSpPr>
            <a:spLocks noGrp="1"/>
          </p:cNvSpPr>
          <p:nvPr>
            <p:ph type="body" sz="quarter" idx="18"/>
          </p:nvPr>
        </p:nvSpPr>
        <p:spPr>
          <a:xfrm>
            <a:off x="5487830" y="1630141"/>
            <a:ext cx="12292172" cy="585788"/>
          </a:xfrm>
          <a:prstGeom prst="rect">
            <a:avLst/>
          </a:prstGeom>
        </p:spPr>
        <p:txBody>
          <a:bodyPr/>
          <a:lstStyle>
            <a:lvl1pPr algn="l">
              <a:defRPr lang="en-US" sz="3200" b="0" kern="1200" dirty="0" smtClean="0">
                <a:solidFill>
                  <a:schemeClr val="accent2"/>
                </a:solidFill>
                <a:latin typeface="+mj-lt"/>
                <a:ea typeface="+mn-ea"/>
                <a:cs typeface="Museo Sans 700" pitchFamily="50" charset="0"/>
              </a:defRPr>
            </a:lvl1pPr>
          </a:lstStyle>
          <a:p>
            <a:pPr marL="0" lvl="0" indent="0" algn="l" defTabSz="914078" rtl="0" eaLnBrk="1" latinLnBrk="0" hangingPunct="1">
              <a:spcBef>
                <a:spcPct val="20000"/>
              </a:spcBef>
              <a:buFont typeface="Arial" panose="020B0604020202020204" pitchFamily="34" charset="0"/>
              <a:buNone/>
            </a:pPr>
            <a:r>
              <a:rPr lang="en-US" dirty="0"/>
              <a:t>Click to edit Master text styles</a:t>
            </a:r>
          </a:p>
        </p:txBody>
      </p:sp>
    </p:spTree>
    <p:extLst>
      <p:ext uri="{BB962C8B-B14F-4D97-AF65-F5344CB8AC3E}">
        <p14:creationId xmlns:p14="http://schemas.microsoft.com/office/powerpoint/2010/main" val="24848508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6" name="Rectangle 15"/>
          <p:cNvSpPr/>
          <p:nvPr userDrawn="1"/>
        </p:nvSpPr>
        <p:spPr>
          <a:xfrm>
            <a:off x="0" y="9359900"/>
            <a:ext cx="18288000" cy="92710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7" name="Group 16">
            <a:extLst>
              <a:ext uri="{FF2B5EF4-FFF2-40B4-BE49-F238E27FC236}">
                <a16:creationId xmlns:a16="http://schemas.microsoft.com/office/drawing/2014/main" id="{12656DA8-8DC5-8746-93AB-2AFFAAF23051}"/>
              </a:ext>
            </a:extLst>
          </p:cNvPr>
          <p:cNvGrpSpPr/>
          <p:nvPr userDrawn="1"/>
        </p:nvGrpSpPr>
        <p:grpSpPr>
          <a:xfrm>
            <a:off x="7279262" y="9404326"/>
            <a:ext cx="10662259" cy="863384"/>
            <a:chOff x="3639631" y="4702162"/>
            <a:chExt cx="5331130" cy="431692"/>
          </a:xfrm>
        </p:grpSpPr>
        <p:pic>
          <p:nvPicPr>
            <p:cNvPr id="18" name="Picture 1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0384" y="4702162"/>
              <a:ext cx="1130377" cy="431692"/>
            </a:xfrm>
            <a:prstGeom prst="rect">
              <a:avLst/>
            </a:prstGeom>
          </p:spPr>
        </p:pic>
        <p:sp>
          <p:nvSpPr>
            <p:cNvPr id="19" name="Rectangle 18"/>
            <p:cNvSpPr/>
            <p:nvPr userDrawn="1"/>
          </p:nvSpPr>
          <p:spPr>
            <a:xfrm>
              <a:off x="3639631" y="4842274"/>
              <a:ext cx="1819633" cy="161583"/>
            </a:xfrm>
            <a:prstGeom prst="rect">
              <a:avLst/>
            </a:prstGeom>
          </p:spPr>
          <p:txBody>
            <a:bodyPr wrap="none" anchor="ctr">
              <a:spAutoFit/>
            </a:bodyPr>
            <a:lstStyle/>
            <a:p>
              <a:pPr algn="ctr"/>
              <a:r>
                <a:rPr lang="en-US" sz="1500" dirty="0"/>
                <a:t>Copyright Claroty 2018 </a:t>
              </a:r>
              <a:r>
                <a:rPr lang="mr-IN" sz="1500" dirty="0"/>
                <a:t>–</a:t>
              </a:r>
              <a:r>
                <a:rPr lang="en-US" sz="1500" dirty="0"/>
                <a:t> All Rights Reserved</a:t>
              </a:r>
            </a:p>
          </p:txBody>
        </p:sp>
      </p:grpSp>
      <p:sp>
        <p:nvSpPr>
          <p:cNvPr id="2" name="TextBox 1"/>
          <p:cNvSpPr txBox="1"/>
          <p:nvPr userDrawn="1"/>
        </p:nvSpPr>
        <p:spPr>
          <a:xfrm>
            <a:off x="5921998" y="4843026"/>
            <a:ext cx="6444008" cy="1186800"/>
          </a:xfrm>
          <a:prstGeom prst="rect">
            <a:avLst/>
          </a:prstGeom>
        </p:spPr>
        <p:txBody>
          <a:bodyPr wrap="square" rtlCol="0">
            <a:spAutoFit/>
          </a:bodyPr>
          <a:lstStyle/>
          <a:p>
            <a:pPr marL="0" indent="0" algn="ctr">
              <a:lnSpc>
                <a:spcPts val="8001"/>
              </a:lnSpc>
              <a:buNone/>
            </a:pPr>
            <a:r>
              <a:rPr lang="en-US" sz="9600" b="0" dirty="0">
                <a:solidFill>
                  <a:schemeClr val="bg1"/>
                </a:solidFill>
              </a:rPr>
              <a:t>Thank</a:t>
            </a:r>
            <a:r>
              <a:rPr lang="en-US" sz="9600" b="0" baseline="0" dirty="0">
                <a:solidFill>
                  <a:schemeClr val="bg1"/>
                </a:solidFill>
              </a:rPr>
              <a:t> </a:t>
            </a:r>
            <a:r>
              <a:rPr lang="en-US" sz="9600" b="0" dirty="0">
                <a:solidFill>
                  <a:schemeClr val="bg1"/>
                </a:solidFill>
              </a:rPr>
              <a:t>You</a:t>
            </a:r>
          </a:p>
        </p:txBody>
      </p:sp>
      <p:sp>
        <p:nvSpPr>
          <p:cNvPr id="12" name="Rectangle 11"/>
          <p:cNvSpPr/>
          <p:nvPr userDrawn="1"/>
        </p:nvSpPr>
        <p:spPr>
          <a:xfrm>
            <a:off x="6472276" y="6089247"/>
            <a:ext cx="5267252" cy="33558"/>
          </a:xfrm>
          <a:prstGeom prst="rect">
            <a:avLst/>
          </a:prstGeom>
          <a:gradFill>
            <a:gsLst>
              <a:gs pos="0">
                <a:schemeClr val="accent5"/>
              </a:gs>
              <a:gs pos="100000">
                <a:schemeClr val="accent1"/>
              </a:gs>
            </a:gsLst>
            <a:lin ang="108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solidFill>
                <a:schemeClr val="bg1"/>
              </a:solidFill>
            </a:endParaRPr>
          </a:p>
        </p:txBody>
      </p:sp>
      <p:sp>
        <p:nvSpPr>
          <p:cNvPr id="21" name="Rectangle 20"/>
          <p:cNvSpPr/>
          <p:nvPr userDrawn="1"/>
        </p:nvSpPr>
        <p:spPr>
          <a:xfrm>
            <a:off x="6472276" y="4525638"/>
            <a:ext cx="5267252" cy="33558"/>
          </a:xfrm>
          <a:prstGeom prst="rect">
            <a:avLst/>
          </a:prstGeom>
          <a:gradFill>
            <a:gsLst>
              <a:gs pos="0">
                <a:schemeClr val="accent5"/>
              </a:gs>
              <a:gs pos="100000">
                <a:schemeClr val="accent1"/>
              </a:gs>
            </a:gsLst>
            <a:lin ang="108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solidFill>
                <a:schemeClr val="bg1"/>
              </a:solidFill>
            </a:endParaRPr>
          </a:p>
        </p:txBody>
      </p:sp>
    </p:spTree>
    <p:extLst>
      <p:ext uri="{BB962C8B-B14F-4D97-AF65-F5344CB8AC3E}">
        <p14:creationId xmlns:p14="http://schemas.microsoft.com/office/powerpoint/2010/main" val="1796444515"/>
      </p:ext>
    </p:extLst>
  </p:cSld>
  <p:clrMapOvr>
    <a:masterClrMapping/>
  </p:clrMapOvr>
  <p:extLst mod="1">
    <p:ext uri="{DCECCB84-F9BA-43D5-87BE-67443E8EF086}">
      <p15:sldGuideLst xmlns:p15="http://schemas.microsoft.com/office/powerpoint/2012/main">
        <p15:guide id="1" orient="horz" pos="744">
          <p15:clr>
            <a:srgbClr val="FBAE40"/>
          </p15:clr>
        </p15:guide>
        <p15:guide id="2" pos="57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3" name="Text Placeholder 2"/>
          <p:cNvSpPr>
            <a:spLocks noGrp="1"/>
          </p:cNvSpPr>
          <p:nvPr>
            <p:ph type="body" idx="13" hasCustomPrompt="1"/>
          </p:nvPr>
        </p:nvSpPr>
        <p:spPr>
          <a:xfrm>
            <a:off x="1270700" y="3834978"/>
            <a:ext cx="15746600" cy="2168461"/>
          </a:xfrm>
          <a:prstGeom prst="rect">
            <a:avLst/>
          </a:prstGeom>
        </p:spPr>
        <p:txBody>
          <a:bodyPr anchor="ctr" anchorCtr="0">
            <a:normAutofit/>
          </a:bodyPr>
          <a:lstStyle>
            <a:lvl1pPr marL="0" indent="0" algn="ctr" defTabSz="914032" rtl="0" eaLnBrk="1" latinLnBrk="0" hangingPunct="1">
              <a:buNone/>
              <a:defRPr lang="en-US" sz="6000" b="0" kern="1200" dirty="0" smtClean="0">
                <a:solidFill>
                  <a:schemeClr val="bg2"/>
                </a:solidFill>
                <a:latin typeface="+mj-lt"/>
                <a:ea typeface="+mn-ea"/>
                <a:cs typeface="Museo Sans 700" pitchFamily="50"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Tree>
    <p:extLst>
      <p:ext uri="{BB962C8B-B14F-4D97-AF65-F5344CB8AC3E}">
        <p14:creationId xmlns:p14="http://schemas.microsoft.com/office/powerpoint/2010/main" val="434019153"/>
      </p:ext>
    </p:extLst>
  </p:cSld>
  <p:clrMapOvr>
    <a:masterClrMapping/>
  </p:clrMapOvr>
  <p:extLst>
    <p:ext uri="{DCECCB84-F9BA-43D5-87BE-67443E8EF086}">
      <p15:sldGuideLst xmlns:p15="http://schemas.microsoft.com/office/powerpoint/2012/main">
        <p15:guide id="1" orient="horz" pos="744">
          <p15:clr>
            <a:srgbClr val="FBAE40"/>
          </p15:clr>
        </p15:guide>
        <p15:guide id="2" pos="57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Divider">
    <p:spTree>
      <p:nvGrpSpPr>
        <p:cNvPr id="1" name=""/>
        <p:cNvGrpSpPr/>
        <p:nvPr/>
      </p:nvGrpSpPr>
      <p:grpSpPr>
        <a:xfrm>
          <a:off x="0" y="0"/>
          <a:ext cx="0" cy="0"/>
          <a:chOff x="0" y="0"/>
          <a:chExt cx="0" cy="0"/>
        </a:xfrm>
      </p:grpSpPr>
      <p:sp>
        <p:nvSpPr>
          <p:cNvPr id="3" name="Text Placeholder 2"/>
          <p:cNvSpPr>
            <a:spLocks noGrp="1"/>
          </p:cNvSpPr>
          <p:nvPr>
            <p:ph type="body" idx="13" hasCustomPrompt="1"/>
          </p:nvPr>
        </p:nvSpPr>
        <p:spPr>
          <a:xfrm>
            <a:off x="1270702" y="3834979"/>
            <a:ext cx="15746600" cy="2168462"/>
          </a:xfrm>
          <a:prstGeom prst="rect">
            <a:avLst/>
          </a:prstGeom>
        </p:spPr>
        <p:txBody>
          <a:bodyPr anchor="ctr" anchorCtr="0">
            <a:normAutofit/>
          </a:bodyPr>
          <a:lstStyle>
            <a:lvl1pPr marL="0" indent="0" algn="ctr" defTabSz="914078" rtl="0" eaLnBrk="1" latinLnBrk="0" hangingPunct="1">
              <a:buNone/>
              <a:defRPr lang="en-US" sz="6000" b="0" kern="1200" dirty="0" smtClean="0">
                <a:solidFill>
                  <a:schemeClr val="bg2"/>
                </a:solidFill>
                <a:latin typeface="+mj-lt"/>
                <a:ea typeface="+mn-ea"/>
                <a:cs typeface="Museo Sans 700" pitchFamily="50" charset="0"/>
              </a:defRPr>
            </a:lvl1pPr>
            <a:lvl2pPr marL="342917" indent="0">
              <a:buNone/>
              <a:defRPr sz="1500" b="1"/>
            </a:lvl2pPr>
            <a:lvl3pPr marL="685835" indent="0">
              <a:buNone/>
              <a:defRPr sz="1350" b="1"/>
            </a:lvl3pPr>
            <a:lvl4pPr marL="1028751" indent="0">
              <a:buNone/>
              <a:defRPr sz="1200" b="1"/>
            </a:lvl4pPr>
            <a:lvl5pPr marL="1371669" indent="0">
              <a:buNone/>
              <a:defRPr sz="1200" b="1"/>
            </a:lvl5pPr>
            <a:lvl6pPr marL="1714586" indent="0">
              <a:buNone/>
              <a:defRPr sz="1200" b="1"/>
            </a:lvl6pPr>
            <a:lvl7pPr marL="2057504" indent="0">
              <a:buNone/>
              <a:defRPr sz="1200" b="1"/>
            </a:lvl7pPr>
            <a:lvl8pPr marL="2400420" indent="0">
              <a:buNone/>
              <a:defRPr sz="1200" b="1"/>
            </a:lvl8pPr>
            <a:lvl9pPr marL="2743337" indent="0">
              <a:buNone/>
              <a:defRPr sz="1200" b="1"/>
            </a:lvl9pPr>
          </a:lstStyle>
          <a:p>
            <a:pPr lvl="0"/>
            <a:r>
              <a:rPr lang="en-US" dirty="0"/>
              <a:t>Click to edit master text styles</a:t>
            </a:r>
          </a:p>
        </p:txBody>
      </p:sp>
    </p:spTree>
    <p:extLst>
      <p:ext uri="{BB962C8B-B14F-4D97-AF65-F5344CB8AC3E}">
        <p14:creationId xmlns:p14="http://schemas.microsoft.com/office/powerpoint/2010/main" val="2589992716"/>
      </p:ext>
    </p:extLst>
  </p:cSld>
  <p:clrMapOvr>
    <a:masterClrMapping/>
  </p:clrMapOvr>
  <p:extLst>
    <p:ext uri="{DCECCB84-F9BA-43D5-87BE-67443E8EF086}">
      <p15:sldGuideLst xmlns:p15="http://schemas.microsoft.com/office/powerpoint/2012/main">
        <p15:guide id="1" orient="horz" pos="744">
          <p15:clr>
            <a:srgbClr val="FBAE40"/>
          </p15:clr>
        </p15:guide>
        <p15:guide id="2" pos="576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and Subtitle Blank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680773" y="9404326"/>
            <a:ext cx="2260754" cy="863384"/>
          </a:xfrm>
          <a:prstGeom prst="rect">
            <a:avLst/>
          </a:prstGeom>
        </p:spPr>
      </p:pic>
      <p:sp>
        <p:nvSpPr>
          <p:cNvPr id="6" name="Rectangle 5"/>
          <p:cNvSpPr/>
          <p:nvPr userDrawn="1"/>
        </p:nvSpPr>
        <p:spPr>
          <a:xfrm>
            <a:off x="432344" y="9684548"/>
            <a:ext cx="412292" cy="323165"/>
          </a:xfrm>
          <a:prstGeom prst="rect">
            <a:avLst/>
          </a:prstGeom>
        </p:spPr>
        <p:txBody>
          <a:bodyPr wrap="none" anchor="ctr">
            <a:spAutoFit/>
          </a:bodyPr>
          <a:lstStyle/>
          <a:p>
            <a:pPr algn="ctr"/>
            <a:fld id="{1036F1E4-8092-45C6-82DF-5BEB0D84C30C}" type="slidenum">
              <a:rPr lang="en-US" sz="1500" smtClean="0"/>
              <a:t>‹#›</a:t>
            </a:fld>
            <a:endParaRPr lang="en-US" sz="1500" dirty="0"/>
          </a:p>
        </p:txBody>
      </p:sp>
      <p:sp>
        <p:nvSpPr>
          <p:cNvPr id="7" name="Rectangle 6"/>
          <p:cNvSpPr/>
          <p:nvPr userDrawn="1"/>
        </p:nvSpPr>
        <p:spPr>
          <a:xfrm>
            <a:off x="7279261" y="9684548"/>
            <a:ext cx="3639265" cy="323165"/>
          </a:xfrm>
          <a:prstGeom prst="rect">
            <a:avLst/>
          </a:prstGeom>
        </p:spPr>
        <p:txBody>
          <a:bodyPr wrap="none" anchor="ctr">
            <a:spAutoFit/>
          </a:bodyPr>
          <a:lstStyle/>
          <a:p>
            <a:pPr algn="ctr"/>
            <a:r>
              <a:rPr lang="en-US" sz="1500" dirty="0"/>
              <a:t>Copyright Claroty 2018 </a:t>
            </a:r>
            <a:r>
              <a:rPr lang="mr-IN" sz="1500" dirty="0"/>
              <a:t>–</a:t>
            </a:r>
            <a:r>
              <a:rPr lang="en-US" sz="1500" dirty="0"/>
              <a:t> All Rights Reserved</a:t>
            </a:r>
          </a:p>
        </p:txBody>
      </p:sp>
      <p:sp>
        <p:nvSpPr>
          <p:cNvPr id="9" name="Text Placeholder 2">
            <a:extLst>
              <a:ext uri="{FF2B5EF4-FFF2-40B4-BE49-F238E27FC236}">
                <a16:creationId xmlns:a16="http://schemas.microsoft.com/office/drawing/2014/main" id="{4D8C9F1E-062A-E74B-AF2B-7F6BD6DADFD0}"/>
              </a:ext>
            </a:extLst>
          </p:cNvPr>
          <p:cNvSpPr>
            <a:spLocks noGrp="1"/>
          </p:cNvSpPr>
          <p:nvPr>
            <p:ph type="body" idx="13" hasCustomPrompt="1"/>
          </p:nvPr>
        </p:nvSpPr>
        <p:spPr>
          <a:xfrm>
            <a:off x="1270702" y="557742"/>
            <a:ext cx="15746600" cy="760032"/>
          </a:xfrm>
          <a:prstGeom prst="rect">
            <a:avLst/>
          </a:prstGeom>
        </p:spPr>
        <p:txBody>
          <a:bodyPr anchor="b">
            <a:noAutofit/>
          </a:bodyPr>
          <a:lstStyle>
            <a:lvl1pPr marL="0" indent="0" algn="ctr" defTabSz="914078" rtl="0" eaLnBrk="1" latinLnBrk="0" hangingPunct="1">
              <a:buNone/>
              <a:defRPr lang="en-US" sz="4800" b="0" kern="1200" dirty="0" smtClean="0">
                <a:solidFill>
                  <a:schemeClr val="bg1"/>
                </a:solidFill>
                <a:latin typeface="+mj-lt"/>
                <a:ea typeface="+mn-ea"/>
                <a:cs typeface="Museo Sans 700" pitchFamily="50" charset="0"/>
              </a:defRPr>
            </a:lvl1pPr>
            <a:lvl2pPr marL="342917" indent="0">
              <a:buNone/>
              <a:defRPr sz="1500" b="1"/>
            </a:lvl2pPr>
            <a:lvl3pPr marL="685835" indent="0">
              <a:buNone/>
              <a:defRPr sz="1350" b="1"/>
            </a:lvl3pPr>
            <a:lvl4pPr marL="1028751" indent="0">
              <a:buNone/>
              <a:defRPr sz="1200" b="1"/>
            </a:lvl4pPr>
            <a:lvl5pPr marL="1371669" indent="0">
              <a:buNone/>
              <a:defRPr sz="1200" b="1"/>
            </a:lvl5pPr>
            <a:lvl6pPr marL="1714586" indent="0">
              <a:buNone/>
              <a:defRPr sz="1200" b="1"/>
            </a:lvl6pPr>
            <a:lvl7pPr marL="2057504" indent="0">
              <a:buNone/>
              <a:defRPr sz="1200" b="1"/>
            </a:lvl7pPr>
            <a:lvl8pPr marL="2400420" indent="0">
              <a:buNone/>
              <a:defRPr sz="1200" b="1"/>
            </a:lvl8pPr>
            <a:lvl9pPr marL="2743337" indent="0">
              <a:buNone/>
              <a:defRPr sz="1200" b="1"/>
            </a:lvl9pPr>
          </a:lstStyle>
          <a:p>
            <a:pPr lvl="0"/>
            <a:r>
              <a:rPr lang="en-US" dirty="0"/>
              <a:t>Click to edit master text styles</a:t>
            </a:r>
          </a:p>
        </p:txBody>
      </p:sp>
      <p:sp>
        <p:nvSpPr>
          <p:cNvPr id="10" name="Text Placeholder 9"/>
          <p:cNvSpPr>
            <a:spLocks noGrp="1"/>
          </p:cNvSpPr>
          <p:nvPr>
            <p:ph type="body" sz="quarter" idx="14"/>
          </p:nvPr>
        </p:nvSpPr>
        <p:spPr>
          <a:xfrm>
            <a:off x="1270702" y="1843313"/>
            <a:ext cx="15746600" cy="1828800"/>
          </a:xfrm>
          <a:prstGeom prst="rect">
            <a:avLst/>
          </a:prstGeom>
          <a:effectLst>
            <a:glow rad="431800">
              <a:schemeClr val="bg1">
                <a:alpha val="40000"/>
              </a:schemeClr>
            </a:glow>
          </a:effectLst>
        </p:spPr>
        <p:txBody>
          <a:bodyPr/>
          <a:lstStyle>
            <a:lvl1pPr marL="0" indent="0" algn="ctr" defTabSz="914078" rtl="0" eaLnBrk="1" latinLnBrk="0" hangingPunct="1">
              <a:spcBef>
                <a:spcPct val="0"/>
              </a:spcBef>
              <a:buFontTx/>
              <a:buNone/>
              <a:defRPr lang="en-US" sz="3200" kern="1200" dirty="0" smtClean="0">
                <a:solidFill>
                  <a:schemeClr val="accent2"/>
                </a:solidFill>
                <a:latin typeface="+mj-lt"/>
                <a:ea typeface="ＭＳ Ｐゴシック" charset="0"/>
                <a:cs typeface="Roboto Regular"/>
              </a:defRPr>
            </a:lvl1pPr>
            <a:lvl2pPr marL="0" indent="0" algn="ctr" defTabSz="914078" rtl="0" eaLnBrk="1" latinLnBrk="0" hangingPunct="1">
              <a:spcBef>
                <a:spcPct val="0"/>
              </a:spcBef>
              <a:buFontTx/>
              <a:buNone/>
              <a:defRPr lang="en-US" sz="3200" kern="1200" dirty="0" smtClean="0">
                <a:solidFill>
                  <a:schemeClr val="accent2"/>
                </a:solidFill>
                <a:latin typeface="Calibri "/>
                <a:ea typeface="+mn-ea"/>
                <a:cs typeface="+mn-cs"/>
              </a:defRPr>
            </a:lvl2pPr>
            <a:lvl3pPr marL="0" indent="0" algn="ctr" defTabSz="914078" rtl="0" eaLnBrk="1" latinLnBrk="0" hangingPunct="1">
              <a:spcBef>
                <a:spcPct val="0"/>
              </a:spcBef>
              <a:buFontTx/>
              <a:buNone/>
              <a:defRPr lang="en-US" sz="3200" kern="1200" dirty="0" smtClean="0">
                <a:solidFill>
                  <a:schemeClr val="accent2"/>
                </a:solidFill>
                <a:latin typeface="Calibri "/>
                <a:ea typeface="+mn-ea"/>
                <a:cs typeface="+mn-cs"/>
              </a:defRPr>
            </a:lvl3pPr>
            <a:lvl4pPr marL="0" indent="0" algn="ctr" defTabSz="914078" rtl="0" eaLnBrk="1" latinLnBrk="0" hangingPunct="1">
              <a:spcBef>
                <a:spcPct val="0"/>
              </a:spcBef>
              <a:buFontTx/>
              <a:buNone/>
              <a:defRPr lang="en-US" sz="3200" kern="1200" dirty="0" smtClean="0">
                <a:solidFill>
                  <a:schemeClr val="accent2"/>
                </a:solidFill>
                <a:latin typeface="Calibri "/>
                <a:ea typeface="+mn-ea"/>
                <a:cs typeface="+mn-cs"/>
              </a:defRPr>
            </a:lvl4pPr>
            <a:lvl5pPr marL="0" indent="0" algn="ctr" defTabSz="914078" rtl="0" eaLnBrk="1" latinLnBrk="0" hangingPunct="1">
              <a:spcBef>
                <a:spcPct val="0"/>
              </a:spcBef>
              <a:buFontTx/>
              <a:buNone/>
              <a:defRPr lang="en-US" sz="3200" kern="1200" dirty="0" smtClean="0">
                <a:solidFill>
                  <a:schemeClr val="accent2"/>
                </a:solidFill>
                <a:latin typeface="Calibri "/>
                <a:ea typeface="+mn-ea"/>
                <a:cs typeface="+mn-cs"/>
              </a:defRPr>
            </a:lvl5pPr>
          </a:lstStyle>
          <a:p>
            <a:pPr marL="0" lvl="0" indent="0" algn="ctr" defTabSz="914078" rtl="0" eaLnBrk="1" latinLnBrk="0" hangingPunct="1">
              <a:spcBef>
                <a:spcPct val="0"/>
              </a:spcBef>
              <a:buFontTx/>
              <a:buNone/>
            </a:pPr>
            <a:r>
              <a:rPr lang="en-US" dirty="0"/>
              <a:t>Click to edit Master text styles</a:t>
            </a:r>
          </a:p>
        </p:txBody>
      </p:sp>
      <p:sp>
        <p:nvSpPr>
          <p:cNvPr id="11" name="Rectangle 10"/>
          <p:cNvSpPr/>
          <p:nvPr userDrawn="1"/>
        </p:nvSpPr>
        <p:spPr>
          <a:xfrm>
            <a:off x="8788120" y="1562177"/>
            <a:ext cx="711767" cy="33558"/>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Tree>
    <p:extLst>
      <p:ext uri="{BB962C8B-B14F-4D97-AF65-F5344CB8AC3E}">
        <p14:creationId xmlns:p14="http://schemas.microsoft.com/office/powerpoint/2010/main" val="9539631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8" name="Rectangle 7"/>
          <p:cNvSpPr/>
          <p:nvPr userDrawn="1"/>
        </p:nvSpPr>
        <p:spPr>
          <a:xfrm>
            <a:off x="0" y="2744828"/>
            <a:ext cx="18288000" cy="6615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Text Placeholder 2"/>
          <p:cNvSpPr>
            <a:spLocks noGrp="1"/>
          </p:cNvSpPr>
          <p:nvPr>
            <p:ph type="body" idx="13" hasCustomPrompt="1"/>
          </p:nvPr>
        </p:nvSpPr>
        <p:spPr>
          <a:xfrm>
            <a:off x="1200522" y="557742"/>
            <a:ext cx="15886956" cy="760032"/>
          </a:xfrm>
          <a:prstGeom prst="rect">
            <a:avLst/>
          </a:prstGeom>
        </p:spPr>
        <p:txBody>
          <a:bodyPr anchor="b">
            <a:noAutofit/>
          </a:bodyPr>
          <a:lstStyle>
            <a:lvl1pPr marL="0" indent="0" algn="ctr" defTabSz="914124" rtl="0" eaLnBrk="1" latinLnBrk="0" hangingPunct="1">
              <a:buNone/>
              <a:defRPr lang="en-US" sz="4800" b="0" kern="1200" dirty="0" smtClean="0">
                <a:solidFill>
                  <a:schemeClr val="bg1"/>
                </a:solidFill>
                <a:latin typeface="+mj-lt"/>
                <a:ea typeface="+mn-ea"/>
                <a:cs typeface="Museo Sans 700" pitchFamily="50" charset="0"/>
              </a:defRPr>
            </a:lvl1pPr>
            <a:lvl2pPr marL="342935" indent="0">
              <a:buNone/>
              <a:defRPr sz="1500" b="1"/>
            </a:lvl2pPr>
            <a:lvl3pPr marL="685869" indent="0">
              <a:buNone/>
              <a:defRPr sz="1350" b="1"/>
            </a:lvl3pPr>
            <a:lvl4pPr marL="1028802" indent="0">
              <a:buNone/>
              <a:defRPr sz="1200" b="1"/>
            </a:lvl4pPr>
            <a:lvl5pPr marL="1371738" indent="0">
              <a:buNone/>
              <a:defRPr sz="1200" b="1"/>
            </a:lvl5pPr>
            <a:lvl6pPr marL="1714671" indent="0">
              <a:buNone/>
              <a:defRPr sz="1200" b="1"/>
            </a:lvl6pPr>
            <a:lvl7pPr marL="2057607" indent="0">
              <a:buNone/>
              <a:defRPr sz="1200" b="1"/>
            </a:lvl7pPr>
            <a:lvl8pPr marL="2400540" indent="0">
              <a:buNone/>
              <a:defRPr sz="1200" b="1"/>
            </a:lvl8pPr>
            <a:lvl9pPr marL="2743475" indent="0">
              <a:buNone/>
              <a:defRPr sz="1200" b="1"/>
            </a:lvl9pPr>
          </a:lstStyle>
          <a:p>
            <a:pPr lvl="0"/>
            <a:r>
              <a:rPr lang="en-US" dirty="0"/>
              <a:t>Click to edit master text styles</a:t>
            </a:r>
          </a:p>
        </p:txBody>
      </p:sp>
      <p:sp>
        <p:nvSpPr>
          <p:cNvPr id="36" name="Rectangle 35"/>
          <p:cNvSpPr/>
          <p:nvPr userDrawn="1"/>
        </p:nvSpPr>
        <p:spPr>
          <a:xfrm>
            <a:off x="8788121" y="1562177"/>
            <a:ext cx="711767" cy="33558"/>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grpSp>
        <p:nvGrpSpPr>
          <p:cNvPr id="3" name="Group 2">
            <a:extLst>
              <a:ext uri="{FF2B5EF4-FFF2-40B4-BE49-F238E27FC236}">
                <a16:creationId xmlns:a16="http://schemas.microsoft.com/office/drawing/2014/main" id="{12656DA8-8DC5-8746-93AB-2AFFAAF23051}"/>
              </a:ext>
            </a:extLst>
          </p:cNvPr>
          <p:cNvGrpSpPr/>
          <p:nvPr userDrawn="1"/>
        </p:nvGrpSpPr>
        <p:grpSpPr>
          <a:xfrm>
            <a:off x="7279264" y="9404327"/>
            <a:ext cx="10662259" cy="863384"/>
            <a:chOff x="3639631" y="4702162"/>
            <a:chExt cx="5331130" cy="431692"/>
          </a:xfrm>
        </p:grpSpPr>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0384" y="4702162"/>
              <a:ext cx="1130377" cy="431692"/>
            </a:xfrm>
            <a:prstGeom prst="rect">
              <a:avLst/>
            </a:prstGeom>
          </p:spPr>
        </p:pic>
        <p:sp>
          <p:nvSpPr>
            <p:cNvPr id="12" name="Rectangle 11"/>
            <p:cNvSpPr/>
            <p:nvPr userDrawn="1"/>
          </p:nvSpPr>
          <p:spPr>
            <a:xfrm>
              <a:off x="3639631" y="4842275"/>
              <a:ext cx="1819633" cy="161583"/>
            </a:xfrm>
            <a:prstGeom prst="rect">
              <a:avLst/>
            </a:prstGeom>
          </p:spPr>
          <p:txBody>
            <a:bodyPr wrap="none" anchor="ctr">
              <a:spAutoFit/>
            </a:bodyPr>
            <a:lstStyle/>
            <a:p>
              <a:pPr algn="ctr"/>
              <a:r>
                <a:rPr lang="en-US" sz="1500" dirty="0"/>
                <a:t>Copyright Claroty 2018 </a:t>
              </a:r>
              <a:r>
                <a:rPr lang="mr-IN" sz="1500" dirty="0"/>
                <a:t>–</a:t>
              </a:r>
              <a:r>
                <a:rPr lang="en-US" sz="1500" dirty="0"/>
                <a:t> All Rights Reserved</a:t>
              </a:r>
            </a:p>
          </p:txBody>
        </p:sp>
      </p:grpSp>
      <p:sp>
        <p:nvSpPr>
          <p:cNvPr id="14" name="Rectangle 13"/>
          <p:cNvSpPr/>
          <p:nvPr userDrawn="1"/>
        </p:nvSpPr>
        <p:spPr>
          <a:xfrm>
            <a:off x="432347" y="9684549"/>
            <a:ext cx="412292" cy="323165"/>
          </a:xfrm>
          <a:prstGeom prst="rect">
            <a:avLst/>
          </a:prstGeom>
        </p:spPr>
        <p:txBody>
          <a:bodyPr wrap="none" anchor="ctr">
            <a:spAutoFit/>
          </a:bodyPr>
          <a:lstStyle/>
          <a:p>
            <a:pPr algn="ctr"/>
            <a:fld id="{1036F1E4-8092-45C6-82DF-5BEB0D84C30C}" type="slidenum">
              <a:rPr lang="en-US" sz="1500" smtClean="0"/>
              <a:t>‹#›</a:t>
            </a:fld>
            <a:endParaRPr lang="en-US" sz="1500" dirty="0"/>
          </a:p>
        </p:txBody>
      </p:sp>
      <p:sp>
        <p:nvSpPr>
          <p:cNvPr id="4" name="Text Placeholder 3"/>
          <p:cNvSpPr>
            <a:spLocks noGrp="1"/>
          </p:cNvSpPr>
          <p:nvPr>
            <p:ph type="body" sz="quarter" idx="18"/>
          </p:nvPr>
        </p:nvSpPr>
        <p:spPr>
          <a:xfrm>
            <a:off x="1181105" y="1847852"/>
            <a:ext cx="15925796" cy="585788"/>
          </a:xfrm>
          <a:prstGeom prst="rect">
            <a:avLst/>
          </a:prstGeom>
        </p:spPr>
        <p:txBody>
          <a:bodyPr/>
          <a:lstStyle>
            <a:lvl1pPr>
              <a:defRPr lang="en-US" sz="3200" kern="1200" dirty="0" smtClean="0">
                <a:solidFill>
                  <a:srgbClr val="E0534A"/>
                </a:solidFill>
                <a:latin typeface="+mj-lt"/>
                <a:ea typeface="ＭＳ Ｐゴシック" charset="0"/>
                <a:cs typeface="Roboto Regular"/>
              </a:defRPr>
            </a:lvl1pPr>
          </a:lstStyle>
          <a:p>
            <a:pPr marL="0" lvl="0" indent="0" algn="ctr" defTabSz="914124" rtl="0" eaLnBrk="1" latinLnBrk="0" hangingPunct="1">
              <a:spcBef>
                <a:spcPct val="0"/>
              </a:spcBef>
              <a:buFontTx/>
              <a:buNone/>
            </a:pPr>
            <a:r>
              <a:rPr lang="en-US" dirty="0"/>
              <a:t>Click to edit Master text styles</a:t>
            </a:r>
          </a:p>
        </p:txBody>
      </p:sp>
      <p:sp>
        <p:nvSpPr>
          <p:cNvPr id="6" name="Content Placeholder 5"/>
          <p:cNvSpPr>
            <a:spLocks noGrp="1"/>
          </p:cNvSpPr>
          <p:nvPr>
            <p:ph sz="quarter" idx="21"/>
          </p:nvPr>
        </p:nvSpPr>
        <p:spPr>
          <a:xfrm>
            <a:off x="1200524" y="3219452"/>
            <a:ext cx="15906377" cy="5629277"/>
          </a:xfrm>
          <a:prstGeom prst="rect">
            <a:avLst/>
          </a:prstGeom>
        </p:spPr>
        <p:txBody>
          <a:bodyPr anchor="ctr" anchorCtr="0">
            <a:normAutofit/>
          </a:bodyPr>
          <a:lstStyle>
            <a:lvl1pPr marL="342935" indent="-342935" algn="l" defTabSz="914490"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1pPr>
            <a:lvl2pPr marL="628713" indent="-327059" algn="l" defTabSz="914490"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2pPr>
            <a:lvl3pPr marL="857337" indent="-228624" algn="l" defTabSz="91449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3pPr>
            <a:lvl4pPr marL="1085958" indent="-285780" algn="l" defTabSz="91449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4pPr>
            <a:lvl5pPr marL="1371738" indent="-285780" algn="l" defTabSz="914490" rtl="0" eaLnBrk="1" latinLnBrk="0" hangingPunct="1">
              <a:spcBef>
                <a:spcPct val="20000"/>
              </a:spcBef>
              <a:buClr>
                <a:schemeClr val="accent2"/>
              </a:buClr>
              <a:buFont typeface="Arial" panose="020B0604020202020204" pitchFamily="34" charset="0"/>
              <a:buChar char="•"/>
              <a:defRPr lang="en-US" sz="2801" kern="1200" dirty="0" smtClean="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708703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 Columns Text Slide">
    <p:spTree>
      <p:nvGrpSpPr>
        <p:cNvPr id="1" name=""/>
        <p:cNvGrpSpPr/>
        <p:nvPr/>
      </p:nvGrpSpPr>
      <p:grpSpPr>
        <a:xfrm>
          <a:off x="0" y="0"/>
          <a:ext cx="0" cy="0"/>
          <a:chOff x="0" y="0"/>
          <a:chExt cx="0" cy="0"/>
        </a:xfrm>
      </p:grpSpPr>
      <p:sp>
        <p:nvSpPr>
          <p:cNvPr id="8" name="Rectangle 7"/>
          <p:cNvSpPr/>
          <p:nvPr userDrawn="1"/>
        </p:nvSpPr>
        <p:spPr>
          <a:xfrm>
            <a:off x="0" y="2744828"/>
            <a:ext cx="18288000" cy="6615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Text Placeholder 2"/>
          <p:cNvSpPr>
            <a:spLocks noGrp="1"/>
          </p:cNvSpPr>
          <p:nvPr>
            <p:ph type="body" idx="13" hasCustomPrompt="1"/>
          </p:nvPr>
        </p:nvSpPr>
        <p:spPr>
          <a:xfrm>
            <a:off x="1181103" y="557742"/>
            <a:ext cx="15925794" cy="760032"/>
          </a:xfrm>
          <a:prstGeom prst="rect">
            <a:avLst/>
          </a:prstGeom>
        </p:spPr>
        <p:txBody>
          <a:bodyPr anchor="b">
            <a:noAutofit/>
          </a:bodyPr>
          <a:lstStyle>
            <a:lvl1pPr marL="0" indent="0" algn="ctr" defTabSz="914124" rtl="0" eaLnBrk="1" latinLnBrk="0" hangingPunct="1">
              <a:buNone/>
              <a:defRPr lang="en-US" sz="4800" b="0" kern="1200" dirty="0" smtClean="0">
                <a:solidFill>
                  <a:schemeClr val="bg1"/>
                </a:solidFill>
                <a:latin typeface="+mj-lt"/>
                <a:ea typeface="+mn-ea"/>
                <a:cs typeface="Museo Sans 700" pitchFamily="50" charset="0"/>
              </a:defRPr>
            </a:lvl1pPr>
            <a:lvl2pPr marL="342935" indent="0">
              <a:buNone/>
              <a:defRPr sz="1500" b="1"/>
            </a:lvl2pPr>
            <a:lvl3pPr marL="685869" indent="0">
              <a:buNone/>
              <a:defRPr sz="1350" b="1"/>
            </a:lvl3pPr>
            <a:lvl4pPr marL="1028802" indent="0">
              <a:buNone/>
              <a:defRPr sz="1200" b="1"/>
            </a:lvl4pPr>
            <a:lvl5pPr marL="1371738" indent="0">
              <a:buNone/>
              <a:defRPr sz="1200" b="1"/>
            </a:lvl5pPr>
            <a:lvl6pPr marL="1714671" indent="0">
              <a:buNone/>
              <a:defRPr sz="1200" b="1"/>
            </a:lvl6pPr>
            <a:lvl7pPr marL="2057607" indent="0">
              <a:buNone/>
              <a:defRPr sz="1200" b="1"/>
            </a:lvl7pPr>
            <a:lvl8pPr marL="2400540" indent="0">
              <a:buNone/>
              <a:defRPr sz="1200" b="1"/>
            </a:lvl8pPr>
            <a:lvl9pPr marL="2743475" indent="0">
              <a:buNone/>
              <a:defRPr sz="1200" b="1"/>
            </a:lvl9pPr>
          </a:lstStyle>
          <a:p>
            <a:pPr lvl="0"/>
            <a:r>
              <a:rPr lang="en-US" dirty="0"/>
              <a:t>Click to edit master text styles</a:t>
            </a:r>
          </a:p>
        </p:txBody>
      </p:sp>
      <p:sp>
        <p:nvSpPr>
          <p:cNvPr id="36" name="Rectangle 35"/>
          <p:cNvSpPr/>
          <p:nvPr userDrawn="1"/>
        </p:nvSpPr>
        <p:spPr>
          <a:xfrm>
            <a:off x="8788121" y="1562177"/>
            <a:ext cx="711767" cy="33558"/>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grpSp>
        <p:nvGrpSpPr>
          <p:cNvPr id="3" name="Group 2">
            <a:extLst>
              <a:ext uri="{FF2B5EF4-FFF2-40B4-BE49-F238E27FC236}">
                <a16:creationId xmlns:a16="http://schemas.microsoft.com/office/drawing/2014/main" id="{12656DA8-8DC5-8746-93AB-2AFFAAF23051}"/>
              </a:ext>
            </a:extLst>
          </p:cNvPr>
          <p:cNvGrpSpPr/>
          <p:nvPr userDrawn="1"/>
        </p:nvGrpSpPr>
        <p:grpSpPr>
          <a:xfrm>
            <a:off x="7279264" y="9404327"/>
            <a:ext cx="10662259" cy="863384"/>
            <a:chOff x="3639631" y="4702162"/>
            <a:chExt cx="5331130" cy="431692"/>
          </a:xfrm>
        </p:grpSpPr>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0384" y="4702162"/>
              <a:ext cx="1130377" cy="431692"/>
            </a:xfrm>
            <a:prstGeom prst="rect">
              <a:avLst/>
            </a:prstGeom>
          </p:spPr>
        </p:pic>
        <p:sp>
          <p:nvSpPr>
            <p:cNvPr id="12" name="Rectangle 11"/>
            <p:cNvSpPr/>
            <p:nvPr userDrawn="1"/>
          </p:nvSpPr>
          <p:spPr>
            <a:xfrm>
              <a:off x="3639631" y="4842275"/>
              <a:ext cx="1819633" cy="161583"/>
            </a:xfrm>
            <a:prstGeom prst="rect">
              <a:avLst/>
            </a:prstGeom>
          </p:spPr>
          <p:txBody>
            <a:bodyPr wrap="none" anchor="ctr">
              <a:spAutoFit/>
            </a:bodyPr>
            <a:lstStyle/>
            <a:p>
              <a:pPr algn="ctr"/>
              <a:r>
                <a:rPr lang="en-US" sz="1500" dirty="0"/>
                <a:t>Copyright Claroty 2018 </a:t>
              </a:r>
              <a:r>
                <a:rPr lang="mr-IN" sz="1500" dirty="0"/>
                <a:t>–</a:t>
              </a:r>
              <a:r>
                <a:rPr lang="en-US" sz="1500" dirty="0"/>
                <a:t> All Rights Reserved</a:t>
              </a:r>
            </a:p>
          </p:txBody>
        </p:sp>
      </p:grpSp>
      <p:sp>
        <p:nvSpPr>
          <p:cNvPr id="14" name="Rectangle 13"/>
          <p:cNvSpPr/>
          <p:nvPr userDrawn="1"/>
        </p:nvSpPr>
        <p:spPr>
          <a:xfrm>
            <a:off x="432347" y="9684549"/>
            <a:ext cx="412292" cy="323165"/>
          </a:xfrm>
          <a:prstGeom prst="rect">
            <a:avLst/>
          </a:prstGeom>
        </p:spPr>
        <p:txBody>
          <a:bodyPr wrap="none" anchor="ctr">
            <a:spAutoFit/>
          </a:bodyPr>
          <a:lstStyle/>
          <a:p>
            <a:pPr algn="ctr"/>
            <a:fld id="{1036F1E4-8092-45C6-82DF-5BEB0D84C30C}" type="slidenum">
              <a:rPr lang="en-US" sz="1500" smtClean="0"/>
              <a:t>‹#›</a:t>
            </a:fld>
            <a:endParaRPr lang="en-US" sz="1500" dirty="0"/>
          </a:p>
        </p:txBody>
      </p:sp>
      <p:sp>
        <p:nvSpPr>
          <p:cNvPr id="4" name="Text Placeholder 3"/>
          <p:cNvSpPr>
            <a:spLocks noGrp="1"/>
          </p:cNvSpPr>
          <p:nvPr>
            <p:ph type="body" sz="quarter" idx="18"/>
          </p:nvPr>
        </p:nvSpPr>
        <p:spPr>
          <a:xfrm>
            <a:off x="1181105" y="1847852"/>
            <a:ext cx="15925796" cy="585788"/>
          </a:xfrm>
          <a:prstGeom prst="rect">
            <a:avLst/>
          </a:prstGeom>
        </p:spPr>
        <p:txBody>
          <a:bodyPr/>
          <a:lstStyle>
            <a:lvl1pPr>
              <a:defRPr lang="en-US" sz="3200" kern="1200" dirty="0" smtClean="0">
                <a:solidFill>
                  <a:srgbClr val="E0534A"/>
                </a:solidFill>
                <a:latin typeface="+mj-lt"/>
                <a:ea typeface="ＭＳ Ｐゴシック" charset="0"/>
                <a:cs typeface="Roboto Regular"/>
              </a:defRPr>
            </a:lvl1pPr>
          </a:lstStyle>
          <a:p>
            <a:pPr marL="0" lvl="0" indent="0" algn="ctr" defTabSz="914124" rtl="0" eaLnBrk="1" latinLnBrk="0" hangingPunct="1">
              <a:spcBef>
                <a:spcPct val="0"/>
              </a:spcBef>
              <a:buFontTx/>
              <a:buNone/>
            </a:pPr>
            <a:r>
              <a:rPr lang="en-US" dirty="0"/>
              <a:t>Click to edit Master text styles</a:t>
            </a:r>
          </a:p>
        </p:txBody>
      </p:sp>
      <p:sp>
        <p:nvSpPr>
          <p:cNvPr id="5" name="Text Placeholder 4"/>
          <p:cNvSpPr>
            <a:spLocks noGrp="1"/>
          </p:cNvSpPr>
          <p:nvPr>
            <p:ph type="body" sz="quarter" idx="20"/>
          </p:nvPr>
        </p:nvSpPr>
        <p:spPr>
          <a:xfrm>
            <a:off x="1181103" y="3238500"/>
            <a:ext cx="7483926" cy="5590613"/>
          </a:xfrm>
          <a:prstGeom prst="rect">
            <a:avLst/>
          </a:prstGeom>
        </p:spPr>
        <p:txBody>
          <a:bodyPr anchor="ctr" anchorCtr="0">
            <a:normAutofit/>
          </a:bodyPr>
          <a:lstStyle>
            <a:lvl1pPr marL="457247" indent="-457247" algn="l" defTabSz="914490"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1pPr>
            <a:lvl2pPr marL="682694" indent="-276254" algn="l" defTabSz="914490"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2pPr>
            <a:lvl3pPr marL="973236" indent="-276254" algn="l" defTabSz="91449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3pPr>
            <a:lvl4pPr marL="1205033" indent="-276254" algn="l" defTabSz="91449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4pPr>
            <a:lvl5pPr marL="1422542" indent="-276254" algn="l" defTabSz="914490" rtl="0" eaLnBrk="1" latinLnBrk="0" hangingPunct="1">
              <a:spcBef>
                <a:spcPct val="20000"/>
              </a:spcBef>
              <a:buClr>
                <a:schemeClr val="accent2"/>
              </a:buClr>
              <a:buFont typeface="Arial" panose="020B0604020202020204" pitchFamily="34" charset="0"/>
              <a:buChar char="•"/>
              <a:defRPr lang="en-US" sz="2801"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
          <p:cNvSpPr>
            <a:spLocks noGrp="1"/>
          </p:cNvSpPr>
          <p:nvPr>
            <p:ph type="body" sz="quarter" idx="21"/>
          </p:nvPr>
        </p:nvSpPr>
        <p:spPr>
          <a:xfrm>
            <a:off x="9499884" y="3238500"/>
            <a:ext cx="7607013" cy="5590613"/>
          </a:xfrm>
          <a:prstGeom prst="rect">
            <a:avLst/>
          </a:prstGeom>
        </p:spPr>
        <p:txBody>
          <a:bodyPr anchor="ctr" anchorCtr="0">
            <a:normAutofit/>
          </a:bodyPr>
          <a:lstStyle>
            <a:lvl1pPr marL="457247" indent="-457247" algn="l" defTabSz="914490"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1pPr>
            <a:lvl2pPr marL="682694" indent="-276254" algn="l" defTabSz="914490"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2pPr>
            <a:lvl3pPr marL="973236" indent="-276254" algn="l" defTabSz="91449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3pPr>
            <a:lvl4pPr marL="1205033" indent="-276254" algn="l" defTabSz="91449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4pPr>
            <a:lvl5pPr marL="1422542" indent="-276254" algn="l" defTabSz="914490" rtl="0" eaLnBrk="1" latinLnBrk="0" hangingPunct="1">
              <a:spcBef>
                <a:spcPct val="20000"/>
              </a:spcBef>
              <a:buClr>
                <a:schemeClr val="accent2"/>
              </a:buClr>
              <a:buFont typeface="Arial" panose="020B0604020202020204" pitchFamily="34" charset="0"/>
              <a:buChar char="•"/>
              <a:defRPr lang="en-US" sz="2801"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004754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mage and Text L Slide">
    <p:spTree>
      <p:nvGrpSpPr>
        <p:cNvPr id="1" name=""/>
        <p:cNvGrpSpPr/>
        <p:nvPr/>
      </p:nvGrpSpPr>
      <p:grpSpPr>
        <a:xfrm>
          <a:off x="0" y="0"/>
          <a:ext cx="0" cy="0"/>
          <a:chOff x="0" y="0"/>
          <a:chExt cx="0" cy="0"/>
        </a:xfrm>
      </p:grpSpPr>
      <p:sp>
        <p:nvSpPr>
          <p:cNvPr id="8" name="Rectangle 7"/>
          <p:cNvSpPr/>
          <p:nvPr userDrawn="1"/>
        </p:nvSpPr>
        <p:spPr>
          <a:xfrm>
            <a:off x="0" y="2744828"/>
            <a:ext cx="18288000" cy="6615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Content Placeholder 4"/>
          <p:cNvSpPr>
            <a:spLocks noGrp="1"/>
          </p:cNvSpPr>
          <p:nvPr>
            <p:ph sz="quarter" idx="23"/>
          </p:nvPr>
        </p:nvSpPr>
        <p:spPr>
          <a:xfrm>
            <a:off x="12630150" y="3238784"/>
            <a:ext cx="4476750" cy="5590613"/>
          </a:xfrm>
          <a:prstGeom prst="rect">
            <a:avLst/>
          </a:prstGeom>
        </p:spPr>
        <p:txBody>
          <a:bodyPr/>
          <a:lstStyle>
            <a:lvl1pPr marL="0" indent="0" algn="l" defTabSz="914490" rtl="0" eaLnBrk="1" latinLnBrk="0" hangingPunct="1">
              <a:spcBef>
                <a:spcPct val="20000"/>
              </a:spcBef>
              <a:buClr>
                <a:schemeClr val="accent2"/>
              </a:buClr>
              <a:buFont typeface="Arial" panose="020B0604020202020204" pitchFamily="34" charset="0"/>
              <a:buNone/>
              <a:defRPr lang="en-US" sz="4001" kern="1200" dirty="0" smtClean="0">
                <a:solidFill>
                  <a:schemeClr val="bg2"/>
                </a:solidFill>
                <a:latin typeface="+mn-lt"/>
                <a:ea typeface="+mn-ea"/>
                <a:cs typeface="+mn-cs"/>
              </a:defRPr>
            </a:lvl1pPr>
            <a:lvl2pPr marL="0" indent="-214334" algn="l" defTabSz="914490"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2pPr>
            <a:lvl3pPr marL="0" indent="-171468" algn="l" defTabSz="914490"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3pPr>
            <a:lvl4pPr marL="0" indent="-171468" algn="l" defTabSz="914490"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4pPr>
            <a:lvl5pPr marL="0" indent="-171468" algn="l" defTabSz="914490"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5pPr>
          </a:lstStyle>
          <a:p>
            <a:pPr lvl="0"/>
            <a:endParaRPr lang="en-US" dirty="0"/>
          </a:p>
        </p:txBody>
      </p:sp>
      <p:sp>
        <p:nvSpPr>
          <p:cNvPr id="34" name="Text Placeholder 2"/>
          <p:cNvSpPr>
            <a:spLocks noGrp="1"/>
          </p:cNvSpPr>
          <p:nvPr>
            <p:ph type="body" idx="13" hasCustomPrompt="1"/>
          </p:nvPr>
        </p:nvSpPr>
        <p:spPr>
          <a:xfrm>
            <a:off x="1184844" y="557742"/>
            <a:ext cx="15918312" cy="760032"/>
          </a:xfrm>
          <a:prstGeom prst="rect">
            <a:avLst/>
          </a:prstGeom>
        </p:spPr>
        <p:txBody>
          <a:bodyPr anchor="b">
            <a:noAutofit/>
          </a:bodyPr>
          <a:lstStyle>
            <a:lvl1pPr marL="0" indent="0" algn="ctr" defTabSz="914124" rtl="0" eaLnBrk="1" latinLnBrk="0" hangingPunct="1">
              <a:buNone/>
              <a:defRPr lang="en-US" sz="4800" b="0" kern="1200" dirty="0" smtClean="0">
                <a:solidFill>
                  <a:schemeClr val="bg1"/>
                </a:solidFill>
                <a:latin typeface="+mj-lt"/>
                <a:ea typeface="+mn-ea"/>
                <a:cs typeface="Museo Sans 700" pitchFamily="50" charset="0"/>
              </a:defRPr>
            </a:lvl1pPr>
            <a:lvl2pPr marL="342935" indent="0">
              <a:buNone/>
              <a:defRPr sz="1500" b="1"/>
            </a:lvl2pPr>
            <a:lvl3pPr marL="685869" indent="0">
              <a:buNone/>
              <a:defRPr sz="1350" b="1"/>
            </a:lvl3pPr>
            <a:lvl4pPr marL="1028802" indent="0">
              <a:buNone/>
              <a:defRPr sz="1200" b="1"/>
            </a:lvl4pPr>
            <a:lvl5pPr marL="1371738" indent="0">
              <a:buNone/>
              <a:defRPr sz="1200" b="1"/>
            </a:lvl5pPr>
            <a:lvl6pPr marL="1714671" indent="0">
              <a:buNone/>
              <a:defRPr sz="1200" b="1"/>
            </a:lvl6pPr>
            <a:lvl7pPr marL="2057607" indent="0">
              <a:buNone/>
              <a:defRPr sz="1200" b="1"/>
            </a:lvl7pPr>
            <a:lvl8pPr marL="2400540" indent="0">
              <a:buNone/>
              <a:defRPr sz="1200" b="1"/>
            </a:lvl8pPr>
            <a:lvl9pPr marL="2743475" indent="0">
              <a:buNone/>
              <a:defRPr sz="1200" b="1"/>
            </a:lvl9pPr>
          </a:lstStyle>
          <a:p>
            <a:pPr lvl="0"/>
            <a:r>
              <a:rPr lang="en-US" dirty="0"/>
              <a:t>Click to edit master text styles</a:t>
            </a:r>
          </a:p>
        </p:txBody>
      </p:sp>
      <p:sp>
        <p:nvSpPr>
          <p:cNvPr id="36" name="Rectangle 35"/>
          <p:cNvSpPr/>
          <p:nvPr userDrawn="1"/>
        </p:nvSpPr>
        <p:spPr>
          <a:xfrm>
            <a:off x="8788121" y="1562177"/>
            <a:ext cx="711767" cy="33558"/>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grpSp>
        <p:nvGrpSpPr>
          <p:cNvPr id="3" name="Group 2">
            <a:extLst>
              <a:ext uri="{FF2B5EF4-FFF2-40B4-BE49-F238E27FC236}">
                <a16:creationId xmlns:a16="http://schemas.microsoft.com/office/drawing/2014/main" id="{12656DA8-8DC5-8746-93AB-2AFFAAF23051}"/>
              </a:ext>
            </a:extLst>
          </p:cNvPr>
          <p:cNvGrpSpPr/>
          <p:nvPr userDrawn="1"/>
        </p:nvGrpSpPr>
        <p:grpSpPr>
          <a:xfrm>
            <a:off x="7279264" y="9404327"/>
            <a:ext cx="10662259" cy="863384"/>
            <a:chOff x="3639631" y="4702162"/>
            <a:chExt cx="5331130" cy="431692"/>
          </a:xfrm>
        </p:grpSpPr>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0384" y="4702162"/>
              <a:ext cx="1130377" cy="431692"/>
            </a:xfrm>
            <a:prstGeom prst="rect">
              <a:avLst/>
            </a:prstGeom>
          </p:spPr>
        </p:pic>
        <p:sp>
          <p:nvSpPr>
            <p:cNvPr id="12" name="Rectangle 11"/>
            <p:cNvSpPr/>
            <p:nvPr userDrawn="1"/>
          </p:nvSpPr>
          <p:spPr>
            <a:xfrm>
              <a:off x="3639631" y="4842275"/>
              <a:ext cx="1819633" cy="161583"/>
            </a:xfrm>
            <a:prstGeom prst="rect">
              <a:avLst/>
            </a:prstGeom>
          </p:spPr>
          <p:txBody>
            <a:bodyPr wrap="none" anchor="ctr">
              <a:spAutoFit/>
            </a:bodyPr>
            <a:lstStyle/>
            <a:p>
              <a:pPr algn="ctr"/>
              <a:r>
                <a:rPr lang="en-US" sz="1500" dirty="0"/>
                <a:t>Copyright Claroty 2018 </a:t>
              </a:r>
              <a:r>
                <a:rPr lang="mr-IN" sz="1500" dirty="0"/>
                <a:t>–</a:t>
              </a:r>
              <a:r>
                <a:rPr lang="en-US" sz="1500" dirty="0"/>
                <a:t> All Rights Reserved</a:t>
              </a:r>
            </a:p>
          </p:txBody>
        </p:sp>
      </p:grpSp>
      <p:sp>
        <p:nvSpPr>
          <p:cNvPr id="14" name="Rectangle 13"/>
          <p:cNvSpPr/>
          <p:nvPr userDrawn="1"/>
        </p:nvSpPr>
        <p:spPr>
          <a:xfrm>
            <a:off x="432347" y="9684549"/>
            <a:ext cx="412292" cy="323165"/>
          </a:xfrm>
          <a:prstGeom prst="rect">
            <a:avLst/>
          </a:prstGeom>
        </p:spPr>
        <p:txBody>
          <a:bodyPr wrap="none" anchor="ctr">
            <a:spAutoFit/>
          </a:bodyPr>
          <a:lstStyle/>
          <a:p>
            <a:pPr algn="ctr"/>
            <a:fld id="{1036F1E4-8092-45C6-82DF-5BEB0D84C30C}" type="slidenum">
              <a:rPr lang="en-US" sz="1500" smtClean="0"/>
              <a:t>‹#›</a:t>
            </a:fld>
            <a:endParaRPr lang="en-US" sz="1500" dirty="0"/>
          </a:p>
        </p:txBody>
      </p:sp>
      <p:sp>
        <p:nvSpPr>
          <p:cNvPr id="4" name="Text Placeholder 3"/>
          <p:cNvSpPr>
            <a:spLocks noGrp="1"/>
          </p:cNvSpPr>
          <p:nvPr>
            <p:ph type="body" sz="quarter" idx="18"/>
          </p:nvPr>
        </p:nvSpPr>
        <p:spPr>
          <a:xfrm>
            <a:off x="1181105" y="1847852"/>
            <a:ext cx="15925796" cy="585788"/>
          </a:xfrm>
          <a:prstGeom prst="rect">
            <a:avLst/>
          </a:prstGeom>
        </p:spPr>
        <p:txBody>
          <a:bodyPr/>
          <a:lstStyle>
            <a:lvl1pPr>
              <a:defRPr lang="en-US" sz="3200" kern="1200" dirty="0" smtClean="0">
                <a:solidFill>
                  <a:srgbClr val="E0534A"/>
                </a:solidFill>
                <a:latin typeface="+mj-lt"/>
                <a:ea typeface="ＭＳ Ｐゴシック" charset="0"/>
                <a:cs typeface="Roboto Regular"/>
              </a:defRPr>
            </a:lvl1pPr>
          </a:lstStyle>
          <a:p>
            <a:pPr marL="0" lvl="0" indent="0" algn="ctr" defTabSz="914124" rtl="0" eaLnBrk="1" latinLnBrk="0" hangingPunct="1">
              <a:spcBef>
                <a:spcPct val="0"/>
              </a:spcBef>
              <a:buFontTx/>
              <a:buNone/>
            </a:pPr>
            <a:r>
              <a:rPr lang="en-US" dirty="0"/>
              <a:t>Click to edit Master text styles</a:t>
            </a:r>
          </a:p>
        </p:txBody>
      </p:sp>
      <p:sp>
        <p:nvSpPr>
          <p:cNvPr id="13" name="Text Placeholder 4"/>
          <p:cNvSpPr>
            <a:spLocks noGrp="1"/>
          </p:cNvSpPr>
          <p:nvPr>
            <p:ph type="body" sz="quarter" idx="21"/>
          </p:nvPr>
        </p:nvSpPr>
        <p:spPr>
          <a:xfrm>
            <a:off x="1184844" y="3238500"/>
            <a:ext cx="11086815" cy="5590613"/>
          </a:xfrm>
          <a:prstGeom prst="rect">
            <a:avLst/>
          </a:prstGeom>
        </p:spPr>
        <p:txBody>
          <a:bodyPr anchor="ctr" anchorCtr="0">
            <a:normAutofit/>
          </a:bodyPr>
          <a:lstStyle>
            <a:lvl1pPr marL="457247" indent="-457247" algn="l" defTabSz="914490"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1pPr>
            <a:lvl2pPr marL="682694" indent="-276254" algn="l" defTabSz="914490"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2pPr>
            <a:lvl3pPr marL="973236" indent="-276254" algn="l" defTabSz="91449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3pPr>
            <a:lvl4pPr marL="1205033" indent="-276254" algn="l" defTabSz="91449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4pPr>
            <a:lvl5pPr marL="1422542" indent="-276254" algn="l" defTabSz="914490" rtl="0" eaLnBrk="1" latinLnBrk="0" hangingPunct="1">
              <a:spcBef>
                <a:spcPct val="20000"/>
              </a:spcBef>
              <a:buClr>
                <a:schemeClr val="accent2"/>
              </a:buClr>
              <a:buFont typeface="Arial" panose="020B0604020202020204" pitchFamily="34" charset="0"/>
              <a:buChar char="•"/>
              <a:defRPr lang="en-US" sz="2801"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376683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mage and Text R Slide">
    <p:spTree>
      <p:nvGrpSpPr>
        <p:cNvPr id="1" name=""/>
        <p:cNvGrpSpPr/>
        <p:nvPr/>
      </p:nvGrpSpPr>
      <p:grpSpPr>
        <a:xfrm>
          <a:off x="0" y="0"/>
          <a:ext cx="0" cy="0"/>
          <a:chOff x="0" y="0"/>
          <a:chExt cx="0" cy="0"/>
        </a:xfrm>
      </p:grpSpPr>
      <p:sp>
        <p:nvSpPr>
          <p:cNvPr id="8" name="Rectangle 7"/>
          <p:cNvSpPr/>
          <p:nvPr userDrawn="1"/>
        </p:nvSpPr>
        <p:spPr>
          <a:xfrm>
            <a:off x="0" y="2744828"/>
            <a:ext cx="18288000" cy="6615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Text Placeholder 2"/>
          <p:cNvSpPr>
            <a:spLocks noGrp="1"/>
          </p:cNvSpPr>
          <p:nvPr>
            <p:ph type="body" idx="13" hasCustomPrompt="1"/>
          </p:nvPr>
        </p:nvSpPr>
        <p:spPr>
          <a:xfrm>
            <a:off x="1181103" y="557742"/>
            <a:ext cx="15925794" cy="760032"/>
          </a:xfrm>
          <a:prstGeom prst="rect">
            <a:avLst/>
          </a:prstGeom>
        </p:spPr>
        <p:txBody>
          <a:bodyPr anchor="b">
            <a:noAutofit/>
          </a:bodyPr>
          <a:lstStyle>
            <a:lvl1pPr marL="0" indent="0" algn="ctr" defTabSz="914124" rtl="0" eaLnBrk="1" latinLnBrk="0" hangingPunct="1">
              <a:buNone/>
              <a:defRPr lang="en-US" sz="4800" b="0" kern="1200" dirty="0" smtClean="0">
                <a:solidFill>
                  <a:schemeClr val="bg1"/>
                </a:solidFill>
                <a:latin typeface="+mj-lt"/>
                <a:ea typeface="+mn-ea"/>
                <a:cs typeface="Museo Sans 700" pitchFamily="50" charset="0"/>
              </a:defRPr>
            </a:lvl1pPr>
            <a:lvl2pPr marL="342935" indent="0">
              <a:buNone/>
              <a:defRPr sz="1500" b="1"/>
            </a:lvl2pPr>
            <a:lvl3pPr marL="685869" indent="0">
              <a:buNone/>
              <a:defRPr sz="1350" b="1"/>
            </a:lvl3pPr>
            <a:lvl4pPr marL="1028802" indent="0">
              <a:buNone/>
              <a:defRPr sz="1200" b="1"/>
            </a:lvl4pPr>
            <a:lvl5pPr marL="1371738" indent="0">
              <a:buNone/>
              <a:defRPr sz="1200" b="1"/>
            </a:lvl5pPr>
            <a:lvl6pPr marL="1714671" indent="0">
              <a:buNone/>
              <a:defRPr sz="1200" b="1"/>
            </a:lvl6pPr>
            <a:lvl7pPr marL="2057607" indent="0">
              <a:buNone/>
              <a:defRPr sz="1200" b="1"/>
            </a:lvl7pPr>
            <a:lvl8pPr marL="2400540" indent="0">
              <a:buNone/>
              <a:defRPr sz="1200" b="1"/>
            </a:lvl8pPr>
            <a:lvl9pPr marL="2743475" indent="0">
              <a:buNone/>
              <a:defRPr sz="1200" b="1"/>
            </a:lvl9pPr>
          </a:lstStyle>
          <a:p>
            <a:pPr lvl="0"/>
            <a:r>
              <a:rPr lang="en-US" dirty="0"/>
              <a:t>Click to edit master text styles</a:t>
            </a:r>
          </a:p>
        </p:txBody>
      </p:sp>
      <p:sp>
        <p:nvSpPr>
          <p:cNvPr id="36" name="Rectangle 35"/>
          <p:cNvSpPr/>
          <p:nvPr userDrawn="1"/>
        </p:nvSpPr>
        <p:spPr>
          <a:xfrm>
            <a:off x="8788121" y="1562177"/>
            <a:ext cx="711767" cy="33558"/>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grpSp>
        <p:nvGrpSpPr>
          <p:cNvPr id="3" name="Group 2">
            <a:extLst>
              <a:ext uri="{FF2B5EF4-FFF2-40B4-BE49-F238E27FC236}">
                <a16:creationId xmlns:a16="http://schemas.microsoft.com/office/drawing/2014/main" id="{12656DA8-8DC5-8746-93AB-2AFFAAF23051}"/>
              </a:ext>
            </a:extLst>
          </p:cNvPr>
          <p:cNvGrpSpPr/>
          <p:nvPr userDrawn="1"/>
        </p:nvGrpSpPr>
        <p:grpSpPr>
          <a:xfrm>
            <a:off x="7279264" y="9404327"/>
            <a:ext cx="10662259" cy="863384"/>
            <a:chOff x="3639631" y="4702162"/>
            <a:chExt cx="5331130" cy="431692"/>
          </a:xfrm>
        </p:grpSpPr>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0384" y="4702162"/>
              <a:ext cx="1130377" cy="431692"/>
            </a:xfrm>
            <a:prstGeom prst="rect">
              <a:avLst/>
            </a:prstGeom>
          </p:spPr>
        </p:pic>
        <p:sp>
          <p:nvSpPr>
            <p:cNvPr id="12" name="Rectangle 11"/>
            <p:cNvSpPr/>
            <p:nvPr userDrawn="1"/>
          </p:nvSpPr>
          <p:spPr>
            <a:xfrm>
              <a:off x="3639631" y="4842275"/>
              <a:ext cx="1819633" cy="161583"/>
            </a:xfrm>
            <a:prstGeom prst="rect">
              <a:avLst/>
            </a:prstGeom>
          </p:spPr>
          <p:txBody>
            <a:bodyPr wrap="none" anchor="ctr">
              <a:spAutoFit/>
            </a:bodyPr>
            <a:lstStyle/>
            <a:p>
              <a:pPr algn="ctr"/>
              <a:r>
                <a:rPr lang="en-US" sz="1500" dirty="0"/>
                <a:t>Copyright Claroty 2018 </a:t>
              </a:r>
              <a:r>
                <a:rPr lang="mr-IN" sz="1500" dirty="0"/>
                <a:t>–</a:t>
              </a:r>
              <a:r>
                <a:rPr lang="en-US" sz="1500" dirty="0"/>
                <a:t> All Rights Reserved</a:t>
              </a:r>
            </a:p>
          </p:txBody>
        </p:sp>
      </p:grpSp>
      <p:sp>
        <p:nvSpPr>
          <p:cNvPr id="14" name="Rectangle 13"/>
          <p:cNvSpPr/>
          <p:nvPr userDrawn="1"/>
        </p:nvSpPr>
        <p:spPr>
          <a:xfrm>
            <a:off x="432347" y="9684549"/>
            <a:ext cx="412292" cy="323165"/>
          </a:xfrm>
          <a:prstGeom prst="rect">
            <a:avLst/>
          </a:prstGeom>
        </p:spPr>
        <p:txBody>
          <a:bodyPr wrap="none" anchor="ctr">
            <a:spAutoFit/>
          </a:bodyPr>
          <a:lstStyle/>
          <a:p>
            <a:pPr algn="ctr"/>
            <a:fld id="{1036F1E4-8092-45C6-82DF-5BEB0D84C30C}" type="slidenum">
              <a:rPr lang="en-US" sz="1500" smtClean="0"/>
              <a:t>‹#›</a:t>
            </a:fld>
            <a:endParaRPr lang="en-US" sz="1500" dirty="0"/>
          </a:p>
        </p:txBody>
      </p:sp>
      <p:sp>
        <p:nvSpPr>
          <p:cNvPr id="4" name="Text Placeholder 3"/>
          <p:cNvSpPr>
            <a:spLocks noGrp="1"/>
          </p:cNvSpPr>
          <p:nvPr>
            <p:ph type="body" sz="quarter" idx="18"/>
          </p:nvPr>
        </p:nvSpPr>
        <p:spPr>
          <a:xfrm>
            <a:off x="1181105" y="1847852"/>
            <a:ext cx="15925796" cy="585788"/>
          </a:xfrm>
          <a:prstGeom prst="rect">
            <a:avLst/>
          </a:prstGeom>
        </p:spPr>
        <p:txBody>
          <a:bodyPr/>
          <a:lstStyle>
            <a:lvl1pPr>
              <a:defRPr lang="en-US" sz="3200" kern="1200" dirty="0" smtClean="0">
                <a:solidFill>
                  <a:srgbClr val="E0534A"/>
                </a:solidFill>
                <a:latin typeface="+mj-lt"/>
                <a:ea typeface="ＭＳ Ｐゴシック" charset="0"/>
                <a:cs typeface="Roboto Regular"/>
              </a:defRPr>
            </a:lvl1pPr>
          </a:lstStyle>
          <a:p>
            <a:pPr marL="0" lvl="0" indent="0" algn="ctr" defTabSz="914124" rtl="0" eaLnBrk="1" latinLnBrk="0" hangingPunct="1">
              <a:spcBef>
                <a:spcPct val="0"/>
              </a:spcBef>
              <a:buFontTx/>
              <a:buNone/>
            </a:pPr>
            <a:r>
              <a:rPr lang="en-US" dirty="0"/>
              <a:t>Click to edit Master text styles</a:t>
            </a:r>
          </a:p>
        </p:txBody>
      </p:sp>
      <p:sp>
        <p:nvSpPr>
          <p:cNvPr id="13" name="Text Placeholder 4"/>
          <p:cNvSpPr>
            <a:spLocks noGrp="1"/>
          </p:cNvSpPr>
          <p:nvPr>
            <p:ph type="body" sz="quarter" idx="21"/>
          </p:nvPr>
        </p:nvSpPr>
        <p:spPr>
          <a:xfrm>
            <a:off x="9499884" y="3392207"/>
            <a:ext cx="7607013" cy="5283200"/>
          </a:xfrm>
          <a:prstGeom prst="rect">
            <a:avLst/>
          </a:prstGeom>
        </p:spPr>
        <p:txBody>
          <a:bodyPr anchor="ctr" anchorCtr="0">
            <a:normAutofit/>
          </a:bodyPr>
          <a:lstStyle>
            <a:lvl1pPr marL="457247" indent="-457247" algn="l" defTabSz="914490"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1pPr>
            <a:lvl2pPr marL="682694" indent="-276254" algn="l" defTabSz="914490"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2pPr>
            <a:lvl3pPr marL="973236" indent="-276254" algn="l" defTabSz="91449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3pPr>
            <a:lvl4pPr marL="1205033" indent="-276254" algn="l" defTabSz="91449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4pPr>
            <a:lvl5pPr marL="1422542" indent="-276254" algn="l" defTabSz="914490" rtl="0" eaLnBrk="1" latinLnBrk="0" hangingPunct="1">
              <a:spcBef>
                <a:spcPct val="20000"/>
              </a:spcBef>
              <a:buClr>
                <a:schemeClr val="accent2"/>
              </a:buClr>
              <a:buFont typeface="Arial" panose="020B0604020202020204" pitchFamily="34" charset="0"/>
              <a:buChar char="•"/>
              <a:defRPr lang="en-US" sz="2801"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4"/>
          <p:cNvSpPr>
            <a:spLocks noGrp="1"/>
          </p:cNvSpPr>
          <p:nvPr>
            <p:ph sz="quarter" idx="23"/>
          </p:nvPr>
        </p:nvSpPr>
        <p:spPr>
          <a:xfrm>
            <a:off x="863602" y="3410765"/>
            <a:ext cx="7924520" cy="5283200"/>
          </a:xfrm>
          <a:prstGeom prst="rect">
            <a:avLst/>
          </a:prstGeom>
        </p:spPr>
        <p:txBody>
          <a:bodyPr/>
          <a:lstStyle>
            <a:lvl1pPr marL="0" indent="0" algn="l" defTabSz="914490" rtl="0" eaLnBrk="1" latinLnBrk="0" hangingPunct="1">
              <a:spcBef>
                <a:spcPct val="20000"/>
              </a:spcBef>
              <a:buClr>
                <a:schemeClr val="accent2"/>
              </a:buClr>
              <a:buFont typeface="Arial" panose="020B0604020202020204" pitchFamily="34" charset="0"/>
              <a:buNone/>
              <a:defRPr lang="en-US" sz="4001" kern="1200" dirty="0" smtClean="0">
                <a:solidFill>
                  <a:schemeClr val="bg2"/>
                </a:solidFill>
                <a:latin typeface="+mn-lt"/>
                <a:ea typeface="+mn-ea"/>
                <a:cs typeface="+mn-cs"/>
              </a:defRPr>
            </a:lvl1pPr>
            <a:lvl2pPr marL="0" indent="-214334" algn="l" defTabSz="914490"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2pPr>
            <a:lvl3pPr marL="0" indent="-171468" algn="l" defTabSz="914490"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3pPr>
            <a:lvl4pPr marL="0" indent="-171468" algn="l" defTabSz="914490"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4pPr>
            <a:lvl5pPr marL="0" indent="-171468" algn="l" defTabSz="914490"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5pPr>
          </a:lstStyle>
          <a:p>
            <a:pPr lvl="0"/>
            <a:endParaRPr lang="en-US" dirty="0"/>
          </a:p>
        </p:txBody>
      </p:sp>
    </p:spTree>
    <p:extLst>
      <p:ext uri="{BB962C8B-B14F-4D97-AF65-F5344CB8AC3E}">
        <p14:creationId xmlns:p14="http://schemas.microsoft.com/office/powerpoint/2010/main" val="37113449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creen Placeholder and Text Slide ">
    <p:spTree>
      <p:nvGrpSpPr>
        <p:cNvPr id="1" name=""/>
        <p:cNvGrpSpPr/>
        <p:nvPr/>
      </p:nvGrpSpPr>
      <p:grpSpPr>
        <a:xfrm>
          <a:off x="0" y="0"/>
          <a:ext cx="0" cy="0"/>
          <a:chOff x="0" y="0"/>
          <a:chExt cx="0" cy="0"/>
        </a:xfrm>
      </p:grpSpPr>
      <p:sp>
        <p:nvSpPr>
          <p:cNvPr id="8" name="Rectangle 7"/>
          <p:cNvSpPr/>
          <p:nvPr userDrawn="1"/>
        </p:nvSpPr>
        <p:spPr>
          <a:xfrm>
            <a:off x="0" y="2744828"/>
            <a:ext cx="18288000" cy="6615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0" name="Picture 2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72663" y="2821026"/>
            <a:ext cx="12186458" cy="6907167"/>
          </a:xfrm>
          <a:prstGeom prst="rect">
            <a:avLst/>
          </a:prstGeom>
        </p:spPr>
      </p:pic>
      <p:sp>
        <p:nvSpPr>
          <p:cNvPr id="34" name="Text Placeholder 2"/>
          <p:cNvSpPr>
            <a:spLocks noGrp="1"/>
          </p:cNvSpPr>
          <p:nvPr>
            <p:ph type="body" idx="13" hasCustomPrompt="1"/>
          </p:nvPr>
        </p:nvSpPr>
        <p:spPr>
          <a:xfrm>
            <a:off x="1181103" y="557742"/>
            <a:ext cx="15925794" cy="760032"/>
          </a:xfrm>
          <a:prstGeom prst="rect">
            <a:avLst/>
          </a:prstGeom>
        </p:spPr>
        <p:txBody>
          <a:bodyPr anchor="b">
            <a:noAutofit/>
          </a:bodyPr>
          <a:lstStyle>
            <a:lvl1pPr marL="0" indent="0" algn="ctr" defTabSz="914124" rtl="0" eaLnBrk="1" latinLnBrk="0" hangingPunct="1">
              <a:buNone/>
              <a:defRPr lang="en-US" sz="4800" b="0" kern="1200" dirty="0" smtClean="0">
                <a:solidFill>
                  <a:schemeClr val="bg1"/>
                </a:solidFill>
                <a:latin typeface="+mj-lt"/>
                <a:ea typeface="+mn-ea"/>
                <a:cs typeface="Museo Sans 700" pitchFamily="50" charset="0"/>
              </a:defRPr>
            </a:lvl1pPr>
            <a:lvl2pPr marL="342935" indent="0">
              <a:buNone/>
              <a:defRPr sz="1500" b="1"/>
            </a:lvl2pPr>
            <a:lvl3pPr marL="685869" indent="0">
              <a:buNone/>
              <a:defRPr sz="1350" b="1"/>
            </a:lvl3pPr>
            <a:lvl4pPr marL="1028802" indent="0">
              <a:buNone/>
              <a:defRPr sz="1200" b="1"/>
            </a:lvl4pPr>
            <a:lvl5pPr marL="1371738" indent="0">
              <a:buNone/>
              <a:defRPr sz="1200" b="1"/>
            </a:lvl5pPr>
            <a:lvl6pPr marL="1714671" indent="0">
              <a:buNone/>
              <a:defRPr sz="1200" b="1"/>
            </a:lvl6pPr>
            <a:lvl7pPr marL="2057607" indent="0">
              <a:buNone/>
              <a:defRPr sz="1200" b="1"/>
            </a:lvl7pPr>
            <a:lvl8pPr marL="2400540" indent="0">
              <a:buNone/>
              <a:defRPr sz="1200" b="1"/>
            </a:lvl8pPr>
            <a:lvl9pPr marL="2743475" indent="0">
              <a:buNone/>
              <a:defRPr sz="1200" b="1"/>
            </a:lvl9pPr>
          </a:lstStyle>
          <a:p>
            <a:pPr lvl="0"/>
            <a:r>
              <a:rPr lang="en-US" dirty="0"/>
              <a:t>Click to edit master text styles</a:t>
            </a:r>
          </a:p>
        </p:txBody>
      </p:sp>
      <p:sp>
        <p:nvSpPr>
          <p:cNvPr id="36" name="Rectangle 35"/>
          <p:cNvSpPr/>
          <p:nvPr userDrawn="1"/>
        </p:nvSpPr>
        <p:spPr>
          <a:xfrm>
            <a:off x="8788121" y="1562177"/>
            <a:ext cx="711767" cy="33558"/>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grpSp>
        <p:nvGrpSpPr>
          <p:cNvPr id="3" name="Group 2">
            <a:extLst>
              <a:ext uri="{FF2B5EF4-FFF2-40B4-BE49-F238E27FC236}">
                <a16:creationId xmlns:a16="http://schemas.microsoft.com/office/drawing/2014/main" id="{12656DA8-8DC5-8746-93AB-2AFFAAF23051}"/>
              </a:ext>
            </a:extLst>
          </p:cNvPr>
          <p:cNvGrpSpPr/>
          <p:nvPr userDrawn="1"/>
        </p:nvGrpSpPr>
        <p:grpSpPr>
          <a:xfrm>
            <a:off x="7279264" y="9404327"/>
            <a:ext cx="10662259" cy="863384"/>
            <a:chOff x="3639631" y="4702162"/>
            <a:chExt cx="5331130" cy="431692"/>
          </a:xfrm>
        </p:grpSpPr>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0384" y="4702162"/>
              <a:ext cx="1130377" cy="431692"/>
            </a:xfrm>
            <a:prstGeom prst="rect">
              <a:avLst/>
            </a:prstGeom>
          </p:spPr>
        </p:pic>
        <p:sp>
          <p:nvSpPr>
            <p:cNvPr id="12" name="Rectangle 11"/>
            <p:cNvSpPr/>
            <p:nvPr userDrawn="1"/>
          </p:nvSpPr>
          <p:spPr>
            <a:xfrm>
              <a:off x="3639631" y="4842275"/>
              <a:ext cx="1819633" cy="161583"/>
            </a:xfrm>
            <a:prstGeom prst="rect">
              <a:avLst/>
            </a:prstGeom>
          </p:spPr>
          <p:txBody>
            <a:bodyPr wrap="none" anchor="ctr">
              <a:spAutoFit/>
            </a:bodyPr>
            <a:lstStyle/>
            <a:p>
              <a:pPr algn="ctr"/>
              <a:r>
                <a:rPr lang="en-US" sz="1500" dirty="0"/>
                <a:t>Copyright Claroty 2018 </a:t>
              </a:r>
              <a:r>
                <a:rPr lang="mr-IN" sz="1500" dirty="0"/>
                <a:t>–</a:t>
              </a:r>
              <a:r>
                <a:rPr lang="en-US" sz="1500" dirty="0"/>
                <a:t> All Rights Reserved</a:t>
              </a:r>
            </a:p>
          </p:txBody>
        </p:sp>
      </p:grpSp>
      <p:sp>
        <p:nvSpPr>
          <p:cNvPr id="14" name="Rectangle 13"/>
          <p:cNvSpPr/>
          <p:nvPr userDrawn="1"/>
        </p:nvSpPr>
        <p:spPr>
          <a:xfrm>
            <a:off x="432347" y="9684549"/>
            <a:ext cx="412292" cy="323165"/>
          </a:xfrm>
          <a:prstGeom prst="rect">
            <a:avLst/>
          </a:prstGeom>
        </p:spPr>
        <p:txBody>
          <a:bodyPr wrap="none" anchor="ctr">
            <a:spAutoFit/>
          </a:bodyPr>
          <a:lstStyle/>
          <a:p>
            <a:pPr algn="ctr"/>
            <a:fld id="{1036F1E4-8092-45C6-82DF-5BEB0D84C30C}" type="slidenum">
              <a:rPr lang="en-US" sz="1500" smtClean="0"/>
              <a:t>‹#›</a:t>
            </a:fld>
            <a:endParaRPr lang="en-US" sz="1500" dirty="0"/>
          </a:p>
        </p:txBody>
      </p:sp>
      <p:sp>
        <p:nvSpPr>
          <p:cNvPr id="4" name="Text Placeholder 3"/>
          <p:cNvSpPr>
            <a:spLocks noGrp="1"/>
          </p:cNvSpPr>
          <p:nvPr>
            <p:ph type="body" sz="quarter" idx="18"/>
          </p:nvPr>
        </p:nvSpPr>
        <p:spPr>
          <a:xfrm>
            <a:off x="1181105" y="1847852"/>
            <a:ext cx="15925796" cy="585788"/>
          </a:xfrm>
          <a:prstGeom prst="rect">
            <a:avLst/>
          </a:prstGeom>
        </p:spPr>
        <p:txBody>
          <a:bodyPr/>
          <a:lstStyle>
            <a:lvl1pPr>
              <a:defRPr lang="en-US" sz="3200" kern="1200" dirty="0" smtClean="0">
                <a:solidFill>
                  <a:srgbClr val="E0534A"/>
                </a:solidFill>
                <a:latin typeface="+mj-lt"/>
                <a:ea typeface="ＭＳ Ｐゴシック" charset="0"/>
                <a:cs typeface="Roboto Regular"/>
              </a:defRPr>
            </a:lvl1pPr>
          </a:lstStyle>
          <a:p>
            <a:pPr marL="0" lvl="0" indent="0" algn="ctr" defTabSz="914124" rtl="0" eaLnBrk="1" latinLnBrk="0" hangingPunct="1">
              <a:spcBef>
                <a:spcPct val="0"/>
              </a:spcBef>
              <a:buFontTx/>
              <a:buNone/>
            </a:pPr>
            <a:r>
              <a:rPr lang="en-US" dirty="0"/>
              <a:t>Click to edit Master text styles</a:t>
            </a:r>
          </a:p>
        </p:txBody>
      </p:sp>
      <p:sp>
        <p:nvSpPr>
          <p:cNvPr id="5" name="Text Placeholder 4"/>
          <p:cNvSpPr>
            <a:spLocks noGrp="1"/>
          </p:cNvSpPr>
          <p:nvPr>
            <p:ph type="body" sz="quarter" idx="20"/>
          </p:nvPr>
        </p:nvSpPr>
        <p:spPr>
          <a:xfrm>
            <a:off x="9499601" y="3392207"/>
            <a:ext cx="7607298" cy="5283200"/>
          </a:xfrm>
          <a:prstGeom prst="rect">
            <a:avLst/>
          </a:prstGeom>
        </p:spPr>
        <p:txBody>
          <a:bodyPr anchor="ctr" anchorCtr="0">
            <a:normAutofit/>
          </a:bodyPr>
          <a:lstStyle>
            <a:lvl1pPr marL="457247" indent="-457247" algn="l" defTabSz="914490"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1pPr>
            <a:lvl2pPr marL="682694" indent="-276254" algn="l" defTabSz="914490"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2pPr>
            <a:lvl3pPr marL="973236" indent="-276254" algn="l" defTabSz="91449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3pPr>
            <a:lvl4pPr marL="1205033" indent="-276254" algn="l" defTabSz="91449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4pPr>
            <a:lvl5pPr marL="1422542" indent="-276254" algn="l" defTabSz="914490" rtl="0" eaLnBrk="1" latinLnBrk="0" hangingPunct="1">
              <a:spcBef>
                <a:spcPct val="20000"/>
              </a:spcBef>
              <a:buClr>
                <a:schemeClr val="accent2"/>
              </a:buClr>
              <a:buFont typeface="Arial" panose="020B0604020202020204" pitchFamily="34" charset="0"/>
              <a:buChar char="•"/>
              <a:defRPr lang="en-US" sz="2801"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Picture Placeholder 6"/>
          <p:cNvSpPr>
            <a:spLocks noGrp="1"/>
          </p:cNvSpPr>
          <p:nvPr>
            <p:ph type="pic" sz="quarter" idx="19"/>
          </p:nvPr>
        </p:nvSpPr>
        <p:spPr>
          <a:xfrm>
            <a:off x="1037392" y="3309260"/>
            <a:ext cx="7295399" cy="4435421"/>
          </a:xfrm>
          <a:prstGeom prst="rect">
            <a:avLst/>
          </a:prstGeom>
        </p:spPr>
        <p:txBody>
          <a:bodyPr/>
          <a:lstStyle/>
          <a:p>
            <a:endParaRPr lang="en-US"/>
          </a:p>
        </p:txBody>
      </p:sp>
    </p:spTree>
    <p:extLst>
      <p:ext uri="{BB962C8B-B14F-4D97-AF65-F5344CB8AC3E}">
        <p14:creationId xmlns:p14="http://schemas.microsoft.com/office/powerpoint/2010/main" val="23921513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 Screens Placeholder Slide">
    <p:spTree>
      <p:nvGrpSpPr>
        <p:cNvPr id="1" name=""/>
        <p:cNvGrpSpPr/>
        <p:nvPr/>
      </p:nvGrpSpPr>
      <p:grpSpPr>
        <a:xfrm>
          <a:off x="0" y="0"/>
          <a:ext cx="0" cy="0"/>
          <a:chOff x="0" y="0"/>
          <a:chExt cx="0" cy="0"/>
        </a:xfrm>
      </p:grpSpPr>
      <p:sp>
        <p:nvSpPr>
          <p:cNvPr id="8" name="Rectangle 7"/>
          <p:cNvSpPr/>
          <p:nvPr userDrawn="1"/>
        </p:nvSpPr>
        <p:spPr>
          <a:xfrm>
            <a:off x="0" y="2744828"/>
            <a:ext cx="18288000" cy="6615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5256" y="2821026"/>
            <a:ext cx="12186458" cy="6907167"/>
          </a:xfrm>
          <a:prstGeom prst="rect">
            <a:avLst/>
          </a:prstGeom>
        </p:spPr>
      </p:pic>
      <p:pic>
        <p:nvPicPr>
          <p:cNvPr id="30" name="Picture 2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72663" y="2821026"/>
            <a:ext cx="12186458" cy="6907167"/>
          </a:xfrm>
          <a:prstGeom prst="rect">
            <a:avLst/>
          </a:prstGeom>
        </p:spPr>
      </p:pic>
      <p:sp>
        <p:nvSpPr>
          <p:cNvPr id="7" name="Picture Placeholder 6"/>
          <p:cNvSpPr>
            <a:spLocks noGrp="1"/>
          </p:cNvSpPr>
          <p:nvPr>
            <p:ph type="pic" sz="quarter" idx="19"/>
          </p:nvPr>
        </p:nvSpPr>
        <p:spPr>
          <a:xfrm>
            <a:off x="1037392" y="3309260"/>
            <a:ext cx="7295399" cy="4435421"/>
          </a:xfrm>
          <a:prstGeom prst="rect">
            <a:avLst/>
          </a:prstGeom>
        </p:spPr>
        <p:txBody>
          <a:bodyPr/>
          <a:lstStyle/>
          <a:p>
            <a:endParaRPr lang="en-US"/>
          </a:p>
        </p:txBody>
      </p:sp>
      <p:sp>
        <p:nvSpPr>
          <p:cNvPr id="34" name="Text Placeholder 2"/>
          <p:cNvSpPr>
            <a:spLocks noGrp="1"/>
          </p:cNvSpPr>
          <p:nvPr>
            <p:ph type="body" idx="13" hasCustomPrompt="1"/>
          </p:nvPr>
        </p:nvSpPr>
        <p:spPr>
          <a:xfrm>
            <a:off x="1181103" y="557742"/>
            <a:ext cx="15925794" cy="760032"/>
          </a:xfrm>
          <a:prstGeom prst="rect">
            <a:avLst/>
          </a:prstGeom>
        </p:spPr>
        <p:txBody>
          <a:bodyPr anchor="b">
            <a:noAutofit/>
          </a:bodyPr>
          <a:lstStyle>
            <a:lvl1pPr marL="0" indent="0" algn="ctr" defTabSz="914124" rtl="0" eaLnBrk="1" latinLnBrk="0" hangingPunct="1">
              <a:buNone/>
              <a:defRPr lang="en-US" sz="4800" b="0" kern="1200" dirty="0" smtClean="0">
                <a:solidFill>
                  <a:schemeClr val="bg1"/>
                </a:solidFill>
                <a:latin typeface="+mj-lt"/>
                <a:ea typeface="+mn-ea"/>
                <a:cs typeface="Museo Sans 700" pitchFamily="50" charset="0"/>
              </a:defRPr>
            </a:lvl1pPr>
            <a:lvl2pPr marL="342935" indent="0">
              <a:buNone/>
              <a:defRPr sz="1500" b="1"/>
            </a:lvl2pPr>
            <a:lvl3pPr marL="685869" indent="0">
              <a:buNone/>
              <a:defRPr sz="1350" b="1"/>
            </a:lvl3pPr>
            <a:lvl4pPr marL="1028802" indent="0">
              <a:buNone/>
              <a:defRPr sz="1200" b="1"/>
            </a:lvl4pPr>
            <a:lvl5pPr marL="1371738" indent="0">
              <a:buNone/>
              <a:defRPr sz="1200" b="1"/>
            </a:lvl5pPr>
            <a:lvl6pPr marL="1714671" indent="0">
              <a:buNone/>
              <a:defRPr sz="1200" b="1"/>
            </a:lvl6pPr>
            <a:lvl7pPr marL="2057607" indent="0">
              <a:buNone/>
              <a:defRPr sz="1200" b="1"/>
            </a:lvl7pPr>
            <a:lvl8pPr marL="2400540" indent="0">
              <a:buNone/>
              <a:defRPr sz="1200" b="1"/>
            </a:lvl8pPr>
            <a:lvl9pPr marL="2743475" indent="0">
              <a:buNone/>
              <a:defRPr sz="1200" b="1"/>
            </a:lvl9pPr>
          </a:lstStyle>
          <a:p>
            <a:pPr lvl="0"/>
            <a:r>
              <a:rPr lang="en-US" dirty="0"/>
              <a:t>Click to edit master text styles</a:t>
            </a:r>
          </a:p>
        </p:txBody>
      </p:sp>
      <p:sp>
        <p:nvSpPr>
          <p:cNvPr id="36" name="Rectangle 35"/>
          <p:cNvSpPr/>
          <p:nvPr userDrawn="1"/>
        </p:nvSpPr>
        <p:spPr>
          <a:xfrm>
            <a:off x="8788121" y="1562177"/>
            <a:ext cx="711767" cy="33558"/>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grpSp>
        <p:nvGrpSpPr>
          <p:cNvPr id="3" name="Group 2">
            <a:extLst>
              <a:ext uri="{FF2B5EF4-FFF2-40B4-BE49-F238E27FC236}">
                <a16:creationId xmlns:a16="http://schemas.microsoft.com/office/drawing/2014/main" id="{12656DA8-8DC5-8746-93AB-2AFFAAF23051}"/>
              </a:ext>
            </a:extLst>
          </p:cNvPr>
          <p:cNvGrpSpPr/>
          <p:nvPr userDrawn="1"/>
        </p:nvGrpSpPr>
        <p:grpSpPr>
          <a:xfrm>
            <a:off x="7279264" y="9404327"/>
            <a:ext cx="10662259" cy="863384"/>
            <a:chOff x="3639631" y="4702162"/>
            <a:chExt cx="5331130" cy="431692"/>
          </a:xfrm>
        </p:grpSpPr>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0384" y="4702162"/>
              <a:ext cx="1130377" cy="431692"/>
            </a:xfrm>
            <a:prstGeom prst="rect">
              <a:avLst/>
            </a:prstGeom>
          </p:spPr>
        </p:pic>
        <p:sp>
          <p:nvSpPr>
            <p:cNvPr id="12" name="Rectangle 11"/>
            <p:cNvSpPr/>
            <p:nvPr userDrawn="1"/>
          </p:nvSpPr>
          <p:spPr>
            <a:xfrm>
              <a:off x="3639631" y="4842275"/>
              <a:ext cx="1819633" cy="161583"/>
            </a:xfrm>
            <a:prstGeom prst="rect">
              <a:avLst/>
            </a:prstGeom>
          </p:spPr>
          <p:txBody>
            <a:bodyPr wrap="none" anchor="ctr">
              <a:spAutoFit/>
            </a:bodyPr>
            <a:lstStyle/>
            <a:p>
              <a:pPr algn="ctr"/>
              <a:r>
                <a:rPr lang="en-US" sz="1500" dirty="0"/>
                <a:t>Copyright Claroty 2018 </a:t>
              </a:r>
              <a:r>
                <a:rPr lang="mr-IN" sz="1500" dirty="0"/>
                <a:t>–</a:t>
              </a:r>
              <a:r>
                <a:rPr lang="en-US" sz="1500" dirty="0"/>
                <a:t> All Rights Reserved</a:t>
              </a:r>
            </a:p>
          </p:txBody>
        </p:sp>
      </p:grpSp>
      <p:sp>
        <p:nvSpPr>
          <p:cNvPr id="14" name="Rectangle 13"/>
          <p:cNvSpPr/>
          <p:nvPr userDrawn="1"/>
        </p:nvSpPr>
        <p:spPr>
          <a:xfrm>
            <a:off x="432347" y="9684549"/>
            <a:ext cx="412292" cy="323165"/>
          </a:xfrm>
          <a:prstGeom prst="rect">
            <a:avLst/>
          </a:prstGeom>
        </p:spPr>
        <p:txBody>
          <a:bodyPr wrap="none" anchor="ctr">
            <a:spAutoFit/>
          </a:bodyPr>
          <a:lstStyle/>
          <a:p>
            <a:pPr algn="ctr"/>
            <a:fld id="{1036F1E4-8092-45C6-82DF-5BEB0D84C30C}" type="slidenum">
              <a:rPr lang="en-US" sz="1500" smtClean="0"/>
              <a:t>‹#›</a:t>
            </a:fld>
            <a:endParaRPr lang="en-US" sz="1500" dirty="0"/>
          </a:p>
        </p:txBody>
      </p:sp>
      <p:sp>
        <p:nvSpPr>
          <p:cNvPr id="4" name="Text Placeholder 3"/>
          <p:cNvSpPr>
            <a:spLocks noGrp="1"/>
          </p:cNvSpPr>
          <p:nvPr>
            <p:ph type="body" sz="quarter" idx="18"/>
          </p:nvPr>
        </p:nvSpPr>
        <p:spPr>
          <a:xfrm>
            <a:off x="1181105" y="1847852"/>
            <a:ext cx="15925796" cy="585788"/>
          </a:xfrm>
          <a:prstGeom prst="rect">
            <a:avLst/>
          </a:prstGeom>
        </p:spPr>
        <p:txBody>
          <a:bodyPr/>
          <a:lstStyle>
            <a:lvl1pPr>
              <a:defRPr lang="en-US" sz="3200" kern="1200" dirty="0" smtClean="0">
                <a:solidFill>
                  <a:schemeClr val="accent2"/>
                </a:solidFill>
                <a:latin typeface="+mj-lt"/>
                <a:ea typeface="ＭＳ Ｐゴシック" charset="0"/>
                <a:cs typeface="Roboto Regular"/>
              </a:defRPr>
            </a:lvl1pPr>
          </a:lstStyle>
          <a:p>
            <a:pPr marL="0" lvl="0" indent="0" algn="ctr" defTabSz="914124" rtl="0" eaLnBrk="1" latinLnBrk="0" hangingPunct="1">
              <a:spcBef>
                <a:spcPct val="0"/>
              </a:spcBef>
              <a:buFontTx/>
              <a:buNone/>
            </a:pPr>
            <a:r>
              <a:rPr lang="en-US" dirty="0"/>
              <a:t>Click to edit Master text styles</a:t>
            </a:r>
          </a:p>
        </p:txBody>
      </p:sp>
      <p:sp>
        <p:nvSpPr>
          <p:cNvPr id="29" name="Picture Placeholder 6"/>
          <p:cNvSpPr>
            <a:spLocks noGrp="1"/>
          </p:cNvSpPr>
          <p:nvPr>
            <p:ph type="pic" sz="quarter" idx="20"/>
          </p:nvPr>
        </p:nvSpPr>
        <p:spPr>
          <a:xfrm>
            <a:off x="9967138" y="3309258"/>
            <a:ext cx="7275836" cy="4463142"/>
          </a:xfrm>
          <a:prstGeom prst="rect">
            <a:avLst/>
          </a:prstGeom>
        </p:spPr>
        <p:txBody>
          <a:bodyPr/>
          <a:lstStyle>
            <a:lvl1pPr rtl="0">
              <a:defRPr/>
            </a:lvl1pPr>
          </a:lstStyle>
          <a:p>
            <a:endParaRPr lang="en-US"/>
          </a:p>
        </p:txBody>
      </p:sp>
    </p:spTree>
    <p:extLst>
      <p:ext uri="{BB962C8B-B14F-4D97-AF65-F5344CB8AC3E}">
        <p14:creationId xmlns:p14="http://schemas.microsoft.com/office/powerpoint/2010/main" val="1943055397"/>
      </p:ext>
    </p:extLst>
  </p:cSld>
  <p:clrMapOvr>
    <a:masterClrMapping/>
  </p:clrMapOvr>
  <p:extLst>
    <p:ext uri="{DCECCB84-F9BA-43D5-87BE-67443E8EF086}">
      <p15:sldGuideLst xmlns:p15="http://schemas.microsoft.com/office/powerpoint/2012/main">
        <p15:guide id="1" orient="horz" pos="4896">
          <p15:clr>
            <a:srgbClr val="FBAE40"/>
          </p15:clr>
        </p15:guide>
        <p15:guide id="2" pos="57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Subtitle Graph/Tab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680774" y="9404327"/>
            <a:ext cx="2260754" cy="863384"/>
          </a:xfrm>
          <a:prstGeom prst="rect">
            <a:avLst/>
          </a:prstGeom>
        </p:spPr>
      </p:pic>
      <p:sp>
        <p:nvSpPr>
          <p:cNvPr id="6" name="Rectangle 5"/>
          <p:cNvSpPr/>
          <p:nvPr userDrawn="1"/>
        </p:nvSpPr>
        <p:spPr>
          <a:xfrm>
            <a:off x="432347" y="9684549"/>
            <a:ext cx="412292" cy="323165"/>
          </a:xfrm>
          <a:prstGeom prst="rect">
            <a:avLst/>
          </a:prstGeom>
        </p:spPr>
        <p:txBody>
          <a:bodyPr wrap="none" anchor="ctr">
            <a:spAutoFit/>
          </a:bodyPr>
          <a:lstStyle/>
          <a:p>
            <a:pPr algn="ctr"/>
            <a:fld id="{1036F1E4-8092-45C6-82DF-5BEB0D84C30C}" type="slidenum">
              <a:rPr lang="en-US" sz="1500" smtClean="0"/>
              <a:t>‹#›</a:t>
            </a:fld>
            <a:endParaRPr lang="en-US" sz="1500" dirty="0"/>
          </a:p>
        </p:txBody>
      </p:sp>
      <p:sp>
        <p:nvSpPr>
          <p:cNvPr id="7" name="Rectangle 6"/>
          <p:cNvSpPr/>
          <p:nvPr userDrawn="1"/>
        </p:nvSpPr>
        <p:spPr>
          <a:xfrm>
            <a:off x="7279261" y="9684549"/>
            <a:ext cx="3639265" cy="323165"/>
          </a:xfrm>
          <a:prstGeom prst="rect">
            <a:avLst/>
          </a:prstGeom>
        </p:spPr>
        <p:txBody>
          <a:bodyPr wrap="none" anchor="ctr">
            <a:spAutoFit/>
          </a:bodyPr>
          <a:lstStyle/>
          <a:p>
            <a:pPr algn="ctr"/>
            <a:r>
              <a:rPr lang="en-US" sz="1500" dirty="0"/>
              <a:t>Copyright Claroty 2018 </a:t>
            </a:r>
            <a:r>
              <a:rPr lang="mr-IN" sz="1500" dirty="0"/>
              <a:t>–</a:t>
            </a:r>
            <a:r>
              <a:rPr lang="en-US" sz="1500" dirty="0"/>
              <a:t> All Rights Reserved</a:t>
            </a:r>
          </a:p>
        </p:txBody>
      </p:sp>
      <p:sp>
        <p:nvSpPr>
          <p:cNvPr id="9" name="Text Placeholder 2">
            <a:extLst>
              <a:ext uri="{FF2B5EF4-FFF2-40B4-BE49-F238E27FC236}">
                <a16:creationId xmlns:a16="http://schemas.microsoft.com/office/drawing/2014/main" id="{4D8C9F1E-062A-E74B-AF2B-7F6BD6DADFD0}"/>
              </a:ext>
            </a:extLst>
          </p:cNvPr>
          <p:cNvSpPr>
            <a:spLocks noGrp="1"/>
          </p:cNvSpPr>
          <p:nvPr>
            <p:ph type="body" idx="13" hasCustomPrompt="1"/>
          </p:nvPr>
        </p:nvSpPr>
        <p:spPr>
          <a:xfrm>
            <a:off x="1200524" y="557742"/>
            <a:ext cx="15906377" cy="760032"/>
          </a:xfrm>
          <a:prstGeom prst="rect">
            <a:avLst/>
          </a:prstGeom>
        </p:spPr>
        <p:txBody>
          <a:bodyPr anchor="b">
            <a:noAutofit/>
          </a:bodyPr>
          <a:lstStyle>
            <a:lvl1pPr marL="0" indent="0" algn="ctr" defTabSz="914124" rtl="0" eaLnBrk="1" latinLnBrk="0" hangingPunct="1">
              <a:buNone/>
              <a:defRPr lang="en-US" sz="4800" b="0" kern="1200" dirty="0" smtClean="0">
                <a:solidFill>
                  <a:schemeClr val="bg1"/>
                </a:solidFill>
                <a:latin typeface="+mj-lt"/>
                <a:ea typeface="+mn-ea"/>
                <a:cs typeface="Museo Sans 700" pitchFamily="50" charset="0"/>
              </a:defRPr>
            </a:lvl1pPr>
            <a:lvl2pPr marL="342935" indent="0">
              <a:buNone/>
              <a:defRPr sz="1500" b="1"/>
            </a:lvl2pPr>
            <a:lvl3pPr marL="685869" indent="0">
              <a:buNone/>
              <a:defRPr sz="1350" b="1"/>
            </a:lvl3pPr>
            <a:lvl4pPr marL="1028802" indent="0">
              <a:buNone/>
              <a:defRPr sz="1200" b="1"/>
            </a:lvl4pPr>
            <a:lvl5pPr marL="1371738" indent="0">
              <a:buNone/>
              <a:defRPr sz="1200" b="1"/>
            </a:lvl5pPr>
            <a:lvl6pPr marL="1714671" indent="0">
              <a:buNone/>
              <a:defRPr sz="1200" b="1"/>
            </a:lvl6pPr>
            <a:lvl7pPr marL="2057607" indent="0">
              <a:buNone/>
              <a:defRPr sz="1200" b="1"/>
            </a:lvl7pPr>
            <a:lvl8pPr marL="2400540" indent="0">
              <a:buNone/>
              <a:defRPr sz="1200" b="1"/>
            </a:lvl8pPr>
            <a:lvl9pPr marL="2743475" indent="0">
              <a:buNone/>
              <a:defRPr sz="1200" b="1"/>
            </a:lvl9pPr>
          </a:lstStyle>
          <a:p>
            <a:pPr lvl="0"/>
            <a:r>
              <a:rPr lang="en-US" dirty="0"/>
              <a:t>Click to edit master text styles</a:t>
            </a:r>
          </a:p>
        </p:txBody>
      </p:sp>
      <p:sp>
        <p:nvSpPr>
          <p:cNvPr id="10" name="Text Placeholder 9"/>
          <p:cNvSpPr>
            <a:spLocks noGrp="1"/>
          </p:cNvSpPr>
          <p:nvPr>
            <p:ph type="body" sz="quarter" idx="14"/>
          </p:nvPr>
        </p:nvSpPr>
        <p:spPr>
          <a:xfrm>
            <a:off x="1200524" y="1843316"/>
            <a:ext cx="15906377" cy="652238"/>
          </a:xfrm>
          <a:prstGeom prst="rect">
            <a:avLst/>
          </a:prstGeom>
          <a:effectLst>
            <a:glow rad="431800">
              <a:schemeClr val="bg1">
                <a:alpha val="40000"/>
              </a:schemeClr>
            </a:glow>
          </a:effectLst>
        </p:spPr>
        <p:txBody>
          <a:bodyPr/>
          <a:lstStyle>
            <a:lvl1pPr marL="0" indent="0" algn="ctr" defTabSz="914124" rtl="0" eaLnBrk="1" latinLnBrk="0" hangingPunct="1">
              <a:spcBef>
                <a:spcPct val="0"/>
              </a:spcBef>
              <a:buFontTx/>
              <a:buNone/>
              <a:defRPr lang="en-US" sz="3200" kern="1200" dirty="0" smtClean="0">
                <a:solidFill>
                  <a:schemeClr val="accent2"/>
                </a:solidFill>
                <a:latin typeface="+mj-lt"/>
                <a:ea typeface="ＭＳ Ｐゴシック" charset="0"/>
                <a:cs typeface="Roboto Regular"/>
              </a:defRPr>
            </a:lvl1pPr>
            <a:lvl2pPr marL="0" indent="0" algn="ctr" defTabSz="914124" rtl="0" eaLnBrk="1" latinLnBrk="0" hangingPunct="1">
              <a:spcBef>
                <a:spcPct val="0"/>
              </a:spcBef>
              <a:buFontTx/>
              <a:buNone/>
              <a:defRPr lang="en-US" sz="3200" kern="1200" dirty="0" smtClean="0">
                <a:solidFill>
                  <a:schemeClr val="accent2"/>
                </a:solidFill>
                <a:latin typeface="Calibri "/>
                <a:ea typeface="+mn-ea"/>
                <a:cs typeface="+mn-cs"/>
              </a:defRPr>
            </a:lvl2pPr>
            <a:lvl3pPr marL="0" indent="0" algn="ctr" defTabSz="914124" rtl="0" eaLnBrk="1" latinLnBrk="0" hangingPunct="1">
              <a:spcBef>
                <a:spcPct val="0"/>
              </a:spcBef>
              <a:buFontTx/>
              <a:buNone/>
              <a:defRPr lang="en-US" sz="3200" kern="1200" dirty="0" smtClean="0">
                <a:solidFill>
                  <a:schemeClr val="accent2"/>
                </a:solidFill>
                <a:latin typeface="Calibri "/>
                <a:ea typeface="+mn-ea"/>
                <a:cs typeface="+mn-cs"/>
              </a:defRPr>
            </a:lvl3pPr>
            <a:lvl4pPr marL="0" indent="0" algn="ctr" defTabSz="914124" rtl="0" eaLnBrk="1" latinLnBrk="0" hangingPunct="1">
              <a:spcBef>
                <a:spcPct val="0"/>
              </a:spcBef>
              <a:buFontTx/>
              <a:buNone/>
              <a:defRPr lang="en-US" sz="3200" kern="1200" dirty="0" smtClean="0">
                <a:solidFill>
                  <a:schemeClr val="accent2"/>
                </a:solidFill>
                <a:latin typeface="Calibri "/>
                <a:ea typeface="+mn-ea"/>
                <a:cs typeface="+mn-cs"/>
              </a:defRPr>
            </a:lvl4pPr>
            <a:lvl5pPr marL="0" indent="0" algn="ctr" defTabSz="914124" rtl="0" eaLnBrk="1" latinLnBrk="0" hangingPunct="1">
              <a:spcBef>
                <a:spcPct val="0"/>
              </a:spcBef>
              <a:buFontTx/>
              <a:buNone/>
              <a:defRPr lang="en-US" sz="3200" kern="1200" dirty="0" smtClean="0">
                <a:solidFill>
                  <a:schemeClr val="accent2"/>
                </a:solidFill>
                <a:latin typeface="Calibri "/>
                <a:ea typeface="+mn-ea"/>
                <a:cs typeface="+mn-cs"/>
              </a:defRPr>
            </a:lvl5pPr>
          </a:lstStyle>
          <a:p>
            <a:pPr marL="0" lvl="0" indent="0" algn="ctr" defTabSz="914124" rtl="0" eaLnBrk="1" latinLnBrk="0" hangingPunct="1">
              <a:spcBef>
                <a:spcPct val="0"/>
              </a:spcBef>
              <a:buFontTx/>
              <a:buNone/>
            </a:pPr>
            <a:r>
              <a:rPr lang="en-US" dirty="0"/>
              <a:t>Click to edit Master text styles</a:t>
            </a:r>
          </a:p>
        </p:txBody>
      </p:sp>
      <p:sp>
        <p:nvSpPr>
          <p:cNvPr id="11" name="Rectangle 10"/>
          <p:cNvSpPr/>
          <p:nvPr userDrawn="1"/>
        </p:nvSpPr>
        <p:spPr>
          <a:xfrm>
            <a:off x="8788121" y="1562177"/>
            <a:ext cx="711767" cy="33558"/>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8" name="Content Placeholder 5"/>
          <p:cNvSpPr>
            <a:spLocks noGrp="1"/>
          </p:cNvSpPr>
          <p:nvPr>
            <p:ph sz="quarter" idx="21"/>
          </p:nvPr>
        </p:nvSpPr>
        <p:spPr>
          <a:xfrm>
            <a:off x="1200524" y="2876550"/>
            <a:ext cx="15906377" cy="6324600"/>
          </a:xfrm>
          <a:prstGeom prst="rect">
            <a:avLst/>
          </a:prstGeom>
        </p:spPr>
        <p:txBody>
          <a:bodyPr anchor="ctr" anchorCtr="0">
            <a:normAutofit/>
          </a:bodyPr>
          <a:lstStyle>
            <a:lvl1pPr marL="342935" indent="-342935" algn="l" defTabSz="914490" rtl="0" eaLnBrk="1" latinLnBrk="0" hangingPunct="1">
              <a:spcBef>
                <a:spcPct val="20000"/>
              </a:spcBef>
              <a:buClr>
                <a:schemeClr val="accent2"/>
              </a:buClr>
              <a:buFont typeface="Arial" panose="020B0604020202020204" pitchFamily="34" charset="0"/>
              <a:buChar char="•"/>
              <a:defRPr lang="en-US" sz="4001" kern="1200" dirty="0" smtClean="0">
                <a:solidFill>
                  <a:schemeClr val="bg1"/>
                </a:solidFill>
                <a:latin typeface="+mn-lt"/>
                <a:ea typeface="+mn-ea"/>
                <a:cs typeface="+mn-cs"/>
              </a:defRPr>
            </a:lvl1pPr>
            <a:lvl2pPr marL="628713" indent="-327059" algn="l" defTabSz="914490" rtl="0" eaLnBrk="1" latinLnBrk="0" hangingPunct="1">
              <a:spcBef>
                <a:spcPct val="20000"/>
              </a:spcBef>
              <a:buClr>
                <a:schemeClr val="accent2"/>
              </a:buClr>
              <a:buFont typeface="Arial" panose="020B0604020202020204" pitchFamily="34" charset="0"/>
              <a:buChar char="•"/>
              <a:defRPr lang="en-US" sz="3600" kern="1200" dirty="0" smtClean="0">
                <a:solidFill>
                  <a:schemeClr val="bg1"/>
                </a:solidFill>
                <a:latin typeface="+mn-lt"/>
                <a:ea typeface="+mn-ea"/>
                <a:cs typeface="+mn-cs"/>
              </a:defRPr>
            </a:lvl2pPr>
            <a:lvl3pPr marL="857337" indent="-228624" algn="l" defTabSz="914490" rtl="0" eaLnBrk="1" latinLnBrk="0" hangingPunct="1">
              <a:spcBef>
                <a:spcPct val="20000"/>
              </a:spcBef>
              <a:buClr>
                <a:schemeClr val="accent2"/>
              </a:buClr>
              <a:buFont typeface="Arial" panose="020B0604020202020204" pitchFamily="34" charset="0"/>
              <a:buChar char="•"/>
              <a:defRPr lang="en-US" sz="3200" kern="1200" dirty="0" smtClean="0">
                <a:solidFill>
                  <a:schemeClr val="bg1"/>
                </a:solidFill>
                <a:latin typeface="+mn-lt"/>
                <a:ea typeface="+mn-ea"/>
                <a:cs typeface="+mn-cs"/>
              </a:defRPr>
            </a:lvl3pPr>
            <a:lvl4pPr marL="1085958" indent="-285780" algn="l" defTabSz="914490" rtl="0" eaLnBrk="1" latinLnBrk="0" hangingPunct="1">
              <a:spcBef>
                <a:spcPct val="20000"/>
              </a:spcBef>
              <a:buClr>
                <a:schemeClr val="accent2"/>
              </a:buClr>
              <a:buFont typeface="Arial" panose="020B0604020202020204" pitchFamily="34" charset="0"/>
              <a:buChar char="•"/>
              <a:defRPr lang="en-US" sz="3200" kern="1200" dirty="0" smtClean="0">
                <a:solidFill>
                  <a:schemeClr val="bg1"/>
                </a:solidFill>
                <a:latin typeface="+mn-lt"/>
                <a:ea typeface="+mn-ea"/>
                <a:cs typeface="+mn-cs"/>
              </a:defRPr>
            </a:lvl4pPr>
            <a:lvl5pPr marL="1371738" indent="-285780" algn="l" defTabSz="914490" rtl="0" eaLnBrk="1" latinLnBrk="0" hangingPunct="1">
              <a:spcBef>
                <a:spcPct val="20000"/>
              </a:spcBef>
              <a:buClr>
                <a:schemeClr val="accent2"/>
              </a:buClr>
              <a:buFont typeface="Arial" panose="020B0604020202020204" pitchFamily="34" charset="0"/>
              <a:buChar char="•"/>
              <a:defRPr lang="en-US" sz="2801" kern="1200" dirty="0" smtClean="0">
                <a:solidFill>
                  <a:schemeClr val="bg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04587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Blank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680774" y="9404327"/>
            <a:ext cx="2260754" cy="863384"/>
          </a:xfrm>
          <a:prstGeom prst="rect">
            <a:avLst/>
          </a:prstGeom>
        </p:spPr>
      </p:pic>
      <p:sp>
        <p:nvSpPr>
          <p:cNvPr id="6" name="Rectangle 5"/>
          <p:cNvSpPr/>
          <p:nvPr userDrawn="1"/>
        </p:nvSpPr>
        <p:spPr>
          <a:xfrm>
            <a:off x="432347" y="9684549"/>
            <a:ext cx="412292" cy="323165"/>
          </a:xfrm>
          <a:prstGeom prst="rect">
            <a:avLst/>
          </a:prstGeom>
        </p:spPr>
        <p:txBody>
          <a:bodyPr wrap="none" anchor="ctr">
            <a:spAutoFit/>
          </a:bodyPr>
          <a:lstStyle/>
          <a:p>
            <a:pPr algn="ctr"/>
            <a:fld id="{1036F1E4-8092-45C6-82DF-5BEB0D84C30C}" type="slidenum">
              <a:rPr lang="en-US" sz="1500" smtClean="0"/>
              <a:t>‹#›</a:t>
            </a:fld>
            <a:endParaRPr lang="en-US" sz="1500" dirty="0"/>
          </a:p>
        </p:txBody>
      </p:sp>
      <p:sp>
        <p:nvSpPr>
          <p:cNvPr id="9" name="Text Placeholder 2">
            <a:extLst>
              <a:ext uri="{FF2B5EF4-FFF2-40B4-BE49-F238E27FC236}">
                <a16:creationId xmlns:a16="http://schemas.microsoft.com/office/drawing/2014/main" id="{4D8C9F1E-062A-E74B-AF2B-7F6BD6DADFD0}"/>
              </a:ext>
            </a:extLst>
          </p:cNvPr>
          <p:cNvSpPr>
            <a:spLocks noGrp="1"/>
          </p:cNvSpPr>
          <p:nvPr>
            <p:ph type="body" idx="13" hasCustomPrompt="1"/>
          </p:nvPr>
        </p:nvSpPr>
        <p:spPr>
          <a:xfrm>
            <a:off x="1270703" y="557742"/>
            <a:ext cx="15746600" cy="760032"/>
          </a:xfrm>
          <a:prstGeom prst="rect">
            <a:avLst/>
          </a:prstGeom>
        </p:spPr>
        <p:txBody>
          <a:bodyPr anchor="b">
            <a:noAutofit/>
          </a:bodyPr>
          <a:lstStyle>
            <a:lvl1pPr marL="0" indent="0" algn="ctr" defTabSz="914124" rtl="0" eaLnBrk="1" latinLnBrk="0" hangingPunct="1">
              <a:buNone/>
              <a:defRPr lang="en-US" sz="4800" b="0" kern="1200" dirty="0" smtClean="0">
                <a:solidFill>
                  <a:schemeClr val="bg1"/>
                </a:solidFill>
                <a:latin typeface="+mj-lt"/>
                <a:ea typeface="+mn-ea"/>
                <a:cs typeface="Museo Sans 700" pitchFamily="50" charset="0"/>
              </a:defRPr>
            </a:lvl1pPr>
            <a:lvl2pPr marL="342935" indent="0">
              <a:buNone/>
              <a:defRPr sz="1500" b="1"/>
            </a:lvl2pPr>
            <a:lvl3pPr marL="685869" indent="0">
              <a:buNone/>
              <a:defRPr sz="1350" b="1"/>
            </a:lvl3pPr>
            <a:lvl4pPr marL="1028802" indent="0">
              <a:buNone/>
              <a:defRPr sz="1200" b="1"/>
            </a:lvl4pPr>
            <a:lvl5pPr marL="1371738" indent="0">
              <a:buNone/>
              <a:defRPr sz="1200" b="1"/>
            </a:lvl5pPr>
            <a:lvl6pPr marL="1714671" indent="0">
              <a:buNone/>
              <a:defRPr sz="1200" b="1"/>
            </a:lvl6pPr>
            <a:lvl7pPr marL="2057607" indent="0">
              <a:buNone/>
              <a:defRPr sz="1200" b="1"/>
            </a:lvl7pPr>
            <a:lvl8pPr marL="2400540" indent="0">
              <a:buNone/>
              <a:defRPr sz="1200" b="1"/>
            </a:lvl8pPr>
            <a:lvl9pPr marL="2743475" indent="0">
              <a:buNone/>
              <a:defRPr sz="1200" b="1"/>
            </a:lvl9pPr>
          </a:lstStyle>
          <a:p>
            <a:pPr lvl="0"/>
            <a:r>
              <a:rPr lang="en-US" dirty="0"/>
              <a:t>Click to edit master text styles</a:t>
            </a:r>
          </a:p>
        </p:txBody>
      </p:sp>
      <p:sp>
        <p:nvSpPr>
          <p:cNvPr id="8" name="Rectangle 7">
            <a:extLst>
              <a:ext uri="{FF2B5EF4-FFF2-40B4-BE49-F238E27FC236}">
                <a16:creationId xmlns:a16="http://schemas.microsoft.com/office/drawing/2014/main" id="{A3434BE2-662E-F249-A589-908B6770BA02}"/>
              </a:ext>
            </a:extLst>
          </p:cNvPr>
          <p:cNvSpPr/>
          <p:nvPr userDrawn="1"/>
        </p:nvSpPr>
        <p:spPr>
          <a:xfrm>
            <a:off x="7279261" y="9684549"/>
            <a:ext cx="3639265" cy="323165"/>
          </a:xfrm>
          <a:prstGeom prst="rect">
            <a:avLst/>
          </a:prstGeom>
        </p:spPr>
        <p:txBody>
          <a:bodyPr wrap="none" anchor="ctr">
            <a:spAutoFit/>
          </a:bodyPr>
          <a:lstStyle/>
          <a:p>
            <a:pPr algn="ctr"/>
            <a:r>
              <a:rPr lang="en-US" sz="1500" dirty="0"/>
              <a:t>Copyright Claroty 2018 </a:t>
            </a:r>
            <a:r>
              <a:rPr lang="mr-IN" sz="1500" dirty="0"/>
              <a:t>–</a:t>
            </a:r>
            <a:r>
              <a:rPr lang="en-US" sz="1500" dirty="0"/>
              <a:t> All Rights Reserved</a:t>
            </a:r>
          </a:p>
        </p:txBody>
      </p:sp>
    </p:spTree>
    <p:extLst>
      <p:ext uri="{BB962C8B-B14F-4D97-AF65-F5344CB8AC3E}">
        <p14:creationId xmlns:p14="http://schemas.microsoft.com/office/powerpoint/2010/main" val="2051396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8" name="Rectangle 7"/>
          <p:cNvSpPr/>
          <p:nvPr userDrawn="1"/>
        </p:nvSpPr>
        <p:spPr>
          <a:xfrm>
            <a:off x="0" y="2744826"/>
            <a:ext cx="18288000" cy="6615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
          <p:cNvSpPr>
            <a:spLocks noGrp="1"/>
          </p:cNvSpPr>
          <p:nvPr>
            <p:ph type="body" idx="13" hasCustomPrompt="1"/>
          </p:nvPr>
        </p:nvSpPr>
        <p:spPr>
          <a:xfrm>
            <a:off x="1200522" y="557742"/>
            <a:ext cx="15886956" cy="760032"/>
          </a:xfrm>
          <a:prstGeom prst="rect">
            <a:avLst/>
          </a:prstGeom>
        </p:spPr>
        <p:txBody>
          <a:bodyPr anchor="b">
            <a:noAutofit/>
          </a:bodyPr>
          <a:lstStyle>
            <a:lvl1pPr marL="0" indent="0" algn="ctr" defTabSz="914032" rtl="0" eaLnBrk="1" latinLnBrk="0" hangingPunct="1">
              <a:buNone/>
              <a:defRPr lang="en-US" sz="4800" b="0" kern="1200" dirty="0" smtClean="0">
                <a:solidFill>
                  <a:schemeClr val="bg1"/>
                </a:solidFill>
                <a:latin typeface="+mj-lt"/>
                <a:ea typeface="+mn-ea"/>
                <a:cs typeface="Museo Sans 700" pitchFamily="50"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36" name="Rectangle 35"/>
          <p:cNvSpPr/>
          <p:nvPr userDrawn="1"/>
        </p:nvSpPr>
        <p:spPr>
          <a:xfrm>
            <a:off x="8788119" y="1562177"/>
            <a:ext cx="711766" cy="33558"/>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grpSp>
        <p:nvGrpSpPr>
          <p:cNvPr id="3" name="Group 2">
            <a:extLst>
              <a:ext uri="{FF2B5EF4-FFF2-40B4-BE49-F238E27FC236}">
                <a16:creationId xmlns:a16="http://schemas.microsoft.com/office/drawing/2014/main" id="{12656DA8-8DC5-8746-93AB-2AFFAAF23051}"/>
              </a:ext>
            </a:extLst>
          </p:cNvPr>
          <p:cNvGrpSpPr/>
          <p:nvPr userDrawn="1"/>
        </p:nvGrpSpPr>
        <p:grpSpPr>
          <a:xfrm>
            <a:off x="7279260" y="9404324"/>
            <a:ext cx="10662262" cy="863384"/>
            <a:chOff x="3639630" y="4702162"/>
            <a:chExt cx="5331131" cy="431692"/>
          </a:xfrm>
        </p:grpSpPr>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0384" y="4702162"/>
              <a:ext cx="1130377" cy="431692"/>
            </a:xfrm>
            <a:prstGeom prst="rect">
              <a:avLst/>
            </a:prstGeom>
          </p:spPr>
        </p:pic>
        <p:sp>
          <p:nvSpPr>
            <p:cNvPr id="12" name="Rectangle 11"/>
            <p:cNvSpPr/>
            <p:nvPr userDrawn="1"/>
          </p:nvSpPr>
          <p:spPr>
            <a:xfrm>
              <a:off x="3639630" y="4842273"/>
              <a:ext cx="1819633" cy="161583"/>
            </a:xfrm>
            <a:prstGeom prst="rect">
              <a:avLst/>
            </a:prstGeom>
          </p:spPr>
          <p:txBody>
            <a:bodyPr wrap="none" anchor="ctr">
              <a:spAutoFit/>
            </a:bodyPr>
            <a:lstStyle/>
            <a:p>
              <a:pPr algn="ctr"/>
              <a:r>
                <a:rPr lang="en-US" sz="1500" dirty="0"/>
                <a:t>Copyright Claroty 2018 </a:t>
              </a:r>
              <a:r>
                <a:rPr lang="mr-IN" sz="1500" dirty="0"/>
                <a:t>–</a:t>
              </a:r>
              <a:r>
                <a:rPr lang="en-US" sz="1500" dirty="0"/>
                <a:t> All Rights Reserved</a:t>
              </a:r>
            </a:p>
          </p:txBody>
        </p:sp>
      </p:grpSp>
      <p:sp>
        <p:nvSpPr>
          <p:cNvPr id="14" name="Rectangle 13"/>
          <p:cNvSpPr/>
          <p:nvPr userDrawn="1"/>
        </p:nvSpPr>
        <p:spPr>
          <a:xfrm>
            <a:off x="432342" y="9684547"/>
            <a:ext cx="412292" cy="323165"/>
          </a:xfrm>
          <a:prstGeom prst="rect">
            <a:avLst/>
          </a:prstGeom>
        </p:spPr>
        <p:txBody>
          <a:bodyPr wrap="none" anchor="ctr">
            <a:spAutoFit/>
          </a:bodyPr>
          <a:lstStyle/>
          <a:p>
            <a:pPr algn="ctr"/>
            <a:fld id="{1036F1E4-8092-45C6-82DF-5BEB0D84C30C}" type="slidenum">
              <a:rPr lang="en-US" sz="1500" smtClean="0"/>
              <a:t>‹#›</a:t>
            </a:fld>
            <a:endParaRPr lang="en-US" sz="1500" dirty="0"/>
          </a:p>
        </p:txBody>
      </p:sp>
      <p:sp>
        <p:nvSpPr>
          <p:cNvPr id="4" name="Text Placeholder 3"/>
          <p:cNvSpPr>
            <a:spLocks noGrp="1"/>
          </p:cNvSpPr>
          <p:nvPr>
            <p:ph type="body" sz="quarter" idx="18"/>
          </p:nvPr>
        </p:nvSpPr>
        <p:spPr>
          <a:xfrm>
            <a:off x="1181103" y="1847850"/>
            <a:ext cx="15925795" cy="585788"/>
          </a:xfrm>
          <a:prstGeom prst="rect">
            <a:avLst/>
          </a:prstGeom>
        </p:spPr>
        <p:txBody>
          <a:bodyPr/>
          <a:lstStyle>
            <a:lvl1pPr>
              <a:defRPr lang="en-US" sz="3200" kern="1200" dirty="0" smtClean="0">
                <a:solidFill>
                  <a:srgbClr val="E0534A"/>
                </a:solidFill>
                <a:latin typeface="+mj-lt"/>
                <a:ea typeface="ＭＳ Ｐゴシック" charset="0"/>
                <a:cs typeface="Roboto Regular"/>
              </a:defRPr>
            </a:lvl1pPr>
          </a:lstStyle>
          <a:p>
            <a:pPr marL="0" lvl="0" indent="0" algn="ctr" defTabSz="914032" rtl="0" eaLnBrk="1" latinLnBrk="0" hangingPunct="1">
              <a:spcBef>
                <a:spcPct val="0"/>
              </a:spcBef>
              <a:buFontTx/>
              <a:buNone/>
            </a:pPr>
            <a:r>
              <a:rPr lang="en-US" dirty="0"/>
              <a:t>Click to edit Master text styles</a:t>
            </a:r>
          </a:p>
        </p:txBody>
      </p:sp>
      <p:sp>
        <p:nvSpPr>
          <p:cNvPr id="6" name="Content Placeholder 5"/>
          <p:cNvSpPr>
            <a:spLocks noGrp="1"/>
          </p:cNvSpPr>
          <p:nvPr>
            <p:ph sz="quarter" idx="21"/>
          </p:nvPr>
        </p:nvSpPr>
        <p:spPr>
          <a:xfrm>
            <a:off x="1200522" y="3219450"/>
            <a:ext cx="15906376" cy="5629276"/>
          </a:xfrm>
          <a:prstGeom prst="rect">
            <a:avLst/>
          </a:prstGeom>
        </p:spPr>
        <p:txBody>
          <a:bodyPr anchor="ctr" anchorCtr="0">
            <a:normAutofit/>
          </a:bodyPr>
          <a:lstStyle>
            <a:lvl1pPr marL="342900" indent="-342900" algn="l" defTabSz="914400" rtl="0" eaLnBrk="1" latinLnBrk="0" hangingPunct="1">
              <a:spcBef>
                <a:spcPct val="20000"/>
              </a:spcBef>
              <a:buClr>
                <a:schemeClr val="accent2"/>
              </a:buClr>
              <a:buFont typeface="Arial" panose="020B0604020202020204" pitchFamily="34" charset="0"/>
              <a:buChar char="•"/>
              <a:defRPr lang="en-US" sz="4000" kern="1200" dirty="0" smtClean="0">
                <a:solidFill>
                  <a:schemeClr val="bg2"/>
                </a:solidFill>
                <a:latin typeface="+mn-lt"/>
                <a:ea typeface="+mn-ea"/>
                <a:cs typeface="+mn-cs"/>
              </a:defRPr>
            </a:lvl1pPr>
            <a:lvl2pPr marL="628650" indent="-327025" algn="l" defTabSz="914400"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2pPr>
            <a:lvl3pPr marL="857250" indent="-228600" algn="l" defTabSz="91440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3pPr>
            <a:lvl4pPr marL="1085850" indent="-285750" algn="l" defTabSz="91440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4pPr>
            <a:lvl5pPr marL="1371600" indent="-285750" algn="l" defTabSz="914400" rtl="0" eaLnBrk="1" latinLnBrk="0" hangingPunct="1">
              <a:spcBef>
                <a:spcPct val="20000"/>
              </a:spcBef>
              <a:buClr>
                <a:schemeClr val="accent2"/>
              </a:buClr>
              <a:buFont typeface="Arial" panose="020B0604020202020204" pitchFamily="34" charset="0"/>
              <a:buChar char="•"/>
              <a:defRPr lang="en-US" sz="2800" kern="1200" dirty="0" smtClean="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36752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 Columns Bullets - Design1">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0"/>
            <a:ext cx="5080001" cy="10287000"/>
          </a:xfrm>
          <a:prstGeom prst="rect">
            <a:avLst/>
          </a:prstGeom>
        </p:spPr>
      </p:pic>
      <p:sp>
        <p:nvSpPr>
          <p:cNvPr id="8" name="Text Placeholder 4"/>
          <p:cNvSpPr>
            <a:spLocks noGrp="1"/>
          </p:cNvSpPr>
          <p:nvPr>
            <p:ph type="body" sz="quarter" idx="20"/>
          </p:nvPr>
        </p:nvSpPr>
        <p:spPr>
          <a:xfrm>
            <a:off x="5487830" y="2666494"/>
            <a:ext cx="5978459" cy="7319339"/>
          </a:xfrm>
          <a:prstGeom prst="rect">
            <a:avLst/>
          </a:prstGeom>
        </p:spPr>
        <p:txBody>
          <a:bodyPr anchor="t" anchorCtr="0">
            <a:normAutofit/>
          </a:bodyPr>
          <a:lstStyle>
            <a:lvl1pPr marL="457247" indent="-457247" algn="l" defTabSz="914490"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1pPr>
            <a:lvl2pPr marL="682694" indent="-276254" algn="l" defTabSz="91449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2pPr>
            <a:lvl3pPr marL="973236" indent="-276254" algn="l" defTabSz="914490" rtl="0" eaLnBrk="1" latinLnBrk="0" hangingPunct="1">
              <a:spcBef>
                <a:spcPct val="20000"/>
              </a:spcBef>
              <a:buClr>
                <a:schemeClr val="accent2"/>
              </a:buClr>
              <a:buFont typeface="Arial" panose="020B0604020202020204" pitchFamily="34" charset="0"/>
              <a:buChar char="•"/>
              <a:defRPr lang="en-US" sz="2801" kern="1200" dirty="0" smtClean="0">
                <a:solidFill>
                  <a:schemeClr val="bg2"/>
                </a:solidFill>
                <a:latin typeface="+mn-lt"/>
                <a:ea typeface="+mn-ea"/>
                <a:cs typeface="+mn-cs"/>
              </a:defRPr>
            </a:lvl3pPr>
            <a:lvl4pPr marL="1205033" indent="-276254" algn="l" defTabSz="914490" rtl="0" eaLnBrk="1" latinLnBrk="0" hangingPunct="1">
              <a:spcBef>
                <a:spcPct val="20000"/>
              </a:spcBef>
              <a:buClr>
                <a:schemeClr val="accent2"/>
              </a:buClr>
              <a:buFont typeface="Arial" panose="020B0604020202020204" pitchFamily="34" charset="0"/>
              <a:buChar char="•"/>
              <a:defRPr lang="en-US" sz="2801" kern="1200" dirty="0" smtClean="0">
                <a:solidFill>
                  <a:schemeClr val="bg2"/>
                </a:solidFill>
                <a:latin typeface="+mn-lt"/>
                <a:ea typeface="+mn-ea"/>
                <a:cs typeface="+mn-cs"/>
              </a:defRPr>
            </a:lvl4pPr>
            <a:lvl5pPr marL="1422542" indent="-276254" algn="l" defTabSz="914490" rtl="0" eaLnBrk="1" latinLnBrk="0" hangingPunct="1">
              <a:spcBef>
                <a:spcPct val="20000"/>
              </a:spcBef>
              <a:buClr>
                <a:schemeClr val="accent2"/>
              </a:buClr>
              <a:buFont typeface="Arial" panose="020B0604020202020204" pitchFamily="34" charset="0"/>
              <a:buChar char="•"/>
              <a:defRPr lang="en-US" sz="2400"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p:nvPr>
        </p:nvSpPr>
        <p:spPr>
          <a:xfrm>
            <a:off x="11849108" y="2666494"/>
            <a:ext cx="5930894" cy="7319339"/>
          </a:xfrm>
          <a:prstGeom prst="rect">
            <a:avLst/>
          </a:prstGeom>
        </p:spPr>
        <p:txBody>
          <a:bodyPr anchor="t" anchorCtr="0">
            <a:normAutofit/>
          </a:bodyPr>
          <a:lstStyle>
            <a:lvl1pPr marL="457247" indent="-457247" algn="l" defTabSz="914490"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1pPr>
            <a:lvl2pPr marL="682694" indent="-276254" algn="l" defTabSz="91449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2pPr>
            <a:lvl3pPr marL="973236" indent="-276254" algn="l" defTabSz="914490" rtl="0" eaLnBrk="1" latinLnBrk="0" hangingPunct="1">
              <a:spcBef>
                <a:spcPct val="20000"/>
              </a:spcBef>
              <a:buClr>
                <a:schemeClr val="accent2"/>
              </a:buClr>
              <a:buFont typeface="Arial" panose="020B0604020202020204" pitchFamily="34" charset="0"/>
              <a:buChar char="•"/>
              <a:defRPr lang="en-US" sz="2801" kern="1200" dirty="0" smtClean="0">
                <a:solidFill>
                  <a:schemeClr val="bg2"/>
                </a:solidFill>
                <a:latin typeface="+mn-lt"/>
                <a:ea typeface="+mn-ea"/>
                <a:cs typeface="+mn-cs"/>
              </a:defRPr>
            </a:lvl3pPr>
            <a:lvl4pPr marL="1205033" indent="-276254" algn="l" defTabSz="914490" rtl="0" eaLnBrk="1" latinLnBrk="0" hangingPunct="1">
              <a:spcBef>
                <a:spcPct val="20000"/>
              </a:spcBef>
              <a:buClr>
                <a:schemeClr val="accent2"/>
              </a:buClr>
              <a:buFont typeface="Arial" panose="020B0604020202020204" pitchFamily="34" charset="0"/>
              <a:buChar char="•"/>
              <a:defRPr lang="en-US" sz="2801" kern="1200" dirty="0" smtClean="0">
                <a:solidFill>
                  <a:schemeClr val="bg2"/>
                </a:solidFill>
                <a:latin typeface="+mn-lt"/>
                <a:ea typeface="+mn-ea"/>
                <a:cs typeface="+mn-cs"/>
              </a:defRPr>
            </a:lvl4pPr>
            <a:lvl5pPr marL="1422542" indent="-276254" algn="l" defTabSz="914490" rtl="0" eaLnBrk="1" latinLnBrk="0" hangingPunct="1">
              <a:spcBef>
                <a:spcPct val="20000"/>
              </a:spcBef>
              <a:buClr>
                <a:schemeClr val="accent2"/>
              </a:buClr>
              <a:buFont typeface="Arial" panose="020B0604020202020204" pitchFamily="34" charset="0"/>
              <a:buChar char="•"/>
              <a:defRPr lang="en-US" sz="2400"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p:cNvSpPr>
            <a:spLocks noGrp="1"/>
          </p:cNvSpPr>
          <p:nvPr>
            <p:ph type="body" idx="13" hasCustomPrompt="1"/>
          </p:nvPr>
        </p:nvSpPr>
        <p:spPr>
          <a:xfrm>
            <a:off x="5516858" y="615797"/>
            <a:ext cx="12292172" cy="760032"/>
          </a:xfrm>
          <a:prstGeom prst="rect">
            <a:avLst/>
          </a:prstGeom>
        </p:spPr>
        <p:txBody>
          <a:bodyPr anchor="b">
            <a:noAutofit/>
          </a:bodyPr>
          <a:lstStyle>
            <a:lvl1pPr marL="0" indent="0" algn="l" defTabSz="914124" rtl="0" eaLnBrk="1" latinLnBrk="0" hangingPunct="1">
              <a:buNone/>
              <a:defRPr lang="en-US" sz="4800" b="0" kern="1200" dirty="0" smtClean="0">
                <a:solidFill>
                  <a:schemeClr val="bg2"/>
                </a:solidFill>
                <a:latin typeface="+mj-lt"/>
                <a:ea typeface="+mn-ea"/>
                <a:cs typeface="Museo Sans 700" pitchFamily="50" charset="0"/>
              </a:defRPr>
            </a:lvl1pPr>
            <a:lvl2pPr marL="342935" indent="0">
              <a:buNone/>
              <a:defRPr sz="1500" b="1"/>
            </a:lvl2pPr>
            <a:lvl3pPr marL="685869" indent="0">
              <a:buNone/>
              <a:defRPr sz="1350" b="1"/>
            </a:lvl3pPr>
            <a:lvl4pPr marL="1028802" indent="0">
              <a:buNone/>
              <a:defRPr sz="1200" b="1"/>
            </a:lvl4pPr>
            <a:lvl5pPr marL="1371738" indent="0">
              <a:buNone/>
              <a:defRPr sz="1200" b="1"/>
            </a:lvl5pPr>
            <a:lvl6pPr marL="1714671" indent="0">
              <a:buNone/>
              <a:defRPr sz="1200" b="1"/>
            </a:lvl6pPr>
            <a:lvl7pPr marL="2057607" indent="0">
              <a:buNone/>
              <a:defRPr sz="1200" b="1"/>
            </a:lvl7pPr>
            <a:lvl8pPr marL="2400540" indent="0">
              <a:buNone/>
              <a:defRPr sz="1200" b="1"/>
            </a:lvl8pPr>
            <a:lvl9pPr marL="2743475" indent="0">
              <a:buNone/>
              <a:defRPr sz="1200" b="1"/>
            </a:lvl9pPr>
          </a:lstStyle>
          <a:p>
            <a:pPr lvl="0"/>
            <a:r>
              <a:rPr lang="en-US" dirty="0"/>
              <a:t>Click to edit master text styles</a:t>
            </a:r>
          </a:p>
        </p:txBody>
      </p:sp>
      <p:sp>
        <p:nvSpPr>
          <p:cNvPr id="13" name="Text Placeholder 3"/>
          <p:cNvSpPr>
            <a:spLocks noGrp="1"/>
          </p:cNvSpPr>
          <p:nvPr>
            <p:ph type="body" sz="quarter" idx="18"/>
          </p:nvPr>
        </p:nvSpPr>
        <p:spPr>
          <a:xfrm>
            <a:off x="5487832" y="1630142"/>
            <a:ext cx="12292172" cy="585788"/>
          </a:xfrm>
          <a:prstGeom prst="rect">
            <a:avLst/>
          </a:prstGeom>
        </p:spPr>
        <p:txBody>
          <a:bodyPr/>
          <a:lstStyle>
            <a:lvl1pPr algn="l">
              <a:defRPr lang="en-US" sz="3200" b="0" kern="1200" dirty="0" smtClean="0">
                <a:solidFill>
                  <a:schemeClr val="accent2"/>
                </a:solidFill>
                <a:latin typeface="+mj-lt"/>
                <a:ea typeface="+mn-ea"/>
                <a:cs typeface="Museo Sans 700" pitchFamily="50" charset="0"/>
              </a:defRPr>
            </a:lvl1pPr>
          </a:lstStyle>
          <a:p>
            <a:pPr marL="0" lvl="0" indent="0" algn="l" defTabSz="914124" rtl="0" eaLnBrk="1" latinLnBrk="0" hangingPunct="1">
              <a:spcBef>
                <a:spcPct val="20000"/>
              </a:spcBef>
              <a:buFont typeface="Arial" panose="020B0604020202020204" pitchFamily="34" charset="0"/>
              <a:buNone/>
            </a:pPr>
            <a:r>
              <a:rPr lang="en-US" dirty="0"/>
              <a:t>Click to edit Master text styles</a:t>
            </a:r>
          </a:p>
        </p:txBody>
      </p:sp>
    </p:spTree>
    <p:extLst>
      <p:ext uri="{BB962C8B-B14F-4D97-AF65-F5344CB8AC3E}">
        <p14:creationId xmlns:p14="http://schemas.microsoft.com/office/powerpoint/2010/main" val="15588649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 Columns Bullets - Design2">
    <p:spTree>
      <p:nvGrpSpPr>
        <p:cNvPr id="1" name=""/>
        <p:cNvGrpSpPr/>
        <p:nvPr/>
      </p:nvGrpSpPr>
      <p:grpSpPr>
        <a:xfrm>
          <a:off x="0" y="0"/>
          <a:ext cx="0" cy="0"/>
          <a:chOff x="0" y="0"/>
          <a:chExt cx="0" cy="0"/>
        </a:xfrm>
      </p:grpSpPr>
      <p:sp>
        <p:nvSpPr>
          <p:cNvPr id="8" name="Text Placeholder 4"/>
          <p:cNvSpPr>
            <a:spLocks noGrp="1"/>
          </p:cNvSpPr>
          <p:nvPr>
            <p:ph type="body" sz="quarter" idx="20"/>
          </p:nvPr>
        </p:nvSpPr>
        <p:spPr>
          <a:xfrm>
            <a:off x="5487830" y="2666494"/>
            <a:ext cx="5978459" cy="7319339"/>
          </a:xfrm>
          <a:prstGeom prst="rect">
            <a:avLst/>
          </a:prstGeom>
        </p:spPr>
        <p:txBody>
          <a:bodyPr anchor="t" anchorCtr="0">
            <a:normAutofit/>
          </a:bodyPr>
          <a:lstStyle>
            <a:lvl1pPr marL="457247" indent="-457247" algn="l" defTabSz="914490"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1pPr>
            <a:lvl2pPr marL="682694" indent="-276254" algn="l" defTabSz="91449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2pPr>
            <a:lvl3pPr marL="973236" indent="-276254" algn="l" defTabSz="914490" rtl="0" eaLnBrk="1" latinLnBrk="0" hangingPunct="1">
              <a:spcBef>
                <a:spcPct val="20000"/>
              </a:spcBef>
              <a:buClr>
                <a:schemeClr val="accent2"/>
              </a:buClr>
              <a:buFont typeface="Arial" panose="020B0604020202020204" pitchFamily="34" charset="0"/>
              <a:buChar char="•"/>
              <a:defRPr lang="en-US" sz="2801" kern="1200" dirty="0" smtClean="0">
                <a:solidFill>
                  <a:schemeClr val="bg2"/>
                </a:solidFill>
                <a:latin typeface="+mn-lt"/>
                <a:ea typeface="+mn-ea"/>
                <a:cs typeface="+mn-cs"/>
              </a:defRPr>
            </a:lvl3pPr>
            <a:lvl4pPr marL="1205033" indent="-276254" algn="l" defTabSz="914490" rtl="0" eaLnBrk="1" latinLnBrk="0" hangingPunct="1">
              <a:spcBef>
                <a:spcPct val="20000"/>
              </a:spcBef>
              <a:buClr>
                <a:schemeClr val="accent2"/>
              </a:buClr>
              <a:buFont typeface="Arial" panose="020B0604020202020204" pitchFamily="34" charset="0"/>
              <a:buChar char="•"/>
              <a:defRPr lang="en-US" sz="2801" kern="1200" dirty="0" smtClean="0">
                <a:solidFill>
                  <a:schemeClr val="bg2"/>
                </a:solidFill>
                <a:latin typeface="+mn-lt"/>
                <a:ea typeface="+mn-ea"/>
                <a:cs typeface="+mn-cs"/>
              </a:defRPr>
            </a:lvl4pPr>
            <a:lvl5pPr marL="1422542" indent="-276254" algn="l" defTabSz="914490" rtl="0" eaLnBrk="1" latinLnBrk="0" hangingPunct="1">
              <a:spcBef>
                <a:spcPct val="20000"/>
              </a:spcBef>
              <a:buClr>
                <a:schemeClr val="accent2"/>
              </a:buClr>
              <a:buFont typeface="Arial" panose="020B0604020202020204" pitchFamily="34" charset="0"/>
              <a:buChar char="•"/>
              <a:defRPr lang="en-US" sz="2400"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p:nvPr>
        </p:nvSpPr>
        <p:spPr>
          <a:xfrm>
            <a:off x="11849108" y="2666494"/>
            <a:ext cx="5930894" cy="7319339"/>
          </a:xfrm>
          <a:prstGeom prst="rect">
            <a:avLst/>
          </a:prstGeom>
        </p:spPr>
        <p:txBody>
          <a:bodyPr anchor="t" anchorCtr="0">
            <a:normAutofit/>
          </a:bodyPr>
          <a:lstStyle>
            <a:lvl1pPr marL="457247" indent="-457247" algn="l" defTabSz="914490"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1pPr>
            <a:lvl2pPr marL="682694" indent="-276254" algn="l" defTabSz="91449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2pPr>
            <a:lvl3pPr marL="973236" indent="-276254" algn="l" defTabSz="914490" rtl="0" eaLnBrk="1" latinLnBrk="0" hangingPunct="1">
              <a:spcBef>
                <a:spcPct val="20000"/>
              </a:spcBef>
              <a:buClr>
                <a:schemeClr val="accent2"/>
              </a:buClr>
              <a:buFont typeface="Arial" panose="020B0604020202020204" pitchFamily="34" charset="0"/>
              <a:buChar char="•"/>
              <a:defRPr lang="en-US" sz="2801" kern="1200" dirty="0" smtClean="0">
                <a:solidFill>
                  <a:schemeClr val="bg2"/>
                </a:solidFill>
                <a:latin typeface="+mn-lt"/>
                <a:ea typeface="+mn-ea"/>
                <a:cs typeface="+mn-cs"/>
              </a:defRPr>
            </a:lvl3pPr>
            <a:lvl4pPr marL="1205033" indent="-276254" algn="l" defTabSz="914490" rtl="0" eaLnBrk="1" latinLnBrk="0" hangingPunct="1">
              <a:spcBef>
                <a:spcPct val="20000"/>
              </a:spcBef>
              <a:buClr>
                <a:schemeClr val="accent2"/>
              </a:buClr>
              <a:buFont typeface="Arial" panose="020B0604020202020204" pitchFamily="34" charset="0"/>
              <a:buChar char="•"/>
              <a:defRPr lang="en-US" sz="2801" kern="1200" dirty="0" smtClean="0">
                <a:solidFill>
                  <a:schemeClr val="bg2"/>
                </a:solidFill>
                <a:latin typeface="+mn-lt"/>
                <a:ea typeface="+mn-ea"/>
                <a:cs typeface="+mn-cs"/>
              </a:defRPr>
            </a:lvl4pPr>
            <a:lvl5pPr marL="1422542" indent="-276254" algn="l" defTabSz="914490" rtl="0" eaLnBrk="1" latinLnBrk="0" hangingPunct="1">
              <a:spcBef>
                <a:spcPct val="20000"/>
              </a:spcBef>
              <a:buClr>
                <a:schemeClr val="accent2"/>
              </a:buClr>
              <a:buFont typeface="Arial" panose="020B0604020202020204" pitchFamily="34" charset="0"/>
              <a:buChar char="•"/>
              <a:defRPr lang="en-US" sz="2400"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p:cNvSpPr>
            <a:spLocks noGrp="1"/>
          </p:cNvSpPr>
          <p:nvPr>
            <p:ph type="body" idx="13" hasCustomPrompt="1"/>
          </p:nvPr>
        </p:nvSpPr>
        <p:spPr>
          <a:xfrm>
            <a:off x="5516858" y="615797"/>
            <a:ext cx="12292172" cy="760032"/>
          </a:xfrm>
          <a:prstGeom prst="rect">
            <a:avLst/>
          </a:prstGeom>
        </p:spPr>
        <p:txBody>
          <a:bodyPr anchor="b">
            <a:noAutofit/>
          </a:bodyPr>
          <a:lstStyle>
            <a:lvl1pPr marL="0" indent="0" algn="l" defTabSz="914124" rtl="0" eaLnBrk="1" latinLnBrk="0" hangingPunct="1">
              <a:buNone/>
              <a:defRPr lang="en-US" sz="4800" b="0" kern="1200" dirty="0" smtClean="0">
                <a:solidFill>
                  <a:schemeClr val="bg2"/>
                </a:solidFill>
                <a:latin typeface="+mj-lt"/>
                <a:ea typeface="+mn-ea"/>
                <a:cs typeface="Museo Sans 700" pitchFamily="50" charset="0"/>
              </a:defRPr>
            </a:lvl1pPr>
            <a:lvl2pPr marL="342935" indent="0">
              <a:buNone/>
              <a:defRPr sz="1500" b="1"/>
            </a:lvl2pPr>
            <a:lvl3pPr marL="685869" indent="0">
              <a:buNone/>
              <a:defRPr sz="1350" b="1"/>
            </a:lvl3pPr>
            <a:lvl4pPr marL="1028802" indent="0">
              <a:buNone/>
              <a:defRPr sz="1200" b="1"/>
            </a:lvl4pPr>
            <a:lvl5pPr marL="1371738" indent="0">
              <a:buNone/>
              <a:defRPr sz="1200" b="1"/>
            </a:lvl5pPr>
            <a:lvl6pPr marL="1714671" indent="0">
              <a:buNone/>
              <a:defRPr sz="1200" b="1"/>
            </a:lvl6pPr>
            <a:lvl7pPr marL="2057607" indent="0">
              <a:buNone/>
              <a:defRPr sz="1200" b="1"/>
            </a:lvl7pPr>
            <a:lvl8pPr marL="2400540" indent="0">
              <a:buNone/>
              <a:defRPr sz="1200" b="1"/>
            </a:lvl8pPr>
            <a:lvl9pPr marL="2743475" indent="0">
              <a:buNone/>
              <a:defRPr sz="1200" b="1"/>
            </a:lvl9pPr>
          </a:lstStyle>
          <a:p>
            <a:pPr lvl="0"/>
            <a:r>
              <a:rPr lang="en-US" dirty="0"/>
              <a:t>Click to edit master text styles</a:t>
            </a:r>
          </a:p>
        </p:txBody>
      </p:sp>
      <p:sp>
        <p:nvSpPr>
          <p:cNvPr id="13" name="Text Placeholder 3"/>
          <p:cNvSpPr>
            <a:spLocks noGrp="1"/>
          </p:cNvSpPr>
          <p:nvPr>
            <p:ph type="body" sz="quarter" idx="18"/>
          </p:nvPr>
        </p:nvSpPr>
        <p:spPr>
          <a:xfrm>
            <a:off x="5487832" y="1630142"/>
            <a:ext cx="12292172" cy="585788"/>
          </a:xfrm>
          <a:prstGeom prst="rect">
            <a:avLst/>
          </a:prstGeom>
        </p:spPr>
        <p:txBody>
          <a:bodyPr/>
          <a:lstStyle>
            <a:lvl1pPr algn="l">
              <a:defRPr lang="en-US" sz="3200" b="0" kern="1200" dirty="0" smtClean="0">
                <a:solidFill>
                  <a:schemeClr val="accent2"/>
                </a:solidFill>
                <a:latin typeface="+mj-lt"/>
                <a:ea typeface="+mn-ea"/>
                <a:cs typeface="Museo Sans 700" pitchFamily="50" charset="0"/>
              </a:defRPr>
            </a:lvl1pPr>
          </a:lstStyle>
          <a:p>
            <a:pPr marL="0" lvl="0" indent="0" algn="l" defTabSz="914124" rtl="0" eaLnBrk="1" latinLnBrk="0" hangingPunct="1">
              <a:spcBef>
                <a:spcPct val="20000"/>
              </a:spcBef>
              <a:buFont typeface="Arial" panose="020B0604020202020204" pitchFamily="34" charset="0"/>
              <a:buNone/>
            </a:pPr>
            <a:r>
              <a:rPr lang="en-US" dirty="0"/>
              <a:t>Click to edit Master text styles</a:t>
            </a:r>
          </a:p>
        </p:txBody>
      </p:sp>
      <p:pic>
        <p:nvPicPr>
          <p:cNvPr id="10" name="Picture Placeholder 10"/>
          <p:cNvPicPr>
            <a:picLocks noChangeAspect="1"/>
          </p:cNvPicPr>
          <p:nvPr userDrawn="1"/>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2" y="0"/>
            <a:ext cx="5080001" cy="10287000"/>
          </a:xfrm>
          <a:prstGeom prst="rect">
            <a:avLst/>
          </a:prstGeom>
        </p:spPr>
      </p:pic>
    </p:spTree>
    <p:extLst>
      <p:ext uri="{BB962C8B-B14F-4D97-AF65-F5344CB8AC3E}">
        <p14:creationId xmlns:p14="http://schemas.microsoft.com/office/powerpoint/2010/main" val="29646189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 Columns Bullets - Design3">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2622253" y="2622251"/>
            <a:ext cx="10302278" cy="5057778"/>
          </a:xfrm>
          <a:prstGeom prst="rect">
            <a:avLst/>
          </a:prstGeom>
        </p:spPr>
      </p:pic>
      <p:sp>
        <p:nvSpPr>
          <p:cNvPr id="8" name="Text Placeholder 4"/>
          <p:cNvSpPr>
            <a:spLocks noGrp="1"/>
          </p:cNvSpPr>
          <p:nvPr>
            <p:ph type="body" sz="quarter" idx="20"/>
          </p:nvPr>
        </p:nvSpPr>
        <p:spPr>
          <a:xfrm>
            <a:off x="5487830" y="2666494"/>
            <a:ext cx="5978459" cy="7319339"/>
          </a:xfrm>
          <a:prstGeom prst="rect">
            <a:avLst/>
          </a:prstGeom>
        </p:spPr>
        <p:txBody>
          <a:bodyPr anchor="t" anchorCtr="0">
            <a:normAutofit/>
          </a:bodyPr>
          <a:lstStyle>
            <a:lvl1pPr marL="457247" indent="-457247" algn="l" defTabSz="914490"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1pPr>
            <a:lvl2pPr marL="682694" indent="-276254" algn="l" defTabSz="91449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2pPr>
            <a:lvl3pPr marL="973236" indent="-276254" algn="l" defTabSz="914490" rtl="0" eaLnBrk="1" latinLnBrk="0" hangingPunct="1">
              <a:spcBef>
                <a:spcPct val="20000"/>
              </a:spcBef>
              <a:buClr>
                <a:schemeClr val="accent2"/>
              </a:buClr>
              <a:buFont typeface="Arial" panose="020B0604020202020204" pitchFamily="34" charset="0"/>
              <a:buChar char="•"/>
              <a:defRPr lang="en-US" sz="2801" kern="1200" dirty="0" smtClean="0">
                <a:solidFill>
                  <a:schemeClr val="bg2"/>
                </a:solidFill>
                <a:latin typeface="+mn-lt"/>
                <a:ea typeface="+mn-ea"/>
                <a:cs typeface="+mn-cs"/>
              </a:defRPr>
            </a:lvl3pPr>
            <a:lvl4pPr marL="1205033" indent="-276254" algn="l" defTabSz="914490" rtl="0" eaLnBrk="1" latinLnBrk="0" hangingPunct="1">
              <a:spcBef>
                <a:spcPct val="20000"/>
              </a:spcBef>
              <a:buClr>
                <a:schemeClr val="accent2"/>
              </a:buClr>
              <a:buFont typeface="Arial" panose="020B0604020202020204" pitchFamily="34" charset="0"/>
              <a:buChar char="•"/>
              <a:defRPr lang="en-US" sz="2801" kern="1200" dirty="0" smtClean="0">
                <a:solidFill>
                  <a:schemeClr val="bg2"/>
                </a:solidFill>
                <a:latin typeface="+mn-lt"/>
                <a:ea typeface="+mn-ea"/>
                <a:cs typeface="+mn-cs"/>
              </a:defRPr>
            </a:lvl4pPr>
            <a:lvl5pPr marL="1422542" indent="-276254" algn="l" defTabSz="914490" rtl="0" eaLnBrk="1" latinLnBrk="0" hangingPunct="1">
              <a:spcBef>
                <a:spcPct val="20000"/>
              </a:spcBef>
              <a:buClr>
                <a:schemeClr val="accent2"/>
              </a:buClr>
              <a:buFont typeface="Arial" panose="020B0604020202020204" pitchFamily="34" charset="0"/>
              <a:buChar char="•"/>
              <a:defRPr lang="en-US" sz="2400"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p:nvPr>
        </p:nvSpPr>
        <p:spPr>
          <a:xfrm>
            <a:off x="11849108" y="2666494"/>
            <a:ext cx="5930894" cy="7319339"/>
          </a:xfrm>
          <a:prstGeom prst="rect">
            <a:avLst/>
          </a:prstGeom>
        </p:spPr>
        <p:txBody>
          <a:bodyPr anchor="t" anchorCtr="0">
            <a:normAutofit/>
          </a:bodyPr>
          <a:lstStyle>
            <a:lvl1pPr marL="457247" indent="-457247" algn="l" defTabSz="914490"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1pPr>
            <a:lvl2pPr marL="682694" indent="-276254" algn="l" defTabSz="91449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2pPr>
            <a:lvl3pPr marL="973236" indent="-276254" algn="l" defTabSz="914490" rtl="0" eaLnBrk="1" latinLnBrk="0" hangingPunct="1">
              <a:spcBef>
                <a:spcPct val="20000"/>
              </a:spcBef>
              <a:buClr>
                <a:schemeClr val="accent2"/>
              </a:buClr>
              <a:buFont typeface="Arial" panose="020B0604020202020204" pitchFamily="34" charset="0"/>
              <a:buChar char="•"/>
              <a:defRPr lang="en-US" sz="2801" kern="1200" dirty="0" smtClean="0">
                <a:solidFill>
                  <a:schemeClr val="bg2"/>
                </a:solidFill>
                <a:latin typeface="+mn-lt"/>
                <a:ea typeface="+mn-ea"/>
                <a:cs typeface="+mn-cs"/>
              </a:defRPr>
            </a:lvl3pPr>
            <a:lvl4pPr marL="1205033" indent="-276254" algn="l" defTabSz="914490" rtl="0" eaLnBrk="1" latinLnBrk="0" hangingPunct="1">
              <a:spcBef>
                <a:spcPct val="20000"/>
              </a:spcBef>
              <a:buClr>
                <a:schemeClr val="accent2"/>
              </a:buClr>
              <a:buFont typeface="Arial" panose="020B0604020202020204" pitchFamily="34" charset="0"/>
              <a:buChar char="•"/>
              <a:defRPr lang="en-US" sz="2801" kern="1200" dirty="0" smtClean="0">
                <a:solidFill>
                  <a:schemeClr val="bg2"/>
                </a:solidFill>
                <a:latin typeface="+mn-lt"/>
                <a:ea typeface="+mn-ea"/>
                <a:cs typeface="+mn-cs"/>
              </a:defRPr>
            </a:lvl4pPr>
            <a:lvl5pPr marL="1422542" indent="-276254" algn="l" defTabSz="914490" rtl="0" eaLnBrk="1" latinLnBrk="0" hangingPunct="1">
              <a:spcBef>
                <a:spcPct val="20000"/>
              </a:spcBef>
              <a:buClr>
                <a:schemeClr val="accent2"/>
              </a:buClr>
              <a:buFont typeface="Arial" panose="020B0604020202020204" pitchFamily="34" charset="0"/>
              <a:buChar char="•"/>
              <a:defRPr lang="en-US" sz="2400"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p:cNvSpPr>
            <a:spLocks noGrp="1"/>
          </p:cNvSpPr>
          <p:nvPr>
            <p:ph type="body" idx="13" hasCustomPrompt="1"/>
          </p:nvPr>
        </p:nvSpPr>
        <p:spPr>
          <a:xfrm>
            <a:off x="5516858" y="615797"/>
            <a:ext cx="12292172" cy="760032"/>
          </a:xfrm>
          <a:prstGeom prst="rect">
            <a:avLst/>
          </a:prstGeom>
        </p:spPr>
        <p:txBody>
          <a:bodyPr anchor="b">
            <a:noAutofit/>
          </a:bodyPr>
          <a:lstStyle>
            <a:lvl1pPr marL="0" indent="0" algn="l" defTabSz="914124" rtl="0" eaLnBrk="1" latinLnBrk="0" hangingPunct="1">
              <a:buNone/>
              <a:defRPr lang="en-US" sz="4800" b="0" kern="1200" dirty="0" smtClean="0">
                <a:solidFill>
                  <a:schemeClr val="bg2"/>
                </a:solidFill>
                <a:latin typeface="+mj-lt"/>
                <a:ea typeface="+mn-ea"/>
                <a:cs typeface="Museo Sans 700" pitchFamily="50" charset="0"/>
              </a:defRPr>
            </a:lvl1pPr>
            <a:lvl2pPr marL="342935" indent="0">
              <a:buNone/>
              <a:defRPr sz="1500" b="1"/>
            </a:lvl2pPr>
            <a:lvl3pPr marL="685869" indent="0">
              <a:buNone/>
              <a:defRPr sz="1350" b="1"/>
            </a:lvl3pPr>
            <a:lvl4pPr marL="1028802" indent="0">
              <a:buNone/>
              <a:defRPr sz="1200" b="1"/>
            </a:lvl4pPr>
            <a:lvl5pPr marL="1371738" indent="0">
              <a:buNone/>
              <a:defRPr sz="1200" b="1"/>
            </a:lvl5pPr>
            <a:lvl6pPr marL="1714671" indent="0">
              <a:buNone/>
              <a:defRPr sz="1200" b="1"/>
            </a:lvl6pPr>
            <a:lvl7pPr marL="2057607" indent="0">
              <a:buNone/>
              <a:defRPr sz="1200" b="1"/>
            </a:lvl7pPr>
            <a:lvl8pPr marL="2400540" indent="0">
              <a:buNone/>
              <a:defRPr sz="1200" b="1"/>
            </a:lvl8pPr>
            <a:lvl9pPr marL="2743475" indent="0">
              <a:buNone/>
              <a:defRPr sz="1200" b="1"/>
            </a:lvl9pPr>
          </a:lstStyle>
          <a:p>
            <a:pPr lvl="0"/>
            <a:r>
              <a:rPr lang="en-US" dirty="0"/>
              <a:t>Click to edit master text styles</a:t>
            </a:r>
          </a:p>
        </p:txBody>
      </p:sp>
      <p:sp>
        <p:nvSpPr>
          <p:cNvPr id="13" name="Text Placeholder 3"/>
          <p:cNvSpPr>
            <a:spLocks noGrp="1"/>
          </p:cNvSpPr>
          <p:nvPr>
            <p:ph type="body" sz="quarter" idx="18"/>
          </p:nvPr>
        </p:nvSpPr>
        <p:spPr>
          <a:xfrm>
            <a:off x="5487832" y="1630142"/>
            <a:ext cx="12292172" cy="585788"/>
          </a:xfrm>
          <a:prstGeom prst="rect">
            <a:avLst/>
          </a:prstGeom>
        </p:spPr>
        <p:txBody>
          <a:bodyPr/>
          <a:lstStyle>
            <a:lvl1pPr algn="l">
              <a:defRPr lang="en-US" sz="3200" b="0" kern="1200" dirty="0" smtClean="0">
                <a:solidFill>
                  <a:schemeClr val="accent2"/>
                </a:solidFill>
                <a:latin typeface="+mj-lt"/>
                <a:ea typeface="+mn-ea"/>
                <a:cs typeface="Museo Sans 700" pitchFamily="50" charset="0"/>
              </a:defRPr>
            </a:lvl1pPr>
          </a:lstStyle>
          <a:p>
            <a:pPr marL="0" lvl="0" indent="0" algn="l" defTabSz="914124" rtl="0" eaLnBrk="1" latinLnBrk="0" hangingPunct="1">
              <a:spcBef>
                <a:spcPct val="20000"/>
              </a:spcBef>
              <a:buFont typeface="Arial" panose="020B0604020202020204" pitchFamily="34" charset="0"/>
              <a:buNone/>
            </a:pPr>
            <a:r>
              <a:rPr lang="en-US" dirty="0"/>
              <a:t>Click to edit Master text styles</a:t>
            </a:r>
          </a:p>
        </p:txBody>
      </p:sp>
    </p:spTree>
    <p:extLst>
      <p:ext uri="{BB962C8B-B14F-4D97-AF65-F5344CB8AC3E}">
        <p14:creationId xmlns:p14="http://schemas.microsoft.com/office/powerpoint/2010/main" val="7682372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6" name="Rectangle 15"/>
          <p:cNvSpPr/>
          <p:nvPr userDrawn="1"/>
        </p:nvSpPr>
        <p:spPr>
          <a:xfrm>
            <a:off x="0" y="9359902"/>
            <a:ext cx="18288000" cy="92710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7" name="Group 16">
            <a:extLst>
              <a:ext uri="{FF2B5EF4-FFF2-40B4-BE49-F238E27FC236}">
                <a16:creationId xmlns:a16="http://schemas.microsoft.com/office/drawing/2014/main" id="{12656DA8-8DC5-8746-93AB-2AFFAAF23051}"/>
              </a:ext>
            </a:extLst>
          </p:cNvPr>
          <p:cNvGrpSpPr/>
          <p:nvPr userDrawn="1"/>
        </p:nvGrpSpPr>
        <p:grpSpPr>
          <a:xfrm>
            <a:off x="7279264" y="9404327"/>
            <a:ext cx="10662259" cy="863384"/>
            <a:chOff x="3639631" y="4702162"/>
            <a:chExt cx="5331130" cy="431692"/>
          </a:xfrm>
        </p:grpSpPr>
        <p:pic>
          <p:nvPicPr>
            <p:cNvPr id="18" name="Picture 1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0384" y="4702162"/>
              <a:ext cx="1130377" cy="431692"/>
            </a:xfrm>
            <a:prstGeom prst="rect">
              <a:avLst/>
            </a:prstGeom>
          </p:spPr>
        </p:pic>
        <p:sp>
          <p:nvSpPr>
            <p:cNvPr id="19" name="Rectangle 18"/>
            <p:cNvSpPr/>
            <p:nvPr userDrawn="1"/>
          </p:nvSpPr>
          <p:spPr>
            <a:xfrm>
              <a:off x="3639631" y="4842275"/>
              <a:ext cx="1819633" cy="161583"/>
            </a:xfrm>
            <a:prstGeom prst="rect">
              <a:avLst/>
            </a:prstGeom>
          </p:spPr>
          <p:txBody>
            <a:bodyPr wrap="none" anchor="ctr">
              <a:spAutoFit/>
            </a:bodyPr>
            <a:lstStyle/>
            <a:p>
              <a:pPr algn="ctr"/>
              <a:r>
                <a:rPr lang="en-US" sz="1500" dirty="0"/>
                <a:t>Copyright Claroty 2018 </a:t>
              </a:r>
              <a:r>
                <a:rPr lang="mr-IN" sz="1500" dirty="0"/>
                <a:t>–</a:t>
              </a:r>
              <a:r>
                <a:rPr lang="en-US" sz="1500" dirty="0"/>
                <a:t> All Rights Reserved</a:t>
              </a:r>
            </a:p>
          </p:txBody>
        </p:sp>
      </p:grpSp>
      <p:sp>
        <p:nvSpPr>
          <p:cNvPr id="2" name="TextBox 1"/>
          <p:cNvSpPr txBox="1"/>
          <p:nvPr userDrawn="1"/>
        </p:nvSpPr>
        <p:spPr>
          <a:xfrm>
            <a:off x="5921999" y="4843026"/>
            <a:ext cx="6444008" cy="1186800"/>
          </a:xfrm>
          <a:prstGeom prst="rect">
            <a:avLst/>
          </a:prstGeom>
        </p:spPr>
        <p:txBody>
          <a:bodyPr wrap="square" rtlCol="0">
            <a:spAutoFit/>
          </a:bodyPr>
          <a:lstStyle/>
          <a:p>
            <a:pPr marL="0" indent="0" algn="ctr">
              <a:lnSpc>
                <a:spcPts val="8001"/>
              </a:lnSpc>
              <a:buNone/>
            </a:pPr>
            <a:r>
              <a:rPr lang="en-US" sz="9600" b="0" dirty="0">
                <a:solidFill>
                  <a:schemeClr val="bg1"/>
                </a:solidFill>
              </a:rPr>
              <a:t>Thank</a:t>
            </a:r>
            <a:r>
              <a:rPr lang="en-US" sz="9600" b="0" baseline="0" dirty="0">
                <a:solidFill>
                  <a:schemeClr val="bg1"/>
                </a:solidFill>
              </a:rPr>
              <a:t> </a:t>
            </a:r>
            <a:r>
              <a:rPr lang="en-US" sz="9600" b="0" dirty="0">
                <a:solidFill>
                  <a:schemeClr val="bg1"/>
                </a:solidFill>
              </a:rPr>
              <a:t>You</a:t>
            </a:r>
          </a:p>
        </p:txBody>
      </p:sp>
      <p:sp>
        <p:nvSpPr>
          <p:cNvPr id="12" name="Rectangle 11"/>
          <p:cNvSpPr/>
          <p:nvPr userDrawn="1"/>
        </p:nvSpPr>
        <p:spPr>
          <a:xfrm>
            <a:off x="6472277" y="6089247"/>
            <a:ext cx="5267252" cy="33558"/>
          </a:xfrm>
          <a:prstGeom prst="rect">
            <a:avLst/>
          </a:prstGeom>
          <a:gradFill>
            <a:gsLst>
              <a:gs pos="0">
                <a:schemeClr val="accent5"/>
              </a:gs>
              <a:gs pos="100000">
                <a:schemeClr val="accent1"/>
              </a:gs>
            </a:gsLst>
            <a:lin ang="108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solidFill>
                <a:schemeClr val="bg1"/>
              </a:solidFill>
            </a:endParaRPr>
          </a:p>
        </p:txBody>
      </p:sp>
      <p:sp>
        <p:nvSpPr>
          <p:cNvPr id="21" name="Rectangle 20"/>
          <p:cNvSpPr/>
          <p:nvPr userDrawn="1"/>
        </p:nvSpPr>
        <p:spPr>
          <a:xfrm>
            <a:off x="6472277" y="4525638"/>
            <a:ext cx="5267252" cy="33558"/>
          </a:xfrm>
          <a:prstGeom prst="rect">
            <a:avLst/>
          </a:prstGeom>
          <a:gradFill>
            <a:gsLst>
              <a:gs pos="0">
                <a:schemeClr val="accent5"/>
              </a:gs>
              <a:gs pos="100000">
                <a:schemeClr val="accent1"/>
              </a:gs>
            </a:gsLst>
            <a:lin ang="108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solidFill>
                <a:schemeClr val="bg1"/>
              </a:solidFill>
            </a:endParaRPr>
          </a:p>
        </p:txBody>
      </p:sp>
    </p:spTree>
    <p:extLst>
      <p:ext uri="{BB962C8B-B14F-4D97-AF65-F5344CB8AC3E}">
        <p14:creationId xmlns:p14="http://schemas.microsoft.com/office/powerpoint/2010/main" val="3729433930"/>
      </p:ext>
    </p:extLst>
  </p:cSld>
  <p:clrMapOvr>
    <a:masterClrMapping/>
  </p:clrMapOvr>
  <p:extLst mod="1">
    <p:ext uri="{DCECCB84-F9BA-43D5-87BE-67443E8EF086}">
      <p15:sldGuideLst xmlns:p15="http://schemas.microsoft.com/office/powerpoint/2012/main">
        <p15:guide id="1" orient="horz" pos="744">
          <p15:clr>
            <a:srgbClr val="FBAE40"/>
          </p15:clr>
        </p15:guide>
        <p15:guide id="2" pos="576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Divider">
    <p:spTree>
      <p:nvGrpSpPr>
        <p:cNvPr id="1" name=""/>
        <p:cNvGrpSpPr/>
        <p:nvPr/>
      </p:nvGrpSpPr>
      <p:grpSpPr>
        <a:xfrm>
          <a:off x="0" y="0"/>
          <a:ext cx="0" cy="0"/>
          <a:chOff x="0" y="0"/>
          <a:chExt cx="0" cy="0"/>
        </a:xfrm>
      </p:grpSpPr>
      <p:sp>
        <p:nvSpPr>
          <p:cNvPr id="3" name="Text Placeholder 2"/>
          <p:cNvSpPr>
            <a:spLocks noGrp="1"/>
          </p:cNvSpPr>
          <p:nvPr>
            <p:ph type="body" idx="13" hasCustomPrompt="1"/>
          </p:nvPr>
        </p:nvSpPr>
        <p:spPr>
          <a:xfrm>
            <a:off x="1270703" y="3834980"/>
            <a:ext cx="15746600" cy="2168462"/>
          </a:xfrm>
          <a:prstGeom prst="rect">
            <a:avLst/>
          </a:prstGeom>
        </p:spPr>
        <p:txBody>
          <a:bodyPr anchor="ctr" anchorCtr="0">
            <a:normAutofit/>
          </a:bodyPr>
          <a:lstStyle>
            <a:lvl1pPr marL="0" indent="0" algn="ctr" defTabSz="914124" rtl="0" eaLnBrk="1" latinLnBrk="0" hangingPunct="1">
              <a:buNone/>
              <a:defRPr lang="en-US" sz="6000" b="0" kern="1200" dirty="0" smtClean="0">
                <a:solidFill>
                  <a:schemeClr val="bg2"/>
                </a:solidFill>
                <a:latin typeface="+mj-lt"/>
                <a:ea typeface="+mn-ea"/>
                <a:cs typeface="Museo Sans 700" pitchFamily="50" charset="0"/>
              </a:defRPr>
            </a:lvl1pPr>
            <a:lvl2pPr marL="342935" indent="0">
              <a:buNone/>
              <a:defRPr sz="1500" b="1"/>
            </a:lvl2pPr>
            <a:lvl3pPr marL="685869" indent="0">
              <a:buNone/>
              <a:defRPr sz="1350" b="1"/>
            </a:lvl3pPr>
            <a:lvl4pPr marL="1028802" indent="0">
              <a:buNone/>
              <a:defRPr sz="1200" b="1"/>
            </a:lvl4pPr>
            <a:lvl5pPr marL="1371738" indent="0">
              <a:buNone/>
              <a:defRPr sz="1200" b="1"/>
            </a:lvl5pPr>
            <a:lvl6pPr marL="1714671" indent="0">
              <a:buNone/>
              <a:defRPr sz="1200" b="1"/>
            </a:lvl6pPr>
            <a:lvl7pPr marL="2057607" indent="0">
              <a:buNone/>
              <a:defRPr sz="1200" b="1"/>
            </a:lvl7pPr>
            <a:lvl8pPr marL="2400540" indent="0">
              <a:buNone/>
              <a:defRPr sz="1200" b="1"/>
            </a:lvl8pPr>
            <a:lvl9pPr marL="2743475" indent="0">
              <a:buNone/>
              <a:defRPr sz="1200" b="1"/>
            </a:lvl9pPr>
          </a:lstStyle>
          <a:p>
            <a:pPr lvl="0"/>
            <a:r>
              <a:rPr lang="en-US" dirty="0"/>
              <a:t>Click to edit master text styles</a:t>
            </a:r>
          </a:p>
        </p:txBody>
      </p:sp>
    </p:spTree>
    <p:extLst>
      <p:ext uri="{BB962C8B-B14F-4D97-AF65-F5344CB8AC3E}">
        <p14:creationId xmlns:p14="http://schemas.microsoft.com/office/powerpoint/2010/main" val="1047693177"/>
      </p:ext>
    </p:extLst>
  </p:cSld>
  <p:clrMapOvr>
    <a:masterClrMapping/>
  </p:clrMapOvr>
  <p:extLst>
    <p:ext uri="{DCECCB84-F9BA-43D5-87BE-67443E8EF086}">
      <p15:sldGuideLst xmlns:p15="http://schemas.microsoft.com/office/powerpoint/2012/main">
        <p15:guide id="1" orient="horz" pos="744">
          <p15:clr>
            <a:srgbClr val="FBAE40"/>
          </p15:clr>
        </p15:guide>
        <p15:guide id="2" pos="576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 Columns Bullets - Design1">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0"/>
            <a:ext cx="5080001" cy="10287000"/>
          </a:xfrm>
          <a:prstGeom prst="rect">
            <a:avLst/>
          </a:prstGeom>
        </p:spPr>
      </p:pic>
      <p:sp>
        <p:nvSpPr>
          <p:cNvPr id="8" name="Text Placeholder 4"/>
          <p:cNvSpPr>
            <a:spLocks noGrp="1"/>
          </p:cNvSpPr>
          <p:nvPr>
            <p:ph type="body" sz="quarter" idx="20"/>
          </p:nvPr>
        </p:nvSpPr>
        <p:spPr>
          <a:xfrm>
            <a:off x="5487830" y="2666494"/>
            <a:ext cx="5978459" cy="7319339"/>
          </a:xfrm>
          <a:prstGeom prst="rect">
            <a:avLst/>
          </a:prstGeom>
        </p:spPr>
        <p:txBody>
          <a:bodyPr anchor="t" anchorCtr="0">
            <a:normAutofit/>
          </a:bodyPr>
          <a:lstStyle>
            <a:lvl1pPr marL="457247" indent="-457247" algn="l" defTabSz="914490"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1pPr>
            <a:lvl2pPr marL="682694" indent="-276254" algn="l" defTabSz="91449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2pPr>
            <a:lvl3pPr marL="973236" indent="-276254" algn="l" defTabSz="914490" rtl="0" eaLnBrk="1" latinLnBrk="0" hangingPunct="1">
              <a:spcBef>
                <a:spcPct val="20000"/>
              </a:spcBef>
              <a:buClr>
                <a:schemeClr val="accent2"/>
              </a:buClr>
              <a:buFont typeface="Arial" panose="020B0604020202020204" pitchFamily="34" charset="0"/>
              <a:buChar char="•"/>
              <a:defRPr lang="en-US" sz="2801" kern="1200" dirty="0" smtClean="0">
                <a:solidFill>
                  <a:schemeClr val="bg2"/>
                </a:solidFill>
                <a:latin typeface="+mn-lt"/>
                <a:ea typeface="+mn-ea"/>
                <a:cs typeface="+mn-cs"/>
              </a:defRPr>
            </a:lvl3pPr>
            <a:lvl4pPr marL="1205033" indent="-276254" algn="l" defTabSz="914490" rtl="0" eaLnBrk="1" latinLnBrk="0" hangingPunct="1">
              <a:spcBef>
                <a:spcPct val="20000"/>
              </a:spcBef>
              <a:buClr>
                <a:schemeClr val="accent2"/>
              </a:buClr>
              <a:buFont typeface="Arial" panose="020B0604020202020204" pitchFamily="34" charset="0"/>
              <a:buChar char="•"/>
              <a:defRPr lang="en-US" sz="2801" kern="1200" dirty="0" smtClean="0">
                <a:solidFill>
                  <a:schemeClr val="bg2"/>
                </a:solidFill>
                <a:latin typeface="+mn-lt"/>
                <a:ea typeface="+mn-ea"/>
                <a:cs typeface="+mn-cs"/>
              </a:defRPr>
            </a:lvl4pPr>
            <a:lvl5pPr marL="1422542" indent="-276254" algn="l" defTabSz="914490" rtl="0" eaLnBrk="1" latinLnBrk="0" hangingPunct="1">
              <a:spcBef>
                <a:spcPct val="20000"/>
              </a:spcBef>
              <a:buClr>
                <a:schemeClr val="accent2"/>
              </a:buClr>
              <a:buFont typeface="Arial" panose="020B0604020202020204" pitchFamily="34" charset="0"/>
              <a:buChar char="•"/>
              <a:defRPr lang="en-US" sz="2400"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p:nvPr>
        </p:nvSpPr>
        <p:spPr>
          <a:xfrm>
            <a:off x="11849108" y="2666494"/>
            <a:ext cx="5930894" cy="7319339"/>
          </a:xfrm>
          <a:prstGeom prst="rect">
            <a:avLst/>
          </a:prstGeom>
        </p:spPr>
        <p:txBody>
          <a:bodyPr anchor="t" anchorCtr="0">
            <a:normAutofit/>
          </a:bodyPr>
          <a:lstStyle>
            <a:lvl1pPr marL="457247" indent="-457247" algn="l" defTabSz="914490"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1pPr>
            <a:lvl2pPr marL="682694" indent="-276254" algn="l" defTabSz="91449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2pPr>
            <a:lvl3pPr marL="973236" indent="-276254" algn="l" defTabSz="914490" rtl="0" eaLnBrk="1" latinLnBrk="0" hangingPunct="1">
              <a:spcBef>
                <a:spcPct val="20000"/>
              </a:spcBef>
              <a:buClr>
                <a:schemeClr val="accent2"/>
              </a:buClr>
              <a:buFont typeface="Arial" panose="020B0604020202020204" pitchFamily="34" charset="0"/>
              <a:buChar char="•"/>
              <a:defRPr lang="en-US" sz="2801" kern="1200" dirty="0" smtClean="0">
                <a:solidFill>
                  <a:schemeClr val="bg2"/>
                </a:solidFill>
                <a:latin typeface="+mn-lt"/>
                <a:ea typeface="+mn-ea"/>
                <a:cs typeface="+mn-cs"/>
              </a:defRPr>
            </a:lvl3pPr>
            <a:lvl4pPr marL="1205033" indent="-276254" algn="l" defTabSz="914490" rtl="0" eaLnBrk="1" latinLnBrk="0" hangingPunct="1">
              <a:spcBef>
                <a:spcPct val="20000"/>
              </a:spcBef>
              <a:buClr>
                <a:schemeClr val="accent2"/>
              </a:buClr>
              <a:buFont typeface="Arial" panose="020B0604020202020204" pitchFamily="34" charset="0"/>
              <a:buChar char="•"/>
              <a:defRPr lang="en-US" sz="2801" kern="1200" dirty="0" smtClean="0">
                <a:solidFill>
                  <a:schemeClr val="bg2"/>
                </a:solidFill>
                <a:latin typeface="+mn-lt"/>
                <a:ea typeface="+mn-ea"/>
                <a:cs typeface="+mn-cs"/>
              </a:defRPr>
            </a:lvl4pPr>
            <a:lvl5pPr marL="1422542" indent="-276254" algn="l" defTabSz="914490" rtl="0" eaLnBrk="1" latinLnBrk="0" hangingPunct="1">
              <a:spcBef>
                <a:spcPct val="20000"/>
              </a:spcBef>
              <a:buClr>
                <a:schemeClr val="accent2"/>
              </a:buClr>
              <a:buFont typeface="Arial" panose="020B0604020202020204" pitchFamily="34" charset="0"/>
              <a:buChar char="•"/>
              <a:defRPr lang="en-US" sz="2400"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p:cNvSpPr>
            <a:spLocks noGrp="1"/>
          </p:cNvSpPr>
          <p:nvPr>
            <p:ph type="body" idx="13" hasCustomPrompt="1"/>
          </p:nvPr>
        </p:nvSpPr>
        <p:spPr>
          <a:xfrm>
            <a:off x="5516858" y="615797"/>
            <a:ext cx="12292172" cy="760032"/>
          </a:xfrm>
          <a:prstGeom prst="rect">
            <a:avLst/>
          </a:prstGeom>
        </p:spPr>
        <p:txBody>
          <a:bodyPr anchor="b">
            <a:noAutofit/>
          </a:bodyPr>
          <a:lstStyle>
            <a:lvl1pPr marL="0" indent="0" algn="l" defTabSz="914124" rtl="0" eaLnBrk="1" latinLnBrk="0" hangingPunct="1">
              <a:buNone/>
              <a:defRPr lang="en-US" sz="4800" b="0" kern="1200" dirty="0" smtClean="0">
                <a:solidFill>
                  <a:schemeClr val="bg2"/>
                </a:solidFill>
                <a:latin typeface="+mj-lt"/>
                <a:ea typeface="+mn-ea"/>
                <a:cs typeface="Museo Sans 700" pitchFamily="50" charset="0"/>
              </a:defRPr>
            </a:lvl1pPr>
            <a:lvl2pPr marL="342935" indent="0">
              <a:buNone/>
              <a:defRPr sz="1500" b="1"/>
            </a:lvl2pPr>
            <a:lvl3pPr marL="685869" indent="0">
              <a:buNone/>
              <a:defRPr sz="1350" b="1"/>
            </a:lvl3pPr>
            <a:lvl4pPr marL="1028802" indent="0">
              <a:buNone/>
              <a:defRPr sz="1200" b="1"/>
            </a:lvl4pPr>
            <a:lvl5pPr marL="1371738" indent="0">
              <a:buNone/>
              <a:defRPr sz="1200" b="1"/>
            </a:lvl5pPr>
            <a:lvl6pPr marL="1714671" indent="0">
              <a:buNone/>
              <a:defRPr sz="1200" b="1"/>
            </a:lvl6pPr>
            <a:lvl7pPr marL="2057607" indent="0">
              <a:buNone/>
              <a:defRPr sz="1200" b="1"/>
            </a:lvl7pPr>
            <a:lvl8pPr marL="2400540" indent="0">
              <a:buNone/>
              <a:defRPr sz="1200" b="1"/>
            </a:lvl8pPr>
            <a:lvl9pPr marL="2743475" indent="0">
              <a:buNone/>
              <a:defRPr sz="1200" b="1"/>
            </a:lvl9pPr>
          </a:lstStyle>
          <a:p>
            <a:pPr lvl="0"/>
            <a:r>
              <a:rPr lang="en-US" dirty="0"/>
              <a:t>Click to edit master text styles</a:t>
            </a:r>
          </a:p>
        </p:txBody>
      </p:sp>
      <p:sp>
        <p:nvSpPr>
          <p:cNvPr id="13" name="Text Placeholder 3"/>
          <p:cNvSpPr>
            <a:spLocks noGrp="1"/>
          </p:cNvSpPr>
          <p:nvPr>
            <p:ph type="body" sz="quarter" idx="18"/>
          </p:nvPr>
        </p:nvSpPr>
        <p:spPr>
          <a:xfrm>
            <a:off x="5487832" y="1630142"/>
            <a:ext cx="12292172" cy="585788"/>
          </a:xfrm>
          <a:prstGeom prst="rect">
            <a:avLst/>
          </a:prstGeom>
        </p:spPr>
        <p:txBody>
          <a:bodyPr/>
          <a:lstStyle>
            <a:lvl1pPr algn="l">
              <a:defRPr lang="en-US" sz="3200" b="0" kern="1200" dirty="0" smtClean="0">
                <a:solidFill>
                  <a:schemeClr val="accent2"/>
                </a:solidFill>
                <a:latin typeface="+mj-lt"/>
                <a:ea typeface="+mn-ea"/>
                <a:cs typeface="Museo Sans 700" pitchFamily="50" charset="0"/>
              </a:defRPr>
            </a:lvl1pPr>
          </a:lstStyle>
          <a:p>
            <a:pPr marL="0" lvl="0" indent="0" algn="l" defTabSz="914124" rtl="0" eaLnBrk="1" latinLnBrk="0" hangingPunct="1">
              <a:spcBef>
                <a:spcPct val="20000"/>
              </a:spcBef>
              <a:buFont typeface="Arial" panose="020B0604020202020204" pitchFamily="34" charset="0"/>
              <a:buNone/>
            </a:pPr>
            <a:r>
              <a:rPr lang="en-US" dirty="0"/>
              <a:t>Click to edit Master text styles</a:t>
            </a:r>
          </a:p>
        </p:txBody>
      </p:sp>
    </p:spTree>
    <p:extLst>
      <p:ext uri="{BB962C8B-B14F-4D97-AF65-F5344CB8AC3E}">
        <p14:creationId xmlns:p14="http://schemas.microsoft.com/office/powerpoint/2010/main" val="10202410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 Columns Bullets - Design2">
    <p:spTree>
      <p:nvGrpSpPr>
        <p:cNvPr id="1" name=""/>
        <p:cNvGrpSpPr/>
        <p:nvPr/>
      </p:nvGrpSpPr>
      <p:grpSpPr>
        <a:xfrm>
          <a:off x="0" y="0"/>
          <a:ext cx="0" cy="0"/>
          <a:chOff x="0" y="0"/>
          <a:chExt cx="0" cy="0"/>
        </a:xfrm>
      </p:grpSpPr>
      <p:sp>
        <p:nvSpPr>
          <p:cNvPr id="8" name="Text Placeholder 4"/>
          <p:cNvSpPr>
            <a:spLocks noGrp="1"/>
          </p:cNvSpPr>
          <p:nvPr>
            <p:ph type="body" sz="quarter" idx="20"/>
          </p:nvPr>
        </p:nvSpPr>
        <p:spPr>
          <a:xfrm>
            <a:off x="5487830" y="2666494"/>
            <a:ext cx="5978459" cy="7319339"/>
          </a:xfrm>
          <a:prstGeom prst="rect">
            <a:avLst/>
          </a:prstGeom>
        </p:spPr>
        <p:txBody>
          <a:bodyPr anchor="t" anchorCtr="0">
            <a:normAutofit/>
          </a:bodyPr>
          <a:lstStyle>
            <a:lvl1pPr marL="457247" indent="-457247" algn="l" defTabSz="914490"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1pPr>
            <a:lvl2pPr marL="682694" indent="-276254" algn="l" defTabSz="91449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2pPr>
            <a:lvl3pPr marL="973236" indent="-276254" algn="l" defTabSz="914490" rtl="0" eaLnBrk="1" latinLnBrk="0" hangingPunct="1">
              <a:spcBef>
                <a:spcPct val="20000"/>
              </a:spcBef>
              <a:buClr>
                <a:schemeClr val="accent2"/>
              </a:buClr>
              <a:buFont typeface="Arial" panose="020B0604020202020204" pitchFamily="34" charset="0"/>
              <a:buChar char="•"/>
              <a:defRPr lang="en-US" sz="2801" kern="1200" dirty="0" smtClean="0">
                <a:solidFill>
                  <a:schemeClr val="bg2"/>
                </a:solidFill>
                <a:latin typeface="+mn-lt"/>
                <a:ea typeface="+mn-ea"/>
                <a:cs typeface="+mn-cs"/>
              </a:defRPr>
            </a:lvl3pPr>
            <a:lvl4pPr marL="1205033" indent="-276254" algn="l" defTabSz="914490" rtl="0" eaLnBrk="1" latinLnBrk="0" hangingPunct="1">
              <a:spcBef>
                <a:spcPct val="20000"/>
              </a:spcBef>
              <a:buClr>
                <a:schemeClr val="accent2"/>
              </a:buClr>
              <a:buFont typeface="Arial" panose="020B0604020202020204" pitchFamily="34" charset="0"/>
              <a:buChar char="•"/>
              <a:defRPr lang="en-US" sz="2801" kern="1200" dirty="0" smtClean="0">
                <a:solidFill>
                  <a:schemeClr val="bg2"/>
                </a:solidFill>
                <a:latin typeface="+mn-lt"/>
                <a:ea typeface="+mn-ea"/>
                <a:cs typeface="+mn-cs"/>
              </a:defRPr>
            </a:lvl4pPr>
            <a:lvl5pPr marL="1422542" indent="-276254" algn="l" defTabSz="914490" rtl="0" eaLnBrk="1" latinLnBrk="0" hangingPunct="1">
              <a:spcBef>
                <a:spcPct val="20000"/>
              </a:spcBef>
              <a:buClr>
                <a:schemeClr val="accent2"/>
              </a:buClr>
              <a:buFont typeface="Arial" panose="020B0604020202020204" pitchFamily="34" charset="0"/>
              <a:buChar char="•"/>
              <a:defRPr lang="en-US" sz="2400"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p:nvPr>
        </p:nvSpPr>
        <p:spPr>
          <a:xfrm>
            <a:off x="11849108" y="2666494"/>
            <a:ext cx="5930894" cy="7319339"/>
          </a:xfrm>
          <a:prstGeom prst="rect">
            <a:avLst/>
          </a:prstGeom>
        </p:spPr>
        <p:txBody>
          <a:bodyPr anchor="t" anchorCtr="0">
            <a:normAutofit/>
          </a:bodyPr>
          <a:lstStyle>
            <a:lvl1pPr marL="457247" indent="-457247" algn="l" defTabSz="914490"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1pPr>
            <a:lvl2pPr marL="682694" indent="-276254" algn="l" defTabSz="91449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2pPr>
            <a:lvl3pPr marL="973236" indent="-276254" algn="l" defTabSz="914490" rtl="0" eaLnBrk="1" latinLnBrk="0" hangingPunct="1">
              <a:spcBef>
                <a:spcPct val="20000"/>
              </a:spcBef>
              <a:buClr>
                <a:schemeClr val="accent2"/>
              </a:buClr>
              <a:buFont typeface="Arial" panose="020B0604020202020204" pitchFamily="34" charset="0"/>
              <a:buChar char="•"/>
              <a:defRPr lang="en-US" sz="2801" kern="1200" dirty="0" smtClean="0">
                <a:solidFill>
                  <a:schemeClr val="bg2"/>
                </a:solidFill>
                <a:latin typeface="+mn-lt"/>
                <a:ea typeface="+mn-ea"/>
                <a:cs typeface="+mn-cs"/>
              </a:defRPr>
            </a:lvl3pPr>
            <a:lvl4pPr marL="1205033" indent="-276254" algn="l" defTabSz="914490" rtl="0" eaLnBrk="1" latinLnBrk="0" hangingPunct="1">
              <a:spcBef>
                <a:spcPct val="20000"/>
              </a:spcBef>
              <a:buClr>
                <a:schemeClr val="accent2"/>
              </a:buClr>
              <a:buFont typeface="Arial" panose="020B0604020202020204" pitchFamily="34" charset="0"/>
              <a:buChar char="•"/>
              <a:defRPr lang="en-US" sz="2801" kern="1200" dirty="0" smtClean="0">
                <a:solidFill>
                  <a:schemeClr val="bg2"/>
                </a:solidFill>
                <a:latin typeface="+mn-lt"/>
                <a:ea typeface="+mn-ea"/>
                <a:cs typeface="+mn-cs"/>
              </a:defRPr>
            </a:lvl4pPr>
            <a:lvl5pPr marL="1422542" indent="-276254" algn="l" defTabSz="914490" rtl="0" eaLnBrk="1" latinLnBrk="0" hangingPunct="1">
              <a:spcBef>
                <a:spcPct val="20000"/>
              </a:spcBef>
              <a:buClr>
                <a:schemeClr val="accent2"/>
              </a:buClr>
              <a:buFont typeface="Arial" panose="020B0604020202020204" pitchFamily="34" charset="0"/>
              <a:buChar char="•"/>
              <a:defRPr lang="en-US" sz="2400"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p:cNvSpPr>
            <a:spLocks noGrp="1"/>
          </p:cNvSpPr>
          <p:nvPr>
            <p:ph type="body" idx="13" hasCustomPrompt="1"/>
          </p:nvPr>
        </p:nvSpPr>
        <p:spPr>
          <a:xfrm>
            <a:off x="5516858" y="615797"/>
            <a:ext cx="12292172" cy="760032"/>
          </a:xfrm>
          <a:prstGeom prst="rect">
            <a:avLst/>
          </a:prstGeom>
        </p:spPr>
        <p:txBody>
          <a:bodyPr anchor="b">
            <a:noAutofit/>
          </a:bodyPr>
          <a:lstStyle>
            <a:lvl1pPr marL="0" indent="0" algn="l" defTabSz="914124" rtl="0" eaLnBrk="1" latinLnBrk="0" hangingPunct="1">
              <a:buNone/>
              <a:defRPr lang="en-US" sz="4800" b="0" kern="1200" dirty="0" smtClean="0">
                <a:solidFill>
                  <a:schemeClr val="bg2"/>
                </a:solidFill>
                <a:latin typeface="+mj-lt"/>
                <a:ea typeface="+mn-ea"/>
                <a:cs typeface="Museo Sans 700" pitchFamily="50" charset="0"/>
              </a:defRPr>
            </a:lvl1pPr>
            <a:lvl2pPr marL="342935" indent="0">
              <a:buNone/>
              <a:defRPr sz="1500" b="1"/>
            </a:lvl2pPr>
            <a:lvl3pPr marL="685869" indent="0">
              <a:buNone/>
              <a:defRPr sz="1350" b="1"/>
            </a:lvl3pPr>
            <a:lvl4pPr marL="1028802" indent="0">
              <a:buNone/>
              <a:defRPr sz="1200" b="1"/>
            </a:lvl4pPr>
            <a:lvl5pPr marL="1371738" indent="0">
              <a:buNone/>
              <a:defRPr sz="1200" b="1"/>
            </a:lvl5pPr>
            <a:lvl6pPr marL="1714671" indent="0">
              <a:buNone/>
              <a:defRPr sz="1200" b="1"/>
            </a:lvl6pPr>
            <a:lvl7pPr marL="2057607" indent="0">
              <a:buNone/>
              <a:defRPr sz="1200" b="1"/>
            </a:lvl7pPr>
            <a:lvl8pPr marL="2400540" indent="0">
              <a:buNone/>
              <a:defRPr sz="1200" b="1"/>
            </a:lvl8pPr>
            <a:lvl9pPr marL="2743475" indent="0">
              <a:buNone/>
              <a:defRPr sz="1200" b="1"/>
            </a:lvl9pPr>
          </a:lstStyle>
          <a:p>
            <a:pPr lvl="0"/>
            <a:r>
              <a:rPr lang="en-US" dirty="0"/>
              <a:t>Click to edit master text styles</a:t>
            </a:r>
          </a:p>
        </p:txBody>
      </p:sp>
      <p:sp>
        <p:nvSpPr>
          <p:cNvPr id="13" name="Text Placeholder 3"/>
          <p:cNvSpPr>
            <a:spLocks noGrp="1"/>
          </p:cNvSpPr>
          <p:nvPr>
            <p:ph type="body" sz="quarter" idx="18"/>
          </p:nvPr>
        </p:nvSpPr>
        <p:spPr>
          <a:xfrm>
            <a:off x="5487832" y="1630142"/>
            <a:ext cx="12292172" cy="585788"/>
          </a:xfrm>
          <a:prstGeom prst="rect">
            <a:avLst/>
          </a:prstGeom>
        </p:spPr>
        <p:txBody>
          <a:bodyPr/>
          <a:lstStyle>
            <a:lvl1pPr algn="l">
              <a:defRPr lang="en-US" sz="3200" b="0" kern="1200" dirty="0" smtClean="0">
                <a:solidFill>
                  <a:schemeClr val="accent2"/>
                </a:solidFill>
                <a:latin typeface="+mj-lt"/>
                <a:ea typeface="+mn-ea"/>
                <a:cs typeface="Museo Sans 700" pitchFamily="50" charset="0"/>
              </a:defRPr>
            </a:lvl1pPr>
          </a:lstStyle>
          <a:p>
            <a:pPr marL="0" lvl="0" indent="0" algn="l" defTabSz="914124" rtl="0" eaLnBrk="1" latinLnBrk="0" hangingPunct="1">
              <a:spcBef>
                <a:spcPct val="20000"/>
              </a:spcBef>
              <a:buFont typeface="Arial" panose="020B0604020202020204" pitchFamily="34" charset="0"/>
              <a:buNone/>
            </a:pPr>
            <a:r>
              <a:rPr lang="en-US" dirty="0"/>
              <a:t>Click to edit Master text styles</a:t>
            </a:r>
          </a:p>
        </p:txBody>
      </p:sp>
      <p:pic>
        <p:nvPicPr>
          <p:cNvPr id="10" name="Picture Placeholder 10"/>
          <p:cNvPicPr>
            <a:picLocks noChangeAspect="1"/>
          </p:cNvPicPr>
          <p:nvPr userDrawn="1"/>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2" y="0"/>
            <a:ext cx="5080001" cy="10287000"/>
          </a:xfrm>
          <a:prstGeom prst="rect">
            <a:avLst/>
          </a:prstGeom>
        </p:spPr>
      </p:pic>
    </p:spTree>
    <p:extLst>
      <p:ext uri="{BB962C8B-B14F-4D97-AF65-F5344CB8AC3E}">
        <p14:creationId xmlns:p14="http://schemas.microsoft.com/office/powerpoint/2010/main" val="31586992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2 Columns Bullets - Design2">
    <p:spTree>
      <p:nvGrpSpPr>
        <p:cNvPr id="1" name=""/>
        <p:cNvGrpSpPr/>
        <p:nvPr/>
      </p:nvGrpSpPr>
      <p:grpSpPr>
        <a:xfrm>
          <a:off x="0" y="0"/>
          <a:ext cx="0" cy="0"/>
          <a:chOff x="0" y="0"/>
          <a:chExt cx="0" cy="0"/>
        </a:xfrm>
      </p:grpSpPr>
      <p:sp>
        <p:nvSpPr>
          <p:cNvPr id="8" name="Text Placeholder 4"/>
          <p:cNvSpPr>
            <a:spLocks noGrp="1"/>
          </p:cNvSpPr>
          <p:nvPr>
            <p:ph type="body" sz="quarter" idx="20"/>
          </p:nvPr>
        </p:nvSpPr>
        <p:spPr>
          <a:xfrm>
            <a:off x="5487830" y="2666494"/>
            <a:ext cx="5978459" cy="7319339"/>
          </a:xfrm>
          <a:prstGeom prst="rect">
            <a:avLst/>
          </a:prstGeom>
        </p:spPr>
        <p:txBody>
          <a:bodyPr anchor="t" anchorCtr="0">
            <a:normAutofit/>
          </a:bodyPr>
          <a:lstStyle>
            <a:lvl1pPr marL="457247" indent="-457247" algn="l" defTabSz="914490"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1pPr>
            <a:lvl2pPr marL="682694" indent="-276254" algn="l" defTabSz="91449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2pPr>
            <a:lvl3pPr marL="973236" indent="-276254" algn="l" defTabSz="914490" rtl="0" eaLnBrk="1" latinLnBrk="0" hangingPunct="1">
              <a:spcBef>
                <a:spcPct val="20000"/>
              </a:spcBef>
              <a:buClr>
                <a:schemeClr val="accent2"/>
              </a:buClr>
              <a:buFont typeface="Arial" panose="020B0604020202020204" pitchFamily="34" charset="0"/>
              <a:buChar char="•"/>
              <a:defRPr lang="en-US" sz="2801" kern="1200" dirty="0" smtClean="0">
                <a:solidFill>
                  <a:schemeClr val="bg2"/>
                </a:solidFill>
                <a:latin typeface="+mn-lt"/>
                <a:ea typeface="+mn-ea"/>
                <a:cs typeface="+mn-cs"/>
              </a:defRPr>
            </a:lvl3pPr>
            <a:lvl4pPr marL="1205033" indent="-276254" algn="l" defTabSz="914490" rtl="0" eaLnBrk="1" latinLnBrk="0" hangingPunct="1">
              <a:spcBef>
                <a:spcPct val="20000"/>
              </a:spcBef>
              <a:buClr>
                <a:schemeClr val="accent2"/>
              </a:buClr>
              <a:buFont typeface="Arial" panose="020B0604020202020204" pitchFamily="34" charset="0"/>
              <a:buChar char="•"/>
              <a:defRPr lang="en-US" sz="2801" kern="1200" dirty="0" smtClean="0">
                <a:solidFill>
                  <a:schemeClr val="bg2"/>
                </a:solidFill>
                <a:latin typeface="+mn-lt"/>
                <a:ea typeface="+mn-ea"/>
                <a:cs typeface="+mn-cs"/>
              </a:defRPr>
            </a:lvl4pPr>
            <a:lvl5pPr marL="1422542" indent="-276254" algn="l" defTabSz="914490" rtl="0" eaLnBrk="1" latinLnBrk="0" hangingPunct="1">
              <a:spcBef>
                <a:spcPct val="20000"/>
              </a:spcBef>
              <a:buClr>
                <a:schemeClr val="accent2"/>
              </a:buClr>
              <a:buFont typeface="Arial" panose="020B0604020202020204" pitchFamily="34" charset="0"/>
              <a:buChar char="•"/>
              <a:defRPr lang="en-US" sz="2400"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p:nvPr>
        </p:nvSpPr>
        <p:spPr>
          <a:xfrm>
            <a:off x="11849108" y="2666494"/>
            <a:ext cx="5930894" cy="7319339"/>
          </a:xfrm>
          <a:prstGeom prst="rect">
            <a:avLst/>
          </a:prstGeom>
        </p:spPr>
        <p:txBody>
          <a:bodyPr anchor="t" anchorCtr="0">
            <a:normAutofit/>
          </a:bodyPr>
          <a:lstStyle>
            <a:lvl1pPr marL="457247" indent="-457247" algn="l" defTabSz="914490"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1pPr>
            <a:lvl2pPr marL="682694" indent="-276254" algn="l" defTabSz="91449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2pPr>
            <a:lvl3pPr marL="973236" indent="-276254" algn="l" defTabSz="914490" rtl="0" eaLnBrk="1" latinLnBrk="0" hangingPunct="1">
              <a:spcBef>
                <a:spcPct val="20000"/>
              </a:spcBef>
              <a:buClr>
                <a:schemeClr val="accent2"/>
              </a:buClr>
              <a:buFont typeface="Arial" panose="020B0604020202020204" pitchFamily="34" charset="0"/>
              <a:buChar char="•"/>
              <a:defRPr lang="en-US" sz="2801" kern="1200" dirty="0" smtClean="0">
                <a:solidFill>
                  <a:schemeClr val="bg2"/>
                </a:solidFill>
                <a:latin typeface="+mn-lt"/>
                <a:ea typeface="+mn-ea"/>
                <a:cs typeface="+mn-cs"/>
              </a:defRPr>
            </a:lvl3pPr>
            <a:lvl4pPr marL="1205033" indent="-276254" algn="l" defTabSz="914490" rtl="0" eaLnBrk="1" latinLnBrk="0" hangingPunct="1">
              <a:spcBef>
                <a:spcPct val="20000"/>
              </a:spcBef>
              <a:buClr>
                <a:schemeClr val="accent2"/>
              </a:buClr>
              <a:buFont typeface="Arial" panose="020B0604020202020204" pitchFamily="34" charset="0"/>
              <a:buChar char="•"/>
              <a:defRPr lang="en-US" sz="2801" kern="1200" dirty="0" smtClean="0">
                <a:solidFill>
                  <a:schemeClr val="bg2"/>
                </a:solidFill>
                <a:latin typeface="+mn-lt"/>
                <a:ea typeface="+mn-ea"/>
                <a:cs typeface="+mn-cs"/>
              </a:defRPr>
            </a:lvl4pPr>
            <a:lvl5pPr marL="1422542" indent="-276254" algn="l" defTabSz="914490" rtl="0" eaLnBrk="1" latinLnBrk="0" hangingPunct="1">
              <a:spcBef>
                <a:spcPct val="20000"/>
              </a:spcBef>
              <a:buClr>
                <a:schemeClr val="accent2"/>
              </a:buClr>
              <a:buFont typeface="Arial" panose="020B0604020202020204" pitchFamily="34" charset="0"/>
              <a:buChar char="•"/>
              <a:defRPr lang="en-US" sz="2400"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p:cNvSpPr>
            <a:spLocks noGrp="1"/>
          </p:cNvSpPr>
          <p:nvPr>
            <p:ph type="body" idx="13" hasCustomPrompt="1"/>
          </p:nvPr>
        </p:nvSpPr>
        <p:spPr>
          <a:xfrm>
            <a:off x="5516858" y="615797"/>
            <a:ext cx="12292172" cy="760032"/>
          </a:xfrm>
          <a:prstGeom prst="rect">
            <a:avLst/>
          </a:prstGeom>
        </p:spPr>
        <p:txBody>
          <a:bodyPr anchor="b">
            <a:noAutofit/>
          </a:bodyPr>
          <a:lstStyle>
            <a:lvl1pPr marL="0" indent="0" algn="l" defTabSz="914124" rtl="0" eaLnBrk="1" latinLnBrk="0" hangingPunct="1">
              <a:buNone/>
              <a:defRPr lang="en-US" sz="4800" b="0" kern="1200" dirty="0" smtClean="0">
                <a:solidFill>
                  <a:schemeClr val="bg2"/>
                </a:solidFill>
                <a:latin typeface="+mj-lt"/>
                <a:ea typeface="+mn-ea"/>
                <a:cs typeface="Museo Sans 700" pitchFamily="50" charset="0"/>
              </a:defRPr>
            </a:lvl1pPr>
            <a:lvl2pPr marL="342935" indent="0">
              <a:buNone/>
              <a:defRPr sz="1500" b="1"/>
            </a:lvl2pPr>
            <a:lvl3pPr marL="685869" indent="0">
              <a:buNone/>
              <a:defRPr sz="1350" b="1"/>
            </a:lvl3pPr>
            <a:lvl4pPr marL="1028802" indent="0">
              <a:buNone/>
              <a:defRPr sz="1200" b="1"/>
            </a:lvl4pPr>
            <a:lvl5pPr marL="1371738" indent="0">
              <a:buNone/>
              <a:defRPr sz="1200" b="1"/>
            </a:lvl5pPr>
            <a:lvl6pPr marL="1714671" indent="0">
              <a:buNone/>
              <a:defRPr sz="1200" b="1"/>
            </a:lvl6pPr>
            <a:lvl7pPr marL="2057607" indent="0">
              <a:buNone/>
              <a:defRPr sz="1200" b="1"/>
            </a:lvl7pPr>
            <a:lvl8pPr marL="2400540" indent="0">
              <a:buNone/>
              <a:defRPr sz="1200" b="1"/>
            </a:lvl8pPr>
            <a:lvl9pPr marL="2743475" indent="0">
              <a:buNone/>
              <a:defRPr sz="1200" b="1"/>
            </a:lvl9pPr>
          </a:lstStyle>
          <a:p>
            <a:pPr lvl="0"/>
            <a:r>
              <a:rPr lang="en-US" dirty="0"/>
              <a:t>Click to edit master text styles</a:t>
            </a:r>
          </a:p>
        </p:txBody>
      </p:sp>
      <p:sp>
        <p:nvSpPr>
          <p:cNvPr id="13" name="Text Placeholder 3"/>
          <p:cNvSpPr>
            <a:spLocks noGrp="1"/>
          </p:cNvSpPr>
          <p:nvPr>
            <p:ph type="body" sz="quarter" idx="18"/>
          </p:nvPr>
        </p:nvSpPr>
        <p:spPr>
          <a:xfrm>
            <a:off x="5487832" y="1630142"/>
            <a:ext cx="12292172" cy="585788"/>
          </a:xfrm>
          <a:prstGeom prst="rect">
            <a:avLst/>
          </a:prstGeom>
        </p:spPr>
        <p:txBody>
          <a:bodyPr/>
          <a:lstStyle>
            <a:lvl1pPr algn="l">
              <a:defRPr lang="en-US" sz="3200" b="0" kern="1200" dirty="0" smtClean="0">
                <a:solidFill>
                  <a:schemeClr val="accent2"/>
                </a:solidFill>
                <a:latin typeface="+mj-lt"/>
                <a:ea typeface="+mn-ea"/>
                <a:cs typeface="Museo Sans 700" pitchFamily="50" charset="0"/>
              </a:defRPr>
            </a:lvl1pPr>
          </a:lstStyle>
          <a:p>
            <a:pPr marL="0" lvl="0" indent="0" algn="l" defTabSz="914124" rtl="0" eaLnBrk="1" latinLnBrk="0" hangingPunct="1">
              <a:spcBef>
                <a:spcPct val="20000"/>
              </a:spcBef>
              <a:buFont typeface="Arial" panose="020B0604020202020204" pitchFamily="34" charset="0"/>
              <a:buNone/>
            </a:pPr>
            <a:r>
              <a:rPr lang="en-US" dirty="0"/>
              <a:t>Click to edit Master text styles</a:t>
            </a:r>
          </a:p>
        </p:txBody>
      </p:sp>
      <p:pic>
        <p:nvPicPr>
          <p:cNvPr id="10" name="Picture Placeholder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 y="0"/>
            <a:ext cx="5080000" cy="10287000"/>
          </a:xfrm>
          <a:prstGeom prst="rect">
            <a:avLst/>
          </a:prstGeom>
        </p:spPr>
      </p:pic>
    </p:spTree>
    <p:extLst>
      <p:ext uri="{BB962C8B-B14F-4D97-AF65-F5344CB8AC3E}">
        <p14:creationId xmlns:p14="http://schemas.microsoft.com/office/powerpoint/2010/main" val="12163703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2 Columns Bullets - Design2">
    <p:spTree>
      <p:nvGrpSpPr>
        <p:cNvPr id="1" name=""/>
        <p:cNvGrpSpPr/>
        <p:nvPr/>
      </p:nvGrpSpPr>
      <p:grpSpPr>
        <a:xfrm>
          <a:off x="0" y="0"/>
          <a:ext cx="0" cy="0"/>
          <a:chOff x="0" y="0"/>
          <a:chExt cx="0" cy="0"/>
        </a:xfrm>
      </p:grpSpPr>
      <p:sp>
        <p:nvSpPr>
          <p:cNvPr id="8" name="Text Placeholder 4"/>
          <p:cNvSpPr>
            <a:spLocks noGrp="1"/>
          </p:cNvSpPr>
          <p:nvPr>
            <p:ph type="body" sz="quarter" idx="20"/>
          </p:nvPr>
        </p:nvSpPr>
        <p:spPr>
          <a:xfrm>
            <a:off x="5487830" y="2666494"/>
            <a:ext cx="5978459" cy="7319339"/>
          </a:xfrm>
          <a:prstGeom prst="rect">
            <a:avLst/>
          </a:prstGeom>
        </p:spPr>
        <p:txBody>
          <a:bodyPr anchor="t" anchorCtr="0">
            <a:normAutofit/>
          </a:bodyPr>
          <a:lstStyle>
            <a:lvl1pPr marL="457247" indent="-457247" algn="l" defTabSz="914490"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1pPr>
            <a:lvl2pPr marL="682694" indent="-276254" algn="l" defTabSz="91449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2pPr>
            <a:lvl3pPr marL="973236" indent="-276254" algn="l" defTabSz="914490" rtl="0" eaLnBrk="1" latinLnBrk="0" hangingPunct="1">
              <a:spcBef>
                <a:spcPct val="20000"/>
              </a:spcBef>
              <a:buClr>
                <a:schemeClr val="accent2"/>
              </a:buClr>
              <a:buFont typeface="Arial" panose="020B0604020202020204" pitchFamily="34" charset="0"/>
              <a:buChar char="•"/>
              <a:defRPr lang="en-US" sz="2801" kern="1200" dirty="0" smtClean="0">
                <a:solidFill>
                  <a:schemeClr val="bg2"/>
                </a:solidFill>
                <a:latin typeface="+mn-lt"/>
                <a:ea typeface="+mn-ea"/>
                <a:cs typeface="+mn-cs"/>
              </a:defRPr>
            </a:lvl3pPr>
            <a:lvl4pPr marL="1205033" indent="-276254" algn="l" defTabSz="914490" rtl="0" eaLnBrk="1" latinLnBrk="0" hangingPunct="1">
              <a:spcBef>
                <a:spcPct val="20000"/>
              </a:spcBef>
              <a:buClr>
                <a:schemeClr val="accent2"/>
              </a:buClr>
              <a:buFont typeface="Arial" panose="020B0604020202020204" pitchFamily="34" charset="0"/>
              <a:buChar char="•"/>
              <a:defRPr lang="en-US" sz="2801" kern="1200" dirty="0" smtClean="0">
                <a:solidFill>
                  <a:schemeClr val="bg2"/>
                </a:solidFill>
                <a:latin typeface="+mn-lt"/>
                <a:ea typeface="+mn-ea"/>
                <a:cs typeface="+mn-cs"/>
              </a:defRPr>
            </a:lvl4pPr>
            <a:lvl5pPr marL="1422542" indent="-276254" algn="l" defTabSz="914490" rtl="0" eaLnBrk="1" latinLnBrk="0" hangingPunct="1">
              <a:spcBef>
                <a:spcPct val="20000"/>
              </a:spcBef>
              <a:buClr>
                <a:schemeClr val="accent2"/>
              </a:buClr>
              <a:buFont typeface="Arial" panose="020B0604020202020204" pitchFamily="34" charset="0"/>
              <a:buChar char="•"/>
              <a:defRPr lang="en-US" sz="2400"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p:nvPr>
        </p:nvSpPr>
        <p:spPr>
          <a:xfrm>
            <a:off x="11849108" y="2666494"/>
            <a:ext cx="5930894" cy="7319339"/>
          </a:xfrm>
          <a:prstGeom prst="rect">
            <a:avLst/>
          </a:prstGeom>
        </p:spPr>
        <p:txBody>
          <a:bodyPr anchor="t" anchorCtr="0">
            <a:normAutofit/>
          </a:bodyPr>
          <a:lstStyle>
            <a:lvl1pPr marL="457247" indent="-457247" algn="l" defTabSz="914490"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1pPr>
            <a:lvl2pPr marL="682694" indent="-276254" algn="l" defTabSz="91449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2pPr>
            <a:lvl3pPr marL="973236" indent="-276254" algn="l" defTabSz="914490" rtl="0" eaLnBrk="1" latinLnBrk="0" hangingPunct="1">
              <a:spcBef>
                <a:spcPct val="20000"/>
              </a:spcBef>
              <a:buClr>
                <a:schemeClr val="accent2"/>
              </a:buClr>
              <a:buFont typeface="Arial" panose="020B0604020202020204" pitchFamily="34" charset="0"/>
              <a:buChar char="•"/>
              <a:defRPr lang="en-US" sz="2801" kern="1200" dirty="0" smtClean="0">
                <a:solidFill>
                  <a:schemeClr val="bg2"/>
                </a:solidFill>
                <a:latin typeface="+mn-lt"/>
                <a:ea typeface="+mn-ea"/>
                <a:cs typeface="+mn-cs"/>
              </a:defRPr>
            </a:lvl3pPr>
            <a:lvl4pPr marL="1205033" indent="-276254" algn="l" defTabSz="914490" rtl="0" eaLnBrk="1" latinLnBrk="0" hangingPunct="1">
              <a:spcBef>
                <a:spcPct val="20000"/>
              </a:spcBef>
              <a:buClr>
                <a:schemeClr val="accent2"/>
              </a:buClr>
              <a:buFont typeface="Arial" panose="020B0604020202020204" pitchFamily="34" charset="0"/>
              <a:buChar char="•"/>
              <a:defRPr lang="en-US" sz="2801" kern="1200" dirty="0" smtClean="0">
                <a:solidFill>
                  <a:schemeClr val="bg2"/>
                </a:solidFill>
                <a:latin typeface="+mn-lt"/>
                <a:ea typeface="+mn-ea"/>
                <a:cs typeface="+mn-cs"/>
              </a:defRPr>
            </a:lvl4pPr>
            <a:lvl5pPr marL="1422542" indent="-276254" algn="l" defTabSz="914490" rtl="0" eaLnBrk="1" latinLnBrk="0" hangingPunct="1">
              <a:spcBef>
                <a:spcPct val="20000"/>
              </a:spcBef>
              <a:buClr>
                <a:schemeClr val="accent2"/>
              </a:buClr>
              <a:buFont typeface="Arial" panose="020B0604020202020204" pitchFamily="34" charset="0"/>
              <a:buChar char="•"/>
              <a:defRPr lang="en-US" sz="2400"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p:cNvSpPr>
            <a:spLocks noGrp="1"/>
          </p:cNvSpPr>
          <p:nvPr>
            <p:ph type="body" idx="13" hasCustomPrompt="1"/>
          </p:nvPr>
        </p:nvSpPr>
        <p:spPr>
          <a:xfrm>
            <a:off x="5516858" y="615797"/>
            <a:ext cx="12292172" cy="760032"/>
          </a:xfrm>
          <a:prstGeom prst="rect">
            <a:avLst/>
          </a:prstGeom>
        </p:spPr>
        <p:txBody>
          <a:bodyPr anchor="b">
            <a:noAutofit/>
          </a:bodyPr>
          <a:lstStyle>
            <a:lvl1pPr marL="0" indent="0" algn="l" defTabSz="914124" rtl="0" eaLnBrk="1" latinLnBrk="0" hangingPunct="1">
              <a:buNone/>
              <a:defRPr lang="en-US" sz="4800" b="0" kern="1200" dirty="0" smtClean="0">
                <a:solidFill>
                  <a:schemeClr val="bg2"/>
                </a:solidFill>
                <a:latin typeface="+mj-lt"/>
                <a:ea typeface="+mn-ea"/>
                <a:cs typeface="Museo Sans 700" pitchFamily="50" charset="0"/>
              </a:defRPr>
            </a:lvl1pPr>
            <a:lvl2pPr marL="342935" indent="0">
              <a:buNone/>
              <a:defRPr sz="1500" b="1"/>
            </a:lvl2pPr>
            <a:lvl3pPr marL="685869" indent="0">
              <a:buNone/>
              <a:defRPr sz="1350" b="1"/>
            </a:lvl3pPr>
            <a:lvl4pPr marL="1028802" indent="0">
              <a:buNone/>
              <a:defRPr sz="1200" b="1"/>
            </a:lvl4pPr>
            <a:lvl5pPr marL="1371738" indent="0">
              <a:buNone/>
              <a:defRPr sz="1200" b="1"/>
            </a:lvl5pPr>
            <a:lvl6pPr marL="1714671" indent="0">
              <a:buNone/>
              <a:defRPr sz="1200" b="1"/>
            </a:lvl6pPr>
            <a:lvl7pPr marL="2057607" indent="0">
              <a:buNone/>
              <a:defRPr sz="1200" b="1"/>
            </a:lvl7pPr>
            <a:lvl8pPr marL="2400540" indent="0">
              <a:buNone/>
              <a:defRPr sz="1200" b="1"/>
            </a:lvl8pPr>
            <a:lvl9pPr marL="2743475" indent="0">
              <a:buNone/>
              <a:defRPr sz="1200" b="1"/>
            </a:lvl9pPr>
          </a:lstStyle>
          <a:p>
            <a:pPr lvl="0"/>
            <a:r>
              <a:rPr lang="en-US" dirty="0"/>
              <a:t>Click to edit master text styles</a:t>
            </a:r>
          </a:p>
        </p:txBody>
      </p:sp>
      <p:sp>
        <p:nvSpPr>
          <p:cNvPr id="13" name="Text Placeholder 3"/>
          <p:cNvSpPr>
            <a:spLocks noGrp="1"/>
          </p:cNvSpPr>
          <p:nvPr>
            <p:ph type="body" sz="quarter" idx="18"/>
          </p:nvPr>
        </p:nvSpPr>
        <p:spPr>
          <a:xfrm>
            <a:off x="5487832" y="1630142"/>
            <a:ext cx="12292172" cy="585788"/>
          </a:xfrm>
          <a:prstGeom prst="rect">
            <a:avLst/>
          </a:prstGeom>
        </p:spPr>
        <p:txBody>
          <a:bodyPr/>
          <a:lstStyle>
            <a:lvl1pPr algn="l">
              <a:defRPr lang="en-US" sz="3200" b="0" kern="1200" dirty="0" smtClean="0">
                <a:solidFill>
                  <a:schemeClr val="accent2"/>
                </a:solidFill>
                <a:latin typeface="+mj-lt"/>
                <a:ea typeface="+mn-ea"/>
                <a:cs typeface="Museo Sans 700" pitchFamily="50" charset="0"/>
              </a:defRPr>
            </a:lvl1pPr>
          </a:lstStyle>
          <a:p>
            <a:pPr marL="0" lvl="0" indent="0" algn="l" defTabSz="914124" rtl="0" eaLnBrk="1" latinLnBrk="0" hangingPunct="1">
              <a:spcBef>
                <a:spcPct val="20000"/>
              </a:spcBef>
              <a:buFont typeface="Arial" panose="020B0604020202020204" pitchFamily="34" charset="0"/>
              <a:buNone/>
            </a:pPr>
            <a:r>
              <a:rPr lang="en-US" dirty="0"/>
              <a:t>Click to edit Master text styles</a:t>
            </a:r>
          </a:p>
        </p:txBody>
      </p:sp>
      <p:pic>
        <p:nvPicPr>
          <p:cNvPr id="10" name="Picture Placeholder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 y="0"/>
            <a:ext cx="5080000" cy="10287000"/>
          </a:xfrm>
          <a:prstGeom prst="rect">
            <a:avLst/>
          </a:prstGeom>
        </p:spPr>
      </p:pic>
    </p:spTree>
    <p:extLst>
      <p:ext uri="{BB962C8B-B14F-4D97-AF65-F5344CB8AC3E}">
        <p14:creationId xmlns:p14="http://schemas.microsoft.com/office/powerpoint/2010/main" val="10528159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 Columns Bullets - Design3">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2622253" y="2622251"/>
            <a:ext cx="10302278" cy="5057778"/>
          </a:xfrm>
          <a:prstGeom prst="rect">
            <a:avLst/>
          </a:prstGeom>
        </p:spPr>
      </p:pic>
      <p:sp>
        <p:nvSpPr>
          <p:cNvPr id="8" name="Text Placeholder 4"/>
          <p:cNvSpPr>
            <a:spLocks noGrp="1"/>
          </p:cNvSpPr>
          <p:nvPr>
            <p:ph type="body" sz="quarter" idx="20"/>
          </p:nvPr>
        </p:nvSpPr>
        <p:spPr>
          <a:xfrm>
            <a:off x="5487830" y="2666494"/>
            <a:ext cx="5978459" cy="7319339"/>
          </a:xfrm>
          <a:prstGeom prst="rect">
            <a:avLst/>
          </a:prstGeom>
        </p:spPr>
        <p:txBody>
          <a:bodyPr anchor="t" anchorCtr="0">
            <a:normAutofit/>
          </a:bodyPr>
          <a:lstStyle>
            <a:lvl1pPr marL="457247" indent="-457247" algn="l" defTabSz="914490"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1pPr>
            <a:lvl2pPr marL="682694" indent="-276254" algn="l" defTabSz="91449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2pPr>
            <a:lvl3pPr marL="973236" indent="-276254" algn="l" defTabSz="914490" rtl="0" eaLnBrk="1" latinLnBrk="0" hangingPunct="1">
              <a:spcBef>
                <a:spcPct val="20000"/>
              </a:spcBef>
              <a:buClr>
                <a:schemeClr val="accent2"/>
              </a:buClr>
              <a:buFont typeface="Arial" panose="020B0604020202020204" pitchFamily="34" charset="0"/>
              <a:buChar char="•"/>
              <a:defRPr lang="en-US" sz="2801" kern="1200" dirty="0" smtClean="0">
                <a:solidFill>
                  <a:schemeClr val="bg2"/>
                </a:solidFill>
                <a:latin typeface="+mn-lt"/>
                <a:ea typeface="+mn-ea"/>
                <a:cs typeface="+mn-cs"/>
              </a:defRPr>
            </a:lvl3pPr>
            <a:lvl4pPr marL="1205033" indent="-276254" algn="l" defTabSz="914490" rtl="0" eaLnBrk="1" latinLnBrk="0" hangingPunct="1">
              <a:spcBef>
                <a:spcPct val="20000"/>
              </a:spcBef>
              <a:buClr>
                <a:schemeClr val="accent2"/>
              </a:buClr>
              <a:buFont typeface="Arial" panose="020B0604020202020204" pitchFamily="34" charset="0"/>
              <a:buChar char="•"/>
              <a:defRPr lang="en-US" sz="2801" kern="1200" dirty="0" smtClean="0">
                <a:solidFill>
                  <a:schemeClr val="bg2"/>
                </a:solidFill>
                <a:latin typeface="+mn-lt"/>
                <a:ea typeface="+mn-ea"/>
                <a:cs typeface="+mn-cs"/>
              </a:defRPr>
            </a:lvl4pPr>
            <a:lvl5pPr marL="1422542" indent="-276254" algn="l" defTabSz="914490" rtl="0" eaLnBrk="1" latinLnBrk="0" hangingPunct="1">
              <a:spcBef>
                <a:spcPct val="20000"/>
              </a:spcBef>
              <a:buClr>
                <a:schemeClr val="accent2"/>
              </a:buClr>
              <a:buFont typeface="Arial" panose="020B0604020202020204" pitchFamily="34" charset="0"/>
              <a:buChar char="•"/>
              <a:defRPr lang="en-US" sz="2400"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p:nvPr>
        </p:nvSpPr>
        <p:spPr>
          <a:xfrm>
            <a:off x="11849108" y="2666494"/>
            <a:ext cx="5930894" cy="7319339"/>
          </a:xfrm>
          <a:prstGeom prst="rect">
            <a:avLst/>
          </a:prstGeom>
        </p:spPr>
        <p:txBody>
          <a:bodyPr anchor="t" anchorCtr="0">
            <a:normAutofit/>
          </a:bodyPr>
          <a:lstStyle>
            <a:lvl1pPr marL="457247" indent="-457247" algn="l" defTabSz="914490"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1pPr>
            <a:lvl2pPr marL="682694" indent="-276254" algn="l" defTabSz="91449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2pPr>
            <a:lvl3pPr marL="973236" indent="-276254" algn="l" defTabSz="914490" rtl="0" eaLnBrk="1" latinLnBrk="0" hangingPunct="1">
              <a:spcBef>
                <a:spcPct val="20000"/>
              </a:spcBef>
              <a:buClr>
                <a:schemeClr val="accent2"/>
              </a:buClr>
              <a:buFont typeface="Arial" panose="020B0604020202020204" pitchFamily="34" charset="0"/>
              <a:buChar char="•"/>
              <a:defRPr lang="en-US" sz="2801" kern="1200" dirty="0" smtClean="0">
                <a:solidFill>
                  <a:schemeClr val="bg2"/>
                </a:solidFill>
                <a:latin typeface="+mn-lt"/>
                <a:ea typeface="+mn-ea"/>
                <a:cs typeface="+mn-cs"/>
              </a:defRPr>
            </a:lvl3pPr>
            <a:lvl4pPr marL="1205033" indent="-276254" algn="l" defTabSz="914490" rtl="0" eaLnBrk="1" latinLnBrk="0" hangingPunct="1">
              <a:spcBef>
                <a:spcPct val="20000"/>
              </a:spcBef>
              <a:buClr>
                <a:schemeClr val="accent2"/>
              </a:buClr>
              <a:buFont typeface="Arial" panose="020B0604020202020204" pitchFamily="34" charset="0"/>
              <a:buChar char="•"/>
              <a:defRPr lang="en-US" sz="2801" kern="1200" dirty="0" smtClean="0">
                <a:solidFill>
                  <a:schemeClr val="bg2"/>
                </a:solidFill>
                <a:latin typeface="+mn-lt"/>
                <a:ea typeface="+mn-ea"/>
                <a:cs typeface="+mn-cs"/>
              </a:defRPr>
            </a:lvl4pPr>
            <a:lvl5pPr marL="1422542" indent="-276254" algn="l" defTabSz="914490" rtl="0" eaLnBrk="1" latinLnBrk="0" hangingPunct="1">
              <a:spcBef>
                <a:spcPct val="20000"/>
              </a:spcBef>
              <a:buClr>
                <a:schemeClr val="accent2"/>
              </a:buClr>
              <a:buFont typeface="Arial" panose="020B0604020202020204" pitchFamily="34" charset="0"/>
              <a:buChar char="•"/>
              <a:defRPr lang="en-US" sz="2400"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p:cNvSpPr>
            <a:spLocks noGrp="1"/>
          </p:cNvSpPr>
          <p:nvPr>
            <p:ph type="body" idx="13" hasCustomPrompt="1"/>
          </p:nvPr>
        </p:nvSpPr>
        <p:spPr>
          <a:xfrm>
            <a:off x="5516858" y="615797"/>
            <a:ext cx="12292172" cy="760032"/>
          </a:xfrm>
          <a:prstGeom prst="rect">
            <a:avLst/>
          </a:prstGeom>
        </p:spPr>
        <p:txBody>
          <a:bodyPr anchor="b">
            <a:noAutofit/>
          </a:bodyPr>
          <a:lstStyle>
            <a:lvl1pPr marL="0" indent="0" algn="l" defTabSz="914124" rtl="0" eaLnBrk="1" latinLnBrk="0" hangingPunct="1">
              <a:buNone/>
              <a:defRPr lang="en-US" sz="4800" b="0" kern="1200" dirty="0" smtClean="0">
                <a:solidFill>
                  <a:schemeClr val="bg2"/>
                </a:solidFill>
                <a:latin typeface="+mj-lt"/>
                <a:ea typeface="+mn-ea"/>
                <a:cs typeface="Museo Sans 700" pitchFamily="50" charset="0"/>
              </a:defRPr>
            </a:lvl1pPr>
            <a:lvl2pPr marL="342935" indent="0">
              <a:buNone/>
              <a:defRPr sz="1500" b="1"/>
            </a:lvl2pPr>
            <a:lvl3pPr marL="685869" indent="0">
              <a:buNone/>
              <a:defRPr sz="1350" b="1"/>
            </a:lvl3pPr>
            <a:lvl4pPr marL="1028802" indent="0">
              <a:buNone/>
              <a:defRPr sz="1200" b="1"/>
            </a:lvl4pPr>
            <a:lvl5pPr marL="1371738" indent="0">
              <a:buNone/>
              <a:defRPr sz="1200" b="1"/>
            </a:lvl5pPr>
            <a:lvl6pPr marL="1714671" indent="0">
              <a:buNone/>
              <a:defRPr sz="1200" b="1"/>
            </a:lvl6pPr>
            <a:lvl7pPr marL="2057607" indent="0">
              <a:buNone/>
              <a:defRPr sz="1200" b="1"/>
            </a:lvl7pPr>
            <a:lvl8pPr marL="2400540" indent="0">
              <a:buNone/>
              <a:defRPr sz="1200" b="1"/>
            </a:lvl8pPr>
            <a:lvl9pPr marL="2743475" indent="0">
              <a:buNone/>
              <a:defRPr sz="1200" b="1"/>
            </a:lvl9pPr>
          </a:lstStyle>
          <a:p>
            <a:pPr lvl="0"/>
            <a:r>
              <a:rPr lang="en-US" dirty="0"/>
              <a:t>Click to edit master text styles</a:t>
            </a:r>
          </a:p>
        </p:txBody>
      </p:sp>
      <p:sp>
        <p:nvSpPr>
          <p:cNvPr id="13" name="Text Placeholder 3"/>
          <p:cNvSpPr>
            <a:spLocks noGrp="1"/>
          </p:cNvSpPr>
          <p:nvPr>
            <p:ph type="body" sz="quarter" idx="18"/>
          </p:nvPr>
        </p:nvSpPr>
        <p:spPr>
          <a:xfrm>
            <a:off x="5487832" y="1630142"/>
            <a:ext cx="12292172" cy="585788"/>
          </a:xfrm>
          <a:prstGeom prst="rect">
            <a:avLst/>
          </a:prstGeom>
        </p:spPr>
        <p:txBody>
          <a:bodyPr/>
          <a:lstStyle>
            <a:lvl1pPr algn="l">
              <a:defRPr lang="en-US" sz="3200" b="0" kern="1200" dirty="0" smtClean="0">
                <a:solidFill>
                  <a:schemeClr val="accent2"/>
                </a:solidFill>
                <a:latin typeface="+mj-lt"/>
                <a:ea typeface="+mn-ea"/>
                <a:cs typeface="Museo Sans 700" pitchFamily="50" charset="0"/>
              </a:defRPr>
            </a:lvl1pPr>
          </a:lstStyle>
          <a:p>
            <a:pPr marL="0" lvl="0" indent="0" algn="l" defTabSz="914124" rtl="0" eaLnBrk="1" latinLnBrk="0" hangingPunct="1">
              <a:spcBef>
                <a:spcPct val="20000"/>
              </a:spcBef>
              <a:buFont typeface="Arial" panose="020B0604020202020204" pitchFamily="34" charset="0"/>
              <a:buNone/>
            </a:pPr>
            <a:r>
              <a:rPr lang="en-US" dirty="0"/>
              <a:t>Click to edit Master text styles</a:t>
            </a:r>
          </a:p>
        </p:txBody>
      </p:sp>
    </p:spTree>
    <p:extLst>
      <p:ext uri="{BB962C8B-B14F-4D97-AF65-F5344CB8AC3E}">
        <p14:creationId xmlns:p14="http://schemas.microsoft.com/office/powerpoint/2010/main" val="191755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umns Text Slide">
    <p:spTree>
      <p:nvGrpSpPr>
        <p:cNvPr id="1" name=""/>
        <p:cNvGrpSpPr/>
        <p:nvPr/>
      </p:nvGrpSpPr>
      <p:grpSpPr>
        <a:xfrm>
          <a:off x="0" y="0"/>
          <a:ext cx="0" cy="0"/>
          <a:chOff x="0" y="0"/>
          <a:chExt cx="0" cy="0"/>
        </a:xfrm>
      </p:grpSpPr>
      <p:sp>
        <p:nvSpPr>
          <p:cNvPr id="8" name="Rectangle 7"/>
          <p:cNvSpPr/>
          <p:nvPr userDrawn="1"/>
        </p:nvSpPr>
        <p:spPr>
          <a:xfrm>
            <a:off x="0" y="2744826"/>
            <a:ext cx="18288000" cy="6615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
          <p:cNvSpPr>
            <a:spLocks noGrp="1"/>
          </p:cNvSpPr>
          <p:nvPr>
            <p:ph type="body" idx="13" hasCustomPrompt="1"/>
          </p:nvPr>
        </p:nvSpPr>
        <p:spPr>
          <a:xfrm>
            <a:off x="1181103" y="557742"/>
            <a:ext cx="15925794" cy="760032"/>
          </a:xfrm>
          <a:prstGeom prst="rect">
            <a:avLst/>
          </a:prstGeom>
        </p:spPr>
        <p:txBody>
          <a:bodyPr anchor="b">
            <a:noAutofit/>
          </a:bodyPr>
          <a:lstStyle>
            <a:lvl1pPr marL="0" indent="0" algn="ctr" defTabSz="914032" rtl="0" eaLnBrk="1" latinLnBrk="0" hangingPunct="1">
              <a:buNone/>
              <a:defRPr lang="en-US" sz="4800" b="0" kern="1200" dirty="0" smtClean="0">
                <a:solidFill>
                  <a:schemeClr val="bg1"/>
                </a:solidFill>
                <a:latin typeface="+mj-lt"/>
                <a:ea typeface="+mn-ea"/>
                <a:cs typeface="Museo Sans 700" pitchFamily="50"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36" name="Rectangle 35"/>
          <p:cNvSpPr/>
          <p:nvPr userDrawn="1"/>
        </p:nvSpPr>
        <p:spPr>
          <a:xfrm>
            <a:off x="8788119" y="1562177"/>
            <a:ext cx="711766" cy="33558"/>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grpSp>
        <p:nvGrpSpPr>
          <p:cNvPr id="3" name="Group 2">
            <a:extLst>
              <a:ext uri="{FF2B5EF4-FFF2-40B4-BE49-F238E27FC236}">
                <a16:creationId xmlns:a16="http://schemas.microsoft.com/office/drawing/2014/main" id="{12656DA8-8DC5-8746-93AB-2AFFAAF23051}"/>
              </a:ext>
            </a:extLst>
          </p:cNvPr>
          <p:cNvGrpSpPr/>
          <p:nvPr userDrawn="1"/>
        </p:nvGrpSpPr>
        <p:grpSpPr>
          <a:xfrm>
            <a:off x="7279260" y="9404324"/>
            <a:ext cx="10662262" cy="863384"/>
            <a:chOff x="3639630" y="4702162"/>
            <a:chExt cx="5331131" cy="431692"/>
          </a:xfrm>
        </p:grpSpPr>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0384" y="4702162"/>
              <a:ext cx="1130377" cy="431692"/>
            </a:xfrm>
            <a:prstGeom prst="rect">
              <a:avLst/>
            </a:prstGeom>
          </p:spPr>
        </p:pic>
        <p:sp>
          <p:nvSpPr>
            <p:cNvPr id="12" name="Rectangle 11"/>
            <p:cNvSpPr/>
            <p:nvPr userDrawn="1"/>
          </p:nvSpPr>
          <p:spPr>
            <a:xfrm>
              <a:off x="3639630" y="4842273"/>
              <a:ext cx="1819633" cy="161583"/>
            </a:xfrm>
            <a:prstGeom prst="rect">
              <a:avLst/>
            </a:prstGeom>
          </p:spPr>
          <p:txBody>
            <a:bodyPr wrap="none" anchor="ctr">
              <a:spAutoFit/>
            </a:bodyPr>
            <a:lstStyle/>
            <a:p>
              <a:pPr algn="ctr"/>
              <a:r>
                <a:rPr lang="en-US" sz="1500" dirty="0"/>
                <a:t>Copyright Claroty 2018 </a:t>
              </a:r>
              <a:r>
                <a:rPr lang="mr-IN" sz="1500" dirty="0"/>
                <a:t>–</a:t>
              </a:r>
              <a:r>
                <a:rPr lang="en-US" sz="1500" dirty="0"/>
                <a:t> All Rights Reserved</a:t>
              </a:r>
            </a:p>
          </p:txBody>
        </p:sp>
      </p:grpSp>
      <p:sp>
        <p:nvSpPr>
          <p:cNvPr id="14" name="Rectangle 13"/>
          <p:cNvSpPr/>
          <p:nvPr userDrawn="1"/>
        </p:nvSpPr>
        <p:spPr>
          <a:xfrm>
            <a:off x="432342" y="9684547"/>
            <a:ext cx="412292" cy="323165"/>
          </a:xfrm>
          <a:prstGeom prst="rect">
            <a:avLst/>
          </a:prstGeom>
        </p:spPr>
        <p:txBody>
          <a:bodyPr wrap="none" anchor="ctr">
            <a:spAutoFit/>
          </a:bodyPr>
          <a:lstStyle/>
          <a:p>
            <a:pPr algn="ctr"/>
            <a:fld id="{1036F1E4-8092-45C6-82DF-5BEB0D84C30C}" type="slidenum">
              <a:rPr lang="en-US" sz="1500" smtClean="0"/>
              <a:t>‹#›</a:t>
            </a:fld>
            <a:endParaRPr lang="en-US" sz="1500" dirty="0"/>
          </a:p>
        </p:txBody>
      </p:sp>
      <p:sp>
        <p:nvSpPr>
          <p:cNvPr id="4" name="Text Placeholder 3"/>
          <p:cNvSpPr>
            <a:spLocks noGrp="1"/>
          </p:cNvSpPr>
          <p:nvPr>
            <p:ph type="body" sz="quarter" idx="18"/>
          </p:nvPr>
        </p:nvSpPr>
        <p:spPr>
          <a:xfrm>
            <a:off x="1181103" y="1847850"/>
            <a:ext cx="15925795" cy="585788"/>
          </a:xfrm>
          <a:prstGeom prst="rect">
            <a:avLst/>
          </a:prstGeom>
        </p:spPr>
        <p:txBody>
          <a:bodyPr/>
          <a:lstStyle>
            <a:lvl1pPr>
              <a:defRPr lang="en-US" sz="3200" kern="1200" dirty="0" smtClean="0">
                <a:solidFill>
                  <a:srgbClr val="E0534A"/>
                </a:solidFill>
                <a:latin typeface="+mj-lt"/>
                <a:ea typeface="ＭＳ Ｐゴシック" charset="0"/>
                <a:cs typeface="Roboto Regular"/>
              </a:defRPr>
            </a:lvl1pPr>
          </a:lstStyle>
          <a:p>
            <a:pPr marL="0" lvl="0" indent="0" algn="ctr" defTabSz="914032" rtl="0" eaLnBrk="1" latinLnBrk="0" hangingPunct="1">
              <a:spcBef>
                <a:spcPct val="0"/>
              </a:spcBef>
              <a:buFontTx/>
              <a:buNone/>
            </a:pPr>
            <a:r>
              <a:rPr lang="en-US" dirty="0"/>
              <a:t>Click to edit Master text styles</a:t>
            </a:r>
          </a:p>
        </p:txBody>
      </p:sp>
      <p:sp>
        <p:nvSpPr>
          <p:cNvPr id="5" name="Text Placeholder 4"/>
          <p:cNvSpPr>
            <a:spLocks noGrp="1"/>
          </p:cNvSpPr>
          <p:nvPr>
            <p:ph type="body" sz="quarter" idx="20"/>
          </p:nvPr>
        </p:nvSpPr>
        <p:spPr>
          <a:xfrm>
            <a:off x="1181103" y="3238500"/>
            <a:ext cx="7483926" cy="5590612"/>
          </a:xfrm>
          <a:prstGeom prst="rect">
            <a:avLst/>
          </a:prstGeom>
        </p:spPr>
        <p:txBody>
          <a:bodyPr anchor="ctr" anchorCtr="0">
            <a:normAutofit/>
          </a:bodyPr>
          <a:lstStyle>
            <a:lvl1pPr marL="457200" indent="-457200" algn="l" defTabSz="914400" rtl="0" eaLnBrk="1" latinLnBrk="0" hangingPunct="1">
              <a:spcBef>
                <a:spcPct val="20000"/>
              </a:spcBef>
              <a:buClr>
                <a:schemeClr val="accent2"/>
              </a:buClr>
              <a:buFont typeface="Arial" panose="020B0604020202020204" pitchFamily="34" charset="0"/>
              <a:buChar char="•"/>
              <a:defRPr lang="en-US" sz="4000" kern="1200" dirty="0" smtClean="0">
                <a:solidFill>
                  <a:schemeClr val="bg2"/>
                </a:solidFill>
                <a:latin typeface="+mn-lt"/>
                <a:ea typeface="+mn-ea"/>
                <a:cs typeface="+mn-cs"/>
              </a:defRPr>
            </a:lvl1pPr>
            <a:lvl2pPr marL="682625" indent="-276225" algn="l" defTabSz="914400"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2pPr>
            <a:lvl3pPr marL="973138" indent="-276225" algn="l" defTabSz="91440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3pPr>
            <a:lvl4pPr marL="1204913" indent="-276225" algn="l" defTabSz="91440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4pPr>
            <a:lvl5pPr marL="1422400" indent="-276225" algn="l" defTabSz="914400" rtl="0" eaLnBrk="1" latinLnBrk="0" hangingPunct="1">
              <a:spcBef>
                <a:spcPct val="20000"/>
              </a:spcBef>
              <a:buClr>
                <a:schemeClr val="accent2"/>
              </a:buClr>
              <a:buFont typeface="Arial" panose="020B0604020202020204" pitchFamily="34" charset="0"/>
              <a:buChar char="•"/>
              <a:defRPr lang="en-US" sz="2800"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
          <p:cNvSpPr>
            <a:spLocks noGrp="1"/>
          </p:cNvSpPr>
          <p:nvPr>
            <p:ph type="body" sz="quarter" idx="21"/>
          </p:nvPr>
        </p:nvSpPr>
        <p:spPr>
          <a:xfrm>
            <a:off x="9499884" y="3238500"/>
            <a:ext cx="7607013" cy="5590612"/>
          </a:xfrm>
          <a:prstGeom prst="rect">
            <a:avLst/>
          </a:prstGeom>
        </p:spPr>
        <p:txBody>
          <a:bodyPr anchor="ctr" anchorCtr="0">
            <a:normAutofit/>
          </a:bodyPr>
          <a:lstStyle>
            <a:lvl1pPr marL="457200" indent="-457200" algn="l" defTabSz="914400" rtl="0" eaLnBrk="1" latinLnBrk="0" hangingPunct="1">
              <a:spcBef>
                <a:spcPct val="20000"/>
              </a:spcBef>
              <a:buClr>
                <a:schemeClr val="accent2"/>
              </a:buClr>
              <a:buFont typeface="Arial" panose="020B0604020202020204" pitchFamily="34" charset="0"/>
              <a:buChar char="•"/>
              <a:defRPr lang="en-US" sz="4000" kern="1200" dirty="0" smtClean="0">
                <a:solidFill>
                  <a:schemeClr val="bg2"/>
                </a:solidFill>
                <a:latin typeface="+mn-lt"/>
                <a:ea typeface="+mn-ea"/>
                <a:cs typeface="+mn-cs"/>
              </a:defRPr>
            </a:lvl1pPr>
            <a:lvl2pPr marL="682625" indent="-276225" algn="l" defTabSz="914400"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2pPr>
            <a:lvl3pPr marL="973138" indent="-276225" algn="l" defTabSz="91440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3pPr>
            <a:lvl4pPr marL="1204913" indent="-276225" algn="l" defTabSz="91440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4pPr>
            <a:lvl5pPr marL="1422400" indent="-276225" algn="l" defTabSz="914400" rtl="0" eaLnBrk="1" latinLnBrk="0" hangingPunct="1">
              <a:spcBef>
                <a:spcPct val="20000"/>
              </a:spcBef>
              <a:buClr>
                <a:schemeClr val="accent2"/>
              </a:buClr>
              <a:buFont typeface="Arial" panose="020B0604020202020204" pitchFamily="34" charset="0"/>
              <a:buChar char="•"/>
              <a:defRPr lang="en-US" sz="2800"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239282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8" name="Rectangle 7"/>
          <p:cNvSpPr/>
          <p:nvPr userDrawn="1"/>
        </p:nvSpPr>
        <p:spPr>
          <a:xfrm>
            <a:off x="0" y="2744828"/>
            <a:ext cx="18288000" cy="6615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Text Placeholder 2"/>
          <p:cNvSpPr>
            <a:spLocks noGrp="1"/>
          </p:cNvSpPr>
          <p:nvPr>
            <p:ph type="body" idx="13" hasCustomPrompt="1"/>
          </p:nvPr>
        </p:nvSpPr>
        <p:spPr>
          <a:xfrm>
            <a:off x="1200522" y="557742"/>
            <a:ext cx="15886956" cy="760032"/>
          </a:xfrm>
          <a:prstGeom prst="rect">
            <a:avLst/>
          </a:prstGeom>
        </p:spPr>
        <p:txBody>
          <a:bodyPr anchor="b">
            <a:noAutofit/>
          </a:bodyPr>
          <a:lstStyle>
            <a:lvl1pPr marL="0" indent="0" algn="ctr" defTabSz="914124" rtl="0" eaLnBrk="1" latinLnBrk="0" hangingPunct="1">
              <a:buNone/>
              <a:defRPr lang="en-US" sz="4800" b="0" kern="1200" dirty="0" smtClean="0">
                <a:solidFill>
                  <a:schemeClr val="bg1"/>
                </a:solidFill>
                <a:latin typeface="+mj-lt"/>
                <a:ea typeface="+mn-ea"/>
                <a:cs typeface="Museo Sans 700" pitchFamily="50" charset="0"/>
              </a:defRPr>
            </a:lvl1pPr>
            <a:lvl2pPr marL="342935" indent="0">
              <a:buNone/>
              <a:defRPr sz="1500" b="1"/>
            </a:lvl2pPr>
            <a:lvl3pPr marL="685869" indent="0">
              <a:buNone/>
              <a:defRPr sz="1350" b="1"/>
            </a:lvl3pPr>
            <a:lvl4pPr marL="1028802" indent="0">
              <a:buNone/>
              <a:defRPr sz="1200" b="1"/>
            </a:lvl4pPr>
            <a:lvl5pPr marL="1371738" indent="0">
              <a:buNone/>
              <a:defRPr sz="1200" b="1"/>
            </a:lvl5pPr>
            <a:lvl6pPr marL="1714671" indent="0">
              <a:buNone/>
              <a:defRPr sz="1200" b="1"/>
            </a:lvl6pPr>
            <a:lvl7pPr marL="2057607" indent="0">
              <a:buNone/>
              <a:defRPr sz="1200" b="1"/>
            </a:lvl7pPr>
            <a:lvl8pPr marL="2400540" indent="0">
              <a:buNone/>
              <a:defRPr sz="1200" b="1"/>
            </a:lvl8pPr>
            <a:lvl9pPr marL="2743475" indent="0">
              <a:buNone/>
              <a:defRPr sz="1200" b="1"/>
            </a:lvl9pPr>
          </a:lstStyle>
          <a:p>
            <a:pPr lvl="0"/>
            <a:r>
              <a:rPr lang="en-US" dirty="0"/>
              <a:t>Click to edit master text styles</a:t>
            </a:r>
          </a:p>
        </p:txBody>
      </p:sp>
      <p:sp>
        <p:nvSpPr>
          <p:cNvPr id="36" name="Rectangle 35"/>
          <p:cNvSpPr/>
          <p:nvPr userDrawn="1"/>
        </p:nvSpPr>
        <p:spPr>
          <a:xfrm>
            <a:off x="8788121" y="1562177"/>
            <a:ext cx="711767" cy="33558"/>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grpSp>
        <p:nvGrpSpPr>
          <p:cNvPr id="3" name="Group 2">
            <a:extLst>
              <a:ext uri="{FF2B5EF4-FFF2-40B4-BE49-F238E27FC236}">
                <a16:creationId xmlns:a16="http://schemas.microsoft.com/office/drawing/2014/main" id="{12656DA8-8DC5-8746-93AB-2AFFAAF23051}"/>
              </a:ext>
            </a:extLst>
          </p:cNvPr>
          <p:cNvGrpSpPr/>
          <p:nvPr userDrawn="1"/>
        </p:nvGrpSpPr>
        <p:grpSpPr>
          <a:xfrm>
            <a:off x="7279264" y="9404327"/>
            <a:ext cx="10662259" cy="863384"/>
            <a:chOff x="3639631" y="4702162"/>
            <a:chExt cx="5331130" cy="431692"/>
          </a:xfrm>
        </p:grpSpPr>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0384" y="4702162"/>
              <a:ext cx="1130377" cy="431692"/>
            </a:xfrm>
            <a:prstGeom prst="rect">
              <a:avLst/>
            </a:prstGeom>
          </p:spPr>
        </p:pic>
        <p:sp>
          <p:nvSpPr>
            <p:cNvPr id="12" name="Rectangle 11"/>
            <p:cNvSpPr/>
            <p:nvPr userDrawn="1"/>
          </p:nvSpPr>
          <p:spPr>
            <a:xfrm>
              <a:off x="3639631" y="4842275"/>
              <a:ext cx="1819633" cy="161583"/>
            </a:xfrm>
            <a:prstGeom prst="rect">
              <a:avLst/>
            </a:prstGeom>
          </p:spPr>
          <p:txBody>
            <a:bodyPr wrap="none" anchor="ctr">
              <a:spAutoFit/>
            </a:bodyPr>
            <a:lstStyle/>
            <a:p>
              <a:pPr algn="ctr"/>
              <a:r>
                <a:rPr lang="en-US" sz="1500" dirty="0"/>
                <a:t>Copyright Claroty 2018 </a:t>
              </a:r>
              <a:r>
                <a:rPr lang="mr-IN" sz="1500" dirty="0"/>
                <a:t>–</a:t>
              </a:r>
              <a:r>
                <a:rPr lang="en-US" sz="1500" dirty="0"/>
                <a:t> All Rights Reserved</a:t>
              </a:r>
            </a:p>
          </p:txBody>
        </p:sp>
      </p:grpSp>
      <p:sp>
        <p:nvSpPr>
          <p:cNvPr id="14" name="Rectangle 13"/>
          <p:cNvSpPr/>
          <p:nvPr userDrawn="1"/>
        </p:nvSpPr>
        <p:spPr>
          <a:xfrm>
            <a:off x="432347" y="9684549"/>
            <a:ext cx="412292" cy="323165"/>
          </a:xfrm>
          <a:prstGeom prst="rect">
            <a:avLst/>
          </a:prstGeom>
        </p:spPr>
        <p:txBody>
          <a:bodyPr wrap="none" anchor="ctr">
            <a:spAutoFit/>
          </a:bodyPr>
          <a:lstStyle/>
          <a:p>
            <a:pPr algn="ctr"/>
            <a:fld id="{1036F1E4-8092-45C6-82DF-5BEB0D84C30C}" type="slidenum">
              <a:rPr lang="en-US" sz="1500" smtClean="0"/>
              <a:t>‹#›</a:t>
            </a:fld>
            <a:endParaRPr lang="en-US" sz="1500" dirty="0"/>
          </a:p>
        </p:txBody>
      </p:sp>
      <p:sp>
        <p:nvSpPr>
          <p:cNvPr id="4" name="Text Placeholder 3"/>
          <p:cNvSpPr>
            <a:spLocks noGrp="1"/>
          </p:cNvSpPr>
          <p:nvPr>
            <p:ph type="body" sz="quarter" idx="18"/>
          </p:nvPr>
        </p:nvSpPr>
        <p:spPr>
          <a:xfrm>
            <a:off x="1181105" y="1847852"/>
            <a:ext cx="15925796" cy="585788"/>
          </a:xfrm>
          <a:prstGeom prst="rect">
            <a:avLst/>
          </a:prstGeom>
        </p:spPr>
        <p:txBody>
          <a:bodyPr/>
          <a:lstStyle>
            <a:lvl1pPr>
              <a:defRPr lang="en-US" sz="3200" kern="1200" dirty="0" smtClean="0">
                <a:solidFill>
                  <a:srgbClr val="E0534A"/>
                </a:solidFill>
                <a:latin typeface="+mj-lt"/>
                <a:ea typeface="ＭＳ Ｐゴシック" charset="0"/>
                <a:cs typeface="Roboto Regular"/>
              </a:defRPr>
            </a:lvl1pPr>
          </a:lstStyle>
          <a:p>
            <a:pPr marL="0" lvl="0" indent="0" algn="ctr" defTabSz="914124" rtl="0" eaLnBrk="1" latinLnBrk="0" hangingPunct="1">
              <a:spcBef>
                <a:spcPct val="0"/>
              </a:spcBef>
              <a:buFontTx/>
              <a:buNone/>
            </a:pPr>
            <a:r>
              <a:rPr lang="en-US" dirty="0"/>
              <a:t>Click to edit Master text styles</a:t>
            </a:r>
          </a:p>
        </p:txBody>
      </p:sp>
      <p:sp>
        <p:nvSpPr>
          <p:cNvPr id="6" name="Content Placeholder 5"/>
          <p:cNvSpPr>
            <a:spLocks noGrp="1"/>
          </p:cNvSpPr>
          <p:nvPr>
            <p:ph sz="quarter" idx="21"/>
          </p:nvPr>
        </p:nvSpPr>
        <p:spPr>
          <a:xfrm>
            <a:off x="1200524" y="3219452"/>
            <a:ext cx="15906377" cy="5629277"/>
          </a:xfrm>
          <a:prstGeom prst="rect">
            <a:avLst/>
          </a:prstGeom>
        </p:spPr>
        <p:txBody>
          <a:bodyPr anchor="ctr" anchorCtr="0">
            <a:normAutofit/>
          </a:bodyPr>
          <a:lstStyle>
            <a:lvl1pPr marL="342935" indent="-342935" algn="l" defTabSz="914490"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1pPr>
            <a:lvl2pPr marL="628713" indent="-327059" algn="l" defTabSz="914490"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2pPr>
            <a:lvl3pPr marL="857337" indent="-228624" algn="l" defTabSz="91449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3pPr>
            <a:lvl4pPr marL="1085958" indent="-285780" algn="l" defTabSz="91449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4pPr>
            <a:lvl5pPr marL="1371738" indent="-285780" algn="l" defTabSz="914490" rtl="0" eaLnBrk="1" latinLnBrk="0" hangingPunct="1">
              <a:spcBef>
                <a:spcPct val="20000"/>
              </a:spcBef>
              <a:buClr>
                <a:schemeClr val="accent2"/>
              </a:buClr>
              <a:buFont typeface="Arial" panose="020B0604020202020204" pitchFamily="34" charset="0"/>
              <a:buChar char="•"/>
              <a:defRPr lang="en-US" sz="2801" kern="1200" dirty="0" smtClean="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709943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 Columns Text Slide">
    <p:spTree>
      <p:nvGrpSpPr>
        <p:cNvPr id="1" name=""/>
        <p:cNvGrpSpPr/>
        <p:nvPr/>
      </p:nvGrpSpPr>
      <p:grpSpPr>
        <a:xfrm>
          <a:off x="0" y="0"/>
          <a:ext cx="0" cy="0"/>
          <a:chOff x="0" y="0"/>
          <a:chExt cx="0" cy="0"/>
        </a:xfrm>
      </p:grpSpPr>
      <p:sp>
        <p:nvSpPr>
          <p:cNvPr id="8" name="Rectangle 7"/>
          <p:cNvSpPr/>
          <p:nvPr userDrawn="1"/>
        </p:nvSpPr>
        <p:spPr>
          <a:xfrm>
            <a:off x="0" y="2744828"/>
            <a:ext cx="18288000" cy="6615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Text Placeholder 2"/>
          <p:cNvSpPr>
            <a:spLocks noGrp="1"/>
          </p:cNvSpPr>
          <p:nvPr>
            <p:ph type="body" idx="13" hasCustomPrompt="1"/>
          </p:nvPr>
        </p:nvSpPr>
        <p:spPr>
          <a:xfrm>
            <a:off x="1181103" y="557742"/>
            <a:ext cx="15925794" cy="760032"/>
          </a:xfrm>
          <a:prstGeom prst="rect">
            <a:avLst/>
          </a:prstGeom>
        </p:spPr>
        <p:txBody>
          <a:bodyPr anchor="b">
            <a:noAutofit/>
          </a:bodyPr>
          <a:lstStyle>
            <a:lvl1pPr marL="0" indent="0" algn="ctr" defTabSz="914124" rtl="0" eaLnBrk="1" latinLnBrk="0" hangingPunct="1">
              <a:buNone/>
              <a:defRPr lang="en-US" sz="4800" b="0" kern="1200" dirty="0" smtClean="0">
                <a:solidFill>
                  <a:schemeClr val="bg1"/>
                </a:solidFill>
                <a:latin typeface="+mj-lt"/>
                <a:ea typeface="+mn-ea"/>
                <a:cs typeface="Museo Sans 700" pitchFamily="50" charset="0"/>
              </a:defRPr>
            </a:lvl1pPr>
            <a:lvl2pPr marL="342935" indent="0">
              <a:buNone/>
              <a:defRPr sz="1500" b="1"/>
            </a:lvl2pPr>
            <a:lvl3pPr marL="685869" indent="0">
              <a:buNone/>
              <a:defRPr sz="1350" b="1"/>
            </a:lvl3pPr>
            <a:lvl4pPr marL="1028802" indent="0">
              <a:buNone/>
              <a:defRPr sz="1200" b="1"/>
            </a:lvl4pPr>
            <a:lvl5pPr marL="1371738" indent="0">
              <a:buNone/>
              <a:defRPr sz="1200" b="1"/>
            </a:lvl5pPr>
            <a:lvl6pPr marL="1714671" indent="0">
              <a:buNone/>
              <a:defRPr sz="1200" b="1"/>
            </a:lvl6pPr>
            <a:lvl7pPr marL="2057607" indent="0">
              <a:buNone/>
              <a:defRPr sz="1200" b="1"/>
            </a:lvl7pPr>
            <a:lvl8pPr marL="2400540" indent="0">
              <a:buNone/>
              <a:defRPr sz="1200" b="1"/>
            </a:lvl8pPr>
            <a:lvl9pPr marL="2743475" indent="0">
              <a:buNone/>
              <a:defRPr sz="1200" b="1"/>
            </a:lvl9pPr>
          </a:lstStyle>
          <a:p>
            <a:pPr lvl="0"/>
            <a:r>
              <a:rPr lang="en-US" dirty="0"/>
              <a:t>Click to edit master text styles</a:t>
            </a:r>
          </a:p>
        </p:txBody>
      </p:sp>
      <p:sp>
        <p:nvSpPr>
          <p:cNvPr id="36" name="Rectangle 35"/>
          <p:cNvSpPr/>
          <p:nvPr userDrawn="1"/>
        </p:nvSpPr>
        <p:spPr>
          <a:xfrm>
            <a:off x="8788121" y="1562177"/>
            <a:ext cx="711767" cy="33558"/>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grpSp>
        <p:nvGrpSpPr>
          <p:cNvPr id="3" name="Group 2">
            <a:extLst>
              <a:ext uri="{FF2B5EF4-FFF2-40B4-BE49-F238E27FC236}">
                <a16:creationId xmlns:a16="http://schemas.microsoft.com/office/drawing/2014/main" id="{12656DA8-8DC5-8746-93AB-2AFFAAF23051}"/>
              </a:ext>
            </a:extLst>
          </p:cNvPr>
          <p:cNvGrpSpPr/>
          <p:nvPr userDrawn="1"/>
        </p:nvGrpSpPr>
        <p:grpSpPr>
          <a:xfrm>
            <a:off x="7279264" y="9404327"/>
            <a:ext cx="10662259" cy="863384"/>
            <a:chOff x="3639631" y="4702162"/>
            <a:chExt cx="5331130" cy="431692"/>
          </a:xfrm>
        </p:grpSpPr>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0384" y="4702162"/>
              <a:ext cx="1130377" cy="431692"/>
            </a:xfrm>
            <a:prstGeom prst="rect">
              <a:avLst/>
            </a:prstGeom>
          </p:spPr>
        </p:pic>
        <p:sp>
          <p:nvSpPr>
            <p:cNvPr id="12" name="Rectangle 11"/>
            <p:cNvSpPr/>
            <p:nvPr userDrawn="1"/>
          </p:nvSpPr>
          <p:spPr>
            <a:xfrm>
              <a:off x="3639631" y="4842275"/>
              <a:ext cx="1819633" cy="161583"/>
            </a:xfrm>
            <a:prstGeom prst="rect">
              <a:avLst/>
            </a:prstGeom>
          </p:spPr>
          <p:txBody>
            <a:bodyPr wrap="none" anchor="ctr">
              <a:spAutoFit/>
            </a:bodyPr>
            <a:lstStyle/>
            <a:p>
              <a:pPr algn="ctr"/>
              <a:r>
                <a:rPr lang="en-US" sz="1500" dirty="0"/>
                <a:t>Copyright Claroty 2018 </a:t>
              </a:r>
              <a:r>
                <a:rPr lang="mr-IN" sz="1500" dirty="0"/>
                <a:t>–</a:t>
              </a:r>
              <a:r>
                <a:rPr lang="en-US" sz="1500" dirty="0"/>
                <a:t> All Rights Reserved</a:t>
              </a:r>
            </a:p>
          </p:txBody>
        </p:sp>
      </p:grpSp>
      <p:sp>
        <p:nvSpPr>
          <p:cNvPr id="14" name="Rectangle 13"/>
          <p:cNvSpPr/>
          <p:nvPr userDrawn="1"/>
        </p:nvSpPr>
        <p:spPr>
          <a:xfrm>
            <a:off x="432347" y="9684549"/>
            <a:ext cx="412292" cy="323165"/>
          </a:xfrm>
          <a:prstGeom prst="rect">
            <a:avLst/>
          </a:prstGeom>
        </p:spPr>
        <p:txBody>
          <a:bodyPr wrap="none" anchor="ctr">
            <a:spAutoFit/>
          </a:bodyPr>
          <a:lstStyle/>
          <a:p>
            <a:pPr algn="ctr"/>
            <a:fld id="{1036F1E4-8092-45C6-82DF-5BEB0D84C30C}" type="slidenum">
              <a:rPr lang="en-US" sz="1500" smtClean="0"/>
              <a:t>‹#›</a:t>
            </a:fld>
            <a:endParaRPr lang="en-US" sz="1500" dirty="0"/>
          </a:p>
        </p:txBody>
      </p:sp>
      <p:sp>
        <p:nvSpPr>
          <p:cNvPr id="4" name="Text Placeholder 3"/>
          <p:cNvSpPr>
            <a:spLocks noGrp="1"/>
          </p:cNvSpPr>
          <p:nvPr>
            <p:ph type="body" sz="quarter" idx="18"/>
          </p:nvPr>
        </p:nvSpPr>
        <p:spPr>
          <a:xfrm>
            <a:off x="1181105" y="1847852"/>
            <a:ext cx="15925796" cy="585788"/>
          </a:xfrm>
          <a:prstGeom prst="rect">
            <a:avLst/>
          </a:prstGeom>
        </p:spPr>
        <p:txBody>
          <a:bodyPr/>
          <a:lstStyle>
            <a:lvl1pPr>
              <a:defRPr lang="en-US" sz="3200" kern="1200" dirty="0" smtClean="0">
                <a:solidFill>
                  <a:srgbClr val="E0534A"/>
                </a:solidFill>
                <a:latin typeface="+mj-lt"/>
                <a:ea typeface="ＭＳ Ｐゴシック" charset="0"/>
                <a:cs typeface="Roboto Regular"/>
              </a:defRPr>
            </a:lvl1pPr>
          </a:lstStyle>
          <a:p>
            <a:pPr marL="0" lvl="0" indent="0" algn="ctr" defTabSz="914124" rtl="0" eaLnBrk="1" latinLnBrk="0" hangingPunct="1">
              <a:spcBef>
                <a:spcPct val="0"/>
              </a:spcBef>
              <a:buFontTx/>
              <a:buNone/>
            </a:pPr>
            <a:r>
              <a:rPr lang="en-US" dirty="0"/>
              <a:t>Click to edit Master text styles</a:t>
            </a:r>
          </a:p>
        </p:txBody>
      </p:sp>
      <p:sp>
        <p:nvSpPr>
          <p:cNvPr id="5" name="Text Placeholder 4"/>
          <p:cNvSpPr>
            <a:spLocks noGrp="1"/>
          </p:cNvSpPr>
          <p:nvPr>
            <p:ph type="body" sz="quarter" idx="20"/>
          </p:nvPr>
        </p:nvSpPr>
        <p:spPr>
          <a:xfrm>
            <a:off x="1181103" y="3238500"/>
            <a:ext cx="7483926" cy="5590613"/>
          </a:xfrm>
          <a:prstGeom prst="rect">
            <a:avLst/>
          </a:prstGeom>
        </p:spPr>
        <p:txBody>
          <a:bodyPr anchor="ctr" anchorCtr="0">
            <a:normAutofit/>
          </a:bodyPr>
          <a:lstStyle>
            <a:lvl1pPr marL="457247" indent="-457247" algn="l" defTabSz="914490"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1pPr>
            <a:lvl2pPr marL="682694" indent="-276254" algn="l" defTabSz="914490"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2pPr>
            <a:lvl3pPr marL="973236" indent="-276254" algn="l" defTabSz="91449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3pPr>
            <a:lvl4pPr marL="1205033" indent="-276254" algn="l" defTabSz="91449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4pPr>
            <a:lvl5pPr marL="1422542" indent="-276254" algn="l" defTabSz="914490" rtl="0" eaLnBrk="1" latinLnBrk="0" hangingPunct="1">
              <a:spcBef>
                <a:spcPct val="20000"/>
              </a:spcBef>
              <a:buClr>
                <a:schemeClr val="accent2"/>
              </a:buClr>
              <a:buFont typeface="Arial" panose="020B0604020202020204" pitchFamily="34" charset="0"/>
              <a:buChar char="•"/>
              <a:defRPr lang="en-US" sz="2801"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
          <p:cNvSpPr>
            <a:spLocks noGrp="1"/>
          </p:cNvSpPr>
          <p:nvPr>
            <p:ph type="body" sz="quarter" idx="21"/>
          </p:nvPr>
        </p:nvSpPr>
        <p:spPr>
          <a:xfrm>
            <a:off x="9499884" y="3238500"/>
            <a:ext cx="7607013" cy="5590613"/>
          </a:xfrm>
          <a:prstGeom prst="rect">
            <a:avLst/>
          </a:prstGeom>
        </p:spPr>
        <p:txBody>
          <a:bodyPr anchor="ctr" anchorCtr="0">
            <a:normAutofit/>
          </a:bodyPr>
          <a:lstStyle>
            <a:lvl1pPr marL="457247" indent="-457247" algn="l" defTabSz="914490"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1pPr>
            <a:lvl2pPr marL="682694" indent="-276254" algn="l" defTabSz="914490"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2pPr>
            <a:lvl3pPr marL="973236" indent="-276254" algn="l" defTabSz="91449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3pPr>
            <a:lvl4pPr marL="1205033" indent="-276254" algn="l" defTabSz="91449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4pPr>
            <a:lvl5pPr marL="1422542" indent="-276254" algn="l" defTabSz="914490" rtl="0" eaLnBrk="1" latinLnBrk="0" hangingPunct="1">
              <a:spcBef>
                <a:spcPct val="20000"/>
              </a:spcBef>
              <a:buClr>
                <a:schemeClr val="accent2"/>
              </a:buClr>
              <a:buFont typeface="Arial" panose="020B0604020202020204" pitchFamily="34" charset="0"/>
              <a:buChar char="•"/>
              <a:defRPr lang="en-US" sz="2801"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69676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mage and Text L Slide">
    <p:spTree>
      <p:nvGrpSpPr>
        <p:cNvPr id="1" name=""/>
        <p:cNvGrpSpPr/>
        <p:nvPr/>
      </p:nvGrpSpPr>
      <p:grpSpPr>
        <a:xfrm>
          <a:off x="0" y="0"/>
          <a:ext cx="0" cy="0"/>
          <a:chOff x="0" y="0"/>
          <a:chExt cx="0" cy="0"/>
        </a:xfrm>
      </p:grpSpPr>
      <p:sp>
        <p:nvSpPr>
          <p:cNvPr id="8" name="Rectangle 7"/>
          <p:cNvSpPr/>
          <p:nvPr userDrawn="1"/>
        </p:nvSpPr>
        <p:spPr>
          <a:xfrm>
            <a:off x="0" y="2744828"/>
            <a:ext cx="18288000" cy="6615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Content Placeholder 4"/>
          <p:cNvSpPr>
            <a:spLocks noGrp="1"/>
          </p:cNvSpPr>
          <p:nvPr>
            <p:ph sz="quarter" idx="23"/>
          </p:nvPr>
        </p:nvSpPr>
        <p:spPr>
          <a:xfrm>
            <a:off x="12630150" y="3238784"/>
            <a:ext cx="4476750" cy="5590613"/>
          </a:xfrm>
          <a:prstGeom prst="rect">
            <a:avLst/>
          </a:prstGeom>
        </p:spPr>
        <p:txBody>
          <a:bodyPr/>
          <a:lstStyle>
            <a:lvl1pPr marL="0" indent="0" algn="l" defTabSz="914490" rtl="0" eaLnBrk="1" latinLnBrk="0" hangingPunct="1">
              <a:spcBef>
                <a:spcPct val="20000"/>
              </a:spcBef>
              <a:buClr>
                <a:schemeClr val="accent2"/>
              </a:buClr>
              <a:buFont typeface="Arial" panose="020B0604020202020204" pitchFamily="34" charset="0"/>
              <a:buNone/>
              <a:defRPr lang="en-US" sz="4001" kern="1200" dirty="0" smtClean="0">
                <a:solidFill>
                  <a:schemeClr val="bg2"/>
                </a:solidFill>
                <a:latin typeface="+mn-lt"/>
                <a:ea typeface="+mn-ea"/>
                <a:cs typeface="+mn-cs"/>
              </a:defRPr>
            </a:lvl1pPr>
            <a:lvl2pPr marL="0" indent="-214334" algn="l" defTabSz="914490"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2pPr>
            <a:lvl3pPr marL="0" indent="-171468" algn="l" defTabSz="914490"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3pPr>
            <a:lvl4pPr marL="0" indent="-171468" algn="l" defTabSz="914490"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4pPr>
            <a:lvl5pPr marL="0" indent="-171468" algn="l" defTabSz="914490"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5pPr>
          </a:lstStyle>
          <a:p>
            <a:pPr lvl="0"/>
            <a:endParaRPr lang="en-US" dirty="0"/>
          </a:p>
        </p:txBody>
      </p:sp>
      <p:sp>
        <p:nvSpPr>
          <p:cNvPr id="34" name="Text Placeholder 2"/>
          <p:cNvSpPr>
            <a:spLocks noGrp="1"/>
          </p:cNvSpPr>
          <p:nvPr>
            <p:ph type="body" idx="13" hasCustomPrompt="1"/>
          </p:nvPr>
        </p:nvSpPr>
        <p:spPr>
          <a:xfrm>
            <a:off x="1184844" y="557742"/>
            <a:ext cx="15918312" cy="760032"/>
          </a:xfrm>
          <a:prstGeom prst="rect">
            <a:avLst/>
          </a:prstGeom>
        </p:spPr>
        <p:txBody>
          <a:bodyPr anchor="b">
            <a:noAutofit/>
          </a:bodyPr>
          <a:lstStyle>
            <a:lvl1pPr marL="0" indent="0" algn="ctr" defTabSz="914124" rtl="0" eaLnBrk="1" latinLnBrk="0" hangingPunct="1">
              <a:buNone/>
              <a:defRPr lang="en-US" sz="4800" b="0" kern="1200" dirty="0" smtClean="0">
                <a:solidFill>
                  <a:schemeClr val="bg1"/>
                </a:solidFill>
                <a:latin typeface="+mj-lt"/>
                <a:ea typeface="+mn-ea"/>
                <a:cs typeface="Museo Sans 700" pitchFamily="50" charset="0"/>
              </a:defRPr>
            </a:lvl1pPr>
            <a:lvl2pPr marL="342935" indent="0">
              <a:buNone/>
              <a:defRPr sz="1500" b="1"/>
            </a:lvl2pPr>
            <a:lvl3pPr marL="685869" indent="0">
              <a:buNone/>
              <a:defRPr sz="1350" b="1"/>
            </a:lvl3pPr>
            <a:lvl4pPr marL="1028802" indent="0">
              <a:buNone/>
              <a:defRPr sz="1200" b="1"/>
            </a:lvl4pPr>
            <a:lvl5pPr marL="1371738" indent="0">
              <a:buNone/>
              <a:defRPr sz="1200" b="1"/>
            </a:lvl5pPr>
            <a:lvl6pPr marL="1714671" indent="0">
              <a:buNone/>
              <a:defRPr sz="1200" b="1"/>
            </a:lvl6pPr>
            <a:lvl7pPr marL="2057607" indent="0">
              <a:buNone/>
              <a:defRPr sz="1200" b="1"/>
            </a:lvl7pPr>
            <a:lvl8pPr marL="2400540" indent="0">
              <a:buNone/>
              <a:defRPr sz="1200" b="1"/>
            </a:lvl8pPr>
            <a:lvl9pPr marL="2743475" indent="0">
              <a:buNone/>
              <a:defRPr sz="1200" b="1"/>
            </a:lvl9pPr>
          </a:lstStyle>
          <a:p>
            <a:pPr lvl="0"/>
            <a:r>
              <a:rPr lang="en-US" dirty="0"/>
              <a:t>Click to edit master text styles</a:t>
            </a:r>
          </a:p>
        </p:txBody>
      </p:sp>
      <p:sp>
        <p:nvSpPr>
          <p:cNvPr id="36" name="Rectangle 35"/>
          <p:cNvSpPr/>
          <p:nvPr userDrawn="1"/>
        </p:nvSpPr>
        <p:spPr>
          <a:xfrm>
            <a:off x="8788121" y="1562177"/>
            <a:ext cx="711767" cy="33558"/>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grpSp>
        <p:nvGrpSpPr>
          <p:cNvPr id="3" name="Group 2">
            <a:extLst>
              <a:ext uri="{FF2B5EF4-FFF2-40B4-BE49-F238E27FC236}">
                <a16:creationId xmlns:a16="http://schemas.microsoft.com/office/drawing/2014/main" id="{12656DA8-8DC5-8746-93AB-2AFFAAF23051}"/>
              </a:ext>
            </a:extLst>
          </p:cNvPr>
          <p:cNvGrpSpPr/>
          <p:nvPr userDrawn="1"/>
        </p:nvGrpSpPr>
        <p:grpSpPr>
          <a:xfrm>
            <a:off x="7279264" y="9404327"/>
            <a:ext cx="10662259" cy="863384"/>
            <a:chOff x="3639631" y="4702162"/>
            <a:chExt cx="5331130" cy="431692"/>
          </a:xfrm>
        </p:grpSpPr>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0384" y="4702162"/>
              <a:ext cx="1130377" cy="431692"/>
            </a:xfrm>
            <a:prstGeom prst="rect">
              <a:avLst/>
            </a:prstGeom>
          </p:spPr>
        </p:pic>
        <p:sp>
          <p:nvSpPr>
            <p:cNvPr id="12" name="Rectangle 11"/>
            <p:cNvSpPr/>
            <p:nvPr userDrawn="1"/>
          </p:nvSpPr>
          <p:spPr>
            <a:xfrm>
              <a:off x="3639631" y="4842275"/>
              <a:ext cx="1819633" cy="161583"/>
            </a:xfrm>
            <a:prstGeom prst="rect">
              <a:avLst/>
            </a:prstGeom>
          </p:spPr>
          <p:txBody>
            <a:bodyPr wrap="none" anchor="ctr">
              <a:spAutoFit/>
            </a:bodyPr>
            <a:lstStyle/>
            <a:p>
              <a:pPr algn="ctr"/>
              <a:r>
                <a:rPr lang="en-US" sz="1500" dirty="0"/>
                <a:t>Copyright Claroty 2018 </a:t>
              </a:r>
              <a:r>
                <a:rPr lang="mr-IN" sz="1500" dirty="0"/>
                <a:t>–</a:t>
              </a:r>
              <a:r>
                <a:rPr lang="en-US" sz="1500" dirty="0"/>
                <a:t> All Rights Reserved</a:t>
              </a:r>
            </a:p>
          </p:txBody>
        </p:sp>
      </p:grpSp>
      <p:sp>
        <p:nvSpPr>
          <p:cNvPr id="14" name="Rectangle 13"/>
          <p:cNvSpPr/>
          <p:nvPr userDrawn="1"/>
        </p:nvSpPr>
        <p:spPr>
          <a:xfrm>
            <a:off x="432347" y="9684549"/>
            <a:ext cx="412292" cy="323165"/>
          </a:xfrm>
          <a:prstGeom prst="rect">
            <a:avLst/>
          </a:prstGeom>
        </p:spPr>
        <p:txBody>
          <a:bodyPr wrap="none" anchor="ctr">
            <a:spAutoFit/>
          </a:bodyPr>
          <a:lstStyle/>
          <a:p>
            <a:pPr algn="ctr"/>
            <a:fld id="{1036F1E4-8092-45C6-82DF-5BEB0D84C30C}" type="slidenum">
              <a:rPr lang="en-US" sz="1500" smtClean="0"/>
              <a:t>‹#›</a:t>
            </a:fld>
            <a:endParaRPr lang="en-US" sz="1500" dirty="0"/>
          </a:p>
        </p:txBody>
      </p:sp>
      <p:sp>
        <p:nvSpPr>
          <p:cNvPr id="4" name="Text Placeholder 3"/>
          <p:cNvSpPr>
            <a:spLocks noGrp="1"/>
          </p:cNvSpPr>
          <p:nvPr>
            <p:ph type="body" sz="quarter" idx="18"/>
          </p:nvPr>
        </p:nvSpPr>
        <p:spPr>
          <a:xfrm>
            <a:off x="1181105" y="1847852"/>
            <a:ext cx="15925796" cy="585788"/>
          </a:xfrm>
          <a:prstGeom prst="rect">
            <a:avLst/>
          </a:prstGeom>
        </p:spPr>
        <p:txBody>
          <a:bodyPr/>
          <a:lstStyle>
            <a:lvl1pPr>
              <a:defRPr lang="en-US" sz="3200" kern="1200" dirty="0" smtClean="0">
                <a:solidFill>
                  <a:srgbClr val="E0534A"/>
                </a:solidFill>
                <a:latin typeface="+mj-lt"/>
                <a:ea typeface="ＭＳ Ｐゴシック" charset="0"/>
                <a:cs typeface="Roboto Regular"/>
              </a:defRPr>
            </a:lvl1pPr>
          </a:lstStyle>
          <a:p>
            <a:pPr marL="0" lvl="0" indent="0" algn="ctr" defTabSz="914124" rtl="0" eaLnBrk="1" latinLnBrk="0" hangingPunct="1">
              <a:spcBef>
                <a:spcPct val="0"/>
              </a:spcBef>
              <a:buFontTx/>
              <a:buNone/>
            </a:pPr>
            <a:r>
              <a:rPr lang="en-US" dirty="0"/>
              <a:t>Click to edit Master text styles</a:t>
            </a:r>
          </a:p>
        </p:txBody>
      </p:sp>
      <p:sp>
        <p:nvSpPr>
          <p:cNvPr id="13" name="Text Placeholder 4"/>
          <p:cNvSpPr>
            <a:spLocks noGrp="1"/>
          </p:cNvSpPr>
          <p:nvPr>
            <p:ph type="body" sz="quarter" idx="21"/>
          </p:nvPr>
        </p:nvSpPr>
        <p:spPr>
          <a:xfrm>
            <a:off x="1184844" y="3238500"/>
            <a:ext cx="11086815" cy="5590613"/>
          </a:xfrm>
          <a:prstGeom prst="rect">
            <a:avLst/>
          </a:prstGeom>
        </p:spPr>
        <p:txBody>
          <a:bodyPr anchor="ctr" anchorCtr="0">
            <a:normAutofit/>
          </a:bodyPr>
          <a:lstStyle>
            <a:lvl1pPr marL="457247" indent="-457247" algn="l" defTabSz="914490"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1pPr>
            <a:lvl2pPr marL="682694" indent="-276254" algn="l" defTabSz="914490"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2pPr>
            <a:lvl3pPr marL="973236" indent="-276254" algn="l" defTabSz="91449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3pPr>
            <a:lvl4pPr marL="1205033" indent="-276254" algn="l" defTabSz="91449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4pPr>
            <a:lvl5pPr marL="1422542" indent="-276254" algn="l" defTabSz="914490" rtl="0" eaLnBrk="1" latinLnBrk="0" hangingPunct="1">
              <a:spcBef>
                <a:spcPct val="20000"/>
              </a:spcBef>
              <a:buClr>
                <a:schemeClr val="accent2"/>
              </a:buClr>
              <a:buFont typeface="Arial" panose="020B0604020202020204" pitchFamily="34" charset="0"/>
              <a:buChar char="•"/>
              <a:defRPr lang="en-US" sz="2801"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368633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mage and Text R Slide">
    <p:spTree>
      <p:nvGrpSpPr>
        <p:cNvPr id="1" name=""/>
        <p:cNvGrpSpPr/>
        <p:nvPr/>
      </p:nvGrpSpPr>
      <p:grpSpPr>
        <a:xfrm>
          <a:off x="0" y="0"/>
          <a:ext cx="0" cy="0"/>
          <a:chOff x="0" y="0"/>
          <a:chExt cx="0" cy="0"/>
        </a:xfrm>
      </p:grpSpPr>
      <p:sp>
        <p:nvSpPr>
          <p:cNvPr id="8" name="Rectangle 7"/>
          <p:cNvSpPr/>
          <p:nvPr userDrawn="1"/>
        </p:nvSpPr>
        <p:spPr>
          <a:xfrm>
            <a:off x="0" y="2744828"/>
            <a:ext cx="18288000" cy="6615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Text Placeholder 2"/>
          <p:cNvSpPr>
            <a:spLocks noGrp="1"/>
          </p:cNvSpPr>
          <p:nvPr>
            <p:ph type="body" idx="13" hasCustomPrompt="1"/>
          </p:nvPr>
        </p:nvSpPr>
        <p:spPr>
          <a:xfrm>
            <a:off x="1181103" y="557742"/>
            <a:ext cx="15925794" cy="760032"/>
          </a:xfrm>
          <a:prstGeom prst="rect">
            <a:avLst/>
          </a:prstGeom>
        </p:spPr>
        <p:txBody>
          <a:bodyPr anchor="b">
            <a:noAutofit/>
          </a:bodyPr>
          <a:lstStyle>
            <a:lvl1pPr marL="0" indent="0" algn="ctr" defTabSz="914124" rtl="0" eaLnBrk="1" latinLnBrk="0" hangingPunct="1">
              <a:buNone/>
              <a:defRPr lang="en-US" sz="4800" b="0" kern="1200" dirty="0" smtClean="0">
                <a:solidFill>
                  <a:schemeClr val="bg1"/>
                </a:solidFill>
                <a:latin typeface="+mj-lt"/>
                <a:ea typeface="+mn-ea"/>
                <a:cs typeface="Museo Sans 700" pitchFamily="50" charset="0"/>
              </a:defRPr>
            </a:lvl1pPr>
            <a:lvl2pPr marL="342935" indent="0">
              <a:buNone/>
              <a:defRPr sz="1500" b="1"/>
            </a:lvl2pPr>
            <a:lvl3pPr marL="685869" indent="0">
              <a:buNone/>
              <a:defRPr sz="1350" b="1"/>
            </a:lvl3pPr>
            <a:lvl4pPr marL="1028802" indent="0">
              <a:buNone/>
              <a:defRPr sz="1200" b="1"/>
            </a:lvl4pPr>
            <a:lvl5pPr marL="1371738" indent="0">
              <a:buNone/>
              <a:defRPr sz="1200" b="1"/>
            </a:lvl5pPr>
            <a:lvl6pPr marL="1714671" indent="0">
              <a:buNone/>
              <a:defRPr sz="1200" b="1"/>
            </a:lvl6pPr>
            <a:lvl7pPr marL="2057607" indent="0">
              <a:buNone/>
              <a:defRPr sz="1200" b="1"/>
            </a:lvl7pPr>
            <a:lvl8pPr marL="2400540" indent="0">
              <a:buNone/>
              <a:defRPr sz="1200" b="1"/>
            </a:lvl8pPr>
            <a:lvl9pPr marL="2743475" indent="0">
              <a:buNone/>
              <a:defRPr sz="1200" b="1"/>
            </a:lvl9pPr>
          </a:lstStyle>
          <a:p>
            <a:pPr lvl="0"/>
            <a:r>
              <a:rPr lang="en-US" dirty="0"/>
              <a:t>Click to edit master text styles</a:t>
            </a:r>
          </a:p>
        </p:txBody>
      </p:sp>
      <p:sp>
        <p:nvSpPr>
          <p:cNvPr id="36" name="Rectangle 35"/>
          <p:cNvSpPr/>
          <p:nvPr userDrawn="1"/>
        </p:nvSpPr>
        <p:spPr>
          <a:xfrm>
            <a:off x="8788121" y="1562177"/>
            <a:ext cx="711767" cy="33558"/>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grpSp>
        <p:nvGrpSpPr>
          <p:cNvPr id="3" name="Group 2">
            <a:extLst>
              <a:ext uri="{FF2B5EF4-FFF2-40B4-BE49-F238E27FC236}">
                <a16:creationId xmlns:a16="http://schemas.microsoft.com/office/drawing/2014/main" id="{12656DA8-8DC5-8746-93AB-2AFFAAF23051}"/>
              </a:ext>
            </a:extLst>
          </p:cNvPr>
          <p:cNvGrpSpPr/>
          <p:nvPr userDrawn="1"/>
        </p:nvGrpSpPr>
        <p:grpSpPr>
          <a:xfrm>
            <a:off x="7279264" y="9404327"/>
            <a:ext cx="10662259" cy="863384"/>
            <a:chOff x="3639631" y="4702162"/>
            <a:chExt cx="5331130" cy="431692"/>
          </a:xfrm>
        </p:grpSpPr>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0384" y="4702162"/>
              <a:ext cx="1130377" cy="431692"/>
            </a:xfrm>
            <a:prstGeom prst="rect">
              <a:avLst/>
            </a:prstGeom>
          </p:spPr>
        </p:pic>
        <p:sp>
          <p:nvSpPr>
            <p:cNvPr id="12" name="Rectangle 11"/>
            <p:cNvSpPr/>
            <p:nvPr userDrawn="1"/>
          </p:nvSpPr>
          <p:spPr>
            <a:xfrm>
              <a:off x="3639631" y="4842275"/>
              <a:ext cx="1819633" cy="161583"/>
            </a:xfrm>
            <a:prstGeom prst="rect">
              <a:avLst/>
            </a:prstGeom>
          </p:spPr>
          <p:txBody>
            <a:bodyPr wrap="none" anchor="ctr">
              <a:spAutoFit/>
            </a:bodyPr>
            <a:lstStyle/>
            <a:p>
              <a:pPr algn="ctr"/>
              <a:r>
                <a:rPr lang="en-US" sz="1500" dirty="0"/>
                <a:t>Copyright Claroty 2018 </a:t>
              </a:r>
              <a:r>
                <a:rPr lang="mr-IN" sz="1500" dirty="0"/>
                <a:t>–</a:t>
              </a:r>
              <a:r>
                <a:rPr lang="en-US" sz="1500" dirty="0"/>
                <a:t> All Rights Reserved</a:t>
              </a:r>
            </a:p>
          </p:txBody>
        </p:sp>
      </p:grpSp>
      <p:sp>
        <p:nvSpPr>
          <p:cNvPr id="14" name="Rectangle 13"/>
          <p:cNvSpPr/>
          <p:nvPr userDrawn="1"/>
        </p:nvSpPr>
        <p:spPr>
          <a:xfrm>
            <a:off x="432347" y="9684549"/>
            <a:ext cx="412292" cy="323165"/>
          </a:xfrm>
          <a:prstGeom prst="rect">
            <a:avLst/>
          </a:prstGeom>
        </p:spPr>
        <p:txBody>
          <a:bodyPr wrap="none" anchor="ctr">
            <a:spAutoFit/>
          </a:bodyPr>
          <a:lstStyle/>
          <a:p>
            <a:pPr algn="ctr"/>
            <a:fld id="{1036F1E4-8092-45C6-82DF-5BEB0D84C30C}" type="slidenum">
              <a:rPr lang="en-US" sz="1500" smtClean="0"/>
              <a:t>‹#›</a:t>
            </a:fld>
            <a:endParaRPr lang="en-US" sz="1500" dirty="0"/>
          </a:p>
        </p:txBody>
      </p:sp>
      <p:sp>
        <p:nvSpPr>
          <p:cNvPr id="4" name="Text Placeholder 3"/>
          <p:cNvSpPr>
            <a:spLocks noGrp="1"/>
          </p:cNvSpPr>
          <p:nvPr>
            <p:ph type="body" sz="quarter" idx="18"/>
          </p:nvPr>
        </p:nvSpPr>
        <p:spPr>
          <a:xfrm>
            <a:off x="1181105" y="1847852"/>
            <a:ext cx="15925796" cy="585788"/>
          </a:xfrm>
          <a:prstGeom prst="rect">
            <a:avLst/>
          </a:prstGeom>
        </p:spPr>
        <p:txBody>
          <a:bodyPr/>
          <a:lstStyle>
            <a:lvl1pPr>
              <a:defRPr lang="en-US" sz="3200" kern="1200" dirty="0" smtClean="0">
                <a:solidFill>
                  <a:srgbClr val="E0534A"/>
                </a:solidFill>
                <a:latin typeface="+mj-lt"/>
                <a:ea typeface="ＭＳ Ｐゴシック" charset="0"/>
                <a:cs typeface="Roboto Regular"/>
              </a:defRPr>
            </a:lvl1pPr>
          </a:lstStyle>
          <a:p>
            <a:pPr marL="0" lvl="0" indent="0" algn="ctr" defTabSz="914124" rtl="0" eaLnBrk="1" latinLnBrk="0" hangingPunct="1">
              <a:spcBef>
                <a:spcPct val="0"/>
              </a:spcBef>
              <a:buFontTx/>
              <a:buNone/>
            </a:pPr>
            <a:r>
              <a:rPr lang="en-US" dirty="0"/>
              <a:t>Click to edit Master text styles</a:t>
            </a:r>
          </a:p>
        </p:txBody>
      </p:sp>
      <p:sp>
        <p:nvSpPr>
          <p:cNvPr id="13" name="Text Placeholder 4"/>
          <p:cNvSpPr>
            <a:spLocks noGrp="1"/>
          </p:cNvSpPr>
          <p:nvPr>
            <p:ph type="body" sz="quarter" idx="21"/>
          </p:nvPr>
        </p:nvSpPr>
        <p:spPr>
          <a:xfrm>
            <a:off x="9499884" y="3392207"/>
            <a:ext cx="7607013" cy="5283200"/>
          </a:xfrm>
          <a:prstGeom prst="rect">
            <a:avLst/>
          </a:prstGeom>
        </p:spPr>
        <p:txBody>
          <a:bodyPr anchor="ctr" anchorCtr="0">
            <a:normAutofit/>
          </a:bodyPr>
          <a:lstStyle>
            <a:lvl1pPr marL="457247" indent="-457247" algn="l" defTabSz="914490"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1pPr>
            <a:lvl2pPr marL="682694" indent="-276254" algn="l" defTabSz="914490"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2pPr>
            <a:lvl3pPr marL="973236" indent="-276254" algn="l" defTabSz="91449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3pPr>
            <a:lvl4pPr marL="1205033" indent="-276254" algn="l" defTabSz="91449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4pPr>
            <a:lvl5pPr marL="1422542" indent="-276254" algn="l" defTabSz="914490" rtl="0" eaLnBrk="1" latinLnBrk="0" hangingPunct="1">
              <a:spcBef>
                <a:spcPct val="20000"/>
              </a:spcBef>
              <a:buClr>
                <a:schemeClr val="accent2"/>
              </a:buClr>
              <a:buFont typeface="Arial" panose="020B0604020202020204" pitchFamily="34" charset="0"/>
              <a:buChar char="•"/>
              <a:defRPr lang="en-US" sz="2801"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4"/>
          <p:cNvSpPr>
            <a:spLocks noGrp="1"/>
          </p:cNvSpPr>
          <p:nvPr>
            <p:ph sz="quarter" idx="23"/>
          </p:nvPr>
        </p:nvSpPr>
        <p:spPr>
          <a:xfrm>
            <a:off x="863602" y="3410765"/>
            <a:ext cx="7924520" cy="5283200"/>
          </a:xfrm>
          <a:prstGeom prst="rect">
            <a:avLst/>
          </a:prstGeom>
        </p:spPr>
        <p:txBody>
          <a:bodyPr/>
          <a:lstStyle>
            <a:lvl1pPr marL="0" indent="0" algn="l" defTabSz="914490" rtl="0" eaLnBrk="1" latinLnBrk="0" hangingPunct="1">
              <a:spcBef>
                <a:spcPct val="20000"/>
              </a:spcBef>
              <a:buClr>
                <a:schemeClr val="accent2"/>
              </a:buClr>
              <a:buFont typeface="Arial" panose="020B0604020202020204" pitchFamily="34" charset="0"/>
              <a:buNone/>
              <a:defRPr lang="en-US" sz="4001" kern="1200" dirty="0" smtClean="0">
                <a:solidFill>
                  <a:schemeClr val="bg2"/>
                </a:solidFill>
                <a:latin typeface="+mn-lt"/>
                <a:ea typeface="+mn-ea"/>
                <a:cs typeface="+mn-cs"/>
              </a:defRPr>
            </a:lvl1pPr>
            <a:lvl2pPr marL="0" indent="-214334" algn="l" defTabSz="914490"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2pPr>
            <a:lvl3pPr marL="0" indent="-171468" algn="l" defTabSz="914490"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3pPr>
            <a:lvl4pPr marL="0" indent="-171468" algn="l" defTabSz="914490"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4pPr>
            <a:lvl5pPr marL="0" indent="-171468" algn="l" defTabSz="914490"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5pPr>
          </a:lstStyle>
          <a:p>
            <a:pPr lvl="0"/>
            <a:endParaRPr lang="en-US" dirty="0"/>
          </a:p>
        </p:txBody>
      </p:sp>
    </p:spTree>
    <p:extLst>
      <p:ext uri="{BB962C8B-B14F-4D97-AF65-F5344CB8AC3E}">
        <p14:creationId xmlns:p14="http://schemas.microsoft.com/office/powerpoint/2010/main" val="37218723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creen Placeholder and Text Slide ">
    <p:spTree>
      <p:nvGrpSpPr>
        <p:cNvPr id="1" name=""/>
        <p:cNvGrpSpPr/>
        <p:nvPr/>
      </p:nvGrpSpPr>
      <p:grpSpPr>
        <a:xfrm>
          <a:off x="0" y="0"/>
          <a:ext cx="0" cy="0"/>
          <a:chOff x="0" y="0"/>
          <a:chExt cx="0" cy="0"/>
        </a:xfrm>
      </p:grpSpPr>
      <p:sp>
        <p:nvSpPr>
          <p:cNvPr id="8" name="Rectangle 7"/>
          <p:cNvSpPr/>
          <p:nvPr userDrawn="1"/>
        </p:nvSpPr>
        <p:spPr>
          <a:xfrm>
            <a:off x="0" y="2744828"/>
            <a:ext cx="18288000" cy="6615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0" name="Picture 2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72663" y="2821026"/>
            <a:ext cx="12186458" cy="6907167"/>
          </a:xfrm>
          <a:prstGeom prst="rect">
            <a:avLst/>
          </a:prstGeom>
        </p:spPr>
      </p:pic>
      <p:sp>
        <p:nvSpPr>
          <p:cNvPr id="34" name="Text Placeholder 2"/>
          <p:cNvSpPr>
            <a:spLocks noGrp="1"/>
          </p:cNvSpPr>
          <p:nvPr>
            <p:ph type="body" idx="13" hasCustomPrompt="1"/>
          </p:nvPr>
        </p:nvSpPr>
        <p:spPr>
          <a:xfrm>
            <a:off x="1181103" y="557742"/>
            <a:ext cx="15925794" cy="760032"/>
          </a:xfrm>
          <a:prstGeom prst="rect">
            <a:avLst/>
          </a:prstGeom>
        </p:spPr>
        <p:txBody>
          <a:bodyPr anchor="b">
            <a:noAutofit/>
          </a:bodyPr>
          <a:lstStyle>
            <a:lvl1pPr marL="0" indent="0" algn="ctr" defTabSz="914124" rtl="0" eaLnBrk="1" latinLnBrk="0" hangingPunct="1">
              <a:buNone/>
              <a:defRPr lang="en-US" sz="4800" b="0" kern="1200" dirty="0" smtClean="0">
                <a:solidFill>
                  <a:schemeClr val="bg1"/>
                </a:solidFill>
                <a:latin typeface="+mj-lt"/>
                <a:ea typeface="+mn-ea"/>
                <a:cs typeface="Museo Sans 700" pitchFamily="50" charset="0"/>
              </a:defRPr>
            </a:lvl1pPr>
            <a:lvl2pPr marL="342935" indent="0">
              <a:buNone/>
              <a:defRPr sz="1500" b="1"/>
            </a:lvl2pPr>
            <a:lvl3pPr marL="685869" indent="0">
              <a:buNone/>
              <a:defRPr sz="1350" b="1"/>
            </a:lvl3pPr>
            <a:lvl4pPr marL="1028802" indent="0">
              <a:buNone/>
              <a:defRPr sz="1200" b="1"/>
            </a:lvl4pPr>
            <a:lvl5pPr marL="1371738" indent="0">
              <a:buNone/>
              <a:defRPr sz="1200" b="1"/>
            </a:lvl5pPr>
            <a:lvl6pPr marL="1714671" indent="0">
              <a:buNone/>
              <a:defRPr sz="1200" b="1"/>
            </a:lvl6pPr>
            <a:lvl7pPr marL="2057607" indent="0">
              <a:buNone/>
              <a:defRPr sz="1200" b="1"/>
            </a:lvl7pPr>
            <a:lvl8pPr marL="2400540" indent="0">
              <a:buNone/>
              <a:defRPr sz="1200" b="1"/>
            </a:lvl8pPr>
            <a:lvl9pPr marL="2743475" indent="0">
              <a:buNone/>
              <a:defRPr sz="1200" b="1"/>
            </a:lvl9pPr>
          </a:lstStyle>
          <a:p>
            <a:pPr lvl="0"/>
            <a:r>
              <a:rPr lang="en-US" dirty="0"/>
              <a:t>Click to edit master text styles</a:t>
            </a:r>
          </a:p>
        </p:txBody>
      </p:sp>
      <p:sp>
        <p:nvSpPr>
          <p:cNvPr id="36" name="Rectangle 35"/>
          <p:cNvSpPr/>
          <p:nvPr userDrawn="1"/>
        </p:nvSpPr>
        <p:spPr>
          <a:xfrm>
            <a:off x="8788121" y="1562177"/>
            <a:ext cx="711767" cy="33558"/>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grpSp>
        <p:nvGrpSpPr>
          <p:cNvPr id="3" name="Group 2">
            <a:extLst>
              <a:ext uri="{FF2B5EF4-FFF2-40B4-BE49-F238E27FC236}">
                <a16:creationId xmlns:a16="http://schemas.microsoft.com/office/drawing/2014/main" id="{12656DA8-8DC5-8746-93AB-2AFFAAF23051}"/>
              </a:ext>
            </a:extLst>
          </p:cNvPr>
          <p:cNvGrpSpPr/>
          <p:nvPr userDrawn="1"/>
        </p:nvGrpSpPr>
        <p:grpSpPr>
          <a:xfrm>
            <a:off x="7279264" y="9404327"/>
            <a:ext cx="10662259" cy="863384"/>
            <a:chOff x="3639631" y="4702162"/>
            <a:chExt cx="5331130" cy="431692"/>
          </a:xfrm>
        </p:grpSpPr>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0384" y="4702162"/>
              <a:ext cx="1130377" cy="431692"/>
            </a:xfrm>
            <a:prstGeom prst="rect">
              <a:avLst/>
            </a:prstGeom>
          </p:spPr>
        </p:pic>
        <p:sp>
          <p:nvSpPr>
            <p:cNvPr id="12" name="Rectangle 11"/>
            <p:cNvSpPr/>
            <p:nvPr userDrawn="1"/>
          </p:nvSpPr>
          <p:spPr>
            <a:xfrm>
              <a:off x="3639631" y="4842275"/>
              <a:ext cx="1819633" cy="161583"/>
            </a:xfrm>
            <a:prstGeom prst="rect">
              <a:avLst/>
            </a:prstGeom>
          </p:spPr>
          <p:txBody>
            <a:bodyPr wrap="none" anchor="ctr">
              <a:spAutoFit/>
            </a:bodyPr>
            <a:lstStyle/>
            <a:p>
              <a:pPr algn="ctr"/>
              <a:r>
                <a:rPr lang="en-US" sz="1500" dirty="0"/>
                <a:t>Copyright Claroty 2018 </a:t>
              </a:r>
              <a:r>
                <a:rPr lang="mr-IN" sz="1500" dirty="0"/>
                <a:t>–</a:t>
              </a:r>
              <a:r>
                <a:rPr lang="en-US" sz="1500" dirty="0"/>
                <a:t> All Rights Reserved</a:t>
              </a:r>
            </a:p>
          </p:txBody>
        </p:sp>
      </p:grpSp>
      <p:sp>
        <p:nvSpPr>
          <p:cNvPr id="14" name="Rectangle 13"/>
          <p:cNvSpPr/>
          <p:nvPr userDrawn="1"/>
        </p:nvSpPr>
        <p:spPr>
          <a:xfrm>
            <a:off x="432347" y="9684549"/>
            <a:ext cx="412292" cy="323165"/>
          </a:xfrm>
          <a:prstGeom prst="rect">
            <a:avLst/>
          </a:prstGeom>
        </p:spPr>
        <p:txBody>
          <a:bodyPr wrap="none" anchor="ctr">
            <a:spAutoFit/>
          </a:bodyPr>
          <a:lstStyle/>
          <a:p>
            <a:pPr algn="ctr"/>
            <a:fld id="{1036F1E4-8092-45C6-82DF-5BEB0D84C30C}" type="slidenum">
              <a:rPr lang="en-US" sz="1500" smtClean="0"/>
              <a:t>‹#›</a:t>
            </a:fld>
            <a:endParaRPr lang="en-US" sz="1500" dirty="0"/>
          </a:p>
        </p:txBody>
      </p:sp>
      <p:sp>
        <p:nvSpPr>
          <p:cNvPr id="4" name="Text Placeholder 3"/>
          <p:cNvSpPr>
            <a:spLocks noGrp="1"/>
          </p:cNvSpPr>
          <p:nvPr>
            <p:ph type="body" sz="quarter" idx="18"/>
          </p:nvPr>
        </p:nvSpPr>
        <p:spPr>
          <a:xfrm>
            <a:off x="1181105" y="1847852"/>
            <a:ext cx="15925796" cy="585788"/>
          </a:xfrm>
          <a:prstGeom prst="rect">
            <a:avLst/>
          </a:prstGeom>
        </p:spPr>
        <p:txBody>
          <a:bodyPr/>
          <a:lstStyle>
            <a:lvl1pPr>
              <a:defRPr lang="en-US" sz="3200" kern="1200" dirty="0" smtClean="0">
                <a:solidFill>
                  <a:srgbClr val="E0534A"/>
                </a:solidFill>
                <a:latin typeface="+mj-lt"/>
                <a:ea typeface="ＭＳ Ｐゴシック" charset="0"/>
                <a:cs typeface="Roboto Regular"/>
              </a:defRPr>
            </a:lvl1pPr>
          </a:lstStyle>
          <a:p>
            <a:pPr marL="0" lvl="0" indent="0" algn="ctr" defTabSz="914124" rtl="0" eaLnBrk="1" latinLnBrk="0" hangingPunct="1">
              <a:spcBef>
                <a:spcPct val="0"/>
              </a:spcBef>
              <a:buFontTx/>
              <a:buNone/>
            </a:pPr>
            <a:r>
              <a:rPr lang="en-US" dirty="0"/>
              <a:t>Click to edit Master text styles</a:t>
            </a:r>
          </a:p>
        </p:txBody>
      </p:sp>
      <p:sp>
        <p:nvSpPr>
          <p:cNvPr id="5" name="Text Placeholder 4"/>
          <p:cNvSpPr>
            <a:spLocks noGrp="1"/>
          </p:cNvSpPr>
          <p:nvPr>
            <p:ph type="body" sz="quarter" idx="20"/>
          </p:nvPr>
        </p:nvSpPr>
        <p:spPr>
          <a:xfrm>
            <a:off x="9499601" y="3392207"/>
            <a:ext cx="7607298" cy="5283200"/>
          </a:xfrm>
          <a:prstGeom prst="rect">
            <a:avLst/>
          </a:prstGeom>
        </p:spPr>
        <p:txBody>
          <a:bodyPr anchor="ctr" anchorCtr="0">
            <a:normAutofit/>
          </a:bodyPr>
          <a:lstStyle>
            <a:lvl1pPr marL="457247" indent="-457247" algn="l" defTabSz="914490"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1pPr>
            <a:lvl2pPr marL="682694" indent="-276254" algn="l" defTabSz="914490"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2pPr>
            <a:lvl3pPr marL="973236" indent="-276254" algn="l" defTabSz="91449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3pPr>
            <a:lvl4pPr marL="1205033" indent="-276254" algn="l" defTabSz="91449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4pPr>
            <a:lvl5pPr marL="1422542" indent="-276254" algn="l" defTabSz="914490" rtl="0" eaLnBrk="1" latinLnBrk="0" hangingPunct="1">
              <a:spcBef>
                <a:spcPct val="20000"/>
              </a:spcBef>
              <a:buClr>
                <a:schemeClr val="accent2"/>
              </a:buClr>
              <a:buFont typeface="Arial" panose="020B0604020202020204" pitchFamily="34" charset="0"/>
              <a:buChar char="•"/>
              <a:defRPr lang="en-US" sz="2801"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Picture Placeholder 6"/>
          <p:cNvSpPr>
            <a:spLocks noGrp="1"/>
          </p:cNvSpPr>
          <p:nvPr>
            <p:ph type="pic" sz="quarter" idx="19"/>
          </p:nvPr>
        </p:nvSpPr>
        <p:spPr>
          <a:xfrm>
            <a:off x="1037392" y="3309260"/>
            <a:ext cx="7295399" cy="4435421"/>
          </a:xfrm>
          <a:prstGeom prst="rect">
            <a:avLst/>
          </a:prstGeom>
        </p:spPr>
        <p:txBody>
          <a:bodyPr/>
          <a:lstStyle/>
          <a:p>
            <a:endParaRPr lang="en-US"/>
          </a:p>
        </p:txBody>
      </p:sp>
    </p:spTree>
    <p:extLst>
      <p:ext uri="{BB962C8B-B14F-4D97-AF65-F5344CB8AC3E}">
        <p14:creationId xmlns:p14="http://schemas.microsoft.com/office/powerpoint/2010/main" val="37724342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 Screens Placeholder Slide">
    <p:spTree>
      <p:nvGrpSpPr>
        <p:cNvPr id="1" name=""/>
        <p:cNvGrpSpPr/>
        <p:nvPr/>
      </p:nvGrpSpPr>
      <p:grpSpPr>
        <a:xfrm>
          <a:off x="0" y="0"/>
          <a:ext cx="0" cy="0"/>
          <a:chOff x="0" y="0"/>
          <a:chExt cx="0" cy="0"/>
        </a:xfrm>
      </p:grpSpPr>
      <p:sp>
        <p:nvSpPr>
          <p:cNvPr id="8" name="Rectangle 7"/>
          <p:cNvSpPr/>
          <p:nvPr userDrawn="1"/>
        </p:nvSpPr>
        <p:spPr>
          <a:xfrm>
            <a:off x="0" y="2744828"/>
            <a:ext cx="18288000" cy="6615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5256" y="2821026"/>
            <a:ext cx="12186458" cy="6907167"/>
          </a:xfrm>
          <a:prstGeom prst="rect">
            <a:avLst/>
          </a:prstGeom>
        </p:spPr>
      </p:pic>
      <p:pic>
        <p:nvPicPr>
          <p:cNvPr id="30" name="Picture 2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72663" y="2821026"/>
            <a:ext cx="12186458" cy="6907167"/>
          </a:xfrm>
          <a:prstGeom prst="rect">
            <a:avLst/>
          </a:prstGeom>
        </p:spPr>
      </p:pic>
      <p:sp>
        <p:nvSpPr>
          <p:cNvPr id="7" name="Picture Placeholder 6"/>
          <p:cNvSpPr>
            <a:spLocks noGrp="1"/>
          </p:cNvSpPr>
          <p:nvPr>
            <p:ph type="pic" sz="quarter" idx="19"/>
          </p:nvPr>
        </p:nvSpPr>
        <p:spPr>
          <a:xfrm>
            <a:off x="1037392" y="3309260"/>
            <a:ext cx="7295399" cy="4435421"/>
          </a:xfrm>
          <a:prstGeom prst="rect">
            <a:avLst/>
          </a:prstGeom>
        </p:spPr>
        <p:txBody>
          <a:bodyPr/>
          <a:lstStyle/>
          <a:p>
            <a:endParaRPr lang="en-US"/>
          </a:p>
        </p:txBody>
      </p:sp>
      <p:sp>
        <p:nvSpPr>
          <p:cNvPr id="34" name="Text Placeholder 2"/>
          <p:cNvSpPr>
            <a:spLocks noGrp="1"/>
          </p:cNvSpPr>
          <p:nvPr>
            <p:ph type="body" idx="13" hasCustomPrompt="1"/>
          </p:nvPr>
        </p:nvSpPr>
        <p:spPr>
          <a:xfrm>
            <a:off x="1181103" y="557742"/>
            <a:ext cx="15925794" cy="760032"/>
          </a:xfrm>
          <a:prstGeom prst="rect">
            <a:avLst/>
          </a:prstGeom>
        </p:spPr>
        <p:txBody>
          <a:bodyPr anchor="b">
            <a:noAutofit/>
          </a:bodyPr>
          <a:lstStyle>
            <a:lvl1pPr marL="0" indent="0" algn="ctr" defTabSz="914124" rtl="0" eaLnBrk="1" latinLnBrk="0" hangingPunct="1">
              <a:buNone/>
              <a:defRPr lang="en-US" sz="4800" b="0" kern="1200" dirty="0" smtClean="0">
                <a:solidFill>
                  <a:schemeClr val="bg1"/>
                </a:solidFill>
                <a:latin typeface="+mj-lt"/>
                <a:ea typeface="+mn-ea"/>
                <a:cs typeface="Museo Sans 700" pitchFamily="50" charset="0"/>
              </a:defRPr>
            </a:lvl1pPr>
            <a:lvl2pPr marL="342935" indent="0">
              <a:buNone/>
              <a:defRPr sz="1500" b="1"/>
            </a:lvl2pPr>
            <a:lvl3pPr marL="685869" indent="0">
              <a:buNone/>
              <a:defRPr sz="1350" b="1"/>
            </a:lvl3pPr>
            <a:lvl4pPr marL="1028802" indent="0">
              <a:buNone/>
              <a:defRPr sz="1200" b="1"/>
            </a:lvl4pPr>
            <a:lvl5pPr marL="1371738" indent="0">
              <a:buNone/>
              <a:defRPr sz="1200" b="1"/>
            </a:lvl5pPr>
            <a:lvl6pPr marL="1714671" indent="0">
              <a:buNone/>
              <a:defRPr sz="1200" b="1"/>
            </a:lvl6pPr>
            <a:lvl7pPr marL="2057607" indent="0">
              <a:buNone/>
              <a:defRPr sz="1200" b="1"/>
            </a:lvl7pPr>
            <a:lvl8pPr marL="2400540" indent="0">
              <a:buNone/>
              <a:defRPr sz="1200" b="1"/>
            </a:lvl8pPr>
            <a:lvl9pPr marL="2743475" indent="0">
              <a:buNone/>
              <a:defRPr sz="1200" b="1"/>
            </a:lvl9pPr>
          </a:lstStyle>
          <a:p>
            <a:pPr lvl="0"/>
            <a:r>
              <a:rPr lang="en-US" dirty="0"/>
              <a:t>Click to edit master text styles</a:t>
            </a:r>
          </a:p>
        </p:txBody>
      </p:sp>
      <p:sp>
        <p:nvSpPr>
          <p:cNvPr id="36" name="Rectangle 35"/>
          <p:cNvSpPr/>
          <p:nvPr userDrawn="1"/>
        </p:nvSpPr>
        <p:spPr>
          <a:xfrm>
            <a:off x="8788121" y="1562177"/>
            <a:ext cx="711767" cy="33558"/>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grpSp>
        <p:nvGrpSpPr>
          <p:cNvPr id="3" name="Group 2">
            <a:extLst>
              <a:ext uri="{FF2B5EF4-FFF2-40B4-BE49-F238E27FC236}">
                <a16:creationId xmlns:a16="http://schemas.microsoft.com/office/drawing/2014/main" id="{12656DA8-8DC5-8746-93AB-2AFFAAF23051}"/>
              </a:ext>
            </a:extLst>
          </p:cNvPr>
          <p:cNvGrpSpPr/>
          <p:nvPr userDrawn="1"/>
        </p:nvGrpSpPr>
        <p:grpSpPr>
          <a:xfrm>
            <a:off x="7279264" y="9404327"/>
            <a:ext cx="10662259" cy="863384"/>
            <a:chOff x="3639631" y="4702162"/>
            <a:chExt cx="5331130" cy="431692"/>
          </a:xfrm>
        </p:grpSpPr>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0384" y="4702162"/>
              <a:ext cx="1130377" cy="431692"/>
            </a:xfrm>
            <a:prstGeom prst="rect">
              <a:avLst/>
            </a:prstGeom>
          </p:spPr>
        </p:pic>
        <p:sp>
          <p:nvSpPr>
            <p:cNvPr id="12" name="Rectangle 11"/>
            <p:cNvSpPr/>
            <p:nvPr userDrawn="1"/>
          </p:nvSpPr>
          <p:spPr>
            <a:xfrm>
              <a:off x="3639631" y="4842275"/>
              <a:ext cx="1819633" cy="161583"/>
            </a:xfrm>
            <a:prstGeom prst="rect">
              <a:avLst/>
            </a:prstGeom>
          </p:spPr>
          <p:txBody>
            <a:bodyPr wrap="none" anchor="ctr">
              <a:spAutoFit/>
            </a:bodyPr>
            <a:lstStyle/>
            <a:p>
              <a:pPr algn="ctr"/>
              <a:r>
                <a:rPr lang="en-US" sz="1500" dirty="0"/>
                <a:t>Copyright Claroty 2018 </a:t>
              </a:r>
              <a:r>
                <a:rPr lang="mr-IN" sz="1500" dirty="0"/>
                <a:t>–</a:t>
              </a:r>
              <a:r>
                <a:rPr lang="en-US" sz="1500" dirty="0"/>
                <a:t> All Rights Reserved</a:t>
              </a:r>
            </a:p>
          </p:txBody>
        </p:sp>
      </p:grpSp>
      <p:sp>
        <p:nvSpPr>
          <p:cNvPr id="14" name="Rectangle 13"/>
          <p:cNvSpPr/>
          <p:nvPr userDrawn="1"/>
        </p:nvSpPr>
        <p:spPr>
          <a:xfrm>
            <a:off x="432347" y="9684549"/>
            <a:ext cx="412292" cy="323165"/>
          </a:xfrm>
          <a:prstGeom prst="rect">
            <a:avLst/>
          </a:prstGeom>
        </p:spPr>
        <p:txBody>
          <a:bodyPr wrap="none" anchor="ctr">
            <a:spAutoFit/>
          </a:bodyPr>
          <a:lstStyle/>
          <a:p>
            <a:pPr algn="ctr"/>
            <a:fld id="{1036F1E4-8092-45C6-82DF-5BEB0D84C30C}" type="slidenum">
              <a:rPr lang="en-US" sz="1500" smtClean="0"/>
              <a:t>‹#›</a:t>
            </a:fld>
            <a:endParaRPr lang="en-US" sz="1500" dirty="0"/>
          </a:p>
        </p:txBody>
      </p:sp>
      <p:sp>
        <p:nvSpPr>
          <p:cNvPr id="4" name="Text Placeholder 3"/>
          <p:cNvSpPr>
            <a:spLocks noGrp="1"/>
          </p:cNvSpPr>
          <p:nvPr>
            <p:ph type="body" sz="quarter" idx="18"/>
          </p:nvPr>
        </p:nvSpPr>
        <p:spPr>
          <a:xfrm>
            <a:off x="1181105" y="1847852"/>
            <a:ext cx="15925796" cy="585788"/>
          </a:xfrm>
          <a:prstGeom prst="rect">
            <a:avLst/>
          </a:prstGeom>
        </p:spPr>
        <p:txBody>
          <a:bodyPr/>
          <a:lstStyle>
            <a:lvl1pPr>
              <a:defRPr lang="en-US" sz="3200" kern="1200" dirty="0" smtClean="0">
                <a:solidFill>
                  <a:schemeClr val="accent2"/>
                </a:solidFill>
                <a:latin typeface="+mj-lt"/>
                <a:ea typeface="ＭＳ Ｐゴシック" charset="0"/>
                <a:cs typeface="Roboto Regular"/>
              </a:defRPr>
            </a:lvl1pPr>
          </a:lstStyle>
          <a:p>
            <a:pPr marL="0" lvl="0" indent="0" algn="ctr" defTabSz="914124" rtl="0" eaLnBrk="1" latinLnBrk="0" hangingPunct="1">
              <a:spcBef>
                <a:spcPct val="0"/>
              </a:spcBef>
              <a:buFontTx/>
              <a:buNone/>
            </a:pPr>
            <a:r>
              <a:rPr lang="en-US" dirty="0"/>
              <a:t>Click to edit Master text styles</a:t>
            </a:r>
          </a:p>
        </p:txBody>
      </p:sp>
      <p:sp>
        <p:nvSpPr>
          <p:cNvPr id="29" name="Picture Placeholder 6"/>
          <p:cNvSpPr>
            <a:spLocks noGrp="1"/>
          </p:cNvSpPr>
          <p:nvPr>
            <p:ph type="pic" sz="quarter" idx="20"/>
          </p:nvPr>
        </p:nvSpPr>
        <p:spPr>
          <a:xfrm>
            <a:off x="9967138" y="3309258"/>
            <a:ext cx="7275836" cy="4463142"/>
          </a:xfrm>
          <a:prstGeom prst="rect">
            <a:avLst/>
          </a:prstGeom>
        </p:spPr>
        <p:txBody>
          <a:bodyPr/>
          <a:lstStyle>
            <a:lvl1pPr rtl="0">
              <a:defRPr/>
            </a:lvl1pPr>
          </a:lstStyle>
          <a:p>
            <a:endParaRPr lang="en-US"/>
          </a:p>
        </p:txBody>
      </p:sp>
    </p:spTree>
    <p:extLst>
      <p:ext uri="{BB962C8B-B14F-4D97-AF65-F5344CB8AC3E}">
        <p14:creationId xmlns:p14="http://schemas.microsoft.com/office/powerpoint/2010/main" val="2627285970"/>
      </p:ext>
    </p:extLst>
  </p:cSld>
  <p:clrMapOvr>
    <a:masterClrMapping/>
  </p:clrMapOvr>
  <p:extLst>
    <p:ext uri="{DCECCB84-F9BA-43D5-87BE-67443E8EF086}">
      <p15:sldGuideLst xmlns:p15="http://schemas.microsoft.com/office/powerpoint/2012/main">
        <p15:guide id="1" orient="horz" pos="4896">
          <p15:clr>
            <a:srgbClr val="FBAE40"/>
          </p15:clr>
        </p15:guide>
        <p15:guide id="2" pos="576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Subtitle Graph/Tab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680774" y="9404327"/>
            <a:ext cx="2260754" cy="863384"/>
          </a:xfrm>
          <a:prstGeom prst="rect">
            <a:avLst/>
          </a:prstGeom>
        </p:spPr>
      </p:pic>
      <p:sp>
        <p:nvSpPr>
          <p:cNvPr id="6" name="Rectangle 5"/>
          <p:cNvSpPr/>
          <p:nvPr userDrawn="1"/>
        </p:nvSpPr>
        <p:spPr>
          <a:xfrm>
            <a:off x="432347" y="9684549"/>
            <a:ext cx="412292" cy="323165"/>
          </a:xfrm>
          <a:prstGeom prst="rect">
            <a:avLst/>
          </a:prstGeom>
        </p:spPr>
        <p:txBody>
          <a:bodyPr wrap="none" anchor="ctr">
            <a:spAutoFit/>
          </a:bodyPr>
          <a:lstStyle/>
          <a:p>
            <a:pPr algn="ctr"/>
            <a:fld id="{1036F1E4-8092-45C6-82DF-5BEB0D84C30C}" type="slidenum">
              <a:rPr lang="en-US" sz="1500" smtClean="0"/>
              <a:t>‹#›</a:t>
            </a:fld>
            <a:endParaRPr lang="en-US" sz="1500" dirty="0"/>
          </a:p>
        </p:txBody>
      </p:sp>
      <p:sp>
        <p:nvSpPr>
          <p:cNvPr id="7" name="Rectangle 6"/>
          <p:cNvSpPr/>
          <p:nvPr userDrawn="1"/>
        </p:nvSpPr>
        <p:spPr>
          <a:xfrm>
            <a:off x="7279261" y="9684549"/>
            <a:ext cx="3639265" cy="323165"/>
          </a:xfrm>
          <a:prstGeom prst="rect">
            <a:avLst/>
          </a:prstGeom>
        </p:spPr>
        <p:txBody>
          <a:bodyPr wrap="none" anchor="ctr">
            <a:spAutoFit/>
          </a:bodyPr>
          <a:lstStyle/>
          <a:p>
            <a:pPr algn="ctr"/>
            <a:r>
              <a:rPr lang="en-US" sz="1500" dirty="0"/>
              <a:t>Copyright Claroty 2018 </a:t>
            </a:r>
            <a:r>
              <a:rPr lang="mr-IN" sz="1500" dirty="0"/>
              <a:t>–</a:t>
            </a:r>
            <a:r>
              <a:rPr lang="en-US" sz="1500" dirty="0"/>
              <a:t> All Rights Reserved</a:t>
            </a:r>
          </a:p>
        </p:txBody>
      </p:sp>
      <p:sp>
        <p:nvSpPr>
          <p:cNvPr id="9" name="Text Placeholder 2">
            <a:extLst>
              <a:ext uri="{FF2B5EF4-FFF2-40B4-BE49-F238E27FC236}">
                <a16:creationId xmlns:a16="http://schemas.microsoft.com/office/drawing/2014/main" id="{4D8C9F1E-062A-E74B-AF2B-7F6BD6DADFD0}"/>
              </a:ext>
            </a:extLst>
          </p:cNvPr>
          <p:cNvSpPr>
            <a:spLocks noGrp="1"/>
          </p:cNvSpPr>
          <p:nvPr>
            <p:ph type="body" idx="13" hasCustomPrompt="1"/>
          </p:nvPr>
        </p:nvSpPr>
        <p:spPr>
          <a:xfrm>
            <a:off x="1200524" y="557742"/>
            <a:ext cx="15906377" cy="760032"/>
          </a:xfrm>
          <a:prstGeom prst="rect">
            <a:avLst/>
          </a:prstGeom>
        </p:spPr>
        <p:txBody>
          <a:bodyPr anchor="b">
            <a:noAutofit/>
          </a:bodyPr>
          <a:lstStyle>
            <a:lvl1pPr marL="0" indent="0" algn="ctr" defTabSz="914124" rtl="0" eaLnBrk="1" latinLnBrk="0" hangingPunct="1">
              <a:buNone/>
              <a:defRPr lang="en-US" sz="4800" b="0" kern="1200" dirty="0" smtClean="0">
                <a:solidFill>
                  <a:schemeClr val="bg1"/>
                </a:solidFill>
                <a:latin typeface="+mj-lt"/>
                <a:ea typeface="+mn-ea"/>
                <a:cs typeface="Museo Sans 700" pitchFamily="50" charset="0"/>
              </a:defRPr>
            </a:lvl1pPr>
            <a:lvl2pPr marL="342935" indent="0">
              <a:buNone/>
              <a:defRPr sz="1500" b="1"/>
            </a:lvl2pPr>
            <a:lvl3pPr marL="685869" indent="0">
              <a:buNone/>
              <a:defRPr sz="1350" b="1"/>
            </a:lvl3pPr>
            <a:lvl4pPr marL="1028802" indent="0">
              <a:buNone/>
              <a:defRPr sz="1200" b="1"/>
            </a:lvl4pPr>
            <a:lvl5pPr marL="1371738" indent="0">
              <a:buNone/>
              <a:defRPr sz="1200" b="1"/>
            </a:lvl5pPr>
            <a:lvl6pPr marL="1714671" indent="0">
              <a:buNone/>
              <a:defRPr sz="1200" b="1"/>
            </a:lvl6pPr>
            <a:lvl7pPr marL="2057607" indent="0">
              <a:buNone/>
              <a:defRPr sz="1200" b="1"/>
            </a:lvl7pPr>
            <a:lvl8pPr marL="2400540" indent="0">
              <a:buNone/>
              <a:defRPr sz="1200" b="1"/>
            </a:lvl8pPr>
            <a:lvl9pPr marL="2743475" indent="0">
              <a:buNone/>
              <a:defRPr sz="1200" b="1"/>
            </a:lvl9pPr>
          </a:lstStyle>
          <a:p>
            <a:pPr lvl="0"/>
            <a:r>
              <a:rPr lang="en-US" dirty="0"/>
              <a:t>Click to edit master text styles</a:t>
            </a:r>
          </a:p>
        </p:txBody>
      </p:sp>
      <p:sp>
        <p:nvSpPr>
          <p:cNvPr id="10" name="Text Placeholder 9"/>
          <p:cNvSpPr>
            <a:spLocks noGrp="1"/>
          </p:cNvSpPr>
          <p:nvPr>
            <p:ph type="body" sz="quarter" idx="14"/>
          </p:nvPr>
        </p:nvSpPr>
        <p:spPr>
          <a:xfrm>
            <a:off x="1200524" y="1843316"/>
            <a:ext cx="15906377" cy="652238"/>
          </a:xfrm>
          <a:prstGeom prst="rect">
            <a:avLst/>
          </a:prstGeom>
          <a:effectLst>
            <a:glow rad="431800">
              <a:schemeClr val="bg1">
                <a:alpha val="40000"/>
              </a:schemeClr>
            </a:glow>
          </a:effectLst>
        </p:spPr>
        <p:txBody>
          <a:bodyPr/>
          <a:lstStyle>
            <a:lvl1pPr marL="0" indent="0" algn="ctr" defTabSz="914124" rtl="0" eaLnBrk="1" latinLnBrk="0" hangingPunct="1">
              <a:spcBef>
                <a:spcPct val="0"/>
              </a:spcBef>
              <a:buFontTx/>
              <a:buNone/>
              <a:defRPr lang="en-US" sz="3200" kern="1200" dirty="0" smtClean="0">
                <a:solidFill>
                  <a:schemeClr val="accent2"/>
                </a:solidFill>
                <a:latin typeface="+mj-lt"/>
                <a:ea typeface="ＭＳ Ｐゴシック" charset="0"/>
                <a:cs typeface="Roboto Regular"/>
              </a:defRPr>
            </a:lvl1pPr>
            <a:lvl2pPr marL="0" indent="0" algn="ctr" defTabSz="914124" rtl="0" eaLnBrk="1" latinLnBrk="0" hangingPunct="1">
              <a:spcBef>
                <a:spcPct val="0"/>
              </a:spcBef>
              <a:buFontTx/>
              <a:buNone/>
              <a:defRPr lang="en-US" sz="3200" kern="1200" dirty="0" smtClean="0">
                <a:solidFill>
                  <a:schemeClr val="accent2"/>
                </a:solidFill>
                <a:latin typeface="Calibri "/>
                <a:ea typeface="+mn-ea"/>
                <a:cs typeface="+mn-cs"/>
              </a:defRPr>
            </a:lvl2pPr>
            <a:lvl3pPr marL="0" indent="0" algn="ctr" defTabSz="914124" rtl="0" eaLnBrk="1" latinLnBrk="0" hangingPunct="1">
              <a:spcBef>
                <a:spcPct val="0"/>
              </a:spcBef>
              <a:buFontTx/>
              <a:buNone/>
              <a:defRPr lang="en-US" sz="3200" kern="1200" dirty="0" smtClean="0">
                <a:solidFill>
                  <a:schemeClr val="accent2"/>
                </a:solidFill>
                <a:latin typeface="Calibri "/>
                <a:ea typeface="+mn-ea"/>
                <a:cs typeface="+mn-cs"/>
              </a:defRPr>
            </a:lvl3pPr>
            <a:lvl4pPr marL="0" indent="0" algn="ctr" defTabSz="914124" rtl="0" eaLnBrk="1" latinLnBrk="0" hangingPunct="1">
              <a:spcBef>
                <a:spcPct val="0"/>
              </a:spcBef>
              <a:buFontTx/>
              <a:buNone/>
              <a:defRPr lang="en-US" sz="3200" kern="1200" dirty="0" smtClean="0">
                <a:solidFill>
                  <a:schemeClr val="accent2"/>
                </a:solidFill>
                <a:latin typeface="Calibri "/>
                <a:ea typeface="+mn-ea"/>
                <a:cs typeface="+mn-cs"/>
              </a:defRPr>
            </a:lvl4pPr>
            <a:lvl5pPr marL="0" indent="0" algn="ctr" defTabSz="914124" rtl="0" eaLnBrk="1" latinLnBrk="0" hangingPunct="1">
              <a:spcBef>
                <a:spcPct val="0"/>
              </a:spcBef>
              <a:buFontTx/>
              <a:buNone/>
              <a:defRPr lang="en-US" sz="3200" kern="1200" dirty="0" smtClean="0">
                <a:solidFill>
                  <a:schemeClr val="accent2"/>
                </a:solidFill>
                <a:latin typeface="Calibri "/>
                <a:ea typeface="+mn-ea"/>
                <a:cs typeface="+mn-cs"/>
              </a:defRPr>
            </a:lvl5pPr>
          </a:lstStyle>
          <a:p>
            <a:pPr marL="0" lvl="0" indent="0" algn="ctr" defTabSz="914124" rtl="0" eaLnBrk="1" latinLnBrk="0" hangingPunct="1">
              <a:spcBef>
                <a:spcPct val="0"/>
              </a:spcBef>
              <a:buFontTx/>
              <a:buNone/>
            </a:pPr>
            <a:r>
              <a:rPr lang="en-US" dirty="0"/>
              <a:t>Click to edit Master text styles</a:t>
            </a:r>
          </a:p>
        </p:txBody>
      </p:sp>
      <p:sp>
        <p:nvSpPr>
          <p:cNvPr id="11" name="Rectangle 10"/>
          <p:cNvSpPr/>
          <p:nvPr userDrawn="1"/>
        </p:nvSpPr>
        <p:spPr>
          <a:xfrm>
            <a:off x="8788121" y="1562177"/>
            <a:ext cx="711767" cy="33558"/>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8" name="Content Placeholder 5"/>
          <p:cNvSpPr>
            <a:spLocks noGrp="1"/>
          </p:cNvSpPr>
          <p:nvPr>
            <p:ph sz="quarter" idx="21"/>
          </p:nvPr>
        </p:nvSpPr>
        <p:spPr>
          <a:xfrm>
            <a:off x="1200524" y="2876550"/>
            <a:ext cx="15906377" cy="6324600"/>
          </a:xfrm>
          <a:prstGeom prst="rect">
            <a:avLst/>
          </a:prstGeom>
        </p:spPr>
        <p:txBody>
          <a:bodyPr anchor="ctr" anchorCtr="0">
            <a:normAutofit/>
          </a:bodyPr>
          <a:lstStyle>
            <a:lvl1pPr marL="342935" indent="-342935" algn="l" defTabSz="914490" rtl="0" eaLnBrk="1" latinLnBrk="0" hangingPunct="1">
              <a:spcBef>
                <a:spcPct val="20000"/>
              </a:spcBef>
              <a:buClr>
                <a:schemeClr val="accent2"/>
              </a:buClr>
              <a:buFont typeface="Arial" panose="020B0604020202020204" pitchFamily="34" charset="0"/>
              <a:buChar char="•"/>
              <a:defRPr lang="en-US" sz="4001" kern="1200" dirty="0" smtClean="0">
                <a:solidFill>
                  <a:schemeClr val="bg1"/>
                </a:solidFill>
                <a:latin typeface="+mn-lt"/>
                <a:ea typeface="+mn-ea"/>
                <a:cs typeface="+mn-cs"/>
              </a:defRPr>
            </a:lvl1pPr>
            <a:lvl2pPr marL="628713" indent="-327059" algn="l" defTabSz="914490" rtl="0" eaLnBrk="1" latinLnBrk="0" hangingPunct="1">
              <a:spcBef>
                <a:spcPct val="20000"/>
              </a:spcBef>
              <a:buClr>
                <a:schemeClr val="accent2"/>
              </a:buClr>
              <a:buFont typeface="Arial" panose="020B0604020202020204" pitchFamily="34" charset="0"/>
              <a:buChar char="•"/>
              <a:defRPr lang="en-US" sz="3600" kern="1200" dirty="0" smtClean="0">
                <a:solidFill>
                  <a:schemeClr val="bg1"/>
                </a:solidFill>
                <a:latin typeface="+mn-lt"/>
                <a:ea typeface="+mn-ea"/>
                <a:cs typeface="+mn-cs"/>
              </a:defRPr>
            </a:lvl2pPr>
            <a:lvl3pPr marL="857337" indent="-228624" algn="l" defTabSz="914490" rtl="0" eaLnBrk="1" latinLnBrk="0" hangingPunct="1">
              <a:spcBef>
                <a:spcPct val="20000"/>
              </a:spcBef>
              <a:buClr>
                <a:schemeClr val="accent2"/>
              </a:buClr>
              <a:buFont typeface="Arial" panose="020B0604020202020204" pitchFamily="34" charset="0"/>
              <a:buChar char="•"/>
              <a:defRPr lang="en-US" sz="3200" kern="1200" dirty="0" smtClean="0">
                <a:solidFill>
                  <a:schemeClr val="bg1"/>
                </a:solidFill>
                <a:latin typeface="+mn-lt"/>
                <a:ea typeface="+mn-ea"/>
                <a:cs typeface="+mn-cs"/>
              </a:defRPr>
            </a:lvl3pPr>
            <a:lvl4pPr marL="1085958" indent="-285780" algn="l" defTabSz="914490" rtl="0" eaLnBrk="1" latinLnBrk="0" hangingPunct="1">
              <a:spcBef>
                <a:spcPct val="20000"/>
              </a:spcBef>
              <a:buClr>
                <a:schemeClr val="accent2"/>
              </a:buClr>
              <a:buFont typeface="Arial" panose="020B0604020202020204" pitchFamily="34" charset="0"/>
              <a:buChar char="•"/>
              <a:defRPr lang="en-US" sz="3200" kern="1200" dirty="0" smtClean="0">
                <a:solidFill>
                  <a:schemeClr val="bg1"/>
                </a:solidFill>
                <a:latin typeface="+mn-lt"/>
                <a:ea typeface="+mn-ea"/>
                <a:cs typeface="+mn-cs"/>
              </a:defRPr>
            </a:lvl4pPr>
            <a:lvl5pPr marL="1371738" indent="-285780" algn="l" defTabSz="914490" rtl="0" eaLnBrk="1" latinLnBrk="0" hangingPunct="1">
              <a:spcBef>
                <a:spcPct val="20000"/>
              </a:spcBef>
              <a:buClr>
                <a:schemeClr val="accent2"/>
              </a:buClr>
              <a:buFont typeface="Arial" panose="020B0604020202020204" pitchFamily="34" charset="0"/>
              <a:buChar char="•"/>
              <a:defRPr lang="en-US" sz="2801" kern="1200" dirty="0" smtClean="0">
                <a:solidFill>
                  <a:schemeClr val="bg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724162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Blank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680774" y="9404327"/>
            <a:ext cx="2260754" cy="863384"/>
          </a:xfrm>
          <a:prstGeom prst="rect">
            <a:avLst/>
          </a:prstGeom>
        </p:spPr>
      </p:pic>
      <p:sp>
        <p:nvSpPr>
          <p:cNvPr id="6" name="Rectangle 5"/>
          <p:cNvSpPr/>
          <p:nvPr userDrawn="1"/>
        </p:nvSpPr>
        <p:spPr>
          <a:xfrm>
            <a:off x="432347" y="9684549"/>
            <a:ext cx="412292" cy="323165"/>
          </a:xfrm>
          <a:prstGeom prst="rect">
            <a:avLst/>
          </a:prstGeom>
        </p:spPr>
        <p:txBody>
          <a:bodyPr wrap="none" anchor="ctr">
            <a:spAutoFit/>
          </a:bodyPr>
          <a:lstStyle/>
          <a:p>
            <a:pPr algn="ctr"/>
            <a:fld id="{1036F1E4-8092-45C6-82DF-5BEB0D84C30C}" type="slidenum">
              <a:rPr lang="en-US" sz="1500" smtClean="0"/>
              <a:t>‹#›</a:t>
            </a:fld>
            <a:endParaRPr lang="en-US" sz="1500" dirty="0"/>
          </a:p>
        </p:txBody>
      </p:sp>
      <p:sp>
        <p:nvSpPr>
          <p:cNvPr id="7" name="Rectangle 6"/>
          <p:cNvSpPr/>
          <p:nvPr userDrawn="1"/>
        </p:nvSpPr>
        <p:spPr>
          <a:xfrm>
            <a:off x="7279261" y="9684549"/>
            <a:ext cx="3639265" cy="323165"/>
          </a:xfrm>
          <a:prstGeom prst="rect">
            <a:avLst/>
          </a:prstGeom>
        </p:spPr>
        <p:txBody>
          <a:bodyPr wrap="none" anchor="ctr">
            <a:spAutoFit/>
          </a:bodyPr>
          <a:lstStyle/>
          <a:p>
            <a:pPr algn="ctr"/>
            <a:r>
              <a:rPr lang="en-US" sz="1500" dirty="0"/>
              <a:t>Copyright Claroty 2018 </a:t>
            </a:r>
            <a:r>
              <a:rPr lang="mr-IN" sz="1500" dirty="0"/>
              <a:t>–</a:t>
            </a:r>
            <a:r>
              <a:rPr lang="en-US" sz="1500" dirty="0"/>
              <a:t> All Rights Reserved</a:t>
            </a:r>
          </a:p>
        </p:txBody>
      </p:sp>
      <p:sp>
        <p:nvSpPr>
          <p:cNvPr id="9" name="Text Placeholder 2">
            <a:extLst>
              <a:ext uri="{FF2B5EF4-FFF2-40B4-BE49-F238E27FC236}">
                <a16:creationId xmlns:a16="http://schemas.microsoft.com/office/drawing/2014/main" id="{4D8C9F1E-062A-E74B-AF2B-7F6BD6DADFD0}"/>
              </a:ext>
            </a:extLst>
          </p:cNvPr>
          <p:cNvSpPr>
            <a:spLocks noGrp="1"/>
          </p:cNvSpPr>
          <p:nvPr>
            <p:ph type="body" idx="13" hasCustomPrompt="1"/>
          </p:nvPr>
        </p:nvSpPr>
        <p:spPr>
          <a:xfrm>
            <a:off x="1270703" y="557742"/>
            <a:ext cx="15746600" cy="760032"/>
          </a:xfrm>
          <a:prstGeom prst="rect">
            <a:avLst/>
          </a:prstGeom>
        </p:spPr>
        <p:txBody>
          <a:bodyPr anchor="b">
            <a:noAutofit/>
          </a:bodyPr>
          <a:lstStyle>
            <a:lvl1pPr marL="0" indent="0" algn="ctr" defTabSz="914124" rtl="0" eaLnBrk="1" latinLnBrk="0" hangingPunct="1">
              <a:buNone/>
              <a:defRPr lang="en-US" sz="4800" b="0" kern="1200" dirty="0" smtClean="0">
                <a:solidFill>
                  <a:schemeClr val="bg1"/>
                </a:solidFill>
                <a:latin typeface="+mj-lt"/>
                <a:ea typeface="+mn-ea"/>
                <a:cs typeface="Museo Sans 700" pitchFamily="50" charset="0"/>
              </a:defRPr>
            </a:lvl1pPr>
            <a:lvl2pPr marL="342935" indent="0">
              <a:buNone/>
              <a:defRPr sz="1500" b="1"/>
            </a:lvl2pPr>
            <a:lvl3pPr marL="685869" indent="0">
              <a:buNone/>
              <a:defRPr sz="1350" b="1"/>
            </a:lvl3pPr>
            <a:lvl4pPr marL="1028802" indent="0">
              <a:buNone/>
              <a:defRPr sz="1200" b="1"/>
            </a:lvl4pPr>
            <a:lvl5pPr marL="1371738" indent="0">
              <a:buNone/>
              <a:defRPr sz="1200" b="1"/>
            </a:lvl5pPr>
            <a:lvl6pPr marL="1714671" indent="0">
              <a:buNone/>
              <a:defRPr sz="1200" b="1"/>
            </a:lvl6pPr>
            <a:lvl7pPr marL="2057607" indent="0">
              <a:buNone/>
              <a:defRPr sz="1200" b="1"/>
            </a:lvl7pPr>
            <a:lvl8pPr marL="2400540" indent="0">
              <a:buNone/>
              <a:defRPr sz="1200" b="1"/>
            </a:lvl8pPr>
            <a:lvl9pPr marL="2743475" indent="0">
              <a:buNone/>
              <a:defRPr sz="1200" b="1"/>
            </a:lvl9pPr>
          </a:lstStyle>
          <a:p>
            <a:pPr lvl="0"/>
            <a:r>
              <a:rPr lang="en-US" dirty="0"/>
              <a:t>Click to edit master text styles</a:t>
            </a:r>
          </a:p>
        </p:txBody>
      </p:sp>
    </p:spTree>
    <p:extLst>
      <p:ext uri="{BB962C8B-B14F-4D97-AF65-F5344CB8AC3E}">
        <p14:creationId xmlns:p14="http://schemas.microsoft.com/office/powerpoint/2010/main" val="36661247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8" name="Rectangle 7"/>
          <p:cNvSpPr/>
          <p:nvPr userDrawn="1"/>
        </p:nvSpPr>
        <p:spPr>
          <a:xfrm>
            <a:off x="0" y="2744830"/>
            <a:ext cx="18288000" cy="6615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Text Placeholder 2"/>
          <p:cNvSpPr>
            <a:spLocks noGrp="1"/>
          </p:cNvSpPr>
          <p:nvPr>
            <p:ph type="body" idx="13" hasCustomPrompt="1"/>
          </p:nvPr>
        </p:nvSpPr>
        <p:spPr>
          <a:xfrm>
            <a:off x="1200522" y="557742"/>
            <a:ext cx="15886956" cy="760032"/>
          </a:xfrm>
          <a:prstGeom prst="rect">
            <a:avLst/>
          </a:prstGeom>
        </p:spPr>
        <p:txBody>
          <a:bodyPr anchor="b">
            <a:noAutofit/>
          </a:bodyPr>
          <a:lstStyle>
            <a:lvl1pPr marL="0" indent="0" algn="ctr" defTabSz="914169" rtl="0" eaLnBrk="1" latinLnBrk="0" hangingPunct="1">
              <a:buNone/>
              <a:defRPr lang="en-US" sz="4800" b="0" kern="1200" dirty="0" smtClean="0">
                <a:solidFill>
                  <a:schemeClr val="bg1"/>
                </a:solidFill>
                <a:latin typeface="+mj-lt"/>
                <a:ea typeface="+mn-ea"/>
                <a:cs typeface="Museo Sans 700" pitchFamily="50" charset="0"/>
              </a:defRPr>
            </a:lvl1pPr>
            <a:lvl2pPr marL="342953" indent="0">
              <a:buNone/>
              <a:defRPr sz="1500" b="1"/>
            </a:lvl2pPr>
            <a:lvl3pPr marL="685904" indent="0">
              <a:buNone/>
              <a:defRPr sz="1350" b="1"/>
            </a:lvl3pPr>
            <a:lvl4pPr marL="1028853" indent="0">
              <a:buNone/>
              <a:defRPr sz="1200" b="1"/>
            </a:lvl4pPr>
            <a:lvl5pPr marL="1371807" indent="0">
              <a:buNone/>
              <a:defRPr sz="1200" b="1"/>
            </a:lvl5pPr>
            <a:lvl6pPr marL="1714757" indent="0">
              <a:buNone/>
              <a:defRPr sz="1200" b="1"/>
            </a:lvl6pPr>
            <a:lvl7pPr marL="2057711" indent="0">
              <a:buNone/>
              <a:defRPr sz="1200" b="1"/>
            </a:lvl7pPr>
            <a:lvl8pPr marL="2400660" indent="0">
              <a:buNone/>
              <a:defRPr sz="1200" b="1"/>
            </a:lvl8pPr>
            <a:lvl9pPr marL="2743613" indent="0">
              <a:buNone/>
              <a:defRPr sz="1200" b="1"/>
            </a:lvl9pPr>
          </a:lstStyle>
          <a:p>
            <a:pPr lvl="0"/>
            <a:r>
              <a:rPr lang="en-US" dirty="0"/>
              <a:t>Click to edit master text styles</a:t>
            </a:r>
          </a:p>
        </p:txBody>
      </p:sp>
      <p:sp>
        <p:nvSpPr>
          <p:cNvPr id="36" name="Rectangle 35"/>
          <p:cNvSpPr/>
          <p:nvPr userDrawn="1"/>
        </p:nvSpPr>
        <p:spPr>
          <a:xfrm>
            <a:off x="8788123" y="1562177"/>
            <a:ext cx="711767" cy="33558"/>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grpSp>
        <p:nvGrpSpPr>
          <p:cNvPr id="3" name="Group 2">
            <a:extLst>
              <a:ext uri="{FF2B5EF4-FFF2-40B4-BE49-F238E27FC236}">
                <a16:creationId xmlns:a16="http://schemas.microsoft.com/office/drawing/2014/main" id="{12656DA8-8DC5-8746-93AB-2AFFAAF23051}"/>
              </a:ext>
            </a:extLst>
          </p:cNvPr>
          <p:cNvGrpSpPr/>
          <p:nvPr userDrawn="1"/>
        </p:nvGrpSpPr>
        <p:grpSpPr>
          <a:xfrm>
            <a:off x="7279267" y="9404329"/>
            <a:ext cx="10662259" cy="863384"/>
            <a:chOff x="3639631" y="4702162"/>
            <a:chExt cx="5331130" cy="431692"/>
          </a:xfrm>
        </p:grpSpPr>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0384" y="4702162"/>
              <a:ext cx="1130377" cy="431692"/>
            </a:xfrm>
            <a:prstGeom prst="rect">
              <a:avLst/>
            </a:prstGeom>
          </p:spPr>
        </p:pic>
        <p:sp>
          <p:nvSpPr>
            <p:cNvPr id="12" name="Rectangle 11"/>
            <p:cNvSpPr/>
            <p:nvPr userDrawn="1"/>
          </p:nvSpPr>
          <p:spPr>
            <a:xfrm>
              <a:off x="3639631" y="4842276"/>
              <a:ext cx="1819633" cy="161583"/>
            </a:xfrm>
            <a:prstGeom prst="rect">
              <a:avLst/>
            </a:prstGeom>
          </p:spPr>
          <p:txBody>
            <a:bodyPr wrap="none" anchor="ctr">
              <a:spAutoFit/>
            </a:bodyPr>
            <a:lstStyle/>
            <a:p>
              <a:pPr algn="ctr"/>
              <a:r>
                <a:rPr lang="en-US" sz="1500" dirty="0"/>
                <a:t>Copyright Claroty 2018 </a:t>
              </a:r>
              <a:r>
                <a:rPr lang="mr-IN" sz="1500" dirty="0"/>
                <a:t>–</a:t>
              </a:r>
              <a:r>
                <a:rPr lang="en-US" sz="1500" dirty="0"/>
                <a:t> All Rights Reserved</a:t>
              </a:r>
            </a:p>
          </p:txBody>
        </p:sp>
      </p:grpSp>
      <p:sp>
        <p:nvSpPr>
          <p:cNvPr id="14" name="Rectangle 13"/>
          <p:cNvSpPr/>
          <p:nvPr userDrawn="1"/>
        </p:nvSpPr>
        <p:spPr>
          <a:xfrm>
            <a:off x="432350" y="9684551"/>
            <a:ext cx="412292" cy="323165"/>
          </a:xfrm>
          <a:prstGeom prst="rect">
            <a:avLst/>
          </a:prstGeom>
        </p:spPr>
        <p:txBody>
          <a:bodyPr wrap="none" anchor="ctr">
            <a:spAutoFit/>
          </a:bodyPr>
          <a:lstStyle/>
          <a:p>
            <a:pPr algn="ctr"/>
            <a:fld id="{1036F1E4-8092-45C6-82DF-5BEB0D84C30C}" type="slidenum">
              <a:rPr lang="en-US" sz="1500" smtClean="0"/>
              <a:t>‹#›</a:t>
            </a:fld>
            <a:endParaRPr lang="en-US" sz="1500" dirty="0"/>
          </a:p>
        </p:txBody>
      </p:sp>
      <p:sp>
        <p:nvSpPr>
          <p:cNvPr id="4" name="Text Placeholder 3"/>
          <p:cNvSpPr>
            <a:spLocks noGrp="1"/>
          </p:cNvSpPr>
          <p:nvPr>
            <p:ph type="body" sz="quarter" idx="18"/>
          </p:nvPr>
        </p:nvSpPr>
        <p:spPr>
          <a:xfrm>
            <a:off x="1181107" y="1847854"/>
            <a:ext cx="15925796" cy="585788"/>
          </a:xfrm>
          <a:prstGeom prst="rect">
            <a:avLst/>
          </a:prstGeom>
        </p:spPr>
        <p:txBody>
          <a:bodyPr/>
          <a:lstStyle>
            <a:lvl1pPr>
              <a:defRPr lang="en-US" sz="3200" kern="1200" dirty="0" smtClean="0">
                <a:solidFill>
                  <a:srgbClr val="E0534A"/>
                </a:solidFill>
                <a:latin typeface="+mj-lt"/>
                <a:ea typeface="ＭＳ Ｐゴシック" charset="0"/>
                <a:cs typeface="Roboto Regular"/>
              </a:defRPr>
            </a:lvl1pPr>
          </a:lstStyle>
          <a:p>
            <a:pPr marL="0" lvl="0" indent="0" algn="ctr" defTabSz="914169" rtl="0" eaLnBrk="1" latinLnBrk="0" hangingPunct="1">
              <a:spcBef>
                <a:spcPct val="0"/>
              </a:spcBef>
              <a:buFontTx/>
              <a:buNone/>
            </a:pPr>
            <a:r>
              <a:rPr lang="en-US" dirty="0"/>
              <a:t>Click to edit Master text styles</a:t>
            </a:r>
          </a:p>
        </p:txBody>
      </p:sp>
      <p:sp>
        <p:nvSpPr>
          <p:cNvPr id="6" name="Content Placeholder 5"/>
          <p:cNvSpPr>
            <a:spLocks noGrp="1"/>
          </p:cNvSpPr>
          <p:nvPr>
            <p:ph sz="quarter" idx="21"/>
          </p:nvPr>
        </p:nvSpPr>
        <p:spPr>
          <a:xfrm>
            <a:off x="1200526" y="3219454"/>
            <a:ext cx="15906377" cy="5629277"/>
          </a:xfrm>
          <a:prstGeom prst="rect">
            <a:avLst/>
          </a:prstGeom>
        </p:spPr>
        <p:txBody>
          <a:bodyPr anchor="ctr" anchorCtr="0">
            <a:normAutofit/>
          </a:bodyPr>
          <a:lstStyle>
            <a:lvl1pPr marL="342953" indent="-342953" algn="l" defTabSz="914535"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1pPr>
            <a:lvl2pPr marL="628745" indent="-327075" algn="l" defTabSz="914535"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2pPr>
            <a:lvl3pPr marL="857381" indent="-228636" algn="l" defTabSz="914535"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3pPr>
            <a:lvl4pPr marL="1086012" indent="-285795" algn="l" defTabSz="914535"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4pPr>
            <a:lvl5pPr marL="1371807" indent="-285795" algn="l" defTabSz="914535" rtl="0" eaLnBrk="1" latinLnBrk="0" hangingPunct="1">
              <a:spcBef>
                <a:spcPct val="20000"/>
              </a:spcBef>
              <a:buClr>
                <a:schemeClr val="accent2"/>
              </a:buClr>
              <a:buFont typeface="Arial" panose="020B0604020202020204" pitchFamily="34" charset="0"/>
              <a:buChar char="•"/>
              <a:defRPr lang="en-US" sz="2801" kern="1200" dirty="0" smtClean="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66849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 Columns Text Slide">
    <p:spTree>
      <p:nvGrpSpPr>
        <p:cNvPr id="1" name=""/>
        <p:cNvGrpSpPr/>
        <p:nvPr/>
      </p:nvGrpSpPr>
      <p:grpSpPr>
        <a:xfrm>
          <a:off x="0" y="0"/>
          <a:ext cx="0" cy="0"/>
          <a:chOff x="0" y="0"/>
          <a:chExt cx="0" cy="0"/>
        </a:xfrm>
      </p:grpSpPr>
      <p:sp>
        <p:nvSpPr>
          <p:cNvPr id="8" name="Rectangle 7"/>
          <p:cNvSpPr/>
          <p:nvPr userDrawn="1"/>
        </p:nvSpPr>
        <p:spPr>
          <a:xfrm>
            <a:off x="0" y="2744830"/>
            <a:ext cx="18288000" cy="6615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Text Placeholder 2"/>
          <p:cNvSpPr>
            <a:spLocks noGrp="1"/>
          </p:cNvSpPr>
          <p:nvPr>
            <p:ph type="body" idx="13" hasCustomPrompt="1"/>
          </p:nvPr>
        </p:nvSpPr>
        <p:spPr>
          <a:xfrm>
            <a:off x="1181103" y="557742"/>
            <a:ext cx="15925794" cy="760032"/>
          </a:xfrm>
          <a:prstGeom prst="rect">
            <a:avLst/>
          </a:prstGeom>
        </p:spPr>
        <p:txBody>
          <a:bodyPr anchor="b">
            <a:noAutofit/>
          </a:bodyPr>
          <a:lstStyle>
            <a:lvl1pPr marL="0" indent="0" algn="ctr" defTabSz="914169" rtl="0" eaLnBrk="1" latinLnBrk="0" hangingPunct="1">
              <a:buNone/>
              <a:defRPr lang="en-US" sz="4800" b="0" kern="1200" dirty="0" smtClean="0">
                <a:solidFill>
                  <a:schemeClr val="bg1"/>
                </a:solidFill>
                <a:latin typeface="+mj-lt"/>
                <a:ea typeface="+mn-ea"/>
                <a:cs typeface="Museo Sans 700" pitchFamily="50" charset="0"/>
              </a:defRPr>
            </a:lvl1pPr>
            <a:lvl2pPr marL="342953" indent="0">
              <a:buNone/>
              <a:defRPr sz="1500" b="1"/>
            </a:lvl2pPr>
            <a:lvl3pPr marL="685904" indent="0">
              <a:buNone/>
              <a:defRPr sz="1350" b="1"/>
            </a:lvl3pPr>
            <a:lvl4pPr marL="1028853" indent="0">
              <a:buNone/>
              <a:defRPr sz="1200" b="1"/>
            </a:lvl4pPr>
            <a:lvl5pPr marL="1371807" indent="0">
              <a:buNone/>
              <a:defRPr sz="1200" b="1"/>
            </a:lvl5pPr>
            <a:lvl6pPr marL="1714757" indent="0">
              <a:buNone/>
              <a:defRPr sz="1200" b="1"/>
            </a:lvl6pPr>
            <a:lvl7pPr marL="2057711" indent="0">
              <a:buNone/>
              <a:defRPr sz="1200" b="1"/>
            </a:lvl7pPr>
            <a:lvl8pPr marL="2400660" indent="0">
              <a:buNone/>
              <a:defRPr sz="1200" b="1"/>
            </a:lvl8pPr>
            <a:lvl9pPr marL="2743613" indent="0">
              <a:buNone/>
              <a:defRPr sz="1200" b="1"/>
            </a:lvl9pPr>
          </a:lstStyle>
          <a:p>
            <a:pPr lvl="0"/>
            <a:r>
              <a:rPr lang="en-US" dirty="0"/>
              <a:t>Click to edit master text styles</a:t>
            </a:r>
          </a:p>
        </p:txBody>
      </p:sp>
      <p:sp>
        <p:nvSpPr>
          <p:cNvPr id="36" name="Rectangle 35"/>
          <p:cNvSpPr/>
          <p:nvPr userDrawn="1"/>
        </p:nvSpPr>
        <p:spPr>
          <a:xfrm>
            <a:off x="8788123" y="1562177"/>
            <a:ext cx="711767" cy="33558"/>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grpSp>
        <p:nvGrpSpPr>
          <p:cNvPr id="3" name="Group 2">
            <a:extLst>
              <a:ext uri="{FF2B5EF4-FFF2-40B4-BE49-F238E27FC236}">
                <a16:creationId xmlns:a16="http://schemas.microsoft.com/office/drawing/2014/main" id="{12656DA8-8DC5-8746-93AB-2AFFAAF23051}"/>
              </a:ext>
            </a:extLst>
          </p:cNvPr>
          <p:cNvGrpSpPr/>
          <p:nvPr userDrawn="1"/>
        </p:nvGrpSpPr>
        <p:grpSpPr>
          <a:xfrm>
            <a:off x="7279267" y="9404329"/>
            <a:ext cx="10662259" cy="863384"/>
            <a:chOff x="3639631" y="4702162"/>
            <a:chExt cx="5331130" cy="431692"/>
          </a:xfrm>
        </p:grpSpPr>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0384" y="4702162"/>
              <a:ext cx="1130377" cy="431692"/>
            </a:xfrm>
            <a:prstGeom prst="rect">
              <a:avLst/>
            </a:prstGeom>
          </p:spPr>
        </p:pic>
        <p:sp>
          <p:nvSpPr>
            <p:cNvPr id="12" name="Rectangle 11"/>
            <p:cNvSpPr/>
            <p:nvPr userDrawn="1"/>
          </p:nvSpPr>
          <p:spPr>
            <a:xfrm>
              <a:off x="3639631" y="4842276"/>
              <a:ext cx="1819633" cy="161583"/>
            </a:xfrm>
            <a:prstGeom prst="rect">
              <a:avLst/>
            </a:prstGeom>
          </p:spPr>
          <p:txBody>
            <a:bodyPr wrap="none" anchor="ctr">
              <a:spAutoFit/>
            </a:bodyPr>
            <a:lstStyle/>
            <a:p>
              <a:pPr algn="ctr"/>
              <a:r>
                <a:rPr lang="en-US" sz="1500" dirty="0"/>
                <a:t>Copyright Claroty 2018 </a:t>
              </a:r>
              <a:r>
                <a:rPr lang="mr-IN" sz="1500" dirty="0"/>
                <a:t>–</a:t>
              </a:r>
              <a:r>
                <a:rPr lang="en-US" sz="1500" dirty="0"/>
                <a:t> All Rights Reserved</a:t>
              </a:r>
            </a:p>
          </p:txBody>
        </p:sp>
      </p:grpSp>
      <p:sp>
        <p:nvSpPr>
          <p:cNvPr id="14" name="Rectangle 13"/>
          <p:cNvSpPr/>
          <p:nvPr userDrawn="1"/>
        </p:nvSpPr>
        <p:spPr>
          <a:xfrm>
            <a:off x="432350" y="9684551"/>
            <a:ext cx="412292" cy="323165"/>
          </a:xfrm>
          <a:prstGeom prst="rect">
            <a:avLst/>
          </a:prstGeom>
        </p:spPr>
        <p:txBody>
          <a:bodyPr wrap="none" anchor="ctr">
            <a:spAutoFit/>
          </a:bodyPr>
          <a:lstStyle/>
          <a:p>
            <a:pPr algn="ctr"/>
            <a:fld id="{1036F1E4-8092-45C6-82DF-5BEB0D84C30C}" type="slidenum">
              <a:rPr lang="en-US" sz="1500" smtClean="0"/>
              <a:t>‹#›</a:t>
            </a:fld>
            <a:endParaRPr lang="en-US" sz="1500" dirty="0"/>
          </a:p>
        </p:txBody>
      </p:sp>
      <p:sp>
        <p:nvSpPr>
          <p:cNvPr id="4" name="Text Placeholder 3"/>
          <p:cNvSpPr>
            <a:spLocks noGrp="1"/>
          </p:cNvSpPr>
          <p:nvPr>
            <p:ph type="body" sz="quarter" idx="18"/>
          </p:nvPr>
        </p:nvSpPr>
        <p:spPr>
          <a:xfrm>
            <a:off x="1181107" y="1847854"/>
            <a:ext cx="15925796" cy="585788"/>
          </a:xfrm>
          <a:prstGeom prst="rect">
            <a:avLst/>
          </a:prstGeom>
        </p:spPr>
        <p:txBody>
          <a:bodyPr/>
          <a:lstStyle>
            <a:lvl1pPr>
              <a:defRPr lang="en-US" sz="3200" kern="1200" dirty="0" smtClean="0">
                <a:solidFill>
                  <a:srgbClr val="E0534A"/>
                </a:solidFill>
                <a:latin typeface="+mj-lt"/>
                <a:ea typeface="ＭＳ Ｐゴシック" charset="0"/>
                <a:cs typeface="Roboto Regular"/>
              </a:defRPr>
            </a:lvl1pPr>
          </a:lstStyle>
          <a:p>
            <a:pPr marL="0" lvl="0" indent="0" algn="ctr" defTabSz="914169" rtl="0" eaLnBrk="1" latinLnBrk="0" hangingPunct="1">
              <a:spcBef>
                <a:spcPct val="0"/>
              </a:spcBef>
              <a:buFontTx/>
              <a:buNone/>
            </a:pPr>
            <a:r>
              <a:rPr lang="en-US" dirty="0"/>
              <a:t>Click to edit Master text styles</a:t>
            </a:r>
          </a:p>
        </p:txBody>
      </p:sp>
      <p:sp>
        <p:nvSpPr>
          <p:cNvPr id="5" name="Text Placeholder 4"/>
          <p:cNvSpPr>
            <a:spLocks noGrp="1"/>
          </p:cNvSpPr>
          <p:nvPr>
            <p:ph type="body" sz="quarter" idx="20"/>
          </p:nvPr>
        </p:nvSpPr>
        <p:spPr>
          <a:xfrm>
            <a:off x="1181103" y="3238500"/>
            <a:ext cx="7483926" cy="5590613"/>
          </a:xfrm>
          <a:prstGeom prst="rect">
            <a:avLst/>
          </a:prstGeom>
        </p:spPr>
        <p:txBody>
          <a:bodyPr anchor="ctr" anchorCtr="0">
            <a:normAutofit/>
          </a:bodyPr>
          <a:lstStyle>
            <a:lvl1pPr marL="457271" indent="-457271" algn="l" defTabSz="914535"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1pPr>
            <a:lvl2pPr marL="682728" indent="-276269" algn="l" defTabSz="914535"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2pPr>
            <a:lvl3pPr marL="973284" indent="-276269" algn="l" defTabSz="914535"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3pPr>
            <a:lvl4pPr marL="1205094" indent="-276269" algn="l" defTabSz="914535"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4pPr>
            <a:lvl5pPr marL="1422614" indent="-276269" algn="l" defTabSz="914535" rtl="0" eaLnBrk="1" latinLnBrk="0" hangingPunct="1">
              <a:spcBef>
                <a:spcPct val="20000"/>
              </a:spcBef>
              <a:buClr>
                <a:schemeClr val="accent2"/>
              </a:buClr>
              <a:buFont typeface="Arial" panose="020B0604020202020204" pitchFamily="34" charset="0"/>
              <a:buChar char="•"/>
              <a:defRPr lang="en-US" sz="2801"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
          <p:cNvSpPr>
            <a:spLocks noGrp="1"/>
          </p:cNvSpPr>
          <p:nvPr>
            <p:ph type="body" sz="quarter" idx="21"/>
          </p:nvPr>
        </p:nvSpPr>
        <p:spPr>
          <a:xfrm>
            <a:off x="9499884" y="3238500"/>
            <a:ext cx="7607013" cy="5590613"/>
          </a:xfrm>
          <a:prstGeom prst="rect">
            <a:avLst/>
          </a:prstGeom>
        </p:spPr>
        <p:txBody>
          <a:bodyPr anchor="ctr" anchorCtr="0">
            <a:normAutofit/>
          </a:bodyPr>
          <a:lstStyle>
            <a:lvl1pPr marL="457271" indent="-457271" algn="l" defTabSz="914535"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1pPr>
            <a:lvl2pPr marL="682728" indent="-276269" algn="l" defTabSz="914535"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2pPr>
            <a:lvl3pPr marL="973284" indent="-276269" algn="l" defTabSz="914535"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3pPr>
            <a:lvl4pPr marL="1205094" indent="-276269" algn="l" defTabSz="914535"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4pPr>
            <a:lvl5pPr marL="1422614" indent="-276269" algn="l" defTabSz="914535" rtl="0" eaLnBrk="1" latinLnBrk="0" hangingPunct="1">
              <a:spcBef>
                <a:spcPct val="20000"/>
              </a:spcBef>
              <a:buClr>
                <a:schemeClr val="accent2"/>
              </a:buClr>
              <a:buFont typeface="Arial" panose="020B0604020202020204" pitchFamily="34" charset="0"/>
              <a:buChar char="•"/>
              <a:defRPr lang="en-US" sz="2801"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5281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and Text L Slide">
    <p:spTree>
      <p:nvGrpSpPr>
        <p:cNvPr id="1" name=""/>
        <p:cNvGrpSpPr/>
        <p:nvPr/>
      </p:nvGrpSpPr>
      <p:grpSpPr>
        <a:xfrm>
          <a:off x="0" y="0"/>
          <a:ext cx="0" cy="0"/>
          <a:chOff x="0" y="0"/>
          <a:chExt cx="0" cy="0"/>
        </a:xfrm>
      </p:grpSpPr>
      <p:sp>
        <p:nvSpPr>
          <p:cNvPr id="8" name="Rectangle 7"/>
          <p:cNvSpPr/>
          <p:nvPr userDrawn="1"/>
        </p:nvSpPr>
        <p:spPr>
          <a:xfrm>
            <a:off x="0" y="2744826"/>
            <a:ext cx="18288000" cy="6615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sz="quarter" idx="23"/>
          </p:nvPr>
        </p:nvSpPr>
        <p:spPr>
          <a:xfrm>
            <a:off x="12630150" y="3238782"/>
            <a:ext cx="4476750" cy="5590612"/>
          </a:xfrm>
          <a:prstGeom prst="rect">
            <a:avLst/>
          </a:prstGeom>
        </p:spPr>
        <p:txBody>
          <a:bodyPr/>
          <a:lstStyle>
            <a:lvl1pPr marL="0" indent="0" algn="l" defTabSz="914400" rtl="0" eaLnBrk="1" latinLnBrk="0" hangingPunct="1">
              <a:spcBef>
                <a:spcPct val="20000"/>
              </a:spcBef>
              <a:buClr>
                <a:schemeClr val="accent2"/>
              </a:buClr>
              <a:buFont typeface="Arial" panose="020B0604020202020204" pitchFamily="34" charset="0"/>
              <a:buNone/>
              <a:defRPr lang="en-US" sz="4000" kern="1200" dirty="0" smtClean="0">
                <a:solidFill>
                  <a:schemeClr val="bg2"/>
                </a:solidFill>
                <a:latin typeface="+mn-lt"/>
                <a:ea typeface="+mn-ea"/>
                <a:cs typeface="+mn-cs"/>
              </a:defRPr>
            </a:lvl1pPr>
            <a:lvl2pPr marL="0" indent="-214312" algn="l" defTabSz="914400" rtl="0" eaLnBrk="1" latinLnBrk="0" hangingPunct="1">
              <a:spcBef>
                <a:spcPct val="20000"/>
              </a:spcBef>
              <a:buClr>
                <a:schemeClr val="accent2"/>
              </a:buClr>
              <a:buFont typeface="Arial" panose="020B0604020202020204" pitchFamily="34" charset="0"/>
              <a:buChar char="•"/>
              <a:defRPr lang="en-US" sz="4000" kern="1200" dirty="0" smtClean="0">
                <a:solidFill>
                  <a:schemeClr val="bg2"/>
                </a:solidFill>
                <a:latin typeface="+mn-lt"/>
                <a:ea typeface="+mn-ea"/>
                <a:cs typeface="+mn-cs"/>
              </a:defRPr>
            </a:lvl2pPr>
            <a:lvl3pPr marL="0" indent="-171450" algn="l" defTabSz="914400" rtl="0" eaLnBrk="1" latinLnBrk="0" hangingPunct="1">
              <a:spcBef>
                <a:spcPct val="20000"/>
              </a:spcBef>
              <a:buClr>
                <a:schemeClr val="accent2"/>
              </a:buClr>
              <a:buFont typeface="Arial" panose="020B0604020202020204" pitchFamily="34" charset="0"/>
              <a:buChar char="•"/>
              <a:defRPr lang="en-US" sz="4000" kern="1200" dirty="0" smtClean="0">
                <a:solidFill>
                  <a:schemeClr val="bg2"/>
                </a:solidFill>
                <a:latin typeface="+mn-lt"/>
                <a:ea typeface="+mn-ea"/>
                <a:cs typeface="+mn-cs"/>
              </a:defRPr>
            </a:lvl3pPr>
            <a:lvl4pPr marL="0" indent="-171450" algn="l" defTabSz="914400" rtl="0" eaLnBrk="1" latinLnBrk="0" hangingPunct="1">
              <a:spcBef>
                <a:spcPct val="20000"/>
              </a:spcBef>
              <a:buClr>
                <a:schemeClr val="accent2"/>
              </a:buClr>
              <a:buFont typeface="Arial" panose="020B0604020202020204" pitchFamily="34" charset="0"/>
              <a:buChar char="•"/>
              <a:defRPr lang="en-US" sz="4000" kern="1200" dirty="0" smtClean="0">
                <a:solidFill>
                  <a:schemeClr val="bg2"/>
                </a:solidFill>
                <a:latin typeface="+mn-lt"/>
                <a:ea typeface="+mn-ea"/>
                <a:cs typeface="+mn-cs"/>
              </a:defRPr>
            </a:lvl4pPr>
            <a:lvl5pPr marL="0" indent="-171450" algn="l" defTabSz="914400" rtl="0" eaLnBrk="1" latinLnBrk="0" hangingPunct="1">
              <a:spcBef>
                <a:spcPct val="20000"/>
              </a:spcBef>
              <a:buClr>
                <a:schemeClr val="accent2"/>
              </a:buClr>
              <a:buFont typeface="Arial" panose="020B0604020202020204" pitchFamily="34" charset="0"/>
              <a:buChar char="•"/>
              <a:defRPr lang="en-US" sz="4000" kern="1200" dirty="0" smtClean="0">
                <a:solidFill>
                  <a:schemeClr val="bg2"/>
                </a:solidFill>
                <a:latin typeface="+mn-lt"/>
                <a:ea typeface="+mn-ea"/>
                <a:cs typeface="+mn-cs"/>
              </a:defRPr>
            </a:lvl5pPr>
          </a:lstStyle>
          <a:p>
            <a:pPr lvl="0"/>
            <a:endParaRPr lang="en-US" dirty="0"/>
          </a:p>
        </p:txBody>
      </p:sp>
      <p:sp>
        <p:nvSpPr>
          <p:cNvPr id="34" name="Text Placeholder 2"/>
          <p:cNvSpPr>
            <a:spLocks noGrp="1"/>
          </p:cNvSpPr>
          <p:nvPr>
            <p:ph type="body" idx="13" hasCustomPrompt="1"/>
          </p:nvPr>
        </p:nvSpPr>
        <p:spPr>
          <a:xfrm>
            <a:off x="1184844" y="557742"/>
            <a:ext cx="15918312" cy="760032"/>
          </a:xfrm>
          <a:prstGeom prst="rect">
            <a:avLst/>
          </a:prstGeom>
        </p:spPr>
        <p:txBody>
          <a:bodyPr anchor="b">
            <a:noAutofit/>
          </a:bodyPr>
          <a:lstStyle>
            <a:lvl1pPr marL="0" indent="0" algn="ctr" defTabSz="914032" rtl="0" eaLnBrk="1" latinLnBrk="0" hangingPunct="1">
              <a:buNone/>
              <a:defRPr lang="en-US" sz="4800" b="0" kern="1200" dirty="0" smtClean="0">
                <a:solidFill>
                  <a:schemeClr val="bg1"/>
                </a:solidFill>
                <a:latin typeface="+mj-lt"/>
                <a:ea typeface="+mn-ea"/>
                <a:cs typeface="Museo Sans 700" pitchFamily="50"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36" name="Rectangle 35"/>
          <p:cNvSpPr/>
          <p:nvPr userDrawn="1"/>
        </p:nvSpPr>
        <p:spPr>
          <a:xfrm>
            <a:off x="8788119" y="1562177"/>
            <a:ext cx="711766" cy="33558"/>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grpSp>
        <p:nvGrpSpPr>
          <p:cNvPr id="3" name="Group 2">
            <a:extLst>
              <a:ext uri="{FF2B5EF4-FFF2-40B4-BE49-F238E27FC236}">
                <a16:creationId xmlns:a16="http://schemas.microsoft.com/office/drawing/2014/main" id="{12656DA8-8DC5-8746-93AB-2AFFAAF23051}"/>
              </a:ext>
            </a:extLst>
          </p:cNvPr>
          <p:cNvGrpSpPr/>
          <p:nvPr userDrawn="1"/>
        </p:nvGrpSpPr>
        <p:grpSpPr>
          <a:xfrm>
            <a:off x="7279260" y="9404324"/>
            <a:ext cx="10662262" cy="863384"/>
            <a:chOff x="3639630" y="4702162"/>
            <a:chExt cx="5331131" cy="431692"/>
          </a:xfrm>
        </p:grpSpPr>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0384" y="4702162"/>
              <a:ext cx="1130377" cy="431692"/>
            </a:xfrm>
            <a:prstGeom prst="rect">
              <a:avLst/>
            </a:prstGeom>
          </p:spPr>
        </p:pic>
        <p:sp>
          <p:nvSpPr>
            <p:cNvPr id="12" name="Rectangle 11"/>
            <p:cNvSpPr/>
            <p:nvPr userDrawn="1"/>
          </p:nvSpPr>
          <p:spPr>
            <a:xfrm>
              <a:off x="3639630" y="4842273"/>
              <a:ext cx="1819633" cy="161583"/>
            </a:xfrm>
            <a:prstGeom prst="rect">
              <a:avLst/>
            </a:prstGeom>
          </p:spPr>
          <p:txBody>
            <a:bodyPr wrap="none" anchor="ctr">
              <a:spAutoFit/>
            </a:bodyPr>
            <a:lstStyle/>
            <a:p>
              <a:pPr algn="ctr"/>
              <a:r>
                <a:rPr lang="en-US" sz="1500" dirty="0"/>
                <a:t>Copyright Claroty 2018 </a:t>
              </a:r>
              <a:r>
                <a:rPr lang="mr-IN" sz="1500" dirty="0"/>
                <a:t>–</a:t>
              </a:r>
              <a:r>
                <a:rPr lang="en-US" sz="1500" dirty="0"/>
                <a:t> All Rights Reserved</a:t>
              </a:r>
            </a:p>
          </p:txBody>
        </p:sp>
      </p:grpSp>
      <p:sp>
        <p:nvSpPr>
          <p:cNvPr id="14" name="Rectangle 13"/>
          <p:cNvSpPr/>
          <p:nvPr userDrawn="1"/>
        </p:nvSpPr>
        <p:spPr>
          <a:xfrm>
            <a:off x="432342" y="9684547"/>
            <a:ext cx="412292" cy="323165"/>
          </a:xfrm>
          <a:prstGeom prst="rect">
            <a:avLst/>
          </a:prstGeom>
        </p:spPr>
        <p:txBody>
          <a:bodyPr wrap="none" anchor="ctr">
            <a:spAutoFit/>
          </a:bodyPr>
          <a:lstStyle/>
          <a:p>
            <a:pPr algn="ctr"/>
            <a:fld id="{1036F1E4-8092-45C6-82DF-5BEB0D84C30C}" type="slidenum">
              <a:rPr lang="en-US" sz="1500" smtClean="0"/>
              <a:t>‹#›</a:t>
            </a:fld>
            <a:endParaRPr lang="en-US" sz="1500" dirty="0"/>
          </a:p>
        </p:txBody>
      </p:sp>
      <p:sp>
        <p:nvSpPr>
          <p:cNvPr id="4" name="Text Placeholder 3"/>
          <p:cNvSpPr>
            <a:spLocks noGrp="1"/>
          </p:cNvSpPr>
          <p:nvPr>
            <p:ph type="body" sz="quarter" idx="18"/>
          </p:nvPr>
        </p:nvSpPr>
        <p:spPr>
          <a:xfrm>
            <a:off x="1181103" y="1847850"/>
            <a:ext cx="15925795" cy="585788"/>
          </a:xfrm>
          <a:prstGeom prst="rect">
            <a:avLst/>
          </a:prstGeom>
        </p:spPr>
        <p:txBody>
          <a:bodyPr/>
          <a:lstStyle>
            <a:lvl1pPr>
              <a:defRPr lang="en-US" sz="3200" kern="1200" dirty="0" smtClean="0">
                <a:solidFill>
                  <a:srgbClr val="E0534A"/>
                </a:solidFill>
                <a:latin typeface="+mj-lt"/>
                <a:ea typeface="ＭＳ Ｐゴシック" charset="0"/>
                <a:cs typeface="Roboto Regular"/>
              </a:defRPr>
            </a:lvl1pPr>
          </a:lstStyle>
          <a:p>
            <a:pPr marL="0" lvl="0" indent="0" algn="ctr" defTabSz="914032" rtl="0" eaLnBrk="1" latinLnBrk="0" hangingPunct="1">
              <a:spcBef>
                <a:spcPct val="0"/>
              </a:spcBef>
              <a:buFontTx/>
              <a:buNone/>
            </a:pPr>
            <a:r>
              <a:rPr lang="en-US" dirty="0"/>
              <a:t>Click to edit Master text styles</a:t>
            </a:r>
          </a:p>
        </p:txBody>
      </p:sp>
      <p:sp>
        <p:nvSpPr>
          <p:cNvPr id="13" name="Text Placeholder 4"/>
          <p:cNvSpPr>
            <a:spLocks noGrp="1"/>
          </p:cNvSpPr>
          <p:nvPr>
            <p:ph type="body" sz="quarter" idx="21"/>
          </p:nvPr>
        </p:nvSpPr>
        <p:spPr>
          <a:xfrm>
            <a:off x="1184844" y="3238500"/>
            <a:ext cx="11086815" cy="5590612"/>
          </a:xfrm>
          <a:prstGeom prst="rect">
            <a:avLst/>
          </a:prstGeom>
        </p:spPr>
        <p:txBody>
          <a:bodyPr anchor="ctr" anchorCtr="0">
            <a:normAutofit/>
          </a:bodyPr>
          <a:lstStyle>
            <a:lvl1pPr marL="457200" indent="-457200" algn="l" defTabSz="914400" rtl="0" eaLnBrk="1" latinLnBrk="0" hangingPunct="1">
              <a:spcBef>
                <a:spcPct val="20000"/>
              </a:spcBef>
              <a:buClr>
                <a:schemeClr val="accent2"/>
              </a:buClr>
              <a:buFont typeface="Arial" panose="020B0604020202020204" pitchFamily="34" charset="0"/>
              <a:buChar char="•"/>
              <a:defRPr lang="en-US" sz="4000" kern="1200" dirty="0" smtClean="0">
                <a:solidFill>
                  <a:schemeClr val="bg2"/>
                </a:solidFill>
                <a:latin typeface="+mn-lt"/>
                <a:ea typeface="+mn-ea"/>
                <a:cs typeface="+mn-cs"/>
              </a:defRPr>
            </a:lvl1pPr>
            <a:lvl2pPr marL="682625" indent="-276225" algn="l" defTabSz="914400"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2pPr>
            <a:lvl3pPr marL="973138" indent="-276225" algn="l" defTabSz="91440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3pPr>
            <a:lvl4pPr marL="1204913" indent="-276225" algn="l" defTabSz="91440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4pPr>
            <a:lvl5pPr marL="1422400" indent="-276225" algn="l" defTabSz="914400" rtl="0" eaLnBrk="1" latinLnBrk="0" hangingPunct="1">
              <a:spcBef>
                <a:spcPct val="20000"/>
              </a:spcBef>
              <a:buClr>
                <a:schemeClr val="accent2"/>
              </a:buClr>
              <a:buFont typeface="Arial" panose="020B0604020202020204" pitchFamily="34" charset="0"/>
              <a:buChar char="•"/>
              <a:defRPr lang="en-US" sz="2800"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976336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mage and Text L Slide">
    <p:spTree>
      <p:nvGrpSpPr>
        <p:cNvPr id="1" name=""/>
        <p:cNvGrpSpPr/>
        <p:nvPr/>
      </p:nvGrpSpPr>
      <p:grpSpPr>
        <a:xfrm>
          <a:off x="0" y="0"/>
          <a:ext cx="0" cy="0"/>
          <a:chOff x="0" y="0"/>
          <a:chExt cx="0" cy="0"/>
        </a:xfrm>
      </p:grpSpPr>
      <p:sp>
        <p:nvSpPr>
          <p:cNvPr id="8" name="Rectangle 7"/>
          <p:cNvSpPr/>
          <p:nvPr userDrawn="1"/>
        </p:nvSpPr>
        <p:spPr>
          <a:xfrm>
            <a:off x="0" y="2744830"/>
            <a:ext cx="18288000" cy="6615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Content Placeholder 4"/>
          <p:cNvSpPr>
            <a:spLocks noGrp="1"/>
          </p:cNvSpPr>
          <p:nvPr>
            <p:ph sz="quarter" idx="23"/>
          </p:nvPr>
        </p:nvSpPr>
        <p:spPr>
          <a:xfrm>
            <a:off x="12630150" y="3238786"/>
            <a:ext cx="4476750" cy="5590613"/>
          </a:xfrm>
          <a:prstGeom prst="rect">
            <a:avLst/>
          </a:prstGeom>
        </p:spPr>
        <p:txBody>
          <a:bodyPr/>
          <a:lstStyle>
            <a:lvl1pPr marL="0" indent="0" algn="l" defTabSz="914535" rtl="0" eaLnBrk="1" latinLnBrk="0" hangingPunct="1">
              <a:spcBef>
                <a:spcPct val="20000"/>
              </a:spcBef>
              <a:buClr>
                <a:schemeClr val="accent2"/>
              </a:buClr>
              <a:buFont typeface="Arial" panose="020B0604020202020204" pitchFamily="34" charset="0"/>
              <a:buNone/>
              <a:defRPr lang="en-US" sz="4001" kern="1200" dirty="0" smtClean="0">
                <a:solidFill>
                  <a:schemeClr val="bg2"/>
                </a:solidFill>
                <a:latin typeface="+mn-lt"/>
                <a:ea typeface="+mn-ea"/>
                <a:cs typeface="+mn-cs"/>
              </a:defRPr>
            </a:lvl1pPr>
            <a:lvl2pPr marL="0" indent="-214344" algn="l" defTabSz="914535"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2pPr>
            <a:lvl3pPr marL="0" indent="-171477" algn="l" defTabSz="914535"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3pPr>
            <a:lvl4pPr marL="0" indent="-171477" algn="l" defTabSz="914535"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4pPr>
            <a:lvl5pPr marL="0" indent="-171477" algn="l" defTabSz="914535"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5pPr>
          </a:lstStyle>
          <a:p>
            <a:pPr lvl="0"/>
            <a:endParaRPr lang="en-US" dirty="0"/>
          </a:p>
        </p:txBody>
      </p:sp>
      <p:sp>
        <p:nvSpPr>
          <p:cNvPr id="34" name="Text Placeholder 2"/>
          <p:cNvSpPr>
            <a:spLocks noGrp="1"/>
          </p:cNvSpPr>
          <p:nvPr>
            <p:ph type="body" idx="13" hasCustomPrompt="1"/>
          </p:nvPr>
        </p:nvSpPr>
        <p:spPr>
          <a:xfrm>
            <a:off x="1184844" y="557742"/>
            <a:ext cx="15918312" cy="760032"/>
          </a:xfrm>
          <a:prstGeom prst="rect">
            <a:avLst/>
          </a:prstGeom>
        </p:spPr>
        <p:txBody>
          <a:bodyPr anchor="b">
            <a:noAutofit/>
          </a:bodyPr>
          <a:lstStyle>
            <a:lvl1pPr marL="0" indent="0" algn="ctr" defTabSz="914169" rtl="0" eaLnBrk="1" latinLnBrk="0" hangingPunct="1">
              <a:buNone/>
              <a:defRPr lang="en-US" sz="4800" b="0" kern="1200" dirty="0" smtClean="0">
                <a:solidFill>
                  <a:schemeClr val="bg1"/>
                </a:solidFill>
                <a:latin typeface="+mj-lt"/>
                <a:ea typeface="+mn-ea"/>
                <a:cs typeface="Museo Sans 700" pitchFamily="50" charset="0"/>
              </a:defRPr>
            </a:lvl1pPr>
            <a:lvl2pPr marL="342953" indent="0">
              <a:buNone/>
              <a:defRPr sz="1500" b="1"/>
            </a:lvl2pPr>
            <a:lvl3pPr marL="685904" indent="0">
              <a:buNone/>
              <a:defRPr sz="1350" b="1"/>
            </a:lvl3pPr>
            <a:lvl4pPr marL="1028853" indent="0">
              <a:buNone/>
              <a:defRPr sz="1200" b="1"/>
            </a:lvl4pPr>
            <a:lvl5pPr marL="1371807" indent="0">
              <a:buNone/>
              <a:defRPr sz="1200" b="1"/>
            </a:lvl5pPr>
            <a:lvl6pPr marL="1714757" indent="0">
              <a:buNone/>
              <a:defRPr sz="1200" b="1"/>
            </a:lvl6pPr>
            <a:lvl7pPr marL="2057711" indent="0">
              <a:buNone/>
              <a:defRPr sz="1200" b="1"/>
            </a:lvl7pPr>
            <a:lvl8pPr marL="2400660" indent="0">
              <a:buNone/>
              <a:defRPr sz="1200" b="1"/>
            </a:lvl8pPr>
            <a:lvl9pPr marL="2743613" indent="0">
              <a:buNone/>
              <a:defRPr sz="1200" b="1"/>
            </a:lvl9pPr>
          </a:lstStyle>
          <a:p>
            <a:pPr lvl="0"/>
            <a:r>
              <a:rPr lang="en-US" dirty="0"/>
              <a:t>Click to edit master text styles</a:t>
            </a:r>
          </a:p>
        </p:txBody>
      </p:sp>
      <p:sp>
        <p:nvSpPr>
          <p:cNvPr id="36" name="Rectangle 35"/>
          <p:cNvSpPr/>
          <p:nvPr userDrawn="1"/>
        </p:nvSpPr>
        <p:spPr>
          <a:xfrm>
            <a:off x="8788123" y="1562177"/>
            <a:ext cx="711767" cy="33558"/>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grpSp>
        <p:nvGrpSpPr>
          <p:cNvPr id="3" name="Group 2">
            <a:extLst>
              <a:ext uri="{FF2B5EF4-FFF2-40B4-BE49-F238E27FC236}">
                <a16:creationId xmlns:a16="http://schemas.microsoft.com/office/drawing/2014/main" id="{12656DA8-8DC5-8746-93AB-2AFFAAF23051}"/>
              </a:ext>
            </a:extLst>
          </p:cNvPr>
          <p:cNvGrpSpPr/>
          <p:nvPr userDrawn="1"/>
        </p:nvGrpSpPr>
        <p:grpSpPr>
          <a:xfrm>
            <a:off x="7279267" y="9404329"/>
            <a:ext cx="10662259" cy="863384"/>
            <a:chOff x="3639631" y="4702162"/>
            <a:chExt cx="5331130" cy="431692"/>
          </a:xfrm>
        </p:grpSpPr>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0384" y="4702162"/>
              <a:ext cx="1130377" cy="431692"/>
            </a:xfrm>
            <a:prstGeom prst="rect">
              <a:avLst/>
            </a:prstGeom>
          </p:spPr>
        </p:pic>
        <p:sp>
          <p:nvSpPr>
            <p:cNvPr id="12" name="Rectangle 11"/>
            <p:cNvSpPr/>
            <p:nvPr userDrawn="1"/>
          </p:nvSpPr>
          <p:spPr>
            <a:xfrm>
              <a:off x="3639631" y="4842276"/>
              <a:ext cx="1819633" cy="161583"/>
            </a:xfrm>
            <a:prstGeom prst="rect">
              <a:avLst/>
            </a:prstGeom>
          </p:spPr>
          <p:txBody>
            <a:bodyPr wrap="none" anchor="ctr">
              <a:spAutoFit/>
            </a:bodyPr>
            <a:lstStyle/>
            <a:p>
              <a:pPr algn="ctr"/>
              <a:r>
                <a:rPr lang="en-US" sz="1500" dirty="0"/>
                <a:t>Copyright Claroty 2018 </a:t>
              </a:r>
              <a:r>
                <a:rPr lang="mr-IN" sz="1500" dirty="0"/>
                <a:t>–</a:t>
              </a:r>
              <a:r>
                <a:rPr lang="en-US" sz="1500" dirty="0"/>
                <a:t> All Rights Reserved</a:t>
              </a:r>
            </a:p>
          </p:txBody>
        </p:sp>
      </p:grpSp>
      <p:sp>
        <p:nvSpPr>
          <p:cNvPr id="14" name="Rectangle 13"/>
          <p:cNvSpPr/>
          <p:nvPr userDrawn="1"/>
        </p:nvSpPr>
        <p:spPr>
          <a:xfrm>
            <a:off x="432350" y="9684551"/>
            <a:ext cx="412292" cy="323165"/>
          </a:xfrm>
          <a:prstGeom prst="rect">
            <a:avLst/>
          </a:prstGeom>
        </p:spPr>
        <p:txBody>
          <a:bodyPr wrap="none" anchor="ctr">
            <a:spAutoFit/>
          </a:bodyPr>
          <a:lstStyle/>
          <a:p>
            <a:pPr algn="ctr"/>
            <a:fld id="{1036F1E4-8092-45C6-82DF-5BEB0D84C30C}" type="slidenum">
              <a:rPr lang="en-US" sz="1500" smtClean="0"/>
              <a:t>‹#›</a:t>
            </a:fld>
            <a:endParaRPr lang="en-US" sz="1500" dirty="0"/>
          </a:p>
        </p:txBody>
      </p:sp>
      <p:sp>
        <p:nvSpPr>
          <p:cNvPr id="4" name="Text Placeholder 3"/>
          <p:cNvSpPr>
            <a:spLocks noGrp="1"/>
          </p:cNvSpPr>
          <p:nvPr>
            <p:ph type="body" sz="quarter" idx="18"/>
          </p:nvPr>
        </p:nvSpPr>
        <p:spPr>
          <a:xfrm>
            <a:off x="1181107" y="1847854"/>
            <a:ext cx="15925796" cy="585788"/>
          </a:xfrm>
          <a:prstGeom prst="rect">
            <a:avLst/>
          </a:prstGeom>
        </p:spPr>
        <p:txBody>
          <a:bodyPr/>
          <a:lstStyle>
            <a:lvl1pPr>
              <a:defRPr lang="en-US" sz="3200" kern="1200" dirty="0" smtClean="0">
                <a:solidFill>
                  <a:srgbClr val="E0534A"/>
                </a:solidFill>
                <a:latin typeface="+mj-lt"/>
                <a:ea typeface="ＭＳ Ｐゴシック" charset="0"/>
                <a:cs typeface="Roboto Regular"/>
              </a:defRPr>
            </a:lvl1pPr>
          </a:lstStyle>
          <a:p>
            <a:pPr marL="0" lvl="0" indent="0" algn="ctr" defTabSz="914169" rtl="0" eaLnBrk="1" latinLnBrk="0" hangingPunct="1">
              <a:spcBef>
                <a:spcPct val="0"/>
              </a:spcBef>
              <a:buFontTx/>
              <a:buNone/>
            </a:pPr>
            <a:r>
              <a:rPr lang="en-US" dirty="0"/>
              <a:t>Click to edit Master text styles</a:t>
            </a:r>
          </a:p>
        </p:txBody>
      </p:sp>
      <p:sp>
        <p:nvSpPr>
          <p:cNvPr id="13" name="Text Placeholder 4"/>
          <p:cNvSpPr>
            <a:spLocks noGrp="1"/>
          </p:cNvSpPr>
          <p:nvPr>
            <p:ph type="body" sz="quarter" idx="21"/>
          </p:nvPr>
        </p:nvSpPr>
        <p:spPr>
          <a:xfrm>
            <a:off x="1184844" y="3238500"/>
            <a:ext cx="11086815" cy="5590613"/>
          </a:xfrm>
          <a:prstGeom prst="rect">
            <a:avLst/>
          </a:prstGeom>
        </p:spPr>
        <p:txBody>
          <a:bodyPr anchor="ctr" anchorCtr="0">
            <a:normAutofit/>
          </a:bodyPr>
          <a:lstStyle>
            <a:lvl1pPr marL="457271" indent="-457271" algn="l" defTabSz="914535"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1pPr>
            <a:lvl2pPr marL="682728" indent="-276269" algn="l" defTabSz="914535"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2pPr>
            <a:lvl3pPr marL="973284" indent="-276269" algn="l" defTabSz="914535"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3pPr>
            <a:lvl4pPr marL="1205094" indent="-276269" algn="l" defTabSz="914535"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4pPr>
            <a:lvl5pPr marL="1422614" indent="-276269" algn="l" defTabSz="914535" rtl="0" eaLnBrk="1" latinLnBrk="0" hangingPunct="1">
              <a:spcBef>
                <a:spcPct val="20000"/>
              </a:spcBef>
              <a:buClr>
                <a:schemeClr val="accent2"/>
              </a:buClr>
              <a:buFont typeface="Arial" panose="020B0604020202020204" pitchFamily="34" charset="0"/>
              <a:buChar char="•"/>
              <a:defRPr lang="en-US" sz="2801"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59751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mage and Text R Slide">
    <p:spTree>
      <p:nvGrpSpPr>
        <p:cNvPr id="1" name=""/>
        <p:cNvGrpSpPr/>
        <p:nvPr/>
      </p:nvGrpSpPr>
      <p:grpSpPr>
        <a:xfrm>
          <a:off x="0" y="0"/>
          <a:ext cx="0" cy="0"/>
          <a:chOff x="0" y="0"/>
          <a:chExt cx="0" cy="0"/>
        </a:xfrm>
      </p:grpSpPr>
      <p:sp>
        <p:nvSpPr>
          <p:cNvPr id="8" name="Rectangle 7"/>
          <p:cNvSpPr/>
          <p:nvPr userDrawn="1"/>
        </p:nvSpPr>
        <p:spPr>
          <a:xfrm>
            <a:off x="0" y="2744830"/>
            <a:ext cx="18288000" cy="6615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Text Placeholder 2"/>
          <p:cNvSpPr>
            <a:spLocks noGrp="1"/>
          </p:cNvSpPr>
          <p:nvPr>
            <p:ph type="body" idx="13" hasCustomPrompt="1"/>
          </p:nvPr>
        </p:nvSpPr>
        <p:spPr>
          <a:xfrm>
            <a:off x="1181103" y="557742"/>
            <a:ext cx="15925794" cy="760032"/>
          </a:xfrm>
          <a:prstGeom prst="rect">
            <a:avLst/>
          </a:prstGeom>
        </p:spPr>
        <p:txBody>
          <a:bodyPr anchor="b">
            <a:noAutofit/>
          </a:bodyPr>
          <a:lstStyle>
            <a:lvl1pPr marL="0" indent="0" algn="ctr" defTabSz="914169" rtl="0" eaLnBrk="1" latinLnBrk="0" hangingPunct="1">
              <a:buNone/>
              <a:defRPr lang="en-US" sz="4800" b="0" kern="1200" dirty="0" smtClean="0">
                <a:solidFill>
                  <a:schemeClr val="bg1"/>
                </a:solidFill>
                <a:latin typeface="+mj-lt"/>
                <a:ea typeface="+mn-ea"/>
                <a:cs typeface="Museo Sans 700" pitchFamily="50" charset="0"/>
              </a:defRPr>
            </a:lvl1pPr>
            <a:lvl2pPr marL="342953" indent="0">
              <a:buNone/>
              <a:defRPr sz="1500" b="1"/>
            </a:lvl2pPr>
            <a:lvl3pPr marL="685904" indent="0">
              <a:buNone/>
              <a:defRPr sz="1350" b="1"/>
            </a:lvl3pPr>
            <a:lvl4pPr marL="1028853" indent="0">
              <a:buNone/>
              <a:defRPr sz="1200" b="1"/>
            </a:lvl4pPr>
            <a:lvl5pPr marL="1371807" indent="0">
              <a:buNone/>
              <a:defRPr sz="1200" b="1"/>
            </a:lvl5pPr>
            <a:lvl6pPr marL="1714757" indent="0">
              <a:buNone/>
              <a:defRPr sz="1200" b="1"/>
            </a:lvl6pPr>
            <a:lvl7pPr marL="2057711" indent="0">
              <a:buNone/>
              <a:defRPr sz="1200" b="1"/>
            </a:lvl7pPr>
            <a:lvl8pPr marL="2400660" indent="0">
              <a:buNone/>
              <a:defRPr sz="1200" b="1"/>
            </a:lvl8pPr>
            <a:lvl9pPr marL="2743613" indent="0">
              <a:buNone/>
              <a:defRPr sz="1200" b="1"/>
            </a:lvl9pPr>
          </a:lstStyle>
          <a:p>
            <a:pPr lvl="0"/>
            <a:r>
              <a:rPr lang="en-US" dirty="0"/>
              <a:t>Click to edit master text styles</a:t>
            </a:r>
          </a:p>
        </p:txBody>
      </p:sp>
      <p:sp>
        <p:nvSpPr>
          <p:cNvPr id="36" name="Rectangle 35"/>
          <p:cNvSpPr/>
          <p:nvPr userDrawn="1"/>
        </p:nvSpPr>
        <p:spPr>
          <a:xfrm>
            <a:off x="8788123" y="1562177"/>
            <a:ext cx="711767" cy="33558"/>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grpSp>
        <p:nvGrpSpPr>
          <p:cNvPr id="3" name="Group 2">
            <a:extLst>
              <a:ext uri="{FF2B5EF4-FFF2-40B4-BE49-F238E27FC236}">
                <a16:creationId xmlns:a16="http://schemas.microsoft.com/office/drawing/2014/main" id="{12656DA8-8DC5-8746-93AB-2AFFAAF23051}"/>
              </a:ext>
            </a:extLst>
          </p:cNvPr>
          <p:cNvGrpSpPr/>
          <p:nvPr userDrawn="1"/>
        </p:nvGrpSpPr>
        <p:grpSpPr>
          <a:xfrm>
            <a:off x="7279267" y="9404329"/>
            <a:ext cx="10662259" cy="863384"/>
            <a:chOff x="3639631" y="4702162"/>
            <a:chExt cx="5331130" cy="431692"/>
          </a:xfrm>
        </p:grpSpPr>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0384" y="4702162"/>
              <a:ext cx="1130377" cy="431692"/>
            </a:xfrm>
            <a:prstGeom prst="rect">
              <a:avLst/>
            </a:prstGeom>
          </p:spPr>
        </p:pic>
        <p:sp>
          <p:nvSpPr>
            <p:cNvPr id="12" name="Rectangle 11"/>
            <p:cNvSpPr/>
            <p:nvPr userDrawn="1"/>
          </p:nvSpPr>
          <p:spPr>
            <a:xfrm>
              <a:off x="3639631" y="4842276"/>
              <a:ext cx="1819633" cy="161583"/>
            </a:xfrm>
            <a:prstGeom prst="rect">
              <a:avLst/>
            </a:prstGeom>
          </p:spPr>
          <p:txBody>
            <a:bodyPr wrap="none" anchor="ctr">
              <a:spAutoFit/>
            </a:bodyPr>
            <a:lstStyle/>
            <a:p>
              <a:pPr algn="ctr"/>
              <a:r>
                <a:rPr lang="en-US" sz="1500" dirty="0"/>
                <a:t>Copyright Claroty 2018 </a:t>
              </a:r>
              <a:r>
                <a:rPr lang="mr-IN" sz="1500" dirty="0"/>
                <a:t>–</a:t>
              </a:r>
              <a:r>
                <a:rPr lang="en-US" sz="1500" dirty="0"/>
                <a:t> All Rights Reserved</a:t>
              </a:r>
            </a:p>
          </p:txBody>
        </p:sp>
      </p:grpSp>
      <p:sp>
        <p:nvSpPr>
          <p:cNvPr id="14" name="Rectangle 13"/>
          <p:cNvSpPr/>
          <p:nvPr userDrawn="1"/>
        </p:nvSpPr>
        <p:spPr>
          <a:xfrm>
            <a:off x="432350" y="9684551"/>
            <a:ext cx="412292" cy="323165"/>
          </a:xfrm>
          <a:prstGeom prst="rect">
            <a:avLst/>
          </a:prstGeom>
        </p:spPr>
        <p:txBody>
          <a:bodyPr wrap="none" anchor="ctr">
            <a:spAutoFit/>
          </a:bodyPr>
          <a:lstStyle/>
          <a:p>
            <a:pPr algn="ctr"/>
            <a:fld id="{1036F1E4-8092-45C6-82DF-5BEB0D84C30C}" type="slidenum">
              <a:rPr lang="en-US" sz="1500" smtClean="0"/>
              <a:t>‹#›</a:t>
            </a:fld>
            <a:endParaRPr lang="en-US" sz="1500" dirty="0"/>
          </a:p>
        </p:txBody>
      </p:sp>
      <p:sp>
        <p:nvSpPr>
          <p:cNvPr id="4" name="Text Placeholder 3"/>
          <p:cNvSpPr>
            <a:spLocks noGrp="1"/>
          </p:cNvSpPr>
          <p:nvPr>
            <p:ph type="body" sz="quarter" idx="18"/>
          </p:nvPr>
        </p:nvSpPr>
        <p:spPr>
          <a:xfrm>
            <a:off x="1181107" y="1847854"/>
            <a:ext cx="15925796" cy="585788"/>
          </a:xfrm>
          <a:prstGeom prst="rect">
            <a:avLst/>
          </a:prstGeom>
        </p:spPr>
        <p:txBody>
          <a:bodyPr/>
          <a:lstStyle>
            <a:lvl1pPr>
              <a:defRPr lang="en-US" sz="3200" kern="1200" dirty="0" smtClean="0">
                <a:solidFill>
                  <a:srgbClr val="E0534A"/>
                </a:solidFill>
                <a:latin typeface="+mj-lt"/>
                <a:ea typeface="ＭＳ Ｐゴシック" charset="0"/>
                <a:cs typeface="Roboto Regular"/>
              </a:defRPr>
            </a:lvl1pPr>
          </a:lstStyle>
          <a:p>
            <a:pPr marL="0" lvl="0" indent="0" algn="ctr" defTabSz="914169" rtl="0" eaLnBrk="1" latinLnBrk="0" hangingPunct="1">
              <a:spcBef>
                <a:spcPct val="0"/>
              </a:spcBef>
              <a:buFontTx/>
              <a:buNone/>
            </a:pPr>
            <a:r>
              <a:rPr lang="en-US" dirty="0"/>
              <a:t>Click to edit Master text styles</a:t>
            </a:r>
          </a:p>
        </p:txBody>
      </p:sp>
      <p:sp>
        <p:nvSpPr>
          <p:cNvPr id="13" name="Text Placeholder 4"/>
          <p:cNvSpPr>
            <a:spLocks noGrp="1"/>
          </p:cNvSpPr>
          <p:nvPr>
            <p:ph type="body" sz="quarter" idx="21"/>
          </p:nvPr>
        </p:nvSpPr>
        <p:spPr>
          <a:xfrm>
            <a:off x="9499884" y="3392207"/>
            <a:ext cx="7607013" cy="5283200"/>
          </a:xfrm>
          <a:prstGeom prst="rect">
            <a:avLst/>
          </a:prstGeom>
        </p:spPr>
        <p:txBody>
          <a:bodyPr anchor="ctr" anchorCtr="0">
            <a:normAutofit/>
          </a:bodyPr>
          <a:lstStyle>
            <a:lvl1pPr marL="457271" indent="-457271" algn="l" defTabSz="914535"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1pPr>
            <a:lvl2pPr marL="682728" indent="-276269" algn="l" defTabSz="914535"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2pPr>
            <a:lvl3pPr marL="973284" indent="-276269" algn="l" defTabSz="914535"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3pPr>
            <a:lvl4pPr marL="1205094" indent="-276269" algn="l" defTabSz="914535"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4pPr>
            <a:lvl5pPr marL="1422614" indent="-276269" algn="l" defTabSz="914535" rtl="0" eaLnBrk="1" latinLnBrk="0" hangingPunct="1">
              <a:spcBef>
                <a:spcPct val="20000"/>
              </a:spcBef>
              <a:buClr>
                <a:schemeClr val="accent2"/>
              </a:buClr>
              <a:buFont typeface="Arial" panose="020B0604020202020204" pitchFamily="34" charset="0"/>
              <a:buChar char="•"/>
              <a:defRPr lang="en-US" sz="2801"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4"/>
          <p:cNvSpPr>
            <a:spLocks noGrp="1"/>
          </p:cNvSpPr>
          <p:nvPr>
            <p:ph sz="quarter" idx="23"/>
          </p:nvPr>
        </p:nvSpPr>
        <p:spPr>
          <a:xfrm>
            <a:off x="863603" y="3410767"/>
            <a:ext cx="7924520" cy="5283200"/>
          </a:xfrm>
          <a:prstGeom prst="rect">
            <a:avLst/>
          </a:prstGeom>
        </p:spPr>
        <p:txBody>
          <a:bodyPr/>
          <a:lstStyle>
            <a:lvl1pPr marL="0" indent="0" algn="l" defTabSz="914535" rtl="0" eaLnBrk="1" latinLnBrk="0" hangingPunct="1">
              <a:spcBef>
                <a:spcPct val="20000"/>
              </a:spcBef>
              <a:buClr>
                <a:schemeClr val="accent2"/>
              </a:buClr>
              <a:buFont typeface="Arial" panose="020B0604020202020204" pitchFamily="34" charset="0"/>
              <a:buNone/>
              <a:defRPr lang="en-US" sz="4001" kern="1200" dirty="0" smtClean="0">
                <a:solidFill>
                  <a:schemeClr val="bg2"/>
                </a:solidFill>
                <a:latin typeface="+mn-lt"/>
                <a:ea typeface="+mn-ea"/>
                <a:cs typeface="+mn-cs"/>
              </a:defRPr>
            </a:lvl1pPr>
            <a:lvl2pPr marL="0" indent="-214344" algn="l" defTabSz="914535"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2pPr>
            <a:lvl3pPr marL="0" indent="-171477" algn="l" defTabSz="914535"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3pPr>
            <a:lvl4pPr marL="0" indent="-171477" algn="l" defTabSz="914535"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4pPr>
            <a:lvl5pPr marL="0" indent="-171477" algn="l" defTabSz="914535"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5pPr>
          </a:lstStyle>
          <a:p>
            <a:pPr lvl="0"/>
            <a:endParaRPr lang="en-US" dirty="0"/>
          </a:p>
        </p:txBody>
      </p:sp>
    </p:spTree>
    <p:extLst>
      <p:ext uri="{BB962C8B-B14F-4D97-AF65-F5344CB8AC3E}">
        <p14:creationId xmlns:p14="http://schemas.microsoft.com/office/powerpoint/2010/main" val="38446419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creen Placeholder and Text Slide ">
    <p:spTree>
      <p:nvGrpSpPr>
        <p:cNvPr id="1" name=""/>
        <p:cNvGrpSpPr/>
        <p:nvPr/>
      </p:nvGrpSpPr>
      <p:grpSpPr>
        <a:xfrm>
          <a:off x="0" y="0"/>
          <a:ext cx="0" cy="0"/>
          <a:chOff x="0" y="0"/>
          <a:chExt cx="0" cy="0"/>
        </a:xfrm>
      </p:grpSpPr>
      <p:sp>
        <p:nvSpPr>
          <p:cNvPr id="8" name="Rectangle 7"/>
          <p:cNvSpPr/>
          <p:nvPr userDrawn="1"/>
        </p:nvSpPr>
        <p:spPr>
          <a:xfrm>
            <a:off x="0" y="2744830"/>
            <a:ext cx="18288000" cy="6615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0" name="Picture 2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72663" y="2821026"/>
            <a:ext cx="12186458" cy="6907167"/>
          </a:xfrm>
          <a:prstGeom prst="rect">
            <a:avLst/>
          </a:prstGeom>
        </p:spPr>
      </p:pic>
      <p:sp>
        <p:nvSpPr>
          <p:cNvPr id="34" name="Text Placeholder 2"/>
          <p:cNvSpPr>
            <a:spLocks noGrp="1"/>
          </p:cNvSpPr>
          <p:nvPr>
            <p:ph type="body" idx="13" hasCustomPrompt="1"/>
          </p:nvPr>
        </p:nvSpPr>
        <p:spPr>
          <a:xfrm>
            <a:off x="1181103" y="557742"/>
            <a:ext cx="15925794" cy="760032"/>
          </a:xfrm>
          <a:prstGeom prst="rect">
            <a:avLst/>
          </a:prstGeom>
        </p:spPr>
        <p:txBody>
          <a:bodyPr anchor="b">
            <a:noAutofit/>
          </a:bodyPr>
          <a:lstStyle>
            <a:lvl1pPr marL="0" indent="0" algn="ctr" defTabSz="914169" rtl="0" eaLnBrk="1" latinLnBrk="0" hangingPunct="1">
              <a:buNone/>
              <a:defRPr lang="en-US" sz="4800" b="0" kern="1200" dirty="0" smtClean="0">
                <a:solidFill>
                  <a:schemeClr val="bg1"/>
                </a:solidFill>
                <a:latin typeface="+mj-lt"/>
                <a:ea typeface="+mn-ea"/>
                <a:cs typeface="Museo Sans 700" pitchFamily="50" charset="0"/>
              </a:defRPr>
            </a:lvl1pPr>
            <a:lvl2pPr marL="342953" indent="0">
              <a:buNone/>
              <a:defRPr sz="1500" b="1"/>
            </a:lvl2pPr>
            <a:lvl3pPr marL="685904" indent="0">
              <a:buNone/>
              <a:defRPr sz="1350" b="1"/>
            </a:lvl3pPr>
            <a:lvl4pPr marL="1028853" indent="0">
              <a:buNone/>
              <a:defRPr sz="1200" b="1"/>
            </a:lvl4pPr>
            <a:lvl5pPr marL="1371807" indent="0">
              <a:buNone/>
              <a:defRPr sz="1200" b="1"/>
            </a:lvl5pPr>
            <a:lvl6pPr marL="1714757" indent="0">
              <a:buNone/>
              <a:defRPr sz="1200" b="1"/>
            </a:lvl6pPr>
            <a:lvl7pPr marL="2057711" indent="0">
              <a:buNone/>
              <a:defRPr sz="1200" b="1"/>
            </a:lvl7pPr>
            <a:lvl8pPr marL="2400660" indent="0">
              <a:buNone/>
              <a:defRPr sz="1200" b="1"/>
            </a:lvl8pPr>
            <a:lvl9pPr marL="2743613" indent="0">
              <a:buNone/>
              <a:defRPr sz="1200" b="1"/>
            </a:lvl9pPr>
          </a:lstStyle>
          <a:p>
            <a:pPr lvl="0"/>
            <a:r>
              <a:rPr lang="en-US" dirty="0"/>
              <a:t>Click to edit master text styles</a:t>
            </a:r>
          </a:p>
        </p:txBody>
      </p:sp>
      <p:sp>
        <p:nvSpPr>
          <p:cNvPr id="36" name="Rectangle 35"/>
          <p:cNvSpPr/>
          <p:nvPr userDrawn="1"/>
        </p:nvSpPr>
        <p:spPr>
          <a:xfrm>
            <a:off x="8788123" y="1562177"/>
            <a:ext cx="711767" cy="33558"/>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grpSp>
        <p:nvGrpSpPr>
          <p:cNvPr id="3" name="Group 2">
            <a:extLst>
              <a:ext uri="{FF2B5EF4-FFF2-40B4-BE49-F238E27FC236}">
                <a16:creationId xmlns:a16="http://schemas.microsoft.com/office/drawing/2014/main" id="{12656DA8-8DC5-8746-93AB-2AFFAAF23051}"/>
              </a:ext>
            </a:extLst>
          </p:cNvPr>
          <p:cNvGrpSpPr/>
          <p:nvPr userDrawn="1"/>
        </p:nvGrpSpPr>
        <p:grpSpPr>
          <a:xfrm>
            <a:off x="7279267" y="9404329"/>
            <a:ext cx="10662259" cy="863384"/>
            <a:chOff x="3639631" y="4702162"/>
            <a:chExt cx="5331130" cy="431692"/>
          </a:xfrm>
        </p:grpSpPr>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0384" y="4702162"/>
              <a:ext cx="1130377" cy="431692"/>
            </a:xfrm>
            <a:prstGeom prst="rect">
              <a:avLst/>
            </a:prstGeom>
          </p:spPr>
        </p:pic>
        <p:sp>
          <p:nvSpPr>
            <p:cNvPr id="12" name="Rectangle 11"/>
            <p:cNvSpPr/>
            <p:nvPr userDrawn="1"/>
          </p:nvSpPr>
          <p:spPr>
            <a:xfrm>
              <a:off x="3639631" y="4842276"/>
              <a:ext cx="1819633" cy="161583"/>
            </a:xfrm>
            <a:prstGeom prst="rect">
              <a:avLst/>
            </a:prstGeom>
          </p:spPr>
          <p:txBody>
            <a:bodyPr wrap="none" anchor="ctr">
              <a:spAutoFit/>
            </a:bodyPr>
            <a:lstStyle/>
            <a:p>
              <a:pPr algn="ctr"/>
              <a:r>
                <a:rPr lang="en-US" sz="1500" dirty="0"/>
                <a:t>Copyright Claroty 2018 </a:t>
              </a:r>
              <a:r>
                <a:rPr lang="mr-IN" sz="1500" dirty="0"/>
                <a:t>–</a:t>
              </a:r>
              <a:r>
                <a:rPr lang="en-US" sz="1500" dirty="0"/>
                <a:t> All Rights Reserved</a:t>
              </a:r>
            </a:p>
          </p:txBody>
        </p:sp>
      </p:grpSp>
      <p:sp>
        <p:nvSpPr>
          <p:cNvPr id="14" name="Rectangle 13"/>
          <p:cNvSpPr/>
          <p:nvPr userDrawn="1"/>
        </p:nvSpPr>
        <p:spPr>
          <a:xfrm>
            <a:off x="432350" y="9684551"/>
            <a:ext cx="412292" cy="323165"/>
          </a:xfrm>
          <a:prstGeom prst="rect">
            <a:avLst/>
          </a:prstGeom>
        </p:spPr>
        <p:txBody>
          <a:bodyPr wrap="none" anchor="ctr">
            <a:spAutoFit/>
          </a:bodyPr>
          <a:lstStyle/>
          <a:p>
            <a:pPr algn="ctr"/>
            <a:fld id="{1036F1E4-8092-45C6-82DF-5BEB0D84C30C}" type="slidenum">
              <a:rPr lang="en-US" sz="1500" smtClean="0"/>
              <a:t>‹#›</a:t>
            </a:fld>
            <a:endParaRPr lang="en-US" sz="1500" dirty="0"/>
          </a:p>
        </p:txBody>
      </p:sp>
      <p:sp>
        <p:nvSpPr>
          <p:cNvPr id="4" name="Text Placeholder 3"/>
          <p:cNvSpPr>
            <a:spLocks noGrp="1"/>
          </p:cNvSpPr>
          <p:nvPr>
            <p:ph type="body" sz="quarter" idx="18"/>
          </p:nvPr>
        </p:nvSpPr>
        <p:spPr>
          <a:xfrm>
            <a:off x="1181107" y="1847854"/>
            <a:ext cx="15925796" cy="585788"/>
          </a:xfrm>
          <a:prstGeom prst="rect">
            <a:avLst/>
          </a:prstGeom>
        </p:spPr>
        <p:txBody>
          <a:bodyPr/>
          <a:lstStyle>
            <a:lvl1pPr>
              <a:defRPr lang="en-US" sz="3200" kern="1200" dirty="0" smtClean="0">
                <a:solidFill>
                  <a:srgbClr val="E0534A"/>
                </a:solidFill>
                <a:latin typeface="+mj-lt"/>
                <a:ea typeface="ＭＳ Ｐゴシック" charset="0"/>
                <a:cs typeface="Roboto Regular"/>
              </a:defRPr>
            </a:lvl1pPr>
          </a:lstStyle>
          <a:p>
            <a:pPr marL="0" lvl="0" indent="0" algn="ctr" defTabSz="914169" rtl="0" eaLnBrk="1" latinLnBrk="0" hangingPunct="1">
              <a:spcBef>
                <a:spcPct val="0"/>
              </a:spcBef>
              <a:buFontTx/>
              <a:buNone/>
            </a:pPr>
            <a:r>
              <a:rPr lang="en-US" dirty="0"/>
              <a:t>Click to edit Master text styles</a:t>
            </a:r>
          </a:p>
        </p:txBody>
      </p:sp>
      <p:sp>
        <p:nvSpPr>
          <p:cNvPr id="5" name="Text Placeholder 4"/>
          <p:cNvSpPr>
            <a:spLocks noGrp="1"/>
          </p:cNvSpPr>
          <p:nvPr>
            <p:ph type="body" sz="quarter" idx="20"/>
          </p:nvPr>
        </p:nvSpPr>
        <p:spPr>
          <a:xfrm>
            <a:off x="9499601" y="3392207"/>
            <a:ext cx="7607298" cy="5283200"/>
          </a:xfrm>
          <a:prstGeom prst="rect">
            <a:avLst/>
          </a:prstGeom>
        </p:spPr>
        <p:txBody>
          <a:bodyPr anchor="ctr" anchorCtr="0">
            <a:normAutofit/>
          </a:bodyPr>
          <a:lstStyle>
            <a:lvl1pPr marL="457271" indent="-457271" algn="l" defTabSz="914535" rtl="0" eaLnBrk="1" latinLnBrk="0" hangingPunct="1">
              <a:spcBef>
                <a:spcPct val="20000"/>
              </a:spcBef>
              <a:buClr>
                <a:schemeClr val="accent2"/>
              </a:buClr>
              <a:buFont typeface="Arial" panose="020B0604020202020204" pitchFamily="34" charset="0"/>
              <a:buChar char="•"/>
              <a:defRPr lang="en-US" sz="4001" kern="1200" dirty="0" smtClean="0">
                <a:solidFill>
                  <a:schemeClr val="bg2"/>
                </a:solidFill>
                <a:latin typeface="+mn-lt"/>
                <a:ea typeface="+mn-ea"/>
                <a:cs typeface="+mn-cs"/>
              </a:defRPr>
            </a:lvl1pPr>
            <a:lvl2pPr marL="682728" indent="-276269" algn="l" defTabSz="914535"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2pPr>
            <a:lvl3pPr marL="973284" indent="-276269" algn="l" defTabSz="914535"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3pPr>
            <a:lvl4pPr marL="1205094" indent="-276269" algn="l" defTabSz="914535"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4pPr>
            <a:lvl5pPr marL="1422614" indent="-276269" algn="l" defTabSz="914535" rtl="0" eaLnBrk="1" latinLnBrk="0" hangingPunct="1">
              <a:spcBef>
                <a:spcPct val="20000"/>
              </a:spcBef>
              <a:buClr>
                <a:schemeClr val="accent2"/>
              </a:buClr>
              <a:buFont typeface="Arial" panose="020B0604020202020204" pitchFamily="34" charset="0"/>
              <a:buChar char="•"/>
              <a:defRPr lang="en-US" sz="2801"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Picture Placeholder 6"/>
          <p:cNvSpPr>
            <a:spLocks noGrp="1"/>
          </p:cNvSpPr>
          <p:nvPr>
            <p:ph type="pic" sz="quarter" idx="19"/>
          </p:nvPr>
        </p:nvSpPr>
        <p:spPr>
          <a:xfrm>
            <a:off x="1037393" y="3309262"/>
            <a:ext cx="7295399" cy="4435421"/>
          </a:xfrm>
          <a:prstGeom prst="rect">
            <a:avLst/>
          </a:prstGeom>
        </p:spPr>
        <p:txBody>
          <a:bodyPr/>
          <a:lstStyle/>
          <a:p>
            <a:endParaRPr lang="en-US"/>
          </a:p>
        </p:txBody>
      </p:sp>
    </p:spTree>
    <p:extLst>
      <p:ext uri="{BB962C8B-B14F-4D97-AF65-F5344CB8AC3E}">
        <p14:creationId xmlns:p14="http://schemas.microsoft.com/office/powerpoint/2010/main" val="16925388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 Screens Placeholder Slide">
    <p:spTree>
      <p:nvGrpSpPr>
        <p:cNvPr id="1" name=""/>
        <p:cNvGrpSpPr/>
        <p:nvPr/>
      </p:nvGrpSpPr>
      <p:grpSpPr>
        <a:xfrm>
          <a:off x="0" y="0"/>
          <a:ext cx="0" cy="0"/>
          <a:chOff x="0" y="0"/>
          <a:chExt cx="0" cy="0"/>
        </a:xfrm>
      </p:grpSpPr>
      <p:sp>
        <p:nvSpPr>
          <p:cNvPr id="8" name="Rectangle 7"/>
          <p:cNvSpPr/>
          <p:nvPr userDrawn="1"/>
        </p:nvSpPr>
        <p:spPr>
          <a:xfrm>
            <a:off x="0" y="2744830"/>
            <a:ext cx="18288000" cy="6615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365257" y="2821026"/>
            <a:ext cx="12186458" cy="6907167"/>
          </a:xfrm>
          <a:prstGeom prst="rect">
            <a:avLst/>
          </a:prstGeom>
        </p:spPr>
      </p:pic>
      <p:pic>
        <p:nvPicPr>
          <p:cNvPr id="30" name="Picture 2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72663" y="2821026"/>
            <a:ext cx="12186458" cy="6907167"/>
          </a:xfrm>
          <a:prstGeom prst="rect">
            <a:avLst/>
          </a:prstGeom>
        </p:spPr>
      </p:pic>
      <p:sp>
        <p:nvSpPr>
          <p:cNvPr id="7" name="Picture Placeholder 6"/>
          <p:cNvSpPr>
            <a:spLocks noGrp="1"/>
          </p:cNvSpPr>
          <p:nvPr>
            <p:ph type="pic" sz="quarter" idx="19"/>
          </p:nvPr>
        </p:nvSpPr>
        <p:spPr>
          <a:xfrm>
            <a:off x="1037393" y="3309262"/>
            <a:ext cx="7295399" cy="4435421"/>
          </a:xfrm>
          <a:prstGeom prst="rect">
            <a:avLst/>
          </a:prstGeom>
        </p:spPr>
        <p:txBody>
          <a:bodyPr/>
          <a:lstStyle/>
          <a:p>
            <a:endParaRPr lang="en-US"/>
          </a:p>
        </p:txBody>
      </p:sp>
      <p:sp>
        <p:nvSpPr>
          <p:cNvPr id="34" name="Text Placeholder 2"/>
          <p:cNvSpPr>
            <a:spLocks noGrp="1"/>
          </p:cNvSpPr>
          <p:nvPr>
            <p:ph type="body" idx="13" hasCustomPrompt="1"/>
          </p:nvPr>
        </p:nvSpPr>
        <p:spPr>
          <a:xfrm>
            <a:off x="1181103" y="557742"/>
            <a:ext cx="15925794" cy="760032"/>
          </a:xfrm>
          <a:prstGeom prst="rect">
            <a:avLst/>
          </a:prstGeom>
        </p:spPr>
        <p:txBody>
          <a:bodyPr anchor="b">
            <a:noAutofit/>
          </a:bodyPr>
          <a:lstStyle>
            <a:lvl1pPr marL="0" indent="0" algn="ctr" defTabSz="914169" rtl="0" eaLnBrk="1" latinLnBrk="0" hangingPunct="1">
              <a:buNone/>
              <a:defRPr lang="en-US" sz="4800" b="0" kern="1200" dirty="0" smtClean="0">
                <a:solidFill>
                  <a:schemeClr val="bg1"/>
                </a:solidFill>
                <a:latin typeface="+mj-lt"/>
                <a:ea typeface="+mn-ea"/>
                <a:cs typeface="Museo Sans 700" pitchFamily="50" charset="0"/>
              </a:defRPr>
            </a:lvl1pPr>
            <a:lvl2pPr marL="342953" indent="0">
              <a:buNone/>
              <a:defRPr sz="1500" b="1"/>
            </a:lvl2pPr>
            <a:lvl3pPr marL="685904" indent="0">
              <a:buNone/>
              <a:defRPr sz="1350" b="1"/>
            </a:lvl3pPr>
            <a:lvl4pPr marL="1028853" indent="0">
              <a:buNone/>
              <a:defRPr sz="1200" b="1"/>
            </a:lvl4pPr>
            <a:lvl5pPr marL="1371807" indent="0">
              <a:buNone/>
              <a:defRPr sz="1200" b="1"/>
            </a:lvl5pPr>
            <a:lvl6pPr marL="1714757" indent="0">
              <a:buNone/>
              <a:defRPr sz="1200" b="1"/>
            </a:lvl6pPr>
            <a:lvl7pPr marL="2057711" indent="0">
              <a:buNone/>
              <a:defRPr sz="1200" b="1"/>
            </a:lvl7pPr>
            <a:lvl8pPr marL="2400660" indent="0">
              <a:buNone/>
              <a:defRPr sz="1200" b="1"/>
            </a:lvl8pPr>
            <a:lvl9pPr marL="2743613" indent="0">
              <a:buNone/>
              <a:defRPr sz="1200" b="1"/>
            </a:lvl9pPr>
          </a:lstStyle>
          <a:p>
            <a:pPr lvl="0"/>
            <a:r>
              <a:rPr lang="en-US" dirty="0"/>
              <a:t>Click to edit master text styles</a:t>
            </a:r>
          </a:p>
        </p:txBody>
      </p:sp>
      <p:sp>
        <p:nvSpPr>
          <p:cNvPr id="36" name="Rectangle 35"/>
          <p:cNvSpPr/>
          <p:nvPr userDrawn="1"/>
        </p:nvSpPr>
        <p:spPr>
          <a:xfrm>
            <a:off x="8788123" y="1562177"/>
            <a:ext cx="711767" cy="33558"/>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grpSp>
        <p:nvGrpSpPr>
          <p:cNvPr id="3" name="Group 2">
            <a:extLst>
              <a:ext uri="{FF2B5EF4-FFF2-40B4-BE49-F238E27FC236}">
                <a16:creationId xmlns:a16="http://schemas.microsoft.com/office/drawing/2014/main" id="{12656DA8-8DC5-8746-93AB-2AFFAAF23051}"/>
              </a:ext>
            </a:extLst>
          </p:cNvPr>
          <p:cNvGrpSpPr/>
          <p:nvPr userDrawn="1"/>
        </p:nvGrpSpPr>
        <p:grpSpPr>
          <a:xfrm>
            <a:off x="7279267" y="9404329"/>
            <a:ext cx="10662259" cy="863384"/>
            <a:chOff x="3639631" y="4702162"/>
            <a:chExt cx="5331130" cy="431692"/>
          </a:xfrm>
        </p:grpSpPr>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0384" y="4702162"/>
              <a:ext cx="1130377" cy="431692"/>
            </a:xfrm>
            <a:prstGeom prst="rect">
              <a:avLst/>
            </a:prstGeom>
          </p:spPr>
        </p:pic>
        <p:sp>
          <p:nvSpPr>
            <p:cNvPr id="12" name="Rectangle 11"/>
            <p:cNvSpPr/>
            <p:nvPr userDrawn="1"/>
          </p:nvSpPr>
          <p:spPr>
            <a:xfrm>
              <a:off x="3639631" y="4842276"/>
              <a:ext cx="1819633" cy="161583"/>
            </a:xfrm>
            <a:prstGeom prst="rect">
              <a:avLst/>
            </a:prstGeom>
          </p:spPr>
          <p:txBody>
            <a:bodyPr wrap="none" anchor="ctr">
              <a:spAutoFit/>
            </a:bodyPr>
            <a:lstStyle/>
            <a:p>
              <a:pPr algn="ctr"/>
              <a:r>
                <a:rPr lang="en-US" sz="1500" dirty="0"/>
                <a:t>Copyright Claroty 2018 </a:t>
              </a:r>
              <a:r>
                <a:rPr lang="mr-IN" sz="1500" dirty="0"/>
                <a:t>–</a:t>
              </a:r>
              <a:r>
                <a:rPr lang="en-US" sz="1500" dirty="0"/>
                <a:t> All Rights Reserved</a:t>
              </a:r>
            </a:p>
          </p:txBody>
        </p:sp>
      </p:grpSp>
      <p:sp>
        <p:nvSpPr>
          <p:cNvPr id="14" name="Rectangle 13"/>
          <p:cNvSpPr/>
          <p:nvPr userDrawn="1"/>
        </p:nvSpPr>
        <p:spPr>
          <a:xfrm>
            <a:off x="432350" y="9684551"/>
            <a:ext cx="412292" cy="323165"/>
          </a:xfrm>
          <a:prstGeom prst="rect">
            <a:avLst/>
          </a:prstGeom>
        </p:spPr>
        <p:txBody>
          <a:bodyPr wrap="none" anchor="ctr">
            <a:spAutoFit/>
          </a:bodyPr>
          <a:lstStyle/>
          <a:p>
            <a:pPr algn="ctr"/>
            <a:fld id="{1036F1E4-8092-45C6-82DF-5BEB0D84C30C}" type="slidenum">
              <a:rPr lang="en-US" sz="1500" smtClean="0"/>
              <a:t>‹#›</a:t>
            </a:fld>
            <a:endParaRPr lang="en-US" sz="1500" dirty="0"/>
          </a:p>
        </p:txBody>
      </p:sp>
      <p:sp>
        <p:nvSpPr>
          <p:cNvPr id="4" name="Text Placeholder 3"/>
          <p:cNvSpPr>
            <a:spLocks noGrp="1"/>
          </p:cNvSpPr>
          <p:nvPr>
            <p:ph type="body" sz="quarter" idx="18"/>
          </p:nvPr>
        </p:nvSpPr>
        <p:spPr>
          <a:xfrm>
            <a:off x="1181107" y="1847854"/>
            <a:ext cx="15925796" cy="585788"/>
          </a:xfrm>
          <a:prstGeom prst="rect">
            <a:avLst/>
          </a:prstGeom>
        </p:spPr>
        <p:txBody>
          <a:bodyPr/>
          <a:lstStyle>
            <a:lvl1pPr>
              <a:defRPr lang="en-US" sz="3200" kern="1200" dirty="0" smtClean="0">
                <a:solidFill>
                  <a:schemeClr val="accent2"/>
                </a:solidFill>
                <a:latin typeface="+mj-lt"/>
                <a:ea typeface="ＭＳ Ｐゴシック" charset="0"/>
                <a:cs typeface="Roboto Regular"/>
              </a:defRPr>
            </a:lvl1pPr>
          </a:lstStyle>
          <a:p>
            <a:pPr marL="0" lvl="0" indent="0" algn="ctr" defTabSz="914169" rtl="0" eaLnBrk="1" latinLnBrk="0" hangingPunct="1">
              <a:spcBef>
                <a:spcPct val="0"/>
              </a:spcBef>
              <a:buFontTx/>
              <a:buNone/>
            </a:pPr>
            <a:r>
              <a:rPr lang="en-US" dirty="0"/>
              <a:t>Click to edit Master text styles</a:t>
            </a:r>
          </a:p>
        </p:txBody>
      </p:sp>
      <p:sp>
        <p:nvSpPr>
          <p:cNvPr id="29" name="Picture Placeholder 6"/>
          <p:cNvSpPr>
            <a:spLocks noGrp="1"/>
          </p:cNvSpPr>
          <p:nvPr>
            <p:ph type="pic" sz="quarter" idx="20"/>
          </p:nvPr>
        </p:nvSpPr>
        <p:spPr>
          <a:xfrm>
            <a:off x="9967139" y="3309258"/>
            <a:ext cx="7275836" cy="4463142"/>
          </a:xfrm>
          <a:prstGeom prst="rect">
            <a:avLst/>
          </a:prstGeom>
        </p:spPr>
        <p:txBody>
          <a:bodyPr/>
          <a:lstStyle>
            <a:lvl1pPr rtl="0">
              <a:defRPr/>
            </a:lvl1pPr>
          </a:lstStyle>
          <a:p>
            <a:endParaRPr lang="en-US"/>
          </a:p>
        </p:txBody>
      </p:sp>
    </p:spTree>
    <p:extLst>
      <p:ext uri="{BB962C8B-B14F-4D97-AF65-F5344CB8AC3E}">
        <p14:creationId xmlns:p14="http://schemas.microsoft.com/office/powerpoint/2010/main" val="1413759777"/>
      </p:ext>
    </p:extLst>
  </p:cSld>
  <p:clrMapOvr>
    <a:masterClrMapping/>
  </p:clrMapOvr>
  <p:extLst>
    <p:ext uri="{DCECCB84-F9BA-43D5-87BE-67443E8EF086}">
      <p15:sldGuideLst xmlns:p15="http://schemas.microsoft.com/office/powerpoint/2012/main">
        <p15:guide id="1" orient="horz" pos="4896">
          <p15:clr>
            <a:srgbClr val="FBAE40"/>
          </p15:clr>
        </p15:guide>
        <p15:guide id="2" pos="576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Subtitle Graph/Tab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680776" y="9404329"/>
            <a:ext cx="2260754" cy="863384"/>
          </a:xfrm>
          <a:prstGeom prst="rect">
            <a:avLst/>
          </a:prstGeom>
        </p:spPr>
      </p:pic>
      <p:sp>
        <p:nvSpPr>
          <p:cNvPr id="6" name="Rectangle 5"/>
          <p:cNvSpPr/>
          <p:nvPr userDrawn="1"/>
        </p:nvSpPr>
        <p:spPr>
          <a:xfrm>
            <a:off x="432350" y="9684551"/>
            <a:ext cx="412292" cy="323165"/>
          </a:xfrm>
          <a:prstGeom prst="rect">
            <a:avLst/>
          </a:prstGeom>
        </p:spPr>
        <p:txBody>
          <a:bodyPr wrap="none" anchor="ctr">
            <a:spAutoFit/>
          </a:bodyPr>
          <a:lstStyle/>
          <a:p>
            <a:pPr algn="ctr"/>
            <a:fld id="{1036F1E4-8092-45C6-82DF-5BEB0D84C30C}" type="slidenum">
              <a:rPr lang="en-US" sz="1500" smtClean="0"/>
              <a:t>‹#›</a:t>
            </a:fld>
            <a:endParaRPr lang="en-US" sz="1500" dirty="0"/>
          </a:p>
        </p:txBody>
      </p:sp>
      <p:sp>
        <p:nvSpPr>
          <p:cNvPr id="7" name="Rectangle 6"/>
          <p:cNvSpPr/>
          <p:nvPr userDrawn="1"/>
        </p:nvSpPr>
        <p:spPr>
          <a:xfrm>
            <a:off x="7279261" y="9684551"/>
            <a:ext cx="3639265" cy="323165"/>
          </a:xfrm>
          <a:prstGeom prst="rect">
            <a:avLst/>
          </a:prstGeom>
        </p:spPr>
        <p:txBody>
          <a:bodyPr wrap="none" anchor="ctr">
            <a:spAutoFit/>
          </a:bodyPr>
          <a:lstStyle/>
          <a:p>
            <a:pPr algn="ctr"/>
            <a:r>
              <a:rPr lang="en-US" sz="1500" dirty="0"/>
              <a:t>Copyright Claroty 2018 </a:t>
            </a:r>
            <a:r>
              <a:rPr lang="mr-IN" sz="1500" dirty="0"/>
              <a:t>–</a:t>
            </a:r>
            <a:r>
              <a:rPr lang="en-US" sz="1500" dirty="0"/>
              <a:t> All Rights Reserved</a:t>
            </a:r>
          </a:p>
        </p:txBody>
      </p:sp>
      <p:sp>
        <p:nvSpPr>
          <p:cNvPr id="9" name="Text Placeholder 2">
            <a:extLst>
              <a:ext uri="{FF2B5EF4-FFF2-40B4-BE49-F238E27FC236}">
                <a16:creationId xmlns:a16="http://schemas.microsoft.com/office/drawing/2014/main" id="{4D8C9F1E-062A-E74B-AF2B-7F6BD6DADFD0}"/>
              </a:ext>
            </a:extLst>
          </p:cNvPr>
          <p:cNvSpPr>
            <a:spLocks noGrp="1"/>
          </p:cNvSpPr>
          <p:nvPr>
            <p:ph type="body" idx="13" hasCustomPrompt="1"/>
          </p:nvPr>
        </p:nvSpPr>
        <p:spPr>
          <a:xfrm>
            <a:off x="1200526" y="557742"/>
            <a:ext cx="15906377" cy="760032"/>
          </a:xfrm>
          <a:prstGeom prst="rect">
            <a:avLst/>
          </a:prstGeom>
        </p:spPr>
        <p:txBody>
          <a:bodyPr anchor="b">
            <a:noAutofit/>
          </a:bodyPr>
          <a:lstStyle>
            <a:lvl1pPr marL="0" indent="0" algn="ctr" defTabSz="914169" rtl="0" eaLnBrk="1" latinLnBrk="0" hangingPunct="1">
              <a:buNone/>
              <a:defRPr lang="en-US" sz="4800" b="0" kern="1200" dirty="0" smtClean="0">
                <a:solidFill>
                  <a:schemeClr val="bg1"/>
                </a:solidFill>
                <a:latin typeface="+mj-lt"/>
                <a:ea typeface="+mn-ea"/>
                <a:cs typeface="Museo Sans 700" pitchFamily="50" charset="0"/>
              </a:defRPr>
            </a:lvl1pPr>
            <a:lvl2pPr marL="342953" indent="0">
              <a:buNone/>
              <a:defRPr sz="1500" b="1"/>
            </a:lvl2pPr>
            <a:lvl3pPr marL="685904" indent="0">
              <a:buNone/>
              <a:defRPr sz="1350" b="1"/>
            </a:lvl3pPr>
            <a:lvl4pPr marL="1028853" indent="0">
              <a:buNone/>
              <a:defRPr sz="1200" b="1"/>
            </a:lvl4pPr>
            <a:lvl5pPr marL="1371807" indent="0">
              <a:buNone/>
              <a:defRPr sz="1200" b="1"/>
            </a:lvl5pPr>
            <a:lvl6pPr marL="1714757" indent="0">
              <a:buNone/>
              <a:defRPr sz="1200" b="1"/>
            </a:lvl6pPr>
            <a:lvl7pPr marL="2057711" indent="0">
              <a:buNone/>
              <a:defRPr sz="1200" b="1"/>
            </a:lvl7pPr>
            <a:lvl8pPr marL="2400660" indent="0">
              <a:buNone/>
              <a:defRPr sz="1200" b="1"/>
            </a:lvl8pPr>
            <a:lvl9pPr marL="2743613" indent="0">
              <a:buNone/>
              <a:defRPr sz="1200" b="1"/>
            </a:lvl9pPr>
          </a:lstStyle>
          <a:p>
            <a:pPr lvl="0"/>
            <a:r>
              <a:rPr lang="en-US" dirty="0"/>
              <a:t>Click to edit master text styles</a:t>
            </a:r>
          </a:p>
        </p:txBody>
      </p:sp>
      <p:sp>
        <p:nvSpPr>
          <p:cNvPr id="10" name="Text Placeholder 9"/>
          <p:cNvSpPr>
            <a:spLocks noGrp="1"/>
          </p:cNvSpPr>
          <p:nvPr>
            <p:ph type="body" sz="quarter" idx="14"/>
          </p:nvPr>
        </p:nvSpPr>
        <p:spPr>
          <a:xfrm>
            <a:off x="1200526" y="1843318"/>
            <a:ext cx="15906377" cy="652238"/>
          </a:xfrm>
          <a:prstGeom prst="rect">
            <a:avLst/>
          </a:prstGeom>
          <a:effectLst>
            <a:glow rad="431800">
              <a:schemeClr val="bg1">
                <a:alpha val="40000"/>
              </a:schemeClr>
            </a:glow>
          </a:effectLst>
        </p:spPr>
        <p:txBody>
          <a:bodyPr/>
          <a:lstStyle>
            <a:lvl1pPr marL="0" indent="0" algn="ctr" defTabSz="914169" rtl="0" eaLnBrk="1" latinLnBrk="0" hangingPunct="1">
              <a:spcBef>
                <a:spcPct val="0"/>
              </a:spcBef>
              <a:buFontTx/>
              <a:buNone/>
              <a:defRPr lang="en-US" sz="3200" kern="1200" dirty="0" smtClean="0">
                <a:solidFill>
                  <a:schemeClr val="accent2"/>
                </a:solidFill>
                <a:latin typeface="+mj-lt"/>
                <a:ea typeface="ＭＳ Ｐゴシック" charset="0"/>
                <a:cs typeface="Roboto Regular"/>
              </a:defRPr>
            </a:lvl1pPr>
            <a:lvl2pPr marL="0" indent="0" algn="ctr" defTabSz="914169" rtl="0" eaLnBrk="1" latinLnBrk="0" hangingPunct="1">
              <a:spcBef>
                <a:spcPct val="0"/>
              </a:spcBef>
              <a:buFontTx/>
              <a:buNone/>
              <a:defRPr lang="en-US" sz="3200" kern="1200" dirty="0" smtClean="0">
                <a:solidFill>
                  <a:schemeClr val="accent2"/>
                </a:solidFill>
                <a:latin typeface="Calibri "/>
                <a:ea typeface="+mn-ea"/>
                <a:cs typeface="+mn-cs"/>
              </a:defRPr>
            </a:lvl2pPr>
            <a:lvl3pPr marL="0" indent="0" algn="ctr" defTabSz="914169" rtl="0" eaLnBrk="1" latinLnBrk="0" hangingPunct="1">
              <a:spcBef>
                <a:spcPct val="0"/>
              </a:spcBef>
              <a:buFontTx/>
              <a:buNone/>
              <a:defRPr lang="en-US" sz="3200" kern="1200" dirty="0" smtClean="0">
                <a:solidFill>
                  <a:schemeClr val="accent2"/>
                </a:solidFill>
                <a:latin typeface="Calibri "/>
                <a:ea typeface="+mn-ea"/>
                <a:cs typeface="+mn-cs"/>
              </a:defRPr>
            </a:lvl3pPr>
            <a:lvl4pPr marL="0" indent="0" algn="ctr" defTabSz="914169" rtl="0" eaLnBrk="1" latinLnBrk="0" hangingPunct="1">
              <a:spcBef>
                <a:spcPct val="0"/>
              </a:spcBef>
              <a:buFontTx/>
              <a:buNone/>
              <a:defRPr lang="en-US" sz="3200" kern="1200" dirty="0" smtClean="0">
                <a:solidFill>
                  <a:schemeClr val="accent2"/>
                </a:solidFill>
                <a:latin typeface="Calibri "/>
                <a:ea typeface="+mn-ea"/>
                <a:cs typeface="+mn-cs"/>
              </a:defRPr>
            </a:lvl4pPr>
            <a:lvl5pPr marL="0" indent="0" algn="ctr" defTabSz="914169" rtl="0" eaLnBrk="1" latinLnBrk="0" hangingPunct="1">
              <a:spcBef>
                <a:spcPct val="0"/>
              </a:spcBef>
              <a:buFontTx/>
              <a:buNone/>
              <a:defRPr lang="en-US" sz="3200" kern="1200" dirty="0" smtClean="0">
                <a:solidFill>
                  <a:schemeClr val="accent2"/>
                </a:solidFill>
                <a:latin typeface="Calibri "/>
                <a:ea typeface="+mn-ea"/>
                <a:cs typeface="+mn-cs"/>
              </a:defRPr>
            </a:lvl5pPr>
          </a:lstStyle>
          <a:p>
            <a:pPr marL="0" lvl="0" indent="0" algn="ctr" defTabSz="914169" rtl="0" eaLnBrk="1" latinLnBrk="0" hangingPunct="1">
              <a:spcBef>
                <a:spcPct val="0"/>
              </a:spcBef>
              <a:buFontTx/>
              <a:buNone/>
            </a:pPr>
            <a:r>
              <a:rPr lang="en-US" dirty="0"/>
              <a:t>Click to edit Master text styles</a:t>
            </a:r>
          </a:p>
        </p:txBody>
      </p:sp>
      <p:sp>
        <p:nvSpPr>
          <p:cNvPr id="11" name="Rectangle 10"/>
          <p:cNvSpPr/>
          <p:nvPr userDrawn="1"/>
        </p:nvSpPr>
        <p:spPr>
          <a:xfrm>
            <a:off x="8788123" y="1562177"/>
            <a:ext cx="711767" cy="33558"/>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8" name="Content Placeholder 5"/>
          <p:cNvSpPr>
            <a:spLocks noGrp="1"/>
          </p:cNvSpPr>
          <p:nvPr>
            <p:ph sz="quarter" idx="21"/>
          </p:nvPr>
        </p:nvSpPr>
        <p:spPr>
          <a:xfrm>
            <a:off x="1200526" y="2876550"/>
            <a:ext cx="15906377" cy="6324600"/>
          </a:xfrm>
          <a:prstGeom prst="rect">
            <a:avLst/>
          </a:prstGeom>
        </p:spPr>
        <p:txBody>
          <a:bodyPr anchor="ctr" anchorCtr="0">
            <a:normAutofit/>
          </a:bodyPr>
          <a:lstStyle>
            <a:lvl1pPr marL="342953" indent="-342953" algn="l" defTabSz="914535" rtl="0" eaLnBrk="1" latinLnBrk="0" hangingPunct="1">
              <a:spcBef>
                <a:spcPct val="20000"/>
              </a:spcBef>
              <a:buClr>
                <a:schemeClr val="accent2"/>
              </a:buClr>
              <a:buFont typeface="Arial" panose="020B0604020202020204" pitchFamily="34" charset="0"/>
              <a:buChar char="•"/>
              <a:defRPr lang="en-US" sz="4001" kern="1200" dirty="0" smtClean="0">
                <a:solidFill>
                  <a:schemeClr val="bg1"/>
                </a:solidFill>
                <a:latin typeface="+mn-lt"/>
                <a:ea typeface="+mn-ea"/>
                <a:cs typeface="+mn-cs"/>
              </a:defRPr>
            </a:lvl1pPr>
            <a:lvl2pPr marL="628745" indent="-327075" algn="l" defTabSz="914535" rtl="0" eaLnBrk="1" latinLnBrk="0" hangingPunct="1">
              <a:spcBef>
                <a:spcPct val="20000"/>
              </a:spcBef>
              <a:buClr>
                <a:schemeClr val="accent2"/>
              </a:buClr>
              <a:buFont typeface="Arial" panose="020B0604020202020204" pitchFamily="34" charset="0"/>
              <a:buChar char="•"/>
              <a:defRPr lang="en-US" sz="3600" kern="1200" dirty="0" smtClean="0">
                <a:solidFill>
                  <a:schemeClr val="bg1"/>
                </a:solidFill>
                <a:latin typeface="+mn-lt"/>
                <a:ea typeface="+mn-ea"/>
                <a:cs typeface="+mn-cs"/>
              </a:defRPr>
            </a:lvl2pPr>
            <a:lvl3pPr marL="857381" indent="-228636" algn="l" defTabSz="914535" rtl="0" eaLnBrk="1" latinLnBrk="0" hangingPunct="1">
              <a:spcBef>
                <a:spcPct val="20000"/>
              </a:spcBef>
              <a:buClr>
                <a:schemeClr val="accent2"/>
              </a:buClr>
              <a:buFont typeface="Arial" panose="020B0604020202020204" pitchFamily="34" charset="0"/>
              <a:buChar char="•"/>
              <a:defRPr lang="en-US" sz="3200" kern="1200" dirty="0" smtClean="0">
                <a:solidFill>
                  <a:schemeClr val="bg1"/>
                </a:solidFill>
                <a:latin typeface="+mn-lt"/>
                <a:ea typeface="+mn-ea"/>
                <a:cs typeface="+mn-cs"/>
              </a:defRPr>
            </a:lvl3pPr>
            <a:lvl4pPr marL="1086012" indent="-285795" algn="l" defTabSz="914535" rtl="0" eaLnBrk="1" latinLnBrk="0" hangingPunct="1">
              <a:spcBef>
                <a:spcPct val="20000"/>
              </a:spcBef>
              <a:buClr>
                <a:schemeClr val="accent2"/>
              </a:buClr>
              <a:buFont typeface="Arial" panose="020B0604020202020204" pitchFamily="34" charset="0"/>
              <a:buChar char="•"/>
              <a:defRPr lang="en-US" sz="3200" kern="1200" dirty="0" smtClean="0">
                <a:solidFill>
                  <a:schemeClr val="bg1"/>
                </a:solidFill>
                <a:latin typeface="+mn-lt"/>
                <a:ea typeface="+mn-ea"/>
                <a:cs typeface="+mn-cs"/>
              </a:defRPr>
            </a:lvl4pPr>
            <a:lvl5pPr marL="1371807" indent="-285795" algn="l" defTabSz="914535" rtl="0" eaLnBrk="1" latinLnBrk="0" hangingPunct="1">
              <a:spcBef>
                <a:spcPct val="20000"/>
              </a:spcBef>
              <a:buClr>
                <a:schemeClr val="accent2"/>
              </a:buClr>
              <a:buFont typeface="Arial" panose="020B0604020202020204" pitchFamily="34" charset="0"/>
              <a:buChar char="•"/>
              <a:defRPr lang="en-US" sz="2801" kern="1200" dirty="0" smtClean="0">
                <a:solidFill>
                  <a:schemeClr val="bg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9922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itle and Subtitle Blank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680776" y="9404329"/>
            <a:ext cx="2260754" cy="863384"/>
          </a:xfrm>
          <a:prstGeom prst="rect">
            <a:avLst/>
          </a:prstGeom>
        </p:spPr>
      </p:pic>
      <p:sp>
        <p:nvSpPr>
          <p:cNvPr id="6" name="Rectangle 5"/>
          <p:cNvSpPr/>
          <p:nvPr userDrawn="1"/>
        </p:nvSpPr>
        <p:spPr>
          <a:xfrm>
            <a:off x="432350" y="9684551"/>
            <a:ext cx="412292" cy="323165"/>
          </a:xfrm>
          <a:prstGeom prst="rect">
            <a:avLst/>
          </a:prstGeom>
        </p:spPr>
        <p:txBody>
          <a:bodyPr wrap="none" anchor="ctr">
            <a:spAutoFit/>
          </a:bodyPr>
          <a:lstStyle/>
          <a:p>
            <a:pPr algn="ctr"/>
            <a:fld id="{1036F1E4-8092-45C6-82DF-5BEB0D84C30C}" type="slidenum">
              <a:rPr lang="en-US" sz="1500" smtClean="0"/>
              <a:t>‹#›</a:t>
            </a:fld>
            <a:endParaRPr lang="en-US" sz="1500" dirty="0"/>
          </a:p>
        </p:txBody>
      </p:sp>
      <p:sp>
        <p:nvSpPr>
          <p:cNvPr id="7" name="Rectangle 6"/>
          <p:cNvSpPr/>
          <p:nvPr userDrawn="1"/>
        </p:nvSpPr>
        <p:spPr>
          <a:xfrm>
            <a:off x="7279261" y="9684551"/>
            <a:ext cx="3639265" cy="323165"/>
          </a:xfrm>
          <a:prstGeom prst="rect">
            <a:avLst/>
          </a:prstGeom>
        </p:spPr>
        <p:txBody>
          <a:bodyPr wrap="none" anchor="ctr">
            <a:spAutoFit/>
          </a:bodyPr>
          <a:lstStyle/>
          <a:p>
            <a:pPr algn="ctr"/>
            <a:r>
              <a:rPr lang="en-US" sz="1500" dirty="0"/>
              <a:t>Copyright Claroty 2018 </a:t>
            </a:r>
            <a:r>
              <a:rPr lang="mr-IN" sz="1500" dirty="0"/>
              <a:t>–</a:t>
            </a:r>
            <a:r>
              <a:rPr lang="en-US" sz="1500" dirty="0"/>
              <a:t> All Rights Reserved</a:t>
            </a:r>
          </a:p>
        </p:txBody>
      </p:sp>
      <p:sp>
        <p:nvSpPr>
          <p:cNvPr id="9" name="Text Placeholder 2">
            <a:extLst>
              <a:ext uri="{FF2B5EF4-FFF2-40B4-BE49-F238E27FC236}">
                <a16:creationId xmlns:a16="http://schemas.microsoft.com/office/drawing/2014/main" id="{4D8C9F1E-062A-E74B-AF2B-7F6BD6DADFD0}"/>
              </a:ext>
            </a:extLst>
          </p:cNvPr>
          <p:cNvSpPr>
            <a:spLocks noGrp="1"/>
          </p:cNvSpPr>
          <p:nvPr>
            <p:ph type="body" idx="13" hasCustomPrompt="1"/>
          </p:nvPr>
        </p:nvSpPr>
        <p:spPr>
          <a:xfrm>
            <a:off x="1270705" y="557742"/>
            <a:ext cx="15746600" cy="760032"/>
          </a:xfrm>
          <a:prstGeom prst="rect">
            <a:avLst/>
          </a:prstGeom>
        </p:spPr>
        <p:txBody>
          <a:bodyPr anchor="b">
            <a:noAutofit/>
          </a:bodyPr>
          <a:lstStyle>
            <a:lvl1pPr marL="0" indent="0" algn="ctr" defTabSz="914169" rtl="0" eaLnBrk="1" latinLnBrk="0" hangingPunct="1">
              <a:buNone/>
              <a:defRPr lang="en-US" sz="4800" b="0" kern="1200" dirty="0" smtClean="0">
                <a:solidFill>
                  <a:schemeClr val="bg1"/>
                </a:solidFill>
                <a:latin typeface="+mj-lt"/>
                <a:ea typeface="+mn-ea"/>
                <a:cs typeface="Museo Sans 700" pitchFamily="50" charset="0"/>
              </a:defRPr>
            </a:lvl1pPr>
            <a:lvl2pPr marL="342953" indent="0">
              <a:buNone/>
              <a:defRPr sz="1500" b="1"/>
            </a:lvl2pPr>
            <a:lvl3pPr marL="685904" indent="0">
              <a:buNone/>
              <a:defRPr sz="1350" b="1"/>
            </a:lvl3pPr>
            <a:lvl4pPr marL="1028853" indent="0">
              <a:buNone/>
              <a:defRPr sz="1200" b="1"/>
            </a:lvl4pPr>
            <a:lvl5pPr marL="1371807" indent="0">
              <a:buNone/>
              <a:defRPr sz="1200" b="1"/>
            </a:lvl5pPr>
            <a:lvl6pPr marL="1714757" indent="0">
              <a:buNone/>
              <a:defRPr sz="1200" b="1"/>
            </a:lvl6pPr>
            <a:lvl7pPr marL="2057711" indent="0">
              <a:buNone/>
              <a:defRPr sz="1200" b="1"/>
            </a:lvl7pPr>
            <a:lvl8pPr marL="2400660" indent="0">
              <a:buNone/>
              <a:defRPr sz="1200" b="1"/>
            </a:lvl8pPr>
            <a:lvl9pPr marL="2743613" indent="0">
              <a:buNone/>
              <a:defRPr sz="1200" b="1"/>
            </a:lvl9pPr>
          </a:lstStyle>
          <a:p>
            <a:pPr lvl="0"/>
            <a:r>
              <a:rPr lang="en-US" dirty="0"/>
              <a:t>Click to edit master text styles</a:t>
            </a:r>
          </a:p>
        </p:txBody>
      </p:sp>
      <p:sp>
        <p:nvSpPr>
          <p:cNvPr id="10" name="Text Placeholder 9"/>
          <p:cNvSpPr>
            <a:spLocks noGrp="1"/>
          </p:cNvSpPr>
          <p:nvPr>
            <p:ph type="body" sz="quarter" idx="14"/>
          </p:nvPr>
        </p:nvSpPr>
        <p:spPr>
          <a:xfrm>
            <a:off x="1270705" y="1843313"/>
            <a:ext cx="15746600" cy="1828800"/>
          </a:xfrm>
          <a:prstGeom prst="rect">
            <a:avLst/>
          </a:prstGeom>
          <a:effectLst>
            <a:glow rad="431800">
              <a:schemeClr val="bg1">
                <a:alpha val="40000"/>
              </a:schemeClr>
            </a:glow>
          </a:effectLst>
        </p:spPr>
        <p:txBody>
          <a:bodyPr/>
          <a:lstStyle>
            <a:lvl1pPr marL="0" indent="0" algn="ctr" defTabSz="914169" rtl="0" eaLnBrk="1" latinLnBrk="0" hangingPunct="1">
              <a:spcBef>
                <a:spcPct val="0"/>
              </a:spcBef>
              <a:buFontTx/>
              <a:buNone/>
              <a:defRPr lang="en-US" sz="3200" kern="1200" dirty="0" smtClean="0">
                <a:solidFill>
                  <a:schemeClr val="accent2"/>
                </a:solidFill>
                <a:latin typeface="+mj-lt"/>
                <a:ea typeface="ＭＳ Ｐゴシック" charset="0"/>
                <a:cs typeface="Roboto Regular"/>
              </a:defRPr>
            </a:lvl1pPr>
            <a:lvl2pPr marL="0" indent="0" algn="ctr" defTabSz="914169" rtl="0" eaLnBrk="1" latinLnBrk="0" hangingPunct="1">
              <a:spcBef>
                <a:spcPct val="0"/>
              </a:spcBef>
              <a:buFontTx/>
              <a:buNone/>
              <a:defRPr lang="en-US" sz="3200" kern="1200" dirty="0" smtClean="0">
                <a:solidFill>
                  <a:schemeClr val="accent2"/>
                </a:solidFill>
                <a:latin typeface="Calibri "/>
                <a:ea typeface="+mn-ea"/>
                <a:cs typeface="+mn-cs"/>
              </a:defRPr>
            </a:lvl2pPr>
            <a:lvl3pPr marL="0" indent="0" algn="ctr" defTabSz="914169" rtl="0" eaLnBrk="1" latinLnBrk="0" hangingPunct="1">
              <a:spcBef>
                <a:spcPct val="0"/>
              </a:spcBef>
              <a:buFontTx/>
              <a:buNone/>
              <a:defRPr lang="en-US" sz="3200" kern="1200" dirty="0" smtClean="0">
                <a:solidFill>
                  <a:schemeClr val="accent2"/>
                </a:solidFill>
                <a:latin typeface="Calibri "/>
                <a:ea typeface="+mn-ea"/>
                <a:cs typeface="+mn-cs"/>
              </a:defRPr>
            </a:lvl3pPr>
            <a:lvl4pPr marL="0" indent="0" algn="ctr" defTabSz="914169" rtl="0" eaLnBrk="1" latinLnBrk="0" hangingPunct="1">
              <a:spcBef>
                <a:spcPct val="0"/>
              </a:spcBef>
              <a:buFontTx/>
              <a:buNone/>
              <a:defRPr lang="en-US" sz="3200" kern="1200" dirty="0" smtClean="0">
                <a:solidFill>
                  <a:schemeClr val="accent2"/>
                </a:solidFill>
                <a:latin typeface="Calibri "/>
                <a:ea typeface="+mn-ea"/>
                <a:cs typeface="+mn-cs"/>
              </a:defRPr>
            </a:lvl4pPr>
            <a:lvl5pPr marL="0" indent="0" algn="ctr" defTabSz="914169" rtl="0" eaLnBrk="1" latinLnBrk="0" hangingPunct="1">
              <a:spcBef>
                <a:spcPct val="0"/>
              </a:spcBef>
              <a:buFontTx/>
              <a:buNone/>
              <a:defRPr lang="en-US" sz="3200" kern="1200" dirty="0" smtClean="0">
                <a:solidFill>
                  <a:schemeClr val="accent2"/>
                </a:solidFill>
                <a:latin typeface="Calibri "/>
                <a:ea typeface="+mn-ea"/>
                <a:cs typeface="+mn-cs"/>
              </a:defRPr>
            </a:lvl5pPr>
          </a:lstStyle>
          <a:p>
            <a:pPr marL="0" lvl="0" indent="0" algn="ctr" defTabSz="914169" rtl="0" eaLnBrk="1" latinLnBrk="0" hangingPunct="1">
              <a:spcBef>
                <a:spcPct val="0"/>
              </a:spcBef>
              <a:buFontTx/>
              <a:buNone/>
            </a:pPr>
            <a:r>
              <a:rPr lang="en-US" dirty="0"/>
              <a:t>Click to edit Master text styles</a:t>
            </a:r>
          </a:p>
        </p:txBody>
      </p:sp>
      <p:sp>
        <p:nvSpPr>
          <p:cNvPr id="11" name="Rectangle 10"/>
          <p:cNvSpPr/>
          <p:nvPr userDrawn="1"/>
        </p:nvSpPr>
        <p:spPr>
          <a:xfrm>
            <a:off x="8788123" y="1562177"/>
            <a:ext cx="711767" cy="33558"/>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Tree>
    <p:extLst>
      <p:ext uri="{BB962C8B-B14F-4D97-AF65-F5344CB8AC3E}">
        <p14:creationId xmlns:p14="http://schemas.microsoft.com/office/powerpoint/2010/main" val="38545481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Blank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680776" y="9404329"/>
            <a:ext cx="2260754" cy="863384"/>
          </a:xfrm>
          <a:prstGeom prst="rect">
            <a:avLst/>
          </a:prstGeom>
        </p:spPr>
      </p:pic>
      <p:sp>
        <p:nvSpPr>
          <p:cNvPr id="6" name="Rectangle 5"/>
          <p:cNvSpPr/>
          <p:nvPr userDrawn="1"/>
        </p:nvSpPr>
        <p:spPr>
          <a:xfrm>
            <a:off x="432350" y="9684551"/>
            <a:ext cx="412292" cy="323165"/>
          </a:xfrm>
          <a:prstGeom prst="rect">
            <a:avLst/>
          </a:prstGeom>
        </p:spPr>
        <p:txBody>
          <a:bodyPr wrap="none" anchor="ctr">
            <a:spAutoFit/>
          </a:bodyPr>
          <a:lstStyle/>
          <a:p>
            <a:pPr algn="ctr"/>
            <a:fld id="{1036F1E4-8092-45C6-82DF-5BEB0D84C30C}" type="slidenum">
              <a:rPr lang="en-US" sz="1500" smtClean="0"/>
              <a:t>‹#›</a:t>
            </a:fld>
            <a:endParaRPr lang="en-US" sz="1500" dirty="0"/>
          </a:p>
        </p:txBody>
      </p:sp>
      <p:sp>
        <p:nvSpPr>
          <p:cNvPr id="7" name="Rectangle 6"/>
          <p:cNvSpPr/>
          <p:nvPr userDrawn="1"/>
        </p:nvSpPr>
        <p:spPr>
          <a:xfrm>
            <a:off x="7279261" y="9684551"/>
            <a:ext cx="3639265" cy="323165"/>
          </a:xfrm>
          <a:prstGeom prst="rect">
            <a:avLst/>
          </a:prstGeom>
        </p:spPr>
        <p:txBody>
          <a:bodyPr wrap="none" anchor="ctr">
            <a:spAutoFit/>
          </a:bodyPr>
          <a:lstStyle/>
          <a:p>
            <a:pPr algn="ctr"/>
            <a:r>
              <a:rPr lang="en-US" sz="1500" dirty="0"/>
              <a:t>Copyright Claroty 2018 </a:t>
            </a:r>
            <a:r>
              <a:rPr lang="mr-IN" sz="1500" dirty="0"/>
              <a:t>–</a:t>
            </a:r>
            <a:r>
              <a:rPr lang="en-US" sz="1500" dirty="0"/>
              <a:t> All Rights Reserved</a:t>
            </a:r>
          </a:p>
        </p:txBody>
      </p:sp>
      <p:sp>
        <p:nvSpPr>
          <p:cNvPr id="9" name="Text Placeholder 2">
            <a:extLst>
              <a:ext uri="{FF2B5EF4-FFF2-40B4-BE49-F238E27FC236}">
                <a16:creationId xmlns:a16="http://schemas.microsoft.com/office/drawing/2014/main" id="{4D8C9F1E-062A-E74B-AF2B-7F6BD6DADFD0}"/>
              </a:ext>
            </a:extLst>
          </p:cNvPr>
          <p:cNvSpPr>
            <a:spLocks noGrp="1"/>
          </p:cNvSpPr>
          <p:nvPr>
            <p:ph type="body" idx="13" hasCustomPrompt="1"/>
          </p:nvPr>
        </p:nvSpPr>
        <p:spPr>
          <a:xfrm>
            <a:off x="1270705" y="557742"/>
            <a:ext cx="15746600" cy="760032"/>
          </a:xfrm>
          <a:prstGeom prst="rect">
            <a:avLst/>
          </a:prstGeom>
        </p:spPr>
        <p:txBody>
          <a:bodyPr anchor="b">
            <a:noAutofit/>
          </a:bodyPr>
          <a:lstStyle>
            <a:lvl1pPr marL="0" indent="0" algn="ctr" defTabSz="914169" rtl="0" eaLnBrk="1" latinLnBrk="0" hangingPunct="1">
              <a:buNone/>
              <a:defRPr lang="en-US" sz="4800" b="0" kern="1200" dirty="0" smtClean="0">
                <a:solidFill>
                  <a:schemeClr val="bg1"/>
                </a:solidFill>
                <a:latin typeface="+mj-lt"/>
                <a:ea typeface="+mn-ea"/>
                <a:cs typeface="Museo Sans 700" pitchFamily="50" charset="0"/>
              </a:defRPr>
            </a:lvl1pPr>
            <a:lvl2pPr marL="342953" indent="0">
              <a:buNone/>
              <a:defRPr sz="1500" b="1"/>
            </a:lvl2pPr>
            <a:lvl3pPr marL="685904" indent="0">
              <a:buNone/>
              <a:defRPr sz="1350" b="1"/>
            </a:lvl3pPr>
            <a:lvl4pPr marL="1028853" indent="0">
              <a:buNone/>
              <a:defRPr sz="1200" b="1"/>
            </a:lvl4pPr>
            <a:lvl5pPr marL="1371807" indent="0">
              <a:buNone/>
              <a:defRPr sz="1200" b="1"/>
            </a:lvl5pPr>
            <a:lvl6pPr marL="1714757" indent="0">
              <a:buNone/>
              <a:defRPr sz="1200" b="1"/>
            </a:lvl6pPr>
            <a:lvl7pPr marL="2057711" indent="0">
              <a:buNone/>
              <a:defRPr sz="1200" b="1"/>
            </a:lvl7pPr>
            <a:lvl8pPr marL="2400660" indent="0">
              <a:buNone/>
              <a:defRPr sz="1200" b="1"/>
            </a:lvl8pPr>
            <a:lvl9pPr marL="2743613" indent="0">
              <a:buNone/>
              <a:defRPr sz="1200" b="1"/>
            </a:lvl9pPr>
          </a:lstStyle>
          <a:p>
            <a:pPr lvl="0"/>
            <a:r>
              <a:rPr lang="en-US" dirty="0"/>
              <a:t>Click to edit master text styles</a:t>
            </a:r>
          </a:p>
        </p:txBody>
      </p:sp>
    </p:spTree>
    <p:extLst>
      <p:ext uri="{BB962C8B-B14F-4D97-AF65-F5344CB8AC3E}">
        <p14:creationId xmlns:p14="http://schemas.microsoft.com/office/powerpoint/2010/main" val="4184379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and Text R Slide">
    <p:spTree>
      <p:nvGrpSpPr>
        <p:cNvPr id="1" name=""/>
        <p:cNvGrpSpPr/>
        <p:nvPr/>
      </p:nvGrpSpPr>
      <p:grpSpPr>
        <a:xfrm>
          <a:off x="0" y="0"/>
          <a:ext cx="0" cy="0"/>
          <a:chOff x="0" y="0"/>
          <a:chExt cx="0" cy="0"/>
        </a:xfrm>
      </p:grpSpPr>
      <p:sp>
        <p:nvSpPr>
          <p:cNvPr id="8" name="Rectangle 7"/>
          <p:cNvSpPr/>
          <p:nvPr userDrawn="1"/>
        </p:nvSpPr>
        <p:spPr>
          <a:xfrm>
            <a:off x="0" y="2744826"/>
            <a:ext cx="18288000" cy="6615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
          <p:cNvSpPr>
            <a:spLocks noGrp="1"/>
          </p:cNvSpPr>
          <p:nvPr>
            <p:ph type="body" idx="13" hasCustomPrompt="1"/>
          </p:nvPr>
        </p:nvSpPr>
        <p:spPr>
          <a:xfrm>
            <a:off x="1181103" y="557742"/>
            <a:ext cx="15925794" cy="760032"/>
          </a:xfrm>
          <a:prstGeom prst="rect">
            <a:avLst/>
          </a:prstGeom>
        </p:spPr>
        <p:txBody>
          <a:bodyPr anchor="b">
            <a:noAutofit/>
          </a:bodyPr>
          <a:lstStyle>
            <a:lvl1pPr marL="0" indent="0" algn="ctr" defTabSz="914032" rtl="0" eaLnBrk="1" latinLnBrk="0" hangingPunct="1">
              <a:buNone/>
              <a:defRPr lang="en-US" sz="4800" b="0" kern="1200" dirty="0" smtClean="0">
                <a:solidFill>
                  <a:schemeClr val="bg1"/>
                </a:solidFill>
                <a:latin typeface="+mj-lt"/>
                <a:ea typeface="+mn-ea"/>
                <a:cs typeface="Museo Sans 700" pitchFamily="50"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36" name="Rectangle 35"/>
          <p:cNvSpPr/>
          <p:nvPr userDrawn="1"/>
        </p:nvSpPr>
        <p:spPr>
          <a:xfrm>
            <a:off x="8788119" y="1562177"/>
            <a:ext cx="711766" cy="33558"/>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grpSp>
        <p:nvGrpSpPr>
          <p:cNvPr id="3" name="Group 2">
            <a:extLst>
              <a:ext uri="{FF2B5EF4-FFF2-40B4-BE49-F238E27FC236}">
                <a16:creationId xmlns:a16="http://schemas.microsoft.com/office/drawing/2014/main" id="{12656DA8-8DC5-8746-93AB-2AFFAAF23051}"/>
              </a:ext>
            </a:extLst>
          </p:cNvPr>
          <p:cNvGrpSpPr/>
          <p:nvPr userDrawn="1"/>
        </p:nvGrpSpPr>
        <p:grpSpPr>
          <a:xfrm>
            <a:off x="7279260" y="9404324"/>
            <a:ext cx="10662262" cy="863384"/>
            <a:chOff x="3639630" y="4702162"/>
            <a:chExt cx="5331131" cy="431692"/>
          </a:xfrm>
        </p:grpSpPr>
        <p:pic>
          <p:nvPicPr>
            <p:cNvPr id="22" name="Picture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40384" y="4702162"/>
              <a:ext cx="1130377" cy="431692"/>
            </a:xfrm>
            <a:prstGeom prst="rect">
              <a:avLst/>
            </a:prstGeom>
          </p:spPr>
        </p:pic>
        <p:sp>
          <p:nvSpPr>
            <p:cNvPr id="12" name="Rectangle 11"/>
            <p:cNvSpPr/>
            <p:nvPr userDrawn="1"/>
          </p:nvSpPr>
          <p:spPr>
            <a:xfrm>
              <a:off x="3639630" y="4842273"/>
              <a:ext cx="1819633" cy="161583"/>
            </a:xfrm>
            <a:prstGeom prst="rect">
              <a:avLst/>
            </a:prstGeom>
          </p:spPr>
          <p:txBody>
            <a:bodyPr wrap="none" anchor="ctr">
              <a:spAutoFit/>
            </a:bodyPr>
            <a:lstStyle/>
            <a:p>
              <a:pPr algn="ctr"/>
              <a:r>
                <a:rPr lang="en-US" sz="1500" dirty="0"/>
                <a:t>Copyright Claroty 2018 </a:t>
              </a:r>
              <a:r>
                <a:rPr lang="mr-IN" sz="1500" dirty="0"/>
                <a:t>–</a:t>
              </a:r>
              <a:r>
                <a:rPr lang="en-US" sz="1500" dirty="0"/>
                <a:t> All Rights Reserved</a:t>
              </a:r>
            </a:p>
          </p:txBody>
        </p:sp>
      </p:grpSp>
      <p:sp>
        <p:nvSpPr>
          <p:cNvPr id="14" name="Rectangle 13"/>
          <p:cNvSpPr/>
          <p:nvPr userDrawn="1"/>
        </p:nvSpPr>
        <p:spPr>
          <a:xfrm>
            <a:off x="432342" y="9684547"/>
            <a:ext cx="412292" cy="323165"/>
          </a:xfrm>
          <a:prstGeom prst="rect">
            <a:avLst/>
          </a:prstGeom>
        </p:spPr>
        <p:txBody>
          <a:bodyPr wrap="none" anchor="ctr">
            <a:spAutoFit/>
          </a:bodyPr>
          <a:lstStyle/>
          <a:p>
            <a:pPr algn="ctr"/>
            <a:fld id="{1036F1E4-8092-45C6-82DF-5BEB0D84C30C}" type="slidenum">
              <a:rPr lang="en-US" sz="1500" smtClean="0"/>
              <a:t>‹#›</a:t>
            </a:fld>
            <a:endParaRPr lang="en-US" sz="1500" dirty="0"/>
          </a:p>
        </p:txBody>
      </p:sp>
      <p:sp>
        <p:nvSpPr>
          <p:cNvPr id="4" name="Text Placeholder 3"/>
          <p:cNvSpPr>
            <a:spLocks noGrp="1"/>
          </p:cNvSpPr>
          <p:nvPr>
            <p:ph type="body" sz="quarter" idx="18"/>
          </p:nvPr>
        </p:nvSpPr>
        <p:spPr>
          <a:xfrm>
            <a:off x="1181103" y="1847850"/>
            <a:ext cx="15925795" cy="585788"/>
          </a:xfrm>
          <a:prstGeom prst="rect">
            <a:avLst/>
          </a:prstGeom>
        </p:spPr>
        <p:txBody>
          <a:bodyPr/>
          <a:lstStyle>
            <a:lvl1pPr>
              <a:defRPr lang="en-US" sz="3200" kern="1200" dirty="0" smtClean="0">
                <a:solidFill>
                  <a:srgbClr val="E0534A"/>
                </a:solidFill>
                <a:latin typeface="+mj-lt"/>
                <a:ea typeface="ＭＳ Ｐゴシック" charset="0"/>
                <a:cs typeface="Roboto Regular"/>
              </a:defRPr>
            </a:lvl1pPr>
          </a:lstStyle>
          <a:p>
            <a:pPr marL="0" lvl="0" indent="0" algn="ctr" defTabSz="914032" rtl="0" eaLnBrk="1" latinLnBrk="0" hangingPunct="1">
              <a:spcBef>
                <a:spcPct val="0"/>
              </a:spcBef>
              <a:buFontTx/>
              <a:buNone/>
            </a:pPr>
            <a:r>
              <a:rPr lang="en-US" dirty="0"/>
              <a:t>Click to edit Master text styles</a:t>
            </a:r>
          </a:p>
        </p:txBody>
      </p:sp>
      <p:sp>
        <p:nvSpPr>
          <p:cNvPr id="13" name="Text Placeholder 4"/>
          <p:cNvSpPr>
            <a:spLocks noGrp="1"/>
          </p:cNvSpPr>
          <p:nvPr>
            <p:ph type="body" sz="quarter" idx="21"/>
          </p:nvPr>
        </p:nvSpPr>
        <p:spPr>
          <a:xfrm>
            <a:off x="9499884" y="3392206"/>
            <a:ext cx="7607013" cy="5283200"/>
          </a:xfrm>
          <a:prstGeom prst="rect">
            <a:avLst/>
          </a:prstGeom>
        </p:spPr>
        <p:txBody>
          <a:bodyPr anchor="ctr" anchorCtr="0">
            <a:normAutofit/>
          </a:bodyPr>
          <a:lstStyle>
            <a:lvl1pPr marL="457200" indent="-457200" algn="l" defTabSz="914400" rtl="0" eaLnBrk="1" latinLnBrk="0" hangingPunct="1">
              <a:spcBef>
                <a:spcPct val="20000"/>
              </a:spcBef>
              <a:buClr>
                <a:schemeClr val="accent2"/>
              </a:buClr>
              <a:buFont typeface="Arial" panose="020B0604020202020204" pitchFamily="34" charset="0"/>
              <a:buChar char="•"/>
              <a:defRPr lang="en-US" sz="4000" kern="1200" dirty="0" smtClean="0">
                <a:solidFill>
                  <a:schemeClr val="bg2"/>
                </a:solidFill>
                <a:latin typeface="+mn-lt"/>
                <a:ea typeface="+mn-ea"/>
                <a:cs typeface="+mn-cs"/>
              </a:defRPr>
            </a:lvl1pPr>
            <a:lvl2pPr marL="682625" indent="-276225" algn="l" defTabSz="914400"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2pPr>
            <a:lvl3pPr marL="973138" indent="-276225" algn="l" defTabSz="91440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3pPr>
            <a:lvl4pPr marL="1204913" indent="-276225" algn="l" defTabSz="91440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4pPr>
            <a:lvl5pPr marL="1422400" indent="-276225" algn="l" defTabSz="914400" rtl="0" eaLnBrk="1" latinLnBrk="0" hangingPunct="1">
              <a:spcBef>
                <a:spcPct val="20000"/>
              </a:spcBef>
              <a:buClr>
                <a:schemeClr val="accent2"/>
              </a:buClr>
              <a:buFont typeface="Arial" panose="020B0604020202020204" pitchFamily="34" charset="0"/>
              <a:buChar char="•"/>
              <a:defRPr lang="en-US" sz="2800"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4"/>
          <p:cNvSpPr>
            <a:spLocks noGrp="1"/>
          </p:cNvSpPr>
          <p:nvPr>
            <p:ph sz="quarter" idx="23"/>
          </p:nvPr>
        </p:nvSpPr>
        <p:spPr>
          <a:xfrm>
            <a:off x="863599" y="3410763"/>
            <a:ext cx="7924519" cy="5283200"/>
          </a:xfrm>
          <a:prstGeom prst="rect">
            <a:avLst/>
          </a:prstGeom>
        </p:spPr>
        <p:txBody>
          <a:bodyPr/>
          <a:lstStyle>
            <a:lvl1pPr marL="0" indent="0" algn="l" defTabSz="914400" rtl="0" eaLnBrk="1" latinLnBrk="0" hangingPunct="1">
              <a:spcBef>
                <a:spcPct val="20000"/>
              </a:spcBef>
              <a:buClr>
                <a:schemeClr val="accent2"/>
              </a:buClr>
              <a:buFont typeface="Arial" panose="020B0604020202020204" pitchFamily="34" charset="0"/>
              <a:buNone/>
              <a:defRPr lang="en-US" sz="4000" kern="1200" dirty="0" smtClean="0">
                <a:solidFill>
                  <a:schemeClr val="bg2"/>
                </a:solidFill>
                <a:latin typeface="+mn-lt"/>
                <a:ea typeface="+mn-ea"/>
                <a:cs typeface="+mn-cs"/>
              </a:defRPr>
            </a:lvl1pPr>
            <a:lvl2pPr marL="0" indent="-214312" algn="l" defTabSz="914400" rtl="0" eaLnBrk="1" latinLnBrk="0" hangingPunct="1">
              <a:spcBef>
                <a:spcPct val="20000"/>
              </a:spcBef>
              <a:buClr>
                <a:schemeClr val="accent2"/>
              </a:buClr>
              <a:buFont typeface="Arial" panose="020B0604020202020204" pitchFamily="34" charset="0"/>
              <a:buChar char="•"/>
              <a:defRPr lang="en-US" sz="4000" kern="1200" dirty="0" smtClean="0">
                <a:solidFill>
                  <a:schemeClr val="bg2"/>
                </a:solidFill>
                <a:latin typeface="+mn-lt"/>
                <a:ea typeface="+mn-ea"/>
                <a:cs typeface="+mn-cs"/>
              </a:defRPr>
            </a:lvl2pPr>
            <a:lvl3pPr marL="0" indent="-171450" algn="l" defTabSz="914400" rtl="0" eaLnBrk="1" latinLnBrk="0" hangingPunct="1">
              <a:spcBef>
                <a:spcPct val="20000"/>
              </a:spcBef>
              <a:buClr>
                <a:schemeClr val="accent2"/>
              </a:buClr>
              <a:buFont typeface="Arial" panose="020B0604020202020204" pitchFamily="34" charset="0"/>
              <a:buChar char="•"/>
              <a:defRPr lang="en-US" sz="4000" kern="1200" dirty="0" smtClean="0">
                <a:solidFill>
                  <a:schemeClr val="bg2"/>
                </a:solidFill>
                <a:latin typeface="+mn-lt"/>
                <a:ea typeface="+mn-ea"/>
                <a:cs typeface="+mn-cs"/>
              </a:defRPr>
            </a:lvl3pPr>
            <a:lvl4pPr marL="0" indent="-171450" algn="l" defTabSz="914400" rtl="0" eaLnBrk="1" latinLnBrk="0" hangingPunct="1">
              <a:spcBef>
                <a:spcPct val="20000"/>
              </a:spcBef>
              <a:buClr>
                <a:schemeClr val="accent2"/>
              </a:buClr>
              <a:buFont typeface="Arial" panose="020B0604020202020204" pitchFamily="34" charset="0"/>
              <a:buChar char="•"/>
              <a:defRPr lang="en-US" sz="4000" kern="1200" dirty="0" smtClean="0">
                <a:solidFill>
                  <a:schemeClr val="bg2"/>
                </a:solidFill>
                <a:latin typeface="+mn-lt"/>
                <a:ea typeface="+mn-ea"/>
                <a:cs typeface="+mn-cs"/>
              </a:defRPr>
            </a:lvl4pPr>
            <a:lvl5pPr marL="0" indent="-171450" algn="l" defTabSz="914400" rtl="0" eaLnBrk="1" latinLnBrk="0" hangingPunct="1">
              <a:spcBef>
                <a:spcPct val="20000"/>
              </a:spcBef>
              <a:buClr>
                <a:schemeClr val="accent2"/>
              </a:buClr>
              <a:buFont typeface="Arial" panose="020B0604020202020204" pitchFamily="34" charset="0"/>
              <a:buChar char="•"/>
              <a:defRPr lang="en-US" sz="4000" kern="1200" dirty="0" smtClean="0">
                <a:solidFill>
                  <a:schemeClr val="bg2"/>
                </a:solidFill>
                <a:latin typeface="+mn-lt"/>
                <a:ea typeface="+mn-ea"/>
                <a:cs typeface="+mn-cs"/>
              </a:defRPr>
            </a:lvl5pPr>
          </a:lstStyle>
          <a:p>
            <a:pPr lvl="0"/>
            <a:endParaRPr lang="en-US" dirty="0"/>
          </a:p>
        </p:txBody>
      </p:sp>
    </p:spTree>
    <p:extLst>
      <p:ext uri="{BB962C8B-B14F-4D97-AF65-F5344CB8AC3E}">
        <p14:creationId xmlns:p14="http://schemas.microsoft.com/office/powerpoint/2010/main" val="1433447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creen Placeholder and Text Slide ">
    <p:spTree>
      <p:nvGrpSpPr>
        <p:cNvPr id="1" name=""/>
        <p:cNvGrpSpPr/>
        <p:nvPr/>
      </p:nvGrpSpPr>
      <p:grpSpPr>
        <a:xfrm>
          <a:off x="0" y="0"/>
          <a:ext cx="0" cy="0"/>
          <a:chOff x="0" y="0"/>
          <a:chExt cx="0" cy="0"/>
        </a:xfrm>
      </p:grpSpPr>
      <p:sp>
        <p:nvSpPr>
          <p:cNvPr id="8" name="Rectangle 7"/>
          <p:cNvSpPr/>
          <p:nvPr userDrawn="1"/>
        </p:nvSpPr>
        <p:spPr>
          <a:xfrm>
            <a:off x="0" y="2744826"/>
            <a:ext cx="18288000" cy="6615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72663" y="2821026"/>
            <a:ext cx="12186458" cy="6907167"/>
          </a:xfrm>
          <a:prstGeom prst="rect">
            <a:avLst/>
          </a:prstGeom>
        </p:spPr>
      </p:pic>
      <p:sp>
        <p:nvSpPr>
          <p:cNvPr id="34" name="Text Placeholder 2"/>
          <p:cNvSpPr>
            <a:spLocks noGrp="1"/>
          </p:cNvSpPr>
          <p:nvPr>
            <p:ph type="body" idx="13" hasCustomPrompt="1"/>
          </p:nvPr>
        </p:nvSpPr>
        <p:spPr>
          <a:xfrm>
            <a:off x="1181103" y="557742"/>
            <a:ext cx="15925794" cy="760032"/>
          </a:xfrm>
          <a:prstGeom prst="rect">
            <a:avLst/>
          </a:prstGeom>
        </p:spPr>
        <p:txBody>
          <a:bodyPr anchor="b">
            <a:noAutofit/>
          </a:bodyPr>
          <a:lstStyle>
            <a:lvl1pPr marL="0" indent="0" algn="ctr" defTabSz="914032" rtl="0" eaLnBrk="1" latinLnBrk="0" hangingPunct="1">
              <a:buNone/>
              <a:defRPr lang="en-US" sz="4800" b="0" kern="1200" dirty="0" smtClean="0">
                <a:solidFill>
                  <a:schemeClr val="bg1"/>
                </a:solidFill>
                <a:latin typeface="+mj-lt"/>
                <a:ea typeface="+mn-ea"/>
                <a:cs typeface="Museo Sans 700" pitchFamily="50"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36" name="Rectangle 35"/>
          <p:cNvSpPr/>
          <p:nvPr userDrawn="1"/>
        </p:nvSpPr>
        <p:spPr>
          <a:xfrm>
            <a:off x="8788119" y="1562177"/>
            <a:ext cx="711766" cy="33558"/>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grpSp>
        <p:nvGrpSpPr>
          <p:cNvPr id="3" name="Group 2">
            <a:extLst>
              <a:ext uri="{FF2B5EF4-FFF2-40B4-BE49-F238E27FC236}">
                <a16:creationId xmlns:a16="http://schemas.microsoft.com/office/drawing/2014/main" id="{12656DA8-8DC5-8746-93AB-2AFFAAF23051}"/>
              </a:ext>
            </a:extLst>
          </p:cNvPr>
          <p:cNvGrpSpPr/>
          <p:nvPr userDrawn="1"/>
        </p:nvGrpSpPr>
        <p:grpSpPr>
          <a:xfrm>
            <a:off x="7279260" y="9404324"/>
            <a:ext cx="10662262" cy="863384"/>
            <a:chOff x="3639630" y="4702162"/>
            <a:chExt cx="5331131" cy="431692"/>
          </a:xfrm>
        </p:grpSpPr>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0384" y="4702162"/>
              <a:ext cx="1130377" cy="431692"/>
            </a:xfrm>
            <a:prstGeom prst="rect">
              <a:avLst/>
            </a:prstGeom>
          </p:spPr>
        </p:pic>
        <p:sp>
          <p:nvSpPr>
            <p:cNvPr id="12" name="Rectangle 11"/>
            <p:cNvSpPr/>
            <p:nvPr userDrawn="1"/>
          </p:nvSpPr>
          <p:spPr>
            <a:xfrm>
              <a:off x="3639630" y="4842273"/>
              <a:ext cx="1819633" cy="161583"/>
            </a:xfrm>
            <a:prstGeom prst="rect">
              <a:avLst/>
            </a:prstGeom>
          </p:spPr>
          <p:txBody>
            <a:bodyPr wrap="none" anchor="ctr">
              <a:spAutoFit/>
            </a:bodyPr>
            <a:lstStyle/>
            <a:p>
              <a:pPr algn="ctr"/>
              <a:r>
                <a:rPr lang="en-US" sz="1500" dirty="0"/>
                <a:t>Copyright Claroty 2018 </a:t>
              </a:r>
              <a:r>
                <a:rPr lang="mr-IN" sz="1500" dirty="0"/>
                <a:t>–</a:t>
              </a:r>
              <a:r>
                <a:rPr lang="en-US" sz="1500" dirty="0"/>
                <a:t> All Rights Reserved</a:t>
              </a:r>
            </a:p>
          </p:txBody>
        </p:sp>
      </p:grpSp>
      <p:sp>
        <p:nvSpPr>
          <p:cNvPr id="14" name="Rectangle 13"/>
          <p:cNvSpPr/>
          <p:nvPr userDrawn="1"/>
        </p:nvSpPr>
        <p:spPr>
          <a:xfrm>
            <a:off x="432342" y="9684547"/>
            <a:ext cx="412292" cy="323165"/>
          </a:xfrm>
          <a:prstGeom prst="rect">
            <a:avLst/>
          </a:prstGeom>
        </p:spPr>
        <p:txBody>
          <a:bodyPr wrap="none" anchor="ctr">
            <a:spAutoFit/>
          </a:bodyPr>
          <a:lstStyle/>
          <a:p>
            <a:pPr algn="ctr"/>
            <a:fld id="{1036F1E4-8092-45C6-82DF-5BEB0D84C30C}" type="slidenum">
              <a:rPr lang="en-US" sz="1500" smtClean="0"/>
              <a:t>‹#›</a:t>
            </a:fld>
            <a:endParaRPr lang="en-US" sz="1500" dirty="0"/>
          </a:p>
        </p:txBody>
      </p:sp>
      <p:sp>
        <p:nvSpPr>
          <p:cNvPr id="4" name="Text Placeholder 3"/>
          <p:cNvSpPr>
            <a:spLocks noGrp="1"/>
          </p:cNvSpPr>
          <p:nvPr>
            <p:ph type="body" sz="quarter" idx="18"/>
          </p:nvPr>
        </p:nvSpPr>
        <p:spPr>
          <a:xfrm>
            <a:off x="1181103" y="1847850"/>
            <a:ext cx="15925795" cy="585788"/>
          </a:xfrm>
          <a:prstGeom prst="rect">
            <a:avLst/>
          </a:prstGeom>
        </p:spPr>
        <p:txBody>
          <a:bodyPr/>
          <a:lstStyle>
            <a:lvl1pPr>
              <a:defRPr lang="en-US" sz="3200" kern="1200" dirty="0" smtClean="0">
                <a:solidFill>
                  <a:srgbClr val="E0534A"/>
                </a:solidFill>
                <a:latin typeface="+mj-lt"/>
                <a:ea typeface="ＭＳ Ｐゴシック" charset="0"/>
                <a:cs typeface="Roboto Regular"/>
              </a:defRPr>
            </a:lvl1pPr>
          </a:lstStyle>
          <a:p>
            <a:pPr marL="0" lvl="0" indent="0" algn="ctr" defTabSz="914032" rtl="0" eaLnBrk="1" latinLnBrk="0" hangingPunct="1">
              <a:spcBef>
                <a:spcPct val="0"/>
              </a:spcBef>
              <a:buFontTx/>
              <a:buNone/>
            </a:pPr>
            <a:r>
              <a:rPr lang="en-US" dirty="0"/>
              <a:t>Click to edit Master text styles</a:t>
            </a:r>
          </a:p>
        </p:txBody>
      </p:sp>
      <p:sp>
        <p:nvSpPr>
          <p:cNvPr id="5" name="Text Placeholder 4"/>
          <p:cNvSpPr>
            <a:spLocks noGrp="1"/>
          </p:cNvSpPr>
          <p:nvPr>
            <p:ph type="body" sz="quarter" idx="20"/>
          </p:nvPr>
        </p:nvSpPr>
        <p:spPr>
          <a:xfrm>
            <a:off x="9499600" y="3392206"/>
            <a:ext cx="7607298" cy="5283200"/>
          </a:xfrm>
          <a:prstGeom prst="rect">
            <a:avLst/>
          </a:prstGeom>
        </p:spPr>
        <p:txBody>
          <a:bodyPr anchor="ctr" anchorCtr="0">
            <a:normAutofit/>
          </a:bodyPr>
          <a:lstStyle>
            <a:lvl1pPr marL="457200" indent="-457200" algn="l" defTabSz="914400" rtl="0" eaLnBrk="1" latinLnBrk="0" hangingPunct="1">
              <a:spcBef>
                <a:spcPct val="20000"/>
              </a:spcBef>
              <a:buClr>
                <a:schemeClr val="accent2"/>
              </a:buClr>
              <a:buFont typeface="Arial" panose="020B0604020202020204" pitchFamily="34" charset="0"/>
              <a:buChar char="•"/>
              <a:defRPr lang="en-US" sz="4000" kern="1200" dirty="0" smtClean="0">
                <a:solidFill>
                  <a:schemeClr val="bg2"/>
                </a:solidFill>
                <a:latin typeface="+mn-lt"/>
                <a:ea typeface="+mn-ea"/>
                <a:cs typeface="+mn-cs"/>
              </a:defRPr>
            </a:lvl1pPr>
            <a:lvl2pPr marL="682625" indent="-276225" algn="l" defTabSz="914400"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2pPr>
            <a:lvl3pPr marL="973138" indent="-276225" algn="l" defTabSz="91440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3pPr>
            <a:lvl4pPr marL="1204913" indent="-276225" algn="l" defTabSz="91440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4pPr>
            <a:lvl5pPr marL="1422400" indent="-276225" algn="l" defTabSz="914400" rtl="0" eaLnBrk="1" latinLnBrk="0" hangingPunct="1">
              <a:spcBef>
                <a:spcPct val="20000"/>
              </a:spcBef>
              <a:buClr>
                <a:schemeClr val="accent2"/>
              </a:buClr>
              <a:buFont typeface="Arial" panose="020B0604020202020204" pitchFamily="34" charset="0"/>
              <a:buChar char="•"/>
              <a:defRPr lang="en-US" sz="2800"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Picture Placeholder 6"/>
          <p:cNvSpPr>
            <a:spLocks noGrp="1"/>
          </p:cNvSpPr>
          <p:nvPr>
            <p:ph type="pic" sz="quarter" idx="19"/>
          </p:nvPr>
        </p:nvSpPr>
        <p:spPr>
          <a:xfrm>
            <a:off x="1037389" y="3309258"/>
            <a:ext cx="7295398" cy="4435420"/>
          </a:xfrm>
          <a:prstGeom prst="rect">
            <a:avLst/>
          </a:prstGeom>
        </p:spPr>
        <p:txBody>
          <a:bodyPr/>
          <a:lstStyle/>
          <a:p>
            <a:endParaRPr lang="en-US"/>
          </a:p>
        </p:txBody>
      </p:sp>
    </p:spTree>
    <p:extLst>
      <p:ext uri="{BB962C8B-B14F-4D97-AF65-F5344CB8AC3E}">
        <p14:creationId xmlns:p14="http://schemas.microsoft.com/office/powerpoint/2010/main" val="27916647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theme" Target="../theme/theme11.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5" Type="http://schemas.openxmlformats.org/officeDocument/2006/relationships/slideLayout" Target="../slideLayouts/slideLayout64.xml"/><Relationship Id="rId4" Type="http://schemas.openxmlformats.org/officeDocument/2006/relationships/slideLayout" Target="../slideLayouts/slideLayout63.xml"/><Relationship Id="rId9"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5" Type="http://schemas.openxmlformats.org/officeDocument/2006/relationships/slideLayout" Target="../slideLayouts/slideLayout72.xml"/><Relationship Id="rId10" Type="http://schemas.openxmlformats.org/officeDocument/2006/relationships/theme" Target="../theme/theme13.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3.xml"/><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10" Type="http://schemas.openxmlformats.org/officeDocument/2006/relationships/theme" Target="../theme/theme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theme" Target="../theme/theme6.xml"/><Relationship Id="rId1" Type="http://schemas.openxmlformats.org/officeDocument/2006/relationships/slideLayout" Target="../slideLayouts/slideLayout17.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7.xml"/><Relationship Id="rId1" Type="http://schemas.openxmlformats.org/officeDocument/2006/relationships/slideLayout" Target="../slideLayouts/slideLayout18.xml"/><Relationship Id="rId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theme" Target="../theme/theme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9.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43" y="643"/>
            <a:ext cx="18285713" cy="10285713"/>
          </a:xfrm>
          <a:prstGeom prst="rect">
            <a:avLst/>
          </a:prstGeom>
        </p:spPr>
      </p:pic>
      <p:sp>
        <p:nvSpPr>
          <p:cNvPr id="2" name="Rectangle 1"/>
          <p:cNvSpPr/>
          <p:nvPr userDrawn="1"/>
        </p:nvSpPr>
        <p:spPr>
          <a:xfrm>
            <a:off x="0" y="0"/>
            <a:ext cx="18286856" cy="9415017"/>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914640" y="9534524"/>
            <a:ext cx="4267120" cy="547688"/>
          </a:xfrm>
          <a:prstGeom prst="rect">
            <a:avLst/>
          </a:prstGeom>
        </p:spPr>
        <p:txBody>
          <a:bodyPr vert="horz" lIns="91440" tIns="45720" rIns="91440" bIns="45720" rtlCol="0" anchor="ctr"/>
          <a:lstStyle>
            <a:lvl1pPr algn="l">
              <a:defRPr sz="900">
                <a:solidFill>
                  <a:schemeClr val="tx1">
                    <a:tint val="75000"/>
                  </a:schemeClr>
                </a:solidFill>
              </a:defRPr>
            </a:lvl1pPr>
          </a:lstStyle>
          <a:p>
            <a:fld id="{F713A07B-0655-4F0F-94EC-792E201B1F51}" type="datetimeFigureOut">
              <a:rPr lang="en-US" smtClean="0"/>
              <a:t>12/19/18</a:t>
            </a:fld>
            <a:endParaRPr lang="en-US"/>
          </a:p>
        </p:txBody>
      </p:sp>
      <p:sp>
        <p:nvSpPr>
          <p:cNvPr id="5" name="Footer Placeholder 4"/>
          <p:cNvSpPr>
            <a:spLocks noGrp="1"/>
          </p:cNvSpPr>
          <p:nvPr>
            <p:ph type="ftr" sz="quarter" idx="3"/>
          </p:nvPr>
        </p:nvSpPr>
        <p:spPr>
          <a:xfrm>
            <a:off x="6248839" y="9534524"/>
            <a:ext cx="5790326" cy="547688"/>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3106242" y="9534524"/>
            <a:ext cx="4267120" cy="547688"/>
          </a:xfrm>
          <a:prstGeom prst="rect">
            <a:avLst/>
          </a:prstGeom>
        </p:spPr>
        <p:txBody>
          <a:bodyPr vert="horz" lIns="91440" tIns="45720" rIns="91440" bIns="45720" rtlCol="0" anchor="ctr"/>
          <a:lstStyle>
            <a:lvl1pPr algn="r">
              <a:defRPr sz="900">
                <a:solidFill>
                  <a:schemeClr val="tx1">
                    <a:tint val="75000"/>
                  </a:schemeClr>
                </a:solidFill>
              </a:defRPr>
            </a:lvl1pPr>
          </a:lstStyle>
          <a:p>
            <a:fld id="{94011E63-6DBE-4518-AF81-08393F5A2902}" type="slidenum">
              <a:rPr lang="en-US" smtClean="0"/>
              <a:t>‹#›</a:t>
            </a:fld>
            <a:endParaRPr lang="en-US"/>
          </a:p>
        </p:txBody>
      </p:sp>
      <p:sp>
        <p:nvSpPr>
          <p:cNvPr id="8" name="Rectangle 7"/>
          <p:cNvSpPr/>
          <p:nvPr userDrawn="1"/>
        </p:nvSpPr>
        <p:spPr>
          <a:xfrm>
            <a:off x="0" y="9415017"/>
            <a:ext cx="18288000" cy="88425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p>
        </p:txBody>
      </p:sp>
      <p:pic>
        <p:nvPicPr>
          <p:cNvPr id="9" name="Picture 8"/>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5680771" y="9404324"/>
            <a:ext cx="2260754" cy="863384"/>
          </a:xfrm>
          <a:prstGeom prst="rect">
            <a:avLst/>
          </a:prstGeom>
        </p:spPr>
      </p:pic>
      <p:sp>
        <p:nvSpPr>
          <p:cNvPr id="10" name="Rectangle 9"/>
          <p:cNvSpPr/>
          <p:nvPr userDrawn="1"/>
        </p:nvSpPr>
        <p:spPr>
          <a:xfrm>
            <a:off x="7279259" y="9684547"/>
            <a:ext cx="3639266" cy="323165"/>
          </a:xfrm>
          <a:prstGeom prst="rect">
            <a:avLst/>
          </a:prstGeom>
        </p:spPr>
        <p:txBody>
          <a:bodyPr wrap="none" anchor="ctr">
            <a:spAutoFit/>
          </a:bodyPr>
          <a:lstStyle/>
          <a:p>
            <a:pPr algn="ctr"/>
            <a:r>
              <a:rPr lang="en-US" sz="1500" dirty="0"/>
              <a:t>Copyright Claroty 2018 </a:t>
            </a:r>
            <a:r>
              <a:rPr lang="mr-IN" sz="1500" dirty="0"/>
              <a:t>–</a:t>
            </a:r>
            <a:r>
              <a:rPr lang="en-US" sz="1500" dirty="0"/>
              <a:t> All Rights Reserved</a:t>
            </a:r>
          </a:p>
        </p:txBody>
      </p:sp>
    </p:spTree>
    <p:extLst>
      <p:ext uri="{BB962C8B-B14F-4D97-AF65-F5344CB8AC3E}">
        <p14:creationId xmlns:p14="http://schemas.microsoft.com/office/powerpoint/2010/main" val="2935735151"/>
      </p:ext>
    </p:extLst>
  </p:cSld>
  <p:clrMap bg1="lt1" tx1="dk1" bg2="lt2" tx2="dk2" accent1="accent1" accent2="accent2" accent3="accent3" accent4="accent4" accent5="accent5" accent6="accent6" hlink="hlink" folHlink="folHlink"/>
  <p:sldLayoutIdLst>
    <p:sldLayoutId id="2147484023" r:id="rId1"/>
    <p:sldLayoutId id="2147484132" r:id="rId2"/>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6" indent="-257176"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2" indent="-214312"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8591941"/>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 id="2147484146" r:id="rId12"/>
    <p:sldLayoutId id="2147484148" r:id="rId13"/>
  </p:sldLayoutIdLst>
  <p:txStyles>
    <p:titleStyle>
      <a:lvl1pPr algn="ctr" defTabSz="685869" rtl="0" eaLnBrk="1" latinLnBrk="0" hangingPunct="1">
        <a:spcBef>
          <a:spcPct val="0"/>
        </a:spcBef>
        <a:buNone/>
        <a:defRPr sz="3300" kern="1200">
          <a:solidFill>
            <a:schemeClr val="tx1"/>
          </a:solidFill>
          <a:latin typeface="+mj-lt"/>
          <a:ea typeface="+mj-ea"/>
          <a:cs typeface="+mj-cs"/>
        </a:defRPr>
      </a:lvl1pPr>
    </p:titleStyle>
    <p:bodyStyle>
      <a:lvl1pPr marL="257202" indent="-257202" algn="l" defTabSz="68586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68" indent="-214334" algn="l" defTabSz="685869"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337" indent="-171468" algn="l" defTabSz="685869"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270" indent="-171468" algn="l" defTabSz="68586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205" indent="-171468" algn="l" defTabSz="68586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6139" indent="-171468" algn="l" defTabSz="68586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9072" indent="-171468" algn="l" defTabSz="68586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2008" indent="-171468" algn="l" defTabSz="68586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941" indent="-171468" algn="l" defTabSz="68586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69" rtl="0" eaLnBrk="1" latinLnBrk="0" hangingPunct="1">
        <a:defRPr sz="1350" kern="1200">
          <a:solidFill>
            <a:schemeClr val="tx1"/>
          </a:solidFill>
          <a:latin typeface="+mn-lt"/>
          <a:ea typeface="+mn-ea"/>
          <a:cs typeface="+mn-cs"/>
        </a:defRPr>
      </a:lvl1pPr>
      <a:lvl2pPr marL="342935" algn="l" defTabSz="685869" rtl="0" eaLnBrk="1" latinLnBrk="0" hangingPunct="1">
        <a:defRPr sz="1350" kern="1200">
          <a:solidFill>
            <a:schemeClr val="tx1"/>
          </a:solidFill>
          <a:latin typeface="+mn-lt"/>
          <a:ea typeface="+mn-ea"/>
          <a:cs typeface="+mn-cs"/>
        </a:defRPr>
      </a:lvl2pPr>
      <a:lvl3pPr marL="685869" algn="l" defTabSz="685869" rtl="0" eaLnBrk="1" latinLnBrk="0" hangingPunct="1">
        <a:defRPr sz="1350" kern="1200">
          <a:solidFill>
            <a:schemeClr val="tx1"/>
          </a:solidFill>
          <a:latin typeface="+mn-lt"/>
          <a:ea typeface="+mn-ea"/>
          <a:cs typeface="+mn-cs"/>
        </a:defRPr>
      </a:lvl3pPr>
      <a:lvl4pPr marL="1028802" algn="l" defTabSz="685869" rtl="0" eaLnBrk="1" latinLnBrk="0" hangingPunct="1">
        <a:defRPr sz="1350" kern="1200">
          <a:solidFill>
            <a:schemeClr val="tx1"/>
          </a:solidFill>
          <a:latin typeface="+mn-lt"/>
          <a:ea typeface="+mn-ea"/>
          <a:cs typeface="+mn-cs"/>
        </a:defRPr>
      </a:lvl4pPr>
      <a:lvl5pPr marL="1371738" algn="l" defTabSz="685869" rtl="0" eaLnBrk="1" latinLnBrk="0" hangingPunct="1">
        <a:defRPr sz="1350" kern="1200">
          <a:solidFill>
            <a:schemeClr val="tx1"/>
          </a:solidFill>
          <a:latin typeface="+mn-lt"/>
          <a:ea typeface="+mn-ea"/>
          <a:cs typeface="+mn-cs"/>
        </a:defRPr>
      </a:lvl5pPr>
      <a:lvl6pPr marL="1714671" algn="l" defTabSz="685869" rtl="0" eaLnBrk="1" latinLnBrk="0" hangingPunct="1">
        <a:defRPr sz="1350" kern="1200">
          <a:solidFill>
            <a:schemeClr val="tx1"/>
          </a:solidFill>
          <a:latin typeface="+mn-lt"/>
          <a:ea typeface="+mn-ea"/>
          <a:cs typeface="+mn-cs"/>
        </a:defRPr>
      </a:lvl6pPr>
      <a:lvl7pPr marL="2057607" algn="l" defTabSz="685869" rtl="0" eaLnBrk="1" latinLnBrk="0" hangingPunct="1">
        <a:defRPr sz="1350" kern="1200">
          <a:solidFill>
            <a:schemeClr val="tx1"/>
          </a:solidFill>
          <a:latin typeface="+mn-lt"/>
          <a:ea typeface="+mn-ea"/>
          <a:cs typeface="+mn-cs"/>
        </a:defRPr>
      </a:lvl7pPr>
      <a:lvl8pPr marL="2400540" algn="l" defTabSz="685869" rtl="0" eaLnBrk="1" latinLnBrk="0" hangingPunct="1">
        <a:defRPr sz="1350" kern="1200">
          <a:solidFill>
            <a:schemeClr val="tx1"/>
          </a:solidFill>
          <a:latin typeface="+mn-lt"/>
          <a:ea typeface="+mn-ea"/>
          <a:cs typeface="+mn-cs"/>
        </a:defRPr>
      </a:lvl8pPr>
      <a:lvl9pPr marL="2743475" algn="l" defTabSz="685869"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5609492" y="1485077"/>
            <a:ext cx="711767" cy="33558"/>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Tree>
    <p:extLst>
      <p:ext uri="{BB962C8B-B14F-4D97-AF65-F5344CB8AC3E}">
        <p14:creationId xmlns:p14="http://schemas.microsoft.com/office/powerpoint/2010/main" val="2065320958"/>
      </p:ext>
    </p:extLst>
  </p:cSld>
  <p:clrMap bg1="lt1" tx1="dk1" bg2="lt2" tx2="dk2" accent1="accent1" accent2="accent2" accent3="accent3" accent4="accent4" accent5="accent5" accent6="accent6" hlink="hlink" folHlink="folHlink"/>
  <p:sldLayoutIdLst>
    <p:sldLayoutId id="2147484150" r:id="rId1"/>
    <p:sldLayoutId id="2147484151" r:id="rId2"/>
    <p:sldLayoutId id="2147484173" r:id="rId3"/>
    <p:sldLayoutId id="2147484174" r:id="rId4"/>
    <p:sldLayoutId id="2147484152" r:id="rId5"/>
  </p:sldLayoutIdLst>
  <p:txStyles>
    <p:titleStyle>
      <a:lvl1pPr algn="ctr" defTabSz="685869" rtl="0" eaLnBrk="1" latinLnBrk="0" hangingPunct="1">
        <a:spcBef>
          <a:spcPct val="0"/>
        </a:spcBef>
        <a:buNone/>
        <a:defRPr sz="3300" kern="1200">
          <a:solidFill>
            <a:schemeClr val="tx1"/>
          </a:solidFill>
          <a:latin typeface="+mj-lt"/>
          <a:ea typeface="+mj-ea"/>
          <a:cs typeface="+mj-cs"/>
        </a:defRPr>
      </a:lvl1pPr>
    </p:titleStyle>
    <p:bodyStyle>
      <a:lvl1pPr marL="257202" indent="-257202" algn="l" defTabSz="68586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68" indent="-214334" algn="l" defTabSz="685869"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337" indent="-171468" algn="l" defTabSz="685869"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270" indent="-171468" algn="l" defTabSz="68586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205" indent="-171468" algn="l" defTabSz="68586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6139" indent="-171468" algn="l" defTabSz="68586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9072" indent="-171468" algn="l" defTabSz="68586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2008" indent="-171468" algn="l" defTabSz="68586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941" indent="-171468" algn="l" defTabSz="68586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69" rtl="0" eaLnBrk="1" latinLnBrk="0" hangingPunct="1">
        <a:defRPr sz="1350" kern="1200">
          <a:solidFill>
            <a:schemeClr val="tx1"/>
          </a:solidFill>
          <a:latin typeface="+mn-lt"/>
          <a:ea typeface="+mn-ea"/>
          <a:cs typeface="+mn-cs"/>
        </a:defRPr>
      </a:lvl1pPr>
      <a:lvl2pPr marL="342935" algn="l" defTabSz="685869" rtl="0" eaLnBrk="1" latinLnBrk="0" hangingPunct="1">
        <a:defRPr sz="1350" kern="1200">
          <a:solidFill>
            <a:schemeClr val="tx1"/>
          </a:solidFill>
          <a:latin typeface="+mn-lt"/>
          <a:ea typeface="+mn-ea"/>
          <a:cs typeface="+mn-cs"/>
        </a:defRPr>
      </a:lvl2pPr>
      <a:lvl3pPr marL="685869" algn="l" defTabSz="685869" rtl="0" eaLnBrk="1" latinLnBrk="0" hangingPunct="1">
        <a:defRPr sz="1350" kern="1200">
          <a:solidFill>
            <a:schemeClr val="tx1"/>
          </a:solidFill>
          <a:latin typeface="+mn-lt"/>
          <a:ea typeface="+mn-ea"/>
          <a:cs typeface="+mn-cs"/>
        </a:defRPr>
      </a:lvl3pPr>
      <a:lvl4pPr marL="1028802" algn="l" defTabSz="685869" rtl="0" eaLnBrk="1" latinLnBrk="0" hangingPunct="1">
        <a:defRPr sz="1350" kern="1200">
          <a:solidFill>
            <a:schemeClr val="tx1"/>
          </a:solidFill>
          <a:latin typeface="+mn-lt"/>
          <a:ea typeface="+mn-ea"/>
          <a:cs typeface="+mn-cs"/>
        </a:defRPr>
      </a:lvl4pPr>
      <a:lvl5pPr marL="1371738" algn="l" defTabSz="685869" rtl="0" eaLnBrk="1" latinLnBrk="0" hangingPunct="1">
        <a:defRPr sz="1350" kern="1200">
          <a:solidFill>
            <a:schemeClr val="tx1"/>
          </a:solidFill>
          <a:latin typeface="+mn-lt"/>
          <a:ea typeface="+mn-ea"/>
          <a:cs typeface="+mn-cs"/>
        </a:defRPr>
      </a:lvl5pPr>
      <a:lvl6pPr marL="1714671" algn="l" defTabSz="685869" rtl="0" eaLnBrk="1" latinLnBrk="0" hangingPunct="1">
        <a:defRPr sz="1350" kern="1200">
          <a:solidFill>
            <a:schemeClr val="tx1"/>
          </a:solidFill>
          <a:latin typeface="+mn-lt"/>
          <a:ea typeface="+mn-ea"/>
          <a:cs typeface="+mn-cs"/>
        </a:defRPr>
      </a:lvl6pPr>
      <a:lvl7pPr marL="2057607" algn="l" defTabSz="685869" rtl="0" eaLnBrk="1" latinLnBrk="0" hangingPunct="1">
        <a:defRPr sz="1350" kern="1200">
          <a:solidFill>
            <a:schemeClr val="tx1"/>
          </a:solidFill>
          <a:latin typeface="+mn-lt"/>
          <a:ea typeface="+mn-ea"/>
          <a:cs typeface="+mn-cs"/>
        </a:defRPr>
      </a:lvl7pPr>
      <a:lvl8pPr marL="2400540" algn="l" defTabSz="685869" rtl="0" eaLnBrk="1" latinLnBrk="0" hangingPunct="1">
        <a:defRPr sz="1350" kern="1200">
          <a:solidFill>
            <a:schemeClr val="tx1"/>
          </a:solidFill>
          <a:latin typeface="+mn-lt"/>
          <a:ea typeface="+mn-ea"/>
          <a:cs typeface="+mn-cs"/>
        </a:defRPr>
      </a:lvl8pPr>
      <a:lvl9pPr marL="2743475" algn="l" defTabSz="685869"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1689922"/>
      </p:ext>
    </p:extLst>
  </p:cSld>
  <p:clrMap bg1="lt1" tx1="dk1" bg2="lt2" tx2="dk2" accent1="accent1" accent2="accent2" accent3="accent3" accent4="accent4" accent5="accent5" accent6="accent6" hlink="hlink" folHlink="folHlink"/>
  <p:sldLayoutIdLst>
    <p:sldLayoutId id="2147484154" r:id="rId1"/>
    <p:sldLayoutId id="2147484155" r:id="rId2"/>
    <p:sldLayoutId id="2147484156" r:id="rId3"/>
    <p:sldLayoutId id="2147484157" r:id="rId4"/>
    <p:sldLayoutId id="2147484158" r:id="rId5"/>
    <p:sldLayoutId id="2147484159" r:id="rId6"/>
    <p:sldLayoutId id="2147484160" r:id="rId7"/>
    <p:sldLayoutId id="2147484162" r:id="rId8"/>
  </p:sldLayoutIdLst>
  <p:txStyles>
    <p:titleStyle>
      <a:lvl1pPr algn="ctr" defTabSz="685869" rtl="0" eaLnBrk="1" latinLnBrk="0" hangingPunct="1">
        <a:spcBef>
          <a:spcPct val="0"/>
        </a:spcBef>
        <a:buNone/>
        <a:defRPr sz="3300" kern="1200">
          <a:solidFill>
            <a:schemeClr val="tx1"/>
          </a:solidFill>
          <a:latin typeface="+mj-lt"/>
          <a:ea typeface="+mj-ea"/>
          <a:cs typeface="+mj-cs"/>
        </a:defRPr>
      </a:lvl1pPr>
    </p:titleStyle>
    <p:bodyStyle>
      <a:lvl1pPr marL="257202" indent="-257202" algn="l" defTabSz="68586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68" indent="-214334" algn="l" defTabSz="685869"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337" indent="-171468" algn="l" defTabSz="685869"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270" indent="-171468" algn="l" defTabSz="68586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205" indent="-171468" algn="l" defTabSz="68586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6139" indent="-171468" algn="l" defTabSz="68586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9072" indent="-171468" algn="l" defTabSz="68586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2008" indent="-171468" algn="l" defTabSz="68586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941" indent="-171468" algn="l" defTabSz="68586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69" rtl="0" eaLnBrk="1" latinLnBrk="0" hangingPunct="1">
        <a:defRPr sz="1350" kern="1200">
          <a:solidFill>
            <a:schemeClr val="tx1"/>
          </a:solidFill>
          <a:latin typeface="+mn-lt"/>
          <a:ea typeface="+mn-ea"/>
          <a:cs typeface="+mn-cs"/>
        </a:defRPr>
      </a:lvl1pPr>
      <a:lvl2pPr marL="342935" algn="l" defTabSz="685869" rtl="0" eaLnBrk="1" latinLnBrk="0" hangingPunct="1">
        <a:defRPr sz="1350" kern="1200">
          <a:solidFill>
            <a:schemeClr val="tx1"/>
          </a:solidFill>
          <a:latin typeface="+mn-lt"/>
          <a:ea typeface="+mn-ea"/>
          <a:cs typeface="+mn-cs"/>
        </a:defRPr>
      </a:lvl2pPr>
      <a:lvl3pPr marL="685869" algn="l" defTabSz="685869" rtl="0" eaLnBrk="1" latinLnBrk="0" hangingPunct="1">
        <a:defRPr sz="1350" kern="1200">
          <a:solidFill>
            <a:schemeClr val="tx1"/>
          </a:solidFill>
          <a:latin typeface="+mn-lt"/>
          <a:ea typeface="+mn-ea"/>
          <a:cs typeface="+mn-cs"/>
        </a:defRPr>
      </a:lvl3pPr>
      <a:lvl4pPr marL="1028802" algn="l" defTabSz="685869" rtl="0" eaLnBrk="1" latinLnBrk="0" hangingPunct="1">
        <a:defRPr sz="1350" kern="1200">
          <a:solidFill>
            <a:schemeClr val="tx1"/>
          </a:solidFill>
          <a:latin typeface="+mn-lt"/>
          <a:ea typeface="+mn-ea"/>
          <a:cs typeface="+mn-cs"/>
        </a:defRPr>
      </a:lvl4pPr>
      <a:lvl5pPr marL="1371738" algn="l" defTabSz="685869" rtl="0" eaLnBrk="1" latinLnBrk="0" hangingPunct="1">
        <a:defRPr sz="1350" kern="1200">
          <a:solidFill>
            <a:schemeClr val="tx1"/>
          </a:solidFill>
          <a:latin typeface="+mn-lt"/>
          <a:ea typeface="+mn-ea"/>
          <a:cs typeface="+mn-cs"/>
        </a:defRPr>
      </a:lvl5pPr>
      <a:lvl6pPr marL="1714671" algn="l" defTabSz="685869" rtl="0" eaLnBrk="1" latinLnBrk="0" hangingPunct="1">
        <a:defRPr sz="1350" kern="1200">
          <a:solidFill>
            <a:schemeClr val="tx1"/>
          </a:solidFill>
          <a:latin typeface="+mn-lt"/>
          <a:ea typeface="+mn-ea"/>
          <a:cs typeface="+mn-cs"/>
        </a:defRPr>
      </a:lvl6pPr>
      <a:lvl7pPr marL="2057607" algn="l" defTabSz="685869" rtl="0" eaLnBrk="1" latinLnBrk="0" hangingPunct="1">
        <a:defRPr sz="1350" kern="1200">
          <a:solidFill>
            <a:schemeClr val="tx1"/>
          </a:solidFill>
          <a:latin typeface="+mn-lt"/>
          <a:ea typeface="+mn-ea"/>
          <a:cs typeface="+mn-cs"/>
        </a:defRPr>
      </a:lvl7pPr>
      <a:lvl8pPr marL="2400540" algn="l" defTabSz="685869" rtl="0" eaLnBrk="1" latinLnBrk="0" hangingPunct="1">
        <a:defRPr sz="1350" kern="1200">
          <a:solidFill>
            <a:schemeClr val="tx1"/>
          </a:solidFill>
          <a:latin typeface="+mn-lt"/>
          <a:ea typeface="+mn-ea"/>
          <a:cs typeface="+mn-cs"/>
        </a:defRPr>
      </a:lvl8pPr>
      <a:lvl9pPr marL="2743475" algn="l" defTabSz="685869"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296129"/>
      </p:ext>
    </p:extLst>
  </p:cSld>
  <p:clrMap bg1="lt1" tx1="dk1" bg2="lt2" tx2="dk2" accent1="accent1" accent2="accent2" accent3="accent3" accent4="accent4" accent5="accent5" accent6="accent6" hlink="hlink" folHlink="folHlink"/>
  <p:sldLayoutIdLst>
    <p:sldLayoutId id="2147484164" r:id="rId1"/>
    <p:sldLayoutId id="2147484165" r:id="rId2"/>
    <p:sldLayoutId id="2147484166" r:id="rId3"/>
    <p:sldLayoutId id="2147484167" r:id="rId4"/>
    <p:sldLayoutId id="2147484168" r:id="rId5"/>
    <p:sldLayoutId id="2147484169" r:id="rId6"/>
    <p:sldLayoutId id="2147484170" r:id="rId7"/>
    <p:sldLayoutId id="2147484171" r:id="rId8"/>
    <p:sldLayoutId id="2147484172" r:id="rId9"/>
  </p:sldLayoutIdLst>
  <p:txStyles>
    <p:titleStyle>
      <a:lvl1pPr algn="ctr" defTabSz="685904" rtl="0" eaLnBrk="1" latinLnBrk="0" hangingPunct="1">
        <a:spcBef>
          <a:spcPct val="0"/>
        </a:spcBef>
        <a:buNone/>
        <a:defRPr sz="3300" kern="1200">
          <a:solidFill>
            <a:schemeClr val="tx1"/>
          </a:solidFill>
          <a:latin typeface="+mj-lt"/>
          <a:ea typeface="+mj-ea"/>
          <a:cs typeface="+mj-cs"/>
        </a:defRPr>
      </a:lvl1pPr>
    </p:titleStyle>
    <p:bodyStyle>
      <a:lvl1pPr marL="257216" indent="-257216" algn="l" defTabSz="685904"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97" indent="-214344" algn="l" defTabSz="68590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381" indent="-171477" algn="l" defTabSz="68590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330" indent="-171477" algn="l" defTabSz="68590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283" indent="-171477" algn="l" defTabSz="68590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6234" indent="-171477" algn="l" defTabSz="68590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9183" indent="-171477" algn="l" defTabSz="68590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2137" indent="-171477" algn="l" defTabSz="68590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5087" indent="-171477" algn="l" defTabSz="68590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904" rtl="0" eaLnBrk="1" latinLnBrk="0" hangingPunct="1">
        <a:defRPr sz="1350" kern="1200">
          <a:solidFill>
            <a:schemeClr val="tx1"/>
          </a:solidFill>
          <a:latin typeface="+mn-lt"/>
          <a:ea typeface="+mn-ea"/>
          <a:cs typeface="+mn-cs"/>
        </a:defRPr>
      </a:lvl1pPr>
      <a:lvl2pPr marL="342953" algn="l" defTabSz="685904" rtl="0" eaLnBrk="1" latinLnBrk="0" hangingPunct="1">
        <a:defRPr sz="1350" kern="1200">
          <a:solidFill>
            <a:schemeClr val="tx1"/>
          </a:solidFill>
          <a:latin typeface="+mn-lt"/>
          <a:ea typeface="+mn-ea"/>
          <a:cs typeface="+mn-cs"/>
        </a:defRPr>
      </a:lvl2pPr>
      <a:lvl3pPr marL="685904" algn="l" defTabSz="685904" rtl="0" eaLnBrk="1" latinLnBrk="0" hangingPunct="1">
        <a:defRPr sz="1350" kern="1200">
          <a:solidFill>
            <a:schemeClr val="tx1"/>
          </a:solidFill>
          <a:latin typeface="+mn-lt"/>
          <a:ea typeface="+mn-ea"/>
          <a:cs typeface="+mn-cs"/>
        </a:defRPr>
      </a:lvl3pPr>
      <a:lvl4pPr marL="1028853" algn="l" defTabSz="685904" rtl="0" eaLnBrk="1" latinLnBrk="0" hangingPunct="1">
        <a:defRPr sz="1350" kern="1200">
          <a:solidFill>
            <a:schemeClr val="tx1"/>
          </a:solidFill>
          <a:latin typeface="+mn-lt"/>
          <a:ea typeface="+mn-ea"/>
          <a:cs typeface="+mn-cs"/>
        </a:defRPr>
      </a:lvl4pPr>
      <a:lvl5pPr marL="1371807" algn="l" defTabSz="685904" rtl="0" eaLnBrk="1" latinLnBrk="0" hangingPunct="1">
        <a:defRPr sz="1350" kern="1200">
          <a:solidFill>
            <a:schemeClr val="tx1"/>
          </a:solidFill>
          <a:latin typeface="+mn-lt"/>
          <a:ea typeface="+mn-ea"/>
          <a:cs typeface="+mn-cs"/>
        </a:defRPr>
      </a:lvl5pPr>
      <a:lvl6pPr marL="1714757" algn="l" defTabSz="685904" rtl="0" eaLnBrk="1" latinLnBrk="0" hangingPunct="1">
        <a:defRPr sz="1350" kern="1200">
          <a:solidFill>
            <a:schemeClr val="tx1"/>
          </a:solidFill>
          <a:latin typeface="+mn-lt"/>
          <a:ea typeface="+mn-ea"/>
          <a:cs typeface="+mn-cs"/>
        </a:defRPr>
      </a:lvl6pPr>
      <a:lvl7pPr marL="2057711" algn="l" defTabSz="685904" rtl="0" eaLnBrk="1" latinLnBrk="0" hangingPunct="1">
        <a:defRPr sz="1350" kern="1200">
          <a:solidFill>
            <a:schemeClr val="tx1"/>
          </a:solidFill>
          <a:latin typeface="+mn-lt"/>
          <a:ea typeface="+mn-ea"/>
          <a:cs typeface="+mn-cs"/>
        </a:defRPr>
      </a:lvl7pPr>
      <a:lvl8pPr marL="2400660" algn="l" defTabSz="685904" rtl="0" eaLnBrk="1" latinLnBrk="0" hangingPunct="1">
        <a:defRPr sz="1350" kern="1200">
          <a:solidFill>
            <a:schemeClr val="tx1"/>
          </a:solidFill>
          <a:latin typeface="+mn-lt"/>
          <a:ea typeface="+mn-ea"/>
          <a:cs typeface="+mn-cs"/>
        </a:defRPr>
      </a:lvl8pPr>
      <a:lvl9pPr marL="2743613" algn="l" defTabSz="685904"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3" cstate="email">
            <a:extLst>
              <a:ext uri="{28A0092B-C50C-407E-A947-70E740481C1C}">
                <a14:useLocalDpi xmlns:a14="http://schemas.microsoft.com/office/drawing/2010/main"/>
              </a:ext>
            </a:extLst>
          </a:blip>
          <a:srcRect l="2754"/>
          <a:stretch/>
        </p:blipFill>
        <p:spPr>
          <a:xfrm>
            <a:off x="4" y="0"/>
            <a:ext cx="6664323" cy="10287000"/>
          </a:xfrm>
          <a:prstGeom prst="rect">
            <a:avLst/>
          </a:prstGeom>
        </p:spPr>
      </p:pic>
      <p:sp>
        <p:nvSpPr>
          <p:cNvPr id="5" name="TextBox 4"/>
          <p:cNvSpPr txBox="1"/>
          <p:nvPr userDrawn="1"/>
        </p:nvSpPr>
        <p:spPr>
          <a:xfrm>
            <a:off x="7354728" y="952500"/>
            <a:ext cx="9434672" cy="1015663"/>
          </a:xfrm>
          <a:prstGeom prst="rect">
            <a:avLst/>
          </a:prstGeom>
        </p:spPr>
        <p:txBody>
          <a:bodyPr wrap="square" rtlCol="0">
            <a:spAutoFit/>
          </a:bodyPr>
          <a:lstStyle/>
          <a:p>
            <a:pPr marL="0" indent="0">
              <a:buNone/>
            </a:pPr>
            <a:r>
              <a:rPr lang="en-US" sz="6000" dirty="0">
                <a:solidFill>
                  <a:schemeClr val="bg2"/>
                </a:solidFill>
              </a:rPr>
              <a:t>Agenda</a:t>
            </a:r>
          </a:p>
        </p:txBody>
      </p:sp>
      <p:sp>
        <p:nvSpPr>
          <p:cNvPr id="6" name="Rectangle 5"/>
          <p:cNvSpPr/>
          <p:nvPr userDrawn="1"/>
        </p:nvSpPr>
        <p:spPr>
          <a:xfrm>
            <a:off x="7473047" y="1999419"/>
            <a:ext cx="2233829" cy="33558"/>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7" name="Rectangle 6"/>
          <p:cNvSpPr/>
          <p:nvPr userDrawn="1"/>
        </p:nvSpPr>
        <p:spPr>
          <a:xfrm>
            <a:off x="0" y="9359900"/>
            <a:ext cx="18288000" cy="9271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12656DA8-8DC5-8746-93AB-2AFFAAF23051}"/>
              </a:ext>
            </a:extLst>
          </p:cNvPr>
          <p:cNvGrpSpPr/>
          <p:nvPr userDrawn="1"/>
        </p:nvGrpSpPr>
        <p:grpSpPr>
          <a:xfrm>
            <a:off x="7279260" y="9404324"/>
            <a:ext cx="10662262" cy="863384"/>
            <a:chOff x="3639630" y="4702162"/>
            <a:chExt cx="5331131" cy="431692"/>
          </a:xfrm>
        </p:grpSpPr>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840384" y="4702162"/>
              <a:ext cx="1130377" cy="431692"/>
            </a:xfrm>
            <a:prstGeom prst="rect">
              <a:avLst/>
            </a:prstGeom>
          </p:spPr>
        </p:pic>
        <p:sp>
          <p:nvSpPr>
            <p:cNvPr id="10" name="Rectangle 9"/>
            <p:cNvSpPr/>
            <p:nvPr userDrawn="1"/>
          </p:nvSpPr>
          <p:spPr>
            <a:xfrm>
              <a:off x="3639630" y="4842273"/>
              <a:ext cx="1819633" cy="161583"/>
            </a:xfrm>
            <a:prstGeom prst="rect">
              <a:avLst/>
            </a:prstGeom>
          </p:spPr>
          <p:txBody>
            <a:bodyPr wrap="none" anchor="ctr">
              <a:spAutoFit/>
            </a:bodyPr>
            <a:lstStyle/>
            <a:p>
              <a:pPr algn="ctr"/>
              <a:r>
                <a:rPr lang="en-US" sz="1500" dirty="0"/>
                <a:t>Copyright Claroty 2018 </a:t>
              </a:r>
              <a:r>
                <a:rPr lang="mr-IN" sz="1500" dirty="0"/>
                <a:t>–</a:t>
              </a:r>
              <a:r>
                <a:rPr lang="en-US" sz="1500" dirty="0"/>
                <a:t> All Rights Reserved</a:t>
              </a:r>
            </a:p>
          </p:txBody>
        </p:sp>
      </p:grpSp>
    </p:spTree>
    <p:extLst>
      <p:ext uri="{BB962C8B-B14F-4D97-AF65-F5344CB8AC3E}">
        <p14:creationId xmlns:p14="http://schemas.microsoft.com/office/powerpoint/2010/main" val="84005372"/>
      </p:ext>
    </p:extLst>
  </p:cSld>
  <p:clrMap bg1="lt1" tx1="dk1" bg2="lt2" tx2="dk2" accent1="accent1" accent2="accent2" accent3="accent3" accent4="accent4" accent5="accent5" accent6="accent6" hlink="hlink" folHlink="folHlink"/>
  <p:sldLayoutIdLst>
    <p:sldLayoutId id="2147484048" r:id="rId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6" indent="-257176"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2" indent="-214312"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18288001" cy="3318156"/>
          </a:xfrm>
          <a:prstGeom prst="rect">
            <a:avLst/>
          </a:prstGeom>
        </p:spPr>
      </p:pic>
      <p:sp>
        <p:nvSpPr>
          <p:cNvPr id="7" name="Rectangle 6"/>
          <p:cNvSpPr/>
          <p:nvPr userDrawn="1"/>
        </p:nvSpPr>
        <p:spPr>
          <a:xfrm>
            <a:off x="0" y="9359900"/>
            <a:ext cx="18288000" cy="9271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12656DA8-8DC5-8746-93AB-2AFFAAF23051}"/>
              </a:ext>
            </a:extLst>
          </p:cNvPr>
          <p:cNvGrpSpPr/>
          <p:nvPr userDrawn="1"/>
        </p:nvGrpSpPr>
        <p:grpSpPr>
          <a:xfrm>
            <a:off x="7279260" y="9404324"/>
            <a:ext cx="10662262" cy="863384"/>
            <a:chOff x="3639630" y="4702162"/>
            <a:chExt cx="5331131" cy="431692"/>
          </a:xfrm>
        </p:grpSpPr>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840384" y="4702162"/>
              <a:ext cx="1130377" cy="431692"/>
            </a:xfrm>
            <a:prstGeom prst="rect">
              <a:avLst/>
            </a:prstGeom>
          </p:spPr>
        </p:pic>
        <p:sp>
          <p:nvSpPr>
            <p:cNvPr id="10" name="Rectangle 9"/>
            <p:cNvSpPr/>
            <p:nvPr userDrawn="1"/>
          </p:nvSpPr>
          <p:spPr>
            <a:xfrm>
              <a:off x="3639630" y="4842273"/>
              <a:ext cx="1819633" cy="161583"/>
            </a:xfrm>
            <a:prstGeom prst="rect">
              <a:avLst/>
            </a:prstGeom>
          </p:spPr>
          <p:txBody>
            <a:bodyPr wrap="none" anchor="ctr">
              <a:spAutoFit/>
            </a:bodyPr>
            <a:lstStyle/>
            <a:p>
              <a:pPr algn="ctr"/>
              <a:r>
                <a:rPr lang="en-US" sz="1500" dirty="0"/>
                <a:t>Copyright Claroty 2018 </a:t>
              </a:r>
              <a:r>
                <a:rPr lang="mr-IN" sz="1500" dirty="0"/>
                <a:t>–</a:t>
              </a:r>
              <a:r>
                <a:rPr lang="en-US" sz="1500" dirty="0"/>
                <a:t> All Rights Reserved</a:t>
              </a:r>
            </a:p>
          </p:txBody>
        </p:sp>
      </p:grpSp>
      <p:pic>
        <p:nvPicPr>
          <p:cNvPr id="11" name="Picture 10"/>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1" y="6578875"/>
            <a:ext cx="18288001" cy="2784200"/>
          </a:xfrm>
          <a:prstGeom prst="rect">
            <a:avLst/>
          </a:prstGeom>
        </p:spPr>
      </p:pic>
    </p:spTree>
    <p:extLst>
      <p:ext uri="{BB962C8B-B14F-4D97-AF65-F5344CB8AC3E}">
        <p14:creationId xmlns:p14="http://schemas.microsoft.com/office/powerpoint/2010/main" val="3698684122"/>
      </p:ext>
    </p:extLst>
  </p:cSld>
  <p:clrMap bg1="lt1" tx1="dk1" bg2="lt2" tx2="dk2" accent1="accent1" accent2="accent2" accent3="accent3" accent4="accent4" accent5="accent5" accent6="accent6" hlink="hlink" folHlink="folHlink"/>
  <p:sldLayoutIdLst>
    <p:sldLayoutId id="2147484050" r:id="rId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6" indent="-257176"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2" indent="-214312"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152" userDrawn="1">
          <p15:clr>
            <a:srgbClr val="F26B43"/>
          </p15:clr>
        </p15:guide>
        <p15:guide id="2" pos="5760" userDrawn="1">
          <p15:clr>
            <a:srgbClr val="F26B43"/>
          </p15:clr>
        </p15:guide>
        <p15:guide id="3" orient="horz" pos="2088"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694010"/>
      </p:ext>
    </p:extLst>
  </p:cSld>
  <p:clrMap bg1="lt1" tx1="dk1" bg2="lt2" tx2="dk2" accent1="accent1" accent2="accent2" accent3="accent3" accent4="accent4" accent5="accent5" accent6="accent6" hlink="hlink" folHlink="folHlink"/>
  <p:sldLayoutIdLst>
    <p:sldLayoutId id="2147484027" r:id="rId1"/>
    <p:sldLayoutId id="2147484026" r:id="rId2"/>
    <p:sldLayoutId id="2147484030" r:id="rId3"/>
    <p:sldLayoutId id="2147484029" r:id="rId4"/>
    <p:sldLayoutId id="2147484025" r:id="rId5"/>
    <p:sldLayoutId id="2147484024" r:id="rId6"/>
    <p:sldLayoutId id="2147484053" r:id="rId7"/>
    <p:sldLayoutId id="2147483990" r:id="rId8"/>
    <p:sldLayoutId id="2147484028" r:id="rId9"/>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6" indent="-257176"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2" indent="-214312"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5609490" y="1485077"/>
            <a:ext cx="711766" cy="33558"/>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Tree>
    <p:extLst>
      <p:ext uri="{BB962C8B-B14F-4D97-AF65-F5344CB8AC3E}">
        <p14:creationId xmlns:p14="http://schemas.microsoft.com/office/powerpoint/2010/main" val="3430898741"/>
      </p:ext>
    </p:extLst>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6" indent="-257176"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2" indent="-214312"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1"/>
            <a:ext cx="18288000" cy="10696575"/>
          </a:xfrm>
          <a:prstGeom prst="rect">
            <a:avLst/>
          </a:prstGeom>
        </p:spPr>
      </p:pic>
    </p:spTree>
    <p:extLst>
      <p:ext uri="{BB962C8B-B14F-4D97-AF65-F5344CB8AC3E}">
        <p14:creationId xmlns:p14="http://schemas.microsoft.com/office/powerpoint/2010/main" val="1840591097"/>
      </p:ext>
    </p:extLst>
  </p:cSld>
  <p:clrMap bg1="lt1" tx1="dk1" bg2="lt2" tx2="dk2" accent1="accent1" accent2="accent2" accent3="accent3" accent4="accent4" accent5="accent5" accent6="accent6" hlink="hlink" folHlink="folHlink"/>
  <p:sldLayoutIdLst>
    <p:sldLayoutId id="2147484052" r:id="rId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6" indent="-257176"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2" indent="-214312"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18288001" cy="9372600"/>
          </a:xfrm>
          <a:prstGeom prst="rect">
            <a:avLst/>
          </a:prstGeom>
        </p:spPr>
      </p:pic>
      <p:sp>
        <p:nvSpPr>
          <p:cNvPr id="7" name="Rectangle 6"/>
          <p:cNvSpPr/>
          <p:nvPr userDrawn="1"/>
        </p:nvSpPr>
        <p:spPr>
          <a:xfrm>
            <a:off x="0" y="9359900"/>
            <a:ext cx="18288000" cy="9271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12656DA8-8DC5-8746-93AB-2AFFAAF23051}"/>
              </a:ext>
            </a:extLst>
          </p:cNvPr>
          <p:cNvGrpSpPr/>
          <p:nvPr userDrawn="1"/>
        </p:nvGrpSpPr>
        <p:grpSpPr>
          <a:xfrm>
            <a:off x="7279260" y="9404324"/>
            <a:ext cx="10662262" cy="863384"/>
            <a:chOff x="3639630" y="4702162"/>
            <a:chExt cx="5331131" cy="431692"/>
          </a:xfrm>
        </p:grpSpPr>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840384" y="4702162"/>
              <a:ext cx="1130377" cy="431692"/>
            </a:xfrm>
            <a:prstGeom prst="rect">
              <a:avLst/>
            </a:prstGeom>
          </p:spPr>
        </p:pic>
        <p:sp>
          <p:nvSpPr>
            <p:cNvPr id="10" name="Rectangle 9"/>
            <p:cNvSpPr/>
            <p:nvPr userDrawn="1"/>
          </p:nvSpPr>
          <p:spPr>
            <a:xfrm>
              <a:off x="3639630" y="4842273"/>
              <a:ext cx="1819633" cy="161583"/>
            </a:xfrm>
            <a:prstGeom prst="rect">
              <a:avLst/>
            </a:prstGeom>
          </p:spPr>
          <p:txBody>
            <a:bodyPr wrap="none" anchor="ctr">
              <a:spAutoFit/>
            </a:bodyPr>
            <a:lstStyle/>
            <a:p>
              <a:pPr algn="ctr"/>
              <a:r>
                <a:rPr lang="en-US" sz="1500" dirty="0"/>
                <a:t>Copyright Claroty 2018 </a:t>
              </a:r>
              <a:r>
                <a:rPr lang="mr-IN" sz="1500" dirty="0"/>
                <a:t>–</a:t>
              </a:r>
              <a:r>
                <a:rPr lang="en-US" sz="1500" dirty="0"/>
                <a:t> All Rights Reserved</a:t>
              </a:r>
            </a:p>
          </p:txBody>
        </p:sp>
      </p:grpSp>
      <p:sp>
        <p:nvSpPr>
          <p:cNvPr id="3" name="Rectangle 2"/>
          <p:cNvSpPr/>
          <p:nvPr userDrawn="1"/>
        </p:nvSpPr>
        <p:spPr>
          <a:xfrm>
            <a:off x="-1" y="0"/>
            <a:ext cx="18288001" cy="93599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6291215"/>
      </p:ext>
    </p:extLst>
  </p:cSld>
  <p:clrMap bg1="lt1" tx1="dk1" bg2="lt2" tx2="dk2" accent1="accent1" accent2="accent2" accent3="accent3" accent4="accent4" accent5="accent5" accent6="accent6" hlink="hlink" folHlink="folHlink"/>
  <p:sldLayoutIdLst>
    <p:sldLayoutId id="2147484055" r:id="rId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6" indent="-257176"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2" indent="-214312"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152">
          <p15:clr>
            <a:srgbClr val="F26B43"/>
          </p15:clr>
        </p15:guide>
        <p15:guide id="2" pos="5760">
          <p15:clr>
            <a:srgbClr val="F26B43"/>
          </p15:clr>
        </p15:guide>
        <p15:guide id="3" orient="horz" pos="2088">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5764506"/>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Lst>
  <p:txStyles>
    <p:titleStyle>
      <a:lvl1pPr algn="ctr" defTabSz="685835" rtl="0" eaLnBrk="1" latinLnBrk="0" hangingPunct="1">
        <a:spcBef>
          <a:spcPct val="0"/>
        </a:spcBef>
        <a:buNone/>
        <a:defRPr sz="3300" kern="1200">
          <a:solidFill>
            <a:schemeClr val="tx1"/>
          </a:solidFill>
          <a:latin typeface="+mj-lt"/>
          <a:ea typeface="+mj-ea"/>
          <a:cs typeface="+mj-cs"/>
        </a:defRPr>
      </a:lvl1pPr>
    </p:titleStyle>
    <p:bodyStyle>
      <a:lvl1pPr marL="257189" indent="-257189" algn="l" defTabSz="68583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40" indent="-214323" algn="l" defTabSz="685835"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94" indent="-171459" algn="l" defTabSz="68583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210" indent="-171459" algn="l" defTabSz="685835"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127" indent="-171459" algn="l" defTabSz="685835"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6045" indent="-171459" algn="l" defTabSz="685835"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961" indent="-171459" algn="l" defTabSz="685835"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879" indent="-171459" algn="l" defTabSz="685835"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796" indent="-171459" algn="l" defTabSz="685835"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35" rtl="0" eaLnBrk="1" latinLnBrk="0" hangingPunct="1">
        <a:defRPr sz="1350" kern="1200">
          <a:solidFill>
            <a:schemeClr val="tx1"/>
          </a:solidFill>
          <a:latin typeface="+mn-lt"/>
          <a:ea typeface="+mn-ea"/>
          <a:cs typeface="+mn-cs"/>
        </a:defRPr>
      </a:lvl1pPr>
      <a:lvl2pPr marL="342917"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1" algn="l" defTabSz="685835" rtl="0" eaLnBrk="1" latinLnBrk="0" hangingPunct="1">
        <a:defRPr sz="1350" kern="1200">
          <a:solidFill>
            <a:schemeClr val="tx1"/>
          </a:solidFill>
          <a:latin typeface="+mn-lt"/>
          <a:ea typeface="+mn-ea"/>
          <a:cs typeface="+mn-cs"/>
        </a:defRPr>
      </a:lvl4pPr>
      <a:lvl5pPr marL="1371669"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4"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7" algn="l" defTabSz="685835"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2644498"/>
      </p:ext>
    </p:extLst>
  </p:cSld>
  <p:clrMap bg1="lt1" tx1="dk1" bg2="lt2" tx2="dk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 id="2147484078" r:id="rId12"/>
    <p:sldLayoutId id="2147484089" r:id="rId13"/>
    <p:sldLayoutId id="2147484133" r:id="rId14"/>
  </p:sldLayoutIdLst>
  <p:txStyles>
    <p:titleStyle>
      <a:lvl1pPr algn="ctr" defTabSz="685835" rtl="0" eaLnBrk="1" latinLnBrk="0" hangingPunct="1">
        <a:spcBef>
          <a:spcPct val="0"/>
        </a:spcBef>
        <a:buNone/>
        <a:defRPr sz="3300" kern="1200">
          <a:solidFill>
            <a:schemeClr val="tx1"/>
          </a:solidFill>
          <a:latin typeface="+mj-lt"/>
          <a:ea typeface="+mj-ea"/>
          <a:cs typeface="+mj-cs"/>
        </a:defRPr>
      </a:lvl1pPr>
    </p:titleStyle>
    <p:bodyStyle>
      <a:lvl1pPr marL="257189" indent="-257189" algn="l" defTabSz="68583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40" indent="-214323" algn="l" defTabSz="685835"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94" indent="-171459" algn="l" defTabSz="68583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210" indent="-171459" algn="l" defTabSz="685835"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127" indent="-171459" algn="l" defTabSz="685835"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6045" indent="-171459" algn="l" defTabSz="685835"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961" indent="-171459" algn="l" defTabSz="685835"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879" indent="-171459" algn="l" defTabSz="685835"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796" indent="-171459" algn="l" defTabSz="685835"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35" rtl="0" eaLnBrk="1" latinLnBrk="0" hangingPunct="1">
        <a:defRPr sz="1350" kern="1200">
          <a:solidFill>
            <a:schemeClr val="tx1"/>
          </a:solidFill>
          <a:latin typeface="+mn-lt"/>
          <a:ea typeface="+mn-ea"/>
          <a:cs typeface="+mn-cs"/>
        </a:defRPr>
      </a:lvl1pPr>
      <a:lvl2pPr marL="342917"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1" algn="l" defTabSz="685835" rtl="0" eaLnBrk="1" latinLnBrk="0" hangingPunct="1">
        <a:defRPr sz="1350" kern="1200">
          <a:solidFill>
            <a:schemeClr val="tx1"/>
          </a:solidFill>
          <a:latin typeface="+mn-lt"/>
          <a:ea typeface="+mn-ea"/>
          <a:cs typeface="+mn-cs"/>
        </a:defRPr>
      </a:lvl4pPr>
      <a:lvl5pPr marL="1371669"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4"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7" algn="l" defTabSz="68583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ags" Target="../tags/tag11.xml"/><Relationship Id="rId6" Type="http://schemas.openxmlformats.org/officeDocument/2006/relationships/image" Target="../media/image81.tiff"/><Relationship Id="rId5" Type="http://schemas.openxmlformats.org/officeDocument/2006/relationships/image" Target="../media/image80.jpeg"/><Relationship Id="rId4" Type="http://schemas.openxmlformats.org/officeDocument/2006/relationships/image" Target="../media/image79.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0.xml"/><Relationship Id="rId1" Type="http://schemas.openxmlformats.org/officeDocument/2006/relationships/tags" Target="../tags/tag12.xml"/><Relationship Id="rId5" Type="http://schemas.openxmlformats.org/officeDocument/2006/relationships/image" Target="../media/image83.gif"/><Relationship Id="rId4" Type="http://schemas.openxmlformats.org/officeDocument/2006/relationships/image" Target="../media/image82.gi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13.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89.png"/><Relationship Id="rId2" Type="http://schemas.openxmlformats.org/officeDocument/2006/relationships/slideLayout" Target="../slideLayouts/slideLayout10.xml"/><Relationship Id="rId1" Type="http://schemas.openxmlformats.org/officeDocument/2006/relationships/tags" Target="../tags/tag14.xml"/><Relationship Id="rId6" Type="http://schemas.openxmlformats.org/officeDocument/2006/relationships/image" Target="../media/image88.png"/><Relationship Id="rId5" Type="http://schemas.microsoft.com/office/2007/relationships/hdphoto" Target="../media/hdphoto13.wdp"/><Relationship Id="rId4" Type="http://schemas.openxmlformats.org/officeDocument/2006/relationships/image" Target="../media/image8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9.xml"/><Relationship Id="rId1" Type="http://schemas.openxmlformats.org/officeDocument/2006/relationships/tags" Target="../tags/tag15.xml"/><Relationship Id="rId4" Type="http://schemas.openxmlformats.org/officeDocument/2006/relationships/image" Target="../media/image90.png"/></Relationships>
</file>

<file path=ppt/slides/_rels/slide15.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93.png"/><Relationship Id="rId18" Type="http://schemas.openxmlformats.org/officeDocument/2006/relationships/image" Target="../media/image66.emf"/><Relationship Id="rId3" Type="http://schemas.openxmlformats.org/officeDocument/2006/relationships/notesSlide" Target="../notesSlides/notesSlide14.xml"/><Relationship Id="rId7" Type="http://schemas.openxmlformats.org/officeDocument/2006/relationships/image" Target="../media/image69.emf"/><Relationship Id="rId12" Type="http://schemas.openxmlformats.org/officeDocument/2006/relationships/image" Target="../media/image92.tiff"/><Relationship Id="rId17" Type="http://schemas.openxmlformats.org/officeDocument/2006/relationships/image" Target="../media/image65.emf"/><Relationship Id="rId2" Type="http://schemas.openxmlformats.org/officeDocument/2006/relationships/slideLayout" Target="../slideLayouts/slideLayout76.xml"/><Relationship Id="rId16" Type="http://schemas.openxmlformats.org/officeDocument/2006/relationships/image" Target="../media/image64.emf"/><Relationship Id="rId1" Type="http://schemas.openxmlformats.org/officeDocument/2006/relationships/tags" Target="../tags/tag16.xml"/><Relationship Id="rId6" Type="http://schemas.openxmlformats.org/officeDocument/2006/relationships/image" Target="../media/image63.png"/><Relationship Id="rId11" Type="http://schemas.openxmlformats.org/officeDocument/2006/relationships/image" Target="../media/image76.png"/><Relationship Id="rId5" Type="http://schemas.openxmlformats.org/officeDocument/2006/relationships/image" Target="../media/image91.png"/><Relationship Id="rId15" Type="http://schemas.openxmlformats.org/officeDocument/2006/relationships/image" Target="../media/image95.png"/><Relationship Id="rId10" Type="http://schemas.openxmlformats.org/officeDocument/2006/relationships/image" Target="../media/image75.png"/><Relationship Id="rId19" Type="http://schemas.openxmlformats.org/officeDocument/2006/relationships/image" Target="../media/image70.emf"/><Relationship Id="rId4" Type="http://schemas.openxmlformats.org/officeDocument/2006/relationships/image" Target="../media/image62.png"/><Relationship Id="rId9" Type="http://schemas.microsoft.com/office/2007/relationships/hdphoto" Target="../media/hdphoto12.wdp"/><Relationship Id="rId14" Type="http://schemas.openxmlformats.org/officeDocument/2006/relationships/image" Target="../media/image94.png"/></Relationships>
</file>

<file path=ppt/slides/_rels/slide16.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notesSlide" Target="../notesSlides/notesSlide15.xml"/><Relationship Id="rId7" Type="http://schemas.openxmlformats.org/officeDocument/2006/relationships/image" Target="../media/image98.emf"/><Relationship Id="rId2" Type="http://schemas.openxmlformats.org/officeDocument/2006/relationships/slideLayout" Target="../slideLayouts/slideLayout13.xml"/><Relationship Id="rId1" Type="http://schemas.openxmlformats.org/officeDocument/2006/relationships/tags" Target="../tags/tag17.xml"/><Relationship Id="rId6" Type="http://schemas.openxmlformats.org/officeDocument/2006/relationships/image" Target="../media/image97.png"/><Relationship Id="rId5" Type="http://schemas.openxmlformats.org/officeDocument/2006/relationships/image" Target="../media/image96.png"/><Relationship Id="rId10" Type="http://schemas.openxmlformats.org/officeDocument/2006/relationships/image" Target="../media/image100.png"/><Relationship Id="rId4" Type="http://schemas.openxmlformats.org/officeDocument/2006/relationships/image" Target="../media/image63.png"/><Relationship Id="rId9" Type="http://schemas.openxmlformats.org/officeDocument/2006/relationships/image" Target="../media/image66.emf"/></Relationships>
</file>

<file path=ppt/slides/_rels/slide17.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4.emf"/><Relationship Id="rId3" Type="http://schemas.openxmlformats.org/officeDocument/2006/relationships/notesSlide" Target="../notesSlides/notesSlide16.xml"/><Relationship Id="rId7" Type="http://schemas.openxmlformats.org/officeDocument/2006/relationships/image" Target="../media/image98.emf"/><Relationship Id="rId12" Type="http://schemas.openxmlformats.org/officeDocument/2006/relationships/image" Target="../media/image103.emf"/><Relationship Id="rId2" Type="http://schemas.openxmlformats.org/officeDocument/2006/relationships/slideLayout" Target="../slideLayouts/slideLayout13.xml"/><Relationship Id="rId1" Type="http://schemas.openxmlformats.org/officeDocument/2006/relationships/tags" Target="../tags/tag18.xml"/><Relationship Id="rId6" Type="http://schemas.openxmlformats.org/officeDocument/2006/relationships/image" Target="../media/image97.png"/><Relationship Id="rId11" Type="http://schemas.openxmlformats.org/officeDocument/2006/relationships/image" Target="../media/image100.png"/><Relationship Id="rId5" Type="http://schemas.openxmlformats.org/officeDocument/2006/relationships/image" Target="../media/image96.png"/><Relationship Id="rId10" Type="http://schemas.openxmlformats.org/officeDocument/2006/relationships/image" Target="../media/image66.emf"/><Relationship Id="rId4" Type="http://schemas.openxmlformats.org/officeDocument/2006/relationships/image" Target="../media/image63.png"/><Relationship Id="rId9" Type="http://schemas.openxmlformats.org/officeDocument/2006/relationships/image" Target="../media/image102.png"/><Relationship Id="rId14" Type="http://schemas.openxmlformats.org/officeDocument/2006/relationships/image" Target="../media/image105.em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xml"/><Relationship Id="rId1" Type="http://schemas.openxmlformats.org/officeDocument/2006/relationships/tags" Target="../tags/tag19.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0.xml"/><Relationship Id="rId1" Type="http://schemas.openxmlformats.org/officeDocument/2006/relationships/tags" Target="../tags/tag20.xml"/><Relationship Id="rId5" Type="http://schemas.openxmlformats.org/officeDocument/2006/relationships/image" Target="../media/image110.png"/><Relationship Id="rId4" Type="http://schemas.openxmlformats.org/officeDocument/2006/relationships/image" Target="../media/image109.gif"/></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13" Type="http://schemas.microsoft.com/office/2007/relationships/hdphoto" Target="../media/hdphoto5.wdp"/><Relationship Id="rId18" Type="http://schemas.openxmlformats.org/officeDocument/2006/relationships/image" Target="../media/image23.png"/><Relationship Id="rId3" Type="http://schemas.openxmlformats.org/officeDocument/2006/relationships/notesSlide" Target="../notesSlides/notesSlide2.xml"/><Relationship Id="rId21" Type="http://schemas.microsoft.com/office/2007/relationships/hdphoto" Target="../media/hdphoto9.wdp"/><Relationship Id="rId7" Type="http://schemas.microsoft.com/office/2007/relationships/hdphoto" Target="../media/hdphoto2.wdp"/><Relationship Id="rId12" Type="http://schemas.openxmlformats.org/officeDocument/2006/relationships/image" Target="../media/image20.png"/><Relationship Id="rId17" Type="http://schemas.microsoft.com/office/2007/relationships/hdphoto" Target="../media/hdphoto7.wdp"/><Relationship Id="rId2" Type="http://schemas.openxmlformats.org/officeDocument/2006/relationships/slideLayout" Target="../slideLayouts/slideLayout12.xml"/><Relationship Id="rId16" Type="http://schemas.openxmlformats.org/officeDocument/2006/relationships/image" Target="../media/image22.png"/><Relationship Id="rId20" Type="http://schemas.openxmlformats.org/officeDocument/2006/relationships/image" Target="../media/image24.png"/><Relationship Id="rId1" Type="http://schemas.openxmlformats.org/officeDocument/2006/relationships/tags" Target="../tags/tag3.xml"/><Relationship Id="rId6" Type="http://schemas.openxmlformats.org/officeDocument/2006/relationships/image" Target="../media/image17.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19.png"/><Relationship Id="rId19" Type="http://schemas.microsoft.com/office/2007/relationships/hdphoto" Target="../media/hdphoto8.wdp"/><Relationship Id="rId4" Type="http://schemas.openxmlformats.org/officeDocument/2006/relationships/image" Target="../media/image16.png"/><Relationship Id="rId9" Type="http://schemas.microsoft.com/office/2007/relationships/hdphoto" Target="../media/hdphoto3.wdp"/><Relationship Id="rId14" Type="http://schemas.openxmlformats.org/officeDocument/2006/relationships/image" Target="../media/image21.png"/><Relationship Id="rId22" Type="http://schemas.openxmlformats.org/officeDocument/2006/relationships/image" Target="../media/image25.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xml"/><Relationship Id="rId1" Type="http://schemas.openxmlformats.org/officeDocument/2006/relationships/tags" Target="../tags/tag21.xml"/><Relationship Id="rId4" Type="http://schemas.openxmlformats.org/officeDocument/2006/relationships/image" Target="../media/image111.png"/></Relationships>
</file>

<file path=ppt/slides/_rels/slide2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slideLayout" Target="../slideLayouts/slideLayout12.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13" Type="http://schemas.microsoft.com/office/2007/relationships/hdphoto" Target="../media/hdphoto14.wdp"/><Relationship Id="rId18" Type="http://schemas.openxmlformats.org/officeDocument/2006/relationships/image" Target="../media/image126.png"/><Relationship Id="rId26" Type="http://schemas.openxmlformats.org/officeDocument/2006/relationships/image" Target="../media/image134.png"/><Relationship Id="rId3" Type="http://schemas.openxmlformats.org/officeDocument/2006/relationships/notesSlide" Target="../notesSlides/notesSlide20.xml"/><Relationship Id="rId21" Type="http://schemas.openxmlformats.org/officeDocument/2006/relationships/image" Target="../media/image129.png"/><Relationship Id="rId7" Type="http://schemas.openxmlformats.org/officeDocument/2006/relationships/image" Target="../media/image116.png"/><Relationship Id="rId12" Type="http://schemas.openxmlformats.org/officeDocument/2006/relationships/image" Target="../media/image121.png"/><Relationship Id="rId17" Type="http://schemas.openxmlformats.org/officeDocument/2006/relationships/image" Target="../media/image125.png"/><Relationship Id="rId25" Type="http://schemas.openxmlformats.org/officeDocument/2006/relationships/image" Target="../media/image133.png"/><Relationship Id="rId33" Type="http://schemas.microsoft.com/office/2007/relationships/hdphoto" Target="../media/hdphoto16.wdp"/><Relationship Id="rId2" Type="http://schemas.openxmlformats.org/officeDocument/2006/relationships/slideLayout" Target="../slideLayouts/slideLayout13.xml"/><Relationship Id="rId16" Type="http://schemas.openxmlformats.org/officeDocument/2006/relationships/image" Target="../media/image124.png"/><Relationship Id="rId20" Type="http://schemas.openxmlformats.org/officeDocument/2006/relationships/image" Target="../media/image128.png"/><Relationship Id="rId29" Type="http://schemas.openxmlformats.org/officeDocument/2006/relationships/image" Target="../media/image137.tiff"/><Relationship Id="rId1" Type="http://schemas.openxmlformats.org/officeDocument/2006/relationships/tags" Target="../tags/tag24.xml"/><Relationship Id="rId6" Type="http://schemas.openxmlformats.org/officeDocument/2006/relationships/image" Target="../media/image115.png"/><Relationship Id="rId11" Type="http://schemas.openxmlformats.org/officeDocument/2006/relationships/image" Target="../media/image120.png"/><Relationship Id="rId24" Type="http://schemas.openxmlformats.org/officeDocument/2006/relationships/image" Target="../media/image132.png"/><Relationship Id="rId32" Type="http://schemas.openxmlformats.org/officeDocument/2006/relationships/image" Target="../media/image139.png"/><Relationship Id="rId5" Type="http://schemas.openxmlformats.org/officeDocument/2006/relationships/image" Target="../media/image114.png"/><Relationship Id="rId15" Type="http://schemas.openxmlformats.org/officeDocument/2006/relationships/image" Target="../media/image123.png"/><Relationship Id="rId23" Type="http://schemas.openxmlformats.org/officeDocument/2006/relationships/image" Target="../media/image131.png"/><Relationship Id="rId28" Type="http://schemas.openxmlformats.org/officeDocument/2006/relationships/image" Target="../media/image136.png"/><Relationship Id="rId10" Type="http://schemas.openxmlformats.org/officeDocument/2006/relationships/image" Target="../media/image119.png"/><Relationship Id="rId19" Type="http://schemas.openxmlformats.org/officeDocument/2006/relationships/image" Target="../media/image127.png"/><Relationship Id="rId31" Type="http://schemas.microsoft.com/office/2007/relationships/hdphoto" Target="../media/hdphoto15.wdp"/><Relationship Id="rId4" Type="http://schemas.openxmlformats.org/officeDocument/2006/relationships/image" Target="../media/image113.png"/><Relationship Id="rId9" Type="http://schemas.openxmlformats.org/officeDocument/2006/relationships/image" Target="../media/image118.png"/><Relationship Id="rId14" Type="http://schemas.openxmlformats.org/officeDocument/2006/relationships/image" Target="../media/image122.png"/><Relationship Id="rId22" Type="http://schemas.openxmlformats.org/officeDocument/2006/relationships/image" Target="../media/image130.png"/><Relationship Id="rId27" Type="http://schemas.openxmlformats.org/officeDocument/2006/relationships/image" Target="../media/image135.png"/><Relationship Id="rId30" Type="http://schemas.openxmlformats.org/officeDocument/2006/relationships/image" Target="../media/image138.png"/><Relationship Id="rId8" Type="http://schemas.openxmlformats.org/officeDocument/2006/relationships/image" Target="../media/image117.png"/></Relationships>
</file>

<file path=ppt/slides/_rels/slide24.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notesSlide" Target="../notesSlides/notesSlide21.xml"/><Relationship Id="rId7" Type="http://schemas.openxmlformats.org/officeDocument/2006/relationships/image" Target="../media/image143.png"/><Relationship Id="rId2" Type="http://schemas.openxmlformats.org/officeDocument/2006/relationships/slideLayout" Target="../slideLayouts/slideLayout13.xml"/><Relationship Id="rId1" Type="http://schemas.openxmlformats.org/officeDocument/2006/relationships/tags" Target="../tags/tag25.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 Id="rId9" Type="http://schemas.openxmlformats.org/officeDocument/2006/relationships/image" Target="../media/image14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2.xml"/><Relationship Id="rId1" Type="http://schemas.openxmlformats.org/officeDocument/2006/relationships/tags" Target="../tags/tag26.xml"/><Relationship Id="rId5" Type="http://schemas.openxmlformats.org/officeDocument/2006/relationships/image" Target="../media/image147.png"/><Relationship Id="rId4" Type="http://schemas.openxmlformats.org/officeDocument/2006/relationships/image" Target="../media/image14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2.xml"/><Relationship Id="rId1" Type="http://schemas.openxmlformats.org/officeDocument/2006/relationships/tags" Target="../tags/tag27.xml"/><Relationship Id="rId5" Type="http://schemas.openxmlformats.org/officeDocument/2006/relationships/image" Target="../media/image149.png"/><Relationship Id="rId4" Type="http://schemas.openxmlformats.org/officeDocument/2006/relationships/image" Target="../media/image148.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1.xml"/><Relationship Id="rId1" Type="http://schemas.openxmlformats.org/officeDocument/2006/relationships/tags" Target="../tags/tag28.xml"/><Relationship Id="rId4" Type="http://schemas.openxmlformats.org/officeDocument/2006/relationships/image" Target="../media/image150.tiff"/></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13" Type="http://schemas.microsoft.com/office/2007/relationships/hdphoto" Target="../media/hdphoto11.wdp"/><Relationship Id="rId18" Type="http://schemas.openxmlformats.org/officeDocument/2006/relationships/image" Target="../media/image38.tiff"/><Relationship Id="rId3" Type="http://schemas.openxmlformats.org/officeDocument/2006/relationships/notesSlide" Target="../notesSlides/notesSlide3.xml"/><Relationship Id="rId7" Type="http://schemas.openxmlformats.org/officeDocument/2006/relationships/image" Target="../media/image29.png"/><Relationship Id="rId12" Type="http://schemas.openxmlformats.org/officeDocument/2006/relationships/image" Target="../media/image33.png"/><Relationship Id="rId17" Type="http://schemas.openxmlformats.org/officeDocument/2006/relationships/image" Target="../media/image37.png"/><Relationship Id="rId2" Type="http://schemas.openxmlformats.org/officeDocument/2006/relationships/slideLayout" Target="../slideLayouts/slideLayout12.xml"/><Relationship Id="rId16" Type="http://schemas.openxmlformats.org/officeDocument/2006/relationships/image" Target="../media/image36.png"/><Relationship Id="rId20" Type="http://schemas.openxmlformats.org/officeDocument/2006/relationships/image" Target="../media/image2.png"/><Relationship Id="rId1" Type="http://schemas.openxmlformats.org/officeDocument/2006/relationships/tags" Target="../tags/tag4.xml"/><Relationship Id="rId6" Type="http://schemas.openxmlformats.org/officeDocument/2006/relationships/image" Target="../media/image28.png"/><Relationship Id="rId11" Type="http://schemas.microsoft.com/office/2007/relationships/hdphoto" Target="../media/hdphoto10.wdp"/><Relationship Id="rId5" Type="http://schemas.openxmlformats.org/officeDocument/2006/relationships/image" Target="../media/image27.png"/><Relationship Id="rId15" Type="http://schemas.openxmlformats.org/officeDocument/2006/relationships/image" Target="../media/image35.png"/><Relationship Id="rId10" Type="http://schemas.openxmlformats.org/officeDocument/2006/relationships/image" Target="../media/image32.png"/><Relationship Id="rId19" Type="http://schemas.openxmlformats.org/officeDocument/2006/relationships/image" Target="../media/image39.tiff"/><Relationship Id="rId4" Type="http://schemas.openxmlformats.org/officeDocument/2006/relationships/image" Target="../media/image26.tiff"/><Relationship Id="rId9" Type="http://schemas.openxmlformats.org/officeDocument/2006/relationships/image" Target="../media/image31.tiff"/><Relationship Id="rId14" Type="http://schemas.openxmlformats.org/officeDocument/2006/relationships/image" Target="../media/image34.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6.xml"/><Relationship Id="rId1" Type="http://schemas.openxmlformats.org/officeDocument/2006/relationships/tags" Target="../tags/tag31.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31.xml.rels><?xml version="1.0" encoding="UTF-8" standalone="yes"?>
<Relationships xmlns="http://schemas.openxmlformats.org/package/2006/relationships"><Relationship Id="rId8" Type="http://schemas.openxmlformats.org/officeDocument/2006/relationships/image" Target="../media/image158.png"/><Relationship Id="rId13" Type="http://schemas.openxmlformats.org/officeDocument/2006/relationships/image" Target="../media/image163.png"/><Relationship Id="rId3" Type="http://schemas.openxmlformats.org/officeDocument/2006/relationships/notesSlide" Target="../notesSlides/notesSlide27.xml"/><Relationship Id="rId7" Type="http://schemas.openxmlformats.org/officeDocument/2006/relationships/image" Target="../media/image157.png"/><Relationship Id="rId12" Type="http://schemas.openxmlformats.org/officeDocument/2006/relationships/image" Target="../media/image162.png"/><Relationship Id="rId2" Type="http://schemas.openxmlformats.org/officeDocument/2006/relationships/slideLayout" Target="../slideLayouts/slideLayout19.xml"/><Relationship Id="rId1" Type="http://schemas.openxmlformats.org/officeDocument/2006/relationships/tags" Target="../tags/tag32.xml"/><Relationship Id="rId6" Type="http://schemas.openxmlformats.org/officeDocument/2006/relationships/image" Target="../media/image156.png"/><Relationship Id="rId11" Type="http://schemas.openxmlformats.org/officeDocument/2006/relationships/image" Target="../media/image161.png"/><Relationship Id="rId5" Type="http://schemas.openxmlformats.org/officeDocument/2006/relationships/image" Target="../media/image155.png"/><Relationship Id="rId10" Type="http://schemas.openxmlformats.org/officeDocument/2006/relationships/image" Target="../media/image160.png"/><Relationship Id="rId4" Type="http://schemas.openxmlformats.org/officeDocument/2006/relationships/image" Target="../media/image154.png"/><Relationship Id="rId9" Type="http://schemas.openxmlformats.org/officeDocument/2006/relationships/image" Target="../media/image15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57.xml"/><Relationship Id="rId1" Type="http://schemas.openxmlformats.org/officeDocument/2006/relationships/tags" Target="../tags/tag3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58.xml"/><Relationship Id="rId1" Type="http://schemas.openxmlformats.org/officeDocument/2006/relationships/tags" Target="../tags/tag35.xml"/><Relationship Id="rId4" Type="http://schemas.openxmlformats.org/officeDocument/2006/relationships/hyperlink" Target="https://uploads-ssl.webflow.com/57b990500c7bdb623821b928/5c0f936e98cebb27736e2a9d_Claroty%20Protocols%20Support%20Dec2018.pdf" TargetMode="Externa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6.xml"/><Relationship Id="rId1" Type="http://schemas.openxmlformats.org/officeDocument/2006/relationships/tags" Target="../tags/tag36.xml"/><Relationship Id="rId4" Type="http://schemas.openxmlformats.org/officeDocument/2006/relationships/hyperlink" Target="https://uploads-ssl.webflow.com/57b990500c7bdb623821b928/5c0f936e98cebb27736e2a9d_Claroty%20Protocols%20Support%20Dec2018.pdf" TargetMode="Externa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9.xml"/><Relationship Id="rId1" Type="http://schemas.openxmlformats.org/officeDocument/2006/relationships/tags" Target="../tags/tag37.xml"/><Relationship Id="rId4" Type="http://schemas.openxmlformats.org/officeDocument/2006/relationships/hyperlink" Target="https://uploads-ssl.webflow.com/57b990500c7bdb623821b928/5c0f936e98cebb27736e2a9d_Claroty%20Protocols%20Support%20Dec2018.pdf"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3" Type="http://schemas.openxmlformats.org/officeDocument/2006/relationships/notesSlide" Target="../notesSlides/notesSlide4.xml"/><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 Type="http://schemas.openxmlformats.org/officeDocument/2006/relationships/slideLayout" Target="../slideLayouts/slideLayout5.xml"/><Relationship Id="rId16" Type="http://schemas.openxmlformats.org/officeDocument/2006/relationships/image" Target="../media/image52.tiff"/><Relationship Id="rId20" Type="http://schemas.openxmlformats.org/officeDocument/2006/relationships/image" Target="../media/image56.png"/><Relationship Id="rId1" Type="http://schemas.openxmlformats.org/officeDocument/2006/relationships/tags" Target="../tags/tag5.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tiff"/><Relationship Id="rId15" Type="http://schemas.openxmlformats.org/officeDocument/2006/relationships/image" Target="../media/image51.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jpeg"/><Relationship Id="rId1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61.emf"/><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60.emf"/><Relationship Id="rId5" Type="http://schemas.openxmlformats.org/officeDocument/2006/relationships/image" Target="../media/image59.emf"/><Relationship Id="rId4" Type="http://schemas.openxmlformats.org/officeDocument/2006/relationships/image" Target="../media/image58.jpeg"/></Relationships>
</file>

<file path=ppt/slides/_rels/slide6.xml.rels><?xml version="1.0" encoding="UTF-8" standalone="yes"?>
<Relationships xmlns="http://schemas.openxmlformats.org/package/2006/relationships"><Relationship Id="rId8" Type="http://schemas.openxmlformats.org/officeDocument/2006/relationships/image" Target="../media/image66.emf"/><Relationship Id="rId13" Type="http://schemas.openxmlformats.org/officeDocument/2006/relationships/image" Target="../media/image71.png"/><Relationship Id="rId18" Type="http://schemas.openxmlformats.org/officeDocument/2006/relationships/image" Target="../media/image75.png"/><Relationship Id="rId3" Type="http://schemas.openxmlformats.org/officeDocument/2006/relationships/notesSlide" Target="../notesSlides/notesSlide6.xml"/><Relationship Id="rId7" Type="http://schemas.openxmlformats.org/officeDocument/2006/relationships/image" Target="../media/image65.emf"/><Relationship Id="rId12" Type="http://schemas.openxmlformats.org/officeDocument/2006/relationships/image" Target="../media/image70.emf"/><Relationship Id="rId17" Type="http://schemas.openxmlformats.org/officeDocument/2006/relationships/image" Target="../media/image74.png"/><Relationship Id="rId2" Type="http://schemas.openxmlformats.org/officeDocument/2006/relationships/slideLayout" Target="../slideLayouts/slideLayout13.xml"/><Relationship Id="rId16" Type="http://schemas.microsoft.com/office/2007/relationships/hdphoto" Target="../media/hdphoto12.wdp"/><Relationship Id="rId1" Type="http://schemas.openxmlformats.org/officeDocument/2006/relationships/tags" Target="../tags/tag7.xml"/><Relationship Id="rId6" Type="http://schemas.openxmlformats.org/officeDocument/2006/relationships/image" Target="../media/image64.emf"/><Relationship Id="rId11" Type="http://schemas.openxmlformats.org/officeDocument/2006/relationships/image" Target="../media/image69.emf"/><Relationship Id="rId5" Type="http://schemas.openxmlformats.org/officeDocument/2006/relationships/image" Target="../media/image63.png"/><Relationship Id="rId15" Type="http://schemas.openxmlformats.org/officeDocument/2006/relationships/image" Target="../media/image73.png"/><Relationship Id="rId10" Type="http://schemas.openxmlformats.org/officeDocument/2006/relationships/image" Target="../media/image68.png"/><Relationship Id="rId19" Type="http://schemas.openxmlformats.org/officeDocument/2006/relationships/image" Target="../media/image76.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55.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8" Type="http://schemas.openxmlformats.org/officeDocument/2006/relationships/image" Target="../media/image65.emf"/><Relationship Id="rId13" Type="http://schemas.openxmlformats.org/officeDocument/2006/relationships/image" Target="../media/image70.emf"/><Relationship Id="rId18" Type="http://schemas.openxmlformats.org/officeDocument/2006/relationships/image" Target="../media/image74.png"/><Relationship Id="rId3" Type="http://schemas.openxmlformats.org/officeDocument/2006/relationships/notesSlide" Target="../notesSlides/notesSlide8.xml"/><Relationship Id="rId21" Type="http://schemas.openxmlformats.org/officeDocument/2006/relationships/image" Target="../media/image78.png"/><Relationship Id="rId7" Type="http://schemas.openxmlformats.org/officeDocument/2006/relationships/image" Target="../media/image64.emf"/><Relationship Id="rId12" Type="http://schemas.openxmlformats.org/officeDocument/2006/relationships/image" Target="../media/image69.emf"/><Relationship Id="rId17" Type="http://schemas.microsoft.com/office/2007/relationships/hdphoto" Target="../media/hdphoto12.wdp"/><Relationship Id="rId2" Type="http://schemas.openxmlformats.org/officeDocument/2006/relationships/slideLayout" Target="../slideLayouts/slideLayout49.xml"/><Relationship Id="rId16" Type="http://schemas.openxmlformats.org/officeDocument/2006/relationships/image" Target="../media/image73.png"/><Relationship Id="rId20" Type="http://schemas.openxmlformats.org/officeDocument/2006/relationships/image" Target="../media/image76.png"/><Relationship Id="rId1" Type="http://schemas.openxmlformats.org/officeDocument/2006/relationships/tags" Target="../tags/tag10.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10" Type="http://schemas.openxmlformats.org/officeDocument/2006/relationships/image" Target="../media/image67.png"/><Relationship Id="rId19" Type="http://schemas.openxmlformats.org/officeDocument/2006/relationships/image" Target="../media/image75.png"/><Relationship Id="rId4" Type="http://schemas.openxmlformats.org/officeDocument/2006/relationships/image" Target="../media/image77.png"/><Relationship Id="rId9" Type="http://schemas.openxmlformats.org/officeDocument/2006/relationships/image" Target="../media/image66.emf"/><Relationship Id="rId14" Type="http://schemas.openxmlformats.org/officeDocument/2006/relationships/image" Target="../media/image7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786759" y="4925985"/>
            <a:ext cx="10600367" cy="2922616"/>
          </a:xfrm>
        </p:spPr>
        <p:txBody>
          <a:bodyPr/>
          <a:lstStyle/>
          <a:p>
            <a:r>
              <a:rPr lang="en-US" dirty="0">
                <a:effectLst/>
              </a:rPr>
              <a:t>The </a:t>
            </a:r>
            <a:r>
              <a:rPr lang="en-US" b="1" dirty="0">
                <a:effectLst/>
              </a:rPr>
              <a:t>Industry’s Leading </a:t>
            </a:r>
            <a:r>
              <a:rPr lang="en-US" dirty="0">
                <a:effectLst/>
              </a:rPr>
              <a:t>Industrial Cybersecurity Company</a:t>
            </a:r>
          </a:p>
          <a:p>
            <a:endParaRPr lang="en-US" dirty="0"/>
          </a:p>
        </p:txBody>
      </p:sp>
      <p:sp>
        <p:nvSpPr>
          <p:cNvPr id="2" name="Title 1"/>
          <p:cNvSpPr>
            <a:spLocks noGrp="1"/>
          </p:cNvSpPr>
          <p:nvPr>
            <p:ph type="ctrTitle"/>
          </p:nvPr>
        </p:nvSpPr>
        <p:spPr/>
        <p:txBody>
          <a:bodyPr/>
          <a:lstStyle/>
          <a:p>
            <a:r>
              <a:rPr lang="en-US" b="1" dirty="0"/>
              <a:t>Introducing Claroty </a:t>
            </a:r>
            <a:br>
              <a:rPr lang="en-US" b="1" dirty="0"/>
            </a:br>
            <a:endParaRPr lang="en-US" dirty="0"/>
          </a:p>
        </p:txBody>
      </p:sp>
    </p:spTree>
    <p:custDataLst>
      <p:tags r:id="rId1"/>
    </p:custDataLst>
    <p:extLst>
      <p:ext uri="{BB962C8B-B14F-4D97-AF65-F5344CB8AC3E}">
        <p14:creationId xmlns:p14="http://schemas.microsoft.com/office/powerpoint/2010/main" val="7783018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rapezoid 11">
            <a:extLst>
              <a:ext uri="{FF2B5EF4-FFF2-40B4-BE49-F238E27FC236}">
                <a16:creationId xmlns:a16="http://schemas.microsoft.com/office/drawing/2014/main" id="{17C8F493-6482-7E43-9D4A-79668671FBB1}"/>
              </a:ext>
            </a:extLst>
          </p:cNvPr>
          <p:cNvSpPr/>
          <p:nvPr/>
        </p:nvSpPr>
        <p:spPr>
          <a:xfrm rot="16200000">
            <a:off x="4154918" y="5058288"/>
            <a:ext cx="4841986" cy="1841893"/>
          </a:xfrm>
          <a:prstGeom prst="trapezoid">
            <a:avLst>
              <a:gd name="adj" fmla="val 73690"/>
            </a:avLst>
          </a:prstGeom>
          <a:gradFill>
            <a:gsLst>
              <a:gs pos="0">
                <a:schemeClr val="bg1">
                  <a:lumMod val="89000"/>
                  <a:alpha val="40000"/>
                </a:schemeClr>
              </a:gs>
              <a:gs pos="100000">
                <a:schemeClr val="tx2">
                  <a:lumMod val="10000"/>
                  <a:alpha val="24000"/>
                </a:schemeClr>
              </a:gs>
            </a:gsLst>
            <a:lin ang="5400000" scaled="0"/>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32"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Calibri"/>
              <a:ea typeface="+mn-ea"/>
              <a:cs typeface="+mn-cs"/>
            </a:endParaRPr>
          </a:p>
        </p:txBody>
      </p:sp>
      <p:sp>
        <p:nvSpPr>
          <p:cNvPr id="2" name="Text Placeholder 1">
            <a:extLst>
              <a:ext uri="{FF2B5EF4-FFF2-40B4-BE49-F238E27FC236}">
                <a16:creationId xmlns:a16="http://schemas.microsoft.com/office/drawing/2014/main" id="{EE74C5BD-3773-E04F-86A1-401B1255A3EA}"/>
              </a:ext>
            </a:extLst>
          </p:cNvPr>
          <p:cNvSpPr>
            <a:spLocks noGrp="1"/>
          </p:cNvSpPr>
          <p:nvPr>
            <p:ph type="body" idx="13"/>
          </p:nvPr>
        </p:nvSpPr>
        <p:spPr/>
        <p:txBody>
          <a:bodyPr/>
          <a:lstStyle/>
          <a:p>
            <a:r>
              <a:rPr lang="en-US" dirty="0"/>
              <a:t>Claroty CoreX Engine</a:t>
            </a:r>
          </a:p>
        </p:txBody>
      </p:sp>
      <p:sp>
        <p:nvSpPr>
          <p:cNvPr id="3" name="Text Placeholder 2"/>
          <p:cNvSpPr>
            <a:spLocks noGrp="1"/>
          </p:cNvSpPr>
          <p:nvPr>
            <p:ph type="body" sz="quarter" idx="14"/>
          </p:nvPr>
        </p:nvSpPr>
        <p:spPr/>
        <p:txBody>
          <a:bodyPr/>
          <a:lstStyle/>
          <a:p>
            <a:r>
              <a:rPr lang="en-US" dirty="0"/>
              <a:t>Claroty Research + Multi-million Dollar ICS Lab = Advanced Technology</a:t>
            </a:r>
          </a:p>
          <a:p>
            <a:endParaRPr lang="en-US" dirty="0"/>
          </a:p>
        </p:txBody>
      </p:sp>
      <p:grpSp>
        <p:nvGrpSpPr>
          <p:cNvPr id="6" name="Group 5"/>
          <p:cNvGrpSpPr/>
          <p:nvPr/>
        </p:nvGrpSpPr>
        <p:grpSpPr>
          <a:xfrm>
            <a:off x="7496856" y="3577566"/>
            <a:ext cx="10284507" cy="4810125"/>
            <a:chOff x="878793" y="5086350"/>
            <a:chExt cx="10284507" cy="4810125"/>
          </a:xfrm>
        </p:grpSpPr>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29600" y="5086350"/>
              <a:ext cx="2933700" cy="4810125"/>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8793" y="5093458"/>
              <a:ext cx="7204525" cy="4803016"/>
            </a:xfrm>
            <a:prstGeom prst="rect">
              <a:avLst/>
            </a:prstGeom>
          </p:spPr>
        </p:pic>
      </p:grpSp>
      <p:pic>
        <p:nvPicPr>
          <p:cNvPr id="7" name="Picture 6">
            <a:extLst>
              <a:ext uri="{FF2B5EF4-FFF2-40B4-BE49-F238E27FC236}">
                <a16:creationId xmlns:a16="http://schemas.microsoft.com/office/drawing/2014/main" id="{5005D10A-5061-1141-80B4-FB22A5EAD3C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92333" y="3627204"/>
            <a:ext cx="5784112" cy="4841987"/>
          </a:xfrm>
          <a:prstGeom prst="rect">
            <a:avLst/>
          </a:prstGeom>
        </p:spPr>
      </p:pic>
    </p:spTree>
    <p:custDataLst>
      <p:tags r:id="rId1"/>
    </p:custDataLst>
    <p:extLst>
      <p:ext uri="{BB962C8B-B14F-4D97-AF65-F5344CB8AC3E}">
        <p14:creationId xmlns:p14="http://schemas.microsoft.com/office/powerpoint/2010/main" val="4265466884"/>
      </p:ext>
    </p:extLst>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FF4D2A7B-C837-C64C-9A71-3ACE995BD9DB}"/>
              </a:ext>
            </a:extLst>
          </p:cNvPr>
          <p:cNvSpPr>
            <a:spLocks noGrp="1"/>
          </p:cNvSpPr>
          <p:nvPr>
            <p:ph type="body" idx="13"/>
          </p:nvPr>
        </p:nvSpPr>
        <p:spPr/>
        <p:txBody>
          <a:bodyPr/>
          <a:lstStyle/>
          <a:p>
            <a:r>
              <a:rPr lang="en-US" dirty="0"/>
              <a:t>Continuous Threat Detection</a:t>
            </a:r>
          </a:p>
        </p:txBody>
      </p:sp>
      <p:sp>
        <p:nvSpPr>
          <p:cNvPr id="19" name="Content Placeholder 18">
            <a:extLst>
              <a:ext uri="{FF2B5EF4-FFF2-40B4-BE49-F238E27FC236}">
                <a16:creationId xmlns:a16="http://schemas.microsoft.com/office/drawing/2014/main" id="{00810266-A100-374B-B46E-B92F9B8B9293}"/>
              </a:ext>
            </a:extLst>
          </p:cNvPr>
          <p:cNvSpPr>
            <a:spLocks noGrp="1"/>
          </p:cNvSpPr>
          <p:nvPr>
            <p:ph type="body" sz="quarter" idx="18"/>
          </p:nvPr>
        </p:nvSpPr>
        <p:spPr>
          <a:xfrm>
            <a:off x="1181103" y="1847850"/>
            <a:ext cx="15925795" cy="1352550"/>
          </a:xfrm>
        </p:spPr>
        <p:txBody>
          <a:bodyPr/>
          <a:lstStyle/>
          <a:p>
            <a:pPr marL="0" indent="0" algn="ctr">
              <a:buNone/>
            </a:pPr>
            <a:r>
              <a:rPr lang="en-US" dirty="0"/>
              <a:t>Automatically Discover Assets and Communication Patterns</a:t>
            </a:r>
          </a:p>
        </p:txBody>
      </p:sp>
      <p:pic>
        <p:nvPicPr>
          <p:cNvPr id="3" name="Picture Placeholder 2"/>
          <p:cNvPicPr>
            <a:picLocks noGrp="1" noChangeAspect="1"/>
          </p:cNvPicPr>
          <p:nvPr>
            <p:ph type="pic" sz="quarter" idx="19"/>
          </p:nvPr>
        </p:nvPicPr>
        <p:blipFill>
          <a:blip r:embed="rId4" cstate="email">
            <a:extLst>
              <a:ext uri="{28A0092B-C50C-407E-A947-70E740481C1C}">
                <a14:useLocalDpi xmlns:a14="http://schemas.microsoft.com/office/drawing/2010/main"/>
              </a:ext>
            </a:extLst>
          </a:blip>
          <a:srcRect t="3928" b="3928"/>
          <a:stretch>
            <a:fillRect/>
          </a:stretch>
        </p:blipFill>
        <p:spPr>
          <a:xfrm>
            <a:off x="1023534" y="3309258"/>
            <a:ext cx="7295398" cy="4435420"/>
          </a:xfrm>
        </p:spPr>
      </p:pic>
      <p:pic>
        <p:nvPicPr>
          <p:cNvPr id="5" name="Picture Placeholder 4"/>
          <p:cNvPicPr>
            <a:picLocks noGrp="1" noChangeAspect="1"/>
          </p:cNvPicPr>
          <p:nvPr>
            <p:ph type="pic" sz="quarter" idx="20"/>
          </p:nvPr>
        </p:nvPicPr>
        <p:blipFill>
          <a:blip r:embed="rId5" cstate="email">
            <a:extLst>
              <a:ext uri="{28A0092B-C50C-407E-A947-70E740481C1C}">
                <a14:useLocalDpi xmlns:a14="http://schemas.microsoft.com/office/drawing/2010/main"/>
              </a:ext>
            </a:extLst>
          </a:blip>
          <a:srcRect l="11406" r="11406"/>
          <a:stretch>
            <a:fillRect/>
          </a:stretch>
        </p:blipFill>
        <p:spPr>
          <a:xfrm>
            <a:off x="9980990" y="3309258"/>
            <a:ext cx="7275835" cy="4463142"/>
          </a:xfrm>
        </p:spPr>
      </p:pic>
    </p:spTree>
    <p:custDataLst>
      <p:tags r:id="rId1"/>
    </p:custDataLst>
    <p:extLst>
      <p:ext uri="{BB962C8B-B14F-4D97-AF65-F5344CB8AC3E}">
        <p14:creationId xmlns:p14="http://schemas.microsoft.com/office/powerpoint/2010/main" val="121320949"/>
      </p:ext>
    </p:extLst>
  </p:cSld>
  <p:clrMapOvr>
    <a:masterClrMapping/>
  </p:clrMapOvr>
  <p:transition spd="slow">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5B0EC5E4-6704-514A-8D1B-A9F4C6732DF5}"/>
              </a:ext>
            </a:extLst>
          </p:cNvPr>
          <p:cNvSpPr>
            <a:spLocks noGrp="1"/>
          </p:cNvSpPr>
          <p:nvPr>
            <p:ph type="body" idx="13"/>
          </p:nvPr>
        </p:nvSpPr>
        <p:spPr/>
        <p:txBody>
          <a:bodyPr/>
          <a:lstStyle/>
          <a:p>
            <a:r>
              <a:rPr lang="en-US"/>
              <a:t>Continuous Threat Detection</a:t>
            </a:r>
            <a:endParaRPr lang="en-US" dirty="0"/>
          </a:p>
        </p:txBody>
      </p:sp>
      <p:sp>
        <p:nvSpPr>
          <p:cNvPr id="47" name="Content Placeholder 2"/>
          <p:cNvSpPr>
            <a:spLocks noGrp="1"/>
          </p:cNvSpPr>
          <p:nvPr>
            <p:ph type="body" sz="quarter" idx="18"/>
          </p:nvPr>
        </p:nvSpPr>
        <p:spPr/>
        <p:txBody>
          <a:bodyPr/>
          <a:lstStyle/>
          <a:p>
            <a:pPr marL="0" indent="0" algn="ctr">
              <a:buNone/>
            </a:pPr>
            <a:r>
              <a:rPr lang="en-US" dirty="0"/>
              <a:t>Early Warning | Detect Known &amp; Unknown Threats Across Cyber Kill Chain</a:t>
            </a:r>
          </a:p>
        </p:txBody>
      </p:sp>
      <p:grpSp>
        <p:nvGrpSpPr>
          <p:cNvPr id="6" name="Group 5"/>
          <p:cNvGrpSpPr/>
          <p:nvPr/>
        </p:nvGrpSpPr>
        <p:grpSpPr>
          <a:xfrm>
            <a:off x="215700" y="3544976"/>
            <a:ext cx="8857660" cy="4929253"/>
            <a:chOff x="358319" y="4726634"/>
            <a:chExt cx="11810214" cy="6572338"/>
          </a:xfrm>
        </p:grpSpPr>
        <p:sp>
          <p:nvSpPr>
            <p:cNvPr id="4" name="Trapezoid 3"/>
            <p:cNvSpPr/>
            <p:nvPr/>
          </p:nvSpPr>
          <p:spPr>
            <a:xfrm>
              <a:off x="962470" y="4726634"/>
              <a:ext cx="7133896" cy="3081527"/>
            </a:xfrm>
            <a:prstGeom prst="trapezoid">
              <a:avLst>
                <a:gd name="adj" fmla="val 100430"/>
              </a:avLst>
            </a:prstGeom>
            <a:solidFill>
              <a:schemeClr val="accent2">
                <a:lumMod val="20000"/>
                <a:lumOff val="8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58319" y="6037610"/>
              <a:ext cx="11810214" cy="5261362"/>
            </a:xfrm>
            <a:prstGeom prst="rect">
              <a:avLst/>
            </a:prstGeom>
            <a:ln>
              <a:noFill/>
            </a:ln>
            <a:effectLst>
              <a:outerShdw blurRad="292100" dist="139700" dir="2700000" algn="tl" rotWithShape="0">
                <a:srgbClr val="333333">
                  <a:alpha val="65000"/>
                </a:srgbClr>
              </a:outerShdw>
            </a:effectLst>
          </p:spPr>
        </p:pic>
      </p:grpSp>
      <p:grpSp>
        <p:nvGrpSpPr>
          <p:cNvPr id="7" name="Group 6"/>
          <p:cNvGrpSpPr/>
          <p:nvPr/>
        </p:nvGrpSpPr>
        <p:grpSpPr>
          <a:xfrm>
            <a:off x="9237714" y="3534847"/>
            <a:ext cx="8775604" cy="4932523"/>
            <a:chOff x="12387670" y="4713127"/>
            <a:chExt cx="11700804" cy="6576698"/>
          </a:xfrm>
        </p:grpSpPr>
        <p:sp>
          <p:nvSpPr>
            <p:cNvPr id="20" name="Trapezoid 19"/>
            <p:cNvSpPr/>
            <p:nvPr/>
          </p:nvSpPr>
          <p:spPr>
            <a:xfrm>
              <a:off x="16535616" y="4713127"/>
              <a:ext cx="7133897" cy="3081527"/>
            </a:xfrm>
            <a:prstGeom prst="trapezoid">
              <a:avLst>
                <a:gd name="adj" fmla="val 101471"/>
              </a:avLst>
            </a:prstGeom>
            <a:solidFill>
              <a:schemeClr val="accent2">
                <a:lumMod val="20000"/>
                <a:lumOff val="8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387670" y="6037610"/>
              <a:ext cx="11700804" cy="5252215"/>
            </a:xfrm>
            <a:prstGeom prst="rect">
              <a:avLst/>
            </a:prstGeom>
            <a:ln>
              <a:noFill/>
            </a:ln>
            <a:effectLst>
              <a:outerShdw blurRad="292100" dist="139700" dir="2700000" algn="tl" rotWithShape="0">
                <a:srgbClr val="333333">
                  <a:alpha val="65000"/>
                </a:srgbClr>
              </a:outerShdw>
            </a:effectLst>
          </p:spPr>
        </p:pic>
      </p:grpSp>
      <p:grpSp>
        <p:nvGrpSpPr>
          <p:cNvPr id="19" name="Group 18"/>
          <p:cNvGrpSpPr>
            <a:grpSpLocks noChangeAspect="1"/>
          </p:cNvGrpSpPr>
          <p:nvPr/>
        </p:nvGrpSpPr>
        <p:grpSpPr>
          <a:xfrm>
            <a:off x="501287" y="3159312"/>
            <a:ext cx="15294592" cy="1096121"/>
            <a:chOff x="23547" y="1526037"/>
            <a:chExt cx="8021530" cy="574883"/>
          </a:xfrm>
        </p:grpSpPr>
        <p:grpSp>
          <p:nvGrpSpPr>
            <p:cNvPr id="21" name="Group 20"/>
            <p:cNvGrpSpPr/>
            <p:nvPr/>
          </p:nvGrpSpPr>
          <p:grpSpPr>
            <a:xfrm>
              <a:off x="1220572" y="1526037"/>
              <a:ext cx="6824505" cy="574883"/>
              <a:chOff x="1232492" y="1356105"/>
              <a:chExt cx="6824505" cy="574883"/>
            </a:xfrm>
          </p:grpSpPr>
          <p:pic>
            <p:nvPicPr>
              <p:cNvPr id="23" name="Picture 2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46890" y="1356105"/>
                <a:ext cx="6686439" cy="481336"/>
              </a:xfrm>
              <a:prstGeom prst="rect">
                <a:avLst/>
              </a:prstGeom>
              <a:noFill/>
              <a:ln>
                <a:noFill/>
              </a:ln>
              <a:effectLst>
                <a:softEdge rad="0"/>
              </a:effectLst>
            </p:spPr>
          </p:pic>
          <p:sp>
            <p:nvSpPr>
              <p:cNvPr id="24" name="Rectangle 23"/>
              <p:cNvSpPr/>
              <p:nvPr/>
            </p:nvSpPr>
            <p:spPr>
              <a:xfrm>
                <a:off x="1232492" y="1716774"/>
                <a:ext cx="573268" cy="21421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1" anchor="ctr"/>
              <a:lstStyle/>
              <a:p>
                <a:pPr algn="ctr"/>
                <a:r>
                  <a:rPr lang="en-US" sz="1500" b="1" dirty="0">
                    <a:solidFill>
                      <a:schemeClr val="accent6">
                        <a:lumMod val="50000"/>
                      </a:schemeClr>
                    </a:solidFill>
                    <a:latin typeface="Calibri Light" panose="020F0302020204030204" pitchFamily="34" charset="0"/>
                  </a:rPr>
                  <a:t>Recon</a:t>
                </a:r>
              </a:p>
            </p:txBody>
          </p:sp>
          <p:sp>
            <p:nvSpPr>
              <p:cNvPr id="25" name="Rectangle 24"/>
              <p:cNvSpPr/>
              <p:nvPr/>
            </p:nvSpPr>
            <p:spPr>
              <a:xfrm>
                <a:off x="2034738" y="1736974"/>
                <a:ext cx="1004962" cy="17381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1" anchor="ctr"/>
              <a:lstStyle/>
              <a:p>
                <a:pPr algn="ctr"/>
                <a:r>
                  <a:rPr lang="en-US" sz="1500" b="1" dirty="0">
                    <a:solidFill>
                      <a:schemeClr val="accent6">
                        <a:lumMod val="50000"/>
                      </a:schemeClr>
                    </a:solidFill>
                    <a:latin typeface="Calibri Light" panose="020F0302020204030204" pitchFamily="34" charset="0"/>
                  </a:rPr>
                  <a:t>Weaponization</a:t>
                </a:r>
              </a:p>
            </p:txBody>
          </p:sp>
          <p:sp>
            <p:nvSpPr>
              <p:cNvPr id="26" name="Rectangle 25"/>
              <p:cNvSpPr/>
              <p:nvPr/>
            </p:nvSpPr>
            <p:spPr>
              <a:xfrm>
                <a:off x="3241113" y="1716774"/>
                <a:ext cx="573268" cy="21421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1" anchor="ctr"/>
              <a:lstStyle/>
              <a:p>
                <a:pPr algn="ctr"/>
                <a:r>
                  <a:rPr lang="en-US" sz="1500" b="1" dirty="0">
                    <a:solidFill>
                      <a:schemeClr val="accent6">
                        <a:lumMod val="50000"/>
                      </a:schemeClr>
                    </a:solidFill>
                    <a:latin typeface="Calibri Light" panose="020F0302020204030204" pitchFamily="34" charset="0"/>
                  </a:rPr>
                  <a:t>Delivery</a:t>
                </a:r>
              </a:p>
            </p:txBody>
          </p:sp>
          <p:sp>
            <p:nvSpPr>
              <p:cNvPr id="27" name="Rectangle 26"/>
              <p:cNvSpPr/>
              <p:nvPr/>
            </p:nvSpPr>
            <p:spPr>
              <a:xfrm>
                <a:off x="4147179" y="1716774"/>
                <a:ext cx="824305" cy="21421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1" anchor="ctr"/>
              <a:lstStyle/>
              <a:p>
                <a:pPr algn="ctr"/>
                <a:r>
                  <a:rPr lang="en-US" sz="1500" b="1" dirty="0">
                    <a:solidFill>
                      <a:schemeClr val="accent6">
                        <a:lumMod val="50000"/>
                      </a:schemeClr>
                    </a:solidFill>
                    <a:latin typeface="Calibri Light" panose="020F0302020204030204" pitchFamily="34" charset="0"/>
                  </a:rPr>
                  <a:t>Exploitation</a:t>
                </a:r>
              </a:p>
            </p:txBody>
          </p:sp>
          <p:sp>
            <p:nvSpPr>
              <p:cNvPr id="39" name="Rectangle 38"/>
              <p:cNvSpPr/>
              <p:nvPr/>
            </p:nvSpPr>
            <p:spPr>
              <a:xfrm>
                <a:off x="5151241" y="1716774"/>
                <a:ext cx="824305" cy="21421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1" anchor="ctr"/>
              <a:lstStyle/>
              <a:p>
                <a:pPr algn="ctr"/>
                <a:r>
                  <a:rPr lang="en-US" sz="1500" b="1" dirty="0">
                    <a:solidFill>
                      <a:schemeClr val="accent6">
                        <a:lumMod val="50000"/>
                      </a:schemeClr>
                    </a:solidFill>
                    <a:latin typeface="Calibri Light" panose="020F0302020204030204" pitchFamily="34" charset="0"/>
                  </a:rPr>
                  <a:t>Installation</a:t>
                </a:r>
              </a:p>
            </p:txBody>
          </p:sp>
          <p:sp>
            <p:nvSpPr>
              <p:cNvPr id="40" name="Rectangle 39"/>
              <p:cNvSpPr/>
              <p:nvPr/>
            </p:nvSpPr>
            <p:spPr>
              <a:xfrm>
                <a:off x="6186454" y="1716774"/>
                <a:ext cx="824305" cy="21421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1" anchor="ctr"/>
              <a:lstStyle/>
              <a:p>
                <a:pPr algn="ctr"/>
                <a:r>
                  <a:rPr lang="en-US" sz="1500" b="1" dirty="0">
                    <a:solidFill>
                      <a:schemeClr val="accent6">
                        <a:lumMod val="50000"/>
                      </a:schemeClr>
                    </a:solidFill>
                    <a:latin typeface="Calibri Light" panose="020F0302020204030204" pitchFamily="34" charset="0"/>
                  </a:rPr>
                  <a:t>C&amp;C</a:t>
                </a:r>
              </a:p>
            </p:txBody>
          </p:sp>
          <p:sp>
            <p:nvSpPr>
              <p:cNvPr id="41" name="Rectangle 40"/>
              <p:cNvSpPr/>
              <p:nvPr/>
            </p:nvSpPr>
            <p:spPr>
              <a:xfrm>
                <a:off x="7232692" y="1716776"/>
                <a:ext cx="824305" cy="21421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1" anchor="ctr"/>
              <a:lstStyle/>
              <a:p>
                <a:pPr algn="ctr"/>
                <a:r>
                  <a:rPr lang="en-US" sz="1500" b="1" dirty="0">
                    <a:solidFill>
                      <a:schemeClr val="accent6">
                        <a:lumMod val="50000"/>
                      </a:schemeClr>
                    </a:solidFill>
                    <a:latin typeface="Calibri Light" panose="020F0302020204030204" pitchFamily="34" charset="0"/>
                  </a:rPr>
                  <a:t>Actions</a:t>
                </a:r>
              </a:p>
            </p:txBody>
          </p:sp>
        </p:grpSp>
        <p:sp>
          <p:nvSpPr>
            <p:cNvPr id="22" name="Rectangle 21"/>
            <p:cNvSpPr/>
            <p:nvPr/>
          </p:nvSpPr>
          <p:spPr>
            <a:xfrm>
              <a:off x="23547" y="1594233"/>
              <a:ext cx="3328409" cy="22094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1" anchor="ctr"/>
            <a:lstStyle/>
            <a:p>
              <a:r>
                <a:rPr lang="en-US" sz="2400" b="1" dirty="0">
                  <a:solidFill>
                    <a:schemeClr val="accent6">
                      <a:lumMod val="50000"/>
                    </a:schemeClr>
                  </a:solidFill>
                  <a:latin typeface="Calibri Light" panose="020F0302020204030204" pitchFamily="34" charset="0"/>
                </a:rPr>
                <a:t>Cyber Kill Chain</a:t>
              </a:r>
            </a:p>
          </p:txBody>
        </p:sp>
      </p:grpSp>
    </p:spTree>
    <p:custDataLst>
      <p:tags r:id="rId1"/>
    </p:custDataLst>
    <p:extLst>
      <p:ext uri="{BB962C8B-B14F-4D97-AF65-F5344CB8AC3E}">
        <p14:creationId xmlns:p14="http://schemas.microsoft.com/office/powerpoint/2010/main" val="233576370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1000"/>
                            </p:stCondLst>
                            <p:childTnLst>
                              <p:par>
                                <p:cTn id="9" presetID="22" presetClass="entr" presetSubtype="1" fill="hold" nodeType="after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4">
            <a:extLst>
              <a:ext uri="{FF2B5EF4-FFF2-40B4-BE49-F238E27FC236}">
                <a16:creationId xmlns:a16="http://schemas.microsoft.com/office/drawing/2014/main" id="{1BAA6C91-D5A5-7047-AC4C-C4CE5534DA3C}"/>
              </a:ext>
            </a:extLst>
          </p:cNvPr>
          <p:cNvSpPr txBox="1">
            <a:spLocks/>
          </p:cNvSpPr>
          <p:nvPr/>
        </p:nvSpPr>
        <p:spPr>
          <a:xfrm>
            <a:off x="10682405" y="1410953"/>
            <a:ext cx="5857073" cy="1141535"/>
          </a:xfrm>
          <a:prstGeom prst="rect">
            <a:avLst/>
          </a:prstGeom>
        </p:spPr>
        <p:txBody>
          <a:bodyPr/>
          <a:lstStyle>
            <a:lvl1pPr marL="257176" indent="-257176" algn="l" defTabSz="685800" rtl="0" eaLnBrk="1" latinLnBrk="0" hangingPunct="1">
              <a:spcBef>
                <a:spcPct val="20000"/>
              </a:spcBef>
              <a:buFont typeface="Arial" panose="020B0604020202020204" pitchFamily="34" charset="0"/>
              <a:buChar char="•"/>
              <a:defRPr lang="en-US" sz="3200" kern="1200" dirty="0" smtClean="0">
                <a:solidFill>
                  <a:schemeClr val="accent2"/>
                </a:solidFill>
                <a:latin typeface="+mj-lt"/>
                <a:ea typeface="ＭＳ Ｐゴシック" charset="0"/>
                <a:cs typeface="Roboto Regular"/>
              </a:defRPr>
            </a:lvl1pPr>
            <a:lvl2pPr marL="557212" indent="-214312"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dirty="0"/>
              <a:t>Network Configuration </a:t>
            </a:r>
          </a:p>
          <a:p>
            <a:pPr marL="0" indent="0" algn="ctr">
              <a:spcBef>
                <a:spcPts val="0"/>
              </a:spcBef>
              <a:buFont typeface="Arial" panose="020B0604020202020204" pitchFamily="34" charset="0"/>
              <a:buNone/>
            </a:pPr>
            <a:r>
              <a:rPr lang="en-US" dirty="0"/>
              <a:t>&amp; Security Issues</a:t>
            </a:r>
          </a:p>
        </p:txBody>
      </p:sp>
      <p:sp>
        <p:nvSpPr>
          <p:cNvPr id="4" name="Text Placeholder 3">
            <a:extLst>
              <a:ext uri="{FF2B5EF4-FFF2-40B4-BE49-F238E27FC236}">
                <a16:creationId xmlns:a16="http://schemas.microsoft.com/office/drawing/2014/main" id="{078956C5-583C-0843-8DB6-B7D3012473AC}"/>
              </a:ext>
            </a:extLst>
          </p:cNvPr>
          <p:cNvSpPr>
            <a:spLocks noGrp="1"/>
          </p:cNvSpPr>
          <p:nvPr>
            <p:ph type="body" idx="13"/>
          </p:nvPr>
        </p:nvSpPr>
        <p:spPr/>
        <p:txBody>
          <a:bodyPr/>
          <a:lstStyle/>
          <a:p>
            <a:pPr marL="0" indent="0" algn="ctr" defTabSz="914032" rtl="1" eaLnBrk="1" latinLnBrk="0" hangingPunct="1">
              <a:spcBef>
                <a:spcPct val="20000"/>
              </a:spcBef>
              <a:buFont typeface="Arial" panose="020B0604020202020204" pitchFamily="34" charset="0"/>
              <a:buNone/>
            </a:pPr>
            <a:r>
              <a:rPr lang="en-US" dirty="0"/>
              <a:t>Continuous Vulnerability Monitoring</a:t>
            </a:r>
          </a:p>
        </p:txBody>
      </p:sp>
      <p:pic>
        <p:nvPicPr>
          <p:cNvPr id="20" name="Picture 19">
            <a:extLst>
              <a:ext uri="{FF2B5EF4-FFF2-40B4-BE49-F238E27FC236}">
                <a16:creationId xmlns:a16="http://schemas.microsoft.com/office/drawing/2014/main" id="{782DA2CB-87EB-4844-9D86-D371C81C04AE}"/>
              </a:ext>
            </a:extLst>
          </p:cNvPr>
          <p:cNvPicPr>
            <a:picLocks noChangeAspect="1"/>
          </p:cNvPicPr>
          <p:nvPr/>
        </p:nvPicPr>
        <p:blipFill>
          <a:blip r:embed="rId4" cstate="email">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tretch>
            <a:fillRect/>
          </a:stretch>
        </p:blipFill>
        <p:spPr>
          <a:xfrm>
            <a:off x="1086882" y="3240638"/>
            <a:ext cx="7197290" cy="4498308"/>
          </a:xfrm>
          <a:prstGeom prst="rect">
            <a:avLst/>
          </a:prstGeom>
        </p:spPr>
      </p:pic>
      <p:pic>
        <p:nvPicPr>
          <p:cNvPr id="24" name="Picture Placeholder 7">
            <a:extLst>
              <a:ext uri="{FF2B5EF4-FFF2-40B4-BE49-F238E27FC236}">
                <a16:creationId xmlns:a16="http://schemas.microsoft.com/office/drawing/2014/main" id="{7E384A50-66C0-494D-A7AF-A5B8E0200D0E}"/>
              </a:ext>
            </a:extLst>
          </p:cNvPr>
          <p:cNvPicPr>
            <a:picLocks noGrp="1" noChangeAspect="1"/>
          </p:cNvPicPr>
          <p:nvPr>
            <p:ph type="pic" sz="quarter" idx="19"/>
          </p:nvPr>
        </p:nvPicPr>
        <p:blipFill>
          <a:blip r:embed="rId6" cstate="email">
            <a:extLst>
              <a:ext uri="{28A0092B-C50C-407E-A947-70E740481C1C}">
                <a14:useLocalDpi xmlns:a14="http://schemas.microsoft.com/office/drawing/2010/main"/>
              </a:ext>
            </a:extLst>
          </a:blip>
          <a:srcRect l="509" r="509"/>
          <a:stretch>
            <a:fillRect/>
          </a:stretch>
        </p:blipFill>
        <p:spPr>
          <a:xfrm>
            <a:off x="10012297" y="3240638"/>
            <a:ext cx="7197290" cy="4498308"/>
          </a:xfrm>
        </p:spPr>
      </p:pic>
      <p:grpSp>
        <p:nvGrpSpPr>
          <p:cNvPr id="9" name="Group 8"/>
          <p:cNvGrpSpPr/>
          <p:nvPr/>
        </p:nvGrpSpPr>
        <p:grpSpPr>
          <a:xfrm>
            <a:off x="2885988" y="5655795"/>
            <a:ext cx="14133177" cy="3371495"/>
            <a:chOff x="2885988" y="5655795"/>
            <a:chExt cx="14133177" cy="3371495"/>
          </a:xfrm>
        </p:grpSpPr>
        <p:grpSp>
          <p:nvGrpSpPr>
            <p:cNvPr id="6" name="Group 5"/>
            <p:cNvGrpSpPr/>
            <p:nvPr/>
          </p:nvGrpSpPr>
          <p:grpSpPr>
            <a:xfrm flipH="1">
              <a:off x="2885988" y="5655795"/>
              <a:ext cx="13070292" cy="3301761"/>
              <a:chOff x="1743561" y="5655795"/>
              <a:chExt cx="14323599" cy="3301761"/>
            </a:xfrm>
          </p:grpSpPr>
          <p:sp>
            <p:nvSpPr>
              <p:cNvPr id="21" name="Rectangle 4">
                <a:extLst>
                  <a:ext uri="{FF2B5EF4-FFF2-40B4-BE49-F238E27FC236}">
                    <a16:creationId xmlns:a16="http://schemas.microsoft.com/office/drawing/2014/main" id="{CBD220B1-2D9B-6348-A365-EA7C350CE761}"/>
                  </a:ext>
                </a:extLst>
              </p:cNvPr>
              <p:cNvSpPr/>
              <p:nvPr/>
            </p:nvSpPr>
            <p:spPr>
              <a:xfrm>
                <a:off x="13953736" y="5655795"/>
                <a:ext cx="2105235" cy="3301761"/>
              </a:xfrm>
              <a:custGeom>
                <a:avLst/>
                <a:gdLst>
                  <a:gd name="connsiteX0" fmla="*/ 0 w 1916396"/>
                  <a:gd name="connsiteY0" fmla="*/ 0 h 3055018"/>
                  <a:gd name="connsiteX1" fmla="*/ 1916396 w 1916396"/>
                  <a:gd name="connsiteY1" fmla="*/ 0 h 3055018"/>
                  <a:gd name="connsiteX2" fmla="*/ 1916396 w 1916396"/>
                  <a:gd name="connsiteY2" fmla="*/ 3055018 h 3055018"/>
                  <a:gd name="connsiteX3" fmla="*/ 0 w 1916396"/>
                  <a:gd name="connsiteY3" fmla="*/ 3055018 h 3055018"/>
                  <a:gd name="connsiteX4" fmla="*/ 0 w 1916396"/>
                  <a:gd name="connsiteY4" fmla="*/ 0 h 3055018"/>
                  <a:gd name="connsiteX0" fmla="*/ 0 w 2105082"/>
                  <a:gd name="connsiteY0" fmla="*/ 246743 h 3301761"/>
                  <a:gd name="connsiteX1" fmla="*/ 2105082 w 2105082"/>
                  <a:gd name="connsiteY1" fmla="*/ 0 h 3301761"/>
                  <a:gd name="connsiteX2" fmla="*/ 1916396 w 2105082"/>
                  <a:gd name="connsiteY2" fmla="*/ 3301761 h 3301761"/>
                  <a:gd name="connsiteX3" fmla="*/ 0 w 2105082"/>
                  <a:gd name="connsiteY3" fmla="*/ 3301761 h 3301761"/>
                  <a:gd name="connsiteX4" fmla="*/ 0 w 2105082"/>
                  <a:gd name="connsiteY4" fmla="*/ 246743 h 3301761"/>
                  <a:gd name="connsiteX0" fmla="*/ 0 w 2105082"/>
                  <a:gd name="connsiteY0" fmla="*/ 246743 h 3301761"/>
                  <a:gd name="connsiteX1" fmla="*/ 2105082 w 2105082"/>
                  <a:gd name="connsiteY1" fmla="*/ 0 h 3301761"/>
                  <a:gd name="connsiteX2" fmla="*/ 2105081 w 2105082"/>
                  <a:gd name="connsiteY2" fmla="*/ 863361 h 3301761"/>
                  <a:gd name="connsiteX3" fmla="*/ 0 w 2105082"/>
                  <a:gd name="connsiteY3" fmla="*/ 3301761 h 3301761"/>
                  <a:gd name="connsiteX4" fmla="*/ 0 w 2105082"/>
                  <a:gd name="connsiteY4" fmla="*/ 246743 h 3301761"/>
                  <a:gd name="connsiteX0" fmla="*/ 0 w 2105082"/>
                  <a:gd name="connsiteY0" fmla="*/ 246743 h 3301761"/>
                  <a:gd name="connsiteX1" fmla="*/ 2105082 w 2105082"/>
                  <a:gd name="connsiteY1" fmla="*/ 0 h 3301761"/>
                  <a:gd name="connsiteX2" fmla="*/ 2105081 w 2105082"/>
                  <a:gd name="connsiteY2" fmla="*/ 964961 h 3301761"/>
                  <a:gd name="connsiteX3" fmla="*/ 0 w 2105082"/>
                  <a:gd name="connsiteY3" fmla="*/ 3301761 h 3301761"/>
                  <a:gd name="connsiteX4" fmla="*/ 0 w 2105082"/>
                  <a:gd name="connsiteY4" fmla="*/ 246743 h 3301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5082" h="3301761">
                    <a:moveTo>
                      <a:pt x="0" y="246743"/>
                    </a:moveTo>
                    <a:lnTo>
                      <a:pt x="2105082" y="0"/>
                    </a:lnTo>
                    <a:cubicBezTo>
                      <a:pt x="2105082" y="287787"/>
                      <a:pt x="2105081" y="677174"/>
                      <a:pt x="2105081" y="964961"/>
                    </a:cubicBezTo>
                    <a:lnTo>
                      <a:pt x="0" y="3301761"/>
                    </a:lnTo>
                    <a:lnTo>
                      <a:pt x="0" y="246743"/>
                    </a:lnTo>
                    <a:close/>
                  </a:path>
                </a:pathLst>
              </a:custGeom>
              <a:gradFill>
                <a:gsLst>
                  <a:gs pos="0">
                    <a:schemeClr val="tx2">
                      <a:lumMod val="25000"/>
                      <a:alpha val="46000"/>
                    </a:schemeClr>
                  </a:gs>
                  <a:gs pos="100000">
                    <a:schemeClr val="tx2">
                      <a:lumMod val="10000"/>
                      <a:alpha val="1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4">
                <a:extLst>
                  <a:ext uri="{FF2B5EF4-FFF2-40B4-BE49-F238E27FC236}">
                    <a16:creationId xmlns:a16="http://schemas.microsoft.com/office/drawing/2014/main" id="{38553B23-3974-3847-99D5-9D9761485F0C}"/>
                  </a:ext>
                </a:extLst>
              </p:cNvPr>
              <p:cNvSpPr/>
              <p:nvPr/>
            </p:nvSpPr>
            <p:spPr>
              <a:xfrm>
                <a:off x="1743561" y="5666721"/>
                <a:ext cx="14323599" cy="254669"/>
              </a:xfrm>
              <a:custGeom>
                <a:avLst/>
                <a:gdLst>
                  <a:gd name="connsiteX0" fmla="*/ 0 w 1916396"/>
                  <a:gd name="connsiteY0" fmla="*/ 0 h 3055018"/>
                  <a:gd name="connsiteX1" fmla="*/ 1916396 w 1916396"/>
                  <a:gd name="connsiteY1" fmla="*/ 0 h 3055018"/>
                  <a:gd name="connsiteX2" fmla="*/ 1916396 w 1916396"/>
                  <a:gd name="connsiteY2" fmla="*/ 3055018 h 3055018"/>
                  <a:gd name="connsiteX3" fmla="*/ 0 w 1916396"/>
                  <a:gd name="connsiteY3" fmla="*/ 3055018 h 3055018"/>
                  <a:gd name="connsiteX4" fmla="*/ 0 w 1916396"/>
                  <a:gd name="connsiteY4" fmla="*/ 0 h 3055018"/>
                  <a:gd name="connsiteX0" fmla="*/ 0 w 2105082"/>
                  <a:gd name="connsiteY0" fmla="*/ 246743 h 3301761"/>
                  <a:gd name="connsiteX1" fmla="*/ 2105082 w 2105082"/>
                  <a:gd name="connsiteY1" fmla="*/ 0 h 3301761"/>
                  <a:gd name="connsiteX2" fmla="*/ 1916396 w 2105082"/>
                  <a:gd name="connsiteY2" fmla="*/ 3301761 h 3301761"/>
                  <a:gd name="connsiteX3" fmla="*/ 0 w 2105082"/>
                  <a:gd name="connsiteY3" fmla="*/ 3301761 h 3301761"/>
                  <a:gd name="connsiteX4" fmla="*/ 0 w 2105082"/>
                  <a:gd name="connsiteY4" fmla="*/ 246743 h 3301761"/>
                  <a:gd name="connsiteX0" fmla="*/ 0 w 2105082"/>
                  <a:gd name="connsiteY0" fmla="*/ 246743 h 3301761"/>
                  <a:gd name="connsiteX1" fmla="*/ 2105082 w 2105082"/>
                  <a:gd name="connsiteY1" fmla="*/ 0 h 3301761"/>
                  <a:gd name="connsiteX2" fmla="*/ 2105081 w 2105082"/>
                  <a:gd name="connsiteY2" fmla="*/ 863361 h 3301761"/>
                  <a:gd name="connsiteX3" fmla="*/ 0 w 2105082"/>
                  <a:gd name="connsiteY3" fmla="*/ 3301761 h 3301761"/>
                  <a:gd name="connsiteX4" fmla="*/ 0 w 2105082"/>
                  <a:gd name="connsiteY4" fmla="*/ 246743 h 3301761"/>
                  <a:gd name="connsiteX0" fmla="*/ 0 w 2105082"/>
                  <a:gd name="connsiteY0" fmla="*/ 246743 h 3301761"/>
                  <a:gd name="connsiteX1" fmla="*/ 2105082 w 2105082"/>
                  <a:gd name="connsiteY1" fmla="*/ 0 h 3301761"/>
                  <a:gd name="connsiteX2" fmla="*/ 2105081 w 2105082"/>
                  <a:gd name="connsiteY2" fmla="*/ 964961 h 3301761"/>
                  <a:gd name="connsiteX3" fmla="*/ 0 w 2105082"/>
                  <a:gd name="connsiteY3" fmla="*/ 3301761 h 3301761"/>
                  <a:gd name="connsiteX4" fmla="*/ 0 w 2105082"/>
                  <a:gd name="connsiteY4" fmla="*/ 246743 h 3301761"/>
                  <a:gd name="connsiteX0" fmla="*/ 9114971 w 11220053"/>
                  <a:gd name="connsiteY0" fmla="*/ 246743 h 1284275"/>
                  <a:gd name="connsiteX1" fmla="*/ 11220053 w 11220053"/>
                  <a:gd name="connsiteY1" fmla="*/ 0 h 1284275"/>
                  <a:gd name="connsiteX2" fmla="*/ 11220052 w 11220053"/>
                  <a:gd name="connsiteY2" fmla="*/ 964961 h 1284275"/>
                  <a:gd name="connsiteX3" fmla="*/ 0 w 11220053"/>
                  <a:gd name="connsiteY3" fmla="*/ 1284275 h 1284275"/>
                  <a:gd name="connsiteX4" fmla="*/ 9114971 w 11220053"/>
                  <a:gd name="connsiteY4" fmla="*/ 246743 h 1284275"/>
                  <a:gd name="connsiteX0" fmla="*/ 9114971 w 12439252"/>
                  <a:gd name="connsiteY0" fmla="*/ 246743 h 1298790"/>
                  <a:gd name="connsiteX1" fmla="*/ 11220053 w 12439252"/>
                  <a:gd name="connsiteY1" fmla="*/ 0 h 1298790"/>
                  <a:gd name="connsiteX2" fmla="*/ 12439252 w 12439252"/>
                  <a:gd name="connsiteY2" fmla="*/ 1298790 h 1298790"/>
                  <a:gd name="connsiteX3" fmla="*/ 0 w 12439252"/>
                  <a:gd name="connsiteY3" fmla="*/ 1284275 h 1298790"/>
                  <a:gd name="connsiteX4" fmla="*/ 9114971 w 12439252"/>
                  <a:gd name="connsiteY4" fmla="*/ 246743 h 1298790"/>
                  <a:gd name="connsiteX0" fmla="*/ 9114971 w 14601882"/>
                  <a:gd name="connsiteY0" fmla="*/ 0 h 1052047"/>
                  <a:gd name="connsiteX1" fmla="*/ 14601882 w 14601882"/>
                  <a:gd name="connsiteY1" fmla="*/ 740228 h 1052047"/>
                  <a:gd name="connsiteX2" fmla="*/ 12439252 w 14601882"/>
                  <a:gd name="connsiteY2" fmla="*/ 1052047 h 1052047"/>
                  <a:gd name="connsiteX3" fmla="*/ 0 w 14601882"/>
                  <a:gd name="connsiteY3" fmla="*/ 1037532 h 1052047"/>
                  <a:gd name="connsiteX4" fmla="*/ 9114971 w 14601882"/>
                  <a:gd name="connsiteY4" fmla="*/ 0 h 1052047"/>
                  <a:gd name="connsiteX0" fmla="*/ 9637485 w 14601882"/>
                  <a:gd name="connsiteY0" fmla="*/ 58058 h 311819"/>
                  <a:gd name="connsiteX1" fmla="*/ 14601882 w 14601882"/>
                  <a:gd name="connsiteY1" fmla="*/ 0 h 311819"/>
                  <a:gd name="connsiteX2" fmla="*/ 12439252 w 14601882"/>
                  <a:gd name="connsiteY2" fmla="*/ 311819 h 311819"/>
                  <a:gd name="connsiteX3" fmla="*/ 0 w 14601882"/>
                  <a:gd name="connsiteY3" fmla="*/ 297304 h 311819"/>
                  <a:gd name="connsiteX4" fmla="*/ 9637485 w 14601882"/>
                  <a:gd name="connsiteY4" fmla="*/ 58058 h 311819"/>
                  <a:gd name="connsiteX0" fmla="*/ 9637485 w 14601882"/>
                  <a:gd name="connsiteY0" fmla="*/ 58058 h 311819"/>
                  <a:gd name="connsiteX1" fmla="*/ 14601882 w 14601882"/>
                  <a:gd name="connsiteY1" fmla="*/ 0 h 311819"/>
                  <a:gd name="connsiteX2" fmla="*/ 12439252 w 14601882"/>
                  <a:gd name="connsiteY2" fmla="*/ 311819 h 311819"/>
                  <a:gd name="connsiteX3" fmla="*/ 0 w 14601882"/>
                  <a:gd name="connsiteY3" fmla="*/ 297304 h 311819"/>
                  <a:gd name="connsiteX4" fmla="*/ 9637485 w 14601882"/>
                  <a:gd name="connsiteY4" fmla="*/ 58058 h 311819"/>
                  <a:gd name="connsiteX0" fmla="*/ 9637485 w 14601882"/>
                  <a:gd name="connsiteY0" fmla="*/ 58058 h 311819"/>
                  <a:gd name="connsiteX1" fmla="*/ 14601882 w 14601882"/>
                  <a:gd name="connsiteY1" fmla="*/ 0 h 311819"/>
                  <a:gd name="connsiteX2" fmla="*/ 12439252 w 14601882"/>
                  <a:gd name="connsiteY2" fmla="*/ 311819 h 311819"/>
                  <a:gd name="connsiteX3" fmla="*/ 0 w 14601882"/>
                  <a:gd name="connsiteY3" fmla="*/ 297304 h 311819"/>
                  <a:gd name="connsiteX4" fmla="*/ 9637485 w 14601882"/>
                  <a:gd name="connsiteY4" fmla="*/ 58058 h 311819"/>
                  <a:gd name="connsiteX0" fmla="*/ 9637485 w 14601882"/>
                  <a:gd name="connsiteY0" fmla="*/ 58058 h 311819"/>
                  <a:gd name="connsiteX1" fmla="*/ 14601882 w 14601882"/>
                  <a:gd name="connsiteY1" fmla="*/ 0 h 311819"/>
                  <a:gd name="connsiteX2" fmla="*/ 12439252 w 14601882"/>
                  <a:gd name="connsiteY2" fmla="*/ 311819 h 311819"/>
                  <a:gd name="connsiteX3" fmla="*/ 0 w 14601882"/>
                  <a:gd name="connsiteY3" fmla="*/ 297304 h 311819"/>
                  <a:gd name="connsiteX4" fmla="*/ 9637485 w 14601882"/>
                  <a:gd name="connsiteY4" fmla="*/ 58058 h 311819"/>
                  <a:gd name="connsiteX0" fmla="*/ 9637485 w 14601882"/>
                  <a:gd name="connsiteY0" fmla="*/ 58058 h 302294"/>
                  <a:gd name="connsiteX1" fmla="*/ 14601882 w 14601882"/>
                  <a:gd name="connsiteY1" fmla="*/ 0 h 302294"/>
                  <a:gd name="connsiteX2" fmla="*/ 12496402 w 14601882"/>
                  <a:gd name="connsiteY2" fmla="*/ 302294 h 302294"/>
                  <a:gd name="connsiteX3" fmla="*/ 0 w 14601882"/>
                  <a:gd name="connsiteY3" fmla="*/ 297304 h 302294"/>
                  <a:gd name="connsiteX4" fmla="*/ 9637485 w 14601882"/>
                  <a:gd name="connsiteY4" fmla="*/ 58058 h 302294"/>
                  <a:gd name="connsiteX0" fmla="*/ 9637485 w 14592357"/>
                  <a:gd name="connsiteY0" fmla="*/ 10433 h 254669"/>
                  <a:gd name="connsiteX1" fmla="*/ 14592357 w 14592357"/>
                  <a:gd name="connsiteY1" fmla="*/ 0 h 254669"/>
                  <a:gd name="connsiteX2" fmla="*/ 12496402 w 14592357"/>
                  <a:gd name="connsiteY2" fmla="*/ 254669 h 254669"/>
                  <a:gd name="connsiteX3" fmla="*/ 0 w 14592357"/>
                  <a:gd name="connsiteY3" fmla="*/ 249679 h 254669"/>
                  <a:gd name="connsiteX4" fmla="*/ 9637485 w 14592357"/>
                  <a:gd name="connsiteY4" fmla="*/ 10433 h 254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92357" h="254669">
                    <a:moveTo>
                      <a:pt x="9637485" y="10433"/>
                    </a:moveTo>
                    <a:lnTo>
                      <a:pt x="14592357" y="0"/>
                    </a:lnTo>
                    <a:lnTo>
                      <a:pt x="12496402" y="254669"/>
                    </a:lnTo>
                    <a:lnTo>
                      <a:pt x="0" y="249679"/>
                    </a:lnTo>
                    <a:lnTo>
                      <a:pt x="9637485" y="10433"/>
                    </a:lnTo>
                    <a:close/>
                  </a:path>
                </a:pathLst>
              </a:custGeom>
              <a:gradFill>
                <a:gsLst>
                  <a:gs pos="0">
                    <a:schemeClr val="tx2">
                      <a:lumMod val="25000"/>
                      <a:alpha val="46000"/>
                    </a:schemeClr>
                  </a:gs>
                  <a:gs pos="100000">
                    <a:schemeClr val="tx2">
                      <a:lumMod val="10000"/>
                      <a:alpha val="1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BE6D7E25-7688-1C40-B765-886377568D5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08991" y="5917076"/>
              <a:ext cx="12210174" cy="3110214"/>
            </a:xfrm>
            <a:prstGeom prst="rect">
              <a:avLst/>
            </a:prstGeom>
          </p:spPr>
        </p:pic>
      </p:grpSp>
      <p:sp>
        <p:nvSpPr>
          <p:cNvPr id="15" name="Text Placeholder 4">
            <a:extLst>
              <a:ext uri="{FF2B5EF4-FFF2-40B4-BE49-F238E27FC236}">
                <a16:creationId xmlns:a16="http://schemas.microsoft.com/office/drawing/2014/main" id="{D2377F71-FA51-D04C-B7C0-FC2D65738B66}"/>
              </a:ext>
            </a:extLst>
          </p:cNvPr>
          <p:cNvSpPr txBox="1">
            <a:spLocks/>
          </p:cNvSpPr>
          <p:nvPr/>
        </p:nvSpPr>
        <p:spPr>
          <a:xfrm>
            <a:off x="1464136" y="1410953"/>
            <a:ext cx="6442781" cy="1141535"/>
          </a:xfrm>
          <a:prstGeom prst="rect">
            <a:avLst/>
          </a:prstGeom>
        </p:spPr>
        <p:txBody>
          <a:bodyPr/>
          <a:lstStyle>
            <a:lvl1pPr marL="257176" indent="-257176" algn="l" defTabSz="685800" rtl="0" eaLnBrk="1" latinLnBrk="0" hangingPunct="1">
              <a:spcBef>
                <a:spcPct val="20000"/>
              </a:spcBef>
              <a:buFont typeface="Arial" panose="020B0604020202020204" pitchFamily="34" charset="0"/>
              <a:buChar char="•"/>
              <a:defRPr lang="en-US" sz="3200" kern="1200" dirty="0" smtClean="0">
                <a:solidFill>
                  <a:schemeClr val="accent2"/>
                </a:solidFill>
                <a:latin typeface="+mj-lt"/>
                <a:ea typeface="ＭＳ Ｐゴシック" charset="0"/>
                <a:cs typeface="Roboto Regular"/>
              </a:defRPr>
            </a:lvl1pPr>
            <a:lvl2pPr marL="557212" indent="-214312"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lgn="ctr">
              <a:spcBef>
                <a:spcPts val="0"/>
              </a:spcBef>
              <a:buNone/>
            </a:pPr>
            <a:r>
              <a:rPr lang="en-US" dirty="0"/>
              <a:t>Exact CVE Matching</a:t>
            </a:r>
          </a:p>
        </p:txBody>
      </p:sp>
    </p:spTree>
    <p:custDataLst>
      <p:tags r:id="rId1"/>
    </p:custDataLst>
    <p:extLst>
      <p:ext uri="{BB962C8B-B14F-4D97-AF65-F5344CB8AC3E}">
        <p14:creationId xmlns:p14="http://schemas.microsoft.com/office/powerpoint/2010/main" val="882300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8F79C3A-8351-C04F-BB0E-F5C624B6D543}"/>
              </a:ext>
            </a:extLst>
          </p:cNvPr>
          <p:cNvSpPr>
            <a:spLocks noGrp="1"/>
          </p:cNvSpPr>
          <p:nvPr>
            <p:ph type="body" idx="13"/>
          </p:nvPr>
        </p:nvSpPr>
        <p:spPr/>
        <p:txBody>
          <a:bodyPr/>
          <a:lstStyle/>
          <a:p>
            <a:r>
              <a:rPr lang="en-US" dirty="0"/>
              <a:t>OT Network Segmentation</a:t>
            </a:r>
          </a:p>
        </p:txBody>
      </p:sp>
      <p:sp>
        <p:nvSpPr>
          <p:cNvPr id="11" name="Text Placeholder 10">
            <a:extLst>
              <a:ext uri="{FF2B5EF4-FFF2-40B4-BE49-F238E27FC236}">
                <a16:creationId xmlns:a16="http://schemas.microsoft.com/office/drawing/2014/main" id="{E9E30186-B11E-EE4C-8169-D06CD0442019}"/>
              </a:ext>
            </a:extLst>
          </p:cNvPr>
          <p:cNvSpPr>
            <a:spLocks noGrp="1"/>
          </p:cNvSpPr>
          <p:nvPr>
            <p:ph type="body" sz="quarter" idx="18"/>
          </p:nvPr>
        </p:nvSpPr>
        <p:spPr>
          <a:xfrm>
            <a:off x="1181103" y="1847850"/>
            <a:ext cx="15925795" cy="585788"/>
          </a:xfrm>
        </p:spPr>
        <p:txBody>
          <a:bodyPr/>
          <a:lstStyle/>
          <a:p>
            <a:pPr marL="0" indent="0" algn="ctr">
              <a:buNone/>
            </a:pPr>
            <a:r>
              <a:rPr lang="en-US" dirty="0">
                <a:solidFill>
                  <a:schemeClr val="accent2"/>
                </a:solidFill>
              </a:rPr>
              <a:t>Virtual and Policy-based Segmentation for OT Networks</a:t>
            </a:r>
          </a:p>
        </p:txBody>
      </p:sp>
      <p:sp>
        <p:nvSpPr>
          <p:cNvPr id="7" name="Text Placeholder 6">
            <a:extLst>
              <a:ext uri="{FF2B5EF4-FFF2-40B4-BE49-F238E27FC236}">
                <a16:creationId xmlns:a16="http://schemas.microsoft.com/office/drawing/2014/main" id="{A183B3BE-1125-0A42-BD8A-87522A010768}"/>
              </a:ext>
            </a:extLst>
          </p:cNvPr>
          <p:cNvSpPr>
            <a:spLocks noGrp="1"/>
          </p:cNvSpPr>
          <p:nvPr>
            <p:ph type="body" sz="quarter" idx="20"/>
          </p:nvPr>
        </p:nvSpPr>
        <p:spPr>
          <a:xfrm>
            <a:off x="9022080" y="3042739"/>
            <a:ext cx="8975558" cy="5283200"/>
          </a:xfrm>
        </p:spPr>
        <p:txBody>
          <a:bodyPr anchor="t">
            <a:normAutofit/>
          </a:bodyPr>
          <a:lstStyle/>
          <a:p>
            <a:pPr>
              <a:spcBef>
                <a:spcPts val="0"/>
              </a:spcBef>
              <a:spcAft>
                <a:spcPts val="2400"/>
              </a:spcAft>
            </a:pPr>
            <a:r>
              <a:rPr lang="en-US" sz="3400" dirty="0"/>
              <a:t>Automatically generate current state of OT process communications</a:t>
            </a:r>
          </a:p>
          <a:p>
            <a:pPr>
              <a:spcBef>
                <a:spcPts val="0"/>
              </a:spcBef>
              <a:spcAft>
                <a:spcPts val="2400"/>
              </a:spcAft>
            </a:pPr>
            <a:r>
              <a:rPr lang="en-US" sz="3400" dirty="0"/>
              <a:t>Present ideal network segmentation strategy</a:t>
            </a:r>
          </a:p>
          <a:p>
            <a:pPr>
              <a:spcBef>
                <a:spcPts val="0"/>
              </a:spcBef>
              <a:spcAft>
                <a:spcPts val="2400"/>
              </a:spcAft>
            </a:pPr>
            <a:r>
              <a:rPr lang="en-US" sz="3400" dirty="0"/>
              <a:t>Expose and Alert on Cross-segment Violations</a:t>
            </a:r>
          </a:p>
          <a:p>
            <a:pPr>
              <a:spcBef>
                <a:spcPts val="0"/>
              </a:spcBef>
              <a:spcAft>
                <a:spcPts val="2400"/>
              </a:spcAft>
            </a:pPr>
            <a:r>
              <a:rPr lang="en-US" sz="3400" dirty="0"/>
              <a:t>Automate OT segmentation with existing network infrastructure integrations</a:t>
            </a:r>
          </a:p>
        </p:txBody>
      </p:sp>
      <p:pic>
        <p:nvPicPr>
          <p:cNvPr id="19" name="Picture Placeholder 18">
            <a:extLst>
              <a:ext uri="{FF2B5EF4-FFF2-40B4-BE49-F238E27FC236}">
                <a16:creationId xmlns:a16="http://schemas.microsoft.com/office/drawing/2014/main" id="{7E145870-C7F3-B542-BB61-221C2E79D760}"/>
              </a:ext>
            </a:extLst>
          </p:cNvPr>
          <p:cNvPicPr>
            <a:picLocks noGrp="1" noChangeAspect="1"/>
          </p:cNvPicPr>
          <p:nvPr>
            <p:ph type="pic" sz="quarter" idx="19"/>
          </p:nvPr>
        </p:nvPicPr>
        <p:blipFill>
          <a:blip r:embed="rId4" cstate="screen">
            <a:extLst>
              <a:ext uri="{28A0092B-C50C-407E-A947-70E740481C1C}">
                <a14:useLocalDpi xmlns:a14="http://schemas.microsoft.com/office/drawing/2010/main"/>
              </a:ext>
            </a:extLst>
          </a:blip>
          <a:srcRect/>
          <a:stretch>
            <a:fillRect/>
          </a:stretch>
        </p:blipFill>
        <p:spPr>
          <a:xfrm>
            <a:off x="1022149" y="3309258"/>
            <a:ext cx="7295398" cy="4435420"/>
          </a:xfrm>
        </p:spPr>
      </p:pic>
    </p:spTree>
    <p:custDataLst>
      <p:tags r:id="rId1"/>
    </p:custDataLst>
    <p:extLst>
      <p:ext uri="{BB962C8B-B14F-4D97-AF65-F5344CB8AC3E}">
        <p14:creationId xmlns:p14="http://schemas.microsoft.com/office/powerpoint/2010/main" val="17635614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5" name="Straight Connector 304">
            <a:extLst>
              <a:ext uri="{FF2B5EF4-FFF2-40B4-BE49-F238E27FC236}">
                <a16:creationId xmlns:a16="http://schemas.microsoft.com/office/drawing/2014/main" id="{88EE5A40-104D-4C36-9812-5ACC2EEC0FC7}"/>
              </a:ext>
            </a:extLst>
          </p:cNvPr>
          <p:cNvCxnSpPr>
            <a:cxnSpLocks noChangeAspect="1"/>
          </p:cNvCxnSpPr>
          <p:nvPr/>
        </p:nvCxnSpPr>
        <p:spPr>
          <a:xfrm flipH="1">
            <a:off x="6201731" y="7612637"/>
            <a:ext cx="7134212" cy="0"/>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cxnSp>
        <p:nvCxnSpPr>
          <p:cNvPr id="794" name="Straight Connector 793">
            <a:extLst>
              <a:ext uri="{FF2B5EF4-FFF2-40B4-BE49-F238E27FC236}">
                <a16:creationId xmlns:a16="http://schemas.microsoft.com/office/drawing/2014/main" id="{4981077B-CE26-A74E-BCC3-4C743AC73DA6}"/>
              </a:ext>
            </a:extLst>
          </p:cNvPr>
          <p:cNvCxnSpPr>
            <a:cxnSpLocks/>
            <a:endCxn id="791" idx="0"/>
          </p:cNvCxnSpPr>
          <p:nvPr/>
        </p:nvCxnSpPr>
        <p:spPr>
          <a:xfrm flipH="1">
            <a:off x="8578136" y="7614421"/>
            <a:ext cx="914" cy="145421"/>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cxnSp>
        <p:nvCxnSpPr>
          <p:cNvPr id="809" name="Straight Connector 808">
            <a:extLst>
              <a:ext uri="{FF2B5EF4-FFF2-40B4-BE49-F238E27FC236}">
                <a16:creationId xmlns:a16="http://schemas.microsoft.com/office/drawing/2014/main" id="{B98B9BF1-61BF-4548-B103-51171F8F27BB}"/>
              </a:ext>
            </a:extLst>
          </p:cNvPr>
          <p:cNvCxnSpPr>
            <a:cxnSpLocks/>
          </p:cNvCxnSpPr>
          <p:nvPr/>
        </p:nvCxnSpPr>
        <p:spPr>
          <a:xfrm>
            <a:off x="10951323" y="7620047"/>
            <a:ext cx="0" cy="128843"/>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cxnSp>
        <p:nvCxnSpPr>
          <p:cNvPr id="810" name="Straight Connector 809">
            <a:extLst>
              <a:ext uri="{FF2B5EF4-FFF2-40B4-BE49-F238E27FC236}">
                <a16:creationId xmlns:a16="http://schemas.microsoft.com/office/drawing/2014/main" id="{5FC61A92-6E0B-E84F-82D8-4956F7F5206A}"/>
              </a:ext>
            </a:extLst>
          </p:cNvPr>
          <p:cNvCxnSpPr>
            <a:cxnSpLocks/>
            <a:endCxn id="808" idx="0"/>
          </p:cNvCxnSpPr>
          <p:nvPr/>
        </p:nvCxnSpPr>
        <p:spPr>
          <a:xfrm>
            <a:off x="13324511" y="7610856"/>
            <a:ext cx="0" cy="153978"/>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sp>
        <p:nvSpPr>
          <p:cNvPr id="731" name="Rectangle 730">
            <a:extLst>
              <a:ext uri="{FF2B5EF4-FFF2-40B4-BE49-F238E27FC236}">
                <a16:creationId xmlns:a16="http://schemas.microsoft.com/office/drawing/2014/main" id="{664F83B9-1010-724F-BA28-D0D3283D729A}"/>
              </a:ext>
            </a:extLst>
          </p:cNvPr>
          <p:cNvSpPr/>
          <p:nvPr/>
        </p:nvSpPr>
        <p:spPr>
          <a:xfrm>
            <a:off x="5129159" y="5883632"/>
            <a:ext cx="9245711" cy="1199678"/>
          </a:xfrm>
          <a:prstGeom prst="rect">
            <a:avLst/>
          </a:prstGeom>
          <a:solidFill>
            <a:schemeClr val="accent6">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4"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FFFFFF"/>
              </a:solidFill>
              <a:effectLst/>
              <a:uLnTx/>
              <a:uFillTx/>
              <a:latin typeface="Calibri"/>
              <a:ea typeface="+mn-ea"/>
              <a:cs typeface="+mn-cs"/>
            </a:endParaRPr>
          </a:p>
        </p:txBody>
      </p:sp>
      <p:pic>
        <p:nvPicPr>
          <p:cNvPr id="297" name="Picture 296">
            <a:extLst>
              <a:ext uri="{FF2B5EF4-FFF2-40B4-BE49-F238E27FC236}">
                <a16:creationId xmlns:a16="http://schemas.microsoft.com/office/drawing/2014/main" id="{C916D63B-74B4-40A0-A7D2-851D83432658}"/>
              </a:ext>
            </a:extLst>
          </p:cNvPr>
          <p:cNvPicPr>
            <a:picLocks noChangeAspect="1"/>
          </p:cNvPicPr>
          <p:nvPr/>
        </p:nvPicPr>
        <p:blipFill>
          <a:blip r:embed="rId4" cstate="email">
            <a:lum bright="70000" contrast="-70000"/>
            <a:extLst>
              <a:ext uri="{28A0092B-C50C-407E-A947-70E740481C1C}">
                <a14:useLocalDpi xmlns:a14="http://schemas.microsoft.com/office/drawing/2010/main"/>
              </a:ext>
            </a:extLst>
          </a:blip>
          <a:stretch>
            <a:fillRect/>
          </a:stretch>
        </p:blipFill>
        <p:spPr>
          <a:xfrm>
            <a:off x="7049965" y="6320294"/>
            <a:ext cx="774389" cy="637964"/>
          </a:xfrm>
          <a:prstGeom prst="rect">
            <a:avLst/>
          </a:prstGeom>
        </p:spPr>
      </p:pic>
      <p:pic>
        <p:nvPicPr>
          <p:cNvPr id="282" name="Picture 281">
            <a:extLst>
              <a:ext uri="{FF2B5EF4-FFF2-40B4-BE49-F238E27FC236}">
                <a16:creationId xmlns:a16="http://schemas.microsoft.com/office/drawing/2014/main" id="{E3D13CE7-9004-2A4D-891C-03420F1F7E7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065150" y="5569629"/>
            <a:ext cx="1647890" cy="608751"/>
          </a:xfrm>
          <a:prstGeom prst="rect">
            <a:avLst/>
          </a:prstGeom>
        </p:spPr>
      </p:pic>
      <p:sp>
        <p:nvSpPr>
          <p:cNvPr id="733" name="Rectangle 732">
            <a:extLst>
              <a:ext uri="{FF2B5EF4-FFF2-40B4-BE49-F238E27FC236}">
                <a16:creationId xmlns:a16="http://schemas.microsoft.com/office/drawing/2014/main" id="{EE84B701-BA1B-394E-BC4A-64BFE4496105}"/>
              </a:ext>
            </a:extLst>
          </p:cNvPr>
          <p:cNvSpPr/>
          <p:nvPr/>
        </p:nvSpPr>
        <p:spPr>
          <a:xfrm>
            <a:off x="5135527" y="4712540"/>
            <a:ext cx="9239839" cy="1150590"/>
          </a:xfrm>
          <a:prstGeom prst="rect">
            <a:avLst/>
          </a:prstGeom>
          <a:solidFill>
            <a:schemeClr val="accent6">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4"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FFFFFF"/>
              </a:solidFill>
              <a:effectLst/>
              <a:uLnTx/>
              <a:uFillTx/>
              <a:latin typeface="Calibri"/>
              <a:ea typeface="+mn-ea"/>
              <a:cs typeface="+mn-cs"/>
            </a:endParaRPr>
          </a:p>
        </p:txBody>
      </p:sp>
      <p:sp>
        <p:nvSpPr>
          <p:cNvPr id="802" name="Rectangle 801">
            <a:extLst>
              <a:ext uri="{FF2B5EF4-FFF2-40B4-BE49-F238E27FC236}">
                <a16:creationId xmlns:a16="http://schemas.microsoft.com/office/drawing/2014/main" id="{266B677A-6CE0-7643-9764-B0B8BF203D7A}"/>
              </a:ext>
            </a:extLst>
          </p:cNvPr>
          <p:cNvSpPr/>
          <p:nvPr/>
        </p:nvSpPr>
        <p:spPr>
          <a:xfrm>
            <a:off x="5129231" y="3499136"/>
            <a:ext cx="9247194" cy="1195865"/>
          </a:xfrm>
          <a:prstGeom prst="rect">
            <a:avLst/>
          </a:prstGeom>
          <a:solidFill>
            <a:schemeClr val="accent6">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4"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FFFFFF"/>
              </a:solidFill>
              <a:effectLst/>
              <a:uLnTx/>
              <a:uFillTx/>
              <a:latin typeface="Calibri"/>
              <a:ea typeface="+mn-ea"/>
              <a:cs typeface="+mn-cs"/>
            </a:endParaRPr>
          </a:p>
        </p:txBody>
      </p:sp>
      <p:sp>
        <p:nvSpPr>
          <p:cNvPr id="27" name="Text Placeholder 26">
            <a:extLst>
              <a:ext uri="{FF2B5EF4-FFF2-40B4-BE49-F238E27FC236}">
                <a16:creationId xmlns:a16="http://schemas.microsoft.com/office/drawing/2014/main" id="{BA3E2E75-3D59-B148-A76F-7BD9515AF0F4}"/>
              </a:ext>
            </a:extLst>
          </p:cNvPr>
          <p:cNvSpPr>
            <a:spLocks noGrp="1"/>
          </p:cNvSpPr>
          <p:nvPr>
            <p:ph type="body" idx="13"/>
          </p:nvPr>
        </p:nvSpPr>
        <p:spPr/>
        <p:txBody>
          <a:bodyPr/>
          <a:lstStyle/>
          <a:p>
            <a:r>
              <a:rPr lang="en-US" dirty="0"/>
              <a:t>Virtual Zones &amp; Network Segmentation</a:t>
            </a:r>
          </a:p>
        </p:txBody>
      </p:sp>
      <p:sp>
        <p:nvSpPr>
          <p:cNvPr id="725" name="Rectangle 724">
            <a:extLst>
              <a:ext uri="{FF2B5EF4-FFF2-40B4-BE49-F238E27FC236}">
                <a16:creationId xmlns:a16="http://schemas.microsoft.com/office/drawing/2014/main" id="{B4C5051E-538B-0A4A-AE62-3D8798533406}"/>
              </a:ext>
            </a:extLst>
          </p:cNvPr>
          <p:cNvSpPr/>
          <p:nvPr/>
        </p:nvSpPr>
        <p:spPr>
          <a:xfrm>
            <a:off x="5129035" y="8361671"/>
            <a:ext cx="9245867" cy="987170"/>
          </a:xfrm>
          <a:prstGeom prst="rect">
            <a:avLst/>
          </a:prstGeom>
          <a:solidFill>
            <a:schemeClr val="accent6">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4"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FFFFFF"/>
              </a:solidFill>
              <a:effectLst/>
              <a:uLnTx/>
              <a:uFillTx/>
              <a:latin typeface="Calibri"/>
              <a:ea typeface="+mn-ea"/>
              <a:cs typeface="+mn-cs"/>
            </a:endParaRPr>
          </a:p>
        </p:txBody>
      </p:sp>
      <p:sp>
        <p:nvSpPr>
          <p:cNvPr id="727" name="Rectangle 726">
            <a:extLst>
              <a:ext uri="{FF2B5EF4-FFF2-40B4-BE49-F238E27FC236}">
                <a16:creationId xmlns:a16="http://schemas.microsoft.com/office/drawing/2014/main" id="{E110ED40-4905-7648-9843-7ACE0F9FAD55}"/>
              </a:ext>
            </a:extLst>
          </p:cNvPr>
          <p:cNvSpPr/>
          <p:nvPr/>
        </p:nvSpPr>
        <p:spPr>
          <a:xfrm>
            <a:off x="14439077" y="1803521"/>
            <a:ext cx="2230108" cy="1679039"/>
          </a:xfrm>
          <a:prstGeom prst="rect">
            <a:avLst/>
          </a:prstGeom>
          <a:solidFill>
            <a:schemeClr val="bg1">
              <a:lumMod val="50000"/>
              <a:alpha val="27000"/>
            </a:schemeClr>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65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F4138"/>
                </a:solidFill>
                <a:effectLst/>
                <a:uLnTx/>
                <a:uFillTx/>
                <a:latin typeface="Calibri"/>
                <a:ea typeface="+mn-ea"/>
                <a:cs typeface="+mn-cs"/>
              </a:rPr>
              <a:t>Level 4</a:t>
            </a:r>
          </a:p>
          <a:p>
            <a:pPr marL="0" marR="0" lvl="0" indent="0" algn="ctr" defTabSz="1218651"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a:ea typeface="+mn-ea"/>
                <a:cs typeface="+mn-cs"/>
              </a:rPr>
              <a:t>Corporate Network</a:t>
            </a:r>
          </a:p>
        </p:txBody>
      </p:sp>
      <p:sp>
        <p:nvSpPr>
          <p:cNvPr id="728" name="Rectangle 727">
            <a:extLst>
              <a:ext uri="{FF2B5EF4-FFF2-40B4-BE49-F238E27FC236}">
                <a16:creationId xmlns:a16="http://schemas.microsoft.com/office/drawing/2014/main" id="{65479E6E-D423-3041-8194-BF6914C961A8}"/>
              </a:ext>
            </a:extLst>
          </p:cNvPr>
          <p:cNvSpPr/>
          <p:nvPr/>
        </p:nvSpPr>
        <p:spPr>
          <a:xfrm>
            <a:off x="14437251" y="4711820"/>
            <a:ext cx="2240982" cy="1159964"/>
          </a:xfrm>
          <a:prstGeom prst="rect">
            <a:avLst/>
          </a:prstGeom>
          <a:solidFill>
            <a:schemeClr val="bg1">
              <a:lumMod val="50000"/>
              <a:alpha val="27000"/>
            </a:schemeClr>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65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F4138"/>
                </a:solidFill>
                <a:effectLst/>
                <a:uLnTx/>
                <a:uFillTx/>
                <a:latin typeface="Calibri"/>
                <a:ea typeface="+mn-ea"/>
                <a:cs typeface="+mn-cs"/>
              </a:rPr>
              <a:t>Level 3</a:t>
            </a:r>
          </a:p>
          <a:p>
            <a:pPr marL="0" marR="0" lvl="0" indent="0" algn="ctr" defTabSz="1218651"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a:ea typeface="+mn-ea"/>
                <a:cs typeface="+mn-cs"/>
              </a:rPr>
              <a:t>Operations</a:t>
            </a:r>
          </a:p>
        </p:txBody>
      </p:sp>
      <p:sp>
        <p:nvSpPr>
          <p:cNvPr id="729" name="Rectangle 728">
            <a:extLst>
              <a:ext uri="{FF2B5EF4-FFF2-40B4-BE49-F238E27FC236}">
                <a16:creationId xmlns:a16="http://schemas.microsoft.com/office/drawing/2014/main" id="{05C61F9A-D643-DF41-BA7A-96D687F3D97C}"/>
              </a:ext>
            </a:extLst>
          </p:cNvPr>
          <p:cNvSpPr/>
          <p:nvPr/>
        </p:nvSpPr>
        <p:spPr>
          <a:xfrm>
            <a:off x="14429985" y="5889869"/>
            <a:ext cx="2239200" cy="1193442"/>
          </a:xfrm>
          <a:prstGeom prst="rect">
            <a:avLst/>
          </a:prstGeom>
          <a:solidFill>
            <a:schemeClr val="bg1">
              <a:lumMod val="50000"/>
              <a:alpha val="27000"/>
            </a:schemeClr>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65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F4138"/>
                </a:solidFill>
                <a:effectLst/>
                <a:uLnTx/>
                <a:uFillTx/>
                <a:latin typeface="Calibri"/>
                <a:ea typeface="+mn-ea"/>
                <a:cs typeface="+mn-cs"/>
              </a:rPr>
              <a:t>Level 2</a:t>
            </a:r>
          </a:p>
          <a:p>
            <a:pPr marL="0" marR="0" lvl="0" indent="0" algn="ctr" defTabSz="1218651"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a:ea typeface="+mn-ea"/>
                <a:cs typeface="+mn-cs"/>
              </a:rPr>
              <a:t>Process Network</a:t>
            </a:r>
          </a:p>
        </p:txBody>
      </p:sp>
      <p:sp>
        <p:nvSpPr>
          <p:cNvPr id="730" name="Rectangle 729">
            <a:extLst>
              <a:ext uri="{FF2B5EF4-FFF2-40B4-BE49-F238E27FC236}">
                <a16:creationId xmlns:a16="http://schemas.microsoft.com/office/drawing/2014/main" id="{A1D6159A-131D-EA4D-95CE-4ADD55ED6045}"/>
              </a:ext>
            </a:extLst>
          </p:cNvPr>
          <p:cNvSpPr/>
          <p:nvPr/>
        </p:nvSpPr>
        <p:spPr>
          <a:xfrm>
            <a:off x="14437160" y="7101971"/>
            <a:ext cx="2232026" cy="1241765"/>
          </a:xfrm>
          <a:prstGeom prst="rect">
            <a:avLst/>
          </a:prstGeom>
          <a:solidFill>
            <a:schemeClr val="bg1">
              <a:lumMod val="50000"/>
              <a:alpha val="27000"/>
            </a:schemeClr>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65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F4138"/>
                </a:solidFill>
                <a:effectLst/>
                <a:uLnTx/>
                <a:uFillTx/>
                <a:latin typeface="Calibri"/>
                <a:ea typeface="+mn-ea"/>
                <a:cs typeface="+mn-cs"/>
              </a:rPr>
              <a:t>Level 1</a:t>
            </a:r>
          </a:p>
          <a:p>
            <a:pPr marL="0" marR="0" lvl="0" indent="0" algn="ctr" defTabSz="1218651"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a:ea typeface="+mn-ea"/>
                <a:cs typeface="+mn-cs"/>
              </a:rPr>
              <a:t>Control Network</a:t>
            </a:r>
          </a:p>
        </p:txBody>
      </p:sp>
      <p:sp>
        <p:nvSpPr>
          <p:cNvPr id="732" name="Rectangle 731">
            <a:extLst>
              <a:ext uri="{FF2B5EF4-FFF2-40B4-BE49-F238E27FC236}">
                <a16:creationId xmlns:a16="http://schemas.microsoft.com/office/drawing/2014/main" id="{AD9193D9-6771-644F-9479-FF35D17DA6CF}"/>
              </a:ext>
            </a:extLst>
          </p:cNvPr>
          <p:cNvSpPr/>
          <p:nvPr/>
        </p:nvSpPr>
        <p:spPr>
          <a:xfrm>
            <a:off x="5129002" y="7101579"/>
            <a:ext cx="9245867" cy="1238451"/>
          </a:xfrm>
          <a:prstGeom prst="rect">
            <a:avLst/>
          </a:prstGeom>
          <a:solidFill>
            <a:schemeClr val="accent6">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4"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FFFFFF"/>
              </a:solidFill>
              <a:effectLst/>
              <a:uLnTx/>
              <a:uFillTx/>
              <a:latin typeface="Calibri"/>
              <a:ea typeface="+mn-ea"/>
              <a:cs typeface="+mn-cs"/>
            </a:endParaRPr>
          </a:p>
        </p:txBody>
      </p:sp>
      <p:sp>
        <p:nvSpPr>
          <p:cNvPr id="734" name="Rectangle 733">
            <a:extLst>
              <a:ext uri="{FF2B5EF4-FFF2-40B4-BE49-F238E27FC236}">
                <a16:creationId xmlns:a16="http://schemas.microsoft.com/office/drawing/2014/main" id="{F52D0F71-1BDF-2847-A605-06B059BDFC35}"/>
              </a:ext>
            </a:extLst>
          </p:cNvPr>
          <p:cNvSpPr/>
          <p:nvPr/>
        </p:nvSpPr>
        <p:spPr>
          <a:xfrm>
            <a:off x="5129231" y="1802202"/>
            <a:ext cx="9247194" cy="1680357"/>
          </a:xfrm>
          <a:prstGeom prst="rect">
            <a:avLst/>
          </a:prstGeom>
          <a:solidFill>
            <a:schemeClr val="accent6">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4"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FFFFFF"/>
              </a:solidFill>
              <a:effectLst/>
              <a:uLnTx/>
              <a:uFillTx/>
              <a:latin typeface="Calibri"/>
              <a:ea typeface="+mn-ea"/>
              <a:cs typeface="+mn-cs"/>
            </a:endParaRPr>
          </a:p>
        </p:txBody>
      </p:sp>
      <p:pic>
        <p:nvPicPr>
          <p:cNvPr id="735" name="Picture 734">
            <a:extLst>
              <a:ext uri="{FF2B5EF4-FFF2-40B4-BE49-F238E27FC236}">
                <a16:creationId xmlns:a16="http://schemas.microsoft.com/office/drawing/2014/main" id="{D4FA9C64-3393-D04B-B1C0-970F6EA0B985}"/>
              </a:ext>
            </a:extLst>
          </p:cNvPr>
          <p:cNvPicPr>
            <a:picLocks noChangeAspect="1"/>
          </p:cNvPicPr>
          <p:nvPr/>
        </p:nvPicPr>
        <p:blipFill>
          <a:blip r:embed="rId4" cstate="email">
            <a:lum bright="70000" contrast="-70000"/>
            <a:extLst>
              <a:ext uri="{28A0092B-C50C-407E-A947-70E740481C1C}">
                <a14:useLocalDpi xmlns:a14="http://schemas.microsoft.com/office/drawing/2010/main"/>
              </a:ext>
            </a:extLst>
          </a:blip>
          <a:stretch>
            <a:fillRect/>
          </a:stretch>
        </p:blipFill>
        <p:spPr>
          <a:xfrm>
            <a:off x="7004684" y="5120780"/>
            <a:ext cx="774392" cy="637964"/>
          </a:xfrm>
          <a:prstGeom prst="rect">
            <a:avLst/>
          </a:prstGeom>
        </p:spPr>
      </p:pic>
      <p:pic>
        <p:nvPicPr>
          <p:cNvPr id="736" name="Picture 735">
            <a:extLst>
              <a:ext uri="{FF2B5EF4-FFF2-40B4-BE49-F238E27FC236}">
                <a16:creationId xmlns:a16="http://schemas.microsoft.com/office/drawing/2014/main" id="{BD0A31C2-96A0-2849-AC54-AD2A6307011B}"/>
              </a:ext>
            </a:extLst>
          </p:cNvPr>
          <p:cNvPicPr>
            <a:picLocks noChangeAspect="1"/>
          </p:cNvPicPr>
          <p:nvPr/>
        </p:nvPicPr>
        <p:blipFill>
          <a:blip r:embed="rId6" cstate="email">
            <a:lum bright="70000" contrast="-70000"/>
            <a:extLst>
              <a:ext uri="{28A0092B-C50C-407E-A947-70E740481C1C}">
                <a14:useLocalDpi xmlns:a14="http://schemas.microsoft.com/office/drawing/2010/main"/>
              </a:ext>
            </a:extLst>
          </a:blip>
          <a:stretch>
            <a:fillRect/>
          </a:stretch>
        </p:blipFill>
        <p:spPr>
          <a:xfrm>
            <a:off x="10071663" y="4985456"/>
            <a:ext cx="488568" cy="776618"/>
          </a:xfrm>
          <a:prstGeom prst="rect">
            <a:avLst/>
          </a:prstGeom>
        </p:spPr>
      </p:pic>
      <p:sp>
        <p:nvSpPr>
          <p:cNvPr id="743" name="TextBox 742">
            <a:extLst>
              <a:ext uri="{FF2B5EF4-FFF2-40B4-BE49-F238E27FC236}">
                <a16:creationId xmlns:a16="http://schemas.microsoft.com/office/drawing/2014/main" id="{F65A31A2-3192-ED42-8AC3-CC01F539CF83}"/>
              </a:ext>
            </a:extLst>
          </p:cNvPr>
          <p:cNvSpPr txBox="1"/>
          <p:nvPr/>
        </p:nvSpPr>
        <p:spPr>
          <a:xfrm>
            <a:off x="6942120" y="4814481"/>
            <a:ext cx="846194" cy="274306"/>
          </a:xfrm>
          <a:prstGeom prst="rect">
            <a:avLst/>
          </a:prstGeom>
          <a:noFill/>
        </p:spPr>
        <p:txBody>
          <a:bodyPr wrap="none" rtlCol="0">
            <a:spAutoFit/>
          </a:bodyPr>
          <a:lstStyle>
            <a:defPPr>
              <a:defRPr lang="en-US"/>
            </a:defPPr>
            <a:lvl1pPr>
              <a:defRPr sz="1800">
                <a:solidFill>
                  <a:schemeClr val="accent6">
                    <a:lumMod val="50000"/>
                  </a:schemeClr>
                </a:solidFill>
              </a:defRPr>
            </a:lvl1pPr>
          </a:lstStyle>
          <a:p>
            <a:pPr marL="0" marR="0" lvl="0" indent="0" algn="l" defTabSz="1218651"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a:ea typeface="+mn-ea"/>
                <a:cs typeface="+mn-cs"/>
              </a:rPr>
              <a:t>Historian</a:t>
            </a:r>
          </a:p>
        </p:txBody>
      </p:sp>
      <p:sp>
        <p:nvSpPr>
          <p:cNvPr id="744" name="TextBox 743">
            <a:extLst>
              <a:ext uri="{FF2B5EF4-FFF2-40B4-BE49-F238E27FC236}">
                <a16:creationId xmlns:a16="http://schemas.microsoft.com/office/drawing/2014/main" id="{2266C8FB-1CD3-6D49-B675-3EA5CBABF59B}"/>
              </a:ext>
            </a:extLst>
          </p:cNvPr>
          <p:cNvSpPr txBox="1"/>
          <p:nvPr/>
        </p:nvSpPr>
        <p:spPr>
          <a:xfrm>
            <a:off x="9656530" y="4699407"/>
            <a:ext cx="1404872" cy="274306"/>
          </a:xfrm>
          <a:prstGeom prst="rect">
            <a:avLst/>
          </a:prstGeom>
          <a:noFill/>
        </p:spPr>
        <p:txBody>
          <a:bodyPr wrap="none" rtlCol="0">
            <a:spAutoFit/>
          </a:bodyPr>
          <a:lstStyle>
            <a:defPPr>
              <a:defRPr lang="en-US"/>
            </a:defPPr>
            <a:lvl1pPr>
              <a:defRPr sz="1800">
                <a:solidFill>
                  <a:schemeClr val="accent6">
                    <a:lumMod val="50000"/>
                  </a:schemeClr>
                </a:solidFill>
              </a:defRPr>
            </a:lvl1pPr>
          </a:lstStyle>
          <a:p>
            <a:pPr marL="0" marR="0" lvl="0" indent="0" algn="ctr" defTabSz="1218651"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a:ea typeface="+mn-ea"/>
                <a:cs typeface="+mn-cs"/>
              </a:rPr>
              <a:t>Operator Station</a:t>
            </a:r>
          </a:p>
        </p:txBody>
      </p:sp>
      <p:sp>
        <p:nvSpPr>
          <p:cNvPr id="745" name="TextBox 744">
            <a:extLst>
              <a:ext uri="{FF2B5EF4-FFF2-40B4-BE49-F238E27FC236}">
                <a16:creationId xmlns:a16="http://schemas.microsoft.com/office/drawing/2014/main" id="{7B6DE1C2-AA85-2543-AE3F-B0CD1D89CFA8}"/>
              </a:ext>
            </a:extLst>
          </p:cNvPr>
          <p:cNvSpPr txBox="1"/>
          <p:nvPr/>
        </p:nvSpPr>
        <p:spPr>
          <a:xfrm>
            <a:off x="13010954" y="4692597"/>
            <a:ext cx="639368" cy="274306"/>
          </a:xfrm>
          <a:prstGeom prst="rect">
            <a:avLst/>
          </a:prstGeom>
          <a:noFill/>
        </p:spPr>
        <p:txBody>
          <a:bodyPr wrap="square" rtlCol="0">
            <a:spAutoFit/>
          </a:bodyPr>
          <a:lstStyle>
            <a:defPPr>
              <a:defRPr lang="en-US"/>
            </a:defPPr>
            <a:lvl1pPr>
              <a:defRPr sz="1800">
                <a:solidFill>
                  <a:schemeClr val="accent6">
                    <a:lumMod val="50000"/>
                  </a:schemeClr>
                </a:solidFill>
              </a:defRPr>
            </a:lvl1pPr>
          </a:lstStyle>
          <a:p>
            <a:pPr marL="0" marR="0" lvl="0" indent="0" algn="ctr" defTabSz="1218651"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a:ea typeface="+mn-ea"/>
                <a:cs typeface="+mn-cs"/>
              </a:rPr>
              <a:t>DNS</a:t>
            </a:r>
          </a:p>
        </p:txBody>
      </p:sp>
      <p:pic>
        <p:nvPicPr>
          <p:cNvPr id="746" name="Picture 745">
            <a:extLst>
              <a:ext uri="{FF2B5EF4-FFF2-40B4-BE49-F238E27FC236}">
                <a16:creationId xmlns:a16="http://schemas.microsoft.com/office/drawing/2014/main" id="{C8F7F20B-9693-2C44-8EB0-0692ABAF3A12}"/>
              </a:ext>
            </a:extLst>
          </p:cNvPr>
          <p:cNvPicPr>
            <a:picLocks noChangeAspect="1"/>
          </p:cNvPicPr>
          <p:nvPr/>
        </p:nvPicPr>
        <p:blipFill>
          <a:blip r:embed="rId6" cstate="email">
            <a:lum bright="70000" contrast="-70000"/>
            <a:extLst>
              <a:ext uri="{28A0092B-C50C-407E-A947-70E740481C1C}">
                <a14:useLocalDpi xmlns:a14="http://schemas.microsoft.com/office/drawing/2010/main"/>
              </a:ext>
            </a:extLst>
          </a:blip>
          <a:stretch>
            <a:fillRect/>
          </a:stretch>
        </p:blipFill>
        <p:spPr>
          <a:xfrm>
            <a:off x="13081421" y="4985456"/>
            <a:ext cx="488568" cy="776618"/>
          </a:xfrm>
          <a:prstGeom prst="rect">
            <a:avLst/>
          </a:prstGeom>
        </p:spPr>
      </p:pic>
      <p:sp>
        <p:nvSpPr>
          <p:cNvPr id="766" name="Rectangle 765">
            <a:extLst>
              <a:ext uri="{FF2B5EF4-FFF2-40B4-BE49-F238E27FC236}">
                <a16:creationId xmlns:a16="http://schemas.microsoft.com/office/drawing/2014/main" id="{3AC0F9EC-2EEB-7A4C-A206-DC9BEE7F7F83}"/>
              </a:ext>
            </a:extLst>
          </p:cNvPr>
          <p:cNvSpPr/>
          <p:nvPr/>
        </p:nvSpPr>
        <p:spPr>
          <a:xfrm>
            <a:off x="5646708" y="2145475"/>
            <a:ext cx="1078566" cy="276999"/>
          </a:xfrm>
          <a:prstGeom prst="rect">
            <a:avLst/>
          </a:prstGeom>
        </p:spPr>
        <p:txBody>
          <a:bodyPr wrap="square">
            <a:spAutoFit/>
          </a:bodyPr>
          <a:lstStyle/>
          <a:p>
            <a:pPr marL="0" marR="0" lvl="0" indent="0" algn="ctr" defTabSz="91421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a:ea typeface="+mn-ea"/>
                <a:cs typeface="+mn-cs"/>
              </a:rPr>
              <a:t>Log Mgmt..</a:t>
            </a:r>
            <a:endParaRPr kumimoji="0" lang="en-US" sz="1400" b="1" i="0" u="none" strike="noStrike" kern="1200" cap="none" spc="0" normalizeH="0" baseline="0" noProof="0" dirty="0">
              <a:ln>
                <a:noFill/>
              </a:ln>
              <a:solidFill>
                <a:srgbClr val="FFFFFF"/>
              </a:solidFill>
              <a:effectLst/>
              <a:uLnTx/>
              <a:uFillTx/>
              <a:latin typeface="Calibri"/>
              <a:ea typeface="+mn-ea"/>
              <a:cs typeface="+mn-cs"/>
            </a:endParaRPr>
          </a:p>
        </p:txBody>
      </p:sp>
      <p:sp>
        <p:nvSpPr>
          <p:cNvPr id="767" name="Rectangle 766">
            <a:extLst>
              <a:ext uri="{FF2B5EF4-FFF2-40B4-BE49-F238E27FC236}">
                <a16:creationId xmlns:a16="http://schemas.microsoft.com/office/drawing/2014/main" id="{A625C6A6-6DB3-E042-B87D-DCBCCE110DC3}"/>
              </a:ext>
            </a:extLst>
          </p:cNvPr>
          <p:cNvSpPr/>
          <p:nvPr/>
        </p:nvSpPr>
        <p:spPr>
          <a:xfrm>
            <a:off x="6851535" y="2143691"/>
            <a:ext cx="1078566" cy="276999"/>
          </a:xfrm>
          <a:prstGeom prst="rect">
            <a:avLst/>
          </a:prstGeom>
        </p:spPr>
        <p:txBody>
          <a:bodyPr wrap="square">
            <a:spAutoFit/>
          </a:bodyPr>
          <a:lstStyle/>
          <a:p>
            <a:pPr marL="0" marR="0" lvl="0" indent="0" algn="ctr" defTabSz="91421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a:ea typeface="+mn-ea"/>
                <a:cs typeface="+mn-cs"/>
              </a:rPr>
              <a:t>SIEM</a:t>
            </a:r>
          </a:p>
        </p:txBody>
      </p:sp>
      <p:sp>
        <p:nvSpPr>
          <p:cNvPr id="768" name="Rectangle 767">
            <a:extLst>
              <a:ext uri="{FF2B5EF4-FFF2-40B4-BE49-F238E27FC236}">
                <a16:creationId xmlns:a16="http://schemas.microsoft.com/office/drawing/2014/main" id="{257AC954-CB5A-124C-9069-A01D7D7E0309}"/>
              </a:ext>
            </a:extLst>
          </p:cNvPr>
          <p:cNvSpPr/>
          <p:nvPr/>
        </p:nvSpPr>
        <p:spPr>
          <a:xfrm>
            <a:off x="8035305" y="2151856"/>
            <a:ext cx="1078566" cy="276999"/>
          </a:xfrm>
          <a:prstGeom prst="rect">
            <a:avLst/>
          </a:prstGeom>
        </p:spPr>
        <p:txBody>
          <a:bodyPr wrap="square">
            <a:spAutoFit/>
          </a:bodyPr>
          <a:lstStyle/>
          <a:p>
            <a:pPr marL="0" marR="0" lvl="0" indent="0" algn="ctr" defTabSz="91421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a:ea typeface="+mn-ea"/>
                <a:cs typeface="+mn-cs"/>
              </a:rPr>
              <a:t>Analytics</a:t>
            </a:r>
            <a:endParaRPr kumimoji="0" lang="en-US" sz="1400" b="1" i="0" u="none" strike="noStrike" kern="1200" cap="none" spc="0" normalizeH="0" baseline="0" noProof="0" dirty="0">
              <a:ln>
                <a:noFill/>
              </a:ln>
              <a:solidFill>
                <a:srgbClr val="FFFFFF"/>
              </a:solidFill>
              <a:effectLst/>
              <a:uLnTx/>
              <a:uFillTx/>
              <a:latin typeface="Calibri"/>
              <a:ea typeface="+mn-ea"/>
              <a:cs typeface="+mn-cs"/>
            </a:endParaRPr>
          </a:p>
        </p:txBody>
      </p:sp>
      <p:grpSp>
        <p:nvGrpSpPr>
          <p:cNvPr id="769" name="Group 768">
            <a:extLst>
              <a:ext uri="{FF2B5EF4-FFF2-40B4-BE49-F238E27FC236}">
                <a16:creationId xmlns:a16="http://schemas.microsoft.com/office/drawing/2014/main" id="{AC494C36-CDF7-A447-8EA4-6575FAA8C689}"/>
              </a:ext>
            </a:extLst>
          </p:cNvPr>
          <p:cNvGrpSpPr/>
          <p:nvPr/>
        </p:nvGrpSpPr>
        <p:grpSpPr>
          <a:xfrm>
            <a:off x="5986432" y="2459821"/>
            <a:ext cx="2810393" cy="714200"/>
            <a:chOff x="8131353" y="5434638"/>
            <a:chExt cx="4326604" cy="1099512"/>
          </a:xfrm>
        </p:grpSpPr>
        <p:pic>
          <p:nvPicPr>
            <p:cNvPr id="770" name="Picture 769">
              <a:extLst>
                <a:ext uri="{FF2B5EF4-FFF2-40B4-BE49-F238E27FC236}">
                  <a16:creationId xmlns:a16="http://schemas.microsoft.com/office/drawing/2014/main" id="{5987782F-206F-224A-96B4-BCFDC3EBCC21}"/>
                </a:ext>
              </a:extLst>
            </p:cNvPr>
            <p:cNvPicPr>
              <a:picLocks noChangeAspect="1"/>
            </p:cNvPicPr>
            <p:nvPr/>
          </p:nvPicPr>
          <p:blipFill>
            <a:blip r:embed="rId7" cstate="screen">
              <a:lum bright="70000" contrast="-70000"/>
              <a:extLst>
                <a:ext uri="{28A0092B-C50C-407E-A947-70E740481C1C}">
                  <a14:useLocalDpi xmlns:a14="http://schemas.microsoft.com/office/drawing/2010/main"/>
                </a:ext>
              </a:extLst>
            </a:blip>
            <a:stretch>
              <a:fillRect/>
            </a:stretch>
          </p:blipFill>
          <p:spPr>
            <a:xfrm>
              <a:off x="8131353" y="5434638"/>
              <a:ext cx="658532" cy="1099512"/>
            </a:xfrm>
            <a:prstGeom prst="rect">
              <a:avLst/>
            </a:prstGeom>
          </p:spPr>
        </p:pic>
        <p:pic>
          <p:nvPicPr>
            <p:cNvPr id="771" name="Picture 770">
              <a:extLst>
                <a:ext uri="{FF2B5EF4-FFF2-40B4-BE49-F238E27FC236}">
                  <a16:creationId xmlns:a16="http://schemas.microsoft.com/office/drawing/2014/main" id="{A3CE9833-722E-5443-8F28-FDD8B3C964FF}"/>
                </a:ext>
              </a:extLst>
            </p:cNvPr>
            <p:cNvPicPr>
              <a:picLocks noChangeAspect="1"/>
            </p:cNvPicPr>
            <p:nvPr/>
          </p:nvPicPr>
          <p:blipFill>
            <a:blip r:embed="rId7" cstate="screen">
              <a:lum bright="70000" contrast="-70000"/>
              <a:extLst>
                <a:ext uri="{28A0092B-C50C-407E-A947-70E740481C1C}">
                  <a14:useLocalDpi xmlns:a14="http://schemas.microsoft.com/office/drawing/2010/main"/>
                </a:ext>
              </a:extLst>
            </a:blip>
            <a:stretch>
              <a:fillRect/>
            </a:stretch>
          </p:blipFill>
          <p:spPr>
            <a:xfrm>
              <a:off x="9968469" y="5434638"/>
              <a:ext cx="658529" cy="1099512"/>
            </a:xfrm>
            <a:prstGeom prst="rect">
              <a:avLst/>
            </a:prstGeom>
          </p:spPr>
        </p:pic>
        <p:pic>
          <p:nvPicPr>
            <p:cNvPr id="772" name="Picture 771">
              <a:extLst>
                <a:ext uri="{FF2B5EF4-FFF2-40B4-BE49-F238E27FC236}">
                  <a16:creationId xmlns:a16="http://schemas.microsoft.com/office/drawing/2014/main" id="{212B7672-2B32-1841-A146-F0532F0A8863}"/>
                </a:ext>
              </a:extLst>
            </p:cNvPr>
            <p:cNvPicPr>
              <a:picLocks noChangeAspect="1"/>
            </p:cNvPicPr>
            <p:nvPr/>
          </p:nvPicPr>
          <p:blipFill>
            <a:blip r:embed="rId7" cstate="screen">
              <a:lum bright="70000" contrast="-70000"/>
              <a:extLst>
                <a:ext uri="{28A0092B-C50C-407E-A947-70E740481C1C}">
                  <a14:useLocalDpi xmlns:a14="http://schemas.microsoft.com/office/drawing/2010/main"/>
                </a:ext>
              </a:extLst>
            </a:blip>
            <a:stretch>
              <a:fillRect/>
            </a:stretch>
          </p:blipFill>
          <p:spPr>
            <a:xfrm>
              <a:off x="11799426" y="5434638"/>
              <a:ext cx="658531" cy="1099512"/>
            </a:xfrm>
            <a:prstGeom prst="rect">
              <a:avLst/>
            </a:prstGeom>
          </p:spPr>
        </p:pic>
      </p:grpSp>
      <p:sp>
        <p:nvSpPr>
          <p:cNvPr id="773" name="TextBox 772">
            <a:extLst>
              <a:ext uri="{FF2B5EF4-FFF2-40B4-BE49-F238E27FC236}">
                <a16:creationId xmlns:a16="http://schemas.microsoft.com/office/drawing/2014/main" id="{27D3375D-D6F5-2149-B815-4544CB5F7239}"/>
              </a:ext>
            </a:extLst>
          </p:cNvPr>
          <p:cNvSpPr txBox="1"/>
          <p:nvPr/>
        </p:nvSpPr>
        <p:spPr>
          <a:xfrm flipH="1">
            <a:off x="5969105" y="1745099"/>
            <a:ext cx="3521948" cy="369332"/>
          </a:xfrm>
          <a:prstGeom prst="rect">
            <a:avLst/>
          </a:prstGeom>
          <a:noFill/>
        </p:spPr>
        <p:txBody>
          <a:bodyPr wrap="square" rtlCol="0">
            <a:spAutoFit/>
          </a:bodyPr>
          <a:lstStyle>
            <a:defPPr>
              <a:defRPr lang="en-US"/>
            </a:defPPr>
            <a:lvl1pPr>
              <a:defRPr sz="1800">
                <a:solidFill>
                  <a:schemeClr val="accent6">
                    <a:lumMod val="50000"/>
                  </a:schemeClr>
                </a:solidFill>
              </a:defRPr>
            </a:lvl1pPr>
          </a:lstStyle>
          <a:p>
            <a:pPr marL="0" marR="0" lvl="0" indent="0" algn="ctr" defTabSz="324972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EBD17">
                    <a:lumMod val="40000"/>
                    <a:lumOff val="60000"/>
                  </a:srgbClr>
                </a:solidFill>
                <a:effectLst/>
                <a:uLnTx/>
                <a:uFillTx/>
                <a:latin typeface="Calibri"/>
                <a:ea typeface="+mn-ea"/>
                <a:cs typeface="+mn-cs"/>
              </a:rPr>
              <a:t>Security Operations Center (SOC)</a:t>
            </a:r>
          </a:p>
        </p:txBody>
      </p:sp>
      <p:cxnSp>
        <p:nvCxnSpPr>
          <p:cNvPr id="793" name="Straight Connector 792">
            <a:extLst>
              <a:ext uri="{FF2B5EF4-FFF2-40B4-BE49-F238E27FC236}">
                <a16:creationId xmlns:a16="http://schemas.microsoft.com/office/drawing/2014/main" id="{35C698B8-34E4-104A-9E4A-1D64C91EDEB9}"/>
              </a:ext>
            </a:extLst>
          </p:cNvPr>
          <p:cNvCxnSpPr>
            <a:cxnSpLocks/>
            <a:stCxn id="921" idx="2"/>
            <a:endCxn id="790" idx="0"/>
          </p:cNvCxnSpPr>
          <p:nvPr/>
        </p:nvCxnSpPr>
        <p:spPr>
          <a:xfrm>
            <a:off x="6202087" y="7256350"/>
            <a:ext cx="2861" cy="503492"/>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cxnSp>
        <p:nvCxnSpPr>
          <p:cNvPr id="796" name="Straight Connector 795">
            <a:extLst>
              <a:ext uri="{FF2B5EF4-FFF2-40B4-BE49-F238E27FC236}">
                <a16:creationId xmlns:a16="http://schemas.microsoft.com/office/drawing/2014/main" id="{6589A0F8-8EEC-694B-BB69-B48B9AC07E35}"/>
              </a:ext>
            </a:extLst>
          </p:cNvPr>
          <p:cNvCxnSpPr>
            <a:cxnSpLocks noChangeAspect="1"/>
          </p:cNvCxnSpPr>
          <p:nvPr/>
        </p:nvCxnSpPr>
        <p:spPr>
          <a:xfrm flipH="1">
            <a:off x="6662096" y="7088114"/>
            <a:ext cx="6671006" cy="0"/>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cxnSp>
        <p:nvCxnSpPr>
          <p:cNvPr id="797" name="Straight Connector 796">
            <a:extLst>
              <a:ext uri="{FF2B5EF4-FFF2-40B4-BE49-F238E27FC236}">
                <a16:creationId xmlns:a16="http://schemas.microsoft.com/office/drawing/2014/main" id="{387EEFB7-C1D8-CB41-B3CA-32D990153D49}"/>
              </a:ext>
            </a:extLst>
          </p:cNvPr>
          <p:cNvCxnSpPr>
            <a:cxnSpLocks/>
          </p:cNvCxnSpPr>
          <p:nvPr/>
        </p:nvCxnSpPr>
        <p:spPr>
          <a:xfrm flipV="1">
            <a:off x="10316282" y="5743512"/>
            <a:ext cx="0" cy="141063"/>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cxnSp>
        <p:nvCxnSpPr>
          <p:cNvPr id="798" name="Straight Connector 797">
            <a:extLst>
              <a:ext uri="{FF2B5EF4-FFF2-40B4-BE49-F238E27FC236}">
                <a16:creationId xmlns:a16="http://schemas.microsoft.com/office/drawing/2014/main" id="{4A2C9828-84D7-1748-8C69-B5A6860AE2EF}"/>
              </a:ext>
            </a:extLst>
          </p:cNvPr>
          <p:cNvCxnSpPr>
            <a:cxnSpLocks/>
          </p:cNvCxnSpPr>
          <p:nvPr/>
        </p:nvCxnSpPr>
        <p:spPr>
          <a:xfrm flipV="1">
            <a:off x="7391877" y="5753833"/>
            <a:ext cx="0" cy="134537"/>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cxnSp>
        <p:nvCxnSpPr>
          <p:cNvPr id="799" name="Straight Connector 798">
            <a:extLst>
              <a:ext uri="{FF2B5EF4-FFF2-40B4-BE49-F238E27FC236}">
                <a16:creationId xmlns:a16="http://schemas.microsoft.com/office/drawing/2014/main" id="{D7692D5B-ED65-FE49-9B35-419CB78D5F03}"/>
              </a:ext>
            </a:extLst>
          </p:cNvPr>
          <p:cNvCxnSpPr>
            <a:cxnSpLocks/>
          </p:cNvCxnSpPr>
          <p:nvPr/>
        </p:nvCxnSpPr>
        <p:spPr>
          <a:xfrm flipH="1" flipV="1">
            <a:off x="13329528" y="5754493"/>
            <a:ext cx="1107" cy="119054"/>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sp>
        <p:nvSpPr>
          <p:cNvPr id="801" name="Rectangle 800">
            <a:extLst>
              <a:ext uri="{FF2B5EF4-FFF2-40B4-BE49-F238E27FC236}">
                <a16:creationId xmlns:a16="http://schemas.microsoft.com/office/drawing/2014/main" id="{5FACC14C-3A36-C64C-803D-2A996F450611}"/>
              </a:ext>
            </a:extLst>
          </p:cNvPr>
          <p:cNvSpPr/>
          <p:nvPr/>
        </p:nvSpPr>
        <p:spPr>
          <a:xfrm>
            <a:off x="14437159" y="3497943"/>
            <a:ext cx="2237726" cy="1197057"/>
          </a:xfrm>
          <a:prstGeom prst="rect">
            <a:avLst/>
          </a:prstGeom>
          <a:solidFill>
            <a:schemeClr val="bg1">
              <a:lumMod val="50000"/>
              <a:alpha val="27000"/>
            </a:schemeClr>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65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F4138"/>
                </a:solidFill>
                <a:effectLst/>
                <a:uLnTx/>
                <a:uFillTx/>
                <a:latin typeface="Calibri"/>
                <a:ea typeface="+mn-ea"/>
                <a:cs typeface="+mn-cs"/>
              </a:rPr>
              <a:t>Level 3.5</a:t>
            </a:r>
          </a:p>
          <a:p>
            <a:pPr marL="0" marR="0" lvl="0" indent="0" algn="ctr" defTabSz="1218651"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a:ea typeface="+mn-ea"/>
                <a:cs typeface="+mn-cs"/>
              </a:rPr>
              <a:t>IT/OT DMZ Zone</a:t>
            </a:r>
          </a:p>
        </p:txBody>
      </p:sp>
      <p:sp>
        <p:nvSpPr>
          <p:cNvPr id="803" name="TextBox 802">
            <a:extLst>
              <a:ext uri="{FF2B5EF4-FFF2-40B4-BE49-F238E27FC236}">
                <a16:creationId xmlns:a16="http://schemas.microsoft.com/office/drawing/2014/main" id="{4C87A253-D5C7-A64A-8719-C50EAB3EDBE6}"/>
              </a:ext>
            </a:extLst>
          </p:cNvPr>
          <p:cNvSpPr txBox="1"/>
          <p:nvPr/>
        </p:nvSpPr>
        <p:spPr>
          <a:xfrm>
            <a:off x="12662244" y="3514920"/>
            <a:ext cx="1428378" cy="274306"/>
          </a:xfrm>
          <a:prstGeom prst="rect">
            <a:avLst/>
          </a:prstGeom>
          <a:noFill/>
        </p:spPr>
        <p:txBody>
          <a:bodyPr wrap="square" rtlCol="0">
            <a:spAutoFit/>
          </a:bodyPr>
          <a:lstStyle>
            <a:defPPr>
              <a:defRPr lang="en-US"/>
            </a:defPPr>
            <a:lvl1pPr>
              <a:defRPr sz="1800">
                <a:solidFill>
                  <a:schemeClr val="accent6">
                    <a:lumMod val="50000"/>
                  </a:schemeClr>
                </a:solidFill>
              </a:defRPr>
            </a:lvl1pPr>
          </a:lstStyle>
          <a:p>
            <a:pPr marL="0" marR="0" lvl="0" indent="0" algn="ctr" defTabSz="1218651"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a:ea typeface="+mn-ea"/>
                <a:cs typeface="+mn-cs"/>
              </a:rPr>
              <a:t>Patching Server</a:t>
            </a:r>
          </a:p>
        </p:txBody>
      </p:sp>
      <p:pic>
        <p:nvPicPr>
          <p:cNvPr id="804" name="Picture 803">
            <a:extLst>
              <a:ext uri="{FF2B5EF4-FFF2-40B4-BE49-F238E27FC236}">
                <a16:creationId xmlns:a16="http://schemas.microsoft.com/office/drawing/2014/main" id="{71FEE124-A500-534E-850D-E0CFAB60C33B}"/>
              </a:ext>
            </a:extLst>
          </p:cNvPr>
          <p:cNvPicPr>
            <a:picLocks noChangeAspect="1"/>
          </p:cNvPicPr>
          <p:nvPr/>
        </p:nvPicPr>
        <p:blipFill>
          <a:blip r:embed="rId6" cstate="email">
            <a:lum bright="70000" contrast="-70000"/>
            <a:extLst>
              <a:ext uri="{28A0092B-C50C-407E-A947-70E740481C1C}">
                <a14:useLocalDpi xmlns:a14="http://schemas.microsoft.com/office/drawing/2010/main"/>
              </a:ext>
            </a:extLst>
          </a:blip>
          <a:stretch>
            <a:fillRect/>
          </a:stretch>
        </p:blipFill>
        <p:spPr>
          <a:xfrm>
            <a:off x="13085244" y="3779827"/>
            <a:ext cx="488568" cy="776618"/>
          </a:xfrm>
          <a:prstGeom prst="rect">
            <a:avLst/>
          </a:prstGeom>
        </p:spPr>
      </p:pic>
      <p:cxnSp>
        <p:nvCxnSpPr>
          <p:cNvPr id="805" name="Straight Connector 804">
            <a:extLst>
              <a:ext uri="{FF2B5EF4-FFF2-40B4-BE49-F238E27FC236}">
                <a16:creationId xmlns:a16="http://schemas.microsoft.com/office/drawing/2014/main" id="{9D992F69-CF52-4A43-BBD1-D29D0A034742}"/>
              </a:ext>
            </a:extLst>
          </p:cNvPr>
          <p:cNvCxnSpPr>
            <a:cxnSpLocks/>
          </p:cNvCxnSpPr>
          <p:nvPr/>
        </p:nvCxnSpPr>
        <p:spPr>
          <a:xfrm>
            <a:off x="13329528" y="4562017"/>
            <a:ext cx="0" cy="144125"/>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sp>
        <p:nvSpPr>
          <p:cNvPr id="811" name="TextBox 810">
            <a:extLst>
              <a:ext uri="{FF2B5EF4-FFF2-40B4-BE49-F238E27FC236}">
                <a16:creationId xmlns:a16="http://schemas.microsoft.com/office/drawing/2014/main" id="{0EB7BBF7-F7C9-464C-BC09-EA5F38556573}"/>
              </a:ext>
            </a:extLst>
          </p:cNvPr>
          <p:cNvSpPr txBox="1"/>
          <p:nvPr/>
        </p:nvSpPr>
        <p:spPr>
          <a:xfrm>
            <a:off x="6737660" y="3491373"/>
            <a:ext cx="1370543" cy="274306"/>
          </a:xfrm>
          <a:prstGeom prst="rect">
            <a:avLst/>
          </a:prstGeom>
          <a:noFill/>
        </p:spPr>
        <p:txBody>
          <a:bodyPr wrap="square" rtlCol="0">
            <a:spAutoFit/>
          </a:bodyPr>
          <a:lstStyle>
            <a:defPPr>
              <a:defRPr lang="en-US"/>
            </a:defPPr>
            <a:lvl1pPr>
              <a:defRPr sz="1800">
                <a:solidFill>
                  <a:schemeClr val="accent6">
                    <a:lumMod val="50000"/>
                  </a:schemeClr>
                </a:solidFill>
              </a:defRPr>
            </a:lvl1pPr>
          </a:lstStyle>
          <a:p>
            <a:pPr marL="0" marR="0" lvl="0" indent="0" algn="ctr" defTabSz="1218651"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a:ea typeface="+mn-ea"/>
                <a:cs typeface="+mn-cs"/>
              </a:rPr>
              <a:t>Jump Box</a:t>
            </a:r>
          </a:p>
        </p:txBody>
      </p:sp>
      <p:pic>
        <p:nvPicPr>
          <p:cNvPr id="812" name="Picture 811">
            <a:extLst>
              <a:ext uri="{FF2B5EF4-FFF2-40B4-BE49-F238E27FC236}">
                <a16:creationId xmlns:a16="http://schemas.microsoft.com/office/drawing/2014/main" id="{5A67F589-FDC7-574F-95D4-AB25A8F4115B}"/>
              </a:ext>
            </a:extLst>
          </p:cNvPr>
          <p:cNvPicPr>
            <a:picLocks noChangeAspect="1"/>
          </p:cNvPicPr>
          <p:nvPr/>
        </p:nvPicPr>
        <p:blipFill>
          <a:blip r:embed="rId6" cstate="email">
            <a:lum bright="70000" contrast="-70000"/>
            <a:extLst>
              <a:ext uri="{28A0092B-C50C-407E-A947-70E740481C1C}">
                <a14:useLocalDpi xmlns:a14="http://schemas.microsoft.com/office/drawing/2010/main"/>
              </a:ext>
            </a:extLst>
          </a:blip>
          <a:stretch>
            <a:fillRect/>
          </a:stretch>
        </p:blipFill>
        <p:spPr>
          <a:xfrm>
            <a:off x="10052678" y="3761744"/>
            <a:ext cx="488568" cy="776618"/>
          </a:xfrm>
          <a:prstGeom prst="rect">
            <a:avLst/>
          </a:prstGeom>
        </p:spPr>
      </p:pic>
      <p:pic>
        <p:nvPicPr>
          <p:cNvPr id="813" name="Picture 812">
            <a:extLst>
              <a:ext uri="{FF2B5EF4-FFF2-40B4-BE49-F238E27FC236}">
                <a16:creationId xmlns:a16="http://schemas.microsoft.com/office/drawing/2014/main" id="{95EB587E-BF55-824B-BED0-312B34C7C16A}"/>
              </a:ext>
            </a:extLst>
          </p:cNvPr>
          <p:cNvPicPr>
            <a:picLocks noChangeAspect="1"/>
          </p:cNvPicPr>
          <p:nvPr/>
        </p:nvPicPr>
        <p:blipFill>
          <a:blip r:embed="rId6" cstate="email">
            <a:lum bright="70000" contrast="-70000"/>
            <a:extLst>
              <a:ext uri="{28A0092B-C50C-407E-A947-70E740481C1C}">
                <a14:useLocalDpi xmlns:a14="http://schemas.microsoft.com/office/drawing/2010/main"/>
              </a:ext>
            </a:extLst>
          </a:blip>
          <a:stretch>
            <a:fillRect/>
          </a:stretch>
        </p:blipFill>
        <p:spPr>
          <a:xfrm>
            <a:off x="7148711" y="3769259"/>
            <a:ext cx="488568" cy="776618"/>
          </a:xfrm>
          <a:prstGeom prst="rect">
            <a:avLst/>
          </a:prstGeom>
        </p:spPr>
      </p:pic>
      <p:cxnSp>
        <p:nvCxnSpPr>
          <p:cNvPr id="814" name="Straight Connector 813">
            <a:extLst>
              <a:ext uri="{FF2B5EF4-FFF2-40B4-BE49-F238E27FC236}">
                <a16:creationId xmlns:a16="http://schemas.microsoft.com/office/drawing/2014/main" id="{7181CE32-9CDD-B34A-B01D-E5252F3511B1}"/>
              </a:ext>
            </a:extLst>
          </p:cNvPr>
          <p:cNvCxnSpPr>
            <a:cxnSpLocks/>
            <a:stCxn id="813" idx="2"/>
          </p:cNvCxnSpPr>
          <p:nvPr/>
        </p:nvCxnSpPr>
        <p:spPr>
          <a:xfrm>
            <a:off x="7392995" y="4545873"/>
            <a:ext cx="0" cy="149442"/>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sp>
        <p:nvSpPr>
          <p:cNvPr id="816" name="TextBox 815">
            <a:extLst>
              <a:ext uri="{FF2B5EF4-FFF2-40B4-BE49-F238E27FC236}">
                <a16:creationId xmlns:a16="http://schemas.microsoft.com/office/drawing/2014/main" id="{F20282CF-AEDC-6B43-87BD-E4F81F7F84B7}"/>
              </a:ext>
            </a:extLst>
          </p:cNvPr>
          <p:cNvSpPr txBox="1"/>
          <p:nvPr/>
        </p:nvSpPr>
        <p:spPr>
          <a:xfrm>
            <a:off x="9632078" y="3494373"/>
            <a:ext cx="1370544" cy="274306"/>
          </a:xfrm>
          <a:prstGeom prst="rect">
            <a:avLst/>
          </a:prstGeom>
          <a:noFill/>
        </p:spPr>
        <p:txBody>
          <a:bodyPr wrap="square" rtlCol="0">
            <a:spAutoFit/>
          </a:bodyPr>
          <a:lstStyle>
            <a:defPPr>
              <a:defRPr lang="en-US"/>
            </a:defPPr>
            <a:lvl1pPr>
              <a:defRPr sz="1800">
                <a:solidFill>
                  <a:schemeClr val="accent6">
                    <a:lumMod val="50000"/>
                  </a:schemeClr>
                </a:solidFill>
              </a:defRPr>
            </a:lvl1pPr>
          </a:lstStyle>
          <a:p>
            <a:pPr marL="0" marR="0" lvl="0" indent="0" algn="ctr" defTabSz="1218651"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a:ea typeface="+mn-ea"/>
                <a:cs typeface="+mn-cs"/>
              </a:rPr>
              <a:t>Repl. Historian</a:t>
            </a:r>
          </a:p>
        </p:txBody>
      </p:sp>
      <p:cxnSp>
        <p:nvCxnSpPr>
          <p:cNvPr id="824" name="Straight Connector 823">
            <a:extLst>
              <a:ext uri="{FF2B5EF4-FFF2-40B4-BE49-F238E27FC236}">
                <a16:creationId xmlns:a16="http://schemas.microsoft.com/office/drawing/2014/main" id="{8008AEA6-05A9-FB47-89B8-FA7515C2B1AA}"/>
              </a:ext>
            </a:extLst>
          </p:cNvPr>
          <p:cNvCxnSpPr>
            <a:cxnSpLocks noChangeAspect="1"/>
          </p:cNvCxnSpPr>
          <p:nvPr/>
        </p:nvCxnSpPr>
        <p:spPr>
          <a:xfrm>
            <a:off x="6200597" y="3486804"/>
            <a:ext cx="7192559" cy="0"/>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grpSp>
        <p:nvGrpSpPr>
          <p:cNvPr id="825" name="Group 824">
            <a:extLst>
              <a:ext uri="{FF2B5EF4-FFF2-40B4-BE49-F238E27FC236}">
                <a16:creationId xmlns:a16="http://schemas.microsoft.com/office/drawing/2014/main" id="{5424F43A-CF92-4948-A25C-2F0A2F03012A}"/>
              </a:ext>
            </a:extLst>
          </p:cNvPr>
          <p:cNvGrpSpPr>
            <a:grpSpLocks noChangeAspect="1"/>
          </p:cNvGrpSpPr>
          <p:nvPr/>
        </p:nvGrpSpPr>
        <p:grpSpPr>
          <a:xfrm flipH="1">
            <a:off x="8983740" y="2413030"/>
            <a:ext cx="510666" cy="635261"/>
            <a:chOff x="14121668" y="2665401"/>
            <a:chExt cx="446956" cy="556006"/>
          </a:xfrm>
        </p:grpSpPr>
        <p:pic>
          <p:nvPicPr>
            <p:cNvPr id="826" name="Picture 825">
              <a:extLst>
                <a:ext uri="{FF2B5EF4-FFF2-40B4-BE49-F238E27FC236}">
                  <a16:creationId xmlns:a16="http://schemas.microsoft.com/office/drawing/2014/main" id="{2D011CFB-E629-8F4D-B8F7-E5C555192D7A}"/>
                </a:ext>
              </a:extLst>
            </p:cNvPr>
            <p:cNvPicPr>
              <a:picLocks noChangeAspect="1"/>
            </p:cNvPicPr>
            <p:nvPr/>
          </p:nvPicPr>
          <p:blipFill>
            <a:blip r:embed="rId8" cstate="screen">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4324763" y="2861712"/>
              <a:ext cx="243861" cy="359695"/>
            </a:xfrm>
            <a:prstGeom prst="rect">
              <a:avLst/>
            </a:prstGeom>
          </p:spPr>
        </p:pic>
        <p:pic>
          <p:nvPicPr>
            <p:cNvPr id="827" name="Picture 826">
              <a:extLst>
                <a:ext uri="{FF2B5EF4-FFF2-40B4-BE49-F238E27FC236}">
                  <a16:creationId xmlns:a16="http://schemas.microsoft.com/office/drawing/2014/main" id="{252A1C52-879B-8241-B84F-F92A44FE3923}"/>
                </a:ext>
              </a:extLst>
            </p:cNvPr>
            <p:cNvPicPr>
              <a:picLocks noChangeAspect="1"/>
            </p:cNvPicPr>
            <p:nvPr/>
          </p:nvPicPr>
          <p:blipFill>
            <a:blip r:embed="rId8" cstate="screen">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4121668" y="2665401"/>
              <a:ext cx="243861" cy="359695"/>
            </a:xfrm>
            <a:prstGeom prst="rect">
              <a:avLst/>
            </a:prstGeom>
          </p:spPr>
        </p:pic>
      </p:grpSp>
      <p:sp>
        <p:nvSpPr>
          <p:cNvPr id="833" name="TextBox 832">
            <a:extLst>
              <a:ext uri="{FF2B5EF4-FFF2-40B4-BE49-F238E27FC236}">
                <a16:creationId xmlns:a16="http://schemas.microsoft.com/office/drawing/2014/main" id="{AFB5095D-AF35-3944-A13C-E2A9096851E4}"/>
              </a:ext>
            </a:extLst>
          </p:cNvPr>
          <p:cNvSpPr txBox="1"/>
          <p:nvPr/>
        </p:nvSpPr>
        <p:spPr>
          <a:xfrm>
            <a:off x="5532392" y="4268376"/>
            <a:ext cx="663515" cy="274306"/>
          </a:xfrm>
          <a:prstGeom prst="rect">
            <a:avLst/>
          </a:prstGeom>
          <a:noFill/>
        </p:spPr>
        <p:txBody>
          <a:bodyPr wrap="none" rtlCol="0">
            <a:spAutoFit/>
          </a:bodyPr>
          <a:lstStyle>
            <a:defPPr>
              <a:defRPr lang="en-US"/>
            </a:defPPr>
            <a:lvl1pPr>
              <a:defRPr sz="1800">
                <a:solidFill>
                  <a:schemeClr val="accent6">
                    <a:lumMod val="50000"/>
                  </a:schemeClr>
                </a:solidFill>
              </a:defRPr>
            </a:lvl1pPr>
          </a:lstStyle>
          <a:p>
            <a:pPr marL="0" marR="0" lvl="0" indent="0" algn="ctr" defTabSz="1218651" rtl="1"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a:ea typeface="+mn-ea"/>
                <a:cs typeface="+mn-cs"/>
              </a:rPr>
              <a:t>Switch</a:t>
            </a:r>
          </a:p>
        </p:txBody>
      </p:sp>
      <p:cxnSp>
        <p:nvCxnSpPr>
          <p:cNvPr id="835" name="Straight Connector 834">
            <a:extLst>
              <a:ext uri="{FF2B5EF4-FFF2-40B4-BE49-F238E27FC236}">
                <a16:creationId xmlns:a16="http://schemas.microsoft.com/office/drawing/2014/main" id="{343A8E2C-16BC-F24E-835F-3BDF22F145C4}"/>
              </a:ext>
            </a:extLst>
          </p:cNvPr>
          <p:cNvCxnSpPr>
            <a:cxnSpLocks noChangeAspect="1"/>
          </p:cNvCxnSpPr>
          <p:nvPr/>
        </p:nvCxnSpPr>
        <p:spPr>
          <a:xfrm>
            <a:off x="6661932" y="4698581"/>
            <a:ext cx="6667596" cy="0"/>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cxnSp>
        <p:nvCxnSpPr>
          <p:cNvPr id="837" name="Straight Connector 836">
            <a:extLst>
              <a:ext uri="{FF2B5EF4-FFF2-40B4-BE49-F238E27FC236}">
                <a16:creationId xmlns:a16="http://schemas.microsoft.com/office/drawing/2014/main" id="{07EE641F-9B15-D64A-A5D6-849295148149}"/>
              </a:ext>
            </a:extLst>
          </p:cNvPr>
          <p:cNvCxnSpPr>
            <a:cxnSpLocks/>
            <a:stCxn id="865" idx="2"/>
            <a:endCxn id="921" idx="0"/>
          </p:cNvCxnSpPr>
          <p:nvPr/>
        </p:nvCxnSpPr>
        <p:spPr>
          <a:xfrm>
            <a:off x="6200597" y="4839247"/>
            <a:ext cx="1490" cy="2144945"/>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sp>
        <p:nvSpPr>
          <p:cNvPr id="839" name="Rectangle 838">
            <a:extLst>
              <a:ext uri="{FF2B5EF4-FFF2-40B4-BE49-F238E27FC236}">
                <a16:creationId xmlns:a16="http://schemas.microsoft.com/office/drawing/2014/main" id="{BF28F435-1F4D-F94A-84B5-56397AA20712}"/>
              </a:ext>
            </a:extLst>
          </p:cNvPr>
          <p:cNvSpPr/>
          <p:nvPr/>
        </p:nvSpPr>
        <p:spPr>
          <a:xfrm>
            <a:off x="5762239" y="2122625"/>
            <a:ext cx="3899354" cy="1248653"/>
          </a:xfrm>
          <a:prstGeom prst="rect">
            <a:avLst/>
          </a:prstGeom>
          <a:noFill/>
          <a:ln w="12700">
            <a:solidFill>
              <a:schemeClr val="accent4">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69"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srgbClr val="303030"/>
              </a:solidFill>
              <a:effectLst/>
              <a:uLnTx/>
              <a:uFillTx/>
              <a:latin typeface="Calibri"/>
              <a:ea typeface="+mn-ea"/>
              <a:cs typeface="+mn-cs"/>
            </a:endParaRPr>
          </a:p>
        </p:txBody>
      </p:sp>
      <p:pic>
        <p:nvPicPr>
          <p:cNvPr id="841" name="Picture 840">
            <a:extLst>
              <a:ext uri="{FF2B5EF4-FFF2-40B4-BE49-F238E27FC236}">
                <a16:creationId xmlns:a16="http://schemas.microsoft.com/office/drawing/2014/main" id="{4F69D032-FEA2-8E4E-8646-A3A81C4CF973}"/>
              </a:ext>
            </a:extLst>
          </p:cNvPr>
          <p:cNvPicPr>
            <a:picLocks noChangeAspect="1"/>
          </p:cNvPicPr>
          <p:nvPr/>
        </p:nvPicPr>
        <p:blipFill>
          <a:blip r:embed="rId6" cstate="email">
            <a:lum bright="70000" contrast="-70000"/>
            <a:extLst>
              <a:ext uri="{28A0092B-C50C-407E-A947-70E740481C1C}">
                <a14:useLocalDpi xmlns:a14="http://schemas.microsoft.com/office/drawing/2010/main"/>
              </a:ext>
            </a:extLst>
          </a:blip>
          <a:stretch>
            <a:fillRect/>
          </a:stretch>
        </p:blipFill>
        <p:spPr>
          <a:xfrm>
            <a:off x="13116824" y="6261117"/>
            <a:ext cx="425411" cy="695394"/>
          </a:xfrm>
          <a:prstGeom prst="rect">
            <a:avLst/>
          </a:prstGeom>
        </p:spPr>
      </p:pic>
      <p:sp>
        <p:nvSpPr>
          <p:cNvPr id="842" name="TextBox 841">
            <a:extLst>
              <a:ext uri="{FF2B5EF4-FFF2-40B4-BE49-F238E27FC236}">
                <a16:creationId xmlns:a16="http://schemas.microsoft.com/office/drawing/2014/main" id="{65BB0901-C6A2-BA4D-8431-C5FEF7213A3D}"/>
              </a:ext>
            </a:extLst>
          </p:cNvPr>
          <p:cNvSpPr txBox="1"/>
          <p:nvPr/>
        </p:nvSpPr>
        <p:spPr>
          <a:xfrm>
            <a:off x="12804307" y="5945358"/>
            <a:ext cx="1116075" cy="274306"/>
          </a:xfrm>
          <a:prstGeom prst="rect">
            <a:avLst/>
          </a:prstGeom>
          <a:noFill/>
        </p:spPr>
        <p:txBody>
          <a:bodyPr wrap="none" rtlCol="0">
            <a:spAutoFit/>
          </a:bodyPr>
          <a:lstStyle>
            <a:defPPr>
              <a:defRPr lang="en-US"/>
            </a:defPPr>
            <a:lvl1pPr>
              <a:defRPr sz="1800">
                <a:solidFill>
                  <a:schemeClr val="accent6">
                    <a:lumMod val="50000"/>
                  </a:schemeClr>
                </a:solidFill>
              </a:defRPr>
            </a:lvl1pPr>
          </a:lstStyle>
          <a:p>
            <a:pPr marL="0" marR="0" lvl="0" indent="0" algn="ctr" defTabSz="1218651"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a:ea typeface="+mn-ea"/>
                <a:cs typeface="+mn-cs"/>
              </a:rPr>
              <a:t>Scada Server</a:t>
            </a:r>
          </a:p>
        </p:txBody>
      </p:sp>
      <p:pic>
        <p:nvPicPr>
          <p:cNvPr id="843" name="Picture 842">
            <a:extLst>
              <a:ext uri="{FF2B5EF4-FFF2-40B4-BE49-F238E27FC236}">
                <a16:creationId xmlns:a16="http://schemas.microsoft.com/office/drawing/2014/main" id="{920319B2-FB25-4945-99B3-9DDF75AE7D26}"/>
              </a:ext>
            </a:extLst>
          </p:cNvPr>
          <p:cNvPicPr>
            <a:picLocks noChangeAspect="1"/>
          </p:cNvPicPr>
          <p:nvPr/>
        </p:nvPicPr>
        <p:blipFill>
          <a:blip r:embed="rId4" cstate="email">
            <a:lum bright="70000" contrast="-70000"/>
            <a:extLst>
              <a:ext uri="{28A0092B-C50C-407E-A947-70E740481C1C}">
                <a14:useLocalDpi xmlns:a14="http://schemas.microsoft.com/office/drawing/2010/main"/>
              </a:ext>
            </a:extLst>
          </a:blip>
          <a:stretch>
            <a:fillRect/>
          </a:stretch>
        </p:blipFill>
        <p:spPr>
          <a:xfrm>
            <a:off x="11732209" y="6329953"/>
            <a:ext cx="774389" cy="637964"/>
          </a:xfrm>
          <a:prstGeom prst="rect">
            <a:avLst/>
          </a:prstGeom>
        </p:spPr>
      </p:pic>
      <p:sp>
        <p:nvSpPr>
          <p:cNvPr id="844" name="TextBox 843">
            <a:extLst>
              <a:ext uri="{FF2B5EF4-FFF2-40B4-BE49-F238E27FC236}">
                <a16:creationId xmlns:a16="http://schemas.microsoft.com/office/drawing/2014/main" id="{29CECE4E-849A-D040-A38C-8300B1509811}"/>
              </a:ext>
            </a:extLst>
          </p:cNvPr>
          <p:cNvSpPr txBox="1"/>
          <p:nvPr/>
        </p:nvSpPr>
        <p:spPr>
          <a:xfrm>
            <a:off x="11771868" y="5962545"/>
            <a:ext cx="627231" cy="274306"/>
          </a:xfrm>
          <a:prstGeom prst="rect">
            <a:avLst/>
          </a:prstGeom>
          <a:noFill/>
        </p:spPr>
        <p:txBody>
          <a:bodyPr wrap="square" rtlCol="0">
            <a:spAutoFit/>
          </a:bodyPr>
          <a:lstStyle>
            <a:defPPr>
              <a:defRPr lang="en-US"/>
            </a:defPPr>
            <a:lvl1pPr>
              <a:defRPr sz="1800">
                <a:solidFill>
                  <a:schemeClr val="accent6">
                    <a:lumMod val="50000"/>
                  </a:schemeClr>
                </a:solidFill>
              </a:defRPr>
            </a:lvl1pPr>
          </a:lstStyle>
          <a:p>
            <a:pPr marL="0" marR="0" lvl="0" indent="0" algn="ctr" defTabSz="1218651"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a:ea typeface="+mn-ea"/>
                <a:cs typeface="+mn-cs"/>
              </a:rPr>
              <a:t>HMI</a:t>
            </a:r>
          </a:p>
        </p:txBody>
      </p:sp>
      <p:cxnSp>
        <p:nvCxnSpPr>
          <p:cNvPr id="846" name="Straight Connector 845">
            <a:extLst>
              <a:ext uri="{FF2B5EF4-FFF2-40B4-BE49-F238E27FC236}">
                <a16:creationId xmlns:a16="http://schemas.microsoft.com/office/drawing/2014/main" id="{171E7DB9-52DA-1348-88BA-FD8DC7B06A87}"/>
              </a:ext>
            </a:extLst>
          </p:cNvPr>
          <p:cNvCxnSpPr>
            <a:cxnSpLocks/>
          </p:cNvCxnSpPr>
          <p:nvPr/>
        </p:nvCxnSpPr>
        <p:spPr>
          <a:xfrm>
            <a:off x="13329528" y="6958891"/>
            <a:ext cx="0" cy="130301"/>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sp>
        <p:nvSpPr>
          <p:cNvPr id="847" name="TextBox 846">
            <a:extLst>
              <a:ext uri="{FF2B5EF4-FFF2-40B4-BE49-F238E27FC236}">
                <a16:creationId xmlns:a16="http://schemas.microsoft.com/office/drawing/2014/main" id="{74BDCC4A-A409-CB47-AE11-F6097A90F228}"/>
              </a:ext>
            </a:extLst>
          </p:cNvPr>
          <p:cNvSpPr txBox="1"/>
          <p:nvPr/>
        </p:nvSpPr>
        <p:spPr>
          <a:xfrm>
            <a:off x="5565386" y="6652461"/>
            <a:ext cx="663515" cy="274306"/>
          </a:xfrm>
          <a:prstGeom prst="rect">
            <a:avLst/>
          </a:prstGeom>
          <a:noFill/>
        </p:spPr>
        <p:txBody>
          <a:bodyPr wrap="none" rtlCol="0">
            <a:spAutoFit/>
          </a:bodyPr>
          <a:lstStyle>
            <a:defPPr>
              <a:defRPr lang="en-US"/>
            </a:defPPr>
            <a:lvl1pPr>
              <a:defRPr sz="1800">
                <a:solidFill>
                  <a:schemeClr val="accent6">
                    <a:lumMod val="50000"/>
                  </a:schemeClr>
                </a:solidFill>
              </a:defRPr>
            </a:lvl1pPr>
          </a:lstStyle>
          <a:p>
            <a:pPr marL="0" marR="0" lvl="0" indent="0" algn="ctr" defTabSz="1218651" rtl="1"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a:ea typeface="+mn-ea"/>
                <a:cs typeface="+mn-cs"/>
              </a:rPr>
              <a:t>Switch</a:t>
            </a:r>
          </a:p>
        </p:txBody>
      </p:sp>
      <p:sp>
        <p:nvSpPr>
          <p:cNvPr id="854" name="Rectangle 853">
            <a:extLst>
              <a:ext uri="{FF2B5EF4-FFF2-40B4-BE49-F238E27FC236}">
                <a16:creationId xmlns:a16="http://schemas.microsoft.com/office/drawing/2014/main" id="{6C70A757-EC93-FF4E-B3FD-A1F7E6DA7E0E}"/>
              </a:ext>
            </a:extLst>
          </p:cNvPr>
          <p:cNvSpPr/>
          <p:nvPr/>
        </p:nvSpPr>
        <p:spPr>
          <a:xfrm>
            <a:off x="14439077" y="8355436"/>
            <a:ext cx="2230108" cy="987170"/>
          </a:xfrm>
          <a:prstGeom prst="rect">
            <a:avLst/>
          </a:prstGeom>
          <a:solidFill>
            <a:schemeClr val="bg1">
              <a:lumMod val="50000"/>
              <a:alpha val="27000"/>
            </a:schemeClr>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65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F4138"/>
                </a:solidFill>
                <a:effectLst/>
                <a:uLnTx/>
                <a:uFillTx/>
                <a:latin typeface="Calibri"/>
                <a:ea typeface="+mn-ea"/>
                <a:cs typeface="+mn-cs"/>
              </a:rPr>
              <a:t>Level 0</a:t>
            </a:r>
          </a:p>
          <a:p>
            <a:pPr marL="0" marR="0" lvl="0" indent="0" algn="ctr" defTabSz="1218651"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a:ea typeface="+mn-ea"/>
                <a:cs typeface="+mn-cs"/>
              </a:rPr>
              <a:t>Field Devices I/O</a:t>
            </a:r>
          </a:p>
        </p:txBody>
      </p:sp>
      <p:grpSp>
        <p:nvGrpSpPr>
          <p:cNvPr id="863" name="Group 862">
            <a:extLst>
              <a:ext uri="{FF2B5EF4-FFF2-40B4-BE49-F238E27FC236}">
                <a16:creationId xmlns:a16="http://schemas.microsoft.com/office/drawing/2014/main" id="{1EA56810-3510-7E4A-8421-6F6172DB1523}"/>
              </a:ext>
            </a:extLst>
          </p:cNvPr>
          <p:cNvGrpSpPr/>
          <p:nvPr/>
        </p:nvGrpSpPr>
        <p:grpSpPr>
          <a:xfrm>
            <a:off x="5744158" y="4567088"/>
            <a:ext cx="912878" cy="272159"/>
            <a:chOff x="785145" y="5092146"/>
            <a:chExt cx="912878" cy="272159"/>
          </a:xfrm>
        </p:grpSpPr>
        <p:sp>
          <p:nvSpPr>
            <p:cNvPr id="864" name="Rectangle 863">
              <a:extLst>
                <a:ext uri="{FF2B5EF4-FFF2-40B4-BE49-F238E27FC236}">
                  <a16:creationId xmlns:a16="http://schemas.microsoft.com/office/drawing/2014/main" id="{EBEF23E2-3924-BD4C-ADBD-A45D0B080634}"/>
                </a:ext>
              </a:extLst>
            </p:cNvPr>
            <p:cNvSpPr/>
            <p:nvPr/>
          </p:nvSpPr>
          <p:spPr>
            <a:xfrm>
              <a:off x="798023" y="5116117"/>
              <a:ext cx="229329" cy="72763"/>
            </a:xfrm>
            <a:prstGeom prst="rect">
              <a:avLst/>
            </a:prstGeom>
            <a:noFill/>
            <a:ln w="635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865" name="Rectangle 864">
              <a:extLst>
                <a:ext uri="{FF2B5EF4-FFF2-40B4-BE49-F238E27FC236}">
                  <a16:creationId xmlns:a16="http://schemas.microsoft.com/office/drawing/2014/main" id="{85A6483D-C8DD-FF4F-BF3E-6CDFEB1BF8E6}"/>
                </a:ext>
              </a:extLst>
            </p:cNvPr>
            <p:cNvSpPr/>
            <p:nvPr/>
          </p:nvSpPr>
          <p:spPr>
            <a:xfrm>
              <a:off x="785145" y="5092146"/>
              <a:ext cx="912878" cy="272159"/>
            </a:xfrm>
            <a:prstGeom prst="rect">
              <a:avLst/>
            </a:prstGeom>
            <a:no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866" name="Oval 865">
              <a:extLst>
                <a:ext uri="{FF2B5EF4-FFF2-40B4-BE49-F238E27FC236}">
                  <a16:creationId xmlns:a16="http://schemas.microsoft.com/office/drawing/2014/main" id="{888706B8-D86A-3340-92EE-E9C94B59F9FC}"/>
                </a:ext>
              </a:extLst>
            </p:cNvPr>
            <p:cNvSpPr/>
            <p:nvPr/>
          </p:nvSpPr>
          <p:spPr>
            <a:xfrm rot="5723056">
              <a:off x="809159" y="5131318"/>
              <a:ext cx="45719" cy="45719"/>
            </a:xfrm>
            <a:prstGeom prst="ellipse">
              <a:avLst/>
            </a:prstGeom>
            <a:solidFill>
              <a:srgbClr val="D1D1D1"/>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867" name="Oval 866">
              <a:extLst>
                <a:ext uri="{FF2B5EF4-FFF2-40B4-BE49-F238E27FC236}">
                  <a16:creationId xmlns:a16="http://schemas.microsoft.com/office/drawing/2014/main" id="{3BAACA26-657C-7843-82D0-9E98EDB3EEC9}"/>
                </a:ext>
              </a:extLst>
            </p:cNvPr>
            <p:cNvSpPr/>
            <p:nvPr/>
          </p:nvSpPr>
          <p:spPr>
            <a:xfrm rot="5723056">
              <a:off x="840797" y="5131318"/>
              <a:ext cx="45719" cy="45719"/>
            </a:xfrm>
            <a:prstGeom prst="ellipse">
              <a:avLst/>
            </a:prstGeom>
            <a:solidFill>
              <a:srgbClr val="D1D1D1"/>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868" name="Oval 867">
              <a:extLst>
                <a:ext uri="{FF2B5EF4-FFF2-40B4-BE49-F238E27FC236}">
                  <a16:creationId xmlns:a16="http://schemas.microsoft.com/office/drawing/2014/main" id="{EE4EDEF3-5CDC-DB4C-ABFC-E39C5B6AA054}"/>
                </a:ext>
              </a:extLst>
            </p:cNvPr>
            <p:cNvSpPr/>
            <p:nvPr/>
          </p:nvSpPr>
          <p:spPr>
            <a:xfrm rot="5723056">
              <a:off x="870882" y="5131318"/>
              <a:ext cx="45719" cy="45719"/>
            </a:xfrm>
            <a:prstGeom prst="ellipse">
              <a:avLst/>
            </a:prstGeom>
            <a:solidFill>
              <a:srgbClr val="D1D1D1"/>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869" name="Oval 868">
              <a:extLst>
                <a:ext uri="{FF2B5EF4-FFF2-40B4-BE49-F238E27FC236}">
                  <a16:creationId xmlns:a16="http://schemas.microsoft.com/office/drawing/2014/main" id="{D589B393-21F8-BC4B-9DFB-34C86A1D8081}"/>
                </a:ext>
              </a:extLst>
            </p:cNvPr>
            <p:cNvSpPr/>
            <p:nvPr/>
          </p:nvSpPr>
          <p:spPr>
            <a:xfrm rot="5723056">
              <a:off x="904651" y="5132695"/>
              <a:ext cx="45719" cy="45719"/>
            </a:xfrm>
            <a:prstGeom prst="ellipse">
              <a:avLst/>
            </a:prstGeom>
            <a:solidFill>
              <a:srgbClr val="D1D1D1"/>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870" name="Oval 869">
              <a:extLst>
                <a:ext uri="{FF2B5EF4-FFF2-40B4-BE49-F238E27FC236}">
                  <a16:creationId xmlns:a16="http://schemas.microsoft.com/office/drawing/2014/main" id="{C6882A8B-DC65-0F44-A37F-8B1F2F48CABF}"/>
                </a:ext>
              </a:extLst>
            </p:cNvPr>
            <p:cNvSpPr/>
            <p:nvPr/>
          </p:nvSpPr>
          <p:spPr>
            <a:xfrm rot="5723056">
              <a:off x="936289" y="5132695"/>
              <a:ext cx="45719" cy="45719"/>
            </a:xfrm>
            <a:prstGeom prst="ellipse">
              <a:avLst/>
            </a:prstGeom>
            <a:solidFill>
              <a:srgbClr val="D1D1D1"/>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1"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871" name="Oval 870">
              <a:extLst>
                <a:ext uri="{FF2B5EF4-FFF2-40B4-BE49-F238E27FC236}">
                  <a16:creationId xmlns:a16="http://schemas.microsoft.com/office/drawing/2014/main" id="{62BF5526-1D6D-6B40-8539-BC81D9907607}"/>
                </a:ext>
              </a:extLst>
            </p:cNvPr>
            <p:cNvSpPr/>
            <p:nvPr/>
          </p:nvSpPr>
          <p:spPr>
            <a:xfrm rot="5723056">
              <a:off x="966375" y="5132695"/>
              <a:ext cx="45719" cy="45719"/>
            </a:xfrm>
            <a:prstGeom prst="ellipse">
              <a:avLst/>
            </a:prstGeom>
            <a:solidFill>
              <a:srgbClr val="D1D1D1"/>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pic>
          <p:nvPicPr>
            <p:cNvPr id="872" name="Picture 871">
              <a:extLst>
                <a:ext uri="{FF2B5EF4-FFF2-40B4-BE49-F238E27FC236}">
                  <a16:creationId xmlns:a16="http://schemas.microsoft.com/office/drawing/2014/main" id="{B355595E-1016-6143-B5CE-274522F20D91}"/>
                </a:ext>
              </a:extLst>
            </p:cNvPr>
            <p:cNvPicPr>
              <a:picLocks noChangeAspect="1"/>
            </p:cNvPicPr>
            <p:nvPr/>
          </p:nvPicPr>
          <p:blipFill>
            <a:blip r:embed="rId10" cstate="screen">
              <a:lum bright="70000" contrast="-70000"/>
              <a:extLst>
                <a:ext uri="{28A0092B-C50C-407E-A947-70E740481C1C}">
                  <a14:useLocalDpi xmlns:a14="http://schemas.microsoft.com/office/drawing/2010/main"/>
                </a:ext>
              </a:extLst>
            </a:blip>
            <a:stretch>
              <a:fillRect/>
            </a:stretch>
          </p:blipFill>
          <p:spPr>
            <a:xfrm>
              <a:off x="1048078" y="5122452"/>
              <a:ext cx="51703" cy="62512"/>
            </a:xfrm>
            <a:prstGeom prst="rect">
              <a:avLst/>
            </a:prstGeom>
            <a:ln w="6350">
              <a:solidFill>
                <a:schemeClr val="tx1"/>
              </a:solidFill>
            </a:ln>
          </p:spPr>
        </p:pic>
        <p:pic>
          <p:nvPicPr>
            <p:cNvPr id="873" name="Picture 872">
              <a:extLst>
                <a:ext uri="{FF2B5EF4-FFF2-40B4-BE49-F238E27FC236}">
                  <a16:creationId xmlns:a16="http://schemas.microsoft.com/office/drawing/2014/main" id="{FFE2136A-6F4A-1841-86C0-E4768FCE14F1}"/>
                </a:ext>
              </a:extLst>
            </p:cNvPr>
            <p:cNvPicPr>
              <a:picLocks noChangeAspect="1"/>
            </p:cNvPicPr>
            <p:nvPr/>
          </p:nvPicPr>
          <p:blipFill>
            <a:blip r:embed="rId10" cstate="screen">
              <a:lum bright="70000" contrast="-70000"/>
              <a:extLst>
                <a:ext uri="{28A0092B-C50C-407E-A947-70E740481C1C}">
                  <a14:useLocalDpi xmlns:a14="http://schemas.microsoft.com/office/drawing/2010/main"/>
                </a:ext>
              </a:extLst>
            </a:blip>
            <a:stretch>
              <a:fillRect/>
            </a:stretch>
          </p:blipFill>
          <p:spPr>
            <a:xfrm>
              <a:off x="1113672" y="5122452"/>
              <a:ext cx="51703" cy="62512"/>
            </a:xfrm>
            <a:prstGeom prst="rect">
              <a:avLst/>
            </a:prstGeom>
            <a:ln w="6350">
              <a:solidFill>
                <a:schemeClr val="tx1"/>
              </a:solidFill>
            </a:ln>
          </p:spPr>
        </p:pic>
        <p:pic>
          <p:nvPicPr>
            <p:cNvPr id="874" name="Picture 873">
              <a:extLst>
                <a:ext uri="{FF2B5EF4-FFF2-40B4-BE49-F238E27FC236}">
                  <a16:creationId xmlns:a16="http://schemas.microsoft.com/office/drawing/2014/main" id="{9BA84872-B54B-DC4B-93CA-C3ECDE4667F7}"/>
                </a:ext>
              </a:extLst>
            </p:cNvPr>
            <p:cNvPicPr>
              <a:picLocks noChangeAspect="1"/>
            </p:cNvPicPr>
            <p:nvPr/>
          </p:nvPicPr>
          <p:blipFill>
            <a:blip r:embed="rId10" cstate="screen">
              <a:lum bright="70000" contrast="-70000"/>
              <a:extLst>
                <a:ext uri="{28A0092B-C50C-407E-A947-70E740481C1C}">
                  <a14:useLocalDpi xmlns:a14="http://schemas.microsoft.com/office/drawing/2010/main"/>
                </a:ext>
              </a:extLst>
            </a:blip>
            <a:stretch>
              <a:fillRect/>
            </a:stretch>
          </p:blipFill>
          <p:spPr>
            <a:xfrm>
              <a:off x="1183879" y="5122452"/>
              <a:ext cx="51703" cy="62512"/>
            </a:xfrm>
            <a:prstGeom prst="rect">
              <a:avLst/>
            </a:prstGeom>
            <a:ln w="6350">
              <a:solidFill>
                <a:schemeClr val="tx1"/>
              </a:solidFill>
            </a:ln>
          </p:spPr>
        </p:pic>
        <p:pic>
          <p:nvPicPr>
            <p:cNvPr id="875" name="Picture 874">
              <a:extLst>
                <a:ext uri="{FF2B5EF4-FFF2-40B4-BE49-F238E27FC236}">
                  <a16:creationId xmlns:a16="http://schemas.microsoft.com/office/drawing/2014/main" id="{D1EF3A1D-08F2-644C-B1A5-D536D6BD7288}"/>
                </a:ext>
              </a:extLst>
            </p:cNvPr>
            <p:cNvPicPr>
              <a:picLocks noChangeAspect="1"/>
            </p:cNvPicPr>
            <p:nvPr/>
          </p:nvPicPr>
          <p:blipFill>
            <a:blip r:embed="rId10" cstate="screen">
              <a:lum bright="70000" contrast="-70000"/>
              <a:extLst>
                <a:ext uri="{28A0092B-C50C-407E-A947-70E740481C1C}">
                  <a14:useLocalDpi xmlns:a14="http://schemas.microsoft.com/office/drawing/2010/main"/>
                </a:ext>
              </a:extLst>
            </a:blip>
            <a:stretch>
              <a:fillRect/>
            </a:stretch>
          </p:blipFill>
          <p:spPr>
            <a:xfrm>
              <a:off x="1254086" y="5122452"/>
              <a:ext cx="51703" cy="62512"/>
            </a:xfrm>
            <a:prstGeom prst="rect">
              <a:avLst/>
            </a:prstGeom>
            <a:ln w="6350">
              <a:solidFill>
                <a:schemeClr val="tx1"/>
              </a:solidFill>
            </a:ln>
          </p:spPr>
        </p:pic>
        <p:pic>
          <p:nvPicPr>
            <p:cNvPr id="876" name="Picture 875">
              <a:extLst>
                <a:ext uri="{FF2B5EF4-FFF2-40B4-BE49-F238E27FC236}">
                  <a16:creationId xmlns:a16="http://schemas.microsoft.com/office/drawing/2014/main" id="{0EA7ABD0-3220-5F43-8973-02A5201E3E69}"/>
                </a:ext>
              </a:extLst>
            </p:cNvPr>
            <p:cNvPicPr>
              <a:picLocks noChangeAspect="1"/>
            </p:cNvPicPr>
            <p:nvPr/>
          </p:nvPicPr>
          <p:blipFill>
            <a:blip r:embed="rId10" cstate="screen">
              <a:lum bright="70000" contrast="-70000"/>
              <a:extLst>
                <a:ext uri="{28A0092B-C50C-407E-A947-70E740481C1C}">
                  <a14:useLocalDpi xmlns:a14="http://schemas.microsoft.com/office/drawing/2010/main"/>
                </a:ext>
              </a:extLst>
            </a:blip>
            <a:stretch>
              <a:fillRect/>
            </a:stretch>
          </p:blipFill>
          <p:spPr>
            <a:xfrm>
              <a:off x="1324293" y="5122452"/>
              <a:ext cx="51703" cy="62512"/>
            </a:xfrm>
            <a:prstGeom prst="rect">
              <a:avLst/>
            </a:prstGeom>
            <a:ln w="6350">
              <a:solidFill>
                <a:schemeClr val="tx1"/>
              </a:solidFill>
            </a:ln>
          </p:spPr>
        </p:pic>
        <p:pic>
          <p:nvPicPr>
            <p:cNvPr id="877" name="Picture 876">
              <a:extLst>
                <a:ext uri="{FF2B5EF4-FFF2-40B4-BE49-F238E27FC236}">
                  <a16:creationId xmlns:a16="http://schemas.microsoft.com/office/drawing/2014/main" id="{8D791851-3336-DC40-89EA-7D3BE175BF53}"/>
                </a:ext>
              </a:extLst>
            </p:cNvPr>
            <p:cNvPicPr>
              <a:picLocks noChangeAspect="1"/>
            </p:cNvPicPr>
            <p:nvPr/>
          </p:nvPicPr>
          <p:blipFill>
            <a:blip r:embed="rId10" cstate="screen">
              <a:lum bright="70000" contrast="-70000"/>
              <a:extLst>
                <a:ext uri="{28A0092B-C50C-407E-A947-70E740481C1C}">
                  <a14:useLocalDpi xmlns:a14="http://schemas.microsoft.com/office/drawing/2010/main"/>
                </a:ext>
              </a:extLst>
            </a:blip>
            <a:stretch>
              <a:fillRect/>
            </a:stretch>
          </p:blipFill>
          <p:spPr>
            <a:xfrm>
              <a:off x="1394500" y="5122452"/>
              <a:ext cx="51703" cy="62512"/>
            </a:xfrm>
            <a:prstGeom prst="rect">
              <a:avLst/>
            </a:prstGeom>
            <a:ln w="6350">
              <a:solidFill>
                <a:schemeClr val="tx1"/>
              </a:solidFill>
            </a:ln>
          </p:spPr>
        </p:pic>
        <p:pic>
          <p:nvPicPr>
            <p:cNvPr id="878" name="Picture 877">
              <a:extLst>
                <a:ext uri="{FF2B5EF4-FFF2-40B4-BE49-F238E27FC236}">
                  <a16:creationId xmlns:a16="http://schemas.microsoft.com/office/drawing/2014/main" id="{6A313724-7D6F-4142-B6E7-B42B062EF5DF}"/>
                </a:ext>
              </a:extLst>
            </p:cNvPr>
            <p:cNvPicPr>
              <a:picLocks noChangeAspect="1"/>
            </p:cNvPicPr>
            <p:nvPr/>
          </p:nvPicPr>
          <p:blipFill>
            <a:blip r:embed="rId10" cstate="screen">
              <a:lum bright="70000" contrast="-70000"/>
              <a:extLst>
                <a:ext uri="{28A0092B-C50C-407E-A947-70E740481C1C}">
                  <a14:useLocalDpi xmlns:a14="http://schemas.microsoft.com/office/drawing/2010/main"/>
                </a:ext>
              </a:extLst>
            </a:blip>
            <a:stretch>
              <a:fillRect/>
            </a:stretch>
          </p:blipFill>
          <p:spPr>
            <a:xfrm>
              <a:off x="1464707" y="5122452"/>
              <a:ext cx="51703" cy="62512"/>
            </a:xfrm>
            <a:prstGeom prst="rect">
              <a:avLst/>
            </a:prstGeom>
            <a:ln w="6350">
              <a:solidFill>
                <a:schemeClr val="tx1"/>
              </a:solidFill>
            </a:ln>
          </p:spPr>
        </p:pic>
        <p:pic>
          <p:nvPicPr>
            <p:cNvPr id="879" name="Picture 878">
              <a:extLst>
                <a:ext uri="{FF2B5EF4-FFF2-40B4-BE49-F238E27FC236}">
                  <a16:creationId xmlns:a16="http://schemas.microsoft.com/office/drawing/2014/main" id="{03F56EDC-1389-B140-8C75-581B89E47F4C}"/>
                </a:ext>
              </a:extLst>
            </p:cNvPr>
            <p:cNvPicPr>
              <a:picLocks noChangeAspect="1"/>
            </p:cNvPicPr>
            <p:nvPr/>
          </p:nvPicPr>
          <p:blipFill>
            <a:blip r:embed="rId10" cstate="screen">
              <a:lum bright="70000" contrast="-70000"/>
              <a:extLst>
                <a:ext uri="{28A0092B-C50C-407E-A947-70E740481C1C}">
                  <a14:useLocalDpi xmlns:a14="http://schemas.microsoft.com/office/drawing/2010/main"/>
                </a:ext>
              </a:extLst>
            </a:blip>
            <a:stretch>
              <a:fillRect/>
            </a:stretch>
          </p:blipFill>
          <p:spPr>
            <a:xfrm>
              <a:off x="1534914" y="5122452"/>
              <a:ext cx="51703" cy="62512"/>
            </a:xfrm>
            <a:prstGeom prst="rect">
              <a:avLst/>
            </a:prstGeom>
            <a:ln w="6350">
              <a:solidFill>
                <a:schemeClr val="tx1"/>
              </a:solidFill>
            </a:ln>
          </p:spPr>
        </p:pic>
        <p:pic>
          <p:nvPicPr>
            <p:cNvPr id="880" name="Picture 879">
              <a:extLst>
                <a:ext uri="{FF2B5EF4-FFF2-40B4-BE49-F238E27FC236}">
                  <a16:creationId xmlns:a16="http://schemas.microsoft.com/office/drawing/2014/main" id="{7CF629A0-CC8A-E641-BD83-7ABBAA4FB49A}"/>
                </a:ext>
              </a:extLst>
            </p:cNvPr>
            <p:cNvPicPr>
              <a:picLocks noChangeAspect="1"/>
            </p:cNvPicPr>
            <p:nvPr/>
          </p:nvPicPr>
          <p:blipFill>
            <a:blip r:embed="rId10" cstate="screen">
              <a:lum bright="70000" contrast="-70000"/>
              <a:extLst>
                <a:ext uri="{28A0092B-C50C-407E-A947-70E740481C1C}">
                  <a14:useLocalDpi xmlns:a14="http://schemas.microsoft.com/office/drawing/2010/main"/>
                </a:ext>
              </a:extLst>
            </a:blip>
            <a:stretch>
              <a:fillRect/>
            </a:stretch>
          </p:blipFill>
          <p:spPr>
            <a:xfrm>
              <a:off x="1605121" y="5122452"/>
              <a:ext cx="51703" cy="62512"/>
            </a:xfrm>
            <a:prstGeom prst="rect">
              <a:avLst/>
            </a:prstGeom>
            <a:ln w="6350">
              <a:solidFill>
                <a:schemeClr val="tx1"/>
              </a:solidFill>
            </a:ln>
          </p:spPr>
        </p:pic>
        <p:pic>
          <p:nvPicPr>
            <p:cNvPr id="881" name="Picture 880">
              <a:extLst>
                <a:ext uri="{FF2B5EF4-FFF2-40B4-BE49-F238E27FC236}">
                  <a16:creationId xmlns:a16="http://schemas.microsoft.com/office/drawing/2014/main" id="{BD85BFCF-7D5B-BC4A-B243-F470C4151499}"/>
                </a:ext>
              </a:extLst>
            </p:cNvPr>
            <p:cNvPicPr>
              <a:picLocks noChangeAspect="1"/>
            </p:cNvPicPr>
            <p:nvPr/>
          </p:nvPicPr>
          <p:blipFill>
            <a:blip r:embed="rId11" cstate="screen">
              <a:lum bright="70000" contrast="-70000"/>
              <a:extLst>
                <a:ext uri="{28A0092B-C50C-407E-A947-70E740481C1C}">
                  <a14:useLocalDpi xmlns:a14="http://schemas.microsoft.com/office/drawing/2010/main"/>
                </a:ext>
              </a:extLst>
            </a:blip>
            <a:stretch>
              <a:fillRect/>
            </a:stretch>
          </p:blipFill>
          <p:spPr>
            <a:xfrm>
              <a:off x="814493" y="5257623"/>
              <a:ext cx="84860" cy="77949"/>
            </a:xfrm>
            <a:prstGeom prst="rect">
              <a:avLst/>
            </a:prstGeom>
            <a:ln w="6350">
              <a:solidFill>
                <a:schemeClr val="tx1"/>
              </a:solidFill>
            </a:ln>
          </p:spPr>
        </p:pic>
        <p:sp>
          <p:nvSpPr>
            <p:cNvPr id="882" name="Oval 881">
              <a:extLst>
                <a:ext uri="{FF2B5EF4-FFF2-40B4-BE49-F238E27FC236}">
                  <a16:creationId xmlns:a16="http://schemas.microsoft.com/office/drawing/2014/main" id="{34B9EBED-5A8B-FE42-B05E-140FD453D218}"/>
                </a:ext>
              </a:extLst>
            </p:cNvPr>
            <p:cNvSpPr/>
            <p:nvPr/>
          </p:nvSpPr>
          <p:spPr>
            <a:xfrm>
              <a:off x="913997" y="5215394"/>
              <a:ext cx="23423" cy="23225"/>
            </a:xfrm>
            <a:prstGeom prst="ellipse">
              <a:avLst/>
            </a:prstGeom>
            <a:solidFill>
              <a:srgbClr val="D1D1D1"/>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883" name="Oval 882">
              <a:extLst>
                <a:ext uri="{FF2B5EF4-FFF2-40B4-BE49-F238E27FC236}">
                  <a16:creationId xmlns:a16="http://schemas.microsoft.com/office/drawing/2014/main" id="{E9D807A5-CFC8-A04D-85C9-D5C4D5630020}"/>
                </a:ext>
              </a:extLst>
            </p:cNvPr>
            <p:cNvSpPr/>
            <p:nvPr/>
          </p:nvSpPr>
          <p:spPr>
            <a:xfrm>
              <a:off x="880712" y="5216450"/>
              <a:ext cx="23423" cy="23225"/>
            </a:xfrm>
            <a:prstGeom prst="ellipse">
              <a:avLst/>
            </a:prstGeom>
            <a:solidFill>
              <a:srgbClr val="D1D1D1"/>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884" name="Picture 883">
              <a:extLst>
                <a:ext uri="{FF2B5EF4-FFF2-40B4-BE49-F238E27FC236}">
                  <a16:creationId xmlns:a16="http://schemas.microsoft.com/office/drawing/2014/main" id="{1148FF39-0337-0F44-B30C-3CD9CFFBA7A0}"/>
                </a:ext>
              </a:extLst>
            </p:cNvPr>
            <p:cNvPicPr>
              <a:picLocks noChangeAspect="1"/>
            </p:cNvPicPr>
            <p:nvPr/>
          </p:nvPicPr>
          <p:blipFill>
            <a:blip r:embed="rId11" cstate="screen">
              <a:lum bright="70000" contrast="-70000"/>
              <a:extLst>
                <a:ext uri="{28A0092B-C50C-407E-A947-70E740481C1C}">
                  <a14:useLocalDpi xmlns:a14="http://schemas.microsoft.com/office/drawing/2010/main"/>
                </a:ext>
              </a:extLst>
            </a:blip>
            <a:stretch>
              <a:fillRect/>
            </a:stretch>
          </p:blipFill>
          <p:spPr>
            <a:xfrm>
              <a:off x="919542" y="5257622"/>
              <a:ext cx="84860" cy="77949"/>
            </a:xfrm>
            <a:prstGeom prst="rect">
              <a:avLst/>
            </a:prstGeom>
            <a:ln w="6350">
              <a:solidFill>
                <a:schemeClr val="tx1"/>
              </a:solidFill>
            </a:ln>
          </p:spPr>
        </p:pic>
        <p:grpSp>
          <p:nvGrpSpPr>
            <p:cNvPr id="885" name="Group 884">
              <a:extLst>
                <a:ext uri="{FF2B5EF4-FFF2-40B4-BE49-F238E27FC236}">
                  <a16:creationId xmlns:a16="http://schemas.microsoft.com/office/drawing/2014/main" id="{C4A72707-E3AF-5645-97E7-F9CC54C77EDE}"/>
                </a:ext>
              </a:extLst>
            </p:cNvPr>
            <p:cNvGrpSpPr/>
            <p:nvPr/>
          </p:nvGrpSpPr>
          <p:grpSpPr>
            <a:xfrm>
              <a:off x="1165375" y="5266630"/>
              <a:ext cx="268753" cy="61230"/>
              <a:chOff x="4396740" y="5661108"/>
              <a:chExt cx="1107440" cy="257810"/>
            </a:xfrm>
          </p:grpSpPr>
          <p:sp>
            <p:nvSpPr>
              <p:cNvPr id="889" name="Rectangle 888">
                <a:extLst>
                  <a:ext uri="{FF2B5EF4-FFF2-40B4-BE49-F238E27FC236}">
                    <a16:creationId xmlns:a16="http://schemas.microsoft.com/office/drawing/2014/main" id="{263F2CAD-BB51-CD46-BB55-12797D5A8296}"/>
                  </a:ext>
                </a:extLst>
              </p:cNvPr>
              <p:cNvSpPr/>
              <p:nvPr/>
            </p:nvSpPr>
            <p:spPr>
              <a:xfrm>
                <a:off x="4396740" y="5661108"/>
                <a:ext cx="1107440" cy="257810"/>
              </a:xfrm>
              <a:prstGeom prst="rect">
                <a:avLst/>
              </a:prstGeom>
              <a:solidFill>
                <a:srgbClr val="D1D1D1"/>
              </a:solidFill>
              <a:ln w="635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890" name="Rectangle 889">
                <a:extLst>
                  <a:ext uri="{FF2B5EF4-FFF2-40B4-BE49-F238E27FC236}">
                    <a16:creationId xmlns:a16="http://schemas.microsoft.com/office/drawing/2014/main" id="{06598C14-E313-FF43-AE6C-74E52DEB4BA2}"/>
                  </a:ext>
                </a:extLst>
              </p:cNvPr>
              <p:cNvSpPr/>
              <p:nvPr/>
            </p:nvSpPr>
            <p:spPr>
              <a:xfrm>
                <a:off x="4465093"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891" name="Rectangle 890">
                <a:extLst>
                  <a:ext uri="{FF2B5EF4-FFF2-40B4-BE49-F238E27FC236}">
                    <a16:creationId xmlns:a16="http://schemas.microsoft.com/office/drawing/2014/main" id="{343D928A-C70C-9242-8006-31682E45C833}"/>
                  </a:ext>
                </a:extLst>
              </p:cNvPr>
              <p:cNvSpPr/>
              <p:nvPr/>
            </p:nvSpPr>
            <p:spPr>
              <a:xfrm>
                <a:off x="4546056"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892" name="Rectangle 891">
                <a:extLst>
                  <a:ext uri="{FF2B5EF4-FFF2-40B4-BE49-F238E27FC236}">
                    <a16:creationId xmlns:a16="http://schemas.microsoft.com/office/drawing/2014/main" id="{90950EDB-7DA3-B446-9587-FD1CCD0CA73B}"/>
                  </a:ext>
                </a:extLst>
              </p:cNvPr>
              <p:cNvSpPr/>
              <p:nvPr/>
            </p:nvSpPr>
            <p:spPr>
              <a:xfrm>
                <a:off x="4627019"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893" name="Rectangle 892">
                <a:extLst>
                  <a:ext uri="{FF2B5EF4-FFF2-40B4-BE49-F238E27FC236}">
                    <a16:creationId xmlns:a16="http://schemas.microsoft.com/office/drawing/2014/main" id="{FC0B18CA-E064-EF4C-9AF9-58608B4D9562}"/>
                  </a:ext>
                </a:extLst>
              </p:cNvPr>
              <p:cNvSpPr/>
              <p:nvPr/>
            </p:nvSpPr>
            <p:spPr>
              <a:xfrm>
                <a:off x="4707982"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894" name="Rectangle 893">
                <a:extLst>
                  <a:ext uri="{FF2B5EF4-FFF2-40B4-BE49-F238E27FC236}">
                    <a16:creationId xmlns:a16="http://schemas.microsoft.com/office/drawing/2014/main" id="{98D653F2-7E09-A049-989E-EE1C5C14E666}"/>
                  </a:ext>
                </a:extLst>
              </p:cNvPr>
              <p:cNvSpPr/>
              <p:nvPr/>
            </p:nvSpPr>
            <p:spPr>
              <a:xfrm>
                <a:off x="4788945"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895" name="Rectangle 894">
                <a:extLst>
                  <a:ext uri="{FF2B5EF4-FFF2-40B4-BE49-F238E27FC236}">
                    <a16:creationId xmlns:a16="http://schemas.microsoft.com/office/drawing/2014/main" id="{E06DDAD2-8D61-F541-9B6E-1758C4ACBDA8}"/>
                  </a:ext>
                </a:extLst>
              </p:cNvPr>
              <p:cNvSpPr/>
              <p:nvPr/>
            </p:nvSpPr>
            <p:spPr>
              <a:xfrm>
                <a:off x="4869908"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896" name="Rectangle 895">
                <a:extLst>
                  <a:ext uri="{FF2B5EF4-FFF2-40B4-BE49-F238E27FC236}">
                    <a16:creationId xmlns:a16="http://schemas.microsoft.com/office/drawing/2014/main" id="{90C4B700-9D2C-2F41-B730-548C93CF53B3}"/>
                  </a:ext>
                </a:extLst>
              </p:cNvPr>
              <p:cNvSpPr/>
              <p:nvPr/>
            </p:nvSpPr>
            <p:spPr>
              <a:xfrm>
                <a:off x="4950871"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897" name="Rectangle 896">
                <a:extLst>
                  <a:ext uri="{FF2B5EF4-FFF2-40B4-BE49-F238E27FC236}">
                    <a16:creationId xmlns:a16="http://schemas.microsoft.com/office/drawing/2014/main" id="{870A3F62-4613-B54A-AB1D-0244C763C315}"/>
                  </a:ext>
                </a:extLst>
              </p:cNvPr>
              <p:cNvSpPr/>
              <p:nvPr/>
            </p:nvSpPr>
            <p:spPr>
              <a:xfrm>
                <a:off x="5031834"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898" name="Rectangle 897">
                <a:extLst>
                  <a:ext uri="{FF2B5EF4-FFF2-40B4-BE49-F238E27FC236}">
                    <a16:creationId xmlns:a16="http://schemas.microsoft.com/office/drawing/2014/main" id="{B13665D6-4C57-9043-8E71-50A007114606}"/>
                  </a:ext>
                </a:extLst>
              </p:cNvPr>
              <p:cNvSpPr/>
              <p:nvPr/>
            </p:nvSpPr>
            <p:spPr>
              <a:xfrm>
                <a:off x="5112797"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899" name="Rectangle 898">
                <a:extLst>
                  <a:ext uri="{FF2B5EF4-FFF2-40B4-BE49-F238E27FC236}">
                    <a16:creationId xmlns:a16="http://schemas.microsoft.com/office/drawing/2014/main" id="{93E4605E-CC51-1242-B68B-941F35D993EE}"/>
                  </a:ext>
                </a:extLst>
              </p:cNvPr>
              <p:cNvSpPr/>
              <p:nvPr/>
            </p:nvSpPr>
            <p:spPr>
              <a:xfrm>
                <a:off x="5193760"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900" name="Rectangle 899">
                <a:extLst>
                  <a:ext uri="{FF2B5EF4-FFF2-40B4-BE49-F238E27FC236}">
                    <a16:creationId xmlns:a16="http://schemas.microsoft.com/office/drawing/2014/main" id="{A52B3B3D-E42D-9144-A7AE-78C584960F9B}"/>
                  </a:ext>
                </a:extLst>
              </p:cNvPr>
              <p:cNvSpPr/>
              <p:nvPr/>
            </p:nvSpPr>
            <p:spPr>
              <a:xfrm>
                <a:off x="5274723"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901" name="Rectangle 900">
                <a:extLst>
                  <a:ext uri="{FF2B5EF4-FFF2-40B4-BE49-F238E27FC236}">
                    <a16:creationId xmlns:a16="http://schemas.microsoft.com/office/drawing/2014/main" id="{826828D9-ED18-214B-A9A1-80D671FFD498}"/>
                  </a:ext>
                </a:extLst>
              </p:cNvPr>
              <p:cNvSpPr/>
              <p:nvPr/>
            </p:nvSpPr>
            <p:spPr>
              <a:xfrm>
                <a:off x="5355686"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902" name="Rectangle 901">
                <a:extLst>
                  <a:ext uri="{FF2B5EF4-FFF2-40B4-BE49-F238E27FC236}">
                    <a16:creationId xmlns:a16="http://schemas.microsoft.com/office/drawing/2014/main" id="{DE9827B8-E08B-3443-914F-D82D3347205A}"/>
                  </a:ext>
                </a:extLst>
              </p:cNvPr>
              <p:cNvSpPr/>
              <p:nvPr/>
            </p:nvSpPr>
            <p:spPr>
              <a:xfrm>
                <a:off x="4465093"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903" name="Rectangle 902">
                <a:extLst>
                  <a:ext uri="{FF2B5EF4-FFF2-40B4-BE49-F238E27FC236}">
                    <a16:creationId xmlns:a16="http://schemas.microsoft.com/office/drawing/2014/main" id="{24E581B6-D32E-5F49-B885-D77558C444BE}"/>
                  </a:ext>
                </a:extLst>
              </p:cNvPr>
              <p:cNvSpPr/>
              <p:nvPr/>
            </p:nvSpPr>
            <p:spPr>
              <a:xfrm>
                <a:off x="4546055"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904" name="Rectangle 903">
                <a:extLst>
                  <a:ext uri="{FF2B5EF4-FFF2-40B4-BE49-F238E27FC236}">
                    <a16:creationId xmlns:a16="http://schemas.microsoft.com/office/drawing/2014/main" id="{849D49C6-6095-5F48-A3B3-FB00000E4D40}"/>
                  </a:ext>
                </a:extLst>
              </p:cNvPr>
              <p:cNvSpPr/>
              <p:nvPr/>
            </p:nvSpPr>
            <p:spPr>
              <a:xfrm>
                <a:off x="4627017"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905" name="Rectangle 904">
                <a:extLst>
                  <a:ext uri="{FF2B5EF4-FFF2-40B4-BE49-F238E27FC236}">
                    <a16:creationId xmlns:a16="http://schemas.microsoft.com/office/drawing/2014/main" id="{D3D85059-1CB2-0D49-98CB-96F0C5EEEBCF}"/>
                  </a:ext>
                </a:extLst>
              </p:cNvPr>
              <p:cNvSpPr/>
              <p:nvPr/>
            </p:nvSpPr>
            <p:spPr>
              <a:xfrm>
                <a:off x="4707979"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906" name="Rectangle 905">
                <a:extLst>
                  <a:ext uri="{FF2B5EF4-FFF2-40B4-BE49-F238E27FC236}">
                    <a16:creationId xmlns:a16="http://schemas.microsoft.com/office/drawing/2014/main" id="{FF0BD011-BF95-2641-81F0-13E6DE91BC62}"/>
                  </a:ext>
                </a:extLst>
              </p:cNvPr>
              <p:cNvSpPr/>
              <p:nvPr/>
            </p:nvSpPr>
            <p:spPr>
              <a:xfrm>
                <a:off x="4788941"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907" name="Rectangle 906">
                <a:extLst>
                  <a:ext uri="{FF2B5EF4-FFF2-40B4-BE49-F238E27FC236}">
                    <a16:creationId xmlns:a16="http://schemas.microsoft.com/office/drawing/2014/main" id="{3F453C25-4C81-6743-A995-714441E68F55}"/>
                  </a:ext>
                </a:extLst>
              </p:cNvPr>
              <p:cNvSpPr/>
              <p:nvPr/>
            </p:nvSpPr>
            <p:spPr>
              <a:xfrm>
                <a:off x="4869903"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908" name="Rectangle 907">
                <a:extLst>
                  <a:ext uri="{FF2B5EF4-FFF2-40B4-BE49-F238E27FC236}">
                    <a16:creationId xmlns:a16="http://schemas.microsoft.com/office/drawing/2014/main" id="{9402FB53-2337-8C4A-BD96-76B4886DC4FD}"/>
                  </a:ext>
                </a:extLst>
              </p:cNvPr>
              <p:cNvSpPr/>
              <p:nvPr/>
            </p:nvSpPr>
            <p:spPr>
              <a:xfrm>
                <a:off x="4950865"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909" name="Rectangle 908">
                <a:extLst>
                  <a:ext uri="{FF2B5EF4-FFF2-40B4-BE49-F238E27FC236}">
                    <a16:creationId xmlns:a16="http://schemas.microsoft.com/office/drawing/2014/main" id="{3F900C35-7931-B540-9D19-3816A0EC3422}"/>
                  </a:ext>
                </a:extLst>
              </p:cNvPr>
              <p:cNvSpPr/>
              <p:nvPr/>
            </p:nvSpPr>
            <p:spPr>
              <a:xfrm>
                <a:off x="5031827"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910" name="Rectangle 909">
                <a:extLst>
                  <a:ext uri="{FF2B5EF4-FFF2-40B4-BE49-F238E27FC236}">
                    <a16:creationId xmlns:a16="http://schemas.microsoft.com/office/drawing/2014/main" id="{AB8A1B49-323F-DC4F-B137-99904E0687BE}"/>
                  </a:ext>
                </a:extLst>
              </p:cNvPr>
              <p:cNvSpPr/>
              <p:nvPr/>
            </p:nvSpPr>
            <p:spPr>
              <a:xfrm>
                <a:off x="5112789"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911" name="Rectangle 910">
                <a:extLst>
                  <a:ext uri="{FF2B5EF4-FFF2-40B4-BE49-F238E27FC236}">
                    <a16:creationId xmlns:a16="http://schemas.microsoft.com/office/drawing/2014/main" id="{93DA976D-70EA-F548-986E-539BF492227C}"/>
                  </a:ext>
                </a:extLst>
              </p:cNvPr>
              <p:cNvSpPr/>
              <p:nvPr/>
            </p:nvSpPr>
            <p:spPr>
              <a:xfrm>
                <a:off x="5193751"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912" name="Rectangle 911">
                <a:extLst>
                  <a:ext uri="{FF2B5EF4-FFF2-40B4-BE49-F238E27FC236}">
                    <a16:creationId xmlns:a16="http://schemas.microsoft.com/office/drawing/2014/main" id="{8DA6686A-85B1-B44B-B682-CBFDB17B33A0}"/>
                  </a:ext>
                </a:extLst>
              </p:cNvPr>
              <p:cNvSpPr/>
              <p:nvPr/>
            </p:nvSpPr>
            <p:spPr>
              <a:xfrm>
                <a:off x="5274713"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913" name="Rectangle 912">
                <a:extLst>
                  <a:ext uri="{FF2B5EF4-FFF2-40B4-BE49-F238E27FC236}">
                    <a16:creationId xmlns:a16="http://schemas.microsoft.com/office/drawing/2014/main" id="{F7CBD32D-FE8C-9C4F-BFB4-10D6805CB3DB}"/>
                  </a:ext>
                </a:extLst>
              </p:cNvPr>
              <p:cNvSpPr/>
              <p:nvPr/>
            </p:nvSpPr>
            <p:spPr>
              <a:xfrm>
                <a:off x="5355685"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grpSp>
        <p:pic>
          <p:nvPicPr>
            <p:cNvPr id="886" name="Picture 885">
              <a:extLst>
                <a:ext uri="{FF2B5EF4-FFF2-40B4-BE49-F238E27FC236}">
                  <a16:creationId xmlns:a16="http://schemas.microsoft.com/office/drawing/2014/main" id="{F5F3104B-BE47-9F4D-9E79-E9E560BA6689}"/>
                </a:ext>
              </a:extLst>
            </p:cNvPr>
            <p:cNvPicPr>
              <a:picLocks noChangeAspect="1"/>
            </p:cNvPicPr>
            <p:nvPr/>
          </p:nvPicPr>
          <p:blipFill>
            <a:blip r:embed="rId11" cstate="screen">
              <a:lum bright="70000" contrast="-70000"/>
              <a:extLst>
                <a:ext uri="{28A0092B-C50C-407E-A947-70E740481C1C}">
                  <a14:useLocalDpi xmlns:a14="http://schemas.microsoft.com/office/drawing/2010/main"/>
                </a:ext>
              </a:extLst>
            </a:blip>
            <a:stretch>
              <a:fillRect/>
            </a:stretch>
          </p:blipFill>
          <p:spPr>
            <a:xfrm>
              <a:off x="1577238" y="5259644"/>
              <a:ext cx="84860" cy="77949"/>
            </a:xfrm>
            <a:prstGeom prst="rect">
              <a:avLst/>
            </a:prstGeom>
            <a:ln w="6350">
              <a:solidFill>
                <a:schemeClr val="tx1"/>
              </a:solidFill>
            </a:ln>
          </p:spPr>
        </p:pic>
        <p:sp>
          <p:nvSpPr>
            <p:cNvPr id="887" name="Rectangle 886">
              <a:extLst>
                <a:ext uri="{FF2B5EF4-FFF2-40B4-BE49-F238E27FC236}">
                  <a16:creationId xmlns:a16="http://schemas.microsoft.com/office/drawing/2014/main" id="{1D7629B0-6F4F-9043-822D-EEF2DE6B5B71}"/>
                </a:ext>
              </a:extLst>
            </p:cNvPr>
            <p:cNvSpPr/>
            <p:nvPr/>
          </p:nvSpPr>
          <p:spPr>
            <a:xfrm>
              <a:off x="1031773" y="5279352"/>
              <a:ext cx="22499" cy="46257"/>
            </a:xfrm>
            <a:prstGeom prst="rect">
              <a:avLst/>
            </a:prstGeom>
            <a:noFill/>
            <a:ln w="635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alibri"/>
                <a:ea typeface="+mn-ea"/>
                <a:cs typeface="+mn-cs"/>
              </a:endParaRPr>
            </a:p>
          </p:txBody>
        </p:sp>
        <p:sp>
          <p:nvSpPr>
            <p:cNvPr id="888" name="Rectangle 887">
              <a:extLst>
                <a:ext uri="{FF2B5EF4-FFF2-40B4-BE49-F238E27FC236}">
                  <a16:creationId xmlns:a16="http://schemas.microsoft.com/office/drawing/2014/main" id="{487DDC81-CAF0-0A4C-95B9-7E7B5E55FB79}"/>
                </a:ext>
              </a:extLst>
            </p:cNvPr>
            <p:cNvSpPr/>
            <p:nvPr/>
          </p:nvSpPr>
          <p:spPr>
            <a:xfrm>
              <a:off x="1043546" y="5284385"/>
              <a:ext cx="4532" cy="36190"/>
            </a:xfrm>
            <a:prstGeom prst="rect">
              <a:avLst/>
            </a:prstGeom>
            <a:solidFill>
              <a:srgbClr val="D1D1D1"/>
            </a:solidFill>
            <a:ln w="635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alibri"/>
                <a:ea typeface="+mn-ea"/>
                <a:cs typeface="+mn-cs"/>
              </a:endParaRPr>
            </a:p>
          </p:txBody>
        </p:sp>
      </p:grpSp>
      <p:grpSp>
        <p:nvGrpSpPr>
          <p:cNvPr id="919" name="Group 918">
            <a:extLst>
              <a:ext uri="{FF2B5EF4-FFF2-40B4-BE49-F238E27FC236}">
                <a16:creationId xmlns:a16="http://schemas.microsoft.com/office/drawing/2014/main" id="{E0B20206-A804-D54E-B86E-E2B4942501C6}"/>
              </a:ext>
            </a:extLst>
          </p:cNvPr>
          <p:cNvGrpSpPr/>
          <p:nvPr/>
        </p:nvGrpSpPr>
        <p:grpSpPr>
          <a:xfrm>
            <a:off x="5745647" y="6984191"/>
            <a:ext cx="912878" cy="272159"/>
            <a:chOff x="785145" y="5092146"/>
            <a:chExt cx="912878" cy="272159"/>
          </a:xfrm>
        </p:grpSpPr>
        <p:sp>
          <p:nvSpPr>
            <p:cNvPr id="920" name="Rectangle 919">
              <a:extLst>
                <a:ext uri="{FF2B5EF4-FFF2-40B4-BE49-F238E27FC236}">
                  <a16:creationId xmlns:a16="http://schemas.microsoft.com/office/drawing/2014/main" id="{54D0099F-3668-A945-B31B-0E44DAED07C2}"/>
                </a:ext>
              </a:extLst>
            </p:cNvPr>
            <p:cNvSpPr/>
            <p:nvPr/>
          </p:nvSpPr>
          <p:spPr>
            <a:xfrm>
              <a:off x="798023" y="5116117"/>
              <a:ext cx="229329" cy="72763"/>
            </a:xfrm>
            <a:prstGeom prst="rect">
              <a:avLst/>
            </a:prstGeom>
            <a:noFill/>
            <a:ln w="635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921" name="Rectangle 920">
              <a:extLst>
                <a:ext uri="{FF2B5EF4-FFF2-40B4-BE49-F238E27FC236}">
                  <a16:creationId xmlns:a16="http://schemas.microsoft.com/office/drawing/2014/main" id="{56A5F37B-1B12-DE43-A1AB-2F70279ED6D9}"/>
                </a:ext>
              </a:extLst>
            </p:cNvPr>
            <p:cNvSpPr/>
            <p:nvPr/>
          </p:nvSpPr>
          <p:spPr>
            <a:xfrm>
              <a:off x="785145" y="5092146"/>
              <a:ext cx="912878" cy="272159"/>
            </a:xfrm>
            <a:prstGeom prst="rect">
              <a:avLst/>
            </a:prstGeom>
            <a:no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922" name="Oval 921">
              <a:extLst>
                <a:ext uri="{FF2B5EF4-FFF2-40B4-BE49-F238E27FC236}">
                  <a16:creationId xmlns:a16="http://schemas.microsoft.com/office/drawing/2014/main" id="{722303D9-8A40-B247-9201-EDCE2E2FBD10}"/>
                </a:ext>
              </a:extLst>
            </p:cNvPr>
            <p:cNvSpPr/>
            <p:nvPr/>
          </p:nvSpPr>
          <p:spPr>
            <a:xfrm rot="5723056">
              <a:off x="809159" y="5131318"/>
              <a:ext cx="45719" cy="45719"/>
            </a:xfrm>
            <a:prstGeom prst="ellipse">
              <a:avLst/>
            </a:prstGeom>
            <a:solidFill>
              <a:srgbClr val="D1D1D1"/>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923" name="Oval 922">
              <a:extLst>
                <a:ext uri="{FF2B5EF4-FFF2-40B4-BE49-F238E27FC236}">
                  <a16:creationId xmlns:a16="http://schemas.microsoft.com/office/drawing/2014/main" id="{99E4C517-8AA3-7843-8167-0F04C96F2F71}"/>
                </a:ext>
              </a:extLst>
            </p:cNvPr>
            <p:cNvSpPr/>
            <p:nvPr/>
          </p:nvSpPr>
          <p:spPr>
            <a:xfrm rot="5723056">
              <a:off x="840797" y="5131318"/>
              <a:ext cx="45719" cy="45719"/>
            </a:xfrm>
            <a:prstGeom prst="ellipse">
              <a:avLst/>
            </a:prstGeom>
            <a:solidFill>
              <a:srgbClr val="D1D1D1"/>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924" name="Oval 923">
              <a:extLst>
                <a:ext uri="{FF2B5EF4-FFF2-40B4-BE49-F238E27FC236}">
                  <a16:creationId xmlns:a16="http://schemas.microsoft.com/office/drawing/2014/main" id="{B54DE8EC-D29C-714B-B0CD-57BFE52F4FCF}"/>
                </a:ext>
              </a:extLst>
            </p:cNvPr>
            <p:cNvSpPr/>
            <p:nvPr/>
          </p:nvSpPr>
          <p:spPr>
            <a:xfrm rot="5723056">
              <a:off x="870882" y="5131318"/>
              <a:ext cx="45719" cy="45719"/>
            </a:xfrm>
            <a:prstGeom prst="ellipse">
              <a:avLst/>
            </a:prstGeom>
            <a:solidFill>
              <a:srgbClr val="D1D1D1"/>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925" name="Oval 924">
              <a:extLst>
                <a:ext uri="{FF2B5EF4-FFF2-40B4-BE49-F238E27FC236}">
                  <a16:creationId xmlns:a16="http://schemas.microsoft.com/office/drawing/2014/main" id="{5E8A5D75-341D-7E49-9401-58F1572D40CB}"/>
                </a:ext>
              </a:extLst>
            </p:cNvPr>
            <p:cNvSpPr/>
            <p:nvPr/>
          </p:nvSpPr>
          <p:spPr>
            <a:xfrm rot="5723056">
              <a:off x="904651" y="5132695"/>
              <a:ext cx="45719" cy="45719"/>
            </a:xfrm>
            <a:prstGeom prst="ellipse">
              <a:avLst/>
            </a:prstGeom>
            <a:solidFill>
              <a:srgbClr val="D1D1D1"/>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926" name="Oval 925">
              <a:extLst>
                <a:ext uri="{FF2B5EF4-FFF2-40B4-BE49-F238E27FC236}">
                  <a16:creationId xmlns:a16="http://schemas.microsoft.com/office/drawing/2014/main" id="{ADD678E4-1FEC-5440-8B62-0175CF6813CA}"/>
                </a:ext>
              </a:extLst>
            </p:cNvPr>
            <p:cNvSpPr/>
            <p:nvPr/>
          </p:nvSpPr>
          <p:spPr>
            <a:xfrm rot="5723056">
              <a:off x="936289" y="5132695"/>
              <a:ext cx="45719" cy="45719"/>
            </a:xfrm>
            <a:prstGeom prst="ellipse">
              <a:avLst/>
            </a:prstGeom>
            <a:solidFill>
              <a:srgbClr val="D1D1D1"/>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1"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927" name="Oval 926">
              <a:extLst>
                <a:ext uri="{FF2B5EF4-FFF2-40B4-BE49-F238E27FC236}">
                  <a16:creationId xmlns:a16="http://schemas.microsoft.com/office/drawing/2014/main" id="{3E9BE461-2D76-2A4D-98D3-971C346ECB9B}"/>
                </a:ext>
              </a:extLst>
            </p:cNvPr>
            <p:cNvSpPr/>
            <p:nvPr/>
          </p:nvSpPr>
          <p:spPr>
            <a:xfrm rot="5723056">
              <a:off x="966375" y="5132695"/>
              <a:ext cx="45719" cy="45719"/>
            </a:xfrm>
            <a:prstGeom prst="ellipse">
              <a:avLst/>
            </a:prstGeom>
            <a:solidFill>
              <a:srgbClr val="D1D1D1"/>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pic>
          <p:nvPicPr>
            <p:cNvPr id="928" name="Picture 927">
              <a:extLst>
                <a:ext uri="{FF2B5EF4-FFF2-40B4-BE49-F238E27FC236}">
                  <a16:creationId xmlns:a16="http://schemas.microsoft.com/office/drawing/2014/main" id="{FEF6A7BA-E88E-3A41-9BC7-91AEF7B265BF}"/>
                </a:ext>
              </a:extLst>
            </p:cNvPr>
            <p:cNvPicPr>
              <a:picLocks noChangeAspect="1"/>
            </p:cNvPicPr>
            <p:nvPr/>
          </p:nvPicPr>
          <p:blipFill>
            <a:blip r:embed="rId10" cstate="screen">
              <a:lum bright="70000" contrast="-70000"/>
              <a:extLst>
                <a:ext uri="{28A0092B-C50C-407E-A947-70E740481C1C}">
                  <a14:useLocalDpi xmlns:a14="http://schemas.microsoft.com/office/drawing/2010/main"/>
                </a:ext>
              </a:extLst>
            </a:blip>
            <a:stretch>
              <a:fillRect/>
            </a:stretch>
          </p:blipFill>
          <p:spPr>
            <a:xfrm>
              <a:off x="1048078" y="5122452"/>
              <a:ext cx="51703" cy="62512"/>
            </a:xfrm>
            <a:prstGeom prst="rect">
              <a:avLst/>
            </a:prstGeom>
            <a:ln w="6350">
              <a:solidFill>
                <a:schemeClr val="tx1"/>
              </a:solidFill>
            </a:ln>
          </p:spPr>
        </p:pic>
        <p:pic>
          <p:nvPicPr>
            <p:cNvPr id="929" name="Picture 928">
              <a:extLst>
                <a:ext uri="{FF2B5EF4-FFF2-40B4-BE49-F238E27FC236}">
                  <a16:creationId xmlns:a16="http://schemas.microsoft.com/office/drawing/2014/main" id="{D2137090-512C-DE4D-8F1C-8F98EF7BA901}"/>
                </a:ext>
              </a:extLst>
            </p:cNvPr>
            <p:cNvPicPr>
              <a:picLocks noChangeAspect="1"/>
            </p:cNvPicPr>
            <p:nvPr/>
          </p:nvPicPr>
          <p:blipFill>
            <a:blip r:embed="rId10" cstate="screen">
              <a:lum bright="70000" contrast="-70000"/>
              <a:extLst>
                <a:ext uri="{28A0092B-C50C-407E-A947-70E740481C1C}">
                  <a14:useLocalDpi xmlns:a14="http://schemas.microsoft.com/office/drawing/2010/main"/>
                </a:ext>
              </a:extLst>
            </a:blip>
            <a:stretch>
              <a:fillRect/>
            </a:stretch>
          </p:blipFill>
          <p:spPr>
            <a:xfrm>
              <a:off x="1113672" y="5122452"/>
              <a:ext cx="51703" cy="62512"/>
            </a:xfrm>
            <a:prstGeom prst="rect">
              <a:avLst/>
            </a:prstGeom>
            <a:ln w="6350">
              <a:solidFill>
                <a:schemeClr val="tx1"/>
              </a:solidFill>
            </a:ln>
          </p:spPr>
        </p:pic>
        <p:pic>
          <p:nvPicPr>
            <p:cNvPr id="930" name="Picture 929">
              <a:extLst>
                <a:ext uri="{FF2B5EF4-FFF2-40B4-BE49-F238E27FC236}">
                  <a16:creationId xmlns:a16="http://schemas.microsoft.com/office/drawing/2014/main" id="{F58F41E0-5085-174C-97A9-2B39B51EA788}"/>
                </a:ext>
              </a:extLst>
            </p:cNvPr>
            <p:cNvPicPr>
              <a:picLocks noChangeAspect="1"/>
            </p:cNvPicPr>
            <p:nvPr/>
          </p:nvPicPr>
          <p:blipFill>
            <a:blip r:embed="rId10" cstate="screen">
              <a:lum bright="70000" contrast="-70000"/>
              <a:extLst>
                <a:ext uri="{28A0092B-C50C-407E-A947-70E740481C1C}">
                  <a14:useLocalDpi xmlns:a14="http://schemas.microsoft.com/office/drawing/2010/main"/>
                </a:ext>
              </a:extLst>
            </a:blip>
            <a:stretch>
              <a:fillRect/>
            </a:stretch>
          </p:blipFill>
          <p:spPr>
            <a:xfrm>
              <a:off x="1183879" y="5122452"/>
              <a:ext cx="51703" cy="62512"/>
            </a:xfrm>
            <a:prstGeom prst="rect">
              <a:avLst/>
            </a:prstGeom>
            <a:ln w="6350">
              <a:solidFill>
                <a:schemeClr val="tx1"/>
              </a:solidFill>
            </a:ln>
          </p:spPr>
        </p:pic>
        <p:pic>
          <p:nvPicPr>
            <p:cNvPr id="931" name="Picture 930">
              <a:extLst>
                <a:ext uri="{FF2B5EF4-FFF2-40B4-BE49-F238E27FC236}">
                  <a16:creationId xmlns:a16="http://schemas.microsoft.com/office/drawing/2014/main" id="{3282C586-6867-D749-BB86-2087A00B8BCE}"/>
                </a:ext>
              </a:extLst>
            </p:cNvPr>
            <p:cNvPicPr>
              <a:picLocks noChangeAspect="1"/>
            </p:cNvPicPr>
            <p:nvPr/>
          </p:nvPicPr>
          <p:blipFill>
            <a:blip r:embed="rId10" cstate="screen">
              <a:lum bright="70000" contrast="-70000"/>
              <a:extLst>
                <a:ext uri="{28A0092B-C50C-407E-A947-70E740481C1C}">
                  <a14:useLocalDpi xmlns:a14="http://schemas.microsoft.com/office/drawing/2010/main"/>
                </a:ext>
              </a:extLst>
            </a:blip>
            <a:stretch>
              <a:fillRect/>
            </a:stretch>
          </p:blipFill>
          <p:spPr>
            <a:xfrm>
              <a:off x="1254086" y="5122452"/>
              <a:ext cx="51703" cy="62512"/>
            </a:xfrm>
            <a:prstGeom prst="rect">
              <a:avLst/>
            </a:prstGeom>
            <a:ln w="6350">
              <a:solidFill>
                <a:schemeClr val="tx1"/>
              </a:solidFill>
            </a:ln>
          </p:spPr>
        </p:pic>
        <p:pic>
          <p:nvPicPr>
            <p:cNvPr id="932" name="Picture 931">
              <a:extLst>
                <a:ext uri="{FF2B5EF4-FFF2-40B4-BE49-F238E27FC236}">
                  <a16:creationId xmlns:a16="http://schemas.microsoft.com/office/drawing/2014/main" id="{49164506-DBCE-704E-AD0A-19B650CA17BD}"/>
                </a:ext>
              </a:extLst>
            </p:cNvPr>
            <p:cNvPicPr>
              <a:picLocks noChangeAspect="1"/>
            </p:cNvPicPr>
            <p:nvPr/>
          </p:nvPicPr>
          <p:blipFill>
            <a:blip r:embed="rId10" cstate="screen">
              <a:lum bright="70000" contrast="-70000"/>
              <a:extLst>
                <a:ext uri="{28A0092B-C50C-407E-A947-70E740481C1C}">
                  <a14:useLocalDpi xmlns:a14="http://schemas.microsoft.com/office/drawing/2010/main"/>
                </a:ext>
              </a:extLst>
            </a:blip>
            <a:stretch>
              <a:fillRect/>
            </a:stretch>
          </p:blipFill>
          <p:spPr>
            <a:xfrm>
              <a:off x="1324293" y="5122452"/>
              <a:ext cx="51703" cy="62512"/>
            </a:xfrm>
            <a:prstGeom prst="rect">
              <a:avLst/>
            </a:prstGeom>
            <a:ln w="6350">
              <a:solidFill>
                <a:schemeClr val="tx1"/>
              </a:solidFill>
            </a:ln>
          </p:spPr>
        </p:pic>
        <p:pic>
          <p:nvPicPr>
            <p:cNvPr id="933" name="Picture 932">
              <a:extLst>
                <a:ext uri="{FF2B5EF4-FFF2-40B4-BE49-F238E27FC236}">
                  <a16:creationId xmlns:a16="http://schemas.microsoft.com/office/drawing/2014/main" id="{37433D8E-DE5E-1E45-BF86-293BBE8BFBF7}"/>
                </a:ext>
              </a:extLst>
            </p:cNvPr>
            <p:cNvPicPr>
              <a:picLocks noChangeAspect="1"/>
            </p:cNvPicPr>
            <p:nvPr/>
          </p:nvPicPr>
          <p:blipFill>
            <a:blip r:embed="rId10" cstate="screen">
              <a:lum bright="70000" contrast="-70000"/>
              <a:extLst>
                <a:ext uri="{28A0092B-C50C-407E-A947-70E740481C1C}">
                  <a14:useLocalDpi xmlns:a14="http://schemas.microsoft.com/office/drawing/2010/main"/>
                </a:ext>
              </a:extLst>
            </a:blip>
            <a:stretch>
              <a:fillRect/>
            </a:stretch>
          </p:blipFill>
          <p:spPr>
            <a:xfrm>
              <a:off x="1394500" y="5122452"/>
              <a:ext cx="51703" cy="62512"/>
            </a:xfrm>
            <a:prstGeom prst="rect">
              <a:avLst/>
            </a:prstGeom>
            <a:ln w="6350">
              <a:solidFill>
                <a:schemeClr val="tx1"/>
              </a:solidFill>
            </a:ln>
          </p:spPr>
        </p:pic>
        <p:pic>
          <p:nvPicPr>
            <p:cNvPr id="934" name="Picture 933">
              <a:extLst>
                <a:ext uri="{FF2B5EF4-FFF2-40B4-BE49-F238E27FC236}">
                  <a16:creationId xmlns:a16="http://schemas.microsoft.com/office/drawing/2014/main" id="{62B671C2-DF7E-EC47-92D6-58C15C962E10}"/>
                </a:ext>
              </a:extLst>
            </p:cNvPr>
            <p:cNvPicPr>
              <a:picLocks noChangeAspect="1"/>
            </p:cNvPicPr>
            <p:nvPr/>
          </p:nvPicPr>
          <p:blipFill>
            <a:blip r:embed="rId10" cstate="screen">
              <a:lum bright="70000" contrast="-70000"/>
              <a:extLst>
                <a:ext uri="{28A0092B-C50C-407E-A947-70E740481C1C}">
                  <a14:useLocalDpi xmlns:a14="http://schemas.microsoft.com/office/drawing/2010/main"/>
                </a:ext>
              </a:extLst>
            </a:blip>
            <a:stretch>
              <a:fillRect/>
            </a:stretch>
          </p:blipFill>
          <p:spPr>
            <a:xfrm>
              <a:off x="1464707" y="5122452"/>
              <a:ext cx="51703" cy="62512"/>
            </a:xfrm>
            <a:prstGeom prst="rect">
              <a:avLst/>
            </a:prstGeom>
            <a:ln w="6350">
              <a:solidFill>
                <a:schemeClr val="tx1"/>
              </a:solidFill>
            </a:ln>
          </p:spPr>
        </p:pic>
        <p:pic>
          <p:nvPicPr>
            <p:cNvPr id="935" name="Picture 934">
              <a:extLst>
                <a:ext uri="{FF2B5EF4-FFF2-40B4-BE49-F238E27FC236}">
                  <a16:creationId xmlns:a16="http://schemas.microsoft.com/office/drawing/2014/main" id="{CE91D35B-1C69-414B-969B-83092A3D8145}"/>
                </a:ext>
              </a:extLst>
            </p:cNvPr>
            <p:cNvPicPr>
              <a:picLocks noChangeAspect="1"/>
            </p:cNvPicPr>
            <p:nvPr/>
          </p:nvPicPr>
          <p:blipFill>
            <a:blip r:embed="rId10" cstate="screen">
              <a:lum bright="70000" contrast="-70000"/>
              <a:extLst>
                <a:ext uri="{28A0092B-C50C-407E-A947-70E740481C1C}">
                  <a14:useLocalDpi xmlns:a14="http://schemas.microsoft.com/office/drawing/2010/main"/>
                </a:ext>
              </a:extLst>
            </a:blip>
            <a:stretch>
              <a:fillRect/>
            </a:stretch>
          </p:blipFill>
          <p:spPr>
            <a:xfrm>
              <a:off x="1534914" y="5122452"/>
              <a:ext cx="51703" cy="62512"/>
            </a:xfrm>
            <a:prstGeom prst="rect">
              <a:avLst/>
            </a:prstGeom>
            <a:ln w="6350">
              <a:solidFill>
                <a:schemeClr val="tx1"/>
              </a:solidFill>
            </a:ln>
          </p:spPr>
        </p:pic>
        <p:pic>
          <p:nvPicPr>
            <p:cNvPr id="936" name="Picture 935">
              <a:extLst>
                <a:ext uri="{FF2B5EF4-FFF2-40B4-BE49-F238E27FC236}">
                  <a16:creationId xmlns:a16="http://schemas.microsoft.com/office/drawing/2014/main" id="{A3B1F299-D371-0845-BF5A-9DEA6222490C}"/>
                </a:ext>
              </a:extLst>
            </p:cNvPr>
            <p:cNvPicPr>
              <a:picLocks noChangeAspect="1"/>
            </p:cNvPicPr>
            <p:nvPr/>
          </p:nvPicPr>
          <p:blipFill>
            <a:blip r:embed="rId10" cstate="screen">
              <a:lum bright="70000" contrast="-70000"/>
              <a:extLst>
                <a:ext uri="{28A0092B-C50C-407E-A947-70E740481C1C}">
                  <a14:useLocalDpi xmlns:a14="http://schemas.microsoft.com/office/drawing/2010/main"/>
                </a:ext>
              </a:extLst>
            </a:blip>
            <a:stretch>
              <a:fillRect/>
            </a:stretch>
          </p:blipFill>
          <p:spPr>
            <a:xfrm>
              <a:off x="1605121" y="5122452"/>
              <a:ext cx="51703" cy="62512"/>
            </a:xfrm>
            <a:prstGeom prst="rect">
              <a:avLst/>
            </a:prstGeom>
            <a:ln w="6350">
              <a:solidFill>
                <a:schemeClr val="tx1"/>
              </a:solidFill>
            </a:ln>
          </p:spPr>
        </p:pic>
        <p:pic>
          <p:nvPicPr>
            <p:cNvPr id="937" name="Picture 936">
              <a:extLst>
                <a:ext uri="{FF2B5EF4-FFF2-40B4-BE49-F238E27FC236}">
                  <a16:creationId xmlns:a16="http://schemas.microsoft.com/office/drawing/2014/main" id="{6067E667-998B-E949-AB1D-621BA156991A}"/>
                </a:ext>
              </a:extLst>
            </p:cNvPr>
            <p:cNvPicPr>
              <a:picLocks noChangeAspect="1"/>
            </p:cNvPicPr>
            <p:nvPr/>
          </p:nvPicPr>
          <p:blipFill>
            <a:blip r:embed="rId11" cstate="screen">
              <a:lum bright="70000" contrast="-70000"/>
              <a:extLst>
                <a:ext uri="{28A0092B-C50C-407E-A947-70E740481C1C}">
                  <a14:useLocalDpi xmlns:a14="http://schemas.microsoft.com/office/drawing/2010/main"/>
                </a:ext>
              </a:extLst>
            </a:blip>
            <a:stretch>
              <a:fillRect/>
            </a:stretch>
          </p:blipFill>
          <p:spPr>
            <a:xfrm>
              <a:off x="814493" y="5257623"/>
              <a:ext cx="84860" cy="77949"/>
            </a:xfrm>
            <a:prstGeom prst="rect">
              <a:avLst/>
            </a:prstGeom>
            <a:ln w="6350">
              <a:solidFill>
                <a:schemeClr val="tx1"/>
              </a:solidFill>
            </a:ln>
          </p:spPr>
        </p:pic>
        <p:sp>
          <p:nvSpPr>
            <p:cNvPr id="938" name="Oval 937">
              <a:extLst>
                <a:ext uri="{FF2B5EF4-FFF2-40B4-BE49-F238E27FC236}">
                  <a16:creationId xmlns:a16="http://schemas.microsoft.com/office/drawing/2014/main" id="{00EADC66-E6E4-B249-A219-1D86D1DEDDB5}"/>
                </a:ext>
              </a:extLst>
            </p:cNvPr>
            <p:cNvSpPr/>
            <p:nvPr/>
          </p:nvSpPr>
          <p:spPr>
            <a:xfrm>
              <a:off x="913997" y="5215394"/>
              <a:ext cx="23423" cy="23225"/>
            </a:xfrm>
            <a:prstGeom prst="ellipse">
              <a:avLst/>
            </a:prstGeom>
            <a:solidFill>
              <a:srgbClr val="D1D1D1"/>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939" name="Oval 938">
              <a:extLst>
                <a:ext uri="{FF2B5EF4-FFF2-40B4-BE49-F238E27FC236}">
                  <a16:creationId xmlns:a16="http://schemas.microsoft.com/office/drawing/2014/main" id="{FF5C77EE-CAD7-A64C-9A63-05C0AAE6838E}"/>
                </a:ext>
              </a:extLst>
            </p:cNvPr>
            <p:cNvSpPr/>
            <p:nvPr/>
          </p:nvSpPr>
          <p:spPr>
            <a:xfrm>
              <a:off x="880712" y="5216450"/>
              <a:ext cx="23423" cy="23225"/>
            </a:xfrm>
            <a:prstGeom prst="ellipse">
              <a:avLst/>
            </a:prstGeom>
            <a:solidFill>
              <a:srgbClr val="D1D1D1"/>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940" name="Picture 939">
              <a:extLst>
                <a:ext uri="{FF2B5EF4-FFF2-40B4-BE49-F238E27FC236}">
                  <a16:creationId xmlns:a16="http://schemas.microsoft.com/office/drawing/2014/main" id="{C7B5723F-D0B5-FA4C-AE2E-BE4A4ED491A7}"/>
                </a:ext>
              </a:extLst>
            </p:cNvPr>
            <p:cNvPicPr>
              <a:picLocks noChangeAspect="1"/>
            </p:cNvPicPr>
            <p:nvPr/>
          </p:nvPicPr>
          <p:blipFill>
            <a:blip r:embed="rId11" cstate="screen">
              <a:lum bright="70000" contrast="-70000"/>
              <a:extLst>
                <a:ext uri="{28A0092B-C50C-407E-A947-70E740481C1C}">
                  <a14:useLocalDpi xmlns:a14="http://schemas.microsoft.com/office/drawing/2010/main"/>
                </a:ext>
              </a:extLst>
            </a:blip>
            <a:stretch>
              <a:fillRect/>
            </a:stretch>
          </p:blipFill>
          <p:spPr>
            <a:xfrm>
              <a:off x="919542" y="5257622"/>
              <a:ext cx="84860" cy="77949"/>
            </a:xfrm>
            <a:prstGeom prst="rect">
              <a:avLst/>
            </a:prstGeom>
            <a:ln w="6350">
              <a:solidFill>
                <a:schemeClr val="tx1"/>
              </a:solidFill>
            </a:ln>
          </p:spPr>
        </p:pic>
        <p:grpSp>
          <p:nvGrpSpPr>
            <p:cNvPr id="941" name="Group 940">
              <a:extLst>
                <a:ext uri="{FF2B5EF4-FFF2-40B4-BE49-F238E27FC236}">
                  <a16:creationId xmlns:a16="http://schemas.microsoft.com/office/drawing/2014/main" id="{26F4F49F-41B4-5646-A27A-85F96BA02B62}"/>
                </a:ext>
              </a:extLst>
            </p:cNvPr>
            <p:cNvGrpSpPr/>
            <p:nvPr/>
          </p:nvGrpSpPr>
          <p:grpSpPr>
            <a:xfrm>
              <a:off x="1165375" y="5266630"/>
              <a:ext cx="268753" cy="61230"/>
              <a:chOff x="4396740" y="5661108"/>
              <a:chExt cx="1107440" cy="257810"/>
            </a:xfrm>
          </p:grpSpPr>
          <p:sp>
            <p:nvSpPr>
              <p:cNvPr id="945" name="Rectangle 944">
                <a:extLst>
                  <a:ext uri="{FF2B5EF4-FFF2-40B4-BE49-F238E27FC236}">
                    <a16:creationId xmlns:a16="http://schemas.microsoft.com/office/drawing/2014/main" id="{BF8AA235-0E72-534C-B638-25117E4EDC75}"/>
                  </a:ext>
                </a:extLst>
              </p:cNvPr>
              <p:cNvSpPr/>
              <p:nvPr/>
            </p:nvSpPr>
            <p:spPr>
              <a:xfrm>
                <a:off x="4396740" y="5661108"/>
                <a:ext cx="1107440" cy="257810"/>
              </a:xfrm>
              <a:prstGeom prst="rect">
                <a:avLst/>
              </a:prstGeom>
              <a:solidFill>
                <a:srgbClr val="D1D1D1"/>
              </a:solidFill>
              <a:ln w="635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946" name="Rectangle 945">
                <a:extLst>
                  <a:ext uri="{FF2B5EF4-FFF2-40B4-BE49-F238E27FC236}">
                    <a16:creationId xmlns:a16="http://schemas.microsoft.com/office/drawing/2014/main" id="{87EBAF74-CDB5-5C46-AEE6-C55C3DCB826B}"/>
                  </a:ext>
                </a:extLst>
              </p:cNvPr>
              <p:cNvSpPr/>
              <p:nvPr/>
            </p:nvSpPr>
            <p:spPr>
              <a:xfrm>
                <a:off x="4465093"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947" name="Rectangle 946">
                <a:extLst>
                  <a:ext uri="{FF2B5EF4-FFF2-40B4-BE49-F238E27FC236}">
                    <a16:creationId xmlns:a16="http://schemas.microsoft.com/office/drawing/2014/main" id="{CEB95D89-EB51-7F4A-89F5-E3F749EA9A80}"/>
                  </a:ext>
                </a:extLst>
              </p:cNvPr>
              <p:cNvSpPr/>
              <p:nvPr/>
            </p:nvSpPr>
            <p:spPr>
              <a:xfrm>
                <a:off x="4546056"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948" name="Rectangle 947">
                <a:extLst>
                  <a:ext uri="{FF2B5EF4-FFF2-40B4-BE49-F238E27FC236}">
                    <a16:creationId xmlns:a16="http://schemas.microsoft.com/office/drawing/2014/main" id="{170E5F37-A835-4746-B497-05539E9018D2}"/>
                  </a:ext>
                </a:extLst>
              </p:cNvPr>
              <p:cNvSpPr/>
              <p:nvPr/>
            </p:nvSpPr>
            <p:spPr>
              <a:xfrm>
                <a:off x="4627019"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949" name="Rectangle 948">
                <a:extLst>
                  <a:ext uri="{FF2B5EF4-FFF2-40B4-BE49-F238E27FC236}">
                    <a16:creationId xmlns:a16="http://schemas.microsoft.com/office/drawing/2014/main" id="{1E6F0642-73A2-8A48-A8AB-A549882B96C7}"/>
                  </a:ext>
                </a:extLst>
              </p:cNvPr>
              <p:cNvSpPr/>
              <p:nvPr/>
            </p:nvSpPr>
            <p:spPr>
              <a:xfrm>
                <a:off x="4707982"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950" name="Rectangle 949">
                <a:extLst>
                  <a:ext uri="{FF2B5EF4-FFF2-40B4-BE49-F238E27FC236}">
                    <a16:creationId xmlns:a16="http://schemas.microsoft.com/office/drawing/2014/main" id="{4F964D0C-60CF-FC4B-94B6-1F6AD4372FF0}"/>
                  </a:ext>
                </a:extLst>
              </p:cNvPr>
              <p:cNvSpPr/>
              <p:nvPr/>
            </p:nvSpPr>
            <p:spPr>
              <a:xfrm>
                <a:off x="4788945"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951" name="Rectangle 950">
                <a:extLst>
                  <a:ext uri="{FF2B5EF4-FFF2-40B4-BE49-F238E27FC236}">
                    <a16:creationId xmlns:a16="http://schemas.microsoft.com/office/drawing/2014/main" id="{842A9CA8-E030-0D4F-B95F-EC0B0D17AD14}"/>
                  </a:ext>
                </a:extLst>
              </p:cNvPr>
              <p:cNvSpPr/>
              <p:nvPr/>
            </p:nvSpPr>
            <p:spPr>
              <a:xfrm>
                <a:off x="4869908"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952" name="Rectangle 951">
                <a:extLst>
                  <a:ext uri="{FF2B5EF4-FFF2-40B4-BE49-F238E27FC236}">
                    <a16:creationId xmlns:a16="http://schemas.microsoft.com/office/drawing/2014/main" id="{B5CBFBE4-6BE2-4649-A481-D3558C3E8F2F}"/>
                  </a:ext>
                </a:extLst>
              </p:cNvPr>
              <p:cNvSpPr/>
              <p:nvPr/>
            </p:nvSpPr>
            <p:spPr>
              <a:xfrm>
                <a:off x="4950871"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953" name="Rectangle 952">
                <a:extLst>
                  <a:ext uri="{FF2B5EF4-FFF2-40B4-BE49-F238E27FC236}">
                    <a16:creationId xmlns:a16="http://schemas.microsoft.com/office/drawing/2014/main" id="{E8D9C9E2-8AFC-AD4F-B8E3-68BA0A0A03EF}"/>
                  </a:ext>
                </a:extLst>
              </p:cNvPr>
              <p:cNvSpPr/>
              <p:nvPr/>
            </p:nvSpPr>
            <p:spPr>
              <a:xfrm>
                <a:off x="5031834"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954" name="Rectangle 953">
                <a:extLst>
                  <a:ext uri="{FF2B5EF4-FFF2-40B4-BE49-F238E27FC236}">
                    <a16:creationId xmlns:a16="http://schemas.microsoft.com/office/drawing/2014/main" id="{91CBAC0C-4C46-F549-AF8C-0541EF7188A5}"/>
                  </a:ext>
                </a:extLst>
              </p:cNvPr>
              <p:cNvSpPr/>
              <p:nvPr/>
            </p:nvSpPr>
            <p:spPr>
              <a:xfrm>
                <a:off x="5112797"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955" name="Rectangle 954">
                <a:extLst>
                  <a:ext uri="{FF2B5EF4-FFF2-40B4-BE49-F238E27FC236}">
                    <a16:creationId xmlns:a16="http://schemas.microsoft.com/office/drawing/2014/main" id="{6AD0B3F8-E0E4-C34D-BD68-4E2887B83F04}"/>
                  </a:ext>
                </a:extLst>
              </p:cNvPr>
              <p:cNvSpPr/>
              <p:nvPr/>
            </p:nvSpPr>
            <p:spPr>
              <a:xfrm>
                <a:off x="5193760"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956" name="Rectangle 955">
                <a:extLst>
                  <a:ext uri="{FF2B5EF4-FFF2-40B4-BE49-F238E27FC236}">
                    <a16:creationId xmlns:a16="http://schemas.microsoft.com/office/drawing/2014/main" id="{6F84F561-22E6-A047-8BEA-2F093ADBAC61}"/>
                  </a:ext>
                </a:extLst>
              </p:cNvPr>
              <p:cNvSpPr/>
              <p:nvPr/>
            </p:nvSpPr>
            <p:spPr>
              <a:xfrm>
                <a:off x="5274723"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957" name="Rectangle 956">
                <a:extLst>
                  <a:ext uri="{FF2B5EF4-FFF2-40B4-BE49-F238E27FC236}">
                    <a16:creationId xmlns:a16="http://schemas.microsoft.com/office/drawing/2014/main" id="{5C5CD7CE-4652-4847-BDA0-6456191CC230}"/>
                  </a:ext>
                </a:extLst>
              </p:cNvPr>
              <p:cNvSpPr/>
              <p:nvPr/>
            </p:nvSpPr>
            <p:spPr>
              <a:xfrm>
                <a:off x="5355686"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958" name="Rectangle 957">
                <a:extLst>
                  <a:ext uri="{FF2B5EF4-FFF2-40B4-BE49-F238E27FC236}">
                    <a16:creationId xmlns:a16="http://schemas.microsoft.com/office/drawing/2014/main" id="{5932334C-0798-5D4A-AEB9-E0C44C23BDEF}"/>
                  </a:ext>
                </a:extLst>
              </p:cNvPr>
              <p:cNvSpPr/>
              <p:nvPr/>
            </p:nvSpPr>
            <p:spPr>
              <a:xfrm>
                <a:off x="4465093"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959" name="Rectangle 958">
                <a:extLst>
                  <a:ext uri="{FF2B5EF4-FFF2-40B4-BE49-F238E27FC236}">
                    <a16:creationId xmlns:a16="http://schemas.microsoft.com/office/drawing/2014/main" id="{E855D886-3478-1E4E-9D10-2AC70E1256ED}"/>
                  </a:ext>
                </a:extLst>
              </p:cNvPr>
              <p:cNvSpPr/>
              <p:nvPr/>
            </p:nvSpPr>
            <p:spPr>
              <a:xfrm>
                <a:off x="4546055"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960" name="Rectangle 959">
                <a:extLst>
                  <a:ext uri="{FF2B5EF4-FFF2-40B4-BE49-F238E27FC236}">
                    <a16:creationId xmlns:a16="http://schemas.microsoft.com/office/drawing/2014/main" id="{562DE044-80CE-A74F-8B5B-B17C4C8AC8DE}"/>
                  </a:ext>
                </a:extLst>
              </p:cNvPr>
              <p:cNvSpPr/>
              <p:nvPr/>
            </p:nvSpPr>
            <p:spPr>
              <a:xfrm>
                <a:off x="4627017"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961" name="Rectangle 960">
                <a:extLst>
                  <a:ext uri="{FF2B5EF4-FFF2-40B4-BE49-F238E27FC236}">
                    <a16:creationId xmlns:a16="http://schemas.microsoft.com/office/drawing/2014/main" id="{0A501FD4-55B7-1844-BBC0-EC0CB6B2E7A0}"/>
                  </a:ext>
                </a:extLst>
              </p:cNvPr>
              <p:cNvSpPr/>
              <p:nvPr/>
            </p:nvSpPr>
            <p:spPr>
              <a:xfrm>
                <a:off x="4707979"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962" name="Rectangle 961">
                <a:extLst>
                  <a:ext uri="{FF2B5EF4-FFF2-40B4-BE49-F238E27FC236}">
                    <a16:creationId xmlns:a16="http://schemas.microsoft.com/office/drawing/2014/main" id="{FD2772CD-8802-6F40-BD62-F02F0E1F4071}"/>
                  </a:ext>
                </a:extLst>
              </p:cNvPr>
              <p:cNvSpPr/>
              <p:nvPr/>
            </p:nvSpPr>
            <p:spPr>
              <a:xfrm>
                <a:off x="4788941"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963" name="Rectangle 962">
                <a:extLst>
                  <a:ext uri="{FF2B5EF4-FFF2-40B4-BE49-F238E27FC236}">
                    <a16:creationId xmlns:a16="http://schemas.microsoft.com/office/drawing/2014/main" id="{236502F2-CC26-2F48-9F46-0CAF769FBE9F}"/>
                  </a:ext>
                </a:extLst>
              </p:cNvPr>
              <p:cNvSpPr/>
              <p:nvPr/>
            </p:nvSpPr>
            <p:spPr>
              <a:xfrm>
                <a:off x="4869903"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964" name="Rectangle 963">
                <a:extLst>
                  <a:ext uri="{FF2B5EF4-FFF2-40B4-BE49-F238E27FC236}">
                    <a16:creationId xmlns:a16="http://schemas.microsoft.com/office/drawing/2014/main" id="{73916C70-6C18-8647-AB75-066C6E4D3E72}"/>
                  </a:ext>
                </a:extLst>
              </p:cNvPr>
              <p:cNvSpPr/>
              <p:nvPr/>
            </p:nvSpPr>
            <p:spPr>
              <a:xfrm>
                <a:off x="4950865"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965" name="Rectangle 964">
                <a:extLst>
                  <a:ext uri="{FF2B5EF4-FFF2-40B4-BE49-F238E27FC236}">
                    <a16:creationId xmlns:a16="http://schemas.microsoft.com/office/drawing/2014/main" id="{5DDE3EFD-712A-444D-920A-0002ED0F38C0}"/>
                  </a:ext>
                </a:extLst>
              </p:cNvPr>
              <p:cNvSpPr/>
              <p:nvPr/>
            </p:nvSpPr>
            <p:spPr>
              <a:xfrm>
                <a:off x="5031827"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966" name="Rectangle 965">
                <a:extLst>
                  <a:ext uri="{FF2B5EF4-FFF2-40B4-BE49-F238E27FC236}">
                    <a16:creationId xmlns:a16="http://schemas.microsoft.com/office/drawing/2014/main" id="{3E1C938E-4D63-D34A-B5C6-C6CB564175E4}"/>
                  </a:ext>
                </a:extLst>
              </p:cNvPr>
              <p:cNvSpPr/>
              <p:nvPr/>
            </p:nvSpPr>
            <p:spPr>
              <a:xfrm>
                <a:off x="5112789"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967" name="Rectangle 966">
                <a:extLst>
                  <a:ext uri="{FF2B5EF4-FFF2-40B4-BE49-F238E27FC236}">
                    <a16:creationId xmlns:a16="http://schemas.microsoft.com/office/drawing/2014/main" id="{49AFE746-B985-0045-A381-78D5A6DA1DEA}"/>
                  </a:ext>
                </a:extLst>
              </p:cNvPr>
              <p:cNvSpPr/>
              <p:nvPr/>
            </p:nvSpPr>
            <p:spPr>
              <a:xfrm>
                <a:off x="5193751"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968" name="Rectangle 967">
                <a:extLst>
                  <a:ext uri="{FF2B5EF4-FFF2-40B4-BE49-F238E27FC236}">
                    <a16:creationId xmlns:a16="http://schemas.microsoft.com/office/drawing/2014/main" id="{5C78F997-28B7-C146-BA24-C8D6AA0AB562}"/>
                  </a:ext>
                </a:extLst>
              </p:cNvPr>
              <p:cNvSpPr/>
              <p:nvPr/>
            </p:nvSpPr>
            <p:spPr>
              <a:xfrm>
                <a:off x="5274713"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969" name="Rectangle 968">
                <a:extLst>
                  <a:ext uri="{FF2B5EF4-FFF2-40B4-BE49-F238E27FC236}">
                    <a16:creationId xmlns:a16="http://schemas.microsoft.com/office/drawing/2014/main" id="{451F88B6-5085-4544-A1AE-0DD696768433}"/>
                  </a:ext>
                </a:extLst>
              </p:cNvPr>
              <p:cNvSpPr/>
              <p:nvPr/>
            </p:nvSpPr>
            <p:spPr>
              <a:xfrm>
                <a:off x="5355685"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grpSp>
        <p:pic>
          <p:nvPicPr>
            <p:cNvPr id="942" name="Picture 941">
              <a:extLst>
                <a:ext uri="{FF2B5EF4-FFF2-40B4-BE49-F238E27FC236}">
                  <a16:creationId xmlns:a16="http://schemas.microsoft.com/office/drawing/2014/main" id="{79CF6730-8325-AB49-BE12-D576B3A932DB}"/>
                </a:ext>
              </a:extLst>
            </p:cNvPr>
            <p:cNvPicPr>
              <a:picLocks noChangeAspect="1"/>
            </p:cNvPicPr>
            <p:nvPr/>
          </p:nvPicPr>
          <p:blipFill>
            <a:blip r:embed="rId11" cstate="screen">
              <a:lum bright="70000" contrast="-70000"/>
              <a:extLst>
                <a:ext uri="{28A0092B-C50C-407E-A947-70E740481C1C}">
                  <a14:useLocalDpi xmlns:a14="http://schemas.microsoft.com/office/drawing/2010/main"/>
                </a:ext>
              </a:extLst>
            </a:blip>
            <a:stretch>
              <a:fillRect/>
            </a:stretch>
          </p:blipFill>
          <p:spPr>
            <a:xfrm>
              <a:off x="1577238" y="5259644"/>
              <a:ext cx="84860" cy="77949"/>
            </a:xfrm>
            <a:prstGeom prst="rect">
              <a:avLst/>
            </a:prstGeom>
            <a:ln w="6350">
              <a:solidFill>
                <a:schemeClr val="tx1"/>
              </a:solidFill>
            </a:ln>
          </p:spPr>
        </p:pic>
        <p:sp>
          <p:nvSpPr>
            <p:cNvPr id="943" name="Rectangle 942">
              <a:extLst>
                <a:ext uri="{FF2B5EF4-FFF2-40B4-BE49-F238E27FC236}">
                  <a16:creationId xmlns:a16="http://schemas.microsoft.com/office/drawing/2014/main" id="{E7C8ED4A-F70E-9B49-ABC6-59B0B0DBE7F9}"/>
                </a:ext>
              </a:extLst>
            </p:cNvPr>
            <p:cNvSpPr/>
            <p:nvPr/>
          </p:nvSpPr>
          <p:spPr>
            <a:xfrm>
              <a:off x="1031773" y="5279352"/>
              <a:ext cx="22499" cy="46257"/>
            </a:xfrm>
            <a:prstGeom prst="rect">
              <a:avLst/>
            </a:prstGeom>
            <a:noFill/>
            <a:ln w="635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alibri"/>
                <a:ea typeface="+mn-ea"/>
                <a:cs typeface="+mn-cs"/>
              </a:endParaRPr>
            </a:p>
          </p:txBody>
        </p:sp>
        <p:sp>
          <p:nvSpPr>
            <p:cNvPr id="944" name="Rectangle 943">
              <a:extLst>
                <a:ext uri="{FF2B5EF4-FFF2-40B4-BE49-F238E27FC236}">
                  <a16:creationId xmlns:a16="http://schemas.microsoft.com/office/drawing/2014/main" id="{FF4BD733-212D-5E46-89DB-04CB4ABF5278}"/>
                </a:ext>
              </a:extLst>
            </p:cNvPr>
            <p:cNvSpPr/>
            <p:nvPr/>
          </p:nvSpPr>
          <p:spPr>
            <a:xfrm>
              <a:off x="1043546" y="5284385"/>
              <a:ext cx="4532" cy="36190"/>
            </a:xfrm>
            <a:prstGeom prst="rect">
              <a:avLst/>
            </a:prstGeom>
            <a:solidFill>
              <a:srgbClr val="D1D1D1"/>
            </a:solidFill>
            <a:ln w="635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535"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Calibri"/>
                <a:ea typeface="+mn-ea"/>
                <a:cs typeface="+mn-cs"/>
              </a:endParaRPr>
            </a:p>
          </p:txBody>
        </p:sp>
      </p:grpSp>
      <p:sp>
        <p:nvSpPr>
          <p:cNvPr id="971" name="TextBox 970">
            <a:extLst>
              <a:ext uri="{FF2B5EF4-FFF2-40B4-BE49-F238E27FC236}">
                <a16:creationId xmlns:a16="http://schemas.microsoft.com/office/drawing/2014/main" id="{16313B35-636A-324A-BC7A-BD5D14773961}"/>
              </a:ext>
            </a:extLst>
          </p:cNvPr>
          <p:cNvSpPr txBox="1"/>
          <p:nvPr/>
        </p:nvSpPr>
        <p:spPr>
          <a:xfrm>
            <a:off x="11024516" y="1933572"/>
            <a:ext cx="594071" cy="274306"/>
          </a:xfrm>
          <a:prstGeom prst="rect">
            <a:avLst/>
          </a:prstGeom>
          <a:noFill/>
        </p:spPr>
        <p:txBody>
          <a:bodyPr wrap="square" rtlCol="0">
            <a:spAutoFit/>
          </a:bodyPr>
          <a:lstStyle>
            <a:defPPr>
              <a:defRPr lang="en-US"/>
            </a:defPPr>
            <a:lvl1pPr>
              <a:defRPr sz="1800">
                <a:solidFill>
                  <a:schemeClr val="accent6">
                    <a:lumMod val="50000"/>
                  </a:schemeClr>
                </a:solidFill>
              </a:defRPr>
            </a:lvl1pPr>
          </a:lstStyle>
          <a:p>
            <a:pPr marL="0" marR="0" lvl="0" indent="0" algn="ctr" defTabSz="121859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a:ea typeface="+mn-ea"/>
                <a:cs typeface="+mn-cs"/>
              </a:rPr>
              <a:t>ERP</a:t>
            </a:r>
          </a:p>
        </p:txBody>
      </p:sp>
      <p:sp>
        <p:nvSpPr>
          <p:cNvPr id="972" name="TextBox 971">
            <a:extLst>
              <a:ext uri="{FF2B5EF4-FFF2-40B4-BE49-F238E27FC236}">
                <a16:creationId xmlns:a16="http://schemas.microsoft.com/office/drawing/2014/main" id="{8C0F0A28-97D1-2240-AB90-5D5F3A14E2B3}"/>
              </a:ext>
            </a:extLst>
          </p:cNvPr>
          <p:cNvSpPr txBox="1"/>
          <p:nvPr/>
        </p:nvSpPr>
        <p:spPr>
          <a:xfrm>
            <a:off x="12040162" y="1933509"/>
            <a:ext cx="664811" cy="274306"/>
          </a:xfrm>
          <a:prstGeom prst="rect">
            <a:avLst/>
          </a:prstGeom>
          <a:noFill/>
        </p:spPr>
        <p:txBody>
          <a:bodyPr wrap="square" rtlCol="0">
            <a:spAutoFit/>
          </a:bodyPr>
          <a:lstStyle>
            <a:defPPr>
              <a:defRPr lang="en-US"/>
            </a:defPPr>
            <a:lvl1pPr>
              <a:defRPr sz="1800">
                <a:solidFill>
                  <a:schemeClr val="accent6">
                    <a:lumMod val="50000"/>
                  </a:schemeClr>
                </a:solidFill>
              </a:defRPr>
            </a:lvl1pPr>
          </a:lstStyle>
          <a:p>
            <a:pPr marL="0" marR="0" lvl="0" indent="0" algn="ctr" defTabSz="121859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a:ea typeface="+mn-ea"/>
                <a:cs typeface="+mn-cs"/>
              </a:rPr>
              <a:t>Mail</a:t>
            </a:r>
          </a:p>
        </p:txBody>
      </p:sp>
      <p:sp>
        <p:nvSpPr>
          <p:cNvPr id="973" name="TextBox 972">
            <a:extLst>
              <a:ext uri="{FF2B5EF4-FFF2-40B4-BE49-F238E27FC236}">
                <a16:creationId xmlns:a16="http://schemas.microsoft.com/office/drawing/2014/main" id="{61564F39-0AC6-8345-83F7-5A2E5AFDCD24}"/>
              </a:ext>
            </a:extLst>
          </p:cNvPr>
          <p:cNvSpPr txBox="1"/>
          <p:nvPr/>
        </p:nvSpPr>
        <p:spPr>
          <a:xfrm>
            <a:off x="12988662" y="1934940"/>
            <a:ext cx="808983" cy="274306"/>
          </a:xfrm>
          <a:prstGeom prst="rect">
            <a:avLst/>
          </a:prstGeom>
          <a:noFill/>
        </p:spPr>
        <p:txBody>
          <a:bodyPr wrap="square" rtlCol="0">
            <a:spAutoFit/>
          </a:bodyPr>
          <a:lstStyle>
            <a:defPPr>
              <a:defRPr lang="en-US"/>
            </a:defPPr>
            <a:lvl1pPr>
              <a:defRPr sz="1800">
                <a:solidFill>
                  <a:schemeClr val="accent6">
                    <a:lumMod val="50000"/>
                  </a:schemeClr>
                </a:solidFill>
              </a:defRPr>
            </a:lvl1pPr>
          </a:lstStyle>
          <a:p>
            <a:pPr marL="0" marR="0" lvl="0" indent="0" algn="ctr" defTabSz="121859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a:ea typeface="+mn-ea"/>
                <a:cs typeface="+mn-cs"/>
              </a:rPr>
              <a:t>CRM</a:t>
            </a:r>
          </a:p>
        </p:txBody>
      </p:sp>
      <p:pic>
        <p:nvPicPr>
          <p:cNvPr id="974" name="Picture 973">
            <a:extLst>
              <a:ext uri="{FF2B5EF4-FFF2-40B4-BE49-F238E27FC236}">
                <a16:creationId xmlns:a16="http://schemas.microsoft.com/office/drawing/2014/main" id="{8ABDF302-7363-7048-9C03-0F1A9DB81205}"/>
              </a:ext>
            </a:extLst>
          </p:cNvPr>
          <p:cNvPicPr>
            <a:picLocks noChangeAspect="1"/>
          </p:cNvPicPr>
          <p:nvPr/>
        </p:nvPicPr>
        <p:blipFill>
          <a:blip r:embed="rId6" cstate="email">
            <a:lum bright="70000" contrast="-70000"/>
            <a:extLst>
              <a:ext uri="{28A0092B-C50C-407E-A947-70E740481C1C}">
                <a14:useLocalDpi xmlns:a14="http://schemas.microsoft.com/office/drawing/2010/main"/>
              </a:ext>
            </a:extLst>
          </a:blip>
          <a:stretch>
            <a:fillRect/>
          </a:stretch>
        </p:blipFill>
        <p:spPr>
          <a:xfrm>
            <a:off x="11107692" y="2297105"/>
            <a:ext cx="488568" cy="776618"/>
          </a:xfrm>
          <a:prstGeom prst="rect">
            <a:avLst/>
          </a:prstGeom>
        </p:spPr>
      </p:pic>
      <p:pic>
        <p:nvPicPr>
          <p:cNvPr id="975" name="Picture 974">
            <a:extLst>
              <a:ext uri="{FF2B5EF4-FFF2-40B4-BE49-F238E27FC236}">
                <a16:creationId xmlns:a16="http://schemas.microsoft.com/office/drawing/2014/main" id="{2E017C0D-941F-AC42-A098-FF83333A45B2}"/>
              </a:ext>
            </a:extLst>
          </p:cNvPr>
          <p:cNvPicPr>
            <a:picLocks noChangeAspect="1"/>
          </p:cNvPicPr>
          <p:nvPr/>
        </p:nvPicPr>
        <p:blipFill>
          <a:blip r:embed="rId6" cstate="email">
            <a:lum bright="70000" contrast="-70000"/>
            <a:extLst>
              <a:ext uri="{28A0092B-C50C-407E-A947-70E740481C1C}">
                <a14:useLocalDpi xmlns:a14="http://schemas.microsoft.com/office/drawing/2010/main"/>
              </a:ext>
            </a:extLst>
          </a:blip>
          <a:stretch>
            <a:fillRect/>
          </a:stretch>
        </p:blipFill>
        <p:spPr>
          <a:xfrm>
            <a:off x="12128282" y="2297105"/>
            <a:ext cx="488568" cy="776618"/>
          </a:xfrm>
          <a:prstGeom prst="rect">
            <a:avLst/>
          </a:prstGeom>
        </p:spPr>
      </p:pic>
      <p:pic>
        <p:nvPicPr>
          <p:cNvPr id="976" name="Picture 975">
            <a:extLst>
              <a:ext uri="{FF2B5EF4-FFF2-40B4-BE49-F238E27FC236}">
                <a16:creationId xmlns:a16="http://schemas.microsoft.com/office/drawing/2014/main" id="{871CE39C-4A2E-B84E-9C91-9285AEDE722D}"/>
              </a:ext>
            </a:extLst>
          </p:cNvPr>
          <p:cNvPicPr>
            <a:picLocks noChangeAspect="1"/>
          </p:cNvPicPr>
          <p:nvPr/>
        </p:nvPicPr>
        <p:blipFill>
          <a:blip r:embed="rId6" cstate="email">
            <a:lum bright="70000" contrast="-70000"/>
            <a:extLst>
              <a:ext uri="{28A0092B-C50C-407E-A947-70E740481C1C}">
                <a14:useLocalDpi xmlns:a14="http://schemas.microsoft.com/office/drawing/2010/main"/>
              </a:ext>
            </a:extLst>
          </a:blip>
          <a:stretch>
            <a:fillRect/>
          </a:stretch>
        </p:blipFill>
        <p:spPr>
          <a:xfrm>
            <a:off x="13148870" y="2299424"/>
            <a:ext cx="488568" cy="776618"/>
          </a:xfrm>
          <a:prstGeom prst="rect">
            <a:avLst/>
          </a:prstGeom>
        </p:spPr>
      </p:pic>
      <p:cxnSp>
        <p:nvCxnSpPr>
          <p:cNvPr id="977" name="Straight Connector 976">
            <a:extLst>
              <a:ext uri="{FF2B5EF4-FFF2-40B4-BE49-F238E27FC236}">
                <a16:creationId xmlns:a16="http://schemas.microsoft.com/office/drawing/2014/main" id="{5B9489E3-B0DD-4944-9F73-0EFC960BFC85}"/>
              </a:ext>
            </a:extLst>
          </p:cNvPr>
          <p:cNvCxnSpPr>
            <a:cxnSpLocks/>
            <a:stCxn id="976" idx="2"/>
          </p:cNvCxnSpPr>
          <p:nvPr/>
        </p:nvCxnSpPr>
        <p:spPr>
          <a:xfrm>
            <a:off x="13393154" y="3076042"/>
            <a:ext cx="0" cy="415334"/>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pic>
        <p:nvPicPr>
          <p:cNvPr id="978" name="Picture 977">
            <a:extLst>
              <a:ext uri="{FF2B5EF4-FFF2-40B4-BE49-F238E27FC236}">
                <a16:creationId xmlns:a16="http://schemas.microsoft.com/office/drawing/2014/main" id="{C2773AB9-7E02-1D42-B381-A087B85061DB}"/>
              </a:ext>
            </a:extLst>
          </p:cNvPr>
          <p:cNvPicPr>
            <a:picLocks noChangeAspect="1"/>
          </p:cNvPicPr>
          <p:nvPr/>
        </p:nvPicPr>
        <p:blipFill>
          <a:blip r:embed="rId6" cstate="email">
            <a:lum bright="70000" contrast="-70000"/>
            <a:extLst>
              <a:ext uri="{28A0092B-C50C-407E-A947-70E740481C1C}">
                <a14:useLocalDpi xmlns:a14="http://schemas.microsoft.com/office/drawing/2010/main"/>
              </a:ext>
            </a:extLst>
          </a:blip>
          <a:stretch>
            <a:fillRect/>
          </a:stretch>
        </p:blipFill>
        <p:spPr>
          <a:xfrm>
            <a:off x="10087103" y="2288114"/>
            <a:ext cx="488568" cy="776618"/>
          </a:xfrm>
          <a:prstGeom prst="rect">
            <a:avLst/>
          </a:prstGeom>
        </p:spPr>
      </p:pic>
      <p:sp>
        <p:nvSpPr>
          <p:cNvPr id="979" name="TextBox 978">
            <a:extLst>
              <a:ext uri="{FF2B5EF4-FFF2-40B4-BE49-F238E27FC236}">
                <a16:creationId xmlns:a16="http://schemas.microsoft.com/office/drawing/2014/main" id="{F209EBA2-4DC9-6A47-A83F-867763E6AF1D}"/>
              </a:ext>
            </a:extLst>
          </p:cNvPr>
          <p:cNvSpPr txBox="1"/>
          <p:nvPr/>
        </p:nvSpPr>
        <p:spPr>
          <a:xfrm>
            <a:off x="9601348" y="1934940"/>
            <a:ext cx="1455599" cy="274306"/>
          </a:xfrm>
          <a:prstGeom prst="rect">
            <a:avLst/>
          </a:prstGeom>
          <a:noFill/>
        </p:spPr>
        <p:txBody>
          <a:bodyPr wrap="square" rtlCol="0">
            <a:spAutoFit/>
          </a:bodyPr>
          <a:lstStyle>
            <a:defPPr>
              <a:defRPr lang="en-US"/>
            </a:defPPr>
            <a:lvl1pPr>
              <a:defRPr sz="1800">
                <a:solidFill>
                  <a:schemeClr val="accent6">
                    <a:lumMod val="50000"/>
                  </a:schemeClr>
                </a:solidFill>
              </a:defRPr>
            </a:lvl1pPr>
          </a:lstStyle>
          <a:p>
            <a:pPr marL="0" marR="0" lvl="0" indent="0" algn="ctr" defTabSz="1218590"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a:ea typeface="+mn-ea"/>
                <a:cs typeface="+mn-cs"/>
              </a:rPr>
              <a:t>File Servers</a:t>
            </a:r>
          </a:p>
        </p:txBody>
      </p:sp>
      <p:cxnSp>
        <p:nvCxnSpPr>
          <p:cNvPr id="980" name="Straight Connector 979">
            <a:extLst>
              <a:ext uri="{FF2B5EF4-FFF2-40B4-BE49-F238E27FC236}">
                <a16:creationId xmlns:a16="http://schemas.microsoft.com/office/drawing/2014/main" id="{B85EE461-8F5E-6B44-99F0-A2586E77BA3E}"/>
              </a:ext>
            </a:extLst>
          </p:cNvPr>
          <p:cNvCxnSpPr>
            <a:cxnSpLocks/>
            <a:stCxn id="978" idx="2"/>
          </p:cNvCxnSpPr>
          <p:nvPr/>
        </p:nvCxnSpPr>
        <p:spPr>
          <a:xfrm>
            <a:off x="10331389" y="3064732"/>
            <a:ext cx="2" cy="422075"/>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cxnSp>
        <p:nvCxnSpPr>
          <p:cNvPr id="981" name="Straight Connector 980">
            <a:extLst>
              <a:ext uri="{FF2B5EF4-FFF2-40B4-BE49-F238E27FC236}">
                <a16:creationId xmlns:a16="http://schemas.microsoft.com/office/drawing/2014/main" id="{F92440A5-A740-E845-BDC0-AC3C3D03D39E}"/>
              </a:ext>
            </a:extLst>
          </p:cNvPr>
          <p:cNvCxnSpPr>
            <a:cxnSpLocks/>
          </p:cNvCxnSpPr>
          <p:nvPr/>
        </p:nvCxnSpPr>
        <p:spPr>
          <a:xfrm>
            <a:off x="12372566" y="3068958"/>
            <a:ext cx="0" cy="428985"/>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cxnSp>
        <p:nvCxnSpPr>
          <p:cNvPr id="982" name="Straight Connector 981">
            <a:extLst>
              <a:ext uri="{FF2B5EF4-FFF2-40B4-BE49-F238E27FC236}">
                <a16:creationId xmlns:a16="http://schemas.microsoft.com/office/drawing/2014/main" id="{A060BB02-008A-B341-934D-7112E11E55B5}"/>
              </a:ext>
            </a:extLst>
          </p:cNvPr>
          <p:cNvCxnSpPr>
            <a:cxnSpLocks/>
            <a:stCxn id="974" idx="2"/>
          </p:cNvCxnSpPr>
          <p:nvPr/>
        </p:nvCxnSpPr>
        <p:spPr>
          <a:xfrm>
            <a:off x="11351976" y="3073723"/>
            <a:ext cx="0" cy="419177"/>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sp>
        <p:nvSpPr>
          <p:cNvPr id="215" name="TextBox 214">
            <a:extLst>
              <a:ext uri="{FF2B5EF4-FFF2-40B4-BE49-F238E27FC236}">
                <a16:creationId xmlns:a16="http://schemas.microsoft.com/office/drawing/2014/main" id="{DBFD5144-D823-EA4D-AB22-DFD8A65CB830}"/>
              </a:ext>
            </a:extLst>
          </p:cNvPr>
          <p:cNvSpPr txBox="1"/>
          <p:nvPr/>
        </p:nvSpPr>
        <p:spPr>
          <a:xfrm>
            <a:off x="1513513" y="6552418"/>
            <a:ext cx="2902589" cy="830997"/>
          </a:xfrm>
          <a:prstGeom prst="rect">
            <a:avLst/>
          </a:prstGeom>
        </p:spPr>
        <p:txBody>
          <a:bodyPr wrap="none" rtlCol="0">
            <a:spAutoFit/>
          </a:bodyPr>
          <a:lstStyle/>
          <a:p>
            <a:pPr marL="0" marR="0" lvl="0" indent="0" algn="ctr" defTabSz="91412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lumMod val="75000"/>
                  </a:srgbClr>
                </a:solidFill>
                <a:effectLst>
                  <a:innerShdw blurRad="63500" dist="50800" dir="10800000">
                    <a:prstClr val="black">
                      <a:alpha val="50000"/>
                    </a:prstClr>
                  </a:innerShdw>
                </a:effectLst>
                <a:uLnTx/>
                <a:uFillTx/>
                <a:latin typeface="Calibri "/>
                <a:ea typeface="+mn-ea"/>
                <a:cs typeface="+mn-cs"/>
              </a:rPr>
              <a:t>Virtual Zone</a:t>
            </a:r>
          </a:p>
          <a:p>
            <a:pPr marL="0" marR="0" lvl="0" indent="0" algn="ctr" defTabSz="91412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lumMod val="75000"/>
                  </a:srgbClr>
                </a:solidFill>
                <a:effectLst>
                  <a:innerShdw blurRad="63500" dist="50800" dir="10800000">
                    <a:prstClr val="black">
                      <a:alpha val="50000"/>
                    </a:prstClr>
                  </a:innerShdw>
                </a:effectLst>
                <a:uLnTx/>
                <a:uFillTx/>
                <a:latin typeface="Calibri "/>
                <a:ea typeface="+mn-ea"/>
                <a:cs typeface="+mn-cs"/>
              </a:rPr>
              <a:t>Virtual Segmentation</a:t>
            </a:r>
          </a:p>
        </p:txBody>
      </p:sp>
      <p:sp>
        <p:nvSpPr>
          <p:cNvPr id="20" name="TextBox 19">
            <a:extLst>
              <a:ext uri="{FF2B5EF4-FFF2-40B4-BE49-F238E27FC236}">
                <a16:creationId xmlns:a16="http://schemas.microsoft.com/office/drawing/2014/main" id="{50737049-717B-3A47-9E08-CD67739C34FA}"/>
              </a:ext>
            </a:extLst>
          </p:cNvPr>
          <p:cNvSpPr txBox="1"/>
          <p:nvPr/>
        </p:nvSpPr>
        <p:spPr>
          <a:xfrm>
            <a:off x="1130613" y="2360372"/>
            <a:ext cx="3493650" cy="830997"/>
          </a:xfrm>
          <a:prstGeom prst="rect">
            <a:avLst/>
          </a:prstGeom>
          <a:effectLst/>
        </p:spPr>
        <p:txBody>
          <a:bodyPr wrap="square" rtlCol="0">
            <a:spAutoFit/>
          </a:bodyPr>
          <a:lstStyle/>
          <a:p>
            <a:pPr marL="0" marR="0" lvl="0" indent="0" algn="ctr" defTabSz="91412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lumMod val="75000"/>
                  </a:srgbClr>
                </a:solidFill>
                <a:effectLst>
                  <a:innerShdw blurRad="63500" dist="50800" dir="10800000">
                    <a:prstClr val="black">
                      <a:alpha val="50000"/>
                    </a:prstClr>
                  </a:innerShdw>
                </a:effectLst>
                <a:uLnTx/>
                <a:uFillTx/>
                <a:latin typeface="Calibri "/>
                <a:ea typeface="+mn-ea"/>
                <a:cs typeface="+mn-cs"/>
              </a:rPr>
              <a:t>Policy &amp; Alert-based Segmentation</a:t>
            </a:r>
          </a:p>
        </p:txBody>
      </p:sp>
      <p:cxnSp>
        <p:nvCxnSpPr>
          <p:cNvPr id="754" name="Straight Connector 753">
            <a:extLst>
              <a:ext uri="{FF2B5EF4-FFF2-40B4-BE49-F238E27FC236}">
                <a16:creationId xmlns:a16="http://schemas.microsoft.com/office/drawing/2014/main" id="{9F7276DE-724E-BD42-98A8-461C53A65074}"/>
              </a:ext>
            </a:extLst>
          </p:cNvPr>
          <p:cNvCxnSpPr>
            <a:cxnSpLocks/>
            <a:stCxn id="770" idx="2"/>
            <a:endCxn id="865" idx="0"/>
          </p:cNvCxnSpPr>
          <p:nvPr/>
        </p:nvCxnSpPr>
        <p:spPr>
          <a:xfrm>
            <a:off x="6200311" y="3174018"/>
            <a:ext cx="287" cy="1393068"/>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cxnSp>
        <p:nvCxnSpPr>
          <p:cNvPr id="755" name="Straight Connector 754">
            <a:extLst>
              <a:ext uri="{FF2B5EF4-FFF2-40B4-BE49-F238E27FC236}">
                <a16:creationId xmlns:a16="http://schemas.microsoft.com/office/drawing/2014/main" id="{F081431D-7D45-6B4C-AA6E-AD67020F152C}"/>
              </a:ext>
            </a:extLst>
          </p:cNvPr>
          <p:cNvCxnSpPr>
            <a:cxnSpLocks/>
          </p:cNvCxnSpPr>
          <p:nvPr/>
        </p:nvCxnSpPr>
        <p:spPr>
          <a:xfrm>
            <a:off x="7383821" y="3176105"/>
            <a:ext cx="0" cy="300899"/>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cxnSp>
        <p:nvCxnSpPr>
          <p:cNvPr id="756" name="Straight Connector 755">
            <a:extLst>
              <a:ext uri="{FF2B5EF4-FFF2-40B4-BE49-F238E27FC236}">
                <a16:creationId xmlns:a16="http://schemas.microsoft.com/office/drawing/2014/main" id="{23AE9F21-02DD-DB49-B34D-9E5339405ED0}"/>
              </a:ext>
            </a:extLst>
          </p:cNvPr>
          <p:cNvCxnSpPr>
            <a:cxnSpLocks/>
          </p:cNvCxnSpPr>
          <p:nvPr/>
        </p:nvCxnSpPr>
        <p:spPr>
          <a:xfrm flipH="1">
            <a:off x="8578316" y="3175781"/>
            <a:ext cx="732" cy="301223"/>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cxnSp>
        <p:nvCxnSpPr>
          <p:cNvPr id="279" name="Straight Connector 278">
            <a:extLst>
              <a:ext uri="{FF2B5EF4-FFF2-40B4-BE49-F238E27FC236}">
                <a16:creationId xmlns:a16="http://schemas.microsoft.com/office/drawing/2014/main" id="{5D690189-030B-4467-B7A1-CC22774537B9}"/>
              </a:ext>
            </a:extLst>
          </p:cNvPr>
          <p:cNvCxnSpPr>
            <a:cxnSpLocks/>
          </p:cNvCxnSpPr>
          <p:nvPr/>
        </p:nvCxnSpPr>
        <p:spPr>
          <a:xfrm>
            <a:off x="10304105" y="4531217"/>
            <a:ext cx="0" cy="169950"/>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cxnSp>
        <p:nvCxnSpPr>
          <p:cNvPr id="285" name="Straight Connector 284">
            <a:extLst>
              <a:ext uri="{FF2B5EF4-FFF2-40B4-BE49-F238E27FC236}">
                <a16:creationId xmlns:a16="http://schemas.microsoft.com/office/drawing/2014/main" id="{BECF1B0B-B290-49AD-9CAA-6B152BF01E9C}"/>
              </a:ext>
            </a:extLst>
          </p:cNvPr>
          <p:cNvCxnSpPr>
            <a:cxnSpLocks noChangeAspect="1"/>
          </p:cNvCxnSpPr>
          <p:nvPr/>
        </p:nvCxnSpPr>
        <p:spPr>
          <a:xfrm flipH="1">
            <a:off x="6201738" y="5869973"/>
            <a:ext cx="7134933" cy="0"/>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cxnSp>
        <p:nvCxnSpPr>
          <p:cNvPr id="293" name="Straight Connector 292">
            <a:extLst>
              <a:ext uri="{FF2B5EF4-FFF2-40B4-BE49-F238E27FC236}">
                <a16:creationId xmlns:a16="http://schemas.microsoft.com/office/drawing/2014/main" id="{3AE7EAD6-D482-4821-BE44-473E177E5682}"/>
              </a:ext>
            </a:extLst>
          </p:cNvPr>
          <p:cNvCxnSpPr>
            <a:cxnSpLocks/>
          </p:cNvCxnSpPr>
          <p:nvPr/>
        </p:nvCxnSpPr>
        <p:spPr>
          <a:xfrm>
            <a:off x="12121718" y="6958368"/>
            <a:ext cx="0" cy="140481"/>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pic>
        <p:nvPicPr>
          <p:cNvPr id="295" name="Picture 294">
            <a:extLst>
              <a:ext uri="{FF2B5EF4-FFF2-40B4-BE49-F238E27FC236}">
                <a16:creationId xmlns:a16="http://schemas.microsoft.com/office/drawing/2014/main" id="{93BF4160-8420-4910-AE72-03C5E6A994B1}"/>
              </a:ext>
            </a:extLst>
          </p:cNvPr>
          <p:cNvPicPr>
            <a:picLocks noChangeAspect="1"/>
          </p:cNvPicPr>
          <p:nvPr/>
        </p:nvPicPr>
        <p:blipFill>
          <a:blip r:embed="rId6" cstate="email">
            <a:lum bright="70000" contrast="-70000"/>
            <a:extLst>
              <a:ext uri="{28A0092B-C50C-407E-A947-70E740481C1C}">
                <a14:useLocalDpi xmlns:a14="http://schemas.microsoft.com/office/drawing/2010/main"/>
              </a:ext>
            </a:extLst>
          </a:blip>
          <a:stretch>
            <a:fillRect/>
          </a:stretch>
        </p:blipFill>
        <p:spPr>
          <a:xfrm>
            <a:off x="8434580" y="6251459"/>
            <a:ext cx="425411" cy="695394"/>
          </a:xfrm>
          <a:prstGeom prst="rect">
            <a:avLst/>
          </a:prstGeom>
        </p:spPr>
      </p:pic>
      <p:sp>
        <p:nvSpPr>
          <p:cNvPr id="296" name="TextBox 295">
            <a:extLst>
              <a:ext uri="{FF2B5EF4-FFF2-40B4-BE49-F238E27FC236}">
                <a16:creationId xmlns:a16="http://schemas.microsoft.com/office/drawing/2014/main" id="{0100B8A0-BA95-4866-BAFC-93564ED39204}"/>
              </a:ext>
            </a:extLst>
          </p:cNvPr>
          <p:cNvSpPr txBox="1"/>
          <p:nvPr/>
        </p:nvSpPr>
        <p:spPr>
          <a:xfrm>
            <a:off x="8122063" y="5935698"/>
            <a:ext cx="1116075" cy="274306"/>
          </a:xfrm>
          <a:prstGeom prst="rect">
            <a:avLst/>
          </a:prstGeom>
          <a:noFill/>
        </p:spPr>
        <p:txBody>
          <a:bodyPr wrap="none" rtlCol="0">
            <a:spAutoFit/>
          </a:bodyPr>
          <a:lstStyle>
            <a:defPPr>
              <a:defRPr lang="en-US"/>
            </a:defPPr>
            <a:lvl1pPr>
              <a:defRPr sz="1800">
                <a:solidFill>
                  <a:schemeClr val="accent6">
                    <a:lumMod val="50000"/>
                  </a:schemeClr>
                </a:solidFill>
              </a:defRPr>
            </a:lvl1pPr>
          </a:lstStyle>
          <a:p>
            <a:pPr marL="0" marR="0" lvl="0" indent="0" algn="ctr" defTabSz="1218651"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a:ea typeface="+mn-ea"/>
                <a:cs typeface="+mn-cs"/>
              </a:rPr>
              <a:t>Scada Server</a:t>
            </a:r>
          </a:p>
        </p:txBody>
      </p:sp>
      <p:sp>
        <p:nvSpPr>
          <p:cNvPr id="298" name="TextBox 297">
            <a:extLst>
              <a:ext uri="{FF2B5EF4-FFF2-40B4-BE49-F238E27FC236}">
                <a16:creationId xmlns:a16="http://schemas.microsoft.com/office/drawing/2014/main" id="{F3D3D800-8A22-4E16-AA5D-9DD906A9CBA2}"/>
              </a:ext>
            </a:extLst>
          </p:cNvPr>
          <p:cNvSpPr txBox="1"/>
          <p:nvPr/>
        </p:nvSpPr>
        <p:spPr>
          <a:xfrm>
            <a:off x="7096770" y="5938599"/>
            <a:ext cx="627231" cy="274306"/>
          </a:xfrm>
          <a:prstGeom prst="rect">
            <a:avLst/>
          </a:prstGeom>
          <a:noFill/>
        </p:spPr>
        <p:txBody>
          <a:bodyPr wrap="square" rtlCol="0">
            <a:spAutoFit/>
          </a:bodyPr>
          <a:lstStyle>
            <a:defPPr>
              <a:defRPr lang="en-US"/>
            </a:defPPr>
            <a:lvl1pPr>
              <a:defRPr sz="1800">
                <a:solidFill>
                  <a:schemeClr val="accent6">
                    <a:lumMod val="50000"/>
                  </a:schemeClr>
                </a:solidFill>
              </a:defRPr>
            </a:lvl1pPr>
          </a:lstStyle>
          <a:p>
            <a:pPr marL="0" marR="0" lvl="0" indent="0" algn="ctr" defTabSz="1218651" rtl="0" eaLnBrk="1" fontAlgn="auto" latinLnBrk="0" hangingPunct="1">
              <a:lnSpc>
                <a:spcPts val="14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a:ea typeface="+mn-ea"/>
                <a:cs typeface="+mn-cs"/>
              </a:rPr>
              <a:t>HMI</a:t>
            </a:r>
          </a:p>
        </p:txBody>
      </p:sp>
      <p:cxnSp>
        <p:nvCxnSpPr>
          <p:cNvPr id="299" name="Straight Connector 298">
            <a:extLst>
              <a:ext uri="{FF2B5EF4-FFF2-40B4-BE49-F238E27FC236}">
                <a16:creationId xmlns:a16="http://schemas.microsoft.com/office/drawing/2014/main" id="{2FF2746E-AA0D-4B66-92B7-C5A5DE9D2026}"/>
              </a:ext>
            </a:extLst>
          </p:cNvPr>
          <p:cNvCxnSpPr>
            <a:cxnSpLocks/>
          </p:cNvCxnSpPr>
          <p:nvPr/>
        </p:nvCxnSpPr>
        <p:spPr>
          <a:xfrm>
            <a:off x="8647284" y="6949230"/>
            <a:ext cx="0" cy="151407"/>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cxnSp>
        <p:nvCxnSpPr>
          <p:cNvPr id="300" name="Straight Connector 299">
            <a:extLst>
              <a:ext uri="{FF2B5EF4-FFF2-40B4-BE49-F238E27FC236}">
                <a16:creationId xmlns:a16="http://schemas.microsoft.com/office/drawing/2014/main" id="{CE08C927-FD2C-4324-8476-57D4C0828C62}"/>
              </a:ext>
            </a:extLst>
          </p:cNvPr>
          <p:cNvCxnSpPr>
            <a:cxnSpLocks/>
          </p:cNvCxnSpPr>
          <p:nvPr/>
        </p:nvCxnSpPr>
        <p:spPr>
          <a:xfrm>
            <a:off x="7439474" y="6948708"/>
            <a:ext cx="0" cy="140481"/>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cxnSp>
        <p:nvCxnSpPr>
          <p:cNvPr id="211" name="Straight Connector 210">
            <a:extLst>
              <a:ext uri="{FF2B5EF4-FFF2-40B4-BE49-F238E27FC236}">
                <a16:creationId xmlns:a16="http://schemas.microsoft.com/office/drawing/2014/main" id="{17F7D382-9D8C-4EA3-A33A-0ADB06DA8680}"/>
              </a:ext>
            </a:extLst>
          </p:cNvPr>
          <p:cNvCxnSpPr>
            <a:cxnSpLocks/>
            <a:stCxn id="921" idx="0"/>
            <a:endCxn id="865" idx="2"/>
          </p:cNvCxnSpPr>
          <p:nvPr/>
        </p:nvCxnSpPr>
        <p:spPr>
          <a:xfrm flipH="1" flipV="1">
            <a:off x="6200597" y="4839247"/>
            <a:ext cx="1490" cy="2144945"/>
          </a:xfrm>
          <a:prstGeom prst="line">
            <a:avLst/>
          </a:prstGeom>
          <a:ln>
            <a:solidFill>
              <a:schemeClr val="accent5">
                <a:lumMod val="20000"/>
                <a:lumOff val="8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55" name="Straight Connector 354">
            <a:extLst>
              <a:ext uri="{FF2B5EF4-FFF2-40B4-BE49-F238E27FC236}">
                <a16:creationId xmlns:a16="http://schemas.microsoft.com/office/drawing/2014/main" id="{2F922BE5-C0F6-41A4-BC09-2D41EAA1B0CF}"/>
              </a:ext>
            </a:extLst>
          </p:cNvPr>
          <p:cNvCxnSpPr>
            <a:cxnSpLocks/>
          </p:cNvCxnSpPr>
          <p:nvPr/>
        </p:nvCxnSpPr>
        <p:spPr>
          <a:xfrm>
            <a:off x="6668753" y="7085982"/>
            <a:ext cx="6655758" cy="0"/>
          </a:xfrm>
          <a:prstGeom prst="line">
            <a:avLst/>
          </a:prstGeom>
          <a:ln>
            <a:solidFill>
              <a:schemeClr val="accent5">
                <a:lumMod val="20000"/>
                <a:lumOff val="8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56" name="Connector: Elbow 255">
            <a:extLst>
              <a:ext uri="{FF2B5EF4-FFF2-40B4-BE49-F238E27FC236}">
                <a16:creationId xmlns:a16="http://schemas.microsoft.com/office/drawing/2014/main" id="{15E5A8D2-1B1F-4753-8145-7BFBD30F99C5}"/>
              </a:ext>
            </a:extLst>
          </p:cNvPr>
          <p:cNvCxnSpPr>
            <a:cxnSpLocks/>
            <a:stCxn id="282" idx="3"/>
            <a:endCxn id="865" idx="1"/>
          </p:cNvCxnSpPr>
          <p:nvPr/>
        </p:nvCxnSpPr>
        <p:spPr>
          <a:xfrm flipV="1">
            <a:off x="3713040" y="4703168"/>
            <a:ext cx="2031118" cy="1170837"/>
          </a:xfrm>
          <a:prstGeom prst="bentConnector3">
            <a:avLst/>
          </a:prstGeom>
          <a:ln>
            <a:prstDash val="dash"/>
          </a:ln>
        </p:spPr>
        <p:style>
          <a:lnRef idx="1">
            <a:schemeClr val="accent1"/>
          </a:lnRef>
          <a:fillRef idx="0">
            <a:schemeClr val="accent1"/>
          </a:fillRef>
          <a:effectRef idx="0">
            <a:schemeClr val="accent1"/>
          </a:effectRef>
          <a:fontRef idx="minor">
            <a:schemeClr val="tx1"/>
          </a:fontRef>
        </p:style>
      </p:cxnSp>
      <p:cxnSp>
        <p:nvCxnSpPr>
          <p:cNvPr id="248" name="Connector: Elbow 255">
            <a:extLst>
              <a:ext uri="{FF2B5EF4-FFF2-40B4-BE49-F238E27FC236}">
                <a16:creationId xmlns:a16="http://schemas.microsoft.com/office/drawing/2014/main" id="{F7D45BD3-B93A-0B49-8926-8C07F21CDC67}"/>
              </a:ext>
            </a:extLst>
          </p:cNvPr>
          <p:cNvCxnSpPr>
            <a:cxnSpLocks/>
            <a:stCxn id="282" idx="3"/>
            <a:endCxn id="921" idx="1"/>
          </p:cNvCxnSpPr>
          <p:nvPr/>
        </p:nvCxnSpPr>
        <p:spPr>
          <a:xfrm>
            <a:off x="3713040" y="5874005"/>
            <a:ext cx="2032607" cy="1246266"/>
          </a:xfrm>
          <a:prstGeom prst="bentConnector3">
            <a:avLst/>
          </a:prstGeom>
          <a:ln>
            <a:prstDash val="dash"/>
          </a:ln>
        </p:spPr>
        <p:style>
          <a:lnRef idx="1">
            <a:schemeClr val="accent1"/>
          </a:lnRef>
          <a:fillRef idx="0">
            <a:schemeClr val="accent1"/>
          </a:fillRef>
          <a:effectRef idx="0">
            <a:schemeClr val="accent1"/>
          </a:effectRef>
          <a:fontRef idx="minor">
            <a:schemeClr val="tx1"/>
          </a:fontRef>
        </p:style>
      </p:cxnSp>
      <p:sp>
        <p:nvSpPr>
          <p:cNvPr id="252" name="Rectangle 251">
            <a:extLst>
              <a:ext uri="{FF2B5EF4-FFF2-40B4-BE49-F238E27FC236}">
                <a16:creationId xmlns:a16="http://schemas.microsoft.com/office/drawing/2014/main" id="{6AA09E96-B158-C847-870D-C4D41A805BDC}"/>
              </a:ext>
            </a:extLst>
          </p:cNvPr>
          <p:cNvSpPr/>
          <p:nvPr/>
        </p:nvSpPr>
        <p:spPr>
          <a:xfrm>
            <a:off x="5129002" y="5871784"/>
            <a:ext cx="9274283" cy="3511064"/>
          </a:xfrm>
          <a:prstGeom prst="rect">
            <a:avLst/>
          </a:prstGeom>
          <a:solidFill>
            <a:srgbClr val="000000">
              <a:alpha val="91765"/>
            </a:srgbClr>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69"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Calibri"/>
              <a:ea typeface="+mn-ea"/>
              <a:cs typeface="+mn-cs"/>
            </a:endParaRPr>
          </a:p>
        </p:txBody>
      </p:sp>
      <p:grpSp>
        <p:nvGrpSpPr>
          <p:cNvPr id="253" name="Group 252">
            <a:extLst>
              <a:ext uri="{FF2B5EF4-FFF2-40B4-BE49-F238E27FC236}">
                <a16:creationId xmlns:a16="http://schemas.microsoft.com/office/drawing/2014/main" id="{0598DC11-EDAA-4C35-9012-21D589B0354D}"/>
              </a:ext>
            </a:extLst>
          </p:cNvPr>
          <p:cNvGrpSpPr>
            <a:grpSpLocks noChangeAspect="1"/>
          </p:cNvGrpSpPr>
          <p:nvPr/>
        </p:nvGrpSpPr>
        <p:grpSpPr>
          <a:xfrm>
            <a:off x="1355049" y="3377173"/>
            <a:ext cx="1295643" cy="771634"/>
            <a:chOff x="330994" y="2466935"/>
            <a:chExt cx="1031511" cy="614327"/>
          </a:xfrm>
          <a:effectLst/>
        </p:grpSpPr>
        <p:sp>
          <p:nvSpPr>
            <p:cNvPr id="254" name="Rectangle: Rounded Corners 253">
              <a:extLst>
                <a:ext uri="{FF2B5EF4-FFF2-40B4-BE49-F238E27FC236}">
                  <a16:creationId xmlns:a16="http://schemas.microsoft.com/office/drawing/2014/main" id="{4E3C4DE5-6644-4F85-B47F-A6A695557B24}"/>
                </a:ext>
              </a:extLst>
            </p:cNvPr>
            <p:cNvSpPr/>
            <p:nvPr/>
          </p:nvSpPr>
          <p:spPr>
            <a:xfrm>
              <a:off x="330994" y="2513364"/>
              <a:ext cx="1031511" cy="525167"/>
            </a:xfrm>
            <a:prstGeom prst="roundRect">
              <a:avLst>
                <a:gd name="adj" fmla="val 5000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32"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255" name="Picture 254">
              <a:extLst>
                <a:ext uri="{FF2B5EF4-FFF2-40B4-BE49-F238E27FC236}">
                  <a16:creationId xmlns:a16="http://schemas.microsoft.com/office/drawing/2014/main" id="{EE40D429-4812-4308-BB8B-3216392FF2F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12169" y="2466935"/>
              <a:ext cx="614327" cy="614327"/>
            </a:xfrm>
            <a:prstGeom prst="rect">
              <a:avLst/>
            </a:prstGeom>
          </p:spPr>
        </p:pic>
      </p:grpSp>
      <p:grpSp>
        <p:nvGrpSpPr>
          <p:cNvPr id="257" name="Group 256">
            <a:extLst>
              <a:ext uri="{FF2B5EF4-FFF2-40B4-BE49-F238E27FC236}">
                <a16:creationId xmlns:a16="http://schemas.microsoft.com/office/drawing/2014/main" id="{343DB6CB-4586-4BC6-B48C-1F8873CA15CC}"/>
              </a:ext>
            </a:extLst>
          </p:cNvPr>
          <p:cNvGrpSpPr>
            <a:grpSpLocks noChangeAspect="1"/>
          </p:cNvGrpSpPr>
          <p:nvPr/>
        </p:nvGrpSpPr>
        <p:grpSpPr>
          <a:xfrm>
            <a:off x="2194815" y="4346125"/>
            <a:ext cx="1295644" cy="666752"/>
            <a:chOff x="1395818" y="2513364"/>
            <a:chExt cx="1031511" cy="530826"/>
          </a:xfrm>
          <a:effectLst/>
        </p:grpSpPr>
        <p:sp>
          <p:nvSpPr>
            <p:cNvPr id="258" name="Rectangle: Rounded Corners 257">
              <a:extLst>
                <a:ext uri="{FF2B5EF4-FFF2-40B4-BE49-F238E27FC236}">
                  <a16:creationId xmlns:a16="http://schemas.microsoft.com/office/drawing/2014/main" id="{9F94862A-D21F-4E8F-BF18-D3791E325F63}"/>
                </a:ext>
              </a:extLst>
            </p:cNvPr>
            <p:cNvSpPr/>
            <p:nvPr/>
          </p:nvSpPr>
          <p:spPr>
            <a:xfrm>
              <a:off x="1395818" y="2513364"/>
              <a:ext cx="1031511" cy="530826"/>
            </a:xfrm>
            <a:prstGeom prst="roundRect">
              <a:avLst>
                <a:gd name="adj" fmla="val 5000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32"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259" name="Picture 258">
              <a:extLst>
                <a:ext uri="{FF2B5EF4-FFF2-40B4-BE49-F238E27FC236}">
                  <a16:creationId xmlns:a16="http://schemas.microsoft.com/office/drawing/2014/main" id="{5F9AD48F-83D1-4B81-9B0F-BE4432D076D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560534" y="2675696"/>
              <a:ext cx="724487" cy="196807"/>
            </a:xfrm>
            <a:prstGeom prst="rect">
              <a:avLst/>
            </a:prstGeom>
          </p:spPr>
        </p:pic>
      </p:grpSp>
      <p:grpSp>
        <p:nvGrpSpPr>
          <p:cNvPr id="262" name="Group 261">
            <a:extLst>
              <a:ext uri="{FF2B5EF4-FFF2-40B4-BE49-F238E27FC236}">
                <a16:creationId xmlns:a16="http://schemas.microsoft.com/office/drawing/2014/main" id="{F3AA63B8-E00E-496E-A6FF-4E44AEBFE803}"/>
              </a:ext>
            </a:extLst>
          </p:cNvPr>
          <p:cNvGrpSpPr>
            <a:grpSpLocks noChangeAspect="1"/>
          </p:cNvGrpSpPr>
          <p:nvPr/>
        </p:nvGrpSpPr>
        <p:grpSpPr>
          <a:xfrm>
            <a:off x="3062503" y="3433229"/>
            <a:ext cx="1303180" cy="674795"/>
            <a:chOff x="885266" y="3270723"/>
            <a:chExt cx="1037512" cy="537230"/>
          </a:xfrm>
          <a:effectLst/>
        </p:grpSpPr>
        <p:sp>
          <p:nvSpPr>
            <p:cNvPr id="263" name="Rectangle: Rounded Corners 262">
              <a:extLst>
                <a:ext uri="{FF2B5EF4-FFF2-40B4-BE49-F238E27FC236}">
                  <a16:creationId xmlns:a16="http://schemas.microsoft.com/office/drawing/2014/main" id="{0F6E2564-34FD-4459-8E89-C293A6386D96}"/>
                </a:ext>
              </a:extLst>
            </p:cNvPr>
            <p:cNvSpPr/>
            <p:nvPr/>
          </p:nvSpPr>
          <p:spPr>
            <a:xfrm>
              <a:off x="885266" y="3270723"/>
              <a:ext cx="1037512" cy="537230"/>
            </a:xfrm>
            <a:prstGeom prst="roundRect">
              <a:avLst>
                <a:gd name="adj" fmla="val 5000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32"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264" name="Picture 263" descr="A close up of a logo&#10;&#10;Description automatically generated">
              <a:extLst>
                <a:ext uri="{FF2B5EF4-FFF2-40B4-BE49-F238E27FC236}">
                  <a16:creationId xmlns:a16="http://schemas.microsoft.com/office/drawing/2014/main" id="{BE042616-FF6A-4B24-A39F-A2A8BE2F41FE}"/>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71004" y="3287610"/>
              <a:ext cx="649627" cy="487415"/>
            </a:xfrm>
            <a:prstGeom prst="rect">
              <a:avLst/>
            </a:prstGeom>
          </p:spPr>
        </p:pic>
      </p:grpSp>
      <p:grpSp>
        <p:nvGrpSpPr>
          <p:cNvPr id="265" name="Group 264">
            <a:extLst>
              <a:ext uri="{FF2B5EF4-FFF2-40B4-BE49-F238E27FC236}">
                <a16:creationId xmlns:a16="http://schemas.microsoft.com/office/drawing/2014/main" id="{6B516602-509B-4F1C-93DD-ECCE13926F73}"/>
              </a:ext>
            </a:extLst>
          </p:cNvPr>
          <p:cNvGrpSpPr>
            <a:grpSpLocks noChangeAspect="1"/>
          </p:cNvGrpSpPr>
          <p:nvPr/>
        </p:nvGrpSpPr>
        <p:grpSpPr>
          <a:xfrm>
            <a:off x="2219827" y="7625210"/>
            <a:ext cx="1321829" cy="684452"/>
            <a:chOff x="929892" y="4763655"/>
            <a:chExt cx="1037512" cy="537230"/>
          </a:xfrm>
          <a:effectLst/>
        </p:grpSpPr>
        <p:sp>
          <p:nvSpPr>
            <p:cNvPr id="266" name="Rectangle: Rounded Corners 265">
              <a:extLst>
                <a:ext uri="{FF2B5EF4-FFF2-40B4-BE49-F238E27FC236}">
                  <a16:creationId xmlns:a16="http://schemas.microsoft.com/office/drawing/2014/main" id="{DB5075AD-6797-42DA-B28A-0D3A5C29F44E}"/>
                </a:ext>
              </a:extLst>
            </p:cNvPr>
            <p:cNvSpPr/>
            <p:nvPr/>
          </p:nvSpPr>
          <p:spPr>
            <a:xfrm>
              <a:off x="929892" y="4763655"/>
              <a:ext cx="1037512" cy="537230"/>
            </a:xfrm>
            <a:prstGeom prst="roundRect">
              <a:avLst>
                <a:gd name="adj" fmla="val 5000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32"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268" name="Picture 267">
              <a:extLst>
                <a:ext uri="{FF2B5EF4-FFF2-40B4-BE49-F238E27FC236}">
                  <a16:creationId xmlns:a16="http://schemas.microsoft.com/office/drawing/2014/main" id="{8649AA58-560E-4B49-8B55-012A4B986EF2}"/>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147476" y="4784371"/>
              <a:ext cx="573154" cy="452382"/>
            </a:xfrm>
            <a:prstGeom prst="rect">
              <a:avLst/>
            </a:prstGeom>
          </p:spPr>
        </p:pic>
      </p:grpSp>
      <p:sp>
        <p:nvSpPr>
          <p:cNvPr id="737" name="TextBox 736">
            <a:extLst>
              <a:ext uri="{FF2B5EF4-FFF2-40B4-BE49-F238E27FC236}">
                <a16:creationId xmlns:a16="http://schemas.microsoft.com/office/drawing/2014/main" id="{E0266FAC-3645-7D49-AB91-EAFD6C41D690}"/>
              </a:ext>
            </a:extLst>
          </p:cNvPr>
          <p:cNvSpPr txBox="1"/>
          <p:nvPr/>
        </p:nvSpPr>
        <p:spPr>
          <a:xfrm>
            <a:off x="5495271" y="8972881"/>
            <a:ext cx="558165" cy="276999"/>
          </a:xfrm>
          <a:prstGeom prst="rect">
            <a:avLst/>
          </a:prstGeom>
          <a:noFill/>
        </p:spPr>
        <p:txBody>
          <a:bodyPr wrap="none" rtlCol="0">
            <a:spAutoFit/>
          </a:bodyPr>
          <a:lstStyle>
            <a:defPPr>
              <a:defRPr lang="en-US"/>
            </a:defPPr>
            <a:lvl1pPr>
              <a:defRPr sz="1800">
                <a:solidFill>
                  <a:schemeClr val="accent6">
                    <a:lumMod val="50000"/>
                  </a:schemeClr>
                </a:solidFill>
              </a:defRPr>
            </a:lvl1pPr>
          </a:lstStyle>
          <a:p>
            <a:pPr marL="0" marR="0" lvl="0" indent="0" algn="ctr" defTabSz="121865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a:ea typeface="+mn-ea"/>
                <a:cs typeface="+mn-cs"/>
              </a:rPr>
              <a:t>Pump</a:t>
            </a:r>
          </a:p>
        </p:txBody>
      </p:sp>
      <p:sp>
        <p:nvSpPr>
          <p:cNvPr id="738" name="TextBox 737">
            <a:extLst>
              <a:ext uri="{FF2B5EF4-FFF2-40B4-BE49-F238E27FC236}">
                <a16:creationId xmlns:a16="http://schemas.microsoft.com/office/drawing/2014/main" id="{305A1EC7-FA8F-C449-A892-1C256A6ED440}"/>
              </a:ext>
            </a:extLst>
          </p:cNvPr>
          <p:cNvSpPr txBox="1"/>
          <p:nvPr/>
        </p:nvSpPr>
        <p:spPr>
          <a:xfrm>
            <a:off x="6369360" y="8972881"/>
            <a:ext cx="529056" cy="276999"/>
          </a:xfrm>
          <a:prstGeom prst="rect">
            <a:avLst/>
          </a:prstGeom>
          <a:noFill/>
        </p:spPr>
        <p:txBody>
          <a:bodyPr wrap="none" rtlCol="0">
            <a:spAutoFit/>
          </a:bodyPr>
          <a:lstStyle>
            <a:defPPr>
              <a:defRPr lang="en-US"/>
            </a:defPPr>
            <a:lvl1pPr>
              <a:defRPr sz="1800">
                <a:solidFill>
                  <a:schemeClr val="accent6">
                    <a:lumMod val="50000"/>
                  </a:schemeClr>
                </a:solidFill>
              </a:defRPr>
            </a:lvl1pPr>
          </a:lstStyle>
          <a:p>
            <a:pPr marL="0" marR="0" lvl="0" indent="0" algn="ctr" defTabSz="121865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a:ea typeface="+mn-ea"/>
                <a:cs typeface="+mn-cs"/>
              </a:rPr>
              <a:t>Valve</a:t>
            </a:r>
          </a:p>
        </p:txBody>
      </p:sp>
      <p:sp>
        <p:nvSpPr>
          <p:cNvPr id="739" name="TextBox 738">
            <a:extLst>
              <a:ext uri="{FF2B5EF4-FFF2-40B4-BE49-F238E27FC236}">
                <a16:creationId xmlns:a16="http://schemas.microsoft.com/office/drawing/2014/main" id="{61126259-7B67-F646-8177-59C0B96C46CD}"/>
              </a:ext>
            </a:extLst>
          </p:cNvPr>
          <p:cNvSpPr txBox="1"/>
          <p:nvPr/>
        </p:nvSpPr>
        <p:spPr>
          <a:xfrm>
            <a:off x="8823752" y="8972881"/>
            <a:ext cx="409663" cy="276999"/>
          </a:xfrm>
          <a:prstGeom prst="rect">
            <a:avLst/>
          </a:prstGeom>
          <a:noFill/>
        </p:spPr>
        <p:txBody>
          <a:bodyPr wrap="none" rtlCol="0">
            <a:spAutoFit/>
          </a:bodyPr>
          <a:lstStyle>
            <a:defPPr>
              <a:defRPr lang="en-US"/>
            </a:defPPr>
            <a:lvl1pPr>
              <a:defRPr sz="1800">
                <a:solidFill>
                  <a:schemeClr val="accent6">
                    <a:lumMod val="50000"/>
                  </a:schemeClr>
                </a:solidFill>
              </a:defRPr>
            </a:lvl1pPr>
          </a:lstStyle>
          <a:p>
            <a:pPr marL="0" marR="0" lvl="0" indent="0" algn="ctr" defTabSz="121865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a:ea typeface="+mn-ea"/>
                <a:cs typeface="+mn-cs"/>
              </a:rPr>
              <a:t>Fan</a:t>
            </a:r>
          </a:p>
        </p:txBody>
      </p:sp>
      <p:sp>
        <p:nvSpPr>
          <p:cNvPr id="740" name="TextBox 739">
            <a:extLst>
              <a:ext uri="{FF2B5EF4-FFF2-40B4-BE49-F238E27FC236}">
                <a16:creationId xmlns:a16="http://schemas.microsoft.com/office/drawing/2014/main" id="{9B6C462F-988A-3D44-BF69-B2BC3E4317EB}"/>
              </a:ext>
            </a:extLst>
          </p:cNvPr>
          <p:cNvSpPr txBox="1"/>
          <p:nvPr/>
        </p:nvSpPr>
        <p:spPr>
          <a:xfrm>
            <a:off x="10276719" y="8972881"/>
            <a:ext cx="529056" cy="276999"/>
          </a:xfrm>
          <a:prstGeom prst="rect">
            <a:avLst/>
          </a:prstGeom>
          <a:noFill/>
        </p:spPr>
        <p:txBody>
          <a:bodyPr wrap="none" rtlCol="0">
            <a:spAutoFit/>
          </a:bodyPr>
          <a:lstStyle>
            <a:defPPr>
              <a:defRPr lang="en-US"/>
            </a:defPPr>
            <a:lvl1pPr>
              <a:defRPr sz="1800">
                <a:solidFill>
                  <a:schemeClr val="accent6">
                    <a:lumMod val="50000"/>
                  </a:schemeClr>
                </a:solidFill>
              </a:defRPr>
            </a:lvl1pPr>
          </a:lstStyle>
          <a:p>
            <a:pPr marL="0" marR="0" lvl="0" indent="0" algn="ctr" defTabSz="121865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a:ea typeface="+mn-ea"/>
                <a:cs typeface="+mn-cs"/>
              </a:rPr>
              <a:t>Valve</a:t>
            </a:r>
          </a:p>
        </p:txBody>
      </p:sp>
      <p:sp>
        <p:nvSpPr>
          <p:cNvPr id="741" name="TextBox 740">
            <a:extLst>
              <a:ext uri="{FF2B5EF4-FFF2-40B4-BE49-F238E27FC236}">
                <a16:creationId xmlns:a16="http://schemas.microsoft.com/office/drawing/2014/main" id="{94B8E210-BD7E-E144-AFCF-229C0B9D4717}"/>
              </a:ext>
            </a:extLst>
          </p:cNvPr>
          <p:cNvSpPr txBox="1"/>
          <p:nvPr/>
        </p:nvSpPr>
        <p:spPr>
          <a:xfrm>
            <a:off x="11203356" y="8972881"/>
            <a:ext cx="558165" cy="276999"/>
          </a:xfrm>
          <a:prstGeom prst="rect">
            <a:avLst/>
          </a:prstGeom>
          <a:noFill/>
        </p:spPr>
        <p:txBody>
          <a:bodyPr wrap="none" rtlCol="0">
            <a:spAutoFit/>
          </a:bodyPr>
          <a:lstStyle>
            <a:defPPr>
              <a:defRPr lang="en-US"/>
            </a:defPPr>
            <a:lvl1pPr>
              <a:defRPr sz="1800">
                <a:solidFill>
                  <a:schemeClr val="accent6">
                    <a:lumMod val="50000"/>
                  </a:schemeClr>
                </a:solidFill>
              </a:defRPr>
            </a:lvl1pPr>
          </a:lstStyle>
          <a:p>
            <a:pPr marL="0" marR="0" lvl="0" indent="0" algn="ctr" defTabSz="121865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a:ea typeface="+mn-ea"/>
                <a:cs typeface="+mn-cs"/>
              </a:rPr>
              <a:t>Pump</a:t>
            </a:r>
          </a:p>
        </p:txBody>
      </p:sp>
      <p:pic>
        <p:nvPicPr>
          <p:cNvPr id="747" name="Picture 746">
            <a:extLst>
              <a:ext uri="{FF2B5EF4-FFF2-40B4-BE49-F238E27FC236}">
                <a16:creationId xmlns:a16="http://schemas.microsoft.com/office/drawing/2014/main" id="{091BBA70-6D54-654F-996E-A890AB3282CF}"/>
              </a:ext>
            </a:extLst>
          </p:cNvPr>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5504555" y="8591247"/>
            <a:ext cx="590130" cy="393420"/>
          </a:xfrm>
          <a:prstGeom prst="rect">
            <a:avLst/>
          </a:prstGeom>
        </p:spPr>
      </p:pic>
      <p:pic>
        <p:nvPicPr>
          <p:cNvPr id="748" name="Picture 747">
            <a:extLst>
              <a:ext uri="{FF2B5EF4-FFF2-40B4-BE49-F238E27FC236}">
                <a16:creationId xmlns:a16="http://schemas.microsoft.com/office/drawing/2014/main" id="{93CF12B6-B556-D64A-888F-A6CC1C1355FD}"/>
              </a:ext>
            </a:extLst>
          </p:cNvPr>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11173110" y="8575913"/>
            <a:ext cx="590130" cy="393420"/>
          </a:xfrm>
          <a:prstGeom prst="rect">
            <a:avLst/>
          </a:prstGeom>
        </p:spPr>
      </p:pic>
      <p:pic>
        <p:nvPicPr>
          <p:cNvPr id="750" name="Picture 749">
            <a:extLst>
              <a:ext uri="{FF2B5EF4-FFF2-40B4-BE49-F238E27FC236}">
                <a16:creationId xmlns:a16="http://schemas.microsoft.com/office/drawing/2014/main" id="{D131E211-E3FF-5441-A5A8-836982F045C7}"/>
              </a:ext>
            </a:extLst>
          </p:cNvPr>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8680099" y="8674027"/>
            <a:ext cx="688016" cy="241736"/>
          </a:xfrm>
          <a:prstGeom prst="rect">
            <a:avLst/>
          </a:prstGeom>
        </p:spPr>
      </p:pic>
      <p:pic>
        <p:nvPicPr>
          <p:cNvPr id="751" name="Picture 750">
            <a:extLst>
              <a:ext uri="{FF2B5EF4-FFF2-40B4-BE49-F238E27FC236}">
                <a16:creationId xmlns:a16="http://schemas.microsoft.com/office/drawing/2014/main" id="{0FCFA9A8-058E-484B-9B2C-D16239505461}"/>
              </a:ext>
            </a:extLst>
          </p:cNvPr>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6414188" y="8670802"/>
            <a:ext cx="490910" cy="347729"/>
          </a:xfrm>
          <a:prstGeom prst="rect">
            <a:avLst/>
          </a:prstGeom>
        </p:spPr>
      </p:pic>
      <p:pic>
        <p:nvPicPr>
          <p:cNvPr id="752" name="Picture 751">
            <a:extLst>
              <a:ext uri="{FF2B5EF4-FFF2-40B4-BE49-F238E27FC236}">
                <a16:creationId xmlns:a16="http://schemas.microsoft.com/office/drawing/2014/main" id="{70373E9F-BFA3-EF41-B5CB-28D366278DF5}"/>
              </a:ext>
            </a:extLst>
          </p:cNvPr>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10329146" y="8621606"/>
            <a:ext cx="490910" cy="347729"/>
          </a:xfrm>
          <a:prstGeom prst="rect">
            <a:avLst/>
          </a:prstGeom>
        </p:spPr>
      </p:pic>
      <p:cxnSp>
        <p:nvCxnSpPr>
          <p:cNvPr id="758" name="Elbow Connector 757">
            <a:extLst>
              <a:ext uri="{FF2B5EF4-FFF2-40B4-BE49-F238E27FC236}">
                <a16:creationId xmlns:a16="http://schemas.microsoft.com/office/drawing/2014/main" id="{00834669-96AD-7D4E-8B2B-4E1212B68040}"/>
              </a:ext>
            </a:extLst>
          </p:cNvPr>
          <p:cNvCxnSpPr>
            <a:cxnSpLocks/>
          </p:cNvCxnSpPr>
          <p:nvPr/>
        </p:nvCxnSpPr>
        <p:spPr>
          <a:xfrm rot="16200000" flipH="1">
            <a:off x="6188523" y="8153736"/>
            <a:ext cx="25632" cy="880323"/>
          </a:xfrm>
          <a:prstGeom prst="bentConnector3">
            <a:avLst>
              <a:gd name="adj1" fmla="val -891854"/>
            </a:avLst>
          </a:prstGeom>
          <a:ln w="12700">
            <a:solidFill>
              <a:srgbClr val="00B0EC"/>
            </a:solidFill>
          </a:ln>
        </p:spPr>
        <p:style>
          <a:lnRef idx="1">
            <a:schemeClr val="accent1"/>
          </a:lnRef>
          <a:fillRef idx="0">
            <a:schemeClr val="accent1"/>
          </a:fillRef>
          <a:effectRef idx="0">
            <a:schemeClr val="accent1"/>
          </a:effectRef>
          <a:fontRef idx="minor">
            <a:schemeClr val="tx1"/>
          </a:fontRef>
        </p:style>
      </p:cxnSp>
      <p:cxnSp>
        <p:nvCxnSpPr>
          <p:cNvPr id="760" name="Elbow Connector 759">
            <a:extLst>
              <a:ext uri="{FF2B5EF4-FFF2-40B4-BE49-F238E27FC236}">
                <a16:creationId xmlns:a16="http://schemas.microsoft.com/office/drawing/2014/main" id="{805E4122-37CE-054E-BC70-3991F792C1E9}"/>
              </a:ext>
            </a:extLst>
          </p:cNvPr>
          <p:cNvCxnSpPr>
            <a:cxnSpLocks/>
          </p:cNvCxnSpPr>
          <p:nvPr/>
        </p:nvCxnSpPr>
        <p:spPr>
          <a:xfrm rot="16200000" flipH="1">
            <a:off x="10950104" y="8135150"/>
            <a:ext cx="81734" cy="883343"/>
          </a:xfrm>
          <a:prstGeom prst="bentConnector3">
            <a:avLst>
              <a:gd name="adj1" fmla="val -213653"/>
            </a:avLst>
          </a:prstGeom>
          <a:ln w="12700">
            <a:solidFill>
              <a:srgbClr val="00B0EC"/>
            </a:solidFill>
          </a:ln>
        </p:spPr>
        <p:style>
          <a:lnRef idx="1">
            <a:schemeClr val="accent1"/>
          </a:lnRef>
          <a:fillRef idx="0">
            <a:schemeClr val="accent1"/>
          </a:fillRef>
          <a:effectRef idx="0">
            <a:schemeClr val="accent1"/>
          </a:effectRef>
          <a:fontRef idx="minor">
            <a:schemeClr val="tx1"/>
          </a:fontRef>
        </p:style>
      </p:cxnSp>
      <p:grpSp>
        <p:nvGrpSpPr>
          <p:cNvPr id="775" name="Group 4">
            <a:extLst>
              <a:ext uri="{FF2B5EF4-FFF2-40B4-BE49-F238E27FC236}">
                <a16:creationId xmlns:a16="http://schemas.microsoft.com/office/drawing/2014/main" id="{9FF7203F-42B5-C546-B0DF-A9832B03B335}"/>
              </a:ext>
            </a:extLst>
          </p:cNvPr>
          <p:cNvGrpSpPr>
            <a:grpSpLocks noChangeAspect="1"/>
          </p:cNvGrpSpPr>
          <p:nvPr/>
        </p:nvGrpSpPr>
        <p:grpSpPr bwMode="auto">
          <a:xfrm>
            <a:off x="7869324" y="8701037"/>
            <a:ext cx="512763" cy="212726"/>
            <a:chOff x="3624" y="5270"/>
            <a:chExt cx="323" cy="134"/>
          </a:xfrm>
        </p:grpSpPr>
        <p:sp>
          <p:nvSpPr>
            <p:cNvPr id="777" name="Oval 5">
              <a:extLst>
                <a:ext uri="{FF2B5EF4-FFF2-40B4-BE49-F238E27FC236}">
                  <a16:creationId xmlns:a16="http://schemas.microsoft.com/office/drawing/2014/main" id="{6A90CD63-AE78-BE46-8C9C-8307D3DB0077}"/>
                </a:ext>
              </a:extLst>
            </p:cNvPr>
            <p:cNvSpPr>
              <a:spLocks noChangeArrowheads="1"/>
            </p:cNvSpPr>
            <p:nvPr/>
          </p:nvSpPr>
          <p:spPr bwMode="auto">
            <a:xfrm>
              <a:off x="3718" y="5270"/>
              <a:ext cx="125" cy="134"/>
            </a:xfrm>
            <a:prstGeom prst="ellipse">
              <a:avLst/>
            </a:prstGeom>
            <a:noFill/>
            <a:ln w="12700"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bodyPr>
            <a:lstStyle/>
            <a:p>
              <a:pPr marL="0" marR="0" lvl="0" indent="0" algn="ctr" defTabSz="914214" rtl="0" eaLnBrk="1" fontAlgn="auto" latinLnBrk="0" hangingPunct="1">
                <a:lnSpc>
                  <a:spcPct val="100000"/>
                </a:lnSpc>
                <a:spcBef>
                  <a:spcPts val="0"/>
                </a:spcBef>
                <a:spcAft>
                  <a:spcPts val="0"/>
                </a:spcAft>
                <a:buClrTx/>
                <a:buSzTx/>
                <a:buFontTx/>
                <a:buNone/>
                <a:tabLst/>
                <a:defRPr/>
              </a:pPr>
              <a:r>
                <a:rPr kumimoji="0" lang="en-US" sz="1001" b="0" i="0" u="none" strike="noStrike" kern="1200" cap="none" spc="0" normalizeH="0" baseline="0" noProof="0" dirty="0">
                  <a:ln>
                    <a:noFill/>
                  </a:ln>
                  <a:solidFill>
                    <a:srgbClr val="FFFFFF"/>
                  </a:solidFill>
                  <a:effectLst/>
                  <a:uLnTx/>
                  <a:uFillTx/>
                  <a:latin typeface="Calibri"/>
                  <a:ea typeface="+mn-ea"/>
                  <a:cs typeface="+mn-cs"/>
                </a:rPr>
                <a:t>S</a:t>
              </a:r>
            </a:p>
          </p:txBody>
        </p:sp>
        <p:sp>
          <p:nvSpPr>
            <p:cNvPr id="778" name="Line 6">
              <a:extLst>
                <a:ext uri="{FF2B5EF4-FFF2-40B4-BE49-F238E27FC236}">
                  <a16:creationId xmlns:a16="http://schemas.microsoft.com/office/drawing/2014/main" id="{8903CF3E-DCBB-174D-88F2-8D2A1A157679}"/>
                </a:ext>
              </a:extLst>
            </p:cNvPr>
            <p:cNvSpPr>
              <a:spLocks noChangeShapeType="1"/>
            </p:cNvSpPr>
            <p:nvPr/>
          </p:nvSpPr>
          <p:spPr bwMode="auto">
            <a:xfrm>
              <a:off x="3845" y="5337"/>
              <a:ext cx="102" cy="0"/>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21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a:ea typeface="+mn-ea"/>
                <a:cs typeface="+mn-cs"/>
              </a:endParaRPr>
            </a:p>
          </p:txBody>
        </p:sp>
        <p:sp>
          <p:nvSpPr>
            <p:cNvPr id="779" name="Line 8">
              <a:extLst>
                <a:ext uri="{FF2B5EF4-FFF2-40B4-BE49-F238E27FC236}">
                  <a16:creationId xmlns:a16="http://schemas.microsoft.com/office/drawing/2014/main" id="{6546DCA3-5A7A-924D-9F12-FDE865387989}"/>
                </a:ext>
              </a:extLst>
            </p:cNvPr>
            <p:cNvSpPr>
              <a:spLocks noChangeShapeType="1"/>
            </p:cNvSpPr>
            <p:nvPr/>
          </p:nvSpPr>
          <p:spPr bwMode="auto">
            <a:xfrm>
              <a:off x="3624" y="5338"/>
              <a:ext cx="90" cy="0"/>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21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a:ea typeface="+mn-ea"/>
                <a:cs typeface="+mn-cs"/>
              </a:endParaRPr>
            </a:p>
          </p:txBody>
        </p:sp>
      </p:grpSp>
      <p:sp>
        <p:nvSpPr>
          <p:cNvPr id="776" name="TextBox 775">
            <a:extLst>
              <a:ext uri="{FF2B5EF4-FFF2-40B4-BE49-F238E27FC236}">
                <a16:creationId xmlns:a16="http://schemas.microsoft.com/office/drawing/2014/main" id="{592E01A2-33C6-B045-9F1F-D8EB1251AE0F}"/>
              </a:ext>
            </a:extLst>
          </p:cNvPr>
          <p:cNvSpPr txBox="1"/>
          <p:nvPr/>
        </p:nvSpPr>
        <p:spPr>
          <a:xfrm>
            <a:off x="7825859" y="8972881"/>
            <a:ext cx="615874" cy="276999"/>
          </a:xfrm>
          <a:prstGeom prst="rect">
            <a:avLst/>
          </a:prstGeom>
          <a:noFill/>
        </p:spPr>
        <p:txBody>
          <a:bodyPr wrap="none" rtlCol="0">
            <a:spAutoFit/>
          </a:bodyPr>
          <a:lstStyle>
            <a:defPPr>
              <a:defRPr lang="en-US"/>
            </a:defPPr>
            <a:lvl1pPr>
              <a:defRPr sz="1800">
                <a:solidFill>
                  <a:schemeClr val="accent6">
                    <a:lumMod val="50000"/>
                  </a:schemeClr>
                </a:solidFill>
              </a:defRPr>
            </a:lvl1pPr>
          </a:lstStyle>
          <a:p>
            <a:pPr marL="0" marR="0" lvl="0" indent="0" algn="ctr" defTabSz="121865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a:ea typeface="+mn-ea"/>
                <a:cs typeface="+mn-cs"/>
              </a:rPr>
              <a:t>Sensor</a:t>
            </a:r>
          </a:p>
        </p:txBody>
      </p:sp>
      <p:grpSp>
        <p:nvGrpSpPr>
          <p:cNvPr id="201" name="Group 200">
            <a:extLst>
              <a:ext uri="{FF2B5EF4-FFF2-40B4-BE49-F238E27FC236}">
                <a16:creationId xmlns:a16="http://schemas.microsoft.com/office/drawing/2014/main" id="{D6290821-AFDE-4828-A727-5843E9283D42}"/>
              </a:ext>
            </a:extLst>
          </p:cNvPr>
          <p:cNvGrpSpPr/>
          <p:nvPr/>
        </p:nvGrpSpPr>
        <p:grpSpPr>
          <a:xfrm>
            <a:off x="12730314" y="8618984"/>
            <a:ext cx="354930" cy="341712"/>
            <a:chOff x="9290082" y="5712226"/>
            <a:chExt cx="296010" cy="258269"/>
          </a:xfrm>
        </p:grpSpPr>
        <p:grpSp>
          <p:nvGrpSpPr>
            <p:cNvPr id="781" name="Group 12">
              <a:extLst>
                <a:ext uri="{FF2B5EF4-FFF2-40B4-BE49-F238E27FC236}">
                  <a16:creationId xmlns:a16="http://schemas.microsoft.com/office/drawing/2014/main" id="{1AAE839B-A21D-1C44-96C8-93849B5A6144}"/>
                </a:ext>
              </a:extLst>
            </p:cNvPr>
            <p:cNvGrpSpPr>
              <a:grpSpLocks noChangeAspect="1"/>
            </p:cNvGrpSpPr>
            <p:nvPr/>
          </p:nvGrpSpPr>
          <p:grpSpPr bwMode="auto">
            <a:xfrm>
              <a:off x="9290082" y="5802008"/>
              <a:ext cx="296010" cy="168487"/>
              <a:chOff x="3178" y="5287"/>
              <a:chExt cx="300" cy="173"/>
            </a:xfrm>
          </p:grpSpPr>
          <p:sp>
            <p:nvSpPr>
              <p:cNvPr id="784" name="Freeform 13">
                <a:extLst>
                  <a:ext uri="{FF2B5EF4-FFF2-40B4-BE49-F238E27FC236}">
                    <a16:creationId xmlns:a16="http://schemas.microsoft.com/office/drawing/2014/main" id="{0D241261-E631-4A45-AF44-2007CFD709BE}"/>
                  </a:ext>
                </a:extLst>
              </p:cNvPr>
              <p:cNvSpPr>
                <a:spLocks/>
              </p:cNvSpPr>
              <p:nvPr/>
            </p:nvSpPr>
            <p:spPr bwMode="auto">
              <a:xfrm>
                <a:off x="3178" y="5287"/>
                <a:ext cx="152" cy="173"/>
              </a:xfrm>
              <a:custGeom>
                <a:avLst/>
                <a:gdLst>
                  <a:gd name="T0" fmla="*/ 0 w 152"/>
                  <a:gd name="T1" fmla="*/ 0 h 173"/>
                  <a:gd name="T2" fmla="*/ 152 w 152"/>
                  <a:gd name="T3" fmla="*/ 87 h 173"/>
                  <a:gd name="T4" fmla="*/ 0 w 152"/>
                  <a:gd name="T5" fmla="*/ 173 h 173"/>
                  <a:gd name="T6" fmla="*/ 0 w 152"/>
                  <a:gd name="T7" fmla="*/ 0 h 173"/>
                  <a:gd name="T8" fmla="*/ 0 w 152"/>
                  <a:gd name="T9" fmla="*/ 0 h 173"/>
                </a:gdLst>
                <a:ahLst/>
                <a:cxnLst>
                  <a:cxn ang="0">
                    <a:pos x="T0" y="T1"/>
                  </a:cxn>
                  <a:cxn ang="0">
                    <a:pos x="T2" y="T3"/>
                  </a:cxn>
                  <a:cxn ang="0">
                    <a:pos x="T4" y="T5"/>
                  </a:cxn>
                  <a:cxn ang="0">
                    <a:pos x="T6" y="T7"/>
                  </a:cxn>
                  <a:cxn ang="0">
                    <a:pos x="T8" y="T9"/>
                  </a:cxn>
                </a:cxnLst>
                <a:rect l="0" t="0" r="r" b="b"/>
                <a:pathLst>
                  <a:path w="152" h="173">
                    <a:moveTo>
                      <a:pt x="0" y="0"/>
                    </a:moveTo>
                    <a:lnTo>
                      <a:pt x="152" y="87"/>
                    </a:lnTo>
                    <a:lnTo>
                      <a:pt x="0" y="173"/>
                    </a:lnTo>
                    <a:lnTo>
                      <a:pt x="0" y="0"/>
                    </a:lnTo>
                    <a:lnTo>
                      <a:pt x="0" y="0"/>
                    </a:lnTo>
                    <a:close/>
                  </a:path>
                </a:pathLst>
              </a:custGeom>
              <a:noFill/>
              <a:ln w="14288"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a:ea typeface="+mn-ea"/>
                  <a:cs typeface="+mn-cs"/>
                </a:endParaRPr>
              </a:p>
            </p:txBody>
          </p:sp>
          <p:sp>
            <p:nvSpPr>
              <p:cNvPr id="785" name="Freeform 14">
                <a:extLst>
                  <a:ext uri="{FF2B5EF4-FFF2-40B4-BE49-F238E27FC236}">
                    <a16:creationId xmlns:a16="http://schemas.microsoft.com/office/drawing/2014/main" id="{3D63AA55-712B-D347-A512-5E1BA36D3368}"/>
                  </a:ext>
                </a:extLst>
              </p:cNvPr>
              <p:cNvSpPr>
                <a:spLocks/>
              </p:cNvSpPr>
              <p:nvPr/>
            </p:nvSpPr>
            <p:spPr bwMode="auto">
              <a:xfrm>
                <a:off x="3326" y="5287"/>
                <a:ext cx="152" cy="173"/>
              </a:xfrm>
              <a:custGeom>
                <a:avLst/>
                <a:gdLst>
                  <a:gd name="T0" fmla="*/ 152 w 152"/>
                  <a:gd name="T1" fmla="*/ 0 h 173"/>
                  <a:gd name="T2" fmla="*/ 0 w 152"/>
                  <a:gd name="T3" fmla="*/ 87 h 173"/>
                  <a:gd name="T4" fmla="*/ 152 w 152"/>
                  <a:gd name="T5" fmla="*/ 173 h 173"/>
                  <a:gd name="T6" fmla="*/ 152 w 152"/>
                  <a:gd name="T7" fmla="*/ 0 h 173"/>
                  <a:gd name="T8" fmla="*/ 152 w 152"/>
                  <a:gd name="T9" fmla="*/ 0 h 173"/>
                </a:gdLst>
                <a:ahLst/>
                <a:cxnLst>
                  <a:cxn ang="0">
                    <a:pos x="T0" y="T1"/>
                  </a:cxn>
                  <a:cxn ang="0">
                    <a:pos x="T2" y="T3"/>
                  </a:cxn>
                  <a:cxn ang="0">
                    <a:pos x="T4" y="T5"/>
                  </a:cxn>
                  <a:cxn ang="0">
                    <a:pos x="T6" y="T7"/>
                  </a:cxn>
                  <a:cxn ang="0">
                    <a:pos x="T8" y="T9"/>
                  </a:cxn>
                </a:cxnLst>
                <a:rect l="0" t="0" r="r" b="b"/>
                <a:pathLst>
                  <a:path w="152" h="173">
                    <a:moveTo>
                      <a:pt x="152" y="0"/>
                    </a:moveTo>
                    <a:lnTo>
                      <a:pt x="0" y="87"/>
                    </a:lnTo>
                    <a:lnTo>
                      <a:pt x="152" y="173"/>
                    </a:lnTo>
                    <a:lnTo>
                      <a:pt x="152" y="0"/>
                    </a:lnTo>
                    <a:lnTo>
                      <a:pt x="152" y="0"/>
                    </a:lnTo>
                    <a:close/>
                  </a:path>
                </a:pathLst>
              </a:custGeom>
              <a:noFill/>
              <a:ln w="14288"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21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a:ea typeface="+mn-ea"/>
                  <a:cs typeface="+mn-cs"/>
                </a:endParaRPr>
              </a:p>
            </p:txBody>
          </p:sp>
          <p:sp>
            <p:nvSpPr>
              <p:cNvPr id="786" name="Line 15">
                <a:extLst>
                  <a:ext uri="{FF2B5EF4-FFF2-40B4-BE49-F238E27FC236}">
                    <a16:creationId xmlns:a16="http://schemas.microsoft.com/office/drawing/2014/main" id="{E2414EE4-E5E1-204E-A3AC-CF5A25472AAE}"/>
                  </a:ext>
                </a:extLst>
              </p:cNvPr>
              <p:cNvSpPr>
                <a:spLocks noChangeShapeType="1"/>
              </p:cNvSpPr>
              <p:nvPr/>
            </p:nvSpPr>
            <p:spPr bwMode="auto">
              <a:xfrm>
                <a:off x="3326" y="5296"/>
                <a:ext cx="0" cy="164"/>
              </a:xfrm>
              <a:prstGeom prst="line">
                <a:avLst/>
              </a:prstGeom>
              <a:noFill/>
              <a:ln w="1428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214"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a:ea typeface="+mn-ea"/>
                  <a:cs typeface="+mn-cs"/>
                </a:endParaRPr>
              </a:p>
            </p:txBody>
          </p:sp>
        </p:grpSp>
        <p:sp>
          <p:nvSpPr>
            <p:cNvPr id="782" name="Rectangle 781">
              <a:extLst>
                <a:ext uri="{FF2B5EF4-FFF2-40B4-BE49-F238E27FC236}">
                  <a16:creationId xmlns:a16="http://schemas.microsoft.com/office/drawing/2014/main" id="{72A1FCD0-4E8C-6F48-BB5E-A5816BE78DB8}"/>
                </a:ext>
              </a:extLst>
            </p:cNvPr>
            <p:cNvSpPr/>
            <p:nvPr/>
          </p:nvSpPr>
          <p:spPr>
            <a:xfrm>
              <a:off x="9374603" y="5712226"/>
              <a:ext cx="125388" cy="93678"/>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4" rtl="0" eaLnBrk="1" fontAlgn="auto" latinLnBrk="0" hangingPunct="1">
                <a:lnSpc>
                  <a:spcPct val="100000"/>
                </a:lnSpc>
                <a:spcBef>
                  <a:spcPts val="0"/>
                </a:spcBef>
                <a:spcAft>
                  <a:spcPts val="0"/>
                </a:spcAft>
                <a:buClrTx/>
                <a:buSzTx/>
                <a:buFontTx/>
                <a:buNone/>
                <a:tabLst/>
                <a:defRPr/>
              </a:pPr>
              <a:r>
                <a:rPr kumimoji="0" lang="en-US" sz="1001" b="0" i="0" u="none" strike="noStrike" kern="1200" cap="none" spc="0" normalizeH="0" baseline="0" noProof="0" dirty="0">
                  <a:ln>
                    <a:noFill/>
                  </a:ln>
                  <a:solidFill>
                    <a:srgbClr val="FFFFFF"/>
                  </a:solidFill>
                  <a:effectLst/>
                  <a:uLnTx/>
                  <a:uFillTx/>
                  <a:latin typeface="Calibri"/>
                  <a:ea typeface="+mn-ea"/>
                  <a:cs typeface="+mn-cs"/>
                </a:rPr>
                <a:t>M</a:t>
              </a:r>
            </a:p>
          </p:txBody>
        </p:sp>
      </p:grpSp>
      <p:sp>
        <p:nvSpPr>
          <p:cNvPr id="783" name="TextBox 782">
            <a:extLst>
              <a:ext uri="{FF2B5EF4-FFF2-40B4-BE49-F238E27FC236}">
                <a16:creationId xmlns:a16="http://schemas.microsoft.com/office/drawing/2014/main" id="{2EBBCB1B-BAF1-6449-9730-458C778C1F07}"/>
              </a:ext>
            </a:extLst>
          </p:cNvPr>
          <p:cNvSpPr txBox="1"/>
          <p:nvPr/>
        </p:nvSpPr>
        <p:spPr>
          <a:xfrm>
            <a:off x="12559541" y="8998660"/>
            <a:ext cx="741229" cy="276999"/>
          </a:xfrm>
          <a:prstGeom prst="rect">
            <a:avLst/>
          </a:prstGeom>
          <a:noFill/>
        </p:spPr>
        <p:txBody>
          <a:bodyPr wrap="none" rtlCol="0">
            <a:spAutoFit/>
          </a:bodyPr>
          <a:lstStyle>
            <a:defPPr>
              <a:defRPr lang="en-US"/>
            </a:defPPr>
            <a:lvl1pPr>
              <a:defRPr sz="1800">
                <a:solidFill>
                  <a:schemeClr val="accent6">
                    <a:lumMod val="50000"/>
                  </a:schemeClr>
                </a:solidFill>
              </a:defRPr>
            </a:lvl1pPr>
          </a:lstStyle>
          <a:p>
            <a:pPr marL="0" marR="0" lvl="0" indent="0" algn="ctr" defTabSz="121865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a:ea typeface="+mn-ea"/>
                <a:cs typeface="+mn-cs"/>
              </a:rPr>
              <a:t>Actuator</a:t>
            </a:r>
          </a:p>
        </p:txBody>
      </p:sp>
      <p:sp>
        <p:nvSpPr>
          <p:cNvPr id="787" name="TextBox 786">
            <a:extLst>
              <a:ext uri="{FF2B5EF4-FFF2-40B4-BE49-F238E27FC236}">
                <a16:creationId xmlns:a16="http://schemas.microsoft.com/office/drawing/2014/main" id="{D9C74E06-8292-9B4E-B8CA-C4189BB7B6E5}"/>
              </a:ext>
            </a:extLst>
          </p:cNvPr>
          <p:cNvSpPr txBox="1"/>
          <p:nvPr/>
        </p:nvSpPr>
        <p:spPr>
          <a:xfrm>
            <a:off x="6623002" y="7701695"/>
            <a:ext cx="484300" cy="307777"/>
          </a:xfrm>
          <a:prstGeom prst="rect">
            <a:avLst/>
          </a:prstGeom>
          <a:noFill/>
        </p:spPr>
        <p:txBody>
          <a:bodyPr wrap="none" rtlCol="0">
            <a:spAutoFit/>
          </a:bodyPr>
          <a:lstStyle>
            <a:defPPr>
              <a:defRPr lang="en-US"/>
            </a:defPPr>
            <a:lvl1pPr>
              <a:defRPr sz="1800">
                <a:solidFill>
                  <a:schemeClr val="accent6">
                    <a:lumMod val="50000"/>
                  </a:schemeClr>
                </a:solidFill>
              </a:defRPr>
            </a:lvl1pPr>
          </a:lstStyle>
          <a:p>
            <a:pPr marL="0" marR="0" lvl="0" indent="0" algn="ctr" defTabSz="121865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a:ea typeface="+mn-ea"/>
                <a:cs typeface="+mn-cs"/>
              </a:rPr>
              <a:t>RTU</a:t>
            </a:r>
          </a:p>
        </p:txBody>
      </p:sp>
      <p:sp>
        <p:nvSpPr>
          <p:cNvPr id="788" name="TextBox 787">
            <a:extLst>
              <a:ext uri="{FF2B5EF4-FFF2-40B4-BE49-F238E27FC236}">
                <a16:creationId xmlns:a16="http://schemas.microsoft.com/office/drawing/2014/main" id="{BADAB3ED-1EE3-EC4C-A66D-FE784AD51150}"/>
              </a:ext>
            </a:extLst>
          </p:cNvPr>
          <p:cNvSpPr txBox="1"/>
          <p:nvPr/>
        </p:nvSpPr>
        <p:spPr>
          <a:xfrm>
            <a:off x="9004491" y="7697051"/>
            <a:ext cx="484300" cy="307777"/>
          </a:xfrm>
          <a:prstGeom prst="rect">
            <a:avLst/>
          </a:prstGeom>
          <a:noFill/>
        </p:spPr>
        <p:txBody>
          <a:bodyPr wrap="none" rtlCol="0">
            <a:spAutoFit/>
          </a:bodyPr>
          <a:lstStyle>
            <a:defPPr>
              <a:defRPr lang="en-US"/>
            </a:defPPr>
            <a:lvl1pPr>
              <a:defRPr sz="1800">
                <a:solidFill>
                  <a:schemeClr val="accent6">
                    <a:lumMod val="50000"/>
                  </a:schemeClr>
                </a:solidFill>
              </a:defRPr>
            </a:lvl1pPr>
          </a:lstStyle>
          <a:p>
            <a:pPr marL="0" marR="0" lvl="0" indent="0" algn="ctr" defTabSz="121865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a:ea typeface="+mn-ea"/>
                <a:cs typeface="+mn-cs"/>
              </a:rPr>
              <a:t>RTU</a:t>
            </a:r>
          </a:p>
        </p:txBody>
      </p:sp>
      <p:sp>
        <p:nvSpPr>
          <p:cNvPr id="789" name="TextBox 788">
            <a:extLst>
              <a:ext uri="{FF2B5EF4-FFF2-40B4-BE49-F238E27FC236}">
                <a16:creationId xmlns:a16="http://schemas.microsoft.com/office/drawing/2014/main" id="{F84FD772-688B-FC46-93D5-F61311541E67}"/>
              </a:ext>
            </a:extLst>
          </p:cNvPr>
          <p:cNvSpPr txBox="1"/>
          <p:nvPr/>
        </p:nvSpPr>
        <p:spPr>
          <a:xfrm>
            <a:off x="11378305" y="7718003"/>
            <a:ext cx="447238" cy="307777"/>
          </a:xfrm>
          <a:prstGeom prst="rect">
            <a:avLst/>
          </a:prstGeom>
          <a:noFill/>
        </p:spPr>
        <p:txBody>
          <a:bodyPr wrap="none" rtlCol="0">
            <a:spAutoFit/>
          </a:bodyPr>
          <a:lstStyle>
            <a:defPPr>
              <a:defRPr lang="en-US"/>
            </a:defPPr>
            <a:lvl1pPr>
              <a:defRPr sz="1800">
                <a:solidFill>
                  <a:schemeClr val="accent6">
                    <a:lumMod val="50000"/>
                  </a:schemeClr>
                </a:solidFill>
              </a:defRPr>
            </a:lvl1pPr>
          </a:lstStyle>
          <a:p>
            <a:pPr marL="0" marR="0" lvl="0" indent="0" algn="ctr" defTabSz="121865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a:ea typeface="+mn-ea"/>
                <a:cs typeface="+mn-cs"/>
              </a:rPr>
              <a:t>PLC</a:t>
            </a:r>
          </a:p>
        </p:txBody>
      </p:sp>
      <p:pic>
        <p:nvPicPr>
          <p:cNvPr id="790" name="Picture 789">
            <a:extLst>
              <a:ext uri="{FF2B5EF4-FFF2-40B4-BE49-F238E27FC236}">
                <a16:creationId xmlns:a16="http://schemas.microsoft.com/office/drawing/2014/main" id="{AF7BA1D3-2CC8-0143-9909-4C5A06DF93F3}"/>
              </a:ext>
            </a:extLst>
          </p:cNvPr>
          <p:cNvPicPr>
            <a:picLocks noChangeAspect="1"/>
          </p:cNvPicPr>
          <p:nvPr/>
        </p:nvPicPr>
        <p:blipFill>
          <a:blip r:embed="rId19" cstate="screen">
            <a:duotone>
              <a:prstClr val="black"/>
              <a:schemeClr val="accent6">
                <a:lumMod val="10000"/>
                <a:tint val="45000"/>
                <a:satMod val="400000"/>
              </a:schemeClr>
            </a:duotone>
            <a:extLst>
              <a:ext uri="{28A0092B-C50C-407E-A947-70E740481C1C}">
                <a14:useLocalDpi xmlns:a14="http://schemas.microsoft.com/office/drawing/2010/main"/>
              </a:ext>
            </a:extLst>
          </a:blip>
          <a:stretch>
            <a:fillRect/>
          </a:stretch>
        </p:blipFill>
        <p:spPr>
          <a:xfrm>
            <a:off x="5780127" y="7759841"/>
            <a:ext cx="849639" cy="253304"/>
          </a:xfrm>
          <a:prstGeom prst="rect">
            <a:avLst/>
          </a:prstGeom>
        </p:spPr>
      </p:pic>
      <p:pic>
        <p:nvPicPr>
          <p:cNvPr id="791" name="Picture 790">
            <a:extLst>
              <a:ext uri="{FF2B5EF4-FFF2-40B4-BE49-F238E27FC236}">
                <a16:creationId xmlns:a16="http://schemas.microsoft.com/office/drawing/2014/main" id="{FECC1829-E54C-784F-A0D6-34E6FEFA8EBA}"/>
              </a:ext>
            </a:extLst>
          </p:cNvPr>
          <p:cNvPicPr>
            <a:picLocks noChangeAspect="1"/>
          </p:cNvPicPr>
          <p:nvPr/>
        </p:nvPicPr>
        <p:blipFill>
          <a:blip r:embed="rId19" cstate="screen">
            <a:duotone>
              <a:prstClr val="black"/>
              <a:schemeClr val="accent6">
                <a:lumMod val="10000"/>
                <a:tint val="45000"/>
                <a:satMod val="400000"/>
              </a:schemeClr>
            </a:duotone>
            <a:extLst>
              <a:ext uri="{28A0092B-C50C-407E-A947-70E740481C1C}">
                <a14:useLocalDpi xmlns:a14="http://schemas.microsoft.com/office/drawing/2010/main"/>
              </a:ext>
            </a:extLst>
          </a:blip>
          <a:stretch>
            <a:fillRect/>
          </a:stretch>
        </p:blipFill>
        <p:spPr>
          <a:xfrm>
            <a:off x="8153316" y="7759841"/>
            <a:ext cx="849639" cy="253304"/>
          </a:xfrm>
          <a:prstGeom prst="rect">
            <a:avLst/>
          </a:prstGeom>
        </p:spPr>
      </p:pic>
      <p:pic>
        <p:nvPicPr>
          <p:cNvPr id="792" name="Picture 791">
            <a:extLst>
              <a:ext uri="{FF2B5EF4-FFF2-40B4-BE49-F238E27FC236}">
                <a16:creationId xmlns:a16="http://schemas.microsoft.com/office/drawing/2014/main" id="{898D2B50-635B-B744-959E-E78A95638986}"/>
              </a:ext>
            </a:extLst>
          </p:cNvPr>
          <p:cNvPicPr>
            <a:picLocks noChangeAspect="1"/>
          </p:cNvPicPr>
          <p:nvPr/>
        </p:nvPicPr>
        <p:blipFill>
          <a:blip r:embed="rId19" cstate="screen">
            <a:duotone>
              <a:prstClr val="black"/>
              <a:schemeClr val="accent6">
                <a:lumMod val="10000"/>
                <a:tint val="45000"/>
                <a:satMod val="400000"/>
              </a:schemeClr>
            </a:duotone>
            <a:extLst>
              <a:ext uri="{28A0092B-C50C-407E-A947-70E740481C1C}">
                <a14:useLocalDpi xmlns:a14="http://schemas.microsoft.com/office/drawing/2010/main"/>
              </a:ext>
            </a:extLst>
          </a:blip>
          <a:stretch>
            <a:fillRect/>
          </a:stretch>
        </p:blipFill>
        <p:spPr>
          <a:xfrm>
            <a:off x="10526505" y="7759841"/>
            <a:ext cx="849639" cy="253304"/>
          </a:xfrm>
          <a:prstGeom prst="rect">
            <a:avLst/>
          </a:prstGeom>
        </p:spPr>
      </p:pic>
      <p:sp>
        <p:nvSpPr>
          <p:cNvPr id="807" name="TextBox 806">
            <a:extLst>
              <a:ext uri="{FF2B5EF4-FFF2-40B4-BE49-F238E27FC236}">
                <a16:creationId xmlns:a16="http://schemas.microsoft.com/office/drawing/2014/main" id="{11324698-FEE4-624A-B5AF-B75D6EC5ACA1}"/>
              </a:ext>
            </a:extLst>
          </p:cNvPr>
          <p:cNvSpPr txBox="1"/>
          <p:nvPr/>
        </p:nvSpPr>
        <p:spPr>
          <a:xfrm>
            <a:off x="13770292" y="7715371"/>
            <a:ext cx="447238" cy="307777"/>
          </a:xfrm>
          <a:prstGeom prst="rect">
            <a:avLst/>
          </a:prstGeom>
          <a:noFill/>
        </p:spPr>
        <p:txBody>
          <a:bodyPr wrap="none" rtlCol="0">
            <a:spAutoFit/>
          </a:bodyPr>
          <a:lstStyle>
            <a:defPPr>
              <a:defRPr lang="en-US"/>
            </a:defPPr>
            <a:lvl1pPr>
              <a:defRPr sz="1800">
                <a:solidFill>
                  <a:schemeClr val="accent6">
                    <a:lumMod val="50000"/>
                  </a:schemeClr>
                </a:solidFill>
              </a:defRPr>
            </a:lvl1pPr>
          </a:lstStyle>
          <a:p>
            <a:pPr marL="0" marR="0" lvl="0" indent="0" algn="ctr" defTabSz="121865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a:ea typeface="+mn-ea"/>
                <a:cs typeface="+mn-cs"/>
              </a:rPr>
              <a:t>PLC</a:t>
            </a:r>
          </a:p>
        </p:txBody>
      </p:sp>
      <p:pic>
        <p:nvPicPr>
          <p:cNvPr id="808" name="Picture 807">
            <a:extLst>
              <a:ext uri="{FF2B5EF4-FFF2-40B4-BE49-F238E27FC236}">
                <a16:creationId xmlns:a16="http://schemas.microsoft.com/office/drawing/2014/main" id="{11EF65AF-6248-DA49-8542-5816237C26A5}"/>
              </a:ext>
            </a:extLst>
          </p:cNvPr>
          <p:cNvPicPr>
            <a:picLocks noChangeAspect="1"/>
          </p:cNvPicPr>
          <p:nvPr/>
        </p:nvPicPr>
        <p:blipFill>
          <a:blip r:embed="rId19" cstate="screen">
            <a:duotone>
              <a:prstClr val="black"/>
              <a:schemeClr val="accent6">
                <a:lumMod val="10000"/>
                <a:tint val="45000"/>
                <a:satMod val="400000"/>
              </a:schemeClr>
            </a:duotone>
            <a:extLst>
              <a:ext uri="{28A0092B-C50C-407E-A947-70E740481C1C}">
                <a14:useLocalDpi xmlns:a14="http://schemas.microsoft.com/office/drawing/2010/main"/>
              </a:ext>
            </a:extLst>
          </a:blip>
          <a:stretch>
            <a:fillRect/>
          </a:stretch>
        </p:blipFill>
        <p:spPr>
          <a:xfrm>
            <a:off x="12899691" y="7764836"/>
            <a:ext cx="849639" cy="253304"/>
          </a:xfrm>
          <a:prstGeom prst="rect">
            <a:avLst/>
          </a:prstGeom>
        </p:spPr>
      </p:pic>
      <p:cxnSp>
        <p:nvCxnSpPr>
          <p:cNvPr id="313" name="Straight Connector 312">
            <a:extLst>
              <a:ext uri="{FF2B5EF4-FFF2-40B4-BE49-F238E27FC236}">
                <a16:creationId xmlns:a16="http://schemas.microsoft.com/office/drawing/2014/main" id="{C81E9C3A-5B14-41E7-B0A9-13CF27DEC204}"/>
              </a:ext>
            </a:extLst>
          </p:cNvPr>
          <p:cNvCxnSpPr>
            <a:cxnSpLocks/>
          </p:cNvCxnSpPr>
          <p:nvPr/>
        </p:nvCxnSpPr>
        <p:spPr>
          <a:xfrm flipH="1">
            <a:off x="6201407" y="8003293"/>
            <a:ext cx="678" cy="331976"/>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cxnSp>
        <p:nvCxnSpPr>
          <p:cNvPr id="316" name="Straight Connector 315">
            <a:extLst>
              <a:ext uri="{FF2B5EF4-FFF2-40B4-BE49-F238E27FC236}">
                <a16:creationId xmlns:a16="http://schemas.microsoft.com/office/drawing/2014/main" id="{1607CB5A-99BC-407F-A9A6-199B8C3E5CB5}"/>
              </a:ext>
            </a:extLst>
          </p:cNvPr>
          <p:cNvCxnSpPr>
            <a:cxnSpLocks/>
            <a:stCxn id="791" idx="2"/>
          </p:cNvCxnSpPr>
          <p:nvPr/>
        </p:nvCxnSpPr>
        <p:spPr>
          <a:xfrm>
            <a:off x="8578134" y="8013145"/>
            <a:ext cx="0" cy="348527"/>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cxnSp>
        <p:nvCxnSpPr>
          <p:cNvPr id="323" name="Straight Connector 322">
            <a:extLst>
              <a:ext uri="{FF2B5EF4-FFF2-40B4-BE49-F238E27FC236}">
                <a16:creationId xmlns:a16="http://schemas.microsoft.com/office/drawing/2014/main" id="{C56FC060-6954-4BC7-990C-A743E808AF8D}"/>
              </a:ext>
            </a:extLst>
          </p:cNvPr>
          <p:cNvCxnSpPr>
            <a:cxnSpLocks/>
            <a:stCxn id="792" idx="2"/>
          </p:cNvCxnSpPr>
          <p:nvPr/>
        </p:nvCxnSpPr>
        <p:spPr>
          <a:xfrm>
            <a:off x="10951323" y="8013145"/>
            <a:ext cx="0" cy="348527"/>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cxnSp>
        <p:nvCxnSpPr>
          <p:cNvPr id="326" name="Straight Connector 325">
            <a:extLst>
              <a:ext uri="{FF2B5EF4-FFF2-40B4-BE49-F238E27FC236}">
                <a16:creationId xmlns:a16="http://schemas.microsoft.com/office/drawing/2014/main" id="{643CE06D-DB9E-4761-B2AD-0F8A8000CAF4}"/>
              </a:ext>
            </a:extLst>
          </p:cNvPr>
          <p:cNvCxnSpPr>
            <a:cxnSpLocks/>
            <a:stCxn id="808" idx="2"/>
          </p:cNvCxnSpPr>
          <p:nvPr/>
        </p:nvCxnSpPr>
        <p:spPr>
          <a:xfrm>
            <a:off x="13324511" y="8018140"/>
            <a:ext cx="0" cy="343532"/>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cxnSp>
        <p:nvCxnSpPr>
          <p:cNvPr id="330" name="Elbow Connector 757">
            <a:extLst>
              <a:ext uri="{FF2B5EF4-FFF2-40B4-BE49-F238E27FC236}">
                <a16:creationId xmlns:a16="http://schemas.microsoft.com/office/drawing/2014/main" id="{BF8256CF-FCDE-444F-91C4-9DD528A260FF}"/>
              </a:ext>
            </a:extLst>
          </p:cNvPr>
          <p:cNvCxnSpPr>
            <a:cxnSpLocks/>
          </p:cNvCxnSpPr>
          <p:nvPr/>
        </p:nvCxnSpPr>
        <p:spPr>
          <a:xfrm rot="16200000" flipH="1">
            <a:off x="8553051" y="8153736"/>
            <a:ext cx="25632" cy="880323"/>
          </a:xfrm>
          <a:prstGeom prst="bentConnector3">
            <a:avLst>
              <a:gd name="adj1" fmla="val -891854"/>
            </a:avLst>
          </a:prstGeom>
          <a:ln w="12700">
            <a:solidFill>
              <a:srgbClr val="00B0EC"/>
            </a:solidFill>
          </a:ln>
        </p:spPr>
        <p:style>
          <a:lnRef idx="1">
            <a:schemeClr val="accent1"/>
          </a:lnRef>
          <a:fillRef idx="0">
            <a:schemeClr val="accent1"/>
          </a:fillRef>
          <a:effectRef idx="0">
            <a:schemeClr val="accent1"/>
          </a:effectRef>
          <a:fontRef idx="minor">
            <a:schemeClr val="tx1"/>
          </a:fontRef>
        </p:style>
      </p:cxnSp>
      <p:cxnSp>
        <p:nvCxnSpPr>
          <p:cNvPr id="340" name="Elbow Connector 757">
            <a:extLst>
              <a:ext uri="{FF2B5EF4-FFF2-40B4-BE49-F238E27FC236}">
                <a16:creationId xmlns:a16="http://schemas.microsoft.com/office/drawing/2014/main" id="{ECF65C6C-2F39-455D-84F8-5D5DC228DEAD}"/>
              </a:ext>
            </a:extLst>
          </p:cNvPr>
          <p:cNvCxnSpPr>
            <a:cxnSpLocks/>
          </p:cNvCxnSpPr>
          <p:nvPr/>
        </p:nvCxnSpPr>
        <p:spPr>
          <a:xfrm rot="16200000" flipH="1">
            <a:off x="13333658" y="8164329"/>
            <a:ext cx="25632" cy="880323"/>
          </a:xfrm>
          <a:prstGeom prst="bentConnector3">
            <a:avLst>
              <a:gd name="adj1" fmla="val -891854"/>
            </a:avLst>
          </a:prstGeom>
          <a:ln w="12700">
            <a:solidFill>
              <a:srgbClr val="00B0EC"/>
            </a:solidFill>
          </a:ln>
        </p:spPr>
        <p:style>
          <a:lnRef idx="1">
            <a:schemeClr val="accent1"/>
          </a:lnRef>
          <a:fillRef idx="0">
            <a:schemeClr val="accent1"/>
          </a:fillRef>
          <a:effectRef idx="0">
            <a:schemeClr val="accent1"/>
          </a:effectRef>
          <a:fontRef idx="minor">
            <a:schemeClr val="tx1"/>
          </a:fontRef>
        </p:style>
      </p:cxnSp>
      <p:sp>
        <p:nvSpPr>
          <p:cNvPr id="341" name="TextBox 340">
            <a:extLst>
              <a:ext uri="{FF2B5EF4-FFF2-40B4-BE49-F238E27FC236}">
                <a16:creationId xmlns:a16="http://schemas.microsoft.com/office/drawing/2014/main" id="{1D8419CF-0191-438A-8C15-18F5B1A84017}"/>
              </a:ext>
            </a:extLst>
          </p:cNvPr>
          <p:cNvSpPr txBox="1"/>
          <p:nvPr/>
        </p:nvSpPr>
        <p:spPr>
          <a:xfrm>
            <a:off x="13588348" y="8972881"/>
            <a:ext cx="409663" cy="276999"/>
          </a:xfrm>
          <a:prstGeom prst="rect">
            <a:avLst/>
          </a:prstGeom>
          <a:noFill/>
        </p:spPr>
        <p:txBody>
          <a:bodyPr wrap="none" rtlCol="0">
            <a:spAutoFit/>
          </a:bodyPr>
          <a:lstStyle>
            <a:defPPr>
              <a:defRPr lang="en-US"/>
            </a:defPPr>
            <a:lvl1pPr>
              <a:defRPr sz="1800">
                <a:solidFill>
                  <a:schemeClr val="accent6">
                    <a:lumMod val="50000"/>
                  </a:schemeClr>
                </a:solidFill>
              </a:defRPr>
            </a:lvl1pPr>
          </a:lstStyle>
          <a:p>
            <a:pPr marL="0" marR="0" lvl="0" indent="0" algn="ctr" defTabSz="121865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Calibri"/>
                <a:ea typeface="+mn-ea"/>
                <a:cs typeface="+mn-cs"/>
              </a:rPr>
              <a:t>Fan</a:t>
            </a:r>
          </a:p>
        </p:txBody>
      </p:sp>
      <p:pic>
        <p:nvPicPr>
          <p:cNvPr id="342" name="Picture 341">
            <a:extLst>
              <a:ext uri="{FF2B5EF4-FFF2-40B4-BE49-F238E27FC236}">
                <a16:creationId xmlns:a16="http://schemas.microsoft.com/office/drawing/2014/main" id="{A4A61EA5-2338-41A8-97A6-D7D516C07D0F}"/>
              </a:ext>
            </a:extLst>
          </p:cNvPr>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13442629" y="8688119"/>
            <a:ext cx="688016" cy="241736"/>
          </a:xfrm>
          <a:prstGeom prst="rect">
            <a:avLst/>
          </a:prstGeom>
        </p:spPr>
      </p:pic>
      <p:sp>
        <p:nvSpPr>
          <p:cNvPr id="2" name="Rectangle 1">
            <a:extLst>
              <a:ext uri="{FF2B5EF4-FFF2-40B4-BE49-F238E27FC236}">
                <a16:creationId xmlns:a16="http://schemas.microsoft.com/office/drawing/2014/main" id="{9F327669-25D5-4863-A486-45C23907F1D7}"/>
              </a:ext>
            </a:extLst>
          </p:cNvPr>
          <p:cNvSpPr/>
          <p:nvPr/>
        </p:nvSpPr>
        <p:spPr>
          <a:xfrm>
            <a:off x="5370742" y="7632469"/>
            <a:ext cx="1787889" cy="1673692"/>
          </a:xfrm>
          <a:prstGeom prst="rect">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32"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a:ea typeface="+mn-ea"/>
              <a:cs typeface="+mn-cs"/>
            </a:endParaRPr>
          </a:p>
        </p:txBody>
      </p:sp>
      <p:sp>
        <p:nvSpPr>
          <p:cNvPr id="249" name="Rectangle 248">
            <a:extLst>
              <a:ext uri="{FF2B5EF4-FFF2-40B4-BE49-F238E27FC236}">
                <a16:creationId xmlns:a16="http://schemas.microsoft.com/office/drawing/2014/main" id="{A00FEA3B-E3B8-4EB0-B237-8D7CF4520EBA}"/>
              </a:ext>
            </a:extLst>
          </p:cNvPr>
          <p:cNvSpPr/>
          <p:nvPr/>
        </p:nvSpPr>
        <p:spPr>
          <a:xfrm>
            <a:off x="7714038" y="7632469"/>
            <a:ext cx="4256323" cy="1673692"/>
          </a:xfrm>
          <a:prstGeom prst="rect">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32"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a:ea typeface="+mn-ea"/>
              <a:cs typeface="+mn-cs"/>
            </a:endParaRPr>
          </a:p>
        </p:txBody>
      </p:sp>
      <p:sp>
        <p:nvSpPr>
          <p:cNvPr id="250" name="Rectangle 249">
            <a:extLst>
              <a:ext uri="{FF2B5EF4-FFF2-40B4-BE49-F238E27FC236}">
                <a16:creationId xmlns:a16="http://schemas.microsoft.com/office/drawing/2014/main" id="{8F57275E-CD50-49D6-A68C-3656A865093B}"/>
              </a:ext>
            </a:extLst>
          </p:cNvPr>
          <p:cNvSpPr/>
          <p:nvPr/>
        </p:nvSpPr>
        <p:spPr>
          <a:xfrm>
            <a:off x="12479866" y="7644111"/>
            <a:ext cx="1787889" cy="1673692"/>
          </a:xfrm>
          <a:prstGeom prst="rect">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32"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a:ea typeface="+mn-ea"/>
              <a:cs typeface="+mn-cs"/>
            </a:endParaRPr>
          </a:p>
        </p:txBody>
      </p:sp>
      <p:sp>
        <p:nvSpPr>
          <p:cNvPr id="260" name="TextBox 259">
            <a:extLst>
              <a:ext uri="{FF2B5EF4-FFF2-40B4-BE49-F238E27FC236}">
                <a16:creationId xmlns:a16="http://schemas.microsoft.com/office/drawing/2014/main" id="{4D00F60E-5F0B-446A-B93F-962DFA12E51B}"/>
              </a:ext>
            </a:extLst>
          </p:cNvPr>
          <p:cNvSpPr txBox="1"/>
          <p:nvPr/>
        </p:nvSpPr>
        <p:spPr>
          <a:xfrm>
            <a:off x="8388990" y="6693904"/>
            <a:ext cx="2778582" cy="461665"/>
          </a:xfrm>
          <a:prstGeom prst="rect">
            <a:avLst/>
          </a:prstGeom>
        </p:spPr>
        <p:txBody>
          <a:bodyPr wrap="none" rtlCol="0">
            <a:spAutoFit/>
          </a:bodyPr>
          <a:lstStyle/>
          <a:p>
            <a:pPr marL="0" marR="0" lvl="0" indent="0" algn="ctr" defTabSz="91412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lumMod val="75000"/>
                  </a:srgbClr>
                </a:solidFill>
                <a:effectLst>
                  <a:innerShdw blurRad="63500" dist="50800" dir="10800000">
                    <a:prstClr val="black">
                      <a:alpha val="50000"/>
                    </a:prstClr>
                  </a:innerShdw>
                </a:effectLst>
                <a:uLnTx/>
                <a:uFillTx/>
                <a:latin typeface="Calibri "/>
                <a:ea typeface="+mn-ea"/>
                <a:cs typeface="+mn-cs"/>
              </a:rPr>
              <a:t>Micro-Segmentation</a:t>
            </a:r>
          </a:p>
        </p:txBody>
      </p:sp>
      <p:sp>
        <p:nvSpPr>
          <p:cNvPr id="261" name="TextBox 260">
            <a:extLst>
              <a:ext uri="{FF2B5EF4-FFF2-40B4-BE49-F238E27FC236}">
                <a16:creationId xmlns:a16="http://schemas.microsoft.com/office/drawing/2014/main" id="{340029F0-2173-4F87-9BFC-FAB06B29984F}"/>
              </a:ext>
            </a:extLst>
          </p:cNvPr>
          <p:cNvSpPr txBox="1"/>
          <p:nvPr/>
        </p:nvSpPr>
        <p:spPr>
          <a:xfrm>
            <a:off x="8559472" y="6318712"/>
            <a:ext cx="2333329" cy="461665"/>
          </a:xfrm>
          <a:prstGeom prst="rect">
            <a:avLst/>
          </a:prstGeom>
        </p:spPr>
        <p:txBody>
          <a:bodyPr wrap="square" rtlCol="0">
            <a:spAutoFit/>
          </a:bodyPr>
          <a:lstStyle/>
          <a:p>
            <a:pPr marL="0" marR="0" lvl="0" indent="0" algn="ctr" defTabSz="91412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lumMod val="75000"/>
                  </a:srgbClr>
                </a:solidFill>
                <a:effectLst>
                  <a:innerShdw blurRad="63500" dist="50800" dir="10800000">
                    <a:prstClr val="black">
                      <a:alpha val="50000"/>
                    </a:prstClr>
                  </a:innerShdw>
                </a:effectLst>
                <a:uLnTx/>
                <a:uFillTx/>
                <a:latin typeface="Calibri "/>
                <a:ea typeface="+mn-ea"/>
                <a:cs typeface="+mn-cs"/>
              </a:rPr>
              <a:t>Enforce Policy</a:t>
            </a:r>
          </a:p>
        </p:txBody>
      </p:sp>
    </p:spTree>
    <p:custDataLst>
      <p:tags r:id="rId1"/>
    </p:custDataLst>
    <p:extLst>
      <p:ext uri="{BB962C8B-B14F-4D97-AF65-F5344CB8AC3E}">
        <p14:creationId xmlns:p14="http://schemas.microsoft.com/office/powerpoint/2010/main" val="219889334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5"/>
                                        </p:tgtEl>
                                        <p:attrNameLst>
                                          <p:attrName>style.visibility</p:attrName>
                                        </p:attrNameLst>
                                      </p:cBhvr>
                                      <p:to>
                                        <p:strVal val="visible"/>
                                      </p:to>
                                    </p:set>
                                    <p:animEffect transition="in" filter="fade">
                                      <p:cBhvr>
                                        <p:cTn id="7" dur="500"/>
                                        <p:tgtEl>
                                          <p:spTgt spid="215"/>
                                        </p:tgtEl>
                                      </p:cBhvr>
                                    </p:animEffect>
                                  </p:childTnLst>
                                </p:cTn>
                              </p:par>
                              <p:par>
                                <p:cTn id="8" presetID="10" presetClass="entr" presetSubtype="0" fill="hold" nodeType="withEffect">
                                  <p:stCondLst>
                                    <p:cond delay="0"/>
                                  </p:stCondLst>
                                  <p:childTnLst>
                                    <p:set>
                                      <p:cBhvr>
                                        <p:cTn id="9" dur="1" fill="hold">
                                          <p:stCondLst>
                                            <p:cond delay="0"/>
                                          </p:stCondLst>
                                        </p:cTn>
                                        <p:tgtEl>
                                          <p:spTgt spid="265"/>
                                        </p:tgtEl>
                                        <p:attrNameLst>
                                          <p:attrName>style.visibility</p:attrName>
                                        </p:attrNameLst>
                                      </p:cBhvr>
                                      <p:to>
                                        <p:strVal val="visible"/>
                                      </p:to>
                                    </p:set>
                                    <p:animEffect transition="in" filter="fade">
                                      <p:cBhvr>
                                        <p:cTn id="10" dur="500"/>
                                        <p:tgtEl>
                                          <p:spTgt spid="26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52"/>
                                        </p:tgtEl>
                                        <p:attrNameLst>
                                          <p:attrName>style.visibility</p:attrName>
                                        </p:attrNameLst>
                                      </p:cBhvr>
                                      <p:to>
                                        <p:strVal val="visible"/>
                                      </p:to>
                                    </p:set>
                                    <p:animEffect transition="in" filter="wipe(left)">
                                      <p:cBhvr>
                                        <p:cTn id="14" dur="1300"/>
                                        <p:tgtEl>
                                          <p:spTgt spid="252"/>
                                        </p:tgtEl>
                                      </p:cBhvr>
                                    </p:animEffect>
                                  </p:childTnLst>
                                </p:cTn>
                              </p:par>
                            </p:childTnLst>
                          </p:cTn>
                        </p:par>
                        <p:par>
                          <p:cTn id="15" fill="hold">
                            <p:stCondLst>
                              <p:cond delay="1800"/>
                            </p:stCondLst>
                            <p:childTnLst>
                              <p:par>
                                <p:cTn id="16" presetID="10" presetClass="entr" presetSubtype="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par>
                          <p:cTn id="19" fill="hold">
                            <p:stCondLst>
                              <p:cond delay="2300"/>
                            </p:stCondLst>
                            <p:childTnLst>
                              <p:par>
                                <p:cTn id="20" presetID="10" presetClass="entr" presetSubtype="0" fill="hold" grpId="0" nodeType="afterEffect">
                                  <p:stCondLst>
                                    <p:cond delay="0"/>
                                  </p:stCondLst>
                                  <p:childTnLst>
                                    <p:set>
                                      <p:cBhvr>
                                        <p:cTn id="21" dur="1" fill="hold">
                                          <p:stCondLst>
                                            <p:cond delay="0"/>
                                          </p:stCondLst>
                                        </p:cTn>
                                        <p:tgtEl>
                                          <p:spTgt spid="249"/>
                                        </p:tgtEl>
                                        <p:attrNameLst>
                                          <p:attrName>style.visibility</p:attrName>
                                        </p:attrNameLst>
                                      </p:cBhvr>
                                      <p:to>
                                        <p:strVal val="visible"/>
                                      </p:to>
                                    </p:set>
                                    <p:animEffect transition="in" filter="fade">
                                      <p:cBhvr>
                                        <p:cTn id="22" dur="500"/>
                                        <p:tgtEl>
                                          <p:spTgt spid="249"/>
                                        </p:tgtEl>
                                      </p:cBhvr>
                                    </p:animEffect>
                                  </p:childTnLst>
                                </p:cTn>
                              </p:par>
                            </p:childTnLst>
                          </p:cTn>
                        </p:par>
                        <p:par>
                          <p:cTn id="23" fill="hold">
                            <p:stCondLst>
                              <p:cond delay="2800"/>
                            </p:stCondLst>
                            <p:childTnLst>
                              <p:par>
                                <p:cTn id="24" presetID="10" presetClass="entr" presetSubtype="0" fill="hold" grpId="0" nodeType="afterEffect">
                                  <p:stCondLst>
                                    <p:cond delay="0"/>
                                  </p:stCondLst>
                                  <p:childTnLst>
                                    <p:set>
                                      <p:cBhvr>
                                        <p:cTn id="25" dur="1" fill="hold">
                                          <p:stCondLst>
                                            <p:cond delay="0"/>
                                          </p:stCondLst>
                                        </p:cTn>
                                        <p:tgtEl>
                                          <p:spTgt spid="250"/>
                                        </p:tgtEl>
                                        <p:attrNameLst>
                                          <p:attrName>style.visibility</p:attrName>
                                        </p:attrNameLst>
                                      </p:cBhvr>
                                      <p:to>
                                        <p:strVal val="visible"/>
                                      </p:to>
                                    </p:set>
                                    <p:animEffect transition="in" filter="fade">
                                      <p:cBhvr>
                                        <p:cTn id="26" dur="500"/>
                                        <p:tgtEl>
                                          <p:spTgt spid="25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60"/>
                                        </p:tgtEl>
                                        <p:attrNameLst>
                                          <p:attrName>style.visibility</p:attrName>
                                        </p:attrNameLst>
                                      </p:cBhvr>
                                      <p:to>
                                        <p:strVal val="visible"/>
                                      </p:to>
                                    </p:set>
                                    <p:animEffect transition="in" filter="fade">
                                      <p:cBhvr>
                                        <p:cTn id="29" dur="500"/>
                                        <p:tgtEl>
                                          <p:spTgt spid="26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par>
                                <p:cTn id="35" presetID="10" presetClass="entr" presetSubtype="0" fill="hold" nodeType="withEffect">
                                  <p:stCondLst>
                                    <p:cond delay="0"/>
                                  </p:stCondLst>
                                  <p:childTnLst>
                                    <p:set>
                                      <p:cBhvr>
                                        <p:cTn id="36" dur="1" fill="hold">
                                          <p:stCondLst>
                                            <p:cond delay="0"/>
                                          </p:stCondLst>
                                        </p:cTn>
                                        <p:tgtEl>
                                          <p:spTgt spid="253"/>
                                        </p:tgtEl>
                                        <p:attrNameLst>
                                          <p:attrName>style.visibility</p:attrName>
                                        </p:attrNameLst>
                                      </p:cBhvr>
                                      <p:to>
                                        <p:strVal val="visible"/>
                                      </p:to>
                                    </p:set>
                                    <p:animEffect transition="in" filter="fade">
                                      <p:cBhvr>
                                        <p:cTn id="37" dur="500"/>
                                        <p:tgtEl>
                                          <p:spTgt spid="253"/>
                                        </p:tgtEl>
                                      </p:cBhvr>
                                    </p:animEffect>
                                  </p:childTnLst>
                                </p:cTn>
                              </p:par>
                              <p:par>
                                <p:cTn id="38" presetID="10" presetClass="entr" presetSubtype="0" fill="hold" nodeType="withEffect">
                                  <p:stCondLst>
                                    <p:cond delay="0"/>
                                  </p:stCondLst>
                                  <p:childTnLst>
                                    <p:set>
                                      <p:cBhvr>
                                        <p:cTn id="39" dur="1" fill="hold">
                                          <p:stCondLst>
                                            <p:cond delay="0"/>
                                          </p:stCondLst>
                                        </p:cTn>
                                        <p:tgtEl>
                                          <p:spTgt spid="257"/>
                                        </p:tgtEl>
                                        <p:attrNameLst>
                                          <p:attrName>style.visibility</p:attrName>
                                        </p:attrNameLst>
                                      </p:cBhvr>
                                      <p:to>
                                        <p:strVal val="visible"/>
                                      </p:to>
                                    </p:set>
                                    <p:animEffect transition="in" filter="fade">
                                      <p:cBhvr>
                                        <p:cTn id="40" dur="500"/>
                                        <p:tgtEl>
                                          <p:spTgt spid="257"/>
                                        </p:tgtEl>
                                      </p:cBhvr>
                                    </p:animEffect>
                                  </p:childTnLst>
                                </p:cTn>
                              </p:par>
                              <p:par>
                                <p:cTn id="41" presetID="10" presetClass="entr" presetSubtype="0" fill="hold" nodeType="withEffect">
                                  <p:stCondLst>
                                    <p:cond delay="0"/>
                                  </p:stCondLst>
                                  <p:childTnLst>
                                    <p:set>
                                      <p:cBhvr>
                                        <p:cTn id="42" dur="1" fill="hold">
                                          <p:stCondLst>
                                            <p:cond delay="0"/>
                                          </p:stCondLst>
                                        </p:cTn>
                                        <p:tgtEl>
                                          <p:spTgt spid="262"/>
                                        </p:tgtEl>
                                        <p:attrNameLst>
                                          <p:attrName>style.visibility</p:attrName>
                                        </p:attrNameLst>
                                      </p:cBhvr>
                                      <p:to>
                                        <p:strVal val="visible"/>
                                      </p:to>
                                    </p:set>
                                    <p:animEffect transition="in" filter="fade">
                                      <p:cBhvr>
                                        <p:cTn id="43" dur="500"/>
                                        <p:tgtEl>
                                          <p:spTgt spid="262"/>
                                        </p:tgtEl>
                                      </p:cBhvr>
                                    </p:animEffect>
                                  </p:childTnLst>
                                </p:cTn>
                              </p:par>
                            </p:childTnLst>
                          </p:cTn>
                        </p:par>
                        <p:par>
                          <p:cTn id="44" fill="hold">
                            <p:stCondLst>
                              <p:cond delay="500"/>
                            </p:stCondLst>
                            <p:childTnLst>
                              <p:par>
                                <p:cTn id="45" presetID="10" presetClass="exit" presetSubtype="0" fill="hold" grpId="1" nodeType="afterEffect">
                                  <p:stCondLst>
                                    <p:cond delay="0"/>
                                  </p:stCondLst>
                                  <p:childTnLst>
                                    <p:animEffect transition="out" filter="fade">
                                      <p:cBhvr>
                                        <p:cTn id="46" dur="500"/>
                                        <p:tgtEl>
                                          <p:spTgt spid="260"/>
                                        </p:tgtEl>
                                      </p:cBhvr>
                                    </p:animEffect>
                                    <p:set>
                                      <p:cBhvr>
                                        <p:cTn id="47" dur="1" fill="hold">
                                          <p:stCondLst>
                                            <p:cond delay="499"/>
                                          </p:stCondLst>
                                        </p:cTn>
                                        <p:tgtEl>
                                          <p:spTgt spid="260"/>
                                        </p:tgtEl>
                                        <p:attrNameLst>
                                          <p:attrName>style.visibility</p:attrName>
                                        </p:attrNameLst>
                                      </p:cBhvr>
                                      <p:to>
                                        <p:strVal val="hidden"/>
                                      </p:to>
                                    </p:se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261"/>
                                        </p:tgtEl>
                                        <p:attrNameLst>
                                          <p:attrName>style.visibility</p:attrName>
                                        </p:attrNameLst>
                                      </p:cBhvr>
                                      <p:to>
                                        <p:strVal val="visible"/>
                                      </p:to>
                                    </p:set>
                                    <p:animEffect transition="in" filter="fade">
                                      <p:cBhvr>
                                        <p:cTn id="51" dur="500"/>
                                        <p:tgtEl>
                                          <p:spTgt spid="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 grpId="0"/>
      <p:bldP spid="20" grpId="0"/>
      <p:bldP spid="252" grpId="0" animBg="1"/>
      <p:bldP spid="2" grpId="0" animBg="1"/>
      <p:bldP spid="249" grpId="0" animBg="1"/>
      <p:bldP spid="250" grpId="0" animBg="1"/>
      <p:bldP spid="260" grpId="0"/>
      <p:bldP spid="260" grpId="1"/>
      <p:bldP spid="26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0F5D7F-8DB8-5C42-9345-0BB0BA39C7EA}"/>
              </a:ext>
            </a:extLst>
          </p:cNvPr>
          <p:cNvSpPr>
            <a:spLocks noGrp="1"/>
          </p:cNvSpPr>
          <p:nvPr>
            <p:ph type="body" idx="13"/>
          </p:nvPr>
        </p:nvSpPr>
        <p:spPr>
          <a:xfrm>
            <a:off x="1270700" y="557742"/>
            <a:ext cx="15746600" cy="760032"/>
          </a:xfrm>
        </p:spPr>
        <p:txBody>
          <a:bodyPr/>
          <a:lstStyle/>
          <a:p>
            <a:r>
              <a:rPr lang="en-US" dirty="0"/>
              <a:t>Secure Remote Access – Before Claroty</a:t>
            </a:r>
          </a:p>
        </p:txBody>
      </p:sp>
      <p:sp>
        <p:nvSpPr>
          <p:cNvPr id="325" name="Trapezoid 324">
            <a:extLst>
              <a:ext uri="{FF2B5EF4-FFF2-40B4-BE49-F238E27FC236}">
                <a16:creationId xmlns:a16="http://schemas.microsoft.com/office/drawing/2014/main" id="{BFAFB79A-4375-E24F-BF62-3F71682938EA}"/>
              </a:ext>
            </a:extLst>
          </p:cNvPr>
          <p:cNvSpPr/>
          <p:nvPr/>
        </p:nvSpPr>
        <p:spPr>
          <a:xfrm rot="16200000">
            <a:off x="10628900" y="1116095"/>
            <a:ext cx="1329424" cy="6284867"/>
          </a:xfrm>
          <a:custGeom>
            <a:avLst/>
            <a:gdLst>
              <a:gd name="connsiteX0" fmla="*/ 0 w 741566"/>
              <a:gd name="connsiteY0" fmla="*/ 2619818 h 2619818"/>
              <a:gd name="connsiteX1" fmla="*/ 264116 w 741566"/>
              <a:gd name="connsiteY1" fmla="*/ 0 h 2619818"/>
              <a:gd name="connsiteX2" fmla="*/ 477450 w 741566"/>
              <a:gd name="connsiteY2" fmla="*/ 0 h 2619818"/>
              <a:gd name="connsiteX3" fmla="*/ 741566 w 741566"/>
              <a:gd name="connsiteY3" fmla="*/ 2619818 h 2619818"/>
              <a:gd name="connsiteX4" fmla="*/ 0 w 741566"/>
              <a:gd name="connsiteY4" fmla="*/ 2619818 h 2619818"/>
              <a:gd name="connsiteX0" fmla="*/ 0 w 741566"/>
              <a:gd name="connsiteY0" fmla="*/ 2626212 h 2626212"/>
              <a:gd name="connsiteX1" fmla="*/ 168200 w 741566"/>
              <a:gd name="connsiteY1" fmla="*/ 0 h 2626212"/>
              <a:gd name="connsiteX2" fmla="*/ 477450 w 741566"/>
              <a:gd name="connsiteY2" fmla="*/ 6394 h 2626212"/>
              <a:gd name="connsiteX3" fmla="*/ 741566 w 741566"/>
              <a:gd name="connsiteY3" fmla="*/ 2626212 h 2626212"/>
              <a:gd name="connsiteX4" fmla="*/ 0 w 741566"/>
              <a:gd name="connsiteY4" fmla="*/ 2626212 h 2626212"/>
              <a:gd name="connsiteX0" fmla="*/ 0 w 741566"/>
              <a:gd name="connsiteY0" fmla="*/ 2626212 h 2626212"/>
              <a:gd name="connsiteX1" fmla="*/ 168200 w 741566"/>
              <a:gd name="connsiteY1" fmla="*/ 0 h 2626212"/>
              <a:gd name="connsiteX2" fmla="*/ 381534 w 741566"/>
              <a:gd name="connsiteY2" fmla="*/ 12788 h 2626212"/>
              <a:gd name="connsiteX3" fmla="*/ 741566 w 741566"/>
              <a:gd name="connsiteY3" fmla="*/ 2626212 h 2626212"/>
              <a:gd name="connsiteX4" fmla="*/ 0 w 741566"/>
              <a:gd name="connsiteY4" fmla="*/ 2626212 h 2626212"/>
              <a:gd name="connsiteX0" fmla="*/ 0 w 741566"/>
              <a:gd name="connsiteY0" fmla="*/ 2613424 h 2613424"/>
              <a:gd name="connsiteX1" fmla="*/ 164024 w 741566"/>
              <a:gd name="connsiteY1" fmla="*/ 12264 h 2613424"/>
              <a:gd name="connsiteX2" fmla="*/ 381534 w 741566"/>
              <a:gd name="connsiteY2" fmla="*/ 0 h 2613424"/>
              <a:gd name="connsiteX3" fmla="*/ 741566 w 741566"/>
              <a:gd name="connsiteY3" fmla="*/ 2613424 h 2613424"/>
              <a:gd name="connsiteX4" fmla="*/ 0 w 741566"/>
              <a:gd name="connsiteY4" fmla="*/ 2613424 h 2613424"/>
              <a:gd name="connsiteX0" fmla="*/ 0 w 741566"/>
              <a:gd name="connsiteY0" fmla="*/ 2613424 h 2613424"/>
              <a:gd name="connsiteX1" fmla="*/ 180726 w 741566"/>
              <a:gd name="connsiteY1" fmla="*/ 3914 h 2613424"/>
              <a:gd name="connsiteX2" fmla="*/ 381534 w 741566"/>
              <a:gd name="connsiteY2" fmla="*/ 0 h 2613424"/>
              <a:gd name="connsiteX3" fmla="*/ 741566 w 741566"/>
              <a:gd name="connsiteY3" fmla="*/ 2613424 h 2613424"/>
              <a:gd name="connsiteX4" fmla="*/ 0 w 741566"/>
              <a:gd name="connsiteY4" fmla="*/ 2613424 h 2613424"/>
              <a:gd name="connsiteX0" fmla="*/ 0 w 741566"/>
              <a:gd name="connsiteY0" fmla="*/ 2609510 h 2609510"/>
              <a:gd name="connsiteX1" fmla="*/ 180726 w 741566"/>
              <a:gd name="connsiteY1" fmla="*/ 0 h 2609510"/>
              <a:gd name="connsiteX2" fmla="*/ 369008 w 741566"/>
              <a:gd name="connsiteY2" fmla="*/ 261 h 2609510"/>
              <a:gd name="connsiteX3" fmla="*/ 741566 w 741566"/>
              <a:gd name="connsiteY3" fmla="*/ 2609510 h 2609510"/>
              <a:gd name="connsiteX4" fmla="*/ 0 w 741566"/>
              <a:gd name="connsiteY4" fmla="*/ 2609510 h 2609510"/>
              <a:gd name="connsiteX0" fmla="*/ 0 w 741566"/>
              <a:gd name="connsiteY0" fmla="*/ 2609510 h 2609510"/>
              <a:gd name="connsiteX1" fmla="*/ 180726 w 741566"/>
              <a:gd name="connsiteY1" fmla="*/ 0 h 2609510"/>
              <a:gd name="connsiteX2" fmla="*/ 369008 w 741566"/>
              <a:gd name="connsiteY2" fmla="*/ 261 h 2609510"/>
              <a:gd name="connsiteX3" fmla="*/ 741566 w 741566"/>
              <a:gd name="connsiteY3" fmla="*/ 2609510 h 2609510"/>
              <a:gd name="connsiteX4" fmla="*/ 0 w 741566"/>
              <a:gd name="connsiteY4" fmla="*/ 2609510 h 2609510"/>
              <a:gd name="connsiteX0" fmla="*/ 0 w 675305"/>
              <a:gd name="connsiteY0" fmla="*/ 2613928 h 2613928"/>
              <a:gd name="connsiteX1" fmla="*/ 114465 w 675305"/>
              <a:gd name="connsiteY1" fmla="*/ 0 h 2613928"/>
              <a:gd name="connsiteX2" fmla="*/ 302747 w 675305"/>
              <a:gd name="connsiteY2" fmla="*/ 261 h 2613928"/>
              <a:gd name="connsiteX3" fmla="*/ 675305 w 675305"/>
              <a:gd name="connsiteY3" fmla="*/ 2609510 h 2613928"/>
              <a:gd name="connsiteX4" fmla="*/ 0 w 675305"/>
              <a:gd name="connsiteY4" fmla="*/ 2613928 h 2613928"/>
              <a:gd name="connsiteX0" fmla="*/ 7076 w 682381"/>
              <a:gd name="connsiteY0" fmla="*/ 2613928 h 2613928"/>
              <a:gd name="connsiteX1" fmla="*/ 121541 w 682381"/>
              <a:gd name="connsiteY1" fmla="*/ 0 h 2613928"/>
              <a:gd name="connsiteX2" fmla="*/ 309823 w 682381"/>
              <a:gd name="connsiteY2" fmla="*/ 261 h 2613928"/>
              <a:gd name="connsiteX3" fmla="*/ 682381 w 682381"/>
              <a:gd name="connsiteY3" fmla="*/ 2609510 h 2613928"/>
              <a:gd name="connsiteX4" fmla="*/ 7076 w 682381"/>
              <a:gd name="connsiteY4" fmla="*/ 2613928 h 2613928"/>
              <a:gd name="connsiteX0" fmla="*/ 7076 w 664712"/>
              <a:gd name="connsiteY0" fmla="*/ 2613928 h 2618348"/>
              <a:gd name="connsiteX1" fmla="*/ 121541 w 664712"/>
              <a:gd name="connsiteY1" fmla="*/ 0 h 2618348"/>
              <a:gd name="connsiteX2" fmla="*/ 309823 w 664712"/>
              <a:gd name="connsiteY2" fmla="*/ 261 h 2618348"/>
              <a:gd name="connsiteX3" fmla="*/ 664712 w 664712"/>
              <a:gd name="connsiteY3" fmla="*/ 2618348 h 2618348"/>
              <a:gd name="connsiteX4" fmla="*/ 7076 w 664712"/>
              <a:gd name="connsiteY4" fmla="*/ 2613928 h 2618348"/>
              <a:gd name="connsiteX0" fmla="*/ 7076 w 664712"/>
              <a:gd name="connsiteY0" fmla="*/ 2613928 h 2618348"/>
              <a:gd name="connsiteX1" fmla="*/ 121541 w 664712"/>
              <a:gd name="connsiteY1" fmla="*/ 0 h 2618348"/>
              <a:gd name="connsiteX2" fmla="*/ 309823 w 664712"/>
              <a:gd name="connsiteY2" fmla="*/ 261 h 2618348"/>
              <a:gd name="connsiteX3" fmla="*/ 564563 w 664712"/>
              <a:gd name="connsiteY3" fmla="*/ 1874118 h 2618348"/>
              <a:gd name="connsiteX4" fmla="*/ 664712 w 664712"/>
              <a:gd name="connsiteY4" fmla="*/ 2618348 h 2618348"/>
              <a:gd name="connsiteX5" fmla="*/ 7076 w 664712"/>
              <a:gd name="connsiteY5" fmla="*/ 2613928 h 2618348"/>
              <a:gd name="connsiteX0" fmla="*/ 7076 w 664712"/>
              <a:gd name="connsiteY0" fmla="*/ 2613928 h 2618348"/>
              <a:gd name="connsiteX1" fmla="*/ 121541 w 664712"/>
              <a:gd name="connsiteY1" fmla="*/ 0 h 2618348"/>
              <a:gd name="connsiteX2" fmla="*/ 309823 w 664712"/>
              <a:gd name="connsiteY2" fmla="*/ 261 h 2618348"/>
              <a:gd name="connsiteX3" fmla="*/ 564563 w 664712"/>
              <a:gd name="connsiteY3" fmla="*/ 1874118 h 2618348"/>
              <a:gd name="connsiteX4" fmla="*/ 664712 w 664712"/>
              <a:gd name="connsiteY4" fmla="*/ 2618348 h 2618348"/>
              <a:gd name="connsiteX5" fmla="*/ 7076 w 664712"/>
              <a:gd name="connsiteY5" fmla="*/ 2613928 h 261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712" h="2618348">
                <a:moveTo>
                  <a:pt x="7076" y="2613928"/>
                </a:moveTo>
                <a:cubicBezTo>
                  <a:pt x="-25446" y="1978216"/>
                  <a:pt x="61299" y="869837"/>
                  <a:pt x="121541" y="0"/>
                </a:cubicBezTo>
                <a:lnTo>
                  <a:pt x="309823" y="261"/>
                </a:lnTo>
                <a:cubicBezTo>
                  <a:pt x="390319" y="589541"/>
                  <a:pt x="484067" y="1284838"/>
                  <a:pt x="564563" y="1874118"/>
                </a:cubicBezTo>
                <a:cubicBezTo>
                  <a:pt x="620033" y="2281222"/>
                  <a:pt x="631329" y="2370271"/>
                  <a:pt x="664712" y="2618348"/>
                </a:cubicBezTo>
                <a:lnTo>
                  <a:pt x="7076" y="2613928"/>
                </a:lnTo>
                <a:close/>
              </a:path>
            </a:pathLst>
          </a:custGeom>
          <a:gradFill>
            <a:gsLst>
              <a:gs pos="1000">
                <a:schemeClr val="bg1">
                  <a:alpha val="37000"/>
                </a:schemeClr>
              </a:gs>
              <a:gs pos="21000">
                <a:schemeClr val="tx1">
                  <a:alpha val="53000"/>
                </a:schemeClr>
              </a:gs>
              <a:gs pos="72000">
                <a:schemeClr val="bg1">
                  <a:lumMod val="85000"/>
                  <a:alpha val="33000"/>
                </a:schemeClr>
              </a:gs>
              <a:gs pos="85000">
                <a:schemeClr val="bg1">
                  <a:lumMod val="65000"/>
                  <a:alpha val="0"/>
                </a:schemeClr>
              </a:gs>
              <a:gs pos="100000">
                <a:schemeClr val="tx2">
                  <a:lumMod val="10000"/>
                  <a:alpha val="45000"/>
                </a:schemeClr>
              </a:gs>
            </a:gsLst>
            <a:lin ang="54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018"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29" name="Rounded Rectangle 328">
            <a:extLst>
              <a:ext uri="{FF2B5EF4-FFF2-40B4-BE49-F238E27FC236}">
                <a16:creationId xmlns:a16="http://schemas.microsoft.com/office/drawing/2014/main" id="{6E420514-3B72-044E-B4ED-B7AAB4CC5EF8}"/>
              </a:ext>
            </a:extLst>
          </p:cNvPr>
          <p:cNvSpPr/>
          <p:nvPr/>
        </p:nvSpPr>
        <p:spPr>
          <a:xfrm rot="5400000">
            <a:off x="13038982" y="2885228"/>
            <a:ext cx="915326" cy="1934322"/>
          </a:xfrm>
          <a:prstGeom prst="roundRect">
            <a:avLst>
              <a:gd name="adj" fmla="val 26055"/>
            </a:avLst>
          </a:prstGeom>
          <a:gradFill flip="none" rotWithShape="1">
            <a:gsLst>
              <a:gs pos="82000">
                <a:schemeClr val="accent4">
                  <a:lumMod val="75000"/>
                  <a:alpha val="51000"/>
                </a:schemeClr>
              </a:gs>
              <a:gs pos="100000">
                <a:schemeClr val="accent4">
                  <a:lumMod val="75000"/>
                  <a:alpha val="0"/>
                </a:schemeClr>
              </a:gs>
              <a:gs pos="0">
                <a:schemeClr val="accent4">
                  <a:lumMod val="75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32"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27" name="Rectangle 326">
            <a:extLst>
              <a:ext uri="{FF2B5EF4-FFF2-40B4-BE49-F238E27FC236}">
                <a16:creationId xmlns:a16="http://schemas.microsoft.com/office/drawing/2014/main" id="{199DA553-7F15-2B44-BFA9-B298AAF329F7}"/>
              </a:ext>
            </a:extLst>
          </p:cNvPr>
          <p:cNvSpPr/>
          <p:nvPr/>
        </p:nvSpPr>
        <p:spPr>
          <a:xfrm>
            <a:off x="12525206" y="3785398"/>
            <a:ext cx="1938602" cy="1131754"/>
          </a:xfrm>
          <a:prstGeom prst="rect">
            <a:avLst/>
          </a:prstGeom>
          <a:solidFill>
            <a:srgbClr val="0B0B0B"/>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03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a:ea typeface="+mn-ea"/>
                <a:cs typeface="+mn-cs"/>
              </a:rPr>
              <a:t>SSH – 22</a:t>
            </a:r>
          </a:p>
          <a:p>
            <a:pPr marL="0" marR="0" lvl="0" indent="0" algn="l" defTabSz="91403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a:ea typeface="+mn-ea"/>
                <a:cs typeface="+mn-cs"/>
              </a:rPr>
              <a:t>RDP – 4389 </a:t>
            </a:r>
          </a:p>
          <a:p>
            <a:pPr marL="0" marR="0" lvl="0" indent="0" algn="l" defTabSz="91403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a:ea typeface="+mn-ea"/>
                <a:cs typeface="+mn-cs"/>
              </a:rPr>
              <a:t>VNC – 5800 / 5900</a:t>
            </a:r>
          </a:p>
          <a:p>
            <a:pPr marL="0" marR="0" lvl="0" indent="0" algn="l" defTabSz="91403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a:ea typeface="+mn-ea"/>
                <a:cs typeface="+mn-cs"/>
              </a:rPr>
              <a:t>HTTP/S – 80 / 443</a:t>
            </a:r>
          </a:p>
        </p:txBody>
      </p:sp>
      <p:cxnSp>
        <p:nvCxnSpPr>
          <p:cNvPr id="212" name="Straight Connector 211">
            <a:extLst>
              <a:ext uri="{FF2B5EF4-FFF2-40B4-BE49-F238E27FC236}">
                <a16:creationId xmlns:a16="http://schemas.microsoft.com/office/drawing/2014/main" id="{7DC22BA9-4BF7-449B-9165-BED62A78BF9B}"/>
              </a:ext>
            </a:extLst>
          </p:cNvPr>
          <p:cNvCxnSpPr>
            <a:cxnSpLocks/>
            <a:stCxn id="243" idx="2"/>
          </p:cNvCxnSpPr>
          <p:nvPr/>
        </p:nvCxnSpPr>
        <p:spPr>
          <a:xfrm>
            <a:off x="9464836" y="3146611"/>
            <a:ext cx="8793" cy="710188"/>
          </a:xfrm>
          <a:prstGeom prst="line">
            <a:avLst/>
          </a:prstGeom>
          <a:ln>
            <a:solidFill>
              <a:srgbClr val="E0554D"/>
            </a:solidFill>
            <a:prstDash val="dash"/>
          </a:ln>
        </p:spPr>
        <p:style>
          <a:lnRef idx="1">
            <a:schemeClr val="accent1"/>
          </a:lnRef>
          <a:fillRef idx="0">
            <a:schemeClr val="accent1"/>
          </a:fillRef>
          <a:effectRef idx="0">
            <a:schemeClr val="accent1"/>
          </a:effectRef>
          <a:fontRef idx="minor">
            <a:schemeClr val="tx1"/>
          </a:fontRef>
        </p:style>
      </p:cxnSp>
      <p:sp>
        <p:nvSpPr>
          <p:cNvPr id="267" name="Rectangle 266">
            <a:extLst>
              <a:ext uri="{FF2B5EF4-FFF2-40B4-BE49-F238E27FC236}">
                <a16:creationId xmlns:a16="http://schemas.microsoft.com/office/drawing/2014/main" id="{AF3233D9-F756-451C-82EA-283854B5795D}"/>
              </a:ext>
            </a:extLst>
          </p:cNvPr>
          <p:cNvSpPr/>
          <p:nvPr/>
        </p:nvSpPr>
        <p:spPr>
          <a:xfrm>
            <a:off x="6565449" y="1559796"/>
            <a:ext cx="1879297" cy="338554"/>
          </a:xfrm>
          <a:prstGeom prst="rect">
            <a:avLst/>
          </a:prstGeom>
          <a:effectLst/>
        </p:spPr>
        <p:txBody>
          <a:bodyPr wrap="none">
            <a:spAutoFit/>
          </a:bodyP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2C5E6"/>
                </a:solidFill>
                <a:effectLst/>
                <a:uLnTx/>
                <a:uFillTx/>
                <a:latin typeface="Calibri"/>
                <a:ea typeface="+mn-ea"/>
                <a:cs typeface="+mn-cs"/>
              </a:rPr>
              <a:t>Remote Employees  </a:t>
            </a:r>
          </a:p>
        </p:txBody>
      </p:sp>
      <p:sp>
        <p:nvSpPr>
          <p:cNvPr id="290" name="Rectangle 289">
            <a:extLst>
              <a:ext uri="{FF2B5EF4-FFF2-40B4-BE49-F238E27FC236}">
                <a16:creationId xmlns:a16="http://schemas.microsoft.com/office/drawing/2014/main" id="{B6B2BC52-FEA6-4F11-B24E-F56B01DAA67D}"/>
              </a:ext>
            </a:extLst>
          </p:cNvPr>
          <p:cNvSpPr/>
          <p:nvPr/>
        </p:nvSpPr>
        <p:spPr>
          <a:xfrm>
            <a:off x="8073775" y="3152841"/>
            <a:ext cx="543739" cy="338554"/>
          </a:xfrm>
          <a:prstGeom prst="rect">
            <a:avLst/>
          </a:prstGeom>
          <a:effectLst/>
        </p:spPr>
        <p:txBody>
          <a:bodyPr wrap="none">
            <a:spAutoFit/>
          </a:bodyP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2C5E6"/>
                </a:solidFill>
                <a:effectLst/>
                <a:uLnTx/>
                <a:uFillTx/>
                <a:latin typeface="Calibri"/>
                <a:ea typeface="+mn-ea"/>
                <a:cs typeface="+mn-cs"/>
              </a:rPr>
              <a:t>VNC</a:t>
            </a:r>
          </a:p>
        </p:txBody>
      </p:sp>
      <p:sp>
        <p:nvSpPr>
          <p:cNvPr id="266" name="Rectangle 265">
            <a:extLst>
              <a:ext uri="{FF2B5EF4-FFF2-40B4-BE49-F238E27FC236}">
                <a16:creationId xmlns:a16="http://schemas.microsoft.com/office/drawing/2014/main" id="{89C89CE8-2D59-4486-BF77-C8B047EA9F73}"/>
              </a:ext>
            </a:extLst>
          </p:cNvPr>
          <p:cNvSpPr/>
          <p:nvPr/>
        </p:nvSpPr>
        <p:spPr>
          <a:xfrm>
            <a:off x="9084924" y="1565356"/>
            <a:ext cx="1807405" cy="338554"/>
          </a:xfrm>
          <a:prstGeom prst="rect">
            <a:avLst/>
          </a:prstGeom>
          <a:effectLst/>
        </p:spPr>
        <p:txBody>
          <a:bodyPr wrap="square">
            <a:spAutoFit/>
          </a:bodyP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0554D"/>
                </a:solidFill>
                <a:effectLst/>
                <a:uLnTx/>
                <a:uFillTx/>
                <a:latin typeface="Calibri"/>
                <a:ea typeface="+mn-ea"/>
                <a:cs typeface="+mn-cs"/>
              </a:rPr>
              <a:t>Remote Employees </a:t>
            </a:r>
          </a:p>
        </p:txBody>
      </p:sp>
      <p:sp>
        <p:nvSpPr>
          <p:cNvPr id="291" name="Rectangle 290">
            <a:extLst>
              <a:ext uri="{FF2B5EF4-FFF2-40B4-BE49-F238E27FC236}">
                <a16:creationId xmlns:a16="http://schemas.microsoft.com/office/drawing/2014/main" id="{CD63A102-EB26-4548-9D16-D445EC2EAEFC}"/>
              </a:ext>
            </a:extLst>
          </p:cNvPr>
          <p:cNvSpPr/>
          <p:nvPr/>
        </p:nvSpPr>
        <p:spPr>
          <a:xfrm>
            <a:off x="9531715" y="3152841"/>
            <a:ext cx="782587" cy="338554"/>
          </a:xfrm>
          <a:prstGeom prst="rect">
            <a:avLst/>
          </a:prstGeom>
          <a:effectLst/>
        </p:spPr>
        <p:txBody>
          <a:bodyPr wrap="none">
            <a:spAutoFit/>
          </a:bodyP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0554D"/>
                </a:solidFill>
                <a:effectLst/>
                <a:uLnTx/>
                <a:uFillTx/>
                <a:latin typeface="Calibri"/>
                <a:ea typeface="+mn-ea"/>
                <a:cs typeface="+mn-cs"/>
              </a:rPr>
              <a:t>HTTP/S</a:t>
            </a:r>
          </a:p>
        </p:txBody>
      </p:sp>
      <p:sp>
        <p:nvSpPr>
          <p:cNvPr id="157" name="Rectangle 156">
            <a:extLst>
              <a:ext uri="{FF2B5EF4-FFF2-40B4-BE49-F238E27FC236}">
                <a16:creationId xmlns:a16="http://schemas.microsoft.com/office/drawing/2014/main" id="{F89746E2-0677-6142-AB5F-ADF954C66C61}"/>
              </a:ext>
            </a:extLst>
          </p:cNvPr>
          <p:cNvSpPr/>
          <p:nvPr/>
        </p:nvSpPr>
        <p:spPr>
          <a:xfrm>
            <a:off x="2854337" y="4192009"/>
            <a:ext cx="1359668" cy="523220"/>
          </a:xfrm>
          <a:prstGeom prst="rect">
            <a:avLst/>
          </a:prstGeom>
        </p:spPr>
        <p:txBody>
          <a:bodyPr wrap="none">
            <a:spAutoFit/>
          </a:bodyPr>
          <a:lstStyle/>
          <a:p>
            <a:pPr marL="0" marR="0" lvl="0" indent="0" algn="l" defTabSz="91403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0554D"/>
                </a:solidFill>
                <a:effectLst>
                  <a:innerShdw blurRad="63500" dist="50800" dir="13500000">
                    <a:prstClr val="black">
                      <a:alpha val="50000"/>
                    </a:prstClr>
                  </a:innerShdw>
                </a:effectLst>
                <a:uLnTx/>
                <a:uFillTx/>
                <a:latin typeface="Calibri"/>
                <a:ea typeface="+mn-ea"/>
                <a:cs typeface="+mn-cs"/>
              </a:rPr>
              <a:t>Firewall</a:t>
            </a:r>
            <a:endParaRPr kumimoji="0" lang="en-US" sz="2800" b="0" i="0" u="none" strike="noStrike" kern="1200" cap="none" spc="0" normalizeH="0" baseline="0" noProof="0" dirty="0">
              <a:ln>
                <a:noFill/>
              </a:ln>
              <a:solidFill>
                <a:srgbClr val="E0554D"/>
              </a:solidFill>
              <a:effectLst/>
              <a:uLnTx/>
              <a:uFillTx/>
              <a:latin typeface="Calibri"/>
              <a:ea typeface="+mn-ea"/>
              <a:cs typeface="+mn-cs"/>
            </a:endParaRPr>
          </a:p>
        </p:txBody>
      </p:sp>
      <p:sp>
        <p:nvSpPr>
          <p:cNvPr id="269" name="Rectangle 268">
            <a:extLst>
              <a:ext uri="{FF2B5EF4-FFF2-40B4-BE49-F238E27FC236}">
                <a16:creationId xmlns:a16="http://schemas.microsoft.com/office/drawing/2014/main" id="{BE053B48-0929-4959-8C94-31AD389FC1AF}"/>
              </a:ext>
            </a:extLst>
          </p:cNvPr>
          <p:cNvSpPr/>
          <p:nvPr/>
        </p:nvSpPr>
        <p:spPr>
          <a:xfrm>
            <a:off x="4041870" y="1576657"/>
            <a:ext cx="1883401" cy="338554"/>
          </a:xfrm>
          <a:prstGeom prst="rect">
            <a:avLst/>
          </a:prstGeom>
          <a:effectLst/>
        </p:spPr>
        <p:txBody>
          <a:bodyPr wrap="none">
            <a:spAutoFit/>
          </a:bodyP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B050"/>
                </a:solidFill>
                <a:effectLst/>
                <a:uLnTx/>
                <a:uFillTx/>
                <a:latin typeface="Calibri"/>
                <a:ea typeface="+mn-ea"/>
                <a:cs typeface="+mn-cs"/>
              </a:rPr>
              <a:t>3</a:t>
            </a:r>
            <a:r>
              <a:rPr kumimoji="0" lang="en-US" sz="1600" b="0" i="0" u="none" strike="noStrike" kern="1200" cap="none" spc="0" normalizeH="0" baseline="30000" noProof="0" dirty="0">
                <a:ln>
                  <a:noFill/>
                </a:ln>
                <a:solidFill>
                  <a:srgbClr val="00B050"/>
                </a:solidFill>
                <a:effectLst/>
                <a:uLnTx/>
                <a:uFillTx/>
                <a:latin typeface="Calibri"/>
                <a:ea typeface="+mn-ea"/>
                <a:cs typeface="+mn-cs"/>
              </a:rPr>
              <a:t>rd</a:t>
            </a:r>
            <a:r>
              <a:rPr kumimoji="0" lang="en-US" sz="1600" b="0" i="0" u="none" strike="noStrike" kern="1200" cap="none" spc="0" normalizeH="0" baseline="0" noProof="0" dirty="0">
                <a:ln>
                  <a:noFill/>
                </a:ln>
                <a:solidFill>
                  <a:srgbClr val="00B050"/>
                </a:solidFill>
                <a:effectLst/>
                <a:uLnTx/>
                <a:uFillTx/>
                <a:latin typeface="Calibri"/>
                <a:ea typeface="+mn-ea"/>
                <a:cs typeface="+mn-cs"/>
              </a:rPr>
              <a:t> Party Technicians</a:t>
            </a:r>
          </a:p>
        </p:txBody>
      </p:sp>
      <p:sp>
        <p:nvSpPr>
          <p:cNvPr id="288" name="Rectangle 287">
            <a:extLst>
              <a:ext uri="{FF2B5EF4-FFF2-40B4-BE49-F238E27FC236}">
                <a16:creationId xmlns:a16="http://schemas.microsoft.com/office/drawing/2014/main" id="{0D92227C-5EA0-4A17-A099-BF009F1A793A}"/>
              </a:ext>
            </a:extLst>
          </p:cNvPr>
          <p:cNvSpPr/>
          <p:nvPr/>
        </p:nvSpPr>
        <p:spPr>
          <a:xfrm>
            <a:off x="4522449" y="3152841"/>
            <a:ext cx="529312" cy="338554"/>
          </a:xfrm>
          <a:prstGeom prst="rect">
            <a:avLst/>
          </a:prstGeom>
          <a:effectLst/>
        </p:spPr>
        <p:txBody>
          <a:bodyPr wrap="none">
            <a:spAutoFit/>
          </a:bodyP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B050"/>
                </a:solidFill>
                <a:effectLst/>
                <a:uLnTx/>
                <a:uFillTx/>
                <a:latin typeface="Calibri"/>
                <a:ea typeface="+mn-ea"/>
                <a:cs typeface="+mn-cs"/>
              </a:rPr>
              <a:t>RDP</a:t>
            </a:r>
          </a:p>
        </p:txBody>
      </p:sp>
      <p:sp>
        <p:nvSpPr>
          <p:cNvPr id="270" name="Rectangle 269">
            <a:extLst>
              <a:ext uri="{FF2B5EF4-FFF2-40B4-BE49-F238E27FC236}">
                <a16:creationId xmlns:a16="http://schemas.microsoft.com/office/drawing/2014/main" id="{31CAB228-437A-4F0A-8901-56896D1D045D}"/>
              </a:ext>
            </a:extLst>
          </p:cNvPr>
          <p:cNvSpPr/>
          <p:nvPr/>
        </p:nvSpPr>
        <p:spPr>
          <a:xfrm>
            <a:off x="1518291" y="1567870"/>
            <a:ext cx="1883401" cy="338554"/>
          </a:xfrm>
          <a:prstGeom prst="rect">
            <a:avLst/>
          </a:prstGeom>
          <a:effectLst/>
        </p:spPr>
        <p:txBody>
          <a:bodyPr wrap="none">
            <a:spAutoFit/>
          </a:bodyP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28ADA"/>
                </a:solidFill>
                <a:effectLst/>
                <a:uLnTx/>
                <a:uFillTx/>
                <a:latin typeface="Calibri"/>
                <a:ea typeface="+mn-ea"/>
                <a:cs typeface="+mn-cs"/>
              </a:rPr>
              <a:t>3</a:t>
            </a:r>
            <a:r>
              <a:rPr kumimoji="0" lang="en-US" sz="1600" b="0" i="0" u="none" strike="noStrike" kern="1200" cap="none" spc="0" normalizeH="0" baseline="30000" noProof="0" dirty="0">
                <a:ln>
                  <a:noFill/>
                </a:ln>
                <a:solidFill>
                  <a:srgbClr val="E28ADA"/>
                </a:solidFill>
                <a:effectLst/>
                <a:uLnTx/>
                <a:uFillTx/>
                <a:latin typeface="Calibri"/>
                <a:ea typeface="+mn-ea"/>
                <a:cs typeface="+mn-cs"/>
              </a:rPr>
              <a:t>rd</a:t>
            </a:r>
            <a:r>
              <a:rPr kumimoji="0" lang="en-US" sz="1600" b="0" i="0" u="none" strike="noStrike" kern="1200" cap="none" spc="0" normalizeH="0" baseline="0" noProof="0" dirty="0">
                <a:ln>
                  <a:noFill/>
                </a:ln>
                <a:solidFill>
                  <a:srgbClr val="E28ADA"/>
                </a:solidFill>
                <a:effectLst/>
                <a:uLnTx/>
                <a:uFillTx/>
                <a:latin typeface="Calibri"/>
                <a:ea typeface="+mn-ea"/>
                <a:cs typeface="+mn-cs"/>
              </a:rPr>
              <a:t> Party Technicians</a:t>
            </a:r>
          </a:p>
        </p:txBody>
      </p:sp>
      <p:sp>
        <p:nvSpPr>
          <p:cNvPr id="287" name="Rectangle 286">
            <a:extLst>
              <a:ext uri="{FF2B5EF4-FFF2-40B4-BE49-F238E27FC236}">
                <a16:creationId xmlns:a16="http://schemas.microsoft.com/office/drawing/2014/main" id="{40F5A94A-5B1B-4832-A2A8-B4EC1A350692}"/>
              </a:ext>
            </a:extLst>
          </p:cNvPr>
          <p:cNvSpPr/>
          <p:nvPr/>
        </p:nvSpPr>
        <p:spPr>
          <a:xfrm>
            <a:off x="3039346" y="3152841"/>
            <a:ext cx="502061" cy="338554"/>
          </a:xfrm>
          <a:prstGeom prst="rect">
            <a:avLst/>
          </a:prstGeom>
          <a:effectLst/>
        </p:spPr>
        <p:txBody>
          <a:bodyPr wrap="none">
            <a:spAutoFit/>
          </a:bodyP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28ADA"/>
                </a:solidFill>
                <a:effectLst/>
                <a:uLnTx/>
                <a:uFillTx/>
                <a:latin typeface="Calibri"/>
                <a:ea typeface="+mn-ea"/>
                <a:cs typeface="+mn-cs"/>
              </a:rPr>
              <a:t>SSH</a:t>
            </a:r>
          </a:p>
        </p:txBody>
      </p:sp>
      <p:cxnSp>
        <p:nvCxnSpPr>
          <p:cNvPr id="175" name="Straight Connector 174">
            <a:extLst>
              <a:ext uri="{FF2B5EF4-FFF2-40B4-BE49-F238E27FC236}">
                <a16:creationId xmlns:a16="http://schemas.microsoft.com/office/drawing/2014/main" id="{E2883CA9-D9C2-154B-99C0-E97A8E027B12}"/>
              </a:ext>
            </a:extLst>
          </p:cNvPr>
          <p:cNvCxnSpPr>
            <a:cxnSpLocks/>
          </p:cNvCxnSpPr>
          <p:nvPr/>
        </p:nvCxnSpPr>
        <p:spPr>
          <a:xfrm>
            <a:off x="2984333" y="3150779"/>
            <a:ext cx="0" cy="692420"/>
          </a:xfrm>
          <a:prstGeom prst="line">
            <a:avLst/>
          </a:prstGeom>
          <a:ln>
            <a:solidFill>
              <a:srgbClr val="E28ADA"/>
            </a:solidFill>
            <a:prstDash val="dash"/>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30FC5CE9-BDB8-8343-97BA-F290F4010F61}"/>
              </a:ext>
            </a:extLst>
          </p:cNvPr>
          <p:cNvCxnSpPr>
            <a:cxnSpLocks/>
          </p:cNvCxnSpPr>
          <p:nvPr/>
        </p:nvCxnSpPr>
        <p:spPr>
          <a:xfrm flipH="1">
            <a:off x="2986255" y="3840949"/>
            <a:ext cx="2592000" cy="0"/>
          </a:xfrm>
          <a:prstGeom prst="line">
            <a:avLst/>
          </a:prstGeom>
          <a:ln>
            <a:solidFill>
              <a:srgbClr val="E28ADA"/>
            </a:solidFill>
            <a:prstDash val="dash"/>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C74E15AA-62C1-1D45-845C-49973CA490BE}"/>
              </a:ext>
            </a:extLst>
          </p:cNvPr>
          <p:cNvCxnSpPr>
            <a:cxnSpLocks/>
          </p:cNvCxnSpPr>
          <p:nvPr/>
        </p:nvCxnSpPr>
        <p:spPr>
          <a:xfrm flipH="1">
            <a:off x="4445746" y="3556425"/>
            <a:ext cx="1752672" cy="0"/>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D6C029AC-1B14-774C-9385-B37DDE39F711}"/>
              </a:ext>
            </a:extLst>
          </p:cNvPr>
          <p:cNvCxnSpPr>
            <a:cxnSpLocks/>
          </p:cNvCxnSpPr>
          <p:nvPr/>
        </p:nvCxnSpPr>
        <p:spPr>
          <a:xfrm flipH="1">
            <a:off x="6890933" y="3573351"/>
            <a:ext cx="1094456" cy="0"/>
          </a:xfrm>
          <a:prstGeom prst="line">
            <a:avLst/>
          </a:prstGeom>
          <a:ln>
            <a:solidFill>
              <a:srgbClr val="79C5E6"/>
            </a:solidFill>
            <a:prstDash val="dash"/>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5083BD91-32D5-5B40-8049-21ABFC582B5E}"/>
              </a:ext>
            </a:extLst>
          </p:cNvPr>
          <p:cNvCxnSpPr>
            <a:cxnSpLocks/>
          </p:cNvCxnSpPr>
          <p:nvPr/>
        </p:nvCxnSpPr>
        <p:spPr>
          <a:xfrm flipH="1">
            <a:off x="7535673" y="3856799"/>
            <a:ext cx="1944000" cy="0"/>
          </a:xfrm>
          <a:prstGeom prst="line">
            <a:avLst/>
          </a:prstGeom>
          <a:ln>
            <a:solidFill>
              <a:srgbClr val="E0554D"/>
            </a:solidFill>
            <a:prstDash val="dash"/>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BF472D37-2FC5-9642-9A27-C22FF95283D7}"/>
              </a:ext>
            </a:extLst>
          </p:cNvPr>
          <p:cNvCxnSpPr>
            <a:cxnSpLocks/>
          </p:cNvCxnSpPr>
          <p:nvPr/>
        </p:nvCxnSpPr>
        <p:spPr>
          <a:xfrm>
            <a:off x="7985389" y="3196213"/>
            <a:ext cx="0" cy="377684"/>
          </a:xfrm>
          <a:prstGeom prst="line">
            <a:avLst/>
          </a:prstGeom>
          <a:ln>
            <a:solidFill>
              <a:srgbClr val="79C5E6"/>
            </a:solidFill>
            <a:prstDash val="dash"/>
          </a:ln>
        </p:spPr>
        <p:style>
          <a:lnRef idx="1">
            <a:schemeClr val="accent1"/>
          </a:lnRef>
          <a:fillRef idx="0">
            <a:schemeClr val="accent1"/>
          </a:fillRef>
          <a:effectRef idx="0">
            <a:schemeClr val="accent1"/>
          </a:effectRef>
          <a:fontRef idx="minor">
            <a:schemeClr val="tx1"/>
          </a:fontRef>
        </p:style>
      </p:cxnSp>
      <p:sp>
        <p:nvSpPr>
          <p:cNvPr id="142" name="Rounded Rectangle 141">
            <a:extLst>
              <a:ext uri="{FF2B5EF4-FFF2-40B4-BE49-F238E27FC236}">
                <a16:creationId xmlns:a16="http://schemas.microsoft.com/office/drawing/2014/main" id="{DD39A41B-B63E-6E48-AD2C-EDEB19F39826}"/>
              </a:ext>
            </a:extLst>
          </p:cNvPr>
          <p:cNvSpPr/>
          <p:nvPr/>
        </p:nvSpPr>
        <p:spPr>
          <a:xfrm>
            <a:off x="427776" y="5166831"/>
            <a:ext cx="1184618" cy="3535128"/>
          </a:xfrm>
          <a:prstGeom prst="roundRect">
            <a:avLst>
              <a:gd name="adj" fmla="val 27379"/>
            </a:avLst>
          </a:prstGeom>
          <a:gradFill flip="none" rotWithShape="1">
            <a:gsLst>
              <a:gs pos="59000">
                <a:srgbClr val="165C78">
                  <a:alpha val="53000"/>
                </a:srgbClr>
              </a:gs>
              <a:gs pos="100000">
                <a:srgbClr val="2B85AC">
                  <a:alpha val="0"/>
                </a:srgbClr>
              </a:gs>
              <a:gs pos="0">
                <a:srgbClr val="165C78">
                  <a:alpha val="93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32"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47" name="Rectangle 146">
            <a:extLst>
              <a:ext uri="{FF2B5EF4-FFF2-40B4-BE49-F238E27FC236}">
                <a16:creationId xmlns:a16="http://schemas.microsoft.com/office/drawing/2014/main" id="{9E609E10-727D-7042-847B-F19ACEB2A06B}"/>
              </a:ext>
            </a:extLst>
          </p:cNvPr>
          <p:cNvSpPr/>
          <p:nvPr/>
        </p:nvSpPr>
        <p:spPr>
          <a:xfrm>
            <a:off x="1400170" y="5209161"/>
            <a:ext cx="10026258" cy="3438832"/>
          </a:xfrm>
          <a:prstGeom prst="rect">
            <a:avLst/>
          </a:prstGeom>
          <a:solidFill>
            <a:srgbClr val="0B0B0B"/>
          </a:solidFill>
          <a:ln w="12700">
            <a:solidFill>
              <a:srgbClr val="072A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32"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148" name="Picture 147">
            <a:extLst>
              <a:ext uri="{FF2B5EF4-FFF2-40B4-BE49-F238E27FC236}">
                <a16:creationId xmlns:a16="http://schemas.microsoft.com/office/drawing/2014/main" id="{2238622C-649A-7B44-9C36-2FCBC90F9069}"/>
              </a:ext>
            </a:extLst>
          </p:cNvPr>
          <p:cNvPicPr>
            <a:picLocks noChangeAspect="1"/>
          </p:cNvPicPr>
          <p:nvPr/>
        </p:nvPicPr>
        <p:blipFill>
          <a:blip r:embed="rId4">
            <a:lum bright="70000" contrast="-70000"/>
            <a:extLst>
              <a:ext uri="{28A0092B-C50C-407E-A947-70E740481C1C}">
                <a14:useLocalDpi xmlns:a14="http://schemas.microsoft.com/office/drawing/2010/main"/>
              </a:ext>
            </a:extLst>
          </a:blip>
          <a:stretch>
            <a:fillRect/>
          </a:stretch>
        </p:blipFill>
        <p:spPr>
          <a:xfrm>
            <a:off x="7828919" y="5808379"/>
            <a:ext cx="417524" cy="663688"/>
          </a:xfrm>
          <a:prstGeom prst="rect">
            <a:avLst/>
          </a:prstGeom>
          <a:effectLst/>
        </p:spPr>
      </p:pic>
      <p:pic>
        <p:nvPicPr>
          <p:cNvPr id="149" name="Picture 148">
            <a:extLst>
              <a:ext uri="{FF2B5EF4-FFF2-40B4-BE49-F238E27FC236}">
                <a16:creationId xmlns:a16="http://schemas.microsoft.com/office/drawing/2014/main" id="{79F9BF1D-68DF-5046-8C98-4E8DCEC1F243}"/>
              </a:ext>
            </a:extLst>
          </p:cNvPr>
          <p:cNvPicPr>
            <a:picLocks noChangeAspect="1"/>
          </p:cNvPicPr>
          <p:nvPr/>
        </p:nvPicPr>
        <p:blipFill>
          <a:blip r:embed="rId4">
            <a:lum bright="70000" contrast="-70000"/>
            <a:extLst>
              <a:ext uri="{28A0092B-C50C-407E-A947-70E740481C1C}">
                <a14:useLocalDpi xmlns:a14="http://schemas.microsoft.com/office/drawing/2010/main"/>
              </a:ext>
            </a:extLst>
          </a:blip>
          <a:stretch>
            <a:fillRect/>
          </a:stretch>
        </p:blipFill>
        <p:spPr>
          <a:xfrm>
            <a:off x="2792053" y="5818761"/>
            <a:ext cx="417524" cy="663688"/>
          </a:xfrm>
          <a:prstGeom prst="rect">
            <a:avLst/>
          </a:prstGeom>
          <a:effectLst/>
        </p:spPr>
      </p:pic>
      <p:pic>
        <p:nvPicPr>
          <p:cNvPr id="150" name="Picture 149">
            <a:extLst>
              <a:ext uri="{FF2B5EF4-FFF2-40B4-BE49-F238E27FC236}">
                <a16:creationId xmlns:a16="http://schemas.microsoft.com/office/drawing/2014/main" id="{B822C036-51B7-2245-BF29-8943D0B78AAD}"/>
              </a:ext>
            </a:extLst>
          </p:cNvPr>
          <p:cNvPicPr>
            <a:picLocks noChangeAspect="1"/>
          </p:cNvPicPr>
          <p:nvPr/>
        </p:nvPicPr>
        <p:blipFill>
          <a:blip r:embed="rId5" cstate="screen">
            <a:lum bright="70000" contrast="-70000"/>
            <a:extLst>
              <a:ext uri="{28A0092B-C50C-407E-A947-70E740481C1C}">
                <a14:useLocalDpi xmlns:a14="http://schemas.microsoft.com/office/drawing/2010/main"/>
              </a:ext>
            </a:extLst>
          </a:blip>
          <a:stretch>
            <a:fillRect/>
          </a:stretch>
        </p:blipFill>
        <p:spPr>
          <a:xfrm rot="5400000">
            <a:off x="2196521" y="6888343"/>
            <a:ext cx="577044" cy="776608"/>
          </a:xfrm>
          <a:prstGeom prst="rect">
            <a:avLst/>
          </a:prstGeom>
          <a:effectLst/>
        </p:spPr>
      </p:pic>
      <p:pic>
        <p:nvPicPr>
          <p:cNvPr id="151" name="Picture 150">
            <a:extLst>
              <a:ext uri="{FF2B5EF4-FFF2-40B4-BE49-F238E27FC236}">
                <a16:creationId xmlns:a16="http://schemas.microsoft.com/office/drawing/2014/main" id="{7F2B4CF1-A869-B84D-AC9E-54043386B01D}"/>
              </a:ext>
            </a:extLst>
          </p:cNvPr>
          <p:cNvPicPr>
            <a:picLocks noChangeAspect="1"/>
          </p:cNvPicPr>
          <p:nvPr/>
        </p:nvPicPr>
        <p:blipFill>
          <a:blip r:embed="rId5" cstate="screen">
            <a:lum bright="70000" contrast="-70000"/>
            <a:extLst>
              <a:ext uri="{28A0092B-C50C-407E-A947-70E740481C1C}">
                <a14:useLocalDpi xmlns:a14="http://schemas.microsoft.com/office/drawing/2010/main"/>
              </a:ext>
            </a:extLst>
          </a:blip>
          <a:stretch>
            <a:fillRect/>
          </a:stretch>
        </p:blipFill>
        <p:spPr>
          <a:xfrm rot="5400000">
            <a:off x="4707051" y="6888343"/>
            <a:ext cx="577044" cy="776608"/>
          </a:xfrm>
          <a:prstGeom prst="rect">
            <a:avLst/>
          </a:prstGeom>
          <a:effectLst/>
        </p:spPr>
      </p:pic>
      <p:pic>
        <p:nvPicPr>
          <p:cNvPr id="152" name="Picture 151">
            <a:extLst>
              <a:ext uri="{FF2B5EF4-FFF2-40B4-BE49-F238E27FC236}">
                <a16:creationId xmlns:a16="http://schemas.microsoft.com/office/drawing/2014/main" id="{570CA212-6A82-A748-8616-9AC277A70A5D}"/>
              </a:ext>
            </a:extLst>
          </p:cNvPr>
          <p:cNvPicPr>
            <a:picLocks noChangeAspect="1"/>
          </p:cNvPicPr>
          <p:nvPr/>
        </p:nvPicPr>
        <p:blipFill>
          <a:blip r:embed="rId5" cstate="screen">
            <a:lum bright="70000" contrast="-70000"/>
            <a:extLst>
              <a:ext uri="{28A0092B-C50C-407E-A947-70E740481C1C}">
                <a14:useLocalDpi xmlns:a14="http://schemas.microsoft.com/office/drawing/2010/main"/>
              </a:ext>
            </a:extLst>
          </a:blip>
          <a:stretch>
            <a:fillRect/>
          </a:stretch>
        </p:blipFill>
        <p:spPr>
          <a:xfrm rot="5400000">
            <a:off x="7217581" y="6888343"/>
            <a:ext cx="577044" cy="776608"/>
          </a:xfrm>
          <a:prstGeom prst="rect">
            <a:avLst/>
          </a:prstGeom>
          <a:effectLst/>
        </p:spPr>
      </p:pic>
      <p:pic>
        <p:nvPicPr>
          <p:cNvPr id="153" name="Picture 152">
            <a:extLst>
              <a:ext uri="{FF2B5EF4-FFF2-40B4-BE49-F238E27FC236}">
                <a16:creationId xmlns:a16="http://schemas.microsoft.com/office/drawing/2014/main" id="{323827F5-0E5D-C045-81CA-FF2CE4BDEC73}"/>
              </a:ext>
            </a:extLst>
          </p:cNvPr>
          <p:cNvPicPr>
            <a:picLocks noChangeAspect="1"/>
          </p:cNvPicPr>
          <p:nvPr/>
        </p:nvPicPr>
        <p:blipFill>
          <a:blip r:embed="rId5" cstate="screen">
            <a:lum bright="70000" contrast="-70000"/>
            <a:extLst>
              <a:ext uri="{28A0092B-C50C-407E-A947-70E740481C1C}">
                <a14:useLocalDpi xmlns:a14="http://schemas.microsoft.com/office/drawing/2010/main"/>
              </a:ext>
            </a:extLst>
          </a:blip>
          <a:stretch>
            <a:fillRect/>
          </a:stretch>
        </p:blipFill>
        <p:spPr>
          <a:xfrm rot="5400000">
            <a:off x="9728111" y="6888343"/>
            <a:ext cx="577044" cy="776608"/>
          </a:xfrm>
          <a:prstGeom prst="rect">
            <a:avLst/>
          </a:prstGeom>
          <a:effectLst/>
        </p:spPr>
      </p:pic>
      <p:grpSp>
        <p:nvGrpSpPr>
          <p:cNvPr id="154" name="Group 153">
            <a:extLst>
              <a:ext uri="{FF2B5EF4-FFF2-40B4-BE49-F238E27FC236}">
                <a16:creationId xmlns:a16="http://schemas.microsoft.com/office/drawing/2014/main" id="{4EAFD4BB-B43C-1C49-AD50-B00B54C6CF62}"/>
              </a:ext>
            </a:extLst>
          </p:cNvPr>
          <p:cNvGrpSpPr/>
          <p:nvPr/>
        </p:nvGrpSpPr>
        <p:grpSpPr>
          <a:xfrm>
            <a:off x="2480880" y="6794147"/>
            <a:ext cx="7535754" cy="317188"/>
            <a:chOff x="2890082" y="3218745"/>
            <a:chExt cx="4309748" cy="181402"/>
          </a:xfrm>
        </p:grpSpPr>
        <p:cxnSp>
          <p:nvCxnSpPr>
            <p:cNvPr id="155" name="Straight Connector 154">
              <a:extLst>
                <a:ext uri="{FF2B5EF4-FFF2-40B4-BE49-F238E27FC236}">
                  <a16:creationId xmlns:a16="http://schemas.microsoft.com/office/drawing/2014/main" id="{4F54EE04-7E53-ED45-B199-0EA6F3C71BEC}"/>
                </a:ext>
              </a:extLst>
            </p:cNvPr>
            <p:cNvCxnSpPr>
              <a:cxnSpLocks/>
            </p:cNvCxnSpPr>
            <p:nvPr/>
          </p:nvCxnSpPr>
          <p:spPr>
            <a:xfrm>
              <a:off x="2892463" y="3223507"/>
              <a:ext cx="4303527" cy="0"/>
            </a:xfrm>
            <a:prstGeom prst="line">
              <a:avLst/>
            </a:prstGeom>
            <a:ln>
              <a:solidFill>
                <a:srgbClr val="CDCDCD"/>
              </a:solidFill>
              <a:prstDash val="solid"/>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889847E3-6BAF-6941-B4BF-CD3923D764D4}"/>
                </a:ext>
              </a:extLst>
            </p:cNvPr>
            <p:cNvCxnSpPr>
              <a:cxnSpLocks/>
            </p:cNvCxnSpPr>
            <p:nvPr/>
          </p:nvCxnSpPr>
          <p:spPr>
            <a:xfrm flipV="1">
              <a:off x="2890082" y="3218745"/>
              <a:ext cx="2381" cy="178282"/>
            </a:xfrm>
            <a:prstGeom prst="line">
              <a:avLst/>
            </a:prstGeom>
            <a:ln>
              <a:solidFill>
                <a:srgbClr val="CDCDCD"/>
              </a:solidFill>
              <a:prstDash val="solid"/>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A8AC0660-8705-7B47-B907-17E04C039D91}"/>
                </a:ext>
              </a:extLst>
            </p:cNvPr>
            <p:cNvCxnSpPr>
              <a:cxnSpLocks/>
            </p:cNvCxnSpPr>
            <p:nvPr/>
          </p:nvCxnSpPr>
          <p:spPr>
            <a:xfrm flipV="1">
              <a:off x="7197449" y="3218745"/>
              <a:ext cx="2381" cy="178282"/>
            </a:xfrm>
            <a:prstGeom prst="line">
              <a:avLst/>
            </a:prstGeom>
            <a:ln>
              <a:solidFill>
                <a:srgbClr val="CDCDCD"/>
              </a:solidFill>
              <a:prstDash val="solid"/>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2836CE6C-11DA-AC4A-872A-6108BB34A79D}"/>
                </a:ext>
              </a:extLst>
            </p:cNvPr>
            <p:cNvCxnSpPr>
              <a:cxnSpLocks/>
            </p:cNvCxnSpPr>
            <p:nvPr/>
          </p:nvCxnSpPr>
          <p:spPr>
            <a:xfrm flipV="1">
              <a:off x="5766422" y="3221865"/>
              <a:ext cx="2381" cy="178282"/>
            </a:xfrm>
            <a:prstGeom prst="line">
              <a:avLst/>
            </a:prstGeom>
            <a:ln>
              <a:solidFill>
                <a:srgbClr val="CDCDCD"/>
              </a:solidFill>
              <a:prstDash val="solid"/>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48B6AD79-84F9-F745-BC31-38069C6035AB}"/>
                </a:ext>
              </a:extLst>
            </p:cNvPr>
            <p:cNvCxnSpPr>
              <a:cxnSpLocks/>
            </p:cNvCxnSpPr>
            <p:nvPr/>
          </p:nvCxnSpPr>
          <p:spPr>
            <a:xfrm flipV="1">
              <a:off x="4328252" y="3218745"/>
              <a:ext cx="2381" cy="178282"/>
            </a:xfrm>
            <a:prstGeom prst="line">
              <a:avLst/>
            </a:prstGeom>
            <a:ln>
              <a:solidFill>
                <a:srgbClr val="CDCDCD"/>
              </a:solidFill>
              <a:prstDash val="solid"/>
            </a:ln>
          </p:spPr>
          <p:style>
            <a:lnRef idx="1">
              <a:schemeClr val="accent1"/>
            </a:lnRef>
            <a:fillRef idx="0">
              <a:schemeClr val="accent1"/>
            </a:fillRef>
            <a:effectRef idx="0">
              <a:schemeClr val="accent1"/>
            </a:effectRef>
            <a:fontRef idx="minor">
              <a:schemeClr val="tx1"/>
            </a:fontRef>
          </p:style>
        </p:cxnSp>
      </p:grpSp>
      <p:cxnSp>
        <p:nvCxnSpPr>
          <p:cNvPr id="162" name="Straight Connector 161">
            <a:extLst>
              <a:ext uri="{FF2B5EF4-FFF2-40B4-BE49-F238E27FC236}">
                <a16:creationId xmlns:a16="http://schemas.microsoft.com/office/drawing/2014/main" id="{581B971D-E84B-E843-AD68-47BB93D11C89}"/>
              </a:ext>
            </a:extLst>
          </p:cNvPr>
          <p:cNvCxnSpPr>
            <a:cxnSpLocks/>
          </p:cNvCxnSpPr>
          <p:nvPr/>
        </p:nvCxnSpPr>
        <p:spPr>
          <a:xfrm flipV="1">
            <a:off x="3000815" y="6473231"/>
            <a:ext cx="0" cy="332116"/>
          </a:xfrm>
          <a:prstGeom prst="line">
            <a:avLst/>
          </a:prstGeom>
          <a:ln>
            <a:solidFill>
              <a:srgbClr val="CDCDCD"/>
            </a:solidFill>
            <a:prstDash val="solid"/>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1F0068D6-9E53-8D46-B5D4-0951AC0F946B}"/>
              </a:ext>
            </a:extLst>
          </p:cNvPr>
          <p:cNvCxnSpPr>
            <a:cxnSpLocks/>
          </p:cNvCxnSpPr>
          <p:nvPr/>
        </p:nvCxnSpPr>
        <p:spPr>
          <a:xfrm flipV="1">
            <a:off x="4519205" y="6462031"/>
            <a:ext cx="0" cy="332116"/>
          </a:xfrm>
          <a:prstGeom prst="line">
            <a:avLst/>
          </a:prstGeom>
          <a:ln>
            <a:solidFill>
              <a:srgbClr val="CDCDCD"/>
            </a:solidFill>
            <a:prstDash val="solid"/>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7A3CED12-65AD-EA48-A550-C0C39C56B226}"/>
              </a:ext>
            </a:extLst>
          </p:cNvPr>
          <p:cNvCxnSpPr>
            <a:cxnSpLocks/>
          </p:cNvCxnSpPr>
          <p:nvPr/>
        </p:nvCxnSpPr>
        <p:spPr>
          <a:xfrm flipV="1">
            <a:off x="9446959" y="6465451"/>
            <a:ext cx="0" cy="332116"/>
          </a:xfrm>
          <a:prstGeom prst="line">
            <a:avLst/>
          </a:prstGeom>
          <a:ln>
            <a:solidFill>
              <a:srgbClr val="CDCDCD"/>
            </a:solidFill>
            <a:prstDash val="solid"/>
          </a:ln>
        </p:spPr>
        <p:style>
          <a:lnRef idx="1">
            <a:schemeClr val="accent1"/>
          </a:lnRef>
          <a:fillRef idx="0">
            <a:schemeClr val="accent1"/>
          </a:fillRef>
          <a:effectRef idx="0">
            <a:schemeClr val="accent1"/>
          </a:effectRef>
          <a:fontRef idx="minor">
            <a:schemeClr val="tx1"/>
          </a:fontRef>
        </p:style>
      </p:cxnSp>
      <p:grpSp>
        <p:nvGrpSpPr>
          <p:cNvPr id="169" name="Group 168">
            <a:extLst>
              <a:ext uri="{FF2B5EF4-FFF2-40B4-BE49-F238E27FC236}">
                <a16:creationId xmlns:a16="http://schemas.microsoft.com/office/drawing/2014/main" id="{93017E37-0D8E-AD45-93AB-039772008D1E}"/>
              </a:ext>
            </a:extLst>
          </p:cNvPr>
          <p:cNvGrpSpPr/>
          <p:nvPr/>
        </p:nvGrpSpPr>
        <p:grpSpPr>
          <a:xfrm>
            <a:off x="1854047" y="7273774"/>
            <a:ext cx="1535819" cy="1287798"/>
            <a:chOff x="2531592" y="3493047"/>
            <a:chExt cx="878345" cy="736501"/>
          </a:xfrm>
        </p:grpSpPr>
        <p:pic>
          <p:nvPicPr>
            <p:cNvPr id="172" name="Picture 171">
              <a:extLst>
                <a:ext uri="{FF2B5EF4-FFF2-40B4-BE49-F238E27FC236}">
                  <a16:creationId xmlns:a16="http://schemas.microsoft.com/office/drawing/2014/main" id="{B4409D17-3403-0D45-9D2B-4B541CF5A07B}"/>
                </a:ext>
              </a:extLst>
            </p:cNvPr>
            <p:cNvPicPr>
              <a:picLocks noChangeAspect="1"/>
            </p:cNvPicPr>
            <p:nvPr/>
          </p:nvPicPr>
          <p:blipFill>
            <a:blip r:embed="rId6" cstate="screen">
              <a:lum bright="70000" contrast="-70000"/>
              <a:extLst>
                <a:ext uri="{28A0092B-C50C-407E-A947-70E740481C1C}">
                  <a14:useLocalDpi xmlns:a14="http://schemas.microsoft.com/office/drawing/2010/main"/>
                </a:ext>
              </a:extLst>
            </a:blip>
            <a:stretch>
              <a:fillRect/>
            </a:stretch>
          </p:blipFill>
          <p:spPr>
            <a:xfrm>
              <a:off x="3079918" y="3785396"/>
              <a:ext cx="330019" cy="444152"/>
            </a:xfrm>
            <a:prstGeom prst="rect">
              <a:avLst/>
            </a:prstGeom>
            <a:effectLst/>
          </p:spPr>
        </p:pic>
        <p:grpSp>
          <p:nvGrpSpPr>
            <p:cNvPr id="173" name="Group 172">
              <a:extLst>
                <a:ext uri="{FF2B5EF4-FFF2-40B4-BE49-F238E27FC236}">
                  <a16:creationId xmlns:a16="http://schemas.microsoft.com/office/drawing/2014/main" id="{85946562-3B96-B74A-939B-A7B75B03418F}"/>
                </a:ext>
              </a:extLst>
            </p:cNvPr>
            <p:cNvGrpSpPr/>
            <p:nvPr/>
          </p:nvGrpSpPr>
          <p:grpSpPr>
            <a:xfrm>
              <a:off x="3098091" y="3493047"/>
              <a:ext cx="155644" cy="341200"/>
              <a:chOff x="3098091" y="3493047"/>
              <a:chExt cx="155644" cy="341200"/>
            </a:xfrm>
          </p:grpSpPr>
          <p:cxnSp>
            <p:nvCxnSpPr>
              <p:cNvPr id="185" name="Straight Connector 184">
                <a:extLst>
                  <a:ext uri="{FF2B5EF4-FFF2-40B4-BE49-F238E27FC236}">
                    <a16:creationId xmlns:a16="http://schemas.microsoft.com/office/drawing/2014/main" id="{8C53B4BE-23CF-5A43-9803-248FE045E042}"/>
                  </a:ext>
                </a:extLst>
              </p:cNvPr>
              <p:cNvCxnSpPr>
                <a:cxnSpLocks/>
              </p:cNvCxnSpPr>
              <p:nvPr/>
            </p:nvCxnSpPr>
            <p:spPr>
              <a:xfrm flipH="1">
                <a:off x="3098091" y="3494690"/>
                <a:ext cx="155644" cy="0"/>
              </a:xfrm>
              <a:prstGeom prst="line">
                <a:avLst/>
              </a:prstGeom>
              <a:ln>
                <a:solidFill>
                  <a:srgbClr val="CDCDCD"/>
                </a:solidFill>
                <a:prstDash val="solid"/>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E1CFA6A5-BECA-6A40-B783-9449BFA1AB49}"/>
                  </a:ext>
                </a:extLst>
              </p:cNvPr>
              <p:cNvCxnSpPr>
                <a:cxnSpLocks/>
              </p:cNvCxnSpPr>
              <p:nvPr/>
            </p:nvCxnSpPr>
            <p:spPr>
              <a:xfrm>
                <a:off x="3251354" y="3493047"/>
                <a:ext cx="0" cy="341200"/>
              </a:xfrm>
              <a:prstGeom prst="line">
                <a:avLst/>
              </a:prstGeom>
              <a:ln>
                <a:solidFill>
                  <a:srgbClr val="CDCDCD"/>
                </a:solidFill>
                <a:prstDash val="solid"/>
              </a:ln>
            </p:spPr>
            <p:style>
              <a:lnRef idx="1">
                <a:schemeClr val="accent1"/>
              </a:lnRef>
              <a:fillRef idx="0">
                <a:schemeClr val="accent1"/>
              </a:fillRef>
              <a:effectRef idx="0">
                <a:schemeClr val="accent1"/>
              </a:effectRef>
              <a:fontRef idx="minor">
                <a:schemeClr val="tx1"/>
              </a:fontRef>
            </p:style>
          </p:cxnSp>
        </p:grpSp>
        <p:grpSp>
          <p:nvGrpSpPr>
            <p:cNvPr id="177" name="Group 176">
              <a:extLst>
                <a:ext uri="{FF2B5EF4-FFF2-40B4-BE49-F238E27FC236}">
                  <a16:creationId xmlns:a16="http://schemas.microsoft.com/office/drawing/2014/main" id="{0CD83420-E4D5-DF4C-A9E5-037D5338349C}"/>
                </a:ext>
              </a:extLst>
            </p:cNvPr>
            <p:cNvGrpSpPr/>
            <p:nvPr/>
          </p:nvGrpSpPr>
          <p:grpSpPr>
            <a:xfrm flipH="1">
              <a:off x="2531592" y="3493047"/>
              <a:ext cx="155644" cy="341200"/>
              <a:chOff x="3098091" y="3493047"/>
              <a:chExt cx="155644" cy="341200"/>
            </a:xfrm>
          </p:grpSpPr>
          <p:cxnSp>
            <p:nvCxnSpPr>
              <p:cNvPr id="178" name="Straight Connector 177">
                <a:extLst>
                  <a:ext uri="{FF2B5EF4-FFF2-40B4-BE49-F238E27FC236}">
                    <a16:creationId xmlns:a16="http://schemas.microsoft.com/office/drawing/2014/main" id="{248DAC2E-9F00-0A43-9D64-58ECEB443768}"/>
                  </a:ext>
                </a:extLst>
              </p:cNvPr>
              <p:cNvCxnSpPr>
                <a:cxnSpLocks/>
              </p:cNvCxnSpPr>
              <p:nvPr/>
            </p:nvCxnSpPr>
            <p:spPr>
              <a:xfrm flipH="1">
                <a:off x="3098091" y="3494690"/>
                <a:ext cx="155644" cy="0"/>
              </a:xfrm>
              <a:prstGeom prst="line">
                <a:avLst/>
              </a:prstGeom>
              <a:ln>
                <a:solidFill>
                  <a:srgbClr val="CDCDCD"/>
                </a:solidFill>
                <a:prstDash val="solid"/>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2C80A277-69FB-4542-93E2-BC0F7CC56514}"/>
                  </a:ext>
                </a:extLst>
              </p:cNvPr>
              <p:cNvCxnSpPr>
                <a:cxnSpLocks/>
              </p:cNvCxnSpPr>
              <p:nvPr/>
            </p:nvCxnSpPr>
            <p:spPr>
              <a:xfrm>
                <a:off x="3251354" y="3493047"/>
                <a:ext cx="0" cy="341200"/>
              </a:xfrm>
              <a:prstGeom prst="line">
                <a:avLst/>
              </a:prstGeom>
              <a:ln>
                <a:solidFill>
                  <a:srgbClr val="CDCDCD"/>
                </a:solidFill>
                <a:prstDash val="solid"/>
              </a:ln>
            </p:spPr>
            <p:style>
              <a:lnRef idx="1">
                <a:schemeClr val="accent1"/>
              </a:lnRef>
              <a:fillRef idx="0">
                <a:schemeClr val="accent1"/>
              </a:fillRef>
              <a:effectRef idx="0">
                <a:schemeClr val="accent1"/>
              </a:effectRef>
              <a:fontRef idx="minor">
                <a:schemeClr val="tx1"/>
              </a:fontRef>
            </p:style>
          </p:cxnSp>
        </p:grpSp>
      </p:grpSp>
      <p:grpSp>
        <p:nvGrpSpPr>
          <p:cNvPr id="189" name="Group 188">
            <a:extLst>
              <a:ext uri="{FF2B5EF4-FFF2-40B4-BE49-F238E27FC236}">
                <a16:creationId xmlns:a16="http://schemas.microsoft.com/office/drawing/2014/main" id="{25D59C3F-A005-334E-95FF-C54714296D8C}"/>
              </a:ext>
            </a:extLst>
          </p:cNvPr>
          <p:cNvGrpSpPr/>
          <p:nvPr/>
        </p:nvGrpSpPr>
        <p:grpSpPr>
          <a:xfrm>
            <a:off x="4357153" y="7281468"/>
            <a:ext cx="1535819" cy="1287798"/>
            <a:chOff x="2531592" y="3493047"/>
            <a:chExt cx="878345" cy="736501"/>
          </a:xfrm>
        </p:grpSpPr>
        <p:pic>
          <p:nvPicPr>
            <p:cNvPr id="191" name="Picture 190">
              <a:extLst>
                <a:ext uri="{FF2B5EF4-FFF2-40B4-BE49-F238E27FC236}">
                  <a16:creationId xmlns:a16="http://schemas.microsoft.com/office/drawing/2014/main" id="{A08919CA-4A2E-8248-BC2F-FD5E35AFF0F2}"/>
                </a:ext>
              </a:extLst>
            </p:cNvPr>
            <p:cNvPicPr>
              <a:picLocks noChangeAspect="1"/>
            </p:cNvPicPr>
            <p:nvPr/>
          </p:nvPicPr>
          <p:blipFill>
            <a:blip r:embed="rId6" cstate="screen">
              <a:lum bright="70000" contrast="-70000"/>
              <a:extLst>
                <a:ext uri="{28A0092B-C50C-407E-A947-70E740481C1C}">
                  <a14:useLocalDpi xmlns:a14="http://schemas.microsoft.com/office/drawing/2010/main"/>
                </a:ext>
              </a:extLst>
            </a:blip>
            <a:stretch>
              <a:fillRect/>
            </a:stretch>
          </p:blipFill>
          <p:spPr>
            <a:xfrm>
              <a:off x="3079918" y="3785396"/>
              <a:ext cx="330019" cy="444152"/>
            </a:xfrm>
            <a:prstGeom prst="rect">
              <a:avLst/>
            </a:prstGeom>
            <a:effectLst/>
          </p:spPr>
        </p:pic>
        <p:grpSp>
          <p:nvGrpSpPr>
            <p:cNvPr id="192" name="Group 191">
              <a:extLst>
                <a:ext uri="{FF2B5EF4-FFF2-40B4-BE49-F238E27FC236}">
                  <a16:creationId xmlns:a16="http://schemas.microsoft.com/office/drawing/2014/main" id="{EE1CA13B-5FF8-3C4E-B09D-C4FE91716AA5}"/>
                </a:ext>
              </a:extLst>
            </p:cNvPr>
            <p:cNvGrpSpPr/>
            <p:nvPr/>
          </p:nvGrpSpPr>
          <p:grpSpPr>
            <a:xfrm>
              <a:off x="3098091" y="3493047"/>
              <a:ext cx="155644" cy="341200"/>
              <a:chOff x="3098091" y="3493047"/>
              <a:chExt cx="155644" cy="341200"/>
            </a:xfrm>
          </p:grpSpPr>
          <p:cxnSp>
            <p:nvCxnSpPr>
              <p:cNvPr id="214" name="Straight Connector 213">
                <a:extLst>
                  <a:ext uri="{FF2B5EF4-FFF2-40B4-BE49-F238E27FC236}">
                    <a16:creationId xmlns:a16="http://schemas.microsoft.com/office/drawing/2014/main" id="{1BA66E09-B80A-4E41-A8E3-546BF4076B31}"/>
                  </a:ext>
                </a:extLst>
              </p:cNvPr>
              <p:cNvCxnSpPr>
                <a:cxnSpLocks/>
              </p:cNvCxnSpPr>
              <p:nvPr/>
            </p:nvCxnSpPr>
            <p:spPr>
              <a:xfrm flipH="1">
                <a:off x="3098091" y="3494690"/>
                <a:ext cx="155644" cy="0"/>
              </a:xfrm>
              <a:prstGeom prst="line">
                <a:avLst/>
              </a:prstGeom>
              <a:ln>
                <a:solidFill>
                  <a:srgbClr val="CDCDCD"/>
                </a:solidFill>
                <a:prstDash val="solid"/>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4A53DC42-0980-A940-B905-6BDCFB150BA3}"/>
                  </a:ext>
                </a:extLst>
              </p:cNvPr>
              <p:cNvCxnSpPr>
                <a:cxnSpLocks/>
              </p:cNvCxnSpPr>
              <p:nvPr/>
            </p:nvCxnSpPr>
            <p:spPr>
              <a:xfrm>
                <a:off x="3251354" y="3493047"/>
                <a:ext cx="0" cy="341200"/>
              </a:xfrm>
              <a:prstGeom prst="line">
                <a:avLst/>
              </a:prstGeom>
              <a:ln>
                <a:solidFill>
                  <a:srgbClr val="CDCDCD"/>
                </a:solidFill>
                <a:prstDash val="solid"/>
              </a:ln>
            </p:spPr>
            <p:style>
              <a:lnRef idx="1">
                <a:schemeClr val="accent1"/>
              </a:lnRef>
              <a:fillRef idx="0">
                <a:schemeClr val="accent1"/>
              </a:fillRef>
              <a:effectRef idx="0">
                <a:schemeClr val="accent1"/>
              </a:effectRef>
              <a:fontRef idx="minor">
                <a:schemeClr val="tx1"/>
              </a:fontRef>
            </p:style>
          </p:cxnSp>
        </p:grpSp>
        <p:grpSp>
          <p:nvGrpSpPr>
            <p:cNvPr id="194" name="Group 193">
              <a:extLst>
                <a:ext uri="{FF2B5EF4-FFF2-40B4-BE49-F238E27FC236}">
                  <a16:creationId xmlns:a16="http://schemas.microsoft.com/office/drawing/2014/main" id="{D297631B-F626-1A42-8255-B350F18E31D6}"/>
                </a:ext>
              </a:extLst>
            </p:cNvPr>
            <p:cNvGrpSpPr/>
            <p:nvPr/>
          </p:nvGrpSpPr>
          <p:grpSpPr>
            <a:xfrm flipH="1">
              <a:off x="2531592" y="3493047"/>
              <a:ext cx="155644" cy="341200"/>
              <a:chOff x="3098091" y="3493047"/>
              <a:chExt cx="155644" cy="341200"/>
            </a:xfrm>
          </p:grpSpPr>
          <p:cxnSp>
            <p:nvCxnSpPr>
              <p:cNvPr id="198" name="Straight Connector 197">
                <a:extLst>
                  <a:ext uri="{FF2B5EF4-FFF2-40B4-BE49-F238E27FC236}">
                    <a16:creationId xmlns:a16="http://schemas.microsoft.com/office/drawing/2014/main" id="{795E1822-88A4-A04E-8BA6-81848971E720}"/>
                  </a:ext>
                </a:extLst>
              </p:cNvPr>
              <p:cNvCxnSpPr>
                <a:cxnSpLocks/>
              </p:cNvCxnSpPr>
              <p:nvPr/>
            </p:nvCxnSpPr>
            <p:spPr>
              <a:xfrm flipH="1">
                <a:off x="3098091" y="3494690"/>
                <a:ext cx="155644" cy="0"/>
              </a:xfrm>
              <a:prstGeom prst="line">
                <a:avLst/>
              </a:prstGeom>
              <a:ln>
                <a:solidFill>
                  <a:srgbClr val="CDCDCD"/>
                </a:solidFill>
                <a:prstDash val="solid"/>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CC1AC1B4-41E2-564F-BA5D-085ADB526D63}"/>
                  </a:ext>
                </a:extLst>
              </p:cNvPr>
              <p:cNvCxnSpPr>
                <a:cxnSpLocks/>
              </p:cNvCxnSpPr>
              <p:nvPr/>
            </p:nvCxnSpPr>
            <p:spPr>
              <a:xfrm>
                <a:off x="3251354" y="3493047"/>
                <a:ext cx="0" cy="341200"/>
              </a:xfrm>
              <a:prstGeom prst="line">
                <a:avLst/>
              </a:prstGeom>
              <a:ln>
                <a:solidFill>
                  <a:srgbClr val="CDCDCD"/>
                </a:solidFill>
                <a:prstDash val="solid"/>
              </a:ln>
            </p:spPr>
            <p:style>
              <a:lnRef idx="1">
                <a:schemeClr val="accent1"/>
              </a:lnRef>
              <a:fillRef idx="0">
                <a:schemeClr val="accent1"/>
              </a:fillRef>
              <a:effectRef idx="0">
                <a:schemeClr val="accent1"/>
              </a:effectRef>
              <a:fontRef idx="minor">
                <a:schemeClr val="tx1"/>
              </a:fontRef>
            </p:style>
          </p:cxnSp>
        </p:grpSp>
      </p:grpSp>
      <p:grpSp>
        <p:nvGrpSpPr>
          <p:cNvPr id="218" name="Group 217">
            <a:extLst>
              <a:ext uri="{FF2B5EF4-FFF2-40B4-BE49-F238E27FC236}">
                <a16:creationId xmlns:a16="http://schemas.microsoft.com/office/drawing/2014/main" id="{61AFF3F6-DBD7-004C-8C96-2C46EFE2B023}"/>
              </a:ext>
            </a:extLst>
          </p:cNvPr>
          <p:cNvGrpSpPr/>
          <p:nvPr/>
        </p:nvGrpSpPr>
        <p:grpSpPr>
          <a:xfrm>
            <a:off x="6872029" y="7273774"/>
            <a:ext cx="1535819" cy="1287798"/>
            <a:chOff x="2531592" y="3493047"/>
            <a:chExt cx="878345" cy="736501"/>
          </a:xfrm>
        </p:grpSpPr>
        <p:pic>
          <p:nvPicPr>
            <p:cNvPr id="224" name="Picture 223">
              <a:extLst>
                <a:ext uri="{FF2B5EF4-FFF2-40B4-BE49-F238E27FC236}">
                  <a16:creationId xmlns:a16="http://schemas.microsoft.com/office/drawing/2014/main" id="{20993213-AC11-A146-AE84-F916D9CA7F9F}"/>
                </a:ext>
              </a:extLst>
            </p:cNvPr>
            <p:cNvPicPr>
              <a:picLocks noChangeAspect="1"/>
            </p:cNvPicPr>
            <p:nvPr/>
          </p:nvPicPr>
          <p:blipFill>
            <a:blip r:embed="rId6" cstate="screen">
              <a:lum bright="70000" contrast="-70000"/>
              <a:extLst>
                <a:ext uri="{28A0092B-C50C-407E-A947-70E740481C1C}">
                  <a14:useLocalDpi xmlns:a14="http://schemas.microsoft.com/office/drawing/2010/main"/>
                </a:ext>
              </a:extLst>
            </a:blip>
            <a:stretch>
              <a:fillRect/>
            </a:stretch>
          </p:blipFill>
          <p:spPr>
            <a:xfrm>
              <a:off x="3079918" y="3785396"/>
              <a:ext cx="330019" cy="444152"/>
            </a:xfrm>
            <a:prstGeom prst="rect">
              <a:avLst/>
            </a:prstGeom>
            <a:effectLst/>
          </p:spPr>
        </p:pic>
        <p:grpSp>
          <p:nvGrpSpPr>
            <p:cNvPr id="225" name="Group 224">
              <a:extLst>
                <a:ext uri="{FF2B5EF4-FFF2-40B4-BE49-F238E27FC236}">
                  <a16:creationId xmlns:a16="http://schemas.microsoft.com/office/drawing/2014/main" id="{62BF0938-F8CB-214D-8054-A2700EEA8DE9}"/>
                </a:ext>
              </a:extLst>
            </p:cNvPr>
            <p:cNvGrpSpPr/>
            <p:nvPr/>
          </p:nvGrpSpPr>
          <p:grpSpPr>
            <a:xfrm>
              <a:off x="3098091" y="3493047"/>
              <a:ext cx="155644" cy="341200"/>
              <a:chOff x="3098091" y="3493047"/>
              <a:chExt cx="155644" cy="341200"/>
            </a:xfrm>
          </p:grpSpPr>
          <p:cxnSp>
            <p:nvCxnSpPr>
              <p:cNvPr id="230" name="Straight Connector 229">
                <a:extLst>
                  <a:ext uri="{FF2B5EF4-FFF2-40B4-BE49-F238E27FC236}">
                    <a16:creationId xmlns:a16="http://schemas.microsoft.com/office/drawing/2014/main" id="{CFD49C19-C6BC-0B45-82E0-35B8EF4A51F3}"/>
                  </a:ext>
                </a:extLst>
              </p:cNvPr>
              <p:cNvCxnSpPr>
                <a:cxnSpLocks/>
              </p:cNvCxnSpPr>
              <p:nvPr/>
            </p:nvCxnSpPr>
            <p:spPr>
              <a:xfrm flipH="1">
                <a:off x="3098091" y="3494690"/>
                <a:ext cx="155644" cy="0"/>
              </a:xfrm>
              <a:prstGeom prst="line">
                <a:avLst/>
              </a:prstGeom>
              <a:ln>
                <a:solidFill>
                  <a:srgbClr val="CDCDCD"/>
                </a:solidFill>
                <a:prstDash val="solid"/>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A9981C89-6526-4C4D-9A9F-77B3F3E80649}"/>
                  </a:ext>
                </a:extLst>
              </p:cNvPr>
              <p:cNvCxnSpPr>
                <a:cxnSpLocks/>
              </p:cNvCxnSpPr>
              <p:nvPr/>
            </p:nvCxnSpPr>
            <p:spPr>
              <a:xfrm>
                <a:off x="3251354" y="3493047"/>
                <a:ext cx="0" cy="341200"/>
              </a:xfrm>
              <a:prstGeom prst="line">
                <a:avLst/>
              </a:prstGeom>
              <a:ln>
                <a:solidFill>
                  <a:srgbClr val="CDCDCD"/>
                </a:solidFill>
                <a:prstDash val="solid"/>
              </a:ln>
            </p:spPr>
            <p:style>
              <a:lnRef idx="1">
                <a:schemeClr val="accent1"/>
              </a:lnRef>
              <a:fillRef idx="0">
                <a:schemeClr val="accent1"/>
              </a:fillRef>
              <a:effectRef idx="0">
                <a:schemeClr val="accent1"/>
              </a:effectRef>
              <a:fontRef idx="minor">
                <a:schemeClr val="tx1"/>
              </a:fontRef>
            </p:style>
          </p:cxnSp>
        </p:grpSp>
        <p:grpSp>
          <p:nvGrpSpPr>
            <p:cNvPr id="226" name="Group 225">
              <a:extLst>
                <a:ext uri="{FF2B5EF4-FFF2-40B4-BE49-F238E27FC236}">
                  <a16:creationId xmlns:a16="http://schemas.microsoft.com/office/drawing/2014/main" id="{4D3EF5DD-C5A0-2842-BB76-18D89421B9F5}"/>
                </a:ext>
              </a:extLst>
            </p:cNvPr>
            <p:cNvGrpSpPr/>
            <p:nvPr/>
          </p:nvGrpSpPr>
          <p:grpSpPr>
            <a:xfrm flipH="1">
              <a:off x="2531592" y="3494690"/>
              <a:ext cx="155644" cy="346721"/>
              <a:chOff x="3098091" y="3494690"/>
              <a:chExt cx="155644" cy="346721"/>
            </a:xfrm>
          </p:grpSpPr>
          <p:cxnSp>
            <p:nvCxnSpPr>
              <p:cNvPr id="228" name="Straight Connector 227">
                <a:extLst>
                  <a:ext uri="{FF2B5EF4-FFF2-40B4-BE49-F238E27FC236}">
                    <a16:creationId xmlns:a16="http://schemas.microsoft.com/office/drawing/2014/main" id="{602BEA52-F405-D041-B959-23259D718263}"/>
                  </a:ext>
                </a:extLst>
              </p:cNvPr>
              <p:cNvCxnSpPr>
                <a:cxnSpLocks/>
              </p:cNvCxnSpPr>
              <p:nvPr/>
            </p:nvCxnSpPr>
            <p:spPr>
              <a:xfrm flipH="1">
                <a:off x="3098091" y="3494690"/>
                <a:ext cx="155644" cy="0"/>
              </a:xfrm>
              <a:prstGeom prst="line">
                <a:avLst/>
              </a:prstGeom>
              <a:ln>
                <a:solidFill>
                  <a:srgbClr val="CDCDCD"/>
                </a:solidFill>
                <a:prstDash val="solid"/>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B05F8833-988A-2D40-826D-3A21CE77B376}"/>
                  </a:ext>
                </a:extLst>
              </p:cNvPr>
              <p:cNvCxnSpPr>
                <a:cxnSpLocks/>
              </p:cNvCxnSpPr>
              <p:nvPr/>
            </p:nvCxnSpPr>
            <p:spPr>
              <a:xfrm>
                <a:off x="3251354" y="3500211"/>
                <a:ext cx="0" cy="341200"/>
              </a:xfrm>
              <a:prstGeom prst="line">
                <a:avLst/>
              </a:prstGeom>
              <a:ln>
                <a:solidFill>
                  <a:srgbClr val="CDCDCD"/>
                </a:solidFill>
                <a:prstDash val="solid"/>
              </a:ln>
            </p:spPr>
            <p:style>
              <a:lnRef idx="1">
                <a:schemeClr val="accent1"/>
              </a:lnRef>
              <a:fillRef idx="0">
                <a:schemeClr val="accent1"/>
              </a:fillRef>
              <a:effectRef idx="0">
                <a:schemeClr val="accent1"/>
              </a:effectRef>
              <a:fontRef idx="minor">
                <a:schemeClr val="tx1"/>
              </a:fontRef>
            </p:style>
          </p:cxnSp>
        </p:grpSp>
      </p:grpSp>
      <p:grpSp>
        <p:nvGrpSpPr>
          <p:cNvPr id="233" name="Group 232">
            <a:extLst>
              <a:ext uri="{FF2B5EF4-FFF2-40B4-BE49-F238E27FC236}">
                <a16:creationId xmlns:a16="http://schemas.microsoft.com/office/drawing/2014/main" id="{4078BB52-1B47-5F4D-B5A0-E58519937491}"/>
              </a:ext>
            </a:extLst>
          </p:cNvPr>
          <p:cNvGrpSpPr/>
          <p:nvPr/>
        </p:nvGrpSpPr>
        <p:grpSpPr>
          <a:xfrm>
            <a:off x="9385101" y="7273774"/>
            <a:ext cx="1535819" cy="1287798"/>
            <a:chOff x="2531592" y="3493047"/>
            <a:chExt cx="878345" cy="736501"/>
          </a:xfrm>
        </p:grpSpPr>
        <p:pic>
          <p:nvPicPr>
            <p:cNvPr id="236" name="Picture 235">
              <a:extLst>
                <a:ext uri="{FF2B5EF4-FFF2-40B4-BE49-F238E27FC236}">
                  <a16:creationId xmlns:a16="http://schemas.microsoft.com/office/drawing/2014/main" id="{B2267B8F-1AA6-6644-9355-2C0C9B54A954}"/>
                </a:ext>
              </a:extLst>
            </p:cNvPr>
            <p:cNvPicPr>
              <a:picLocks noChangeAspect="1"/>
            </p:cNvPicPr>
            <p:nvPr/>
          </p:nvPicPr>
          <p:blipFill>
            <a:blip r:embed="rId6" cstate="screen">
              <a:lum bright="70000" contrast="-70000"/>
              <a:extLst>
                <a:ext uri="{28A0092B-C50C-407E-A947-70E740481C1C}">
                  <a14:useLocalDpi xmlns:a14="http://schemas.microsoft.com/office/drawing/2010/main"/>
                </a:ext>
              </a:extLst>
            </a:blip>
            <a:stretch>
              <a:fillRect/>
            </a:stretch>
          </p:blipFill>
          <p:spPr>
            <a:xfrm>
              <a:off x="3079918" y="3785396"/>
              <a:ext cx="330019" cy="444152"/>
            </a:xfrm>
            <a:prstGeom prst="rect">
              <a:avLst/>
            </a:prstGeom>
            <a:effectLst/>
          </p:spPr>
        </p:pic>
        <p:grpSp>
          <p:nvGrpSpPr>
            <p:cNvPr id="237" name="Group 236">
              <a:extLst>
                <a:ext uri="{FF2B5EF4-FFF2-40B4-BE49-F238E27FC236}">
                  <a16:creationId xmlns:a16="http://schemas.microsoft.com/office/drawing/2014/main" id="{56FF81C5-4341-2E48-BFA5-A55E7A9CBD48}"/>
                </a:ext>
              </a:extLst>
            </p:cNvPr>
            <p:cNvGrpSpPr/>
            <p:nvPr/>
          </p:nvGrpSpPr>
          <p:grpSpPr>
            <a:xfrm>
              <a:off x="3098091" y="3493047"/>
              <a:ext cx="155644" cy="341200"/>
              <a:chOff x="3098091" y="3493047"/>
              <a:chExt cx="155644" cy="341200"/>
            </a:xfrm>
          </p:grpSpPr>
          <p:cxnSp>
            <p:nvCxnSpPr>
              <p:cNvPr id="241" name="Straight Connector 240">
                <a:extLst>
                  <a:ext uri="{FF2B5EF4-FFF2-40B4-BE49-F238E27FC236}">
                    <a16:creationId xmlns:a16="http://schemas.microsoft.com/office/drawing/2014/main" id="{5E718DA1-452C-7A41-AF39-3F941BC3A4BE}"/>
                  </a:ext>
                </a:extLst>
              </p:cNvPr>
              <p:cNvCxnSpPr>
                <a:cxnSpLocks/>
              </p:cNvCxnSpPr>
              <p:nvPr/>
            </p:nvCxnSpPr>
            <p:spPr>
              <a:xfrm flipH="1">
                <a:off x="3098091" y="3494690"/>
                <a:ext cx="155644" cy="0"/>
              </a:xfrm>
              <a:prstGeom prst="line">
                <a:avLst/>
              </a:prstGeom>
              <a:ln>
                <a:solidFill>
                  <a:srgbClr val="CDCDCD"/>
                </a:solidFill>
                <a:prstDash val="solid"/>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9100CFE0-A16B-034D-AA9B-44CFFC5EE10C}"/>
                  </a:ext>
                </a:extLst>
              </p:cNvPr>
              <p:cNvCxnSpPr>
                <a:cxnSpLocks/>
              </p:cNvCxnSpPr>
              <p:nvPr/>
            </p:nvCxnSpPr>
            <p:spPr>
              <a:xfrm>
                <a:off x="3251354" y="3493047"/>
                <a:ext cx="0" cy="341200"/>
              </a:xfrm>
              <a:prstGeom prst="line">
                <a:avLst/>
              </a:prstGeom>
              <a:ln>
                <a:solidFill>
                  <a:srgbClr val="CDCDCD"/>
                </a:solidFill>
                <a:prstDash val="solid"/>
              </a:ln>
            </p:spPr>
            <p:style>
              <a:lnRef idx="1">
                <a:schemeClr val="accent1"/>
              </a:lnRef>
              <a:fillRef idx="0">
                <a:schemeClr val="accent1"/>
              </a:fillRef>
              <a:effectRef idx="0">
                <a:schemeClr val="accent1"/>
              </a:effectRef>
              <a:fontRef idx="minor">
                <a:schemeClr val="tx1"/>
              </a:fontRef>
            </p:style>
          </p:cxnSp>
        </p:grpSp>
        <p:grpSp>
          <p:nvGrpSpPr>
            <p:cNvPr id="238" name="Group 237">
              <a:extLst>
                <a:ext uri="{FF2B5EF4-FFF2-40B4-BE49-F238E27FC236}">
                  <a16:creationId xmlns:a16="http://schemas.microsoft.com/office/drawing/2014/main" id="{A15507F6-055F-934E-AFA5-7EB740E60C97}"/>
                </a:ext>
              </a:extLst>
            </p:cNvPr>
            <p:cNvGrpSpPr/>
            <p:nvPr/>
          </p:nvGrpSpPr>
          <p:grpSpPr>
            <a:xfrm flipH="1">
              <a:off x="2531592" y="3494690"/>
              <a:ext cx="155644" cy="346721"/>
              <a:chOff x="3098091" y="3494690"/>
              <a:chExt cx="155644" cy="346721"/>
            </a:xfrm>
          </p:grpSpPr>
          <p:cxnSp>
            <p:nvCxnSpPr>
              <p:cNvPr id="239" name="Straight Connector 238">
                <a:extLst>
                  <a:ext uri="{FF2B5EF4-FFF2-40B4-BE49-F238E27FC236}">
                    <a16:creationId xmlns:a16="http://schemas.microsoft.com/office/drawing/2014/main" id="{5F12BC43-7A51-0C44-A5CC-8FC49D34A035}"/>
                  </a:ext>
                </a:extLst>
              </p:cNvPr>
              <p:cNvCxnSpPr>
                <a:cxnSpLocks/>
              </p:cNvCxnSpPr>
              <p:nvPr/>
            </p:nvCxnSpPr>
            <p:spPr>
              <a:xfrm flipH="1">
                <a:off x="3098091" y="3494690"/>
                <a:ext cx="155644" cy="0"/>
              </a:xfrm>
              <a:prstGeom prst="line">
                <a:avLst/>
              </a:prstGeom>
              <a:ln>
                <a:solidFill>
                  <a:srgbClr val="CDCDCD"/>
                </a:solidFill>
                <a:prstDash val="solid"/>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794A8DE9-53B9-AF41-9789-4737D1040797}"/>
                  </a:ext>
                </a:extLst>
              </p:cNvPr>
              <p:cNvCxnSpPr>
                <a:cxnSpLocks/>
              </p:cNvCxnSpPr>
              <p:nvPr/>
            </p:nvCxnSpPr>
            <p:spPr>
              <a:xfrm>
                <a:off x="3251354" y="3500211"/>
                <a:ext cx="0" cy="341200"/>
              </a:xfrm>
              <a:prstGeom prst="line">
                <a:avLst/>
              </a:prstGeom>
              <a:ln>
                <a:solidFill>
                  <a:srgbClr val="CDCDCD"/>
                </a:solidFill>
                <a:prstDash val="solid"/>
              </a:ln>
            </p:spPr>
            <p:style>
              <a:lnRef idx="1">
                <a:schemeClr val="accent1"/>
              </a:lnRef>
              <a:fillRef idx="0">
                <a:schemeClr val="accent1"/>
              </a:fillRef>
              <a:effectRef idx="0">
                <a:schemeClr val="accent1"/>
              </a:effectRef>
              <a:fontRef idx="minor">
                <a:schemeClr val="tx1"/>
              </a:fontRef>
            </p:style>
          </p:cxnSp>
        </p:grpSp>
      </p:grpSp>
      <p:sp>
        <p:nvSpPr>
          <p:cNvPr id="252" name="Rectangle 251">
            <a:extLst>
              <a:ext uri="{FF2B5EF4-FFF2-40B4-BE49-F238E27FC236}">
                <a16:creationId xmlns:a16="http://schemas.microsoft.com/office/drawing/2014/main" id="{766EE3FF-A4AE-2E4F-A13E-06E97697D1EF}"/>
              </a:ext>
            </a:extLst>
          </p:cNvPr>
          <p:cNvSpPr/>
          <p:nvPr/>
        </p:nvSpPr>
        <p:spPr>
          <a:xfrm>
            <a:off x="7289132" y="5961701"/>
            <a:ext cx="538929" cy="338554"/>
          </a:xfrm>
          <a:prstGeom prst="rect">
            <a:avLst/>
          </a:prstGeom>
          <a:effectLst/>
        </p:spPr>
        <p:txBody>
          <a:bodyPr wrap="none">
            <a:spAutoFit/>
          </a:bodyP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HMI</a:t>
            </a:r>
          </a:p>
        </p:txBody>
      </p:sp>
      <p:sp>
        <p:nvSpPr>
          <p:cNvPr id="254" name="Rectangle 253">
            <a:extLst>
              <a:ext uri="{FF2B5EF4-FFF2-40B4-BE49-F238E27FC236}">
                <a16:creationId xmlns:a16="http://schemas.microsoft.com/office/drawing/2014/main" id="{9F3AD197-C99A-6749-9584-994B8ACA1076}"/>
              </a:ext>
            </a:extLst>
          </p:cNvPr>
          <p:cNvSpPr/>
          <p:nvPr/>
        </p:nvSpPr>
        <p:spPr>
          <a:xfrm>
            <a:off x="3511427" y="5855592"/>
            <a:ext cx="749116" cy="584775"/>
          </a:xfrm>
          <a:prstGeom prst="rect">
            <a:avLst/>
          </a:prstGeom>
          <a:effectLst/>
        </p:spPr>
        <p:txBody>
          <a:bodyPr wrap="none">
            <a:spAutoFit/>
          </a:bodyP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SCADA</a:t>
            </a:r>
            <a:br>
              <a:rPr kumimoji="0" lang="en-US" sz="1600" b="0" i="0" u="none" strike="noStrike" kern="1200" cap="none" spc="0" normalizeH="0" baseline="0" noProof="0" dirty="0">
                <a:ln>
                  <a:noFill/>
                </a:ln>
                <a:solidFill>
                  <a:srgbClr val="FFFFFF"/>
                </a:solidFill>
                <a:effectLst/>
                <a:uLnTx/>
                <a:uFillTx/>
                <a:latin typeface="Calibri"/>
                <a:ea typeface="+mn-ea"/>
                <a:cs typeface="+mn-cs"/>
              </a:rPr>
            </a:br>
            <a:r>
              <a:rPr kumimoji="0" lang="en-US" sz="1600" b="0" i="0" u="none" strike="noStrike" kern="1200" cap="none" spc="0" normalizeH="0" baseline="0" noProof="0" dirty="0">
                <a:ln>
                  <a:noFill/>
                </a:ln>
                <a:solidFill>
                  <a:srgbClr val="FFFFFF"/>
                </a:solidFill>
                <a:effectLst/>
                <a:uLnTx/>
                <a:uFillTx/>
                <a:latin typeface="Calibri"/>
                <a:ea typeface="+mn-ea"/>
                <a:cs typeface="+mn-cs"/>
              </a:rPr>
              <a:t>Server</a:t>
            </a:r>
          </a:p>
        </p:txBody>
      </p:sp>
      <p:sp>
        <p:nvSpPr>
          <p:cNvPr id="255" name="Rectangle 254">
            <a:extLst>
              <a:ext uri="{FF2B5EF4-FFF2-40B4-BE49-F238E27FC236}">
                <a16:creationId xmlns:a16="http://schemas.microsoft.com/office/drawing/2014/main" id="{D259E637-5C67-AA41-A4D9-12402C1F94B2}"/>
              </a:ext>
            </a:extLst>
          </p:cNvPr>
          <p:cNvSpPr/>
          <p:nvPr/>
        </p:nvSpPr>
        <p:spPr>
          <a:xfrm>
            <a:off x="1860081" y="5943263"/>
            <a:ext cx="936988" cy="338554"/>
          </a:xfrm>
          <a:prstGeom prst="rect">
            <a:avLst/>
          </a:prstGeom>
          <a:effectLst/>
        </p:spPr>
        <p:txBody>
          <a:bodyPr wrap="none">
            <a:spAutoFit/>
          </a:bodyP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Historian</a:t>
            </a:r>
          </a:p>
        </p:txBody>
      </p:sp>
      <p:cxnSp>
        <p:nvCxnSpPr>
          <p:cNvPr id="256" name="Straight Connector 255">
            <a:extLst>
              <a:ext uri="{FF2B5EF4-FFF2-40B4-BE49-F238E27FC236}">
                <a16:creationId xmlns:a16="http://schemas.microsoft.com/office/drawing/2014/main" id="{57535E42-3432-CB49-A05A-E563707BA02A}"/>
              </a:ext>
            </a:extLst>
          </p:cNvPr>
          <p:cNvCxnSpPr>
            <a:cxnSpLocks/>
          </p:cNvCxnSpPr>
          <p:nvPr/>
        </p:nvCxnSpPr>
        <p:spPr>
          <a:xfrm flipH="1" flipV="1">
            <a:off x="3106674" y="5556997"/>
            <a:ext cx="6300000" cy="1340"/>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18CC0682-3393-5C4E-838D-1EF21205486D}"/>
              </a:ext>
            </a:extLst>
          </p:cNvPr>
          <p:cNvCxnSpPr>
            <a:cxnSpLocks/>
          </p:cNvCxnSpPr>
          <p:nvPr/>
        </p:nvCxnSpPr>
        <p:spPr>
          <a:xfrm flipH="1" flipV="1">
            <a:off x="4369417" y="5567801"/>
            <a:ext cx="4113" cy="263462"/>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9B64D8ED-17C5-584F-8909-BD991586DFF1}"/>
              </a:ext>
            </a:extLst>
          </p:cNvPr>
          <p:cNvCxnSpPr>
            <a:cxnSpLocks/>
          </p:cNvCxnSpPr>
          <p:nvPr/>
        </p:nvCxnSpPr>
        <p:spPr>
          <a:xfrm>
            <a:off x="3004977" y="5374063"/>
            <a:ext cx="0" cy="432000"/>
          </a:xfrm>
          <a:prstGeom prst="line">
            <a:avLst/>
          </a:prstGeom>
          <a:ln>
            <a:solidFill>
              <a:srgbClr val="E28ADA"/>
            </a:solidFill>
            <a:prstDash val="dash"/>
          </a:ln>
        </p:spPr>
        <p:style>
          <a:lnRef idx="1">
            <a:schemeClr val="accent1"/>
          </a:lnRef>
          <a:fillRef idx="0">
            <a:schemeClr val="accent1"/>
          </a:fillRef>
          <a:effectRef idx="0">
            <a:schemeClr val="accent1"/>
          </a:effectRef>
          <a:fontRef idx="minor">
            <a:schemeClr val="tx1"/>
          </a:fontRef>
        </p:style>
      </p:cxnSp>
      <p:sp>
        <p:nvSpPr>
          <p:cNvPr id="260" name="Rectangle 259">
            <a:extLst>
              <a:ext uri="{FF2B5EF4-FFF2-40B4-BE49-F238E27FC236}">
                <a16:creationId xmlns:a16="http://schemas.microsoft.com/office/drawing/2014/main" id="{B830AFEA-338C-F641-BE95-B3D3296F1475}"/>
              </a:ext>
            </a:extLst>
          </p:cNvPr>
          <p:cNvSpPr/>
          <p:nvPr/>
        </p:nvSpPr>
        <p:spPr>
          <a:xfrm>
            <a:off x="2001922" y="6776423"/>
            <a:ext cx="483850" cy="338554"/>
          </a:xfrm>
          <a:prstGeom prst="rect">
            <a:avLst/>
          </a:prstGeom>
          <a:effectLst/>
        </p:spPr>
        <p:txBody>
          <a:bodyPr wrap="none">
            <a:spAutoFit/>
          </a:bodyP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PLC</a:t>
            </a:r>
          </a:p>
        </p:txBody>
      </p:sp>
      <p:sp>
        <p:nvSpPr>
          <p:cNvPr id="261" name="Rectangle 260">
            <a:extLst>
              <a:ext uri="{FF2B5EF4-FFF2-40B4-BE49-F238E27FC236}">
                <a16:creationId xmlns:a16="http://schemas.microsoft.com/office/drawing/2014/main" id="{D2BB0A74-DB9D-034F-B60C-5E1372876C16}"/>
              </a:ext>
            </a:extLst>
          </p:cNvPr>
          <p:cNvSpPr/>
          <p:nvPr/>
        </p:nvSpPr>
        <p:spPr>
          <a:xfrm>
            <a:off x="4492816" y="6776423"/>
            <a:ext cx="483850" cy="338554"/>
          </a:xfrm>
          <a:prstGeom prst="rect">
            <a:avLst/>
          </a:prstGeom>
          <a:effectLst/>
        </p:spPr>
        <p:txBody>
          <a:bodyPr wrap="none">
            <a:spAutoFit/>
          </a:bodyP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PLC</a:t>
            </a:r>
          </a:p>
        </p:txBody>
      </p:sp>
      <p:sp>
        <p:nvSpPr>
          <p:cNvPr id="262" name="Rectangle 261">
            <a:extLst>
              <a:ext uri="{FF2B5EF4-FFF2-40B4-BE49-F238E27FC236}">
                <a16:creationId xmlns:a16="http://schemas.microsoft.com/office/drawing/2014/main" id="{52C4C8AB-038B-134A-B1AF-F4F436795913}"/>
              </a:ext>
            </a:extLst>
          </p:cNvPr>
          <p:cNvSpPr/>
          <p:nvPr/>
        </p:nvSpPr>
        <p:spPr>
          <a:xfrm>
            <a:off x="7012692" y="6776423"/>
            <a:ext cx="483850" cy="338554"/>
          </a:xfrm>
          <a:prstGeom prst="rect">
            <a:avLst/>
          </a:prstGeom>
          <a:effectLst/>
        </p:spPr>
        <p:txBody>
          <a:bodyPr wrap="none">
            <a:spAutoFit/>
          </a:bodyP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PLC</a:t>
            </a:r>
          </a:p>
        </p:txBody>
      </p:sp>
      <p:sp>
        <p:nvSpPr>
          <p:cNvPr id="263" name="Rectangle 262">
            <a:extLst>
              <a:ext uri="{FF2B5EF4-FFF2-40B4-BE49-F238E27FC236}">
                <a16:creationId xmlns:a16="http://schemas.microsoft.com/office/drawing/2014/main" id="{6E7E1011-C217-564C-A572-3B11B34E7385}"/>
              </a:ext>
            </a:extLst>
          </p:cNvPr>
          <p:cNvSpPr/>
          <p:nvPr/>
        </p:nvSpPr>
        <p:spPr>
          <a:xfrm>
            <a:off x="9532568" y="6776423"/>
            <a:ext cx="483850" cy="338554"/>
          </a:xfrm>
          <a:prstGeom prst="rect">
            <a:avLst/>
          </a:prstGeom>
          <a:effectLst/>
        </p:spPr>
        <p:txBody>
          <a:bodyPr wrap="none">
            <a:spAutoFit/>
          </a:bodyP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PLC</a:t>
            </a:r>
          </a:p>
        </p:txBody>
      </p:sp>
      <p:sp>
        <p:nvSpPr>
          <p:cNvPr id="273" name="Rectangle 272">
            <a:extLst>
              <a:ext uri="{FF2B5EF4-FFF2-40B4-BE49-F238E27FC236}">
                <a16:creationId xmlns:a16="http://schemas.microsoft.com/office/drawing/2014/main" id="{6EC21387-FE38-9B4C-9CFD-FE875AD0EC0B}"/>
              </a:ext>
            </a:extLst>
          </p:cNvPr>
          <p:cNvSpPr/>
          <p:nvPr/>
        </p:nvSpPr>
        <p:spPr>
          <a:xfrm>
            <a:off x="3349977" y="7915913"/>
            <a:ext cx="522900" cy="338554"/>
          </a:xfrm>
          <a:prstGeom prst="rect">
            <a:avLst/>
          </a:prstGeom>
          <a:effectLst/>
        </p:spPr>
        <p:txBody>
          <a:bodyPr wrap="none">
            <a:spAutoFit/>
          </a:bodyP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Drill</a:t>
            </a:r>
          </a:p>
        </p:txBody>
      </p:sp>
      <p:sp>
        <p:nvSpPr>
          <p:cNvPr id="274" name="Rectangle 273">
            <a:extLst>
              <a:ext uri="{FF2B5EF4-FFF2-40B4-BE49-F238E27FC236}">
                <a16:creationId xmlns:a16="http://schemas.microsoft.com/office/drawing/2014/main" id="{9BC16A9E-CFE2-8546-BA56-A1BEE223C6C8}"/>
              </a:ext>
            </a:extLst>
          </p:cNvPr>
          <p:cNvSpPr/>
          <p:nvPr/>
        </p:nvSpPr>
        <p:spPr>
          <a:xfrm>
            <a:off x="5850241" y="7937607"/>
            <a:ext cx="522900" cy="338554"/>
          </a:xfrm>
          <a:prstGeom prst="rect">
            <a:avLst/>
          </a:prstGeom>
          <a:effectLst/>
        </p:spPr>
        <p:txBody>
          <a:bodyPr wrap="none">
            <a:spAutoFit/>
          </a:bodyP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Drill</a:t>
            </a:r>
          </a:p>
        </p:txBody>
      </p:sp>
      <p:sp>
        <p:nvSpPr>
          <p:cNvPr id="289" name="Rectangle 288">
            <a:extLst>
              <a:ext uri="{FF2B5EF4-FFF2-40B4-BE49-F238E27FC236}">
                <a16:creationId xmlns:a16="http://schemas.microsoft.com/office/drawing/2014/main" id="{26138139-9D25-384B-924C-D5E4C3C9BF6A}"/>
              </a:ext>
            </a:extLst>
          </p:cNvPr>
          <p:cNvSpPr/>
          <p:nvPr/>
        </p:nvSpPr>
        <p:spPr>
          <a:xfrm>
            <a:off x="8350507" y="7959301"/>
            <a:ext cx="522900" cy="338554"/>
          </a:xfrm>
          <a:prstGeom prst="rect">
            <a:avLst/>
          </a:prstGeom>
          <a:effectLst/>
        </p:spPr>
        <p:txBody>
          <a:bodyPr wrap="none">
            <a:spAutoFit/>
          </a:bodyP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Drill</a:t>
            </a:r>
          </a:p>
        </p:txBody>
      </p:sp>
      <p:sp>
        <p:nvSpPr>
          <p:cNvPr id="292" name="Rectangle 291">
            <a:extLst>
              <a:ext uri="{FF2B5EF4-FFF2-40B4-BE49-F238E27FC236}">
                <a16:creationId xmlns:a16="http://schemas.microsoft.com/office/drawing/2014/main" id="{7F42D198-95F9-B44E-832A-94E3576F033F}"/>
              </a:ext>
            </a:extLst>
          </p:cNvPr>
          <p:cNvSpPr/>
          <p:nvPr/>
        </p:nvSpPr>
        <p:spPr>
          <a:xfrm>
            <a:off x="10850771" y="7980995"/>
            <a:ext cx="522900" cy="338554"/>
          </a:xfrm>
          <a:prstGeom prst="rect">
            <a:avLst/>
          </a:prstGeom>
          <a:effectLst/>
        </p:spPr>
        <p:txBody>
          <a:bodyPr wrap="none">
            <a:spAutoFit/>
          </a:bodyP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Drill</a:t>
            </a:r>
          </a:p>
        </p:txBody>
      </p:sp>
      <p:cxnSp>
        <p:nvCxnSpPr>
          <p:cNvPr id="294" name="Straight Connector 293">
            <a:extLst>
              <a:ext uri="{FF2B5EF4-FFF2-40B4-BE49-F238E27FC236}">
                <a16:creationId xmlns:a16="http://schemas.microsoft.com/office/drawing/2014/main" id="{B398F2CD-6B51-6F45-BCD2-4E94BB0FAE0F}"/>
              </a:ext>
            </a:extLst>
          </p:cNvPr>
          <p:cNvCxnSpPr>
            <a:cxnSpLocks/>
          </p:cNvCxnSpPr>
          <p:nvPr/>
        </p:nvCxnSpPr>
        <p:spPr>
          <a:xfrm flipV="1">
            <a:off x="8029931" y="6462029"/>
            <a:ext cx="0" cy="332116"/>
          </a:xfrm>
          <a:prstGeom prst="line">
            <a:avLst/>
          </a:prstGeom>
          <a:ln>
            <a:solidFill>
              <a:srgbClr val="CDCDCD"/>
            </a:solidFill>
            <a:prstDash val="solid"/>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F0B48C99-F5F7-1346-B132-2FD4949184FF}"/>
              </a:ext>
            </a:extLst>
          </p:cNvPr>
          <p:cNvCxnSpPr>
            <a:cxnSpLocks/>
          </p:cNvCxnSpPr>
          <p:nvPr/>
        </p:nvCxnSpPr>
        <p:spPr>
          <a:xfrm flipH="1">
            <a:off x="7545803" y="5465555"/>
            <a:ext cx="1944000" cy="0"/>
          </a:xfrm>
          <a:prstGeom prst="line">
            <a:avLst/>
          </a:prstGeom>
          <a:ln>
            <a:solidFill>
              <a:srgbClr val="E0554D"/>
            </a:solidFill>
            <a:prstDash val="dash"/>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A2781E5C-DBE6-154E-958F-7F1D3AA09D39}"/>
              </a:ext>
            </a:extLst>
          </p:cNvPr>
          <p:cNvCxnSpPr>
            <a:cxnSpLocks/>
          </p:cNvCxnSpPr>
          <p:nvPr/>
        </p:nvCxnSpPr>
        <p:spPr>
          <a:xfrm>
            <a:off x="9497939" y="5493087"/>
            <a:ext cx="0" cy="324000"/>
          </a:xfrm>
          <a:prstGeom prst="line">
            <a:avLst/>
          </a:prstGeom>
          <a:ln>
            <a:solidFill>
              <a:srgbClr val="E0554D"/>
            </a:solidFill>
            <a:prstDash val="dash"/>
          </a:ln>
        </p:spPr>
        <p:style>
          <a:lnRef idx="1">
            <a:schemeClr val="accent1"/>
          </a:lnRef>
          <a:fillRef idx="0">
            <a:schemeClr val="accent1"/>
          </a:fillRef>
          <a:effectRef idx="0">
            <a:schemeClr val="accent1"/>
          </a:effectRef>
          <a:fontRef idx="minor">
            <a:schemeClr val="tx1"/>
          </a:fontRef>
        </p:style>
      </p:cxnSp>
      <p:pic>
        <p:nvPicPr>
          <p:cNvPr id="301" name="Picture 300">
            <a:extLst>
              <a:ext uri="{FF2B5EF4-FFF2-40B4-BE49-F238E27FC236}">
                <a16:creationId xmlns:a16="http://schemas.microsoft.com/office/drawing/2014/main" id="{502445EA-63FA-B143-8786-E8941B3C9A5E}"/>
              </a:ext>
            </a:extLst>
          </p:cNvPr>
          <p:cNvPicPr>
            <a:picLocks noChangeAspect="1"/>
          </p:cNvPicPr>
          <p:nvPr/>
        </p:nvPicPr>
        <p:blipFill>
          <a:blip r:embed="rId7"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9068848" y="5808379"/>
            <a:ext cx="767794" cy="663688"/>
          </a:xfrm>
          <a:prstGeom prst="rect">
            <a:avLst/>
          </a:prstGeom>
          <a:effectLst/>
        </p:spPr>
      </p:pic>
      <p:cxnSp>
        <p:nvCxnSpPr>
          <p:cNvPr id="302" name="Straight Connector 301">
            <a:extLst>
              <a:ext uri="{FF2B5EF4-FFF2-40B4-BE49-F238E27FC236}">
                <a16:creationId xmlns:a16="http://schemas.microsoft.com/office/drawing/2014/main" id="{DB14C488-4943-024E-A5E1-5D97922DE133}"/>
              </a:ext>
            </a:extLst>
          </p:cNvPr>
          <p:cNvCxnSpPr>
            <a:cxnSpLocks/>
          </p:cNvCxnSpPr>
          <p:nvPr/>
        </p:nvCxnSpPr>
        <p:spPr>
          <a:xfrm flipH="1">
            <a:off x="4612846" y="5639969"/>
            <a:ext cx="4680000" cy="0"/>
          </a:xfrm>
          <a:prstGeom prst="line">
            <a:avLst/>
          </a:prstGeom>
          <a:ln>
            <a:solidFill>
              <a:srgbClr val="79C5E6"/>
            </a:solidFill>
            <a:prstDash val="dash"/>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9984BCF2-ECF8-5E47-9D57-42961F033864}"/>
              </a:ext>
            </a:extLst>
          </p:cNvPr>
          <p:cNvCxnSpPr>
            <a:cxnSpLocks/>
          </p:cNvCxnSpPr>
          <p:nvPr/>
        </p:nvCxnSpPr>
        <p:spPr>
          <a:xfrm>
            <a:off x="7964616" y="5638343"/>
            <a:ext cx="0" cy="144000"/>
          </a:xfrm>
          <a:prstGeom prst="line">
            <a:avLst/>
          </a:prstGeom>
          <a:ln>
            <a:solidFill>
              <a:srgbClr val="79C5E6"/>
            </a:solidFill>
            <a:prstDash val="dash"/>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B78688E8-04E2-9A4D-9267-D2183DE1D145}"/>
              </a:ext>
            </a:extLst>
          </p:cNvPr>
          <p:cNvCxnSpPr>
            <a:cxnSpLocks/>
          </p:cNvCxnSpPr>
          <p:nvPr/>
        </p:nvCxnSpPr>
        <p:spPr>
          <a:xfrm flipH="1">
            <a:off x="3026279" y="5378930"/>
            <a:ext cx="6606000" cy="0"/>
          </a:xfrm>
          <a:prstGeom prst="line">
            <a:avLst/>
          </a:prstGeom>
          <a:ln>
            <a:solidFill>
              <a:srgbClr val="E28ADA"/>
            </a:solidFill>
            <a:prstDash val="dash"/>
          </a:ln>
        </p:spPr>
        <p:style>
          <a:lnRef idx="1">
            <a:schemeClr val="accent1"/>
          </a:lnRef>
          <a:fillRef idx="0">
            <a:schemeClr val="accent1"/>
          </a:fillRef>
          <a:effectRef idx="0">
            <a:schemeClr val="accent1"/>
          </a:effectRef>
          <a:fontRef idx="minor">
            <a:schemeClr val="tx1"/>
          </a:fontRef>
        </p:style>
      </p:cxnSp>
      <p:pic>
        <p:nvPicPr>
          <p:cNvPr id="305" name="Picture 304">
            <a:extLst>
              <a:ext uri="{FF2B5EF4-FFF2-40B4-BE49-F238E27FC236}">
                <a16:creationId xmlns:a16="http://schemas.microsoft.com/office/drawing/2014/main" id="{334648A5-8737-2A47-A3A5-7D83CEFBE3DA}"/>
              </a:ext>
            </a:extLst>
          </p:cNvPr>
          <p:cNvPicPr>
            <a:picLocks noChangeAspect="1"/>
          </p:cNvPicPr>
          <p:nvPr/>
        </p:nvPicPr>
        <p:blipFill>
          <a:blip r:embed="rId4">
            <a:lum bright="70000" contrast="-70000"/>
            <a:extLst>
              <a:ext uri="{28A0092B-C50C-407E-A947-70E740481C1C}">
                <a14:useLocalDpi xmlns:a14="http://schemas.microsoft.com/office/drawing/2010/main"/>
              </a:ext>
            </a:extLst>
          </a:blip>
          <a:stretch>
            <a:fillRect/>
          </a:stretch>
        </p:blipFill>
        <p:spPr>
          <a:xfrm>
            <a:off x="4306279" y="5818761"/>
            <a:ext cx="417524" cy="663688"/>
          </a:xfrm>
          <a:prstGeom prst="rect">
            <a:avLst/>
          </a:prstGeom>
          <a:effectLst/>
        </p:spPr>
      </p:pic>
      <p:cxnSp>
        <p:nvCxnSpPr>
          <p:cNvPr id="199" name="Straight Connector 198">
            <a:extLst>
              <a:ext uri="{FF2B5EF4-FFF2-40B4-BE49-F238E27FC236}">
                <a16:creationId xmlns:a16="http://schemas.microsoft.com/office/drawing/2014/main" id="{9D04D726-D3E4-6D4C-8EDC-F381C1159090}"/>
              </a:ext>
            </a:extLst>
          </p:cNvPr>
          <p:cNvCxnSpPr>
            <a:cxnSpLocks/>
          </p:cNvCxnSpPr>
          <p:nvPr/>
        </p:nvCxnSpPr>
        <p:spPr>
          <a:xfrm>
            <a:off x="5592505" y="3845427"/>
            <a:ext cx="5552" cy="1548000"/>
          </a:xfrm>
          <a:prstGeom prst="line">
            <a:avLst/>
          </a:prstGeom>
          <a:ln>
            <a:solidFill>
              <a:srgbClr val="E28ADA"/>
            </a:solidFill>
            <a:prstDash val="dash"/>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F5535C9F-17F6-2F41-A1FA-366CA15A80C8}"/>
              </a:ext>
            </a:extLst>
          </p:cNvPr>
          <p:cNvCxnSpPr>
            <a:cxnSpLocks/>
          </p:cNvCxnSpPr>
          <p:nvPr/>
        </p:nvCxnSpPr>
        <p:spPr>
          <a:xfrm>
            <a:off x="6240081" y="3541841"/>
            <a:ext cx="0" cy="2016000"/>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159C0DD5-624E-B443-B387-B119289E3D71}"/>
              </a:ext>
            </a:extLst>
          </p:cNvPr>
          <p:cNvCxnSpPr>
            <a:cxnSpLocks/>
          </p:cNvCxnSpPr>
          <p:nvPr/>
        </p:nvCxnSpPr>
        <p:spPr>
          <a:xfrm>
            <a:off x="7540367" y="3859257"/>
            <a:ext cx="5552" cy="1584000"/>
          </a:xfrm>
          <a:prstGeom prst="line">
            <a:avLst/>
          </a:prstGeom>
          <a:ln>
            <a:solidFill>
              <a:srgbClr val="E0554D"/>
            </a:solidFill>
            <a:prstDash val="dash"/>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BEEC4F49-C01D-AC45-A481-F9DF0E9F438F}"/>
              </a:ext>
            </a:extLst>
          </p:cNvPr>
          <p:cNvCxnSpPr>
            <a:cxnSpLocks/>
          </p:cNvCxnSpPr>
          <p:nvPr/>
        </p:nvCxnSpPr>
        <p:spPr>
          <a:xfrm>
            <a:off x="6893003" y="3577427"/>
            <a:ext cx="0" cy="1944000"/>
          </a:xfrm>
          <a:prstGeom prst="line">
            <a:avLst/>
          </a:prstGeom>
          <a:ln>
            <a:solidFill>
              <a:srgbClr val="79C5E6"/>
            </a:solidFill>
            <a:prstDash val="dash"/>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8F3E1912-6164-2F45-AEA2-F85EFAF89937}"/>
              </a:ext>
            </a:extLst>
          </p:cNvPr>
          <p:cNvCxnSpPr>
            <a:cxnSpLocks/>
          </p:cNvCxnSpPr>
          <p:nvPr/>
        </p:nvCxnSpPr>
        <p:spPr>
          <a:xfrm>
            <a:off x="4445746" y="3165523"/>
            <a:ext cx="0" cy="390902"/>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313" name="TextBox 312">
            <a:extLst>
              <a:ext uri="{FF2B5EF4-FFF2-40B4-BE49-F238E27FC236}">
                <a16:creationId xmlns:a16="http://schemas.microsoft.com/office/drawing/2014/main" id="{BD50D7D8-7482-F04D-84CC-ED7492767BCE}"/>
              </a:ext>
            </a:extLst>
          </p:cNvPr>
          <p:cNvSpPr txBox="1"/>
          <p:nvPr/>
        </p:nvSpPr>
        <p:spPr>
          <a:xfrm rot="16200000" flipH="1">
            <a:off x="-703777" y="6521704"/>
            <a:ext cx="3282404" cy="5448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RPr/>
            </a:defPPr>
            <a:lvl1pPr marL="0" algn="ctr" defTabSz="457016" eaLnBrk="1" latinLnBrk="0" hangingPunct="1">
              <a:defRPr sz="600"/>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45701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a:ea typeface="+mn-ea"/>
                <a:cs typeface="+mn-cs"/>
              </a:rPr>
              <a:t>OT Network</a:t>
            </a:r>
          </a:p>
        </p:txBody>
      </p:sp>
      <p:sp>
        <p:nvSpPr>
          <p:cNvPr id="314" name="Rectangle 313">
            <a:extLst>
              <a:ext uri="{FF2B5EF4-FFF2-40B4-BE49-F238E27FC236}">
                <a16:creationId xmlns:a16="http://schemas.microsoft.com/office/drawing/2014/main" id="{8AD6B68C-6728-A34F-9212-FB66107D06E5}"/>
              </a:ext>
            </a:extLst>
          </p:cNvPr>
          <p:cNvSpPr/>
          <p:nvPr/>
        </p:nvSpPr>
        <p:spPr>
          <a:xfrm>
            <a:off x="9863679" y="5752928"/>
            <a:ext cx="1217000" cy="584775"/>
          </a:xfrm>
          <a:prstGeom prst="rect">
            <a:avLst/>
          </a:prstGeom>
          <a:effectLst/>
        </p:spPr>
        <p:txBody>
          <a:bodyPr wrap="none">
            <a:spAutoFit/>
          </a:bodyP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Engineering </a:t>
            </a:r>
          </a:p>
          <a:p>
            <a:pPr marL="0" marR="0" lvl="0" indent="0" algn="ctr" defTabSz="9140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Workstation</a:t>
            </a:r>
          </a:p>
        </p:txBody>
      </p:sp>
      <p:sp>
        <p:nvSpPr>
          <p:cNvPr id="323" name="TextBox 322">
            <a:extLst>
              <a:ext uri="{FF2B5EF4-FFF2-40B4-BE49-F238E27FC236}">
                <a16:creationId xmlns:a16="http://schemas.microsoft.com/office/drawing/2014/main" id="{32878B3B-692A-054C-9172-87F0F90B471D}"/>
              </a:ext>
            </a:extLst>
          </p:cNvPr>
          <p:cNvSpPr txBox="1"/>
          <p:nvPr/>
        </p:nvSpPr>
        <p:spPr>
          <a:xfrm>
            <a:off x="12525206" y="3344307"/>
            <a:ext cx="2014782" cy="429348"/>
          </a:xfrm>
          <a:prstGeom prst="rect">
            <a:avLst/>
          </a:prstGeom>
          <a:noFill/>
        </p:spPr>
        <p:txBody>
          <a:bodyPr wrap="square" rtlCol="0">
            <a:spAutoFit/>
          </a:bodyPr>
          <a:lstStyle>
            <a:defPPr>
              <a:defRPr lang="en-US"/>
            </a:defPPr>
            <a:lvl1pPr>
              <a:defRPr sz="1800">
                <a:solidFill>
                  <a:schemeClr val="accent6">
                    <a:lumMod val="50000"/>
                  </a:schemeClr>
                </a:solidFill>
              </a:defRPr>
            </a:lvl1pPr>
          </a:lstStyle>
          <a:p>
            <a:pPr marL="0" marR="0" lvl="0" indent="0" algn="ctr" defTabSz="243675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a:ea typeface="+mn-ea"/>
                <a:cs typeface="+mn-cs"/>
              </a:rPr>
              <a:t>FW Open Ports</a:t>
            </a:r>
          </a:p>
        </p:txBody>
      </p:sp>
      <p:pic>
        <p:nvPicPr>
          <p:cNvPr id="308" name="Picture 307" descr="A picture containing building&#10;&#10;Description generated with high confidence">
            <a:extLst>
              <a:ext uri="{FF2B5EF4-FFF2-40B4-BE49-F238E27FC236}">
                <a16:creationId xmlns:a16="http://schemas.microsoft.com/office/drawing/2014/main" id="{DA4AC94F-DA3E-3342-9E8E-496EC965C40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47530" y="4204947"/>
            <a:ext cx="3622414" cy="582388"/>
          </a:xfrm>
          <a:prstGeom prst="rect">
            <a:avLst/>
          </a:prstGeom>
          <a:effectLst>
            <a:innerShdw blurRad="63500" dist="50800" dir="13500000">
              <a:prstClr val="black">
                <a:alpha val="50000"/>
              </a:prstClr>
            </a:innerShdw>
          </a:effectLst>
        </p:spPr>
      </p:pic>
      <p:grpSp>
        <p:nvGrpSpPr>
          <p:cNvPr id="3" name="Group 2">
            <a:extLst>
              <a:ext uri="{FF2B5EF4-FFF2-40B4-BE49-F238E27FC236}">
                <a16:creationId xmlns:a16="http://schemas.microsoft.com/office/drawing/2014/main" id="{6A69A198-CD22-A241-93B0-60BD2B041F25}"/>
              </a:ext>
            </a:extLst>
          </p:cNvPr>
          <p:cNvGrpSpPr/>
          <p:nvPr/>
        </p:nvGrpSpPr>
        <p:grpSpPr>
          <a:xfrm>
            <a:off x="1625858" y="7897763"/>
            <a:ext cx="1058420" cy="390924"/>
            <a:chOff x="4842757" y="7792896"/>
            <a:chExt cx="1058420" cy="390924"/>
          </a:xfrm>
        </p:grpSpPr>
        <p:sp>
          <p:nvSpPr>
            <p:cNvPr id="265" name="Rectangle 264">
              <a:extLst>
                <a:ext uri="{FF2B5EF4-FFF2-40B4-BE49-F238E27FC236}">
                  <a16:creationId xmlns:a16="http://schemas.microsoft.com/office/drawing/2014/main" id="{D9054C01-9180-FE40-AF7D-9BEDADA7FA1E}"/>
                </a:ext>
              </a:extLst>
            </p:cNvPr>
            <p:cNvSpPr/>
            <p:nvPr/>
          </p:nvSpPr>
          <p:spPr>
            <a:xfrm>
              <a:off x="5273055" y="7845266"/>
              <a:ext cx="628122" cy="338554"/>
            </a:xfrm>
            <a:prstGeom prst="rect">
              <a:avLst/>
            </a:prstGeom>
            <a:effectLst/>
          </p:spPr>
          <p:txBody>
            <a:bodyPr wrap="none">
              <a:spAutoFit/>
            </a:bodyP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Valve</a:t>
              </a:r>
            </a:p>
          </p:txBody>
        </p:sp>
        <p:pic>
          <p:nvPicPr>
            <p:cNvPr id="123" name="Picture 122">
              <a:extLst>
                <a:ext uri="{FF2B5EF4-FFF2-40B4-BE49-F238E27FC236}">
                  <a16:creationId xmlns:a16="http://schemas.microsoft.com/office/drawing/2014/main" id="{94F5422B-4B13-964D-84A3-6CBDDD1CE003}"/>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842757" y="7792896"/>
              <a:ext cx="490910" cy="347728"/>
            </a:xfrm>
            <a:prstGeom prst="rect">
              <a:avLst/>
            </a:prstGeom>
          </p:spPr>
        </p:pic>
      </p:grpSp>
      <p:grpSp>
        <p:nvGrpSpPr>
          <p:cNvPr id="125" name="Group 124">
            <a:extLst>
              <a:ext uri="{FF2B5EF4-FFF2-40B4-BE49-F238E27FC236}">
                <a16:creationId xmlns:a16="http://schemas.microsoft.com/office/drawing/2014/main" id="{7083763C-3D00-6047-B6E8-D58B279A01D6}"/>
              </a:ext>
            </a:extLst>
          </p:cNvPr>
          <p:cNvGrpSpPr/>
          <p:nvPr/>
        </p:nvGrpSpPr>
        <p:grpSpPr>
          <a:xfrm>
            <a:off x="4134848" y="7923948"/>
            <a:ext cx="1058420" cy="390924"/>
            <a:chOff x="4842757" y="7792896"/>
            <a:chExt cx="1058420" cy="390924"/>
          </a:xfrm>
        </p:grpSpPr>
        <p:sp>
          <p:nvSpPr>
            <p:cNvPr id="126" name="Rectangle 125">
              <a:extLst>
                <a:ext uri="{FF2B5EF4-FFF2-40B4-BE49-F238E27FC236}">
                  <a16:creationId xmlns:a16="http://schemas.microsoft.com/office/drawing/2014/main" id="{BB441BE4-92CF-F24F-B83E-CBB2209FC196}"/>
                </a:ext>
              </a:extLst>
            </p:cNvPr>
            <p:cNvSpPr/>
            <p:nvPr/>
          </p:nvSpPr>
          <p:spPr>
            <a:xfrm>
              <a:off x="5273055" y="7845266"/>
              <a:ext cx="628122" cy="338554"/>
            </a:xfrm>
            <a:prstGeom prst="rect">
              <a:avLst/>
            </a:prstGeom>
            <a:effectLst/>
          </p:spPr>
          <p:txBody>
            <a:bodyPr wrap="none">
              <a:spAutoFit/>
            </a:bodyP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Valve</a:t>
              </a:r>
            </a:p>
          </p:txBody>
        </p:sp>
        <p:pic>
          <p:nvPicPr>
            <p:cNvPr id="127" name="Picture 126">
              <a:extLst>
                <a:ext uri="{FF2B5EF4-FFF2-40B4-BE49-F238E27FC236}">
                  <a16:creationId xmlns:a16="http://schemas.microsoft.com/office/drawing/2014/main" id="{1D581F34-8C1D-AF49-A986-240DA253D800}"/>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842757" y="7792896"/>
              <a:ext cx="490910" cy="347728"/>
            </a:xfrm>
            <a:prstGeom prst="rect">
              <a:avLst/>
            </a:prstGeom>
          </p:spPr>
        </p:pic>
      </p:grpSp>
      <p:grpSp>
        <p:nvGrpSpPr>
          <p:cNvPr id="128" name="Group 127">
            <a:extLst>
              <a:ext uri="{FF2B5EF4-FFF2-40B4-BE49-F238E27FC236}">
                <a16:creationId xmlns:a16="http://schemas.microsoft.com/office/drawing/2014/main" id="{508C8FD7-FC25-214B-8C23-AB966C3E4C80}"/>
              </a:ext>
            </a:extLst>
          </p:cNvPr>
          <p:cNvGrpSpPr/>
          <p:nvPr/>
        </p:nvGrpSpPr>
        <p:grpSpPr>
          <a:xfrm>
            <a:off x="6643838" y="7937607"/>
            <a:ext cx="1058420" cy="390924"/>
            <a:chOff x="4842757" y="7792896"/>
            <a:chExt cx="1058420" cy="390924"/>
          </a:xfrm>
        </p:grpSpPr>
        <p:sp>
          <p:nvSpPr>
            <p:cNvPr id="129" name="Rectangle 128">
              <a:extLst>
                <a:ext uri="{FF2B5EF4-FFF2-40B4-BE49-F238E27FC236}">
                  <a16:creationId xmlns:a16="http://schemas.microsoft.com/office/drawing/2014/main" id="{35301455-2D00-6C4D-9C6B-D23AB8FF07C0}"/>
                </a:ext>
              </a:extLst>
            </p:cNvPr>
            <p:cNvSpPr/>
            <p:nvPr/>
          </p:nvSpPr>
          <p:spPr>
            <a:xfrm>
              <a:off x="5273055" y="7845266"/>
              <a:ext cx="628122" cy="338554"/>
            </a:xfrm>
            <a:prstGeom prst="rect">
              <a:avLst/>
            </a:prstGeom>
            <a:effectLst/>
          </p:spPr>
          <p:txBody>
            <a:bodyPr wrap="none">
              <a:spAutoFit/>
            </a:bodyP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Valve</a:t>
              </a:r>
            </a:p>
          </p:txBody>
        </p:sp>
        <p:pic>
          <p:nvPicPr>
            <p:cNvPr id="130" name="Picture 129">
              <a:extLst>
                <a:ext uri="{FF2B5EF4-FFF2-40B4-BE49-F238E27FC236}">
                  <a16:creationId xmlns:a16="http://schemas.microsoft.com/office/drawing/2014/main" id="{FFD4E1EC-6BA0-9341-8C8D-5BEBB165826F}"/>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842757" y="7792896"/>
              <a:ext cx="490910" cy="347728"/>
            </a:xfrm>
            <a:prstGeom prst="rect">
              <a:avLst/>
            </a:prstGeom>
          </p:spPr>
        </p:pic>
      </p:grpSp>
      <p:grpSp>
        <p:nvGrpSpPr>
          <p:cNvPr id="131" name="Group 130">
            <a:extLst>
              <a:ext uri="{FF2B5EF4-FFF2-40B4-BE49-F238E27FC236}">
                <a16:creationId xmlns:a16="http://schemas.microsoft.com/office/drawing/2014/main" id="{997EF02E-12CD-B04E-B40A-91341D7581BA}"/>
              </a:ext>
            </a:extLst>
          </p:cNvPr>
          <p:cNvGrpSpPr/>
          <p:nvPr/>
        </p:nvGrpSpPr>
        <p:grpSpPr>
          <a:xfrm>
            <a:off x="9152828" y="7963792"/>
            <a:ext cx="1058420" cy="390924"/>
            <a:chOff x="4842757" y="7792896"/>
            <a:chExt cx="1058420" cy="390924"/>
          </a:xfrm>
        </p:grpSpPr>
        <p:sp>
          <p:nvSpPr>
            <p:cNvPr id="132" name="Rectangle 131">
              <a:extLst>
                <a:ext uri="{FF2B5EF4-FFF2-40B4-BE49-F238E27FC236}">
                  <a16:creationId xmlns:a16="http://schemas.microsoft.com/office/drawing/2014/main" id="{CF1137CC-7025-854A-A902-F8FB889DA26F}"/>
                </a:ext>
              </a:extLst>
            </p:cNvPr>
            <p:cNvSpPr/>
            <p:nvPr/>
          </p:nvSpPr>
          <p:spPr>
            <a:xfrm>
              <a:off x="5273055" y="7845266"/>
              <a:ext cx="628122" cy="338554"/>
            </a:xfrm>
            <a:prstGeom prst="rect">
              <a:avLst/>
            </a:prstGeom>
            <a:effectLst/>
          </p:spPr>
          <p:txBody>
            <a:bodyPr wrap="none">
              <a:spAutoFit/>
            </a:bodyP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Valve</a:t>
              </a:r>
            </a:p>
          </p:txBody>
        </p:sp>
        <p:pic>
          <p:nvPicPr>
            <p:cNvPr id="133" name="Picture 132">
              <a:extLst>
                <a:ext uri="{FF2B5EF4-FFF2-40B4-BE49-F238E27FC236}">
                  <a16:creationId xmlns:a16="http://schemas.microsoft.com/office/drawing/2014/main" id="{ECFCD057-BED0-3144-8B57-703613CE04D4}"/>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842757" y="7792896"/>
              <a:ext cx="490910" cy="347728"/>
            </a:xfrm>
            <a:prstGeom prst="rect">
              <a:avLst/>
            </a:prstGeom>
          </p:spPr>
        </p:pic>
      </p:grpSp>
      <p:cxnSp>
        <p:nvCxnSpPr>
          <p:cNvPr id="136" name="Straight Connector 135">
            <a:extLst>
              <a:ext uri="{FF2B5EF4-FFF2-40B4-BE49-F238E27FC236}">
                <a16:creationId xmlns:a16="http://schemas.microsoft.com/office/drawing/2014/main" id="{C604E9DD-2894-B948-A94F-777B46E43641}"/>
              </a:ext>
            </a:extLst>
          </p:cNvPr>
          <p:cNvCxnSpPr>
            <a:cxnSpLocks/>
          </p:cNvCxnSpPr>
          <p:nvPr/>
        </p:nvCxnSpPr>
        <p:spPr>
          <a:xfrm>
            <a:off x="4610800" y="5639985"/>
            <a:ext cx="0" cy="180000"/>
          </a:xfrm>
          <a:prstGeom prst="line">
            <a:avLst/>
          </a:prstGeom>
          <a:ln>
            <a:solidFill>
              <a:srgbClr val="79C5E6"/>
            </a:solidFill>
            <a:prstDash val="dash"/>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5CD2CF2-8A86-7B40-AEFD-784B6AC9D065}"/>
              </a:ext>
            </a:extLst>
          </p:cNvPr>
          <p:cNvCxnSpPr>
            <a:cxnSpLocks/>
          </p:cNvCxnSpPr>
          <p:nvPr/>
        </p:nvCxnSpPr>
        <p:spPr>
          <a:xfrm>
            <a:off x="9281788" y="5655990"/>
            <a:ext cx="0" cy="144000"/>
          </a:xfrm>
          <a:prstGeom prst="line">
            <a:avLst/>
          </a:prstGeom>
          <a:ln>
            <a:solidFill>
              <a:srgbClr val="79C5E6"/>
            </a:solidFill>
            <a:prstDash val="dash"/>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4AB3CB21-B95F-8C46-B124-4BC590522FF2}"/>
              </a:ext>
            </a:extLst>
          </p:cNvPr>
          <p:cNvCxnSpPr>
            <a:cxnSpLocks/>
          </p:cNvCxnSpPr>
          <p:nvPr/>
        </p:nvCxnSpPr>
        <p:spPr>
          <a:xfrm>
            <a:off x="8067507" y="5478907"/>
            <a:ext cx="5552" cy="324000"/>
          </a:xfrm>
          <a:prstGeom prst="line">
            <a:avLst/>
          </a:prstGeom>
          <a:ln>
            <a:solidFill>
              <a:srgbClr val="E0554D"/>
            </a:solidFill>
            <a:prstDash val="dash"/>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725097EF-5B1F-CB4C-BE07-8DF78F4FF94B}"/>
              </a:ext>
            </a:extLst>
          </p:cNvPr>
          <p:cNvCxnSpPr>
            <a:cxnSpLocks/>
          </p:cNvCxnSpPr>
          <p:nvPr/>
        </p:nvCxnSpPr>
        <p:spPr>
          <a:xfrm>
            <a:off x="4503885" y="5385191"/>
            <a:ext cx="0" cy="432000"/>
          </a:xfrm>
          <a:prstGeom prst="line">
            <a:avLst/>
          </a:prstGeom>
          <a:ln>
            <a:solidFill>
              <a:srgbClr val="E28ADA"/>
            </a:solidFill>
            <a:prstDash val="dash"/>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D8909967-5001-7643-8EFE-FCBEED2F41F2}"/>
              </a:ext>
            </a:extLst>
          </p:cNvPr>
          <p:cNvCxnSpPr>
            <a:cxnSpLocks/>
          </p:cNvCxnSpPr>
          <p:nvPr/>
        </p:nvCxnSpPr>
        <p:spPr>
          <a:xfrm flipV="1">
            <a:off x="9393512" y="5569427"/>
            <a:ext cx="0" cy="216000"/>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0BABCD21-5EA2-6543-B2BE-2F89CCB8F80F}"/>
              </a:ext>
            </a:extLst>
          </p:cNvPr>
          <p:cNvCxnSpPr>
            <a:cxnSpLocks/>
          </p:cNvCxnSpPr>
          <p:nvPr/>
        </p:nvCxnSpPr>
        <p:spPr>
          <a:xfrm flipH="1" flipV="1">
            <a:off x="3106678" y="5556911"/>
            <a:ext cx="4113" cy="263462"/>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F6274609-0566-EC4A-8FC0-5775B31B020C}"/>
              </a:ext>
            </a:extLst>
          </p:cNvPr>
          <p:cNvCxnSpPr>
            <a:cxnSpLocks/>
          </p:cNvCxnSpPr>
          <p:nvPr/>
        </p:nvCxnSpPr>
        <p:spPr>
          <a:xfrm>
            <a:off x="9628329" y="5392167"/>
            <a:ext cx="0" cy="432000"/>
          </a:xfrm>
          <a:prstGeom prst="line">
            <a:avLst/>
          </a:prstGeom>
          <a:ln>
            <a:solidFill>
              <a:srgbClr val="E28ADA"/>
            </a:solidFill>
            <a:prstDash val="dash"/>
          </a:ln>
        </p:spPr>
        <p:style>
          <a:lnRef idx="1">
            <a:schemeClr val="accent1"/>
          </a:lnRef>
          <a:fillRef idx="0">
            <a:schemeClr val="accent1"/>
          </a:fillRef>
          <a:effectRef idx="0">
            <a:schemeClr val="accent1"/>
          </a:effectRef>
          <a:fontRef idx="minor">
            <a:schemeClr val="tx1"/>
          </a:fontRef>
        </p:style>
      </p:cxnSp>
      <p:grpSp>
        <p:nvGrpSpPr>
          <p:cNvPr id="183" name="Group 182"/>
          <p:cNvGrpSpPr/>
          <p:nvPr/>
        </p:nvGrpSpPr>
        <p:grpSpPr>
          <a:xfrm>
            <a:off x="1674575" y="1895287"/>
            <a:ext cx="1570832" cy="1251324"/>
            <a:chOff x="12766993" y="6253828"/>
            <a:chExt cx="1570832" cy="1251324"/>
          </a:xfrm>
        </p:grpSpPr>
        <p:pic>
          <p:nvPicPr>
            <p:cNvPr id="196" name="Picture 19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2766993" y="6253828"/>
              <a:ext cx="523252" cy="867282"/>
            </a:xfrm>
            <a:prstGeom prst="rect">
              <a:avLst/>
            </a:prstGeom>
          </p:spPr>
        </p:pic>
        <p:pic>
          <p:nvPicPr>
            <p:cNvPr id="208" name="Picture 20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3116186" y="6381842"/>
              <a:ext cx="523252" cy="867282"/>
            </a:xfrm>
            <a:prstGeom prst="rect">
              <a:avLst/>
            </a:prstGeom>
          </p:spPr>
        </p:pic>
        <p:pic>
          <p:nvPicPr>
            <p:cNvPr id="209" name="Picture 208"/>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3465379" y="6509856"/>
              <a:ext cx="523252" cy="867282"/>
            </a:xfrm>
            <a:prstGeom prst="rect">
              <a:avLst/>
            </a:prstGeom>
          </p:spPr>
        </p:pic>
        <p:pic>
          <p:nvPicPr>
            <p:cNvPr id="210" name="Picture 209"/>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3814573" y="6637870"/>
              <a:ext cx="523252" cy="867282"/>
            </a:xfrm>
            <a:prstGeom prst="rect">
              <a:avLst/>
            </a:prstGeom>
          </p:spPr>
        </p:pic>
      </p:grpSp>
      <p:grpSp>
        <p:nvGrpSpPr>
          <p:cNvPr id="211" name="Group 210"/>
          <p:cNvGrpSpPr/>
          <p:nvPr/>
        </p:nvGrpSpPr>
        <p:grpSpPr>
          <a:xfrm>
            <a:off x="6693665" y="1895287"/>
            <a:ext cx="1570832" cy="1251324"/>
            <a:chOff x="12766993" y="6253828"/>
            <a:chExt cx="1570832" cy="1251324"/>
          </a:xfrm>
        </p:grpSpPr>
        <p:pic>
          <p:nvPicPr>
            <p:cNvPr id="213" name="Picture 212"/>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2766993" y="6253828"/>
              <a:ext cx="523252" cy="867282"/>
            </a:xfrm>
            <a:prstGeom prst="rect">
              <a:avLst/>
            </a:prstGeom>
          </p:spPr>
        </p:pic>
        <p:pic>
          <p:nvPicPr>
            <p:cNvPr id="215" name="Picture 21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3116186" y="6381842"/>
              <a:ext cx="523252" cy="867282"/>
            </a:xfrm>
            <a:prstGeom prst="rect">
              <a:avLst/>
            </a:prstGeom>
          </p:spPr>
        </p:pic>
        <p:pic>
          <p:nvPicPr>
            <p:cNvPr id="217" name="Picture 21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3465379" y="6509856"/>
              <a:ext cx="523252" cy="867282"/>
            </a:xfrm>
            <a:prstGeom prst="rect">
              <a:avLst/>
            </a:prstGeom>
          </p:spPr>
        </p:pic>
        <p:pic>
          <p:nvPicPr>
            <p:cNvPr id="219" name="Picture 218"/>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3814573" y="6637870"/>
              <a:ext cx="523252" cy="867282"/>
            </a:xfrm>
            <a:prstGeom prst="rect">
              <a:avLst/>
            </a:prstGeom>
          </p:spPr>
        </p:pic>
      </p:grpSp>
      <p:grpSp>
        <p:nvGrpSpPr>
          <p:cNvPr id="220" name="Group 219"/>
          <p:cNvGrpSpPr/>
          <p:nvPr/>
        </p:nvGrpSpPr>
        <p:grpSpPr>
          <a:xfrm flipH="1">
            <a:off x="4184120" y="1895287"/>
            <a:ext cx="1570832" cy="1251324"/>
            <a:chOff x="12766993" y="6253828"/>
            <a:chExt cx="1570832" cy="1251324"/>
          </a:xfrm>
        </p:grpSpPr>
        <p:pic>
          <p:nvPicPr>
            <p:cNvPr id="221" name="Picture 22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2766993" y="6253828"/>
              <a:ext cx="523252" cy="867282"/>
            </a:xfrm>
            <a:prstGeom prst="rect">
              <a:avLst/>
            </a:prstGeom>
          </p:spPr>
        </p:pic>
        <p:pic>
          <p:nvPicPr>
            <p:cNvPr id="222" name="Picture 22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3116186" y="6381842"/>
              <a:ext cx="523252" cy="867282"/>
            </a:xfrm>
            <a:prstGeom prst="rect">
              <a:avLst/>
            </a:prstGeom>
          </p:spPr>
        </p:pic>
        <p:pic>
          <p:nvPicPr>
            <p:cNvPr id="223" name="Picture 222"/>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3465379" y="6509856"/>
              <a:ext cx="523252" cy="867282"/>
            </a:xfrm>
            <a:prstGeom prst="rect">
              <a:avLst/>
            </a:prstGeom>
          </p:spPr>
        </p:pic>
        <p:pic>
          <p:nvPicPr>
            <p:cNvPr id="227" name="Picture 22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3814573" y="6637870"/>
              <a:ext cx="523252" cy="867282"/>
            </a:xfrm>
            <a:prstGeom prst="rect">
              <a:avLst/>
            </a:prstGeom>
          </p:spPr>
        </p:pic>
      </p:grpSp>
      <p:grpSp>
        <p:nvGrpSpPr>
          <p:cNvPr id="232" name="Group 231"/>
          <p:cNvGrpSpPr/>
          <p:nvPr/>
        </p:nvGrpSpPr>
        <p:grpSpPr>
          <a:xfrm flipH="1">
            <a:off x="9203210" y="1895287"/>
            <a:ext cx="1570832" cy="1251324"/>
            <a:chOff x="12766993" y="6253828"/>
            <a:chExt cx="1570832" cy="1251324"/>
          </a:xfrm>
        </p:grpSpPr>
        <p:pic>
          <p:nvPicPr>
            <p:cNvPr id="234" name="Picture 233"/>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2766993" y="6253828"/>
              <a:ext cx="523252" cy="867282"/>
            </a:xfrm>
            <a:prstGeom prst="rect">
              <a:avLst/>
            </a:prstGeom>
          </p:spPr>
        </p:pic>
        <p:pic>
          <p:nvPicPr>
            <p:cNvPr id="235" name="Picture 23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3116186" y="6381842"/>
              <a:ext cx="523252" cy="867282"/>
            </a:xfrm>
            <a:prstGeom prst="rect">
              <a:avLst/>
            </a:prstGeom>
          </p:spPr>
        </p:pic>
        <p:pic>
          <p:nvPicPr>
            <p:cNvPr id="242" name="Picture 24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3465379" y="6509856"/>
              <a:ext cx="523252" cy="867282"/>
            </a:xfrm>
            <a:prstGeom prst="rect">
              <a:avLst/>
            </a:prstGeom>
          </p:spPr>
        </p:pic>
        <p:pic>
          <p:nvPicPr>
            <p:cNvPr id="243" name="Picture 242"/>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3814573" y="6637870"/>
              <a:ext cx="523252" cy="867282"/>
            </a:xfrm>
            <a:prstGeom prst="rect">
              <a:avLst/>
            </a:prstGeom>
          </p:spPr>
        </p:pic>
      </p:grpSp>
    </p:spTree>
    <p:custDataLst>
      <p:tags r:id="rId1"/>
    </p:custDataLst>
    <p:extLst>
      <p:ext uri="{BB962C8B-B14F-4D97-AF65-F5344CB8AC3E}">
        <p14:creationId xmlns:p14="http://schemas.microsoft.com/office/powerpoint/2010/main" val="5030363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FA1833-9519-594A-89B4-156D44BAE172}"/>
              </a:ext>
            </a:extLst>
          </p:cNvPr>
          <p:cNvSpPr>
            <a:spLocks noGrp="1"/>
          </p:cNvSpPr>
          <p:nvPr>
            <p:ph type="body" idx="13"/>
          </p:nvPr>
        </p:nvSpPr>
        <p:spPr>
          <a:xfrm>
            <a:off x="1270700" y="557742"/>
            <a:ext cx="15746600" cy="760032"/>
          </a:xfrm>
        </p:spPr>
        <p:txBody>
          <a:bodyPr/>
          <a:lstStyle/>
          <a:p>
            <a:r>
              <a:rPr lang="en-US" dirty="0"/>
              <a:t>Secure Remote Access – After Claroty</a:t>
            </a:r>
          </a:p>
        </p:txBody>
      </p:sp>
      <p:sp>
        <p:nvSpPr>
          <p:cNvPr id="733" name="Rounded Rectangle 732">
            <a:extLst>
              <a:ext uri="{FF2B5EF4-FFF2-40B4-BE49-F238E27FC236}">
                <a16:creationId xmlns:a16="http://schemas.microsoft.com/office/drawing/2014/main" id="{0575DAFD-2E48-1F4C-A554-EA69BF133258}"/>
              </a:ext>
            </a:extLst>
          </p:cNvPr>
          <p:cNvSpPr/>
          <p:nvPr/>
        </p:nvSpPr>
        <p:spPr>
          <a:xfrm rot="5400000">
            <a:off x="13941119" y="-413639"/>
            <a:ext cx="1671120" cy="6162660"/>
          </a:xfrm>
          <a:prstGeom prst="roundRect">
            <a:avLst/>
          </a:prstGeom>
          <a:gradFill flip="none" rotWithShape="1">
            <a:gsLst>
              <a:gs pos="23000">
                <a:schemeClr val="accent5">
                  <a:lumMod val="50000"/>
                  <a:alpha val="79000"/>
                </a:schemeClr>
              </a:gs>
              <a:gs pos="100000">
                <a:schemeClr val="accent5">
                  <a:lumMod val="50000"/>
                  <a:alpha val="46000"/>
                </a:schemeClr>
              </a:gs>
              <a:gs pos="0">
                <a:schemeClr val="accent5">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marL="0" marR="0" lvl="0" indent="0" algn="ctr" defTabSz="914032"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dirty="0">
              <a:ln>
                <a:noFill/>
              </a:ln>
              <a:solidFill>
                <a:srgbClr val="FFFFFF"/>
              </a:solidFill>
              <a:effectLst/>
              <a:uLnTx/>
              <a:uFillTx/>
              <a:latin typeface="Calibri"/>
              <a:ea typeface="+mn-ea"/>
              <a:cs typeface="+mn-cs"/>
            </a:endParaRPr>
          </a:p>
        </p:txBody>
      </p:sp>
      <p:grpSp>
        <p:nvGrpSpPr>
          <p:cNvPr id="583" name="Group 582">
            <a:extLst>
              <a:ext uri="{FF2B5EF4-FFF2-40B4-BE49-F238E27FC236}">
                <a16:creationId xmlns:a16="http://schemas.microsoft.com/office/drawing/2014/main" id="{BB6A29DB-6735-E04F-9799-075E7C2D2E4C}"/>
              </a:ext>
            </a:extLst>
          </p:cNvPr>
          <p:cNvGrpSpPr/>
          <p:nvPr/>
        </p:nvGrpSpPr>
        <p:grpSpPr>
          <a:xfrm>
            <a:off x="422740" y="5155636"/>
            <a:ext cx="1184618" cy="4490013"/>
            <a:chOff x="4099714" y="121246"/>
            <a:chExt cx="677491" cy="1370079"/>
          </a:xfrm>
        </p:grpSpPr>
        <p:sp>
          <p:nvSpPr>
            <p:cNvPr id="584" name="Rounded Rectangle 583">
              <a:extLst>
                <a:ext uri="{FF2B5EF4-FFF2-40B4-BE49-F238E27FC236}">
                  <a16:creationId xmlns:a16="http://schemas.microsoft.com/office/drawing/2014/main" id="{C853F2F4-3A5A-E741-8D2E-8A21ED59C956}"/>
                </a:ext>
              </a:extLst>
            </p:cNvPr>
            <p:cNvSpPr/>
            <p:nvPr/>
          </p:nvSpPr>
          <p:spPr>
            <a:xfrm>
              <a:off x="4099714" y="121246"/>
              <a:ext cx="677491" cy="1370079"/>
            </a:xfrm>
            <a:prstGeom prst="roundRect">
              <a:avLst>
                <a:gd name="adj" fmla="val 27379"/>
              </a:avLst>
            </a:prstGeom>
            <a:gradFill flip="none" rotWithShape="1">
              <a:gsLst>
                <a:gs pos="59000">
                  <a:srgbClr val="165C78">
                    <a:alpha val="53000"/>
                  </a:srgbClr>
                </a:gs>
                <a:gs pos="100000">
                  <a:srgbClr val="2B85AC">
                    <a:alpha val="0"/>
                  </a:srgbClr>
                </a:gs>
                <a:gs pos="0">
                  <a:srgbClr val="165C78">
                    <a:alpha val="93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32"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85" name="TextBox 584">
              <a:extLst>
                <a:ext uri="{FF2B5EF4-FFF2-40B4-BE49-F238E27FC236}">
                  <a16:creationId xmlns:a16="http://schemas.microsoft.com/office/drawing/2014/main" id="{D2AD3384-5A13-BF4C-AD51-A3D23CA76727}"/>
                </a:ext>
              </a:extLst>
            </p:cNvPr>
            <p:cNvSpPr txBox="1"/>
            <p:nvPr/>
          </p:nvSpPr>
          <p:spPr>
            <a:xfrm rot="16200000" flipH="1">
              <a:off x="3837162" y="677923"/>
              <a:ext cx="970205" cy="311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RPr/>
              </a:defPPr>
              <a:lvl1pPr marL="0" algn="ctr" defTabSz="457016" eaLnBrk="1" latinLnBrk="0" hangingPunct="1">
                <a:defRPr sz="600"/>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45701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a:ea typeface="+mn-ea"/>
                  <a:cs typeface="+mn-cs"/>
                </a:rPr>
                <a:t>OT Network</a:t>
              </a:r>
            </a:p>
          </p:txBody>
        </p:sp>
      </p:grpSp>
      <p:sp>
        <p:nvSpPr>
          <p:cNvPr id="586" name="Rectangle 585">
            <a:extLst>
              <a:ext uri="{FF2B5EF4-FFF2-40B4-BE49-F238E27FC236}">
                <a16:creationId xmlns:a16="http://schemas.microsoft.com/office/drawing/2014/main" id="{4E95F820-29DF-2B45-BE8B-EBEC5D59407D}"/>
              </a:ext>
            </a:extLst>
          </p:cNvPr>
          <p:cNvSpPr/>
          <p:nvPr/>
        </p:nvSpPr>
        <p:spPr>
          <a:xfrm>
            <a:off x="1198311" y="5155637"/>
            <a:ext cx="10247308" cy="4490015"/>
          </a:xfrm>
          <a:prstGeom prst="rect">
            <a:avLst/>
          </a:prstGeom>
          <a:solidFill>
            <a:srgbClr val="0B0B0B"/>
          </a:solidFill>
          <a:ln w="12700">
            <a:solidFill>
              <a:srgbClr val="072A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32"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587" name="Picture 586">
            <a:extLst>
              <a:ext uri="{FF2B5EF4-FFF2-40B4-BE49-F238E27FC236}">
                <a16:creationId xmlns:a16="http://schemas.microsoft.com/office/drawing/2014/main" id="{E20D92E6-AF04-2C47-9627-2F387BACEEA5}"/>
              </a:ext>
            </a:extLst>
          </p:cNvPr>
          <p:cNvPicPr>
            <a:picLocks noChangeAspect="1"/>
          </p:cNvPicPr>
          <p:nvPr/>
        </p:nvPicPr>
        <p:blipFill>
          <a:blip r:embed="rId4">
            <a:lum bright="70000" contrast="-70000"/>
            <a:extLst>
              <a:ext uri="{28A0092B-C50C-407E-A947-70E740481C1C}">
                <a14:useLocalDpi xmlns:a14="http://schemas.microsoft.com/office/drawing/2010/main"/>
              </a:ext>
            </a:extLst>
          </a:blip>
          <a:stretch>
            <a:fillRect/>
          </a:stretch>
        </p:blipFill>
        <p:spPr>
          <a:xfrm>
            <a:off x="7848109" y="7202297"/>
            <a:ext cx="417524" cy="663688"/>
          </a:xfrm>
          <a:prstGeom prst="rect">
            <a:avLst/>
          </a:prstGeom>
          <a:effectLst/>
        </p:spPr>
      </p:pic>
      <p:pic>
        <p:nvPicPr>
          <p:cNvPr id="588" name="Picture 587">
            <a:extLst>
              <a:ext uri="{FF2B5EF4-FFF2-40B4-BE49-F238E27FC236}">
                <a16:creationId xmlns:a16="http://schemas.microsoft.com/office/drawing/2014/main" id="{474E1A6D-8FCE-CF45-A184-BFCEE4829629}"/>
              </a:ext>
            </a:extLst>
          </p:cNvPr>
          <p:cNvPicPr>
            <a:picLocks noChangeAspect="1"/>
          </p:cNvPicPr>
          <p:nvPr/>
        </p:nvPicPr>
        <p:blipFill>
          <a:blip r:embed="rId4">
            <a:lum bright="70000" contrast="-70000"/>
            <a:extLst>
              <a:ext uri="{28A0092B-C50C-407E-A947-70E740481C1C}">
                <a14:useLocalDpi xmlns:a14="http://schemas.microsoft.com/office/drawing/2010/main"/>
              </a:ext>
            </a:extLst>
          </a:blip>
          <a:stretch>
            <a:fillRect/>
          </a:stretch>
        </p:blipFill>
        <p:spPr>
          <a:xfrm>
            <a:off x="2811243" y="7212679"/>
            <a:ext cx="417524" cy="663688"/>
          </a:xfrm>
          <a:prstGeom prst="rect">
            <a:avLst/>
          </a:prstGeom>
          <a:effectLst/>
        </p:spPr>
      </p:pic>
      <p:pic>
        <p:nvPicPr>
          <p:cNvPr id="589" name="Picture 588">
            <a:extLst>
              <a:ext uri="{FF2B5EF4-FFF2-40B4-BE49-F238E27FC236}">
                <a16:creationId xmlns:a16="http://schemas.microsoft.com/office/drawing/2014/main" id="{ECCAF206-B93D-D144-B6DF-17F4123718C2}"/>
              </a:ext>
            </a:extLst>
          </p:cNvPr>
          <p:cNvPicPr>
            <a:picLocks noChangeAspect="1"/>
          </p:cNvPicPr>
          <p:nvPr/>
        </p:nvPicPr>
        <p:blipFill>
          <a:blip r:embed="rId5" cstate="screen">
            <a:lum bright="70000" contrast="-70000"/>
            <a:extLst>
              <a:ext uri="{28A0092B-C50C-407E-A947-70E740481C1C}">
                <a14:useLocalDpi xmlns:a14="http://schemas.microsoft.com/office/drawing/2010/main"/>
              </a:ext>
            </a:extLst>
          </a:blip>
          <a:stretch>
            <a:fillRect/>
          </a:stretch>
        </p:blipFill>
        <p:spPr>
          <a:xfrm rot="5400000">
            <a:off x="2215711" y="8142917"/>
            <a:ext cx="577044" cy="776608"/>
          </a:xfrm>
          <a:prstGeom prst="rect">
            <a:avLst/>
          </a:prstGeom>
          <a:effectLst/>
        </p:spPr>
      </p:pic>
      <p:pic>
        <p:nvPicPr>
          <p:cNvPr id="590" name="Picture 589">
            <a:extLst>
              <a:ext uri="{FF2B5EF4-FFF2-40B4-BE49-F238E27FC236}">
                <a16:creationId xmlns:a16="http://schemas.microsoft.com/office/drawing/2014/main" id="{B4B5F091-F675-ED4A-9001-6325D8744993}"/>
              </a:ext>
            </a:extLst>
          </p:cNvPr>
          <p:cNvPicPr>
            <a:picLocks noChangeAspect="1"/>
          </p:cNvPicPr>
          <p:nvPr/>
        </p:nvPicPr>
        <p:blipFill>
          <a:blip r:embed="rId5" cstate="screen">
            <a:lum bright="70000" contrast="-70000"/>
            <a:extLst>
              <a:ext uri="{28A0092B-C50C-407E-A947-70E740481C1C}">
                <a14:useLocalDpi xmlns:a14="http://schemas.microsoft.com/office/drawing/2010/main"/>
              </a:ext>
            </a:extLst>
          </a:blip>
          <a:stretch>
            <a:fillRect/>
          </a:stretch>
        </p:blipFill>
        <p:spPr>
          <a:xfrm rot="5400000">
            <a:off x="4726241" y="8142917"/>
            <a:ext cx="577044" cy="776608"/>
          </a:xfrm>
          <a:prstGeom prst="rect">
            <a:avLst/>
          </a:prstGeom>
          <a:effectLst/>
        </p:spPr>
      </p:pic>
      <p:pic>
        <p:nvPicPr>
          <p:cNvPr id="591" name="Picture 590">
            <a:extLst>
              <a:ext uri="{FF2B5EF4-FFF2-40B4-BE49-F238E27FC236}">
                <a16:creationId xmlns:a16="http://schemas.microsoft.com/office/drawing/2014/main" id="{96DD557B-CA7E-2442-8717-292E168D09CB}"/>
              </a:ext>
            </a:extLst>
          </p:cNvPr>
          <p:cNvPicPr>
            <a:picLocks noChangeAspect="1"/>
          </p:cNvPicPr>
          <p:nvPr/>
        </p:nvPicPr>
        <p:blipFill>
          <a:blip r:embed="rId5" cstate="screen">
            <a:lum bright="70000" contrast="-70000"/>
            <a:extLst>
              <a:ext uri="{28A0092B-C50C-407E-A947-70E740481C1C}">
                <a14:useLocalDpi xmlns:a14="http://schemas.microsoft.com/office/drawing/2010/main"/>
              </a:ext>
            </a:extLst>
          </a:blip>
          <a:stretch>
            <a:fillRect/>
          </a:stretch>
        </p:blipFill>
        <p:spPr>
          <a:xfrm rot="5400000">
            <a:off x="7236771" y="8142917"/>
            <a:ext cx="577044" cy="776608"/>
          </a:xfrm>
          <a:prstGeom prst="rect">
            <a:avLst/>
          </a:prstGeom>
          <a:effectLst/>
        </p:spPr>
      </p:pic>
      <p:pic>
        <p:nvPicPr>
          <p:cNvPr id="592" name="Picture 591">
            <a:extLst>
              <a:ext uri="{FF2B5EF4-FFF2-40B4-BE49-F238E27FC236}">
                <a16:creationId xmlns:a16="http://schemas.microsoft.com/office/drawing/2014/main" id="{0CEB7C48-5567-6D4C-BF8D-79FD731DAF99}"/>
              </a:ext>
            </a:extLst>
          </p:cNvPr>
          <p:cNvPicPr>
            <a:picLocks noChangeAspect="1"/>
          </p:cNvPicPr>
          <p:nvPr/>
        </p:nvPicPr>
        <p:blipFill>
          <a:blip r:embed="rId5" cstate="screen">
            <a:lum bright="70000" contrast="-70000"/>
            <a:extLst>
              <a:ext uri="{28A0092B-C50C-407E-A947-70E740481C1C}">
                <a14:useLocalDpi xmlns:a14="http://schemas.microsoft.com/office/drawing/2010/main"/>
              </a:ext>
            </a:extLst>
          </a:blip>
          <a:stretch>
            <a:fillRect/>
          </a:stretch>
        </p:blipFill>
        <p:spPr>
          <a:xfrm rot="5400000">
            <a:off x="9747301" y="8142917"/>
            <a:ext cx="577044" cy="776608"/>
          </a:xfrm>
          <a:prstGeom prst="rect">
            <a:avLst/>
          </a:prstGeom>
          <a:effectLst/>
        </p:spPr>
      </p:pic>
      <p:grpSp>
        <p:nvGrpSpPr>
          <p:cNvPr id="593" name="Group 592">
            <a:extLst>
              <a:ext uri="{FF2B5EF4-FFF2-40B4-BE49-F238E27FC236}">
                <a16:creationId xmlns:a16="http://schemas.microsoft.com/office/drawing/2014/main" id="{3EFF6CA5-D802-924D-8B4E-08375E81DFCB}"/>
              </a:ext>
            </a:extLst>
          </p:cNvPr>
          <p:cNvGrpSpPr/>
          <p:nvPr/>
        </p:nvGrpSpPr>
        <p:grpSpPr>
          <a:xfrm>
            <a:off x="2500070" y="8048721"/>
            <a:ext cx="7535754" cy="317188"/>
            <a:chOff x="2890082" y="3218745"/>
            <a:chExt cx="4309748" cy="181402"/>
          </a:xfrm>
        </p:grpSpPr>
        <p:cxnSp>
          <p:nvCxnSpPr>
            <p:cNvPr id="594" name="Straight Connector 593">
              <a:extLst>
                <a:ext uri="{FF2B5EF4-FFF2-40B4-BE49-F238E27FC236}">
                  <a16:creationId xmlns:a16="http://schemas.microsoft.com/office/drawing/2014/main" id="{86EB78C8-7113-1448-96E9-1F9FD87BE473}"/>
                </a:ext>
              </a:extLst>
            </p:cNvPr>
            <p:cNvCxnSpPr>
              <a:cxnSpLocks/>
            </p:cNvCxnSpPr>
            <p:nvPr/>
          </p:nvCxnSpPr>
          <p:spPr>
            <a:xfrm>
              <a:off x="2892463" y="3223507"/>
              <a:ext cx="4303527" cy="0"/>
            </a:xfrm>
            <a:prstGeom prst="line">
              <a:avLst/>
            </a:prstGeom>
            <a:ln>
              <a:solidFill>
                <a:srgbClr val="CDCDCD"/>
              </a:solidFill>
              <a:prstDash val="solid"/>
            </a:ln>
          </p:spPr>
          <p:style>
            <a:lnRef idx="1">
              <a:schemeClr val="accent1"/>
            </a:lnRef>
            <a:fillRef idx="0">
              <a:schemeClr val="accent1"/>
            </a:fillRef>
            <a:effectRef idx="0">
              <a:schemeClr val="accent1"/>
            </a:effectRef>
            <a:fontRef idx="minor">
              <a:schemeClr val="tx1"/>
            </a:fontRef>
          </p:style>
        </p:cxnSp>
        <p:cxnSp>
          <p:nvCxnSpPr>
            <p:cNvPr id="595" name="Straight Connector 594">
              <a:extLst>
                <a:ext uri="{FF2B5EF4-FFF2-40B4-BE49-F238E27FC236}">
                  <a16:creationId xmlns:a16="http://schemas.microsoft.com/office/drawing/2014/main" id="{691D45B7-B567-774E-B760-F1306E01A8BE}"/>
                </a:ext>
              </a:extLst>
            </p:cNvPr>
            <p:cNvCxnSpPr>
              <a:cxnSpLocks/>
            </p:cNvCxnSpPr>
            <p:nvPr/>
          </p:nvCxnSpPr>
          <p:spPr>
            <a:xfrm flipV="1">
              <a:off x="2890082" y="3218745"/>
              <a:ext cx="2381" cy="178282"/>
            </a:xfrm>
            <a:prstGeom prst="line">
              <a:avLst/>
            </a:prstGeom>
            <a:ln>
              <a:solidFill>
                <a:srgbClr val="CDCDCD"/>
              </a:solidFill>
              <a:prstDash val="solid"/>
            </a:ln>
          </p:spPr>
          <p:style>
            <a:lnRef idx="1">
              <a:schemeClr val="accent1"/>
            </a:lnRef>
            <a:fillRef idx="0">
              <a:schemeClr val="accent1"/>
            </a:fillRef>
            <a:effectRef idx="0">
              <a:schemeClr val="accent1"/>
            </a:effectRef>
            <a:fontRef idx="minor">
              <a:schemeClr val="tx1"/>
            </a:fontRef>
          </p:style>
        </p:cxnSp>
        <p:cxnSp>
          <p:nvCxnSpPr>
            <p:cNvPr id="596" name="Straight Connector 595">
              <a:extLst>
                <a:ext uri="{FF2B5EF4-FFF2-40B4-BE49-F238E27FC236}">
                  <a16:creationId xmlns:a16="http://schemas.microsoft.com/office/drawing/2014/main" id="{23F70891-ACF1-CD4B-A102-EFEBF2E0B99E}"/>
                </a:ext>
              </a:extLst>
            </p:cNvPr>
            <p:cNvCxnSpPr>
              <a:cxnSpLocks/>
            </p:cNvCxnSpPr>
            <p:nvPr/>
          </p:nvCxnSpPr>
          <p:spPr>
            <a:xfrm flipV="1">
              <a:off x="7197449" y="3218745"/>
              <a:ext cx="2381" cy="178282"/>
            </a:xfrm>
            <a:prstGeom prst="line">
              <a:avLst/>
            </a:prstGeom>
            <a:ln>
              <a:solidFill>
                <a:srgbClr val="CDCDCD"/>
              </a:solidFill>
              <a:prstDash val="solid"/>
            </a:ln>
          </p:spPr>
          <p:style>
            <a:lnRef idx="1">
              <a:schemeClr val="accent1"/>
            </a:lnRef>
            <a:fillRef idx="0">
              <a:schemeClr val="accent1"/>
            </a:fillRef>
            <a:effectRef idx="0">
              <a:schemeClr val="accent1"/>
            </a:effectRef>
            <a:fontRef idx="minor">
              <a:schemeClr val="tx1"/>
            </a:fontRef>
          </p:style>
        </p:cxnSp>
        <p:cxnSp>
          <p:nvCxnSpPr>
            <p:cNvPr id="597" name="Straight Connector 596">
              <a:extLst>
                <a:ext uri="{FF2B5EF4-FFF2-40B4-BE49-F238E27FC236}">
                  <a16:creationId xmlns:a16="http://schemas.microsoft.com/office/drawing/2014/main" id="{65782467-1F0C-DF43-B3E9-8EA715B7BD42}"/>
                </a:ext>
              </a:extLst>
            </p:cNvPr>
            <p:cNvCxnSpPr>
              <a:cxnSpLocks/>
            </p:cNvCxnSpPr>
            <p:nvPr/>
          </p:nvCxnSpPr>
          <p:spPr>
            <a:xfrm flipV="1">
              <a:off x="5766422" y="3221865"/>
              <a:ext cx="2381" cy="178282"/>
            </a:xfrm>
            <a:prstGeom prst="line">
              <a:avLst/>
            </a:prstGeom>
            <a:ln>
              <a:solidFill>
                <a:srgbClr val="CDCDCD"/>
              </a:solidFill>
              <a:prstDash val="solid"/>
            </a:ln>
          </p:spPr>
          <p:style>
            <a:lnRef idx="1">
              <a:schemeClr val="accent1"/>
            </a:lnRef>
            <a:fillRef idx="0">
              <a:schemeClr val="accent1"/>
            </a:fillRef>
            <a:effectRef idx="0">
              <a:schemeClr val="accent1"/>
            </a:effectRef>
            <a:fontRef idx="minor">
              <a:schemeClr val="tx1"/>
            </a:fontRef>
          </p:style>
        </p:cxnSp>
        <p:cxnSp>
          <p:nvCxnSpPr>
            <p:cNvPr id="598" name="Straight Connector 597">
              <a:extLst>
                <a:ext uri="{FF2B5EF4-FFF2-40B4-BE49-F238E27FC236}">
                  <a16:creationId xmlns:a16="http://schemas.microsoft.com/office/drawing/2014/main" id="{AA3C4E0D-98F4-E343-B681-1063A35715EA}"/>
                </a:ext>
              </a:extLst>
            </p:cNvPr>
            <p:cNvCxnSpPr>
              <a:cxnSpLocks/>
            </p:cNvCxnSpPr>
            <p:nvPr/>
          </p:nvCxnSpPr>
          <p:spPr>
            <a:xfrm flipV="1">
              <a:off x="4328252" y="3218745"/>
              <a:ext cx="2381" cy="178282"/>
            </a:xfrm>
            <a:prstGeom prst="line">
              <a:avLst/>
            </a:prstGeom>
            <a:ln>
              <a:solidFill>
                <a:srgbClr val="CDCDCD"/>
              </a:solidFill>
              <a:prstDash val="solid"/>
            </a:ln>
          </p:spPr>
          <p:style>
            <a:lnRef idx="1">
              <a:schemeClr val="accent1"/>
            </a:lnRef>
            <a:fillRef idx="0">
              <a:schemeClr val="accent1"/>
            </a:fillRef>
            <a:effectRef idx="0">
              <a:schemeClr val="accent1"/>
            </a:effectRef>
            <a:fontRef idx="minor">
              <a:schemeClr val="tx1"/>
            </a:fontRef>
          </p:style>
        </p:cxnSp>
      </p:grpSp>
      <p:cxnSp>
        <p:nvCxnSpPr>
          <p:cNvPr id="599" name="Straight Connector 598">
            <a:extLst>
              <a:ext uri="{FF2B5EF4-FFF2-40B4-BE49-F238E27FC236}">
                <a16:creationId xmlns:a16="http://schemas.microsoft.com/office/drawing/2014/main" id="{207D9BA4-D236-9843-A8CD-7FBE671E2169}"/>
              </a:ext>
            </a:extLst>
          </p:cNvPr>
          <p:cNvCxnSpPr>
            <a:cxnSpLocks/>
          </p:cNvCxnSpPr>
          <p:nvPr/>
        </p:nvCxnSpPr>
        <p:spPr>
          <a:xfrm flipV="1">
            <a:off x="3020005" y="7867149"/>
            <a:ext cx="0" cy="181572"/>
          </a:xfrm>
          <a:prstGeom prst="line">
            <a:avLst/>
          </a:prstGeom>
          <a:ln>
            <a:solidFill>
              <a:srgbClr val="CDCDCD"/>
            </a:solidFill>
            <a:prstDash val="solid"/>
          </a:ln>
        </p:spPr>
        <p:style>
          <a:lnRef idx="1">
            <a:schemeClr val="accent1"/>
          </a:lnRef>
          <a:fillRef idx="0">
            <a:schemeClr val="accent1"/>
          </a:fillRef>
          <a:effectRef idx="0">
            <a:schemeClr val="accent1"/>
          </a:effectRef>
          <a:fontRef idx="minor">
            <a:schemeClr val="tx1"/>
          </a:fontRef>
        </p:style>
      </p:cxnSp>
      <p:cxnSp>
        <p:nvCxnSpPr>
          <p:cNvPr id="600" name="Straight Connector 599">
            <a:extLst>
              <a:ext uri="{FF2B5EF4-FFF2-40B4-BE49-F238E27FC236}">
                <a16:creationId xmlns:a16="http://schemas.microsoft.com/office/drawing/2014/main" id="{59F52B4D-6953-8444-BFAD-47B1C171069E}"/>
              </a:ext>
            </a:extLst>
          </p:cNvPr>
          <p:cNvCxnSpPr>
            <a:cxnSpLocks/>
          </p:cNvCxnSpPr>
          <p:nvPr/>
        </p:nvCxnSpPr>
        <p:spPr>
          <a:xfrm flipV="1">
            <a:off x="4534231" y="7855949"/>
            <a:ext cx="4164" cy="192772"/>
          </a:xfrm>
          <a:prstGeom prst="line">
            <a:avLst/>
          </a:prstGeom>
          <a:ln>
            <a:solidFill>
              <a:srgbClr val="CDCDCD"/>
            </a:solidFill>
            <a:prstDash val="solid"/>
          </a:ln>
        </p:spPr>
        <p:style>
          <a:lnRef idx="1">
            <a:schemeClr val="accent1"/>
          </a:lnRef>
          <a:fillRef idx="0">
            <a:schemeClr val="accent1"/>
          </a:fillRef>
          <a:effectRef idx="0">
            <a:schemeClr val="accent1"/>
          </a:effectRef>
          <a:fontRef idx="minor">
            <a:schemeClr val="tx1"/>
          </a:fontRef>
        </p:style>
      </p:cxnSp>
      <p:cxnSp>
        <p:nvCxnSpPr>
          <p:cNvPr id="601" name="Straight Connector 600">
            <a:extLst>
              <a:ext uri="{FF2B5EF4-FFF2-40B4-BE49-F238E27FC236}">
                <a16:creationId xmlns:a16="http://schemas.microsoft.com/office/drawing/2014/main" id="{CE5390A5-1544-4B4E-908C-89E4393D8F76}"/>
              </a:ext>
            </a:extLst>
          </p:cNvPr>
          <p:cNvCxnSpPr>
            <a:cxnSpLocks/>
          </p:cNvCxnSpPr>
          <p:nvPr/>
        </p:nvCxnSpPr>
        <p:spPr>
          <a:xfrm flipV="1">
            <a:off x="9466149" y="7859369"/>
            <a:ext cx="0" cy="189352"/>
          </a:xfrm>
          <a:prstGeom prst="line">
            <a:avLst/>
          </a:prstGeom>
          <a:ln>
            <a:solidFill>
              <a:srgbClr val="CDCDCD"/>
            </a:solidFill>
            <a:prstDash val="solid"/>
          </a:ln>
        </p:spPr>
        <p:style>
          <a:lnRef idx="1">
            <a:schemeClr val="accent1"/>
          </a:lnRef>
          <a:fillRef idx="0">
            <a:schemeClr val="accent1"/>
          </a:fillRef>
          <a:effectRef idx="0">
            <a:schemeClr val="accent1"/>
          </a:effectRef>
          <a:fontRef idx="minor">
            <a:schemeClr val="tx1"/>
          </a:fontRef>
        </p:style>
      </p:cxnSp>
      <p:grpSp>
        <p:nvGrpSpPr>
          <p:cNvPr id="602" name="Group 601">
            <a:extLst>
              <a:ext uri="{FF2B5EF4-FFF2-40B4-BE49-F238E27FC236}">
                <a16:creationId xmlns:a16="http://schemas.microsoft.com/office/drawing/2014/main" id="{9E7CA462-69FA-2B45-8EFE-55AB0E864FA8}"/>
              </a:ext>
            </a:extLst>
          </p:cNvPr>
          <p:cNvGrpSpPr/>
          <p:nvPr/>
        </p:nvGrpSpPr>
        <p:grpSpPr>
          <a:xfrm>
            <a:off x="1873237" y="8528349"/>
            <a:ext cx="1535819" cy="1117311"/>
            <a:chOff x="2531592" y="3493047"/>
            <a:chExt cx="878345" cy="638998"/>
          </a:xfrm>
        </p:grpSpPr>
        <p:pic>
          <p:nvPicPr>
            <p:cNvPr id="604" name="Picture 603">
              <a:extLst>
                <a:ext uri="{FF2B5EF4-FFF2-40B4-BE49-F238E27FC236}">
                  <a16:creationId xmlns:a16="http://schemas.microsoft.com/office/drawing/2014/main" id="{EDD10C53-FC8B-2440-8D02-FBF769FB31B9}"/>
                </a:ext>
              </a:extLst>
            </p:cNvPr>
            <p:cNvPicPr>
              <a:picLocks noChangeAspect="1"/>
            </p:cNvPicPr>
            <p:nvPr/>
          </p:nvPicPr>
          <p:blipFill>
            <a:blip r:embed="rId6" cstate="screen">
              <a:lum bright="70000" contrast="-70000"/>
              <a:extLst>
                <a:ext uri="{28A0092B-C50C-407E-A947-70E740481C1C}">
                  <a14:useLocalDpi xmlns:a14="http://schemas.microsoft.com/office/drawing/2010/main"/>
                </a:ext>
              </a:extLst>
            </a:blip>
            <a:stretch>
              <a:fillRect/>
            </a:stretch>
          </p:blipFill>
          <p:spPr>
            <a:xfrm>
              <a:off x="3079918" y="3687893"/>
              <a:ext cx="330019" cy="444152"/>
            </a:xfrm>
            <a:prstGeom prst="rect">
              <a:avLst/>
            </a:prstGeom>
            <a:effectLst/>
          </p:spPr>
        </p:pic>
        <p:grpSp>
          <p:nvGrpSpPr>
            <p:cNvPr id="605" name="Group 604">
              <a:extLst>
                <a:ext uri="{FF2B5EF4-FFF2-40B4-BE49-F238E27FC236}">
                  <a16:creationId xmlns:a16="http://schemas.microsoft.com/office/drawing/2014/main" id="{2359C4EC-23B3-674D-A95C-AE8E374F9624}"/>
                </a:ext>
              </a:extLst>
            </p:cNvPr>
            <p:cNvGrpSpPr/>
            <p:nvPr/>
          </p:nvGrpSpPr>
          <p:grpSpPr>
            <a:xfrm>
              <a:off x="3098091" y="3493047"/>
              <a:ext cx="155644" cy="189787"/>
              <a:chOff x="3098091" y="3493047"/>
              <a:chExt cx="155644" cy="189787"/>
            </a:xfrm>
          </p:grpSpPr>
          <p:cxnSp>
            <p:nvCxnSpPr>
              <p:cNvPr id="609" name="Straight Connector 608">
                <a:extLst>
                  <a:ext uri="{FF2B5EF4-FFF2-40B4-BE49-F238E27FC236}">
                    <a16:creationId xmlns:a16="http://schemas.microsoft.com/office/drawing/2014/main" id="{F0453FFC-CB37-E640-9266-78561A9A7305}"/>
                  </a:ext>
                </a:extLst>
              </p:cNvPr>
              <p:cNvCxnSpPr>
                <a:cxnSpLocks/>
              </p:cNvCxnSpPr>
              <p:nvPr/>
            </p:nvCxnSpPr>
            <p:spPr>
              <a:xfrm flipH="1">
                <a:off x="3098091" y="3494690"/>
                <a:ext cx="155644" cy="0"/>
              </a:xfrm>
              <a:prstGeom prst="line">
                <a:avLst/>
              </a:prstGeom>
              <a:ln>
                <a:solidFill>
                  <a:srgbClr val="CDCDCD"/>
                </a:solidFill>
                <a:prstDash val="solid"/>
              </a:ln>
            </p:spPr>
            <p:style>
              <a:lnRef idx="1">
                <a:schemeClr val="accent1"/>
              </a:lnRef>
              <a:fillRef idx="0">
                <a:schemeClr val="accent1"/>
              </a:fillRef>
              <a:effectRef idx="0">
                <a:schemeClr val="accent1"/>
              </a:effectRef>
              <a:fontRef idx="minor">
                <a:schemeClr val="tx1"/>
              </a:fontRef>
            </p:style>
          </p:cxnSp>
          <p:cxnSp>
            <p:nvCxnSpPr>
              <p:cNvPr id="610" name="Straight Connector 609">
                <a:extLst>
                  <a:ext uri="{FF2B5EF4-FFF2-40B4-BE49-F238E27FC236}">
                    <a16:creationId xmlns:a16="http://schemas.microsoft.com/office/drawing/2014/main" id="{A89CDDAB-9814-2641-81E3-B25F68807521}"/>
                  </a:ext>
                </a:extLst>
              </p:cNvPr>
              <p:cNvCxnSpPr>
                <a:cxnSpLocks/>
              </p:cNvCxnSpPr>
              <p:nvPr/>
            </p:nvCxnSpPr>
            <p:spPr>
              <a:xfrm>
                <a:off x="3251356" y="3493047"/>
                <a:ext cx="0" cy="189787"/>
              </a:xfrm>
              <a:prstGeom prst="line">
                <a:avLst/>
              </a:prstGeom>
              <a:ln>
                <a:solidFill>
                  <a:srgbClr val="CDCDCD"/>
                </a:solidFill>
                <a:prstDash val="solid"/>
              </a:ln>
            </p:spPr>
            <p:style>
              <a:lnRef idx="1">
                <a:schemeClr val="accent1"/>
              </a:lnRef>
              <a:fillRef idx="0">
                <a:schemeClr val="accent1"/>
              </a:fillRef>
              <a:effectRef idx="0">
                <a:schemeClr val="accent1"/>
              </a:effectRef>
              <a:fontRef idx="minor">
                <a:schemeClr val="tx1"/>
              </a:fontRef>
            </p:style>
          </p:cxnSp>
        </p:grpSp>
        <p:grpSp>
          <p:nvGrpSpPr>
            <p:cNvPr id="606" name="Group 605">
              <a:extLst>
                <a:ext uri="{FF2B5EF4-FFF2-40B4-BE49-F238E27FC236}">
                  <a16:creationId xmlns:a16="http://schemas.microsoft.com/office/drawing/2014/main" id="{706BD14D-A7F2-5F49-B545-D804245ADF28}"/>
                </a:ext>
              </a:extLst>
            </p:cNvPr>
            <p:cNvGrpSpPr/>
            <p:nvPr/>
          </p:nvGrpSpPr>
          <p:grpSpPr>
            <a:xfrm flipH="1">
              <a:off x="2531592" y="3493047"/>
              <a:ext cx="155644" cy="341200"/>
              <a:chOff x="3098091" y="3493047"/>
              <a:chExt cx="155644" cy="341200"/>
            </a:xfrm>
          </p:grpSpPr>
          <p:cxnSp>
            <p:nvCxnSpPr>
              <p:cNvPr id="607" name="Straight Connector 606">
                <a:extLst>
                  <a:ext uri="{FF2B5EF4-FFF2-40B4-BE49-F238E27FC236}">
                    <a16:creationId xmlns:a16="http://schemas.microsoft.com/office/drawing/2014/main" id="{788A43B3-D450-9745-B26F-DFF51A944B11}"/>
                  </a:ext>
                </a:extLst>
              </p:cNvPr>
              <p:cNvCxnSpPr>
                <a:cxnSpLocks/>
              </p:cNvCxnSpPr>
              <p:nvPr/>
            </p:nvCxnSpPr>
            <p:spPr>
              <a:xfrm flipH="1">
                <a:off x="3098091" y="3494690"/>
                <a:ext cx="155644" cy="0"/>
              </a:xfrm>
              <a:prstGeom prst="line">
                <a:avLst/>
              </a:prstGeom>
              <a:ln>
                <a:solidFill>
                  <a:srgbClr val="CDCDCD"/>
                </a:solidFill>
                <a:prstDash val="solid"/>
              </a:ln>
            </p:spPr>
            <p:style>
              <a:lnRef idx="1">
                <a:schemeClr val="accent1"/>
              </a:lnRef>
              <a:fillRef idx="0">
                <a:schemeClr val="accent1"/>
              </a:fillRef>
              <a:effectRef idx="0">
                <a:schemeClr val="accent1"/>
              </a:effectRef>
              <a:fontRef idx="minor">
                <a:schemeClr val="tx1"/>
              </a:fontRef>
            </p:style>
          </p:cxnSp>
          <p:cxnSp>
            <p:nvCxnSpPr>
              <p:cNvPr id="608" name="Straight Connector 607">
                <a:extLst>
                  <a:ext uri="{FF2B5EF4-FFF2-40B4-BE49-F238E27FC236}">
                    <a16:creationId xmlns:a16="http://schemas.microsoft.com/office/drawing/2014/main" id="{DD492648-E8C3-DF48-A2C2-5D9E670ED8F3}"/>
                  </a:ext>
                </a:extLst>
              </p:cNvPr>
              <p:cNvCxnSpPr>
                <a:cxnSpLocks/>
              </p:cNvCxnSpPr>
              <p:nvPr/>
            </p:nvCxnSpPr>
            <p:spPr>
              <a:xfrm>
                <a:off x="3251354" y="3493047"/>
                <a:ext cx="0" cy="341200"/>
              </a:xfrm>
              <a:prstGeom prst="line">
                <a:avLst/>
              </a:prstGeom>
              <a:ln>
                <a:solidFill>
                  <a:srgbClr val="CDCDCD"/>
                </a:solidFill>
                <a:prstDash val="solid"/>
              </a:ln>
            </p:spPr>
            <p:style>
              <a:lnRef idx="1">
                <a:schemeClr val="accent1"/>
              </a:lnRef>
              <a:fillRef idx="0">
                <a:schemeClr val="accent1"/>
              </a:fillRef>
              <a:effectRef idx="0">
                <a:schemeClr val="accent1"/>
              </a:effectRef>
              <a:fontRef idx="minor">
                <a:schemeClr val="tx1"/>
              </a:fontRef>
            </p:style>
          </p:cxnSp>
        </p:grpSp>
      </p:grpSp>
      <p:grpSp>
        <p:nvGrpSpPr>
          <p:cNvPr id="611" name="Group 610">
            <a:extLst>
              <a:ext uri="{FF2B5EF4-FFF2-40B4-BE49-F238E27FC236}">
                <a16:creationId xmlns:a16="http://schemas.microsoft.com/office/drawing/2014/main" id="{E9C50D11-850D-6748-9EAA-165F2361641A}"/>
              </a:ext>
            </a:extLst>
          </p:cNvPr>
          <p:cNvGrpSpPr/>
          <p:nvPr/>
        </p:nvGrpSpPr>
        <p:grpSpPr>
          <a:xfrm>
            <a:off x="4376343" y="8536043"/>
            <a:ext cx="1535819" cy="1117311"/>
            <a:chOff x="2531592" y="3493047"/>
            <a:chExt cx="878345" cy="638998"/>
          </a:xfrm>
        </p:grpSpPr>
        <p:pic>
          <p:nvPicPr>
            <p:cNvPr id="613" name="Picture 612">
              <a:extLst>
                <a:ext uri="{FF2B5EF4-FFF2-40B4-BE49-F238E27FC236}">
                  <a16:creationId xmlns:a16="http://schemas.microsoft.com/office/drawing/2014/main" id="{541C22BA-18C2-C144-A446-F81291272B08}"/>
                </a:ext>
              </a:extLst>
            </p:cNvPr>
            <p:cNvPicPr>
              <a:picLocks noChangeAspect="1"/>
            </p:cNvPicPr>
            <p:nvPr/>
          </p:nvPicPr>
          <p:blipFill>
            <a:blip r:embed="rId6" cstate="screen">
              <a:lum bright="70000" contrast="-70000"/>
              <a:extLst>
                <a:ext uri="{28A0092B-C50C-407E-A947-70E740481C1C}">
                  <a14:useLocalDpi xmlns:a14="http://schemas.microsoft.com/office/drawing/2010/main"/>
                </a:ext>
              </a:extLst>
            </a:blip>
            <a:stretch>
              <a:fillRect/>
            </a:stretch>
          </p:blipFill>
          <p:spPr>
            <a:xfrm>
              <a:off x="3079918" y="3687893"/>
              <a:ext cx="330019" cy="444152"/>
            </a:xfrm>
            <a:prstGeom prst="rect">
              <a:avLst/>
            </a:prstGeom>
            <a:effectLst/>
          </p:spPr>
        </p:pic>
        <p:grpSp>
          <p:nvGrpSpPr>
            <p:cNvPr id="614" name="Group 613">
              <a:extLst>
                <a:ext uri="{FF2B5EF4-FFF2-40B4-BE49-F238E27FC236}">
                  <a16:creationId xmlns:a16="http://schemas.microsoft.com/office/drawing/2014/main" id="{2BEDE8AB-3398-1B44-8D44-CF42045ED75F}"/>
                </a:ext>
              </a:extLst>
            </p:cNvPr>
            <p:cNvGrpSpPr/>
            <p:nvPr/>
          </p:nvGrpSpPr>
          <p:grpSpPr>
            <a:xfrm>
              <a:off x="3098091" y="3493047"/>
              <a:ext cx="155644" cy="162250"/>
              <a:chOff x="3098091" y="3493047"/>
              <a:chExt cx="155644" cy="162250"/>
            </a:xfrm>
          </p:grpSpPr>
          <p:cxnSp>
            <p:nvCxnSpPr>
              <p:cNvPr id="618" name="Straight Connector 617">
                <a:extLst>
                  <a:ext uri="{FF2B5EF4-FFF2-40B4-BE49-F238E27FC236}">
                    <a16:creationId xmlns:a16="http://schemas.microsoft.com/office/drawing/2014/main" id="{ADB65334-8F0B-8343-9D6D-9EAFB19B7756}"/>
                  </a:ext>
                </a:extLst>
              </p:cNvPr>
              <p:cNvCxnSpPr>
                <a:cxnSpLocks/>
              </p:cNvCxnSpPr>
              <p:nvPr/>
            </p:nvCxnSpPr>
            <p:spPr>
              <a:xfrm flipH="1">
                <a:off x="3098091" y="3494690"/>
                <a:ext cx="155644" cy="0"/>
              </a:xfrm>
              <a:prstGeom prst="line">
                <a:avLst/>
              </a:prstGeom>
              <a:ln>
                <a:solidFill>
                  <a:srgbClr val="CDCDCD"/>
                </a:solidFill>
                <a:prstDash val="solid"/>
              </a:ln>
            </p:spPr>
            <p:style>
              <a:lnRef idx="1">
                <a:schemeClr val="accent1"/>
              </a:lnRef>
              <a:fillRef idx="0">
                <a:schemeClr val="accent1"/>
              </a:fillRef>
              <a:effectRef idx="0">
                <a:schemeClr val="accent1"/>
              </a:effectRef>
              <a:fontRef idx="minor">
                <a:schemeClr val="tx1"/>
              </a:fontRef>
            </p:style>
          </p:cxnSp>
          <p:cxnSp>
            <p:nvCxnSpPr>
              <p:cNvPr id="619" name="Straight Connector 618">
                <a:extLst>
                  <a:ext uri="{FF2B5EF4-FFF2-40B4-BE49-F238E27FC236}">
                    <a16:creationId xmlns:a16="http://schemas.microsoft.com/office/drawing/2014/main" id="{DF27C08D-DD79-6A4B-9F01-83E8B460A3E1}"/>
                  </a:ext>
                </a:extLst>
              </p:cNvPr>
              <p:cNvCxnSpPr>
                <a:cxnSpLocks/>
              </p:cNvCxnSpPr>
              <p:nvPr/>
            </p:nvCxnSpPr>
            <p:spPr>
              <a:xfrm>
                <a:off x="3251354" y="3493047"/>
                <a:ext cx="0" cy="162250"/>
              </a:xfrm>
              <a:prstGeom prst="line">
                <a:avLst/>
              </a:prstGeom>
              <a:ln>
                <a:solidFill>
                  <a:srgbClr val="CDCDCD"/>
                </a:solidFill>
                <a:prstDash val="solid"/>
              </a:ln>
            </p:spPr>
            <p:style>
              <a:lnRef idx="1">
                <a:schemeClr val="accent1"/>
              </a:lnRef>
              <a:fillRef idx="0">
                <a:schemeClr val="accent1"/>
              </a:fillRef>
              <a:effectRef idx="0">
                <a:schemeClr val="accent1"/>
              </a:effectRef>
              <a:fontRef idx="minor">
                <a:schemeClr val="tx1"/>
              </a:fontRef>
            </p:style>
          </p:cxnSp>
        </p:grpSp>
        <p:grpSp>
          <p:nvGrpSpPr>
            <p:cNvPr id="615" name="Group 614">
              <a:extLst>
                <a:ext uri="{FF2B5EF4-FFF2-40B4-BE49-F238E27FC236}">
                  <a16:creationId xmlns:a16="http://schemas.microsoft.com/office/drawing/2014/main" id="{28032B32-4A8F-F54A-975E-084F1B02DBB3}"/>
                </a:ext>
              </a:extLst>
            </p:cNvPr>
            <p:cNvGrpSpPr/>
            <p:nvPr/>
          </p:nvGrpSpPr>
          <p:grpSpPr>
            <a:xfrm flipH="1">
              <a:off x="2531592" y="3493047"/>
              <a:ext cx="155644" cy="341200"/>
              <a:chOff x="3098091" y="3493047"/>
              <a:chExt cx="155644" cy="341200"/>
            </a:xfrm>
          </p:grpSpPr>
          <p:cxnSp>
            <p:nvCxnSpPr>
              <p:cNvPr id="616" name="Straight Connector 615">
                <a:extLst>
                  <a:ext uri="{FF2B5EF4-FFF2-40B4-BE49-F238E27FC236}">
                    <a16:creationId xmlns:a16="http://schemas.microsoft.com/office/drawing/2014/main" id="{845C2C72-81CB-4B48-A216-FCC3A9066AF4}"/>
                  </a:ext>
                </a:extLst>
              </p:cNvPr>
              <p:cNvCxnSpPr>
                <a:cxnSpLocks/>
              </p:cNvCxnSpPr>
              <p:nvPr/>
            </p:nvCxnSpPr>
            <p:spPr>
              <a:xfrm flipH="1">
                <a:off x="3098091" y="3494690"/>
                <a:ext cx="155644" cy="0"/>
              </a:xfrm>
              <a:prstGeom prst="line">
                <a:avLst/>
              </a:prstGeom>
              <a:ln>
                <a:solidFill>
                  <a:srgbClr val="CDCDCD"/>
                </a:solidFill>
                <a:prstDash val="solid"/>
              </a:ln>
            </p:spPr>
            <p:style>
              <a:lnRef idx="1">
                <a:schemeClr val="accent1"/>
              </a:lnRef>
              <a:fillRef idx="0">
                <a:schemeClr val="accent1"/>
              </a:fillRef>
              <a:effectRef idx="0">
                <a:schemeClr val="accent1"/>
              </a:effectRef>
              <a:fontRef idx="minor">
                <a:schemeClr val="tx1"/>
              </a:fontRef>
            </p:style>
          </p:cxnSp>
          <p:cxnSp>
            <p:nvCxnSpPr>
              <p:cNvPr id="617" name="Straight Connector 616">
                <a:extLst>
                  <a:ext uri="{FF2B5EF4-FFF2-40B4-BE49-F238E27FC236}">
                    <a16:creationId xmlns:a16="http://schemas.microsoft.com/office/drawing/2014/main" id="{990E6663-0D00-B249-A0E3-56C253B463F1}"/>
                  </a:ext>
                </a:extLst>
              </p:cNvPr>
              <p:cNvCxnSpPr>
                <a:cxnSpLocks/>
              </p:cNvCxnSpPr>
              <p:nvPr/>
            </p:nvCxnSpPr>
            <p:spPr>
              <a:xfrm>
                <a:off x="3251354" y="3493047"/>
                <a:ext cx="0" cy="341200"/>
              </a:xfrm>
              <a:prstGeom prst="line">
                <a:avLst/>
              </a:prstGeom>
              <a:ln>
                <a:solidFill>
                  <a:srgbClr val="CDCDCD"/>
                </a:solidFill>
                <a:prstDash val="solid"/>
              </a:ln>
            </p:spPr>
            <p:style>
              <a:lnRef idx="1">
                <a:schemeClr val="accent1"/>
              </a:lnRef>
              <a:fillRef idx="0">
                <a:schemeClr val="accent1"/>
              </a:fillRef>
              <a:effectRef idx="0">
                <a:schemeClr val="accent1"/>
              </a:effectRef>
              <a:fontRef idx="minor">
                <a:schemeClr val="tx1"/>
              </a:fontRef>
            </p:style>
          </p:cxnSp>
        </p:grpSp>
      </p:grpSp>
      <p:grpSp>
        <p:nvGrpSpPr>
          <p:cNvPr id="620" name="Group 619">
            <a:extLst>
              <a:ext uri="{FF2B5EF4-FFF2-40B4-BE49-F238E27FC236}">
                <a16:creationId xmlns:a16="http://schemas.microsoft.com/office/drawing/2014/main" id="{0FFD9AEF-2EBC-1748-A23E-5380ED6DE206}"/>
              </a:ext>
            </a:extLst>
          </p:cNvPr>
          <p:cNvGrpSpPr/>
          <p:nvPr/>
        </p:nvGrpSpPr>
        <p:grpSpPr>
          <a:xfrm>
            <a:off x="6891219" y="8528349"/>
            <a:ext cx="1535819" cy="1117311"/>
            <a:chOff x="2531592" y="3493047"/>
            <a:chExt cx="878345" cy="638998"/>
          </a:xfrm>
        </p:grpSpPr>
        <p:pic>
          <p:nvPicPr>
            <p:cNvPr id="622" name="Picture 621">
              <a:extLst>
                <a:ext uri="{FF2B5EF4-FFF2-40B4-BE49-F238E27FC236}">
                  <a16:creationId xmlns:a16="http://schemas.microsoft.com/office/drawing/2014/main" id="{F47AAF04-7603-D04F-AD52-9DE1558592A0}"/>
                </a:ext>
              </a:extLst>
            </p:cNvPr>
            <p:cNvPicPr>
              <a:picLocks noChangeAspect="1"/>
            </p:cNvPicPr>
            <p:nvPr/>
          </p:nvPicPr>
          <p:blipFill>
            <a:blip r:embed="rId6" cstate="screen">
              <a:lum bright="70000" contrast="-70000"/>
              <a:extLst>
                <a:ext uri="{28A0092B-C50C-407E-A947-70E740481C1C}">
                  <a14:useLocalDpi xmlns:a14="http://schemas.microsoft.com/office/drawing/2010/main"/>
                </a:ext>
              </a:extLst>
            </a:blip>
            <a:stretch>
              <a:fillRect/>
            </a:stretch>
          </p:blipFill>
          <p:spPr>
            <a:xfrm>
              <a:off x="3079918" y="3687893"/>
              <a:ext cx="330019" cy="444152"/>
            </a:xfrm>
            <a:prstGeom prst="rect">
              <a:avLst/>
            </a:prstGeom>
            <a:effectLst/>
          </p:spPr>
        </p:pic>
        <p:grpSp>
          <p:nvGrpSpPr>
            <p:cNvPr id="623" name="Group 622">
              <a:extLst>
                <a:ext uri="{FF2B5EF4-FFF2-40B4-BE49-F238E27FC236}">
                  <a16:creationId xmlns:a16="http://schemas.microsoft.com/office/drawing/2014/main" id="{55AA5551-57B0-1B4E-A146-C4739B4E7A75}"/>
                </a:ext>
              </a:extLst>
            </p:cNvPr>
            <p:cNvGrpSpPr/>
            <p:nvPr/>
          </p:nvGrpSpPr>
          <p:grpSpPr>
            <a:xfrm>
              <a:off x="3098091" y="3493047"/>
              <a:ext cx="155644" cy="166650"/>
              <a:chOff x="3098091" y="3493047"/>
              <a:chExt cx="155644" cy="166650"/>
            </a:xfrm>
          </p:grpSpPr>
          <p:cxnSp>
            <p:nvCxnSpPr>
              <p:cNvPr id="627" name="Straight Connector 626">
                <a:extLst>
                  <a:ext uri="{FF2B5EF4-FFF2-40B4-BE49-F238E27FC236}">
                    <a16:creationId xmlns:a16="http://schemas.microsoft.com/office/drawing/2014/main" id="{DE9B5AD3-71C2-7048-B435-8C8FDFE85105}"/>
                  </a:ext>
                </a:extLst>
              </p:cNvPr>
              <p:cNvCxnSpPr>
                <a:cxnSpLocks/>
              </p:cNvCxnSpPr>
              <p:nvPr/>
            </p:nvCxnSpPr>
            <p:spPr>
              <a:xfrm flipH="1">
                <a:off x="3098091" y="3494690"/>
                <a:ext cx="155644" cy="0"/>
              </a:xfrm>
              <a:prstGeom prst="line">
                <a:avLst/>
              </a:prstGeom>
              <a:ln>
                <a:solidFill>
                  <a:srgbClr val="CDCDCD"/>
                </a:solidFill>
                <a:prstDash val="solid"/>
              </a:ln>
            </p:spPr>
            <p:style>
              <a:lnRef idx="1">
                <a:schemeClr val="accent1"/>
              </a:lnRef>
              <a:fillRef idx="0">
                <a:schemeClr val="accent1"/>
              </a:fillRef>
              <a:effectRef idx="0">
                <a:schemeClr val="accent1"/>
              </a:effectRef>
              <a:fontRef idx="minor">
                <a:schemeClr val="tx1"/>
              </a:fontRef>
            </p:style>
          </p:cxnSp>
          <p:cxnSp>
            <p:nvCxnSpPr>
              <p:cNvPr id="628" name="Straight Connector 627">
                <a:extLst>
                  <a:ext uri="{FF2B5EF4-FFF2-40B4-BE49-F238E27FC236}">
                    <a16:creationId xmlns:a16="http://schemas.microsoft.com/office/drawing/2014/main" id="{8982A720-170C-A940-B984-C36679A02EF5}"/>
                  </a:ext>
                </a:extLst>
              </p:cNvPr>
              <p:cNvCxnSpPr>
                <a:cxnSpLocks/>
              </p:cNvCxnSpPr>
              <p:nvPr/>
            </p:nvCxnSpPr>
            <p:spPr>
              <a:xfrm>
                <a:off x="3251354" y="3493047"/>
                <a:ext cx="0" cy="166650"/>
              </a:xfrm>
              <a:prstGeom prst="line">
                <a:avLst/>
              </a:prstGeom>
              <a:ln>
                <a:solidFill>
                  <a:srgbClr val="CDCDCD"/>
                </a:solidFill>
                <a:prstDash val="solid"/>
              </a:ln>
            </p:spPr>
            <p:style>
              <a:lnRef idx="1">
                <a:schemeClr val="accent1"/>
              </a:lnRef>
              <a:fillRef idx="0">
                <a:schemeClr val="accent1"/>
              </a:fillRef>
              <a:effectRef idx="0">
                <a:schemeClr val="accent1"/>
              </a:effectRef>
              <a:fontRef idx="minor">
                <a:schemeClr val="tx1"/>
              </a:fontRef>
            </p:style>
          </p:cxnSp>
        </p:grpSp>
        <p:grpSp>
          <p:nvGrpSpPr>
            <p:cNvPr id="624" name="Group 623">
              <a:extLst>
                <a:ext uri="{FF2B5EF4-FFF2-40B4-BE49-F238E27FC236}">
                  <a16:creationId xmlns:a16="http://schemas.microsoft.com/office/drawing/2014/main" id="{1D074CDB-CEAA-E841-A992-0E59C42C236C}"/>
                </a:ext>
              </a:extLst>
            </p:cNvPr>
            <p:cNvGrpSpPr/>
            <p:nvPr/>
          </p:nvGrpSpPr>
          <p:grpSpPr>
            <a:xfrm flipH="1">
              <a:off x="2531592" y="3493047"/>
              <a:ext cx="155644" cy="341200"/>
              <a:chOff x="3098091" y="3493047"/>
              <a:chExt cx="155644" cy="341200"/>
            </a:xfrm>
          </p:grpSpPr>
          <p:cxnSp>
            <p:nvCxnSpPr>
              <p:cNvPr id="625" name="Straight Connector 624">
                <a:extLst>
                  <a:ext uri="{FF2B5EF4-FFF2-40B4-BE49-F238E27FC236}">
                    <a16:creationId xmlns:a16="http://schemas.microsoft.com/office/drawing/2014/main" id="{915F8019-F4DA-EF4C-8679-D42EC9528717}"/>
                  </a:ext>
                </a:extLst>
              </p:cNvPr>
              <p:cNvCxnSpPr>
                <a:cxnSpLocks/>
              </p:cNvCxnSpPr>
              <p:nvPr/>
            </p:nvCxnSpPr>
            <p:spPr>
              <a:xfrm flipH="1">
                <a:off x="3098091" y="3494690"/>
                <a:ext cx="155644" cy="0"/>
              </a:xfrm>
              <a:prstGeom prst="line">
                <a:avLst/>
              </a:prstGeom>
              <a:ln>
                <a:solidFill>
                  <a:srgbClr val="CDCDCD"/>
                </a:solidFill>
                <a:prstDash val="solid"/>
              </a:ln>
            </p:spPr>
            <p:style>
              <a:lnRef idx="1">
                <a:schemeClr val="accent1"/>
              </a:lnRef>
              <a:fillRef idx="0">
                <a:schemeClr val="accent1"/>
              </a:fillRef>
              <a:effectRef idx="0">
                <a:schemeClr val="accent1"/>
              </a:effectRef>
              <a:fontRef idx="minor">
                <a:schemeClr val="tx1"/>
              </a:fontRef>
            </p:style>
          </p:cxnSp>
          <p:cxnSp>
            <p:nvCxnSpPr>
              <p:cNvPr id="626" name="Straight Connector 625">
                <a:extLst>
                  <a:ext uri="{FF2B5EF4-FFF2-40B4-BE49-F238E27FC236}">
                    <a16:creationId xmlns:a16="http://schemas.microsoft.com/office/drawing/2014/main" id="{F9BFEA93-212E-164E-A370-C060CB6066D0}"/>
                  </a:ext>
                </a:extLst>
              </p:cNvPr>
              <p:cNvCxnSpPr>
                <a:cxnSpLocks/>
              </p:cNvCxnSpPr>
              <p:nvPr/>
            </p:nvCxnSpPr>
            <p:spPr>
              <a:xfrm>
                <a:off x="3251354" y="3493047"/>
                <a:ext cx="0" cy="341200"/>
              </a:xfrm>
              <a:prstGeom prst="line">
                <a:avLst/>
              </a:prstGeom>
              <a:ln>
                <a:solidFill>
                  <a:srgbClr val="CDCDCD"/>
                </a:solidFill>
                <a:prstDash val="solid"/>
              </a:ln>
            </p:spPr>
            <p:style>
              <a:lnRef idx="1">
                <a:schemeClr val="accent1"/>
              </a:lnRef>
              <a:fillRef idx="0">
                <a:schemeClr val="accent1"/>
              </a:fillRef>
              <a:effectRef idx="0">
                <a:schemeClr val="accent1"/>
              </a:effectRef>
              <a:fontRef idx="minor">
                <a:schemeClr val="tx1"/>
              </a:fontRef>
            </p:style>
          </p:cxnSp>
        </p:grpSp>
      </p:grpSp>
      <p:grpSp>
        <p:nvGrpSpPr>
          <p:cNvPr id="629" name="Group 628">
            <a:extLst>
              <a:ext uri="{FF2B5EF4-FFF2-40B4-BE49-F238E27FC236}">
                <a16:creationId xmlns:a16="http://schemas.microsoft.com/office/drawing/2014/main" id="{733B3670-FEFF-294A-9E89-9A9A10E8F3B9}"/>
              </a:ext>
            </a:extLst>
          </p:cNvPr>
          <p:cNvGrpSpPr/>
          <p:nvPr/>
        </p:nvGrpSpPr>
        <p:grpSpPr>
          <a:xfrm>
            <a:off x="9404291" y="8528341"/>
            <a:ext cx="1535819" cy="1117311"/>
            <a:chOff x="2531592" y="3493047"/>
            <a:chExt cx="878345" cy="638999"/>
          </a:xfrm>
        </p:grpSpPr>
        <p:pic>
          <p:nvPicPr>
            <p:cNvPr id="631" name="Picture 630">
              <a:extLst>
                <a:ext uri="{FF2B5EF4-FFF2-40B4-BE49-F238E27FC236}">
                  <a16:creationId xmlns:a16="http://schemas.microsoft.com/office/drawing/2014/main" id="{9C611424-641A-054B-B2DC-DEB3F38FCCAA}"/>
                </a:ext>
              </a:extLst>
            </p:cNvPr>
            <p:cNvPicPr>
              <a:picLocks noChangeAspect="1"/>
            </p:cNvPicPr>
            <p:nvPr/>
          </p:nvPicPr>
          <p:blipFill>
            <a:blip r:embed="rId6" cstate="screen">
              <a:lum bright="70000" contrast="-70000"/>
              <a:extLst>
                <a:ext uri="{28A0092B-C50C-407E-A947-70E740481C1C}">
                  <a14:useLocalDpi xmlns:a14="http://schemas.microsoft.com/office/drawing/2010/main"/>
                </a:ext>
              </a:extLst>
            </a:blip>
            <a:stretch>
              <a:fillRect/>
            </a:stretch>
          </p:blipFill>
          <p:spPr>
            <a:xfrm>
              <a:off x="3079918" y="3687894"/>
              <a:ext cx="330019" cy="444152"/>
            </a:xfrm>
            <a:prstGeom prst="rect">
              <a:avLst/>
            </a:prstGeom>
            <a:effectLst/>
          </p:spPr>
        </p:pic>
        <p:grpSp>
          <p:nvGrpSpPr>
            <p:cNvPr id="632" name="Group 631">
              <a:extLst>
                <a:ext uri="{FF2B5EF4-FFF2-40B4-BE49-F238E27FC236}">
                  <a16:creationId xmlns:a16="http://schemas.microsoft.com/office/drawing/2014/main" id="{BB4FE757-470D-D440-9AEE-BF828C1E1CB2}"/>
                </a:ext>
              </a:extLst>
            </p:cNvPr>
            <p:cNvGrpSpPr/>
            <p:nvPr/>
          </p:nvGrpSpPr>
          <p:grpSpPr>
            <a:xfrm>
              <a:off x="3098091" y="3493047"/>
              <a:ext cx="155644" cy="166655"/>
              <a:chOff x="3098091" y="3493047"/>
              <a:chExt cx="155644" cy="166655"/>
            </a:xfrm>
          </p:grpSpPr>
          <p:cxnSp>
            <p:nvCxnSpPr>
              <p:cNvPr id="636" name="Straight Connector 635">
                <a:extLst>
                  <a:ext uri="{FF2B5EF4-FFF2-40B4-BE49-F238E27FC236}">
                    <a16:creationId xmlns:a16="http://schemas.microsoft.com/office/drawing/2014/main" id="{5A912288-3D38-C947-9E91-269D6543CFE6}"/>
                  </a:ext>
                </a:extLst>
              </p:cNvPr>
              <p:cNvCxnSpPr>
                <a:cxnSpLocks/>
              </p:cNvCxnSpPr>
              <p:nvPr/>
            </p:nvCxnSpPr>
            <p:spPr>
              <a:xfrm flipH="1">
                <a:off x="3098091" y="3494690"/>
                <a:ext cx="155644" cy="0"/>
              </a:xfrm>
              <a:prstGeom prst="line">
                <a:avLst/>
              </a:prstGeom>
              <a:ln>
                <a:solidFill>
                  <a:srgbClr val="CDCDCD"/>
                </a:solidFill>
                <a:prstDash val="solid"/>
              </a:ln>
            </p:spPr>
            <p:style>
              <a:lnRef idx="1">
                <a:schemeClr val="accent1"/>
              </a:lnRef>
              <a:fillRef idx="0">
                <a:schemeClr val="accent1"/>
              </a:fillRef>
              <a:effectRef idx="0">
                <a:schemeClr val="accent1"/>
              </a:effectRef>
              <a:fontRef idx="minor">
                <a:schemeClr val="tx1"/>
              </a:fontRef>
            </p:style>
          </p:cxnSp>
          <p:cxnSp>
            <p:nvCxnSpPr>
              <p:cNvPr id="637" name="Straight Connector 636">
                <a:extLst>
                  <a:ext uri="{FF2B5EF4-FFF2-40B4-BE49-F238E27FC236}">
                    <a16:creationId xmlns:a16="http://schemas.microsoft.com/office/drawing/2014/main" id="{AB41EE7D-DECB-0245-823F-51DFB304ACC3}"/>
                  </a:ext>
                </a:extLst>
              </p:cNvPr>
              <p:cNvCxnSpPr>
                <a:cxnSpLocks/>
              </p:cNvCxnSpPr>
              <p:nvPr/>
            </p:nvCxnSpPr>
            <p:spPr>
              <a:xfrm>
                <a:off x="3251354" y="3493047"/>
                <a:ext cx="0" cy="166655"/>
              </a:xfrm>
              <a:prstGeom prst="line">
                <a:avLst/>
              </a:prstGeom>
              <a:ln>
                <a:solidFill>
                  <a:srgbClr val="CDCDCD"/>
                </a:solidFill>
                <a:prstDash val="solid"/>
              </a:ln>
            </p:spPr>
            <p:style>
              <a:lnRef idx="1">
                <a:schemeClr val="accent1"/>
              </a:lnRef>
              <a:fillRef idx="0">
                <a:schemeClr val="accent1"/>
              </a:fillRef>
              <a:effectRef idx="0">
                <a:schemeClr val="accent1"/>
              </a:effectRef>
              <a:fontRef idx="minor">
                <a:schemeClr val="tx1"/>
              </a:fontRef>
            </p:style>
          </p:cxnSp>
        </p:grpSp>
        <p:grpSp>
          <p:nvGrpSpPr>
            <p:cNvPr id="633" name="Group 632">
              <a:extLst>
                <a:ext uri="{FF2B5EF4-FFF2-40B4-BE49-F238E27FC236}">
                  <a16:creationId xmlns:a16="http://schemas.microsoft.com/office/drawing/2014/main" id="{7D26CEB1-9FE2-024C-8DA1-6B12B0E74F27}"/>
                </a:ext>
              </a:extLst>
            </p:cNvPr>
            <p:cNvGrpSpPr/>
            <p:nvPr/>
          </p:nvGrpSpPr>
          <p:grpSpPr>
            <a:xfrm flipH="1">
              <a:off x="2531592" y="3493047"/>
              <a:ext cx="155644" cy="341200"/>
              <a:chOff x="3098091" y="3493047"/>
              <a:chExt cx="155644" cy="341200"/>
            </a:xfrm>
          </p:grpSpPr>
          <p:cxnSp>
            <p:nvCxnSpPr>
              <p:cNvPr id="634" name="Straight Connector 633">
                <a:extLst>
                  <a:ext uri="{FF2B5EF4-FFF2-40B4-BE49-F238E27FC236}">
                    <a16:creationId xmlns:a16="http://schemas.microsoft.com/office/drawing/2014/main" id="{FC42E63B-1B26-2F4E-821C-B9122ACE5142}"/>
                  </a:ext>
                </a:extLst>
              </p:cNvPr>
              <p:cNvCxnSpPr>
                <a:cxnSpLocks/>
              </p:cNvCxnSpPr>
              <p:nvPr/>
            </p:nvCxnSpPr>
            <p:spPr>
              <a:xfrm flipH="1">
                <a:off x="3098091" y="3494690"/>
                <a:ext cx="155644" cy="0"/>
              </a:xfrm>
              <a:prstGeom prst="line">
                <a:avLst/>
              </a:prstGeom>
              <a:ln>
                <a:solidFill>
                  <a:srgbClr val="CDCDCD"/>
                </a:solidFill>
                <a:prstDash val="solid"/>
              </a:ln>
            </p:spPr>
            <p:style>
              <a:lnRef idx="1">
                <a:schemeClr val="accent1"/>
              </a:lnRef>
              <a:fillRef idx="0">
                <a:schemeClr val="accent1"/>
              </a:fillRef>
              <a:effectRef idx="0">
                <a:schemeClr val="accent1"/>
              </a:effectRef>
              <a:fontRef idx="minor">
                <a:schemeClr val="tx1"/>
              </a:fontRef>
            </p:style>
          </p:cxnSp>
          <p:cxnSp>
            <p:nvCxnSpPr>
              <p:cNvPr id="635" name="Straight Connector 634">
                <a:extLst>
                  <a:ext uri="{FF2B5EF4-FFF2-40B4-BE49-F238E27FC236}">
                    <a16:creationId xmlns:a16="http://schemas.microsoft.com/office/drawing/2014/main" id="{B06291D8-2F3E-0B40-8D79-48448426C14E}"/>
                  </a:ext>
                </a:extLst>
              </p:cNvPr>
              <p:cNvCxnSpPr>
                <a:cxnSpLocks/>
              </p:cNvCxnSpPr>
              <p:nvPr/>
            </p:nvCxnSpPr>
            <p:spPr>
              <a:xfrm>
                <a:off x="3251354" y="3493047"/>
                <a:ext cx="0" cy="341200"/>
              </a:xfrm>
              <a:prstGeom prst="line">
                <a:avLst/>
              </a:prstGeom>
              <a:ln>
                <a:solidFill>
                  <a:srgbClr val="CDCDCD"/>
                </a:solidFill>
                <a:prstDash val="solid"/>
              </a:ln>
            </p:spPr>
            <p:style>
              <a:lnRef idx="1">
                <a:schemeClr val="accent1"/>
              </a:lnRef>
              <a:fillRef idx="0">
                <a:schemeClr val="accent1"/>
              </a:fillRef>
              <a:effectRef idx="0">
                <a:schemeClr val="accent1"/>
              </a:effectRef>
              <a:fontRef idx="minor">
                <a:schemeClr val="tx1"/>
              </a:fontRef>
            </p:style>
          </p:cxnSp>
        </p:grpSp>
      </p:grpSp>
      <p:sp>
        <p:nvSpPr>
          <p:cNvPr id="638" name="Rectangle 637">
            <a:extLst>
              <a:ext uri="{FF2B5EF4-FFF2-40B4-BE49-F238E27FC236}">
                <a16:creationId xmlns:a16="http://schemas.microsoft.com/office/drawing/2014/main" id="{7DB1E6B2-E023-FB42-A60F-509B6F1C51C4}"/>
              </a:ext>
            </a:extLst>
          </p:cNvPr>
          <p:cNvSpPr/>
          <p:nvPr/>
        </p:nvSpPr>
        <p:spPr>
          <a:xfrm>
            <a:off x="7308322" y="7355619"/>
            <a:ext cx="538929" cy="338554"/>
          </a:xfrm>
          <a:prstGeom prst="rect">
            <a:avLst/>
          </a:prstGeom>
          <a:effectLst/>
        </p:spPr>
        <p:txBody>
          <a:bodyPr wrap="none">
            <a:spAutoFit/>
          </a:bodyP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HMI</a:t>
            </a:r>
          </a:p>
        </p:txBody>
      </p:sp>
      <p:sp>
        <p:nvSpPr>
          <p:cNvPr id="639" name="Rectangle 638">
            <a:extLst>
              <a:ext uri="{FF2B5EF4-FFF2-40B4-BE49-F238E27FC236}">
                <a16:creationId xmlns:a16="http://schemas.microsoft.com/office/drawing/2014/main" id="{6EF7713F-74E7-F442-9361-83B6650B02DE}"/>
              </a:ext>
            </a:extLst>
          </p:cNvPr>
          <p:cNvSpPr/>
          <p:nvPr/>
        </p:nvSpPr>
        <p:spPr>
          <a:xfrm>
            <a:off x="9901973" y="7173738"/>
            <a:ext cx="1217000" cy="584775"/>
          </a:xfrm>
          <a:prstGeom prst="rect">
            <a:avLst/>
          </a:prstGeom>
          <a:effectLst/>
        </p:spPr>
        <p:txBody>
          <a:bodyPr wrap="none">
            <a:spAutoFit/>
          </a:bodyP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Engineering </a:t>
            </a:r>
          </a:p>
          <a:p>
            <a:pPr marL="0" marR="0" lvl="0" indent="0" algn="ctr" defTabSz="9140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Workstation</a:t>
            </a:r>
          </a:p>
        </p:txBody>
      </p:sp>
      <p:sp>
        <p:nvSpPr>
          <p:cNvPr id="640" name="Rectangle 639">
            <a:extLst>
              <a:ext uri="{FF2B5EF4-FFF2-40B4-BE49-F238E27FC236}">
                <a16:creationId xmlns:a16="http://schemas.microsoft.com/office/drawing/2014/main" id="{C76A7263-E247-4245-BB1F-977A710B292F}"/>
              </a:ext>
            </a:extLst>
          </p:cNvPr>
          <p:cNvSpPr/>
          <p:nvPr/>
        </p:nvSpPr>
        <p:spPr>
          <a:xfrm>
            <a:off x="3530617" y="7249510"/>
            <a:ext cx="749116" cy="584775"/>
          </a:xfrm>
          <a:prstGeom prst="rect">
            <a:avLst/>
          </a:prstGeom>
          <a:effectLst/>
        </p:spPr>
        <p:txBody>
          <a:bodyPr wrap="none">
            <a:spAutoFit/>
          </a:bodyP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SCADA</a:t>
            </a:r>
            <a:br>
              <a:rPr kumimoji="0" lang="en-US" sz="1600" b="0" i="0" u="none" strike="noStrike" kern="1200" cap="none" spc="0" normalizeH="0" baseline="0" noProof="0" dirty="0">
                <a:ln>
                  <a:noFill/>
                </a:ln>
                <a:solidFill>
                  <a:srgbClr val="FFFFFF"/>
                </a:solidFill>
                <a:effectLst/>
                <a:uLnTx/>
                <a:uFillTx/>
                <a:latin typeface="Calibri"/>
                <a:ea typeface="+mn-ea"/>
                <a:cs typeface="+mn-cs"/>
              </a:rPr>
            </a:br>
            <a:r>
              <a:rPr kumimoji="0" lang="en-US" sz="1600" b="0" i="0" u="none" strike="noStrike" kern="1200" cap="none" spc="0" normalizeH="0" baseline="0" noProof="0" dirty="0">
                <a:ln>
                  <a:noFill/>
                </a:ln>
                <a:solidFill>
                  <a:srgbClr val="FFFFFF"/>
                </a:solidFill>
                <a:effectLst/>
                <a:uLnTx/>
                <a:uFillTx/>
                <a:latin typeface="Calibri"/>
                <a:ea typeface="+mn-ea"/>
                <a:cs typeface="+mn-cs"/>
              </a:rPr>
              <a:t>Server</a:t>
            </a:r>
          </a:p>
        </p:txBody>
      </p:sp>
      <p:sp>
        <p:nvSpPr>
          <p:cNvPr id="641" name="Rectangle 640">
            <a:extLst>
              <a:ext uri="{FF2B5EF4-FFF2-40B4-BE49-F238E27FC236}">
                <a16:creationId xmlns:a16="http://schemas.microsoft.com/office/drawing/2014/main" id="{3B017242-DE20-FE43-94B5-F3096C3E3885}"/>
              </a:ext>
            </a:extLst>
          </p:cNvPr>
          <p:cNvSpPr/>
          <p:nvPr/>
        </p:nvSpPr>
        <p:spPr>
          <a:xfrm>
            <a:off x="1879271" y="7337181"/>
            <a:ext cx="936988" cy="338554"/>
          </a:xfrm>
          <a:prstGeom prst="rect">
            <a:avLst/>
          </a:prstGeom>
          <a:effectLst/>
        </p:spPr>
        <p:txBody>
          <a:bodyPr wrap="none">
            <a:spAutoFit/>
          </a:bodyP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Historian</a:t>
            </a:r>
          </a:p>
        </p:txBody>
      </p:sp>
      <p:cxnSp>
        <p:nvCxnSpPr>
          <p:cNvPr id="642" name="Straight Connector 641">
            <a:extLst>
              <a:ext uri="{FF2B5EF4-FFF2-40B4-BE49-F238E27FC236}">
                <a16:creationId xmlns:a16="http://schemas.microsoft.com/office/drawing/2014/main" id="{F8F5510E-0DCC-ED48-A862-242630A75C6E}"/>
              </a:ext>
            </a:extLst>
          </p:cNvPr>
          <p:cNvCxnSpPr>
            <a:cxnSpLocks/>
          </p:cNvCxnSpPr>
          <p:nvPr/>
        </p:nvCxnSpPr>
        <p:spPr>
          <a:xfrm flipH="1">
            <a:off x="4565494" y="7006685"/>
            <a:ext cx="1636630" cy="2872"/>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643" name="Straight Connector 642">
            <a:extLst>
              <a:ext uri="{FF2B5EF4-FFF2-40B4-BE49-F238E27FC236}">
                <a16:creationId xmlns:a16="http://schemas.microsoft.com/office/drawing/2014/main" id="{32240D9F-986A-2C46-AF99-FFE9EAEADD62}"/>
              </a:ext>
            </a:extLst>
          </p:cNvPr>
          <p:cNvCxnSpPr>
            <a:cxnSpLocks/>
          </p:cNvCxnSpPr>
          <p:nvPr/>
        </p:nvCxnSpPr>
        <p:spPr>
          <a:xfrm flipH="1" flipV="1">
            <a:off x="4534232" y="7009181"/>
            <a:ext cx="2" cy="216000"/>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644" name="Straight Connector 643">
            <a:extLst>
              <a:ext uri="{FF2B5EF4-FFF2-40B4-BE49-F238E27FC236}">
                <a16:creationId xmlns:a16="http://schemas.microsoft.com/office/drawing/2014/main" id="{126AC637-49B5-FA4A-AE15-8DAAEB27FF7D}"/>
              </a:ext>
            </a:extLst>
          </p:cNvPr>
          <p:cNvCxnSpPr>
            <a:cxnSpLocks/>
          </p:cNvCxnSpPr>
          <p:nvPr/>
        </p:nvCxnSpPr>
        <p:spPr>
          <a:xfrm>
            <a:off x="3024167" y="6808141"/>
            <a:ext cx="0" cy="360000"/>
          </a:xfrm>
          <a:prstGeom prst="line">
            <a:avLst/>
          </a:prstGeom>
          <a:ln>
            <a:solidFill>
              <a:srgbClr val="E28ADA"/>
            </a:solidFill>
            <a:prstDash val="dash"/>
          </a:ln>
        </p:spPr>
        <p:style>
          <a:lnRef idx="1">
            <a:schemeClr val="accent1"/>
          </a:lnRef>
          <a:fillRef idx="0">
            <a:schemeClr val="accent1"/>
          </a:fillRef>
          <a:effectRef idx="0">
            <a:schemeClr val="accent1"/>
          </a:effectRef>
          <a:fontRef idx="minor">
            <a:schemeClr val="tx1"/>
          </a:fontRef>
        </p:style>
      </p:cxnSp>
      <p:sp>
        <p:nvSpPr>
          <p:cNvPr id="645" name="Rectangle 644">
            <a:extLst>
              <a:ext uri="{FF2B5EF4-FFF2-40B4-BE49-F238E27FC236}">
                <a16:creationId xmlns:a16="http://schemas.microsoft.com/office/drawing/2014/main" id="{CA27664B-953A-804B-99B2-DF1474272E0C}"/>
              </a:ext>
            </a:extLst>
          </p:cNvPr>
          <p:cNvSpPr/>
          <p:nvPr/>
        </p:nvSpPr>
        <p:spPr>
          <a:xfrm>
            <a:off x="2021112" y="8030997"/>
            <a:ext cx="483850" cy="338554"/>
          </a:xfrm>
          <a:prstGeom prst="rect">
            <a:avLst/>
          </a:prstGeom>
          <a:effectLst/>
        </p:spPr>
        <p:txBody>
          <a:bodyPr wrap="none">
            <a:spAutoFit/>
          </a:bodyP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PLC</a:t>
            </a:r>
          </a:p>
        </p:txBody>
      </p:sp>
      <p:sp>
        <p:nvSpPr>
          <p:cNvPr id="646" name="Rectangle 645">
            <a:extLst>
              <a:ext uri="{FF2B5EF4-FFF2-40B4-BE49-F238E27FC236}">
                <a16:creationId xmlns:a16="http://schemas.microsoft.com/office/drawing/2014/main" id="{E057FE05-4728-BF42-BE5B-E9F41DF17241}"/>
              </a:ext>
            </a:extLst>
          </p:cNvPr>
          <p:cNvSpPr/>
          <p:nvPr/>
        </p:nvSpPr>
        <p:spPr>
          <a:xfrm>
            <a:off x="4512006" y="8030997"/>
            <a:ext cx="483850" cy="338554"/>
          </a:xfrm>
          <a:prstGeom prst="rect">
            <a:avLst/>
          </a:prstGeom>
          <a:effectLst/>
        </p:spPr>
        <p:txBody>
          <a:bodyPr wrap="none">
            <a:spAutoFit/>
          </a:bodyP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PLC</a:t>
            </a:r>
          </a:p>
        </p:txBody>
      </p:sp>
      <p:sp>
        <p:nvSpPr>
          <p:cNvPr id="647" name="Rectangle 646">
            <a:extLst>
              <a:ext uri="{FF2B5EF4-FFF2-40B4-BE49-F238E27FC236}">
                <a16:creationId xmlns:a16="http://schemas.microsoft.com/office/drawing/2014/main" id="{378C2355-0EE2-D249-BF39-9E2EC6F5065E}"/>
              </a:ext>
            </a:extLst>
          </p:cNvPr>
          <p:cNvSpPr/>
          <p:nvPr/>
        </p:nvSpPr>
        <p:spPr>
          <a:xfrm>
            <a:off x="7031882" y="8030997"/>
            <a:ext cx="483850" cy="338554"/>
          </a:xfrm>
          <a:prstGeom prst="rect">
            <a:avLst/>
          </a:prstGeom>
          <a:effectLst/>
        </p:spPr>
        <p:txBody>
          <a:bodyPr wrap="none">
            <a:spAutoFit/>
          </a:bodyP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PLC</a:t>
            </a:r>
          </a:p>
        </p:txBody>
      </p:sp>
      <p:sp>
        <p:nvSpPr>
          <p:cNvPr id="648" name="Rectangle 647">
            <a:extLst>
              <a:ext uri="{FF2B5EF4-FFF2-40B4-BE49-F238E27FC236}">
                <a16:creationId xmlns:a16="http://schemas.microsoft.com/office/drawing/2014/main" id="{2635D6B6-B5EE-A244-AFED-9C2E6918092A}"/>
              </a:ext>
            </a:extLst>
          </p:cNvPr>
          <p:cNvSpPr/>
          <p:nvPr/>
        </p:nvSpPr>
        <p:spPr>
          <a:xfrm>
            <a:off x="9551758" y="8030997"/>
            <a:ext cx="483850" cy="338554"/>
          </a:xfrm>
          <a:prstGeom prst="rect">
            <a:avLst/>
          </a:prstGeom>
          <a:effectLst/>
        </p:spPr>
        <p:txBody>
          <a:bodyPr wrap="none">
            <a:spAutoFit/>
          </a:bodyP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PLC</a:t>
            </a:r>
          </a:p>
        </p:txBody>
      </p:sp>
      <p:sp>
        <p:nvSpPr>
          <p:cNvPr id="653" name="Rectangle 652">
            <a:extLst>
              <a:ext uri="{FF2B5EF4-FFF2-40B4-BE49-F238E27FC236}">
                <a16:creationId xmlns:a16="http://schemas.microsoft.com/office/drawing/2014/main" id="{52D53FFE-FA57-1444-9D9E-DF661C7C8A78}"/>
              </a:ext>
            </a:extLst>
          </p:cNvPr>
          <p:cNvSpPr/>
          <p:nvPr/>
        </p:nvSpPr>
        <p:spPr>
          <a:xfrm>
            <a:off x="3369167" y="9000009"/>
            <a:ext cx="522900" cy="338554"/>
          </a:xfrm>
          <a:prstGeom prst="rect">
            <a:avLst/>
          </a:prstGeom>
          <a:effectLst/>
        </p:spPr>
        <p:txBody>
          <a:bodyPr wrap="none">
            <a:spAutoFit/>
          </a:bodyP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Drill</a:t>
            </a:r>
          </a:p>
        </p:txBody>
      </p:sp>
      <p:sp>
        <p:nvSpPr>
          <p:cNvPr id="654" name="Rectangle 653">
            <a:extLst>
              <a:ext uri="{FF2B5EF4-FFF2-40B4-BE49-F238E27FC236}">
                <a16:creationId xmlns:a16="http://schemas.microsoft.com/office/drawing/2014/main" id="{40F1F8A3-40C4-8F4A-AA8A-3468B4017221}"/>
              </a:ext>
            </a:extLst>
          </p:cNvPr>
          <p:cNvSpPr/>
          <p:nvPr/>
        </p:nvSpPr>
        <p:spPr>
          <a:xfrm>
            <a:off x="5869431" y="9021703"/>
            <a:ext cx="522900" cy="338554"/>
          </a:xfrm>
          <a:prstGeom prst="rect">
            <a:avLst/>
          </a:prstGeom>
          <a:effectLst/>
        </p:spPr>
        <p:txBody>
          <a:bodyPr wrap="none">
            <a:spAutoFit/>
          </a:bodyP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Drill</a:t>
            </a:r>
          </a:p>
        </p:txBody>
      </p:sp>
      <p:sp>
        <p:nvSpPr>
          <p:cNvPr id="655" name="Rectangle 654">
            <a:extLst>
              <a:ext uri="{FF2B5EF4-FFF2-40B4-BE49-F238E27FC236}">
                <a16:creationId xmlns:a16="http://schemas.microsoft.com/office/drawing/2014/main" id="{05B7900D-A9EC-9A4D-9470-CC89790A8B2C}"/>
              </a:ext>
            </a:extLst>
          </p:cNvPr>
          <p:cNvSpPr/>
          <p:nvPr/>
        </p:nvSpPr>
        <p:spPr>
          <a:xfrm>
            <a:off x="8369697" y="9043397"/>
            <a:ext cx="522900" cy="338554"/>
          </a:xfrm>
          <a:prstGeom prst="rect">
            <a:avLst/>
          </a:prstGeom>
          <a:effectLst/>
        </p:spPr>
        <p:txBody>
          <a:bodyPr wrap="none">
            <a:spAutoFit/>
          </a:bodyP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Drill</a:t>
            </a:r>
          </a:p>
        </p:txBody>
      </p:sp>
      <p:sp>
        <p:nvSpPr>
          <p:cNvPr id="656" name="Rectangle 655">
            <a:extLst>
              <a:ext uri="{FF2B5EF4-FFF2-40B4-BE49-F238E27FC236}">
                <a16:creationId xmlns:a16="http://schemas.microsoft.com/office/drawing/2014/main" id="{B5CC5366-5653-9249-9890-8E5F866AB385}"/>
              </a:ext>
            </a:extLst>
          </p:cNvPr>
          <p:cNvSpPr/>
          <p:nvPr/>
        </p:nvSpPr>
        <p:spPr>
          <a:xfrm>
            <a:off x="10869961" y="9065091"/>
            <a:ext cx="522900" cy="338554"/>
          </a:xfrm>
          <a:prstGeom prst="rect">
            <a:avLst/>
          </a:prstGeom>
          <a:effectLst/>
        </p:spPr>
        <p:txBody>
          <a:bodyPr wrap="none">
            <a:spAutoFit/>
          </a:bodyP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Drill</a:t>
            </a:r>
          </a:p>
        </p:txBody>
      </p:sp>
      <p:cxnSp>
        <p:nvCxnSpPr>
          <p:cNvPr id="657" name="Straight Connector 656">
            <a:extLst>
              <a:ext uri="{FF2B5EF4-FFF2-40B4-BE49-F238E27FC236}">
                <a16:creationId xmlns:a16="http://schemas.microsoft.com/office/drawing/2014/main" id="{3C288314-6A88-654E-84E4-890682122020}"/>
              </a:ext>
            </a:extLst>
          </p:cNvPr>
          <p:cNvCxnSpPr>
            <a:cxnSpLocks/>
          </p:cNvCxnSpPr>
          <p:nvPr/>
        </p:nvCxnSpPr>
        <p:spPr>
          <a:xfrm flipV="1">
            <a:off x="8049121" y="7855948"/>
            <a:ext cx="0" cy="192774"/>
          </a:xfrm>
          <a:prstGeom prst="line">
            <a:avLst/>
          </a:prstGeom>
          <a:ln>
            <a:solidFill>
              <a:srgbClr val="CDCDCD"/>
            </a:solidFill>
            <a:prstDash val="solid"/>
          </a:ln>
        </p:spPr>
        <p:style>
          <a:lnRef idx="1">
            <a:schemeClr val="accent1"/>
          </a:lnRef>
          <a:fillRef idx="0">
            <a:schemeClr val="accent1"/>
          </a:fillRef>
          <a:effectRef idx="0">
            <a:schemeClr val="accent1"/>
          </a:effectRef>
          <a:fontRef idx="minor">
            <a:schemeClr val="tx1"/>
          </a:fontRef>
        </p:style>
      </p:cxnSp>
      <p:cxnSp>
        <p:nvCxnSpPr>
          <p:cNvPr id="658" name="Straight Connector 657">
            <a:extLst>
              <a:ext uri="{FF2B5EF4-FFF2-40B4-BE49-F238E27FC236}">
                <a16:creationId xmlns:a16="http://schemas.microsoft.com/office/drawing/2014/main" id="{2F7124E1-E138-2D4C-9A23-AA7B7A44F444}"/>
              </a:ext>
            </a:extLst>
          </p:cNvPr>
          <p:cNvCxnSpPr>
            <a:cxnSpLocks/>
          </p:cNvCxnSpPr>
          <p:nvPr/>
        </p:nvCxnSpPr>
        <p:spPr>
          <a:xfrm>
            <a:off x="6802829" y="6426123"/>
            <a:ext cx="5552" cy="377684"/>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59" name="Straight Connector 658">
            <a:extLst>
              <a:ext uri="{FF2B5EF4-FFF2-40B4-BE49-F238E27FC236}">
                <a16:creationId xmlns:a16="http://schemas.microsoft.com/office/drawing/2014/main" id="{F5551E99-0E55-4641-99A9-082A5C3F6A00}"/>
              </a:ext>
            </a:extLst>
          </p:cNvPr>
          <p:cNvCxnSpPr>
            <a:cxnSpLocks/>
          </p:cNvCxnSpPr>
          <p:nvPr/>
        </p:nvCxnSpPr>
        <p:spPr>
          <a:xfrm>
            <a:off x="5895471" y="6442319"/>
            <a:ext cx="5552" cy="377684"/>
          </a:xfrm>
          <a:prstGeom prst="line">
            <a:avLst/>
          </a:prstGeom>
          <a:ln>
            <a:solidFill>
              <a:srgbClr val="E28ADA"/>
            </a:solidFill>
            <a:prstDash val="dash"/>
          </a:ln>
        </p:spPr>
        <p:style>
          <a:lnRef idx="1">
            <a:schemeClr val="accent1"/>
          </a:lnRef>
          <a:fillRef idx="0">
            <a:schemeClr val="accent1"/>
          </a:fillRef>
          <a:effectRef idx="0">
            <a:schemeClr val="accent1"/>
          </a:effectRef>
          <a:fontRef idx="minor">
            <a:schemeClr val="tx1"/>
          </a:fontRef>
        </p:style>
      </p:cxnSp>
      <p:cxnSp>
        <p:nvCxnSpPr>
          <p:cNvPr id="660" name="Straight Connector 659">
            <a:extLst>
              <a:ext uri="{FF2B5EF4-FFF2-40B4-BE49-F238E27FC236}">
                <a16:creationId xmlns:a16="http://schemas.microsoft.com/office/drawing/2014/main" id="{8623259B-4789-A342-A4B6-6A7277E3A978}"/>
              </a:ext>
            </a:extLst>
          </p:cNvPr>
          <p:cNvCxnSpPr>
            <a:cxnSpLocks/>
          </p:cNvCxnSpPr>
          <p:nvPr/>
        </p:nvCxnSpPr>
        <p:spPr>
          <a:xfrm>
            <a:off x="6554849" y="6440561"/>
            <a:ext cx="0" cy="563596"/>
          </a:xfrm>
          <a:prstGeom prst="line">
            <a:avLst/>
          </a:prstGeom>
          <a:ln>
            <a:solidFill>
              <a:srgbClr val="79C5E6"/>
            </a:solidFill>
            <a:prstDash val="dash"/>
          </a:ln>
        </p:spPr>
        <p:style>
          <a:lnRef idx="1">
            <a:schemeClr val="accent1"/>
          </a:lnRef>
          <a:fillRef idx="0">
            <a:schemeClr val="accent1"/>
          </a:fillRef>
          <a:effectRef idx="0">
            <a:schemeClr val="accent1"/>
          </a:effectRef>
          <a:fontRef idx="minor">
            <a:schemeClr val="tx1"/>
          </a:fontRef>
        </p:style>
      </p:cxnSp>
      <p:cxnSp>
        <p:nvCxnSpPr>
          <p:cNvPr id="661" name="Straight Connector 660">
            <a:extLst>
              <a:ext uri="{FF2B5EF4-FFF2-40B4-BE49-F238E27FC236}">
                <a16:creationId xmlns:a16="http://schemas.microsoft.com/office/drawing/2014/main" id="{8727AE8A-628A-0B4B-A304-334E1AF45992}"/>
              </a:ext>
            </a:extLst>
          </p:cNvPr>
          <p:cNvCxnSpPr>
            <a:cxnSpLocks/>
          </p:cNvCxnSpPr>
          <p:nvPr/>
        </p:nvCxnSpPr>
        <p:spPr>
          <a:xfrm>
            <a:off x="6206721" y="6437631"/>
            <a:ext cx="0" cy="563596"/>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662" name="Straight Connector 661">
            <a:extLst>
              <a:ext uri="{FF2B5EF4-FFF2-40B4-BE49-F238E27FC236}">
                <a16:creationId xmlns:a16="http://schemas.microsoft.com/office/drawing/2014/main" id="{7570519A-86BF-7945-88F4-A4665251E767}"/>
              </a:ext>
            </a:extLst>
          </p:cNvPr>
          <p:cNvCxnSpPr>
            <a:cxnSpLocks/>
          </p:cNvCxnSpPr>
          <p:nvPr/>
        </p:nvCxnSpPr>
        <p:spPr>
          <a:xfrm flipH="1">
            <a:off x="6808271" y="6805043"/>
            <a:ext cx="2643788"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63" name="Straight Connector 662">
            <a:extLst>
              <a:ext uri="{FF2B5EF4-FFF2-40B4-BE49-F238E27FC236}">
                <a16:creationId xmlns:a16="http://schemas.microsoft.com/office/drawing/2014/main" id="{3608C5CF-4C43-1A4D-B60D-BDC24715642C}"/>
              </a:ext>
            </a:extLst>
          </p:cNvPr>
          <p:cNvCxnSpPr>
            <a:cxnSpLocks/>
          </p:cNvCxnSpPr>
          <p:nvPr/>
        </p:nvCxnSpPr>
        <p:spPr>
          <a:xfrm>
            <a:off x="9469159" y="6815495"/>
            <a:ext cx="5552" cy="36000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664" name="Picture 663">
            <a:extLst>
              <a:ext uri="{FF2B5EF4-FFF2-40B4-BE49-F238E27FC236}">
                <a16:creationId xmlns:a16="http://schemas.microsoft.com/office/drawing/2014/main" id="{59B131CE-3C03-9C4C-989C-3C3ED9F656A1}"/>
              </a:ext>
            </a:extLst>
          </p:cNvPr>
          <p:cNvPicPr>
            <a:picLocks noChangeAspect="1"/>
          </p:cNvPicPr>
          <p:nvPr/>
        </p:nvPicPr>
        <p:blipFill>
          <a:blip r:embed="rId7"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9088038" y="7202297"/>
            <a:ext cx="767794" cy="663688"/>
          </a:xfrm>
          <a:prstGeom prst="rect">
            <a:avLst/>
          </a:prstGeom>
          <a:effectLst/>
        </p:spPr>
      </p:pic>
      <p:cxnSp>
        <p:nvCxnSpPr>
          <p:cNvPr id="665" name="Straight Connector 664">
            <a:extLst>
              <a:ext uri="{FF2B5EF4-FFF2-40B4-BE49-F238E27FC236}">
                <a16:creationId xmlns:a16="http://schemas.microsoft.com/office/drawing/2014/main" id="{09B0ED03-CA20-8042-A94E-CCEA72A5CF8D}"/>
              </a:ext>
            </a:extLst>
          </p:cNvPr>
          <p:cNvCxnSpPr>
            <a:cxnSpLocks/>
          </p:cNvCxnSpPr>
          <p:nvPr/>
        </p:nvCxnSpPr>
        <p:spPr>
          <a:xfrm flipH="1">
            <a:off x="6564609" y="7001229"/>
            <a:ext cx="1447788" cy="0"/>
          </a:xfrm>
          <a:prstGeom prst="line">
            <a:avLst/>
          </a:prstGeom>
          <a:ln>
            <a:solidFill>
              <a:srgbClr val="79C5E6"/>
            </a:solidFill>
            <a:prstDash val="dash"/>
          </a:ln>
        </p:spPr>
        <p:style>
          <a:lnRef idx="1">
            <a:schemeClr val="accent1"/>
          </a:lnRef>
          <a:fillRef idx="0">
            <a:schemeClr val="accent1"/>
          </a:fillRef>
          <a:effectRef idx="0">
            <a:schemeClr val="accent1"/>
          </a:effectRef>
          <a:fontRef idx="minor">
            <a:schemeClr val="tx1"/>
          </a:fontRef>
        </p:style>
      </p:cxnSp>
      <p:cxnSp>
        <p:nvCxnSpPr>
          <p:cNvPr id="666" name="Straight Connector 665">
            <a:extLst>
              <a:ext uri="{FF2B5EF4-FFF2-40B4-BE49-F238E27FC236}">
                <a16:creationId xmlns:a16="http://schemas.microsoft.com/office/drawing/2014/main" id="{0C45E00D-9017-1446-8701-31659E72E399}"/>
              </a:ext>
            </a:extLst>
          </p:cNvPr>
          <p:cNvCxnSpPr>
            <a:cxnSpLocks/>
          </p:cNvCxnSpPr>
          <p:nvPr/>
        </p:nvCxnSpPr>
        <p:spPr>
          <a:xfrm>
            <a:off x="8049121" y="6999603"/>
            <a:ext cx="0" cy="216000"/>
          </a:xfrm>
          <a:prstGeom prst="line">
            <a:avLst/>
          </a:prstGeom>
          <a:ln>
            <a:solidFill>
              <a:srgbClr val="79C5E6"/>
            </a:solidFill>
            <a:prstDash val="dash"/>
          </a:ln>
        </p:spPr>
        <p:style>
          <a:lnRef idx="1">
            <a:schemeClr val="accent1"/>
          </a:lnRef>
          <a:fillRef idx="0">
            <a:schemeClr val="accent1"/>
          </a:fillRef>
          <a:effectRef idx="0">
            <a:schemeClr val="accent1"/>
          </a:effectRef>
          <a:fontRef idx="minor">
            <a:schemeClr val="tx1"/>
          </a:fontRef>
        </p:style>
      </p:cxnSp>
      <p:cxnSp>
        <p:nvCxnSpPr>
          <p:cNvPr id="667" name="Straight Connector 666">
            <a:extLst>
              <a:ext uri="{FF2B5EF4-FFF2-40B4-BE49-F238E27FC236}">
                <a16:creationId xmlns:a16="http://schemas.microsoft.com/office/drawing/2014/main" id="{F0BC61AA-B713-C14D-AEDB-C421AB797F15}"/>
              </a:ext>
            </a:extLst>
          </p:cNvPr>
          <p:cNvCxnSpPr>
            <a:cxnSpLocks/>
          </p:cNvCxnSpPr>
          <p:nvPr/>
        </p:nvCxnSpPr>
        <p:spPr>
          <a:xfrm flipH="1">
            <a:off x="3034960" y="6813385"/>
            <a:ext cx="2832630" cy="0"/>
          </a:xfrm>
          <a:prstGeom prst="line">
            <a:avLst/>
          </a:prstGeom>
          <a:ln>
            <a:solidFill>
              <a:srgbClr val="E28ADA"/>
            </a:solidFill>
            <a:prstDash val="dash"/>
          </a:ln>
        </p:spPr>
        <p:style>
          <a:lnRef idx="1">
            <a:schemeClr val="accent1"/>
          </a:lnRef>
          <a:fillRef idx="0">
            <a:schemeClr val="accent1"/>
          </a:fillRef>
          <a:effectRef idx="0">
            <a:schemeClr val="accent1"/>
          </a:effectRef>
          <a:fontRef idx="minor">
            <a:schemeClr val="tx1"/>
          </a:fontRef>
        </p:style>
      </p:cxnSp>
      <p:pic>
        <p:nvPicPr>
          <p:cNvPr id="668" name="Picture 667">
            <a:extLst>
              <a:ext uri="{FF2B5EF4-FFF2-40B4-BE49-F238E27FC236}">
                <a16:creationId xmlns:a16="http://schemas.microsoft.com/office/drawing/2014/main" id="{9384AA45-9F95-0F4B-A14D-FB4AF0F9D50C}"/>
              </a:ext>
            </a:extLst>
          </p:cNvPr>
          <p:cNvPicPr>
            <a:picLocks noChangeAspect="1"/>
          </p:cNvPicPr>
          <p:nvPr/>
        </p:nvPicPr>
        <p:blipFill>
          <a:blip r:embed="rId4">
            <a:lum bright="70000" contrast="-70000"/>
            <a:extLst>
              <a:ext uri="{28A0092B-C50C-407E-A947-70E740481C1C}">
                <a14:useLocalDpi xmlns:a14="http://schemas.microsoft.com/office/drawing/2010/main"/>
              </a:ext>
            </a:extLst>
          </a:blip>
          <a:stretch>
            <a:fillRect/>
          </a:stretch>
        </p:blipFill>
        <p:spPr>
          <a:xfrm>
            <a:off x="4325469" y="7212679"/>
            <a:ext cx="417524" cy="663688"/>
          </a:xfrm>
          <a:prstGeom prst="rect">
            <a:avLst/>
          </a:prstGeom>
          <a:effectLst/>
        </p:spPr>
      </p:pic>
      <p:grpSp>
        <p:nvGrpSpPr>
          <p:cNvPr id="4" name="Group 3">
            <a:extLst>
              <a:ext uri="{FF2B5EF4-FFF2-40B4-BE49-F238E27FC236}">
                <a16:creationId xmlns:a16="http://schemas.microsoft.com/office/drawing/2014/main" id="{B9108D06-E8D1-1D45-A6AC-A0464C99FA64}"/>
              </a:ext>
            </a:extLst>
          </p:cNvPr>
          <p:cNvGrpSpPr/>
          <p:nvPr/>
        </p:nvGrpSpPr>
        <p:grpSpPr>
          <a:xfrm>
            <a:off x="446972" y="4088695"/>
            <a:ext cx="8498374" cy="915032"/>
            <a:chOff x="1707160" y="2338836"/>
            <a:chExt cx="5499320" cy="749213"/>
          </a:xfrm>
        </p:grpSpPr>
        <p:grpSp>
          <p:nvGrpSpPr>
            <p:cNvPr id="669" name="Group 668">
              <a:extLst>
                <a:ext uri="{FF2B5EF4-FFF2-40B4-BE49-F238E27FC236}">
                  <a16:creationId xmlns:a16="http://schemas.microsoft.com/office/drawing/2014/main" id="{9776380B-BBC5-7346-BE49-A1B8AA5347B2}"/>
                </a:ext>
              </a:extLst>
            </p:cNvPr>
            <p:cNvGrpSpPr/>
            <p:nvPr/>
          </p:nvGrpSpPr>
          <p:grpSpPr>
            <a:xfrm>
              <a:off x="1707160" y="2338836"/>
              <a:ext cx="592310" cy="749213"/>
              <a:chOff x="4099719" y="121246"/>
              <a:chExt cx="677492" cy="1407567"/>
            </a:xfrm>
          </p:grpSpPr>
          <p:sp>
            <p:nvSpPr>
              <p:cNvPr id="670" name="Rounded Rectangle 669">
                <a:extLst>
                  <a:ext uri="{FF2B5EF4-FFF2-40B4-BE49-F238E27FC236}">
                    <a16:creationId xmlns:a16="http://schemas.microsoft.com/office/drawing/2014/main" id="{7C9CA2B0-B105-6545-A40E-1ABD21BAF458}"/>
                  </a:ext>
                </a:extLst>
              </p:cNvPr>
              <p:cNvSpPr/>
              <p:nvPr/>
            </p:nvSpPr>
            <p:spPr>
              <a:xfrm>
                <a:off x="4099719" y="121246"/>
                <a:ext cx="677492" cy="1407567"/>
              </a:xfrm>
              <a:prstGeom prst="roundRect">
                <a:avLst>
                  <a:gd name="adj" fmla="val 26055"/>
                </a:avLst>
              </a:prstGeom>
              <a:gradFill flip="none" rotWithShape="1">
                <a:gsLst>
                  <a:gs pos="82000">
                    <a:schemeClr val="accent4">
                      <a:lumMod val="75000"/>
                      <a:alpha val="51000"/>
                    </a:schemeClr>
                  </a:gs>
                  <a:gs pos="100000">
                    <a:schemeClr val="accent4">
                      <a:lumMod val="75000"/>
                      <a:alpha val="0"/>
                    </a:schemeClr>
                  </a:gs>
                  <a:gs pos="0">
                    <a:schemeClr val="accent4">
                      <a:lumMod val="75000"/>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32"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dirty="0">
                  <a:ln>
                    <a:noFill/>
                  </a:ln>
                  <a:solidFill>
                    <a:srgbClr val="FFFFFF"/>
                  </a:solidFill>
                  <a:effectLst/>
                  <a:uLnTx/>
                  <a:uFillTx/>
                  <a:latin typeface="Calibri"/>
                  <a:ea typeface="+mn-ea"/>
                  <a:cs typeface="+mn-cs"/>
                </a:endParaRPr>
              </a:p>
            </p:txBody>
          </p:sp>
          <p:sp>
            <p:nvSpPr>
              <p:cNvPr id="671" name="TextBox 670">
                <a:extLst>
                  <a:ext uri="{FF2B5EF4-FFF2-40B4-BE49-F238E27FC236}">
                    <a16:creationId xmlns:a16="http://schemas.microsoft.com/office/drawing/2014/main" id="{0E364E43-0B1E-B548-85EE-BF46F56E483E}"/>
                  </a:ext>
                </a:extLst>
              </p:cNvPr>
              <p:cNvSpPr txBox="1"/>
              <p:nvPr/>
            </p:nvSpPr>
            <p:spPr>
              <a:xfrm rot="16200000" flipH="1">
                <a:off x="3690533" y="680346"/>
                <a:ext cx="1385311" cy="311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RPr/>
                </a:defPPr>
                <a:lvl1pPr marL="0" algn="ctr" defTabSz="457016" eaLnBrk="1" latinLnBrk="0" hangingPunct="1">
                  <a:defRPr sz="600"/>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45701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a:ea typeface="+mn-ea"/>
                    <a:cs typeface="+mn-cs"/>
                  </a:rPr>
                  <a:t>DMZ</a:t>
                </a:r>
              </a:p>
            </p:txBody>
          </p:sp>
        </p:grpSp>
        <p:sp>
          <p:nvSpPr>
            <p:cNvPr id="672" name="Rectangle 671">
              <a:extLst>
                <a:ext uri="{FF2B5EF4-FFF2-40B4-BE49-F238E27FC236}">
                  <a16:creationId xmlns:a16="http://schemas.microsoft.com/office/drawing/2014/main" id="{CD7D3C41-8465-1D46-A48A-D62538565060}"/>
                </a:ext>
              </a:extLst>
            </p:cNvPr>
            <p:cNvSpPr/>
            <p:nvPr/>
          </p:nvSpPr>
          <p:spPr>
            <a:xfrm>
              <a:off x="2193351" y="2342351"/>
              <a:ext cx="5013129" cy="728805"/>
            </a:xfrm>
            <a:prstGeom prst="rect">
              <a:avLst/>
            </a:prstGeom>
            <a:solidFill>
              <a:srgbClr val="0B0B0B"/>
            </a:solidFill>
            <a:ln w="12700">
              <a:gradFill flip="none" rotWithShape="1">
                <a:gsLst>
                  <a:gs pos="0">
                    <a:schemeClr val="accent4">
                      <a:lumMod val="75000"/>
                      <a:alpha val="24000"/>
                    </a:schemeClr>
                  </a:gs>
                  <a:gs pos="100000">
                    <a:schemeClr val="accent4">
                      <a:lumMod val="75000"/>
                      <a:alpha val="32000"/>
                    </a:schemeClr>
                  </a:gs>
                </a:gsLst>
                <a:lin ang="10800000" scaled="1"/>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32"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dirty="0">
                <a:ln>
                  <a:noFill/>
                </a:ln>
                <a:solidFill>
                  <a:srgbClr val="FFFFFF"/>
                </a:solidFill>
                <a:effectLst/>
                <a:uLnTx/>
                <a:uFillTx/>
                <a:latin typeface="Calibri"/>
                <a:ea typeface="+mn-ea"/>
                <a:cs typeface="+mn-cs"/>
              </a:endParaRPr>
            </a:p>
          </p:txBody>
        </p:sp>
      </p:grpSp>
      <p:cxnSp>
        <p:nvCxnSpPr>
          <p:cNvPr id="674" name="Straight Connector 673">
            <a:extLst>
              <a:ext uri="{FF2B5EF4-FFF2-40B4-BE49-F238E27FC236}">
                <a16:creationId xmlns:a16="http://schemas.microsoft.com/office/drawing/2014/main" id="{F9C0504D-2E26-104F-93F4-9F8424B55444}"/>
              </a:ext>
            </a:extLst>
          </p:cNvPr>
          <p:cNvCxnSpPr>
            <a:cxnSpLocks/>
          </p:cNvCxnSpPr>
          <p:nvPr/>
        </p:nvCxnSpPr>
        <p:spPr>
          <a:xfrm>
            <a:off x="9452059" y="3151997"/>
            <a:ext cx="0" cy="695860"/>
          </a:xfrm>
          <a:prstGeom prst="line">
            <a:avLst/>
          </a:prstGeom>
          <a:ln>
            <a:solidFill>
              <a:srgbClr val="E0554D"/>
            </a:solidFill>
            <a:prstDash val="dash"/>
          </a:ln>
        </p:spPr>
        <p:style>
          <a:lnRef idx="1">
            <a:schemeClr val="accent1"/>
          </a:lnRef>
          <a:fillRef idx="0">
            <a:schemeClr val="accent1"/>
          </a:fillRef>
          <a:effectRef idx="0">
            <a:schemeClr val="accent1"/>
          </a:effectRef>
          <a:fontRef idx="minor">
            <a:schemeClr val="tx1"/>
          </a:fontRef>
        </p:style>
      </p:cxnSp>
      <p:sp>
        <p:nvSpPr>
          <p:cNvPr id="690" name="Rectangle 689">
            <a:extLst>
              <a:ext uri="{FF2B5EF4-FFF2-40B4-BE49-F238E27FC236}">
                <a16:creationId xmlns:a16="http://schemas.microsoft.com/office/drawing/2014/main" id="{1E3E39BD-C69E-F247-A186-6AA95F0B289F}"/>
              </a:ext>
            </a:extLst>
          </p:cNvPr>
          <p:cNvSpPr/>
          <p:nvPr/>
        </p:nvSpPr>
        <p:spPr>
          <a:xfrm>
            <a:off x="6025381" y="3151997"/>
            <a:ext cx="1106008" cy="338554"/>
          </a:xfrm>
          <a:prstGeom prst="rect">
            <a:avLst/>
          </a:prstGeom>
          <a:effectLst/>
        </p:spPr>
        <p:txBody>
          <a:bodyPr wrap="none">
            <a:spAutoFit/>
          </a:bodyP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0554D"/>
                </a:solidFill>
                <a:effectLst/>
                <a:uLnTx/>
                <a:uFillTx/>
                <a:latin typeface="Calibri"/>
                <a:ea typeface="+mn-ea"/>
                <a:cs typeface="+mn-cs"/>
              </a:rPr>
              <a:t>HTTPS/443</a:t>
            </a:r>
          </a:p>
        </p:txBody>
      </p:sp>
      <p:cxnSp>
        <p:nvCxnSpPr>
          <p:cNvPr id="691" name="Straight Connector 690">
            <a:extLst>
              <a:ext uri="{FF2B5EF4-FFF2-40B4-BE49-F238E27FC236}">
                <a16:creationId xmlns:a16="http://schemas.microsoft.com/office/drawing/2014/main" id="{D17C4048-8AC5-5A43-800F-00E89B6D3090}"/>
              </a:ext>
            </a:extLst>
          </p:cNvPr>
          <p:cNvCxnSpPr>
            <a:cxnSpLocks/>
            <a:stCxn id="188" idx="2"/>
          </p:cNvCxnSpPr>
          <p:nvPr/>
        </p:nvCxnSpPr>
        <p:spPr>
          <a:xfrm>
            <a:off x="2983781" y="3146611"/>
            <a:ext cx="5290" cy="675525"/>
          </a:xfrm>
          <a:prstGeom prst="line">
            <a:avLst/>
          </a:prstGeom>
          <a:ln>
            <a:solidFill>
              <a:srgbClr val="E0554D"/>
            </a:solidFill>
            <a:prstDash val="dash"/>
          </a:ln>
        </p:spPr>
        <p:style>
          <a:lnRef idx="1">
            <a:schemeClr val="accent1"/>
          </a:lnRef>
          <a:fillRef idx="0">
            <a:schemeClr val="accent1"/>
          </a:fillRef>
          <a:effectRef idx="0">
            <a:schemeClr val="accent1"/>
          </a:effectRef>
          <a:fontRef idx="minor">
            <a:schemeClr val="tx1"/>
          </a:fontRef>
        </p:style>
      </p:cxnSp>
      <p:cxnSp>
        <p:nvCxnSpPr>
          <p:cNvPr id="692" name="Straight Connector 691">
            <a:extLst>
              <a:ext uri="{FF2B5EF4-FFF2-40B4-BE49-F238E27FC236}">
                <a16:creationId xmlns:a16="http://schemas.microsoft.com/office/drawing/2014/main" id="{BD873D97-BF57-CA42-8D76-2A4C6E58A586}"/>
              </a:ext>
            </a:extLst>
          </p:cNvPr>
          <p:cNvCxnSpPr>
            <a:cxnSpLocks/>
          </p:cNvCxnSpPr>
          <p:nvPr/>
        </p:nvCxnSpPr>
        <p:spPr>
          <a:xfrm flipH="1">
            <a:off x="2989071" y="3840435"/>
            <a:ext cx="2620122" cy="0"/>
          </a:xfrm>
          <a:prstGeom prst="line">
            <a:avLst/>
          </a:prstGeom>
          <a:ln>
            <a:solidFill>
              <a:srgbClr val="E0554D"/>
            </a:solidFill>
            <a:prstDash val="dash"/>
          </a:ln>
        </p:spPr>
        <p:style>
          <a:lnRef idx="1">
            <a:schemeClr val="accent1"/>
          </a:lnRef>
          <a:fillRef idx="0">
            <a:schemeClr val="accent1"/>
          </a:fillRef>
          <a:effectRef idx="0">
            <a:schemeClr val="accent1"/>
          </a:effectRef>
          <a:fontRef idx="minor">
            <a:schemeClr val="tx1"/>
          </a:fontRef>
        </p:style>
      </p:cxnSp>
      <p:cxnSp>
        <p:nvCxnSpPr>
          <p:cNvPr id="693" name="Straight Connector 692">
            <a:extLst>
              <a:ext uri="{FF2B5EF4-FFF2-40B4-BE49-F238E27FC236}">
                <a16:creationId xmlns:a16="http://schemas.microsoft.com/office/drawing/2014/main" id="{46823A92-22CC-9D4D-94EC-AC2FC479F271}"/>
              </a:ext>
            </a:extLst>
          </p:cNvPr>
          <p:cNvCxnSpPr>
            <a:cxnSpLocks/>
          </p:cNvCxnSpPr>
          <p:nvPr/>
        </p:nvCxnSpPr>
        <p:spPr>
          <a:xfrm flipH="1">
            <a:off x="4445547" y="3545025"/>
            <a:ext cx="1797807" cy="0"/>
          </a:xfrm>
          <a:prstGeom prst="line">
            <a:avLst/>
          </a:prstGeom>
          <a:ln>
            <a:solidFill>
              <a:srgbClr val="E0554D"/>
            </a:solidFill>
            <a:prstDash val="dash"/>
          </a:ln>
        </p:spPr>
        <p:style>
          <a:lnRef idx="1">
            <a:schemeClr val="accent1"/>
          </a:lnRef>
          <a:fillRef idx="0">
            <a:schemeClr val="accent1"/>
          </a:fillRef>
          <a:effectRef idx="0">
            <a:schemeClr val="accent1"/>
          </a:effectRef>
          <a:fontRef idx="minor">
            <a:schemeClr val="tx1"/>
          </a:fontRef>
        </p:style>
      </p:cxnSp>
      <p:cxnSp>
        <p:nvCxnSpPr>
          <p:cNvPr id="694" name="Straight Connector 693">
            <a:extLst>
              <a:ext uri="{FF2B5EF4-FFF2-40B4-BE49-F238E27FC236}">
                <a16:creationId xmlns:a16="http://schemas.microsoft.com/office/drawing/2014/main" id="{F2E3F240-ACFD-BA40-9833-9DEF5D9526B8}"/>
              </a:ext>
            </a:extLst>
          </p:cNvPr>
          <p:cNvCxnSpPr>
            <a:cxnSpLocks/>
          </p:cNvCxnSpPr>
          <p:nvPr/>
        </p:nvCxnSpPr>
        <p:spPr>
          <a:xfrm flipH="1">
            <a:off x="6910123" y="3561951"/>
            <a:ext cx="1092748" cy="0"/>
          </a:xfrm>
          <a:prstGeom prst="line">
            <a:avLst/>
          </a:prstGeom>
          <a:ln>
            <a:solidFill>
              <a:srgbClr val="E0554D"/>
            </a:solidFill>
            <a:prstDash val="dash"/>
          </a:ln>
        </p:spPr>
        <p:style>
          <a:lnRef idx="1">
            <a:schemeClr val="accent1"/>
          </a:lnRef>
          <a:fillRef idx="0">
            <a:schemeClr val="accent1"/>
          </a:fillRef>
          <a:effectRef idx="0">
            <a:schemeClr val="accent1"/>
          </a:effectRef>
          <a:fontRef idx="minor">
            <a:schemeClr val="tx1"/>
          </a:fontRef>
        </p:style>
      </p:cxnSp>
      <p:cxnSp>
        <p:nvCxnSpPr>
          <p:cNvPr id="695" name="Straight Connector 694">
            <a:extLst>
              <a:ext uri="{FF2B5EF4-FFF2-40B4-BE49-F238E27FC236}">
                <a16:creationId xmlns:a16="http://schemas.microsoft.com/office/drawing/2014/main" id="{D790F1B4-F5C5-9541-A597-1528ADFCEA28}"/>
              </a:ext>
            </a:extLst>
          </p:cNvPr>
          <p:cNvCxnSpPr>
            <a:cxnSpLocks/>
          </p:cNvCxnSpPr>
          <p:nvPr/>
        </p:nvCxnSpPr>
        <p:spPr>
          <a:xfrm flipH="1">
            <a:off x="7543977" y="3845399"/>
            <a:ext cx="1908082" cy="0"/>
          </a:xfrm>
          <a:prstGeom prst="line">
            <a:avLst/>
          </a:prstGeom>
          <a:ln>
            <a:solidFill>
              <a:srgbClr val="E0554D"/>
            </a:solidFill>
            <a:prstDash val="dash"/>
          </a:ln>
        </p:spPr>
        <p:style>
          <a:lnRef idx="1">
            <a:schemeClr val="accent1"/>
          </a:lnRef>
          <a:fillRef idx="0">
            <a:schemeClr val="accent1"/>
          </a:fillRef>
          <a:effectRef idx="0">
            <a:schemeClr val="accent1"/>
          </a:effectRef>
          <a:fontRef idx="minor">
            <a:schemeClr val="tx1"/>
          </a:fontRef>
        </p:style>
      </p:cxnSp>
      <p:cxnSp>
        <p:nvCxnSpPr>
          <p:cNvPr id="696" name="Straight Connector 695">
            <a:extLst>
              <a:ext uri="{FF2B5EF4-FFF2-40B4-BE49-F238E27FC236}">
                <a16:creationId xmlns:a16="http://schemas.microsoft.com/office/drawing/2014/main" id="{66EAF64F-CB05-5647-89F8-3E47D4082C1D}"/>
              </a:ext>
            </a:extLst>
          </p:cNvPr>
          <p:cNvCxnSpPr>
            <a:cxnSpLocks/>
            <a:stCxn id="193" idx="2"/>
          </p:cNvCxnSpPr>
          <p:nvPr/>
        </p:nvCxnSpPr>
        <p:spPr>
          <a:xfrm>
            <a:off x="8002871" y="3146611"/>
            <a:ext cx="0" cy="419863"/>
          </a:xfrm>
          <a:prstGeom prst="line">
            <a:avLst/>
          </a:prstGeom>
          <a:ln>
            <a:solidFill>
              <a:srgbClr val="E0554D"/>
            </a:solidFill>
            <a:prstDash val="dash"/>
          </a:ln>
        </p:spPr>
        <p:style>
          <a:lnRef idx="1">
            <a:schemeClr val="accent1"/>
          </a:lnRef>
          <a:fillRef idx="0">
            <a:schemeClr val="accent1"/>
          </a:fillRef>
          <a:effectRef idx="0">
            <a:schemeClr val="accent1"/>
          </a:effectRef>
          <a:fontRef idx="minor">
            <a:schemeClr val="tx1"/>
          </a:fontRef>
        </p:style>
      </p:cxnSp>
      <p:cxnSp>
        <p:nvCxnSpPr>
          <p:cNvPr id="697" name="Straight Connector 696">
            <a:extLst>
              <a:ext uri="{FF2B5EF4-FFF2-40B4-BE49-F238E27FC236}">
                <a16:creationId xmlns:a16="http://schemas.microsoft.com/office/drawing/2014/main" id="{3232A2DA-A255-C849-A45E-C8A9CAF84B65}"/>
              </a:ext>
            </a:extLst>
          </p:cNvPr>
          <p:cNvCxnSpPr>
            <a:cxnSpLocks/>
          </p:cNvCxnSpPr>
          <p:nvPr/>
        </p:nvCxnSpPr>
        <p:spPr>
          <a:xfrm>
            <a:off x="5611695" y="3855799"/>
            <a:ext cx="5552" cy="396000"/>
          </a:xfrm>
          <a:prstGeom prst="line">
            <a:avLst/>
          </a:prstGeom>
          <a:ln>
            <a:solidFill>
              <a:srgbClr val="E0554D"/>
            </a:solidFill>
            <a:prstDash val="dash"/>
          </a:ln>
        </p:spPr>
        <p:style>
          <a:lnRef idx="1">
            <a:schemeClr val="accent1"/>
          </a:lnRef>
          <a:fillRef idx="0">
            <a:schemeClr val="accent1"/>
          </a:fillRef>
          <a:effectRef idx="0">
            <a:schemeClr val="accent1"/>
          </a:effectRef>
          <a:fontRef idx="minor">
            <a:schemeClr val="tx1"/>
          </a:fontRef>
        </p:style>
      </p:cxnSp>
      <p:cxnSp>
        <p:nvCxnSpPr>
          <p:cNvPr id="698" name="Straight Connector 697">
            <a:extLst>
              <a:ext uri="{FF2B5EF4-FFF2-40B4-BE49-F238E27FC236}">
                <a16:creationId xmlns:a16="http://schemas.microsoft.com/office/drawing/2014/main" id="{E86E5CDB-46BD-2E42-98EC-D8A6477A8B67}"/>
              </a:ext>
            </a:extLst>
          </p:cNvPr>
          <p:cNvCxnSpPr>
            <a:cxnSpLocks/>
          </p:cNvCxnSpPr>
          <p:nvPr/>
        </p:nvCxnSpPr>
        <p:spPr>
          <a:xfrm>
            <a:off x="6259271" y="3552213"/>
            <a:ext cx="0" cy="684000"/>
          </a:xfrm>
          <a:prstGeom prst="line">
            <a:avLst/>
          </a:prstGeom>
          <a:ln>
            <a:solidFill>
              <a:srgbClr val="E0554D"/>
            </a:solidFill>
            <a:prstDash val="dash"/>
          </a:ln>
        </p:spPr>
        <p:style>
          <a:lnRef idx="1">
            <a:schemeClr val="accent1"/>
          </a:lnRef>
          <a:fillRef idx="0">
            <a:schemeClr val="accent1"/>
          </a:fillRef>
          <a:effectRef idx="0">
            <a:schemeClr val="accent1"/>
          </a:effectRef>
          <a:fontRef idx="minor">
            <a:schemeClr val="tx1"/>
          </a:fontRef>
        </p:style>
      </p:cxnSp>
      <p:cxnSp>
        <p:nvCxnSpPr>
          <p:cNvPr id="699" name="Straight Connector 698">
            <a:extLst>
              <a:ext uri="{FF2B5EF4-FFF2-40B4-BE49-F238E27FC236}">
                <a16:creationId xmlns:a16="http://schemas.microsoft.com/office/drawing/2014/main" id="{AE0306FB-63EA-9E45-9D04-0E8341BDDEA8}"/>
              </a:ext>
            </a:extLst>
          </p:cNvPr>
          <p:cNvCxnSpPr>
            <a:cxnSpLocks/>
          </p:cNvCxnSpPr>
          <p:nvPr/>
        </p:nvCxnSpPr>
        <p:spPr>
          <a:xfrm>
            <a:off x="7559557" y="3847857"/>
            <a:ext cx="5552" cy="396000"/>
          </a:xfrm>
          <a:prstGeom prst="line">
            <a:avLst/>
          </a:prstGeom>
          <a:ln>
            <a:solidFill>
              <a:srgbClr val="E0554D"/>
            </a:solidFill>
            <a:prstDash val="dash"/>
          </a:ln>
        </p:spPr>
        <p:style>
          <a:lnRef idx="1">
            <a:schemeClr val="accent1"/>
          </a:lnRef>
          <a:fillRef idx="0">
            <a:schemeClr val="accent1"/>
          </a:fillRef>
          <a:effectRef idx="0">
            <a:schemeClr val="accent1"/>
          </a:effectRef>
          <a:fontRef idx="minor">
            <a:schemeClr val="tx1"/>
          </a:fontRef>
        </p:style>
      </p:cxnSp>
      <p:cxnSp>
        <p:nvCxnSpPr>
          <p:cNvPr id="700" name="Straight Connector 699">
            <a:extLst>
              <a:ext uri="{FF2B5EF4-FFF2-40B4-BE49-F238E27FC236}">
                <a16:creationId xmlns:a16="http://schemas.microsoft.com/office/drawing/2014/main" id="{B19E805B-914A-ED4E-AB26-7D4264E9F68B}"/>
              </a:ext>
            </a:extLst>
          </p:cNvPr>
          <p:cNvCxnSpPr>
            <a:cxnSpLocks/>
          </p:cNvCxnSpPr>
          <p:nvPr/>
        </p:nvCxnSpPr>
        <p:spPr>
          <a:xfrm>
            <a:off x="6912193" y="3555141"/>
            <a:ext cx="0" cy="684000"/>
          </a:xfrm>
          <a:prstGeom prst="line">
            <a:avLst/>
          </a:prstGeom>
          <a:ln>
            <a:solidFill>
              <a:srgbClr val="E0554D"/>
            </a:solidFill>
            <a:prstDash val="dash"/>
          </a:ln>
        </p:spPr>
        <p:style>
          <a:lnRef idx="1">
            <a:schemeClr val="accent1"/>
          </a:lnRef>
          <a:fillRef idx="0">
            <a:schemeClr val="accent1"/>
          </a:fillRef>
          <a:effectRef idx="0">
            <a:schemeClr val="accent1"/>
          </a:effectRef>
          <a:fontRef idx="minor">
            <a:schemeClr val="tx1"/>
          </a:fontRef>
        </p:style>
      </p:cxnSp>
      <p:sp>
        <p:nvSpPr>
          <p:cNvPr id="244" name="Rectangle 243">
            <a:extLst>
              <a:ext uri="{FF2B5EF4-FFF2-40B4-BE49-F238E27FC236}">
                <a16:creationId xmlns:a16="http://schemas.microsoft.com/office/drawing/2014/main" id="{26334DDF-1340-3247-A5CA-BF2D9CC23CF4}"/>
              </a:ext>
            </a:extLst>
          </p:cNvPr>
          <p:cNvSpPr/>
          <p:nvPr/>
        </p:nvSpPr>
        <p:spPr>
          <a:xfrm rot="10800000">
            <a:off x="11695349" y="2375474"/>
            <a:ext cx="6162660" cy="3722070"/>
          </a:xfrm>
          <a:prstGeom prst="rect">
            <a:avLst/>
          </a:prstGeom>
          <a:gradFill>
            <a:gsLst>
              <a:gs pos="100000">
                <a:srgbClr val="333234"/>
              </a:gs>
              <a:gs pos="0">
                <a:srgbClr val="333234"/>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FFFFFF"/>
                </a:solidFill>
                <a:effectLst/>
                <a:uLnTx/>
                <a:uFillTx/>
                <a:latin typeface="Calibri"/>
                <a:ea typeface="+mn-ea"/>
                <a:cs typeface="+mn-cs"/>
              </a:rPr>
              <a:t>                        </a:t>
            </a:r>
          </a:p>
        </p:txBody>
      </p:sp>
      <p:sp>
        <p:nvSpPr>
          <p:cNvPr id="582" name="Rectangle 581">
            <a:extLst>
              <a:ext uri="{FF2B5EF4-FFF2-40B4-BE49-F238E27FC236}">
                <a16:creationId xmlns:a16="http://schemas.microsoft.com/office/drawing/2014/main" id="{0DAA75F9-6284-104F-B229-58F8F242CE1C}"/>
              </a:ext>
            </a:extLst>
          </p:cNvPr>
          <p:cNvSpPr/>
          <p:nvPr/>
        </p:nvSpPr>
        <p:spPr>
          <a:xfrm>
            <a:off x="6102176" y="5746290"/>
            <a:ext cx="3045150" cy="338554"/>
          </a:xfrm>
          <a:prstGeom prst="rect">
            <a:avLst/>
          </a:prstGeom>
          <a:effectLst/>
        </p:spPr>
        <p:txBody>
          <a:bodyPr wrap="square">
            <a:spAutoFit/>
          </a:bodyP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2C5E6"/>
                </a:solidFill>
                <a:effectLst/>
                <a:uLnTx/>
                <a:uFillTx/>
                <a:latin typeface="Calibri"/>
                <a:ea typeface="+mn-ea"/>
                <a:cs typeface="+mn-cs"/>
              </a:rPr>
              <a:t>SSH Reverse Tunneling</a:t>
            </a:r>
          </a:p>
        </p:txBody>
      </p:sp>
      <p:sp>
        <p:nvSpPr>
          <p:cNvPr id="706" name="Rectangle 705">
            <a:extLst>
              <a:ext uri="{FF2B5EF4-FFF2-40B4-BE49-F238E27FC236}">
                <a16:creationId xmlns:a16="http://schemas.microsoft.com/office/drawing/2014/main" id="{E1C74B2F-96F6-9E48-B55D-03D41996CC27}"/>
              </a:ext>
            </a:extLst>
          </p:cNvPr>
          <p:cNvSpPr/>
          <p:nvPr/>
        </p:nvSpPr>
        <p:spPr>
          <a:xfrm>
            <a:off x="2920065" y="4295007"/>
            <a:ext cx="1359668" cy="523220"/>
          </a:xfrm>
          <a:prstGeom prst="rect">
            <a:avLst/>
          </a:prstGeom>
          <a:ln>
            <a:noFill/>
          </a:ln>
        </p:spPr>
        <p:txBody>
          <a:bodyPr wrap="none">
            <a:spAutoFit/>
          </a:bodyPr>
          <a:lstStyle/>
          <a:p>
            <a:pPr marL="0" marR="0" lvl="0" indent="0" algn="l" defTabSz="91403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4"/>
                </a:solidFill>
                <a:effectLst>
                  <a:innerShdw blurRad="63500" dist="50800" dir="13500000">
                    <a:prstClr val="black">
                      <a:alpha val="50000"/>
                    </a:prstClr>
                  </a:innerShdw>
                </a:effectLst>
                <a:uLnTx/>
                <a:uFillTx/>
                <a:latin typeface="Calibri"/>
                <a:ea typeface="+mn-ea"/>
                <a:cs typeface="+mn-cs"/>
              </a:rPr>
              <a:t>Firewall</a:t>
            </a:r>
            <a:endParaRPr kumimoji="0" lang="en-US" sz="2800" b="0" i="0" u="none" strike="noStrike" kern="1200" cap="none" spc="0" normalizeH="0" baseline="0" noProof="0" dirty="0">
              <a:ln>
                <a:noFill/>
              </a:ln>
              <a:solidFill>
                <a:schemeClr val="accent4"/>
              </a:solidFill>
              <a:effectLst/>
              <a:uLnTx/>
              <a:uFillTx/>
              <a:latin typeface="Calibri"/>
              <a:ea typeface="+mn-ea"/>
              <a:cs typeface="+mn-cs"/>
            </a:endParaRPr>
          </a:p>
        </p:txBody>
      </p:sp>
      <p:cxnSp>
        <p:nvCxnSpPr>
          <p:cNvPr id="707" name="Straight Connector 706">
            <a:extLst>
              <a:ext uri="{FF2B5EF4-FFF2-40B4-BE49-F238E27FC236}">
                <a16:creationId xmlns:a16="http://schemas.microsoft.com/office/drawing/2014/main" id="{0D76B1EE-8CA4-CB49-B8E3-EE1F6E3B7FC1}"/>
              </a:ext>
            </a:extLst>
          </p:cNvPr>
          <p:cNvCxnSpPr>
            <a:cxnSpLocks/>
          </p:cNvCxnSpPr>
          <p:nvPr/>
        </p:nvCxnSpPr>
        <p:spPr>
          <a:xfrm>
            <a:off x="4445547" y="3134337"/>
            <a:ext cx="0" cy="410688"/>
          </a:xfrm>
          <a:prstGeom prst="line">
            <a:avLst/>
          </a:prstGeom>
          <a:ln>
            <a:solidFill>
              <a:srgbClr val="E0554D"/>
            </a:solidFill>
            <a:prstDash val="dash"/>
          </a:ln>
        </p:spPr>
        <p:style>
          <a:lnRef idx="1">
            <a:schemeClr val="accent1"/>
          </a:lnRef>
          <a:fillRef idx="0">
            <a:schemeClr val="accent1"/>
          </a:fillRef>
          <a:effectRef idx="0">
            <a:schemeClr val="accent1"/>
          </a:effectRef>
          <a:fontRef idx="minor">
            <a:schemeClr val="tx1"/>
          </a:fontRef>
        </p:style>
      </p:cxnSp>
      <p:pic>
        <p:nvPicPr>
          <p:cNvPr id="708" name="Picture 707">
            <a:extLst>
              <a:ext uri="{FF2B5EF4-FFF2-40B4-BE49-F238E27FC236}">
                <a16:creationId xmlns:a16="http://schemas.microsoft.com/office/drawing/2014/main" id="{E55591D4-2DF7-C84D-BBEA-00B6D65F804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02604" y="5309918"/>
            <a:ext cx="2900602" cy="593166"/>
          </a:xfrm>
          <a:prstGeom prst="rect">
            <a:avLst/>
          </a:prstGeom>
          <a:effectLst>
            <a:innerShdw blurRad="63500" dist="50800" dir="13500000">
              <a:prstClr val="black">
                <a:alpha val="50000"/>
              </a:prstClr>
            </a:innerShdw>
          </a:effectLst>
        </p:spPr>
      </p:pic>
      <p:sp>
        <p:nvSpPr>
          <p:cNvPr id="714" name="TextBox 713">
            <a:extLst>
              <a:ext uri="{FF2B5EF4-FFF2-40B4-BE49-F238E27FC236}">
                <a16:creationId xmlns:a16="http://schemas.microsoft.com/office/drawing/2014/main" id="{F9435358-381F-634C-A45A-2385EC9BC392}"/>
              </a:ext>
            </a:extLst>
          </p:cNvPr>
          <p:cNvSpPr txBox="1"/>
          <p:nvPr/>
        </p:nvSpPr>
        <p:spPr>
          <a:xfrm>
            <a:off x="6930547" y="6108814"/>
            <a:ext cx="1258020" cy="429348"/>
          </a:xfrm>
          <a:prstGeom prst="rect">
            <a:avLst/>
          </a:prstGeom>
          <a:noFill/>
        </p:spPr>
        <p:txBody>
          <a:bodyPr wrap="square" rtlCol="0">
            <a:spAutoFit/>
          </a:bodyPr>
          <a:lstStyle>
            <a:defPPr>
              <a:defRPr lang="en-US"/>
            </a:defPPr>
            <a:lvl1pPr>
              <a:defRPr sz="1800">
                <a:solidFill>
                  <a:schemeClr val="accent6">
                    <a:lumMod val="50000"/>
                  </a:schemeClr>
                </a:solidFill>
              </a:defRPr>
            </a:lvl1pPr>
          </a:lstStyle>
          <a:p>
            <a:pPr marL="0" marR="0" lvl="0" indent="0" algn="ctr" defTabSz="2436750" rtl="0" eaLnBrk="1" fontAlgn="auto" latinLnBrk="0" hangingPunct="1">
              <a:lnSpc>
                <a:spcPts val="28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a:ea typeface="+mn-ea"/>
                <a:cs typeface="+mn-cs"/>
              </a:rPr>
              <a:t>SRA Site</a:t>
            </a:r>
          </a:p>
        </p:txBody>
      </p:sp>
      <p:sp>
        <p:nvSpPr>
          <p:cNvPr id="715" name="Rectangle 714">
            <a:extLst>
              <a:ext uri="{FF2B5EF4-FFF2-40B4-BE49-F238E27FC236}">
                <a16:creationId xmlns:a16="http://schemas.microsoft.com/office/drawing/2014/main" id="{0EDE9662-9028-2F4B-A12C-51C1A75F3B47}"/>
              </a:ext>
            </a:extLst>
          </p:cNvPr>
          <p:cNvSpPr/>
          <p:nvPr/>
        </p:nvSpPr>
        <p:spPr>
          <a:xfrm>
            <a:off x="6486519" y="6964028"/>
            <a:ext cx="1249061" cy="276999"/>
          </a:xfrm>
          <a:prstGeom prst="rect">
            <a:avLst/>
          </a:prstGeom>
          <a:effectLst/>
        </p:spPr>
        <p:txBody>
          <a:bodyPr wrap="none">
            <a:spAutoFit/>
          </a:bodyP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2C5E6"/>
                </a:solidFill>
                <a:effectLst/>
                <a:uLnTx/>
                <a:uFillTx/>
                <a:latin typeface="Calibri"/>
                <a:ea typeface="+mn-ea"/>
                <a:cs typeface="+mn-cs"/>
              </a:rPr>
              <a:t>VNC/5800, 5900</a:t>
            </a:r>
          </a:p>
        </p:txBody>
      </p:sp>
      <p:sp>
        <p:nvSpPr>
          <p:cNvPr id="716" name="Rectangle 715">
            <a:extLst>
              <a:ext uri="{FF2B5EF4-FFF2-40B4-BE49-F238E27FC236}">
                <a16:creationId xmlns:a16="http://schemas.microsoft.com/office/drawing/2014/main" id="{81B0DE34-B910-D945-A90C-9C3B4F267BA9}"/>
              </a:ext>
            </a:extLst>
          </p:cNvPr>
          <p:cNvSpPr/>
          <p:nvPr/>
        </p:nvSpPr>
        <p:spPr>
          <a:xfrm>
            <a:off x="8522624" y="6510760"/>
            <a:ext cx="996170" cy="276999"/>
          </a:xfrm>
          <a:prstGeom prst="rect">
            <a:avLst/>
          </a:prstGeom>
          <a:effectLst/>
        </p:spPr>
        <p:txBody>
          <a:bodyPr wrap="none">
            <a:spAutoFit/>
          </a:bodyP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alibri"/>
                <a:ea typeface="+mn-ea"/>
                <a:cs typeface="+mn-cs"/>
              </a:rPr>
              <a:t>HTTP/80,443</a:t>
            </a:r>
          </a:p>
        </p:txBody>
      </p:sp>
      <p:sp>
        <p:nvSpPr>
          <p:cNvPr id="717" name="Rectangle 716">
            <a:extLst>
              <a:ext uri="{FF2B5EF4-FFF2-40B4-BE49-F238E27FC236}">
                <a16:creationId xmlns:a16="http://schemas.microsoft.com/office/drawing/2014/main" id="{4FBC1937-F194-E442-A136-D291B6EA9D1F}"/>
              </a:ext>
            </a:extLst>
          </p:cNvPr>
          <p:cNvSpPr/>
          <p:nvPr/>
        </p:nvSpPr>
        <p:spPr>
          <a:xfrm>
            <a:off x="5477158" y="6968516"/>
            <a:ext cx="808105" cy="276999"/>
          </a:xfrm>
          <a:prstGeom prst="rect">
            <a:avLst/>
          </a:prstGeom>
          <a:effectLst/>
        </p:spPr>
        <p:txBody>
          <a:bodyPr wrap="none">
            <a:spAutoFit/>
          </a:bodyP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B050"/>
                </a:solidFill>
                <a:effectLst/>
                <a:uLnTx/>
                <a:uFillTx/>
                <a:latin typeface="Calibri"/>
                <a:ea typeface="+mn-ea"/>
                <a:cs typeface="+mn-cs"/>
              </a:rPr>
              <a:t>RDP/3389</a:t>
            </a:r>
          </a:p>
        </p:txBody>
      </p:sp>
      <p:sp>
        <p:nvSpPr>
          <p:cNvPr id="718" name="Rectangle 717">
            <a:extLst>
              <a:ext uri="{FF2B5EF4-FFF2-40B4-BE49-F238E27FC236}">
                <a16:creationId xmlns:a16="http://schemas.microsoft.com/office/drawing/2014/main" id="{DCDF9914-73DB-2643-ADA0-29512A5D7475}"/>
              </a:ext>
            </a:extLst>
          </p:cNvPr>
          <p:cNvSpPr/>
          <p:nvPr/>
        </p:nvSpPr>
        <p:spPr>
          <a:xfrm>
            <a:off x="2954041" y="6526158"/>
            <a:ext cx="638316" cy="276999"/>
          </a:xfrm>
          <a:prstGeom prst="rect">
            <a:avLst/>
          </a:prstGeom>
          <a:effectLst/>
        </p:spPr>
        <p:txBody>
          <a:bodyPr wrap="none">
            <a:spAutoFit/>
          </a:bodyP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28ADA"/>
                </a:solidFill>
                <a:effectLst/>
                <a:uLnTx/>
                <a:uFillTx/>
                <a:latin typeface="Calibri"/>
                <a:ea typeface="+mn-ea"/>
                <a:cs typeface="+mn-cs"/>
              </a:rPr>
              <a:t>SSH/22</a:t>
            </a:r>
          </a:p>
        </p:txBody>
      </p:sp>
      <p:pic>
        <p:nvPicPr>
          <p:cNvPr id="719" name="Picture 718">
            <a:extLst>
              <a:ext uri="{FF2B5EF4-FFF2-40B4-BE49-F238E27FC236}">
                <a16:creationId xmlns:a16="http://schemas.microsoft.com/office/drawing/2014/main" id="{B1D65C22-EBAA-8241-AB0C-C2E8A650167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95220" y="4174896"/>
            <a:ext cx="2900602" cy="593166"/>
          </a:xfrm>
          <a:prstGeom prst="rect">
            <a:avLst/>
          </a:prstGeom>
          <a:effectLst>
            <a:innerShdw blurRad="63500" dist="50800" dir="13500000">
              <a:prstClr val="black">
                <a:alpha val="50000"/>
              </a:prstClr>
            </a:innerShdw>
          </a:effectLst>
        </p:spPr>
      </p:pic>
      <p:cxnSp>
        <p:nvCxnSpPr>
          <p:cNvPr id="721" name="Elbow Connector 720">
            <a:extLst>
              <a:ext uri="{FF2B5EF4-FFF2-40B4-BE49-F238E27FC236}">
                <a16:creationId xmlns:a16="http://schemas.microsoft.com/office/drawing/2014/main" id="{6B402267-6A59-C940-A4F3-0F5F99D0FA86}"/>
              </a:ext>
            </a:extLst>
          </p:cNvPr>
          <p:cNvCxnSpPr>
            <a:cxnSpLocks/>
            <a:stCxn id="708" idx="3"/>
            <a:endCxn id="171" idx="2"/>
          </p:cNvCxnSpPr>
          <p:nvPr/>
        </p:nvCxnSpPr>
        <p:spPr>
          <a:xfrm flipV="1">
            <a:off x="7903206" y="4761880"/>
            <a:ext cx="1418622" cy="844622"/>
          </a:xfrm>
          <a:prstGeom prst="bentConnector2">
            <a:avLst/>
          </a:prstGeom>
          <a:ln w="15875">
            <a:headEnd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722" name="Straight Connector 721">
            <a:extLst>
              <a:ext uri="{FF2B5EF4-FFF2-40B4-BE49-F238E27FC236}">
                <a16:creationId xmlns:a16="http://schemas.microsoft.com/office/drawing/2014/main" id="{5E419CD5-DA11-E84E-8E7B-9F548C9E2759}"/>
              </a:ext>
            </a:extLst>
          </p:cNvPr>
          <p:cNvCxnSpPr>
            <a:cxnSpLocks/>
            <a:endCxn id="713" idx="0"/>
          </p:cNvCxnSpPr>
          <p:nvPr/>
        </p:nvCxnSpPr>
        <p:spPr>
          <a:xfrm>
            <a:off x="6377451" y="5775112"/>
            <a:ext cx="0" cy="356414"/>
          </a:xfrm>
          <a:prstGeom prst="line">
            <a:avLst/>
          </a:prstGeom>
          <a:ln w="15875">
            <a:solidFill>
              <a:schemeClr val="accent1"/>
            </a:solidFill>
            <a:headEnd type="triangle" w="sm" len="sm"/>
            <a:tailEnd type="none" w="sm" len="sm"/>
          </a:ln>
        </p:spPr>
        <p:style>
          <a:lnRef idx="1">
            <a:schemeClr val="accent1"/>
          </a:lnRef>
          <a:fillRef idx="0">
            <a:schemeClr val="accent1"/>
          </a:fillRef>
          <a:effectRef idx="0">
            <a:schemeClr val="accent1"/>
          </a:effectRef>
          <a:fontRef idx="minor">
            <a:schemeClr val="tx1"/>
          </a:fontRef>
        </p:style>
      </p:cxnSp>
      <p:pic>
        <p:nvPicPr>
          <p:cNvPr id="713" name="Picture 712">
            <a:extLst>
              <a:ext uri="{FF2B5EF4-FFF2-40B4-BE49-F238E27FC236}">
                <a16:creationId xmlns:a16="http://schemas.microsoft.com/office/drawing/2014/main" id="{7BA8EAB6-C373-9349-8266-88E9B0AD461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707088" y="6131525"/>
            <a:ext cx="1340726" cy="495280"/>
          </a:xfrm>
          <a:prstGeom prst="rect">
            <a:avLst/>
          </a:prstGeom>
        </p:spPr>
      </p:pic>
      <p:sp>
        <p:nvSpPr>
          <p:cNvPr id="27" name="TextBox 26">
            <a:extLst>
              <a:ext uri="{FF2B5EF4-FFF2-40B4-BE49-F238E27FC236}">
                <a16:creationId xmlns:a16="http://schemas.microsoft.com/office/drawing/2014/main" id="{A836EA46-487C-B540-B7A2-DB0DAAC751C5}"/>
              </a:ext>
            </a:extLst>
          </p:cNvPr>
          <p:cNvSpPr txBox="1"/>
          <p:nvPr/>
        </p:nvSpPr>
        <p:spPr>
          <a:xfrm>
            <a:off x="7194324" y="1489612"/>
            <a:ext cx="184731" cy="954107"/>
          </a:xfrm>
          <a:prstGeom prst="rect">
            <a:avLst/>
          </a:prstGeom>
        </p:spPr>
        <p:txBody>
          <a:bodyPr wrap="none" rtlCol="0">
            <a:spAutoFit/>
          </a:bodyPr>
          <a:lstStyle/>
          <a:p>
            <a:pPr marL="0" marR="0" lvl="0" indent="0" algn="l" defTabSz="914032" rtl="0" eaLnBrk="1" fontAlgn="auto" latinLnBrk="0" hangingPunct="1">
              <a:lnSpc>
                <a:spcPct val="100000"/>
              </a:lnSpc>
              <a:spcBef>
                <a:spcPts val="0"/>
              </a:spcBef>
              <a:spcAft>
                <a:spcPts val="0"/>
              </a:spcAft>
              <a:buClrTx/>
              <a:buSzTx/>
              <a:buFontTx/>
              <a:buNone/>
              <a:tabLst/>
              <a:defRPr/>
            </a:pPr>
            <a:endParaRPr kumimoji="0" lang="en-US" sz="5600" b="0" i="0" u="none" strike="noStrike" kern="1200" cap="none" spc="0" normalizeH="0" baseline="0" noProof="0" dirty="0" err="1">
              <a:ln>
                <a:noFill/>
              </a:ln>
              <a:solidFill>
                <a:srgbClr val="FFFFFF"/>
              </a:solidFill>
              <a:effectLst/>
              <a:uLnTx/>
              <a:uFillTx/>
              <a:latin typeface="Calibri "/>
              <a:ea typeface="+mn-ea"/>
              <a:cs typeface="Roboto Light"/>
            </a:endParaRPr>
          </a:p>
        </p:txBody>
      </p:sp>
      <p:cxnSp>
        <p:nvCxnSpPr>
          <p:cNvPr id="724" name="Straight Connector 723">
            <a:extLst>
              <a:ext uri="{FF2B5EF4-FFF2-40B4-BE49-F238E27FC236}">
                <a16:creationId xmlns:a16="http://schemas.microsoft.com/office/drawing/2014/main" id="{082A6C62-CFDD-504A-92FF-A4CFB998E4A0}"/>
              </a:ext>
            </a:extLst>
          </p:cNvPr>
          <p:cNvCxnSpPr>
            <a:cxnSpLocks/>
            <a:endCxn id="171" idx="1"/>
          </p:cNvCxnSpPr>
          <p:nvPr/>
        </p:nvCxnSpPr>
        <p:spPr>
          <a:xfrm>
            <a:off x="7913598" y="4507234"/>
            <a:ext cx="737866" cy="7006"/>
          </a:xfrm>
          <a:prstGeom prst="line">
            <a:avLst/>
          </a:prstGeom>
          <a:ln>
            <a:solidFill>
              <a:srgbClr val="E0554D"/>
            </a:solidFill>
            <a:prstDash val="dash"/>
            <a:tailEnd type="triangle" w="sm" len="sm"/>
          </a:ln>
        </p:spPr>
        <p:style>
          <a:lnRef idx="1">
            <a:schemeClr val="accent1"/>
          </a:lnRef>
          <a:fillRef idx="0">
            <a:schemeClr val="accent1"/>
          </a:fillRef>
          <a:effectRef idx="0">
            <a:schemeClr val="accent1"/>
          </a:effectRef>
          <a:fontRef idx="minor">
            <a:schemeClr val="tx1"/>
          </a:fontRef>
        </p:style>
      </p:cxnSp>
      <p:sp>
        <p:nvSpPr>
          <p:cNvPr id="726" name="Rectangle 725">
            <a:extLst>
              <a:ext uri="{FF2B5EF4-FFF2-40B4-BE49-F238E27FC236}">
                <a16:creationId xmlns:a16="http://schemas.microsoft.com/office/drawing/2014/main" id="{67F84ECB-3B4A-EC40-A157-2BE80F41E857}"/>
              </a:ext>
            </a:extLst>
          </p:cNvPr>
          <p:cNvSpPr/>
          <p:nvPr/>
        </p:nvSpPr>
        <p:spPr>
          <a:xfrm>
            <a:off x="2901599" y="5260065"/>
            <a:ext cx="1359668" cy="523220"/>
          </a:xfrm>
          <a:prstGeom prst="rect">
            <a:avLst/>
          </a:prstGeom>
        </p:spPr>
        <p:txBody>
          <a:bodyPr wrap="none">
            <a:spAutoFit/>
          </a:bodyPr>
          <a:lstStyle/>
          <a:p>
            <a:pPr marL="0" marR="0" lvl="0" indent="0" algn="l" defTabSz="91403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35D77"/>
                </a:solidFill>
                <a:effectLst>
                  <a:innerShdw blurRad="63500" dist="50800" dir="13500000">
                    <a:prstClr val="black">
                      <a:alpha val="50000"/>
                    </a:prstClr>
                  </a:innerShdw>
                </a:effectLst>
                <a:uLnTx/>
                <a:uFillTx/>
                <a:latin typeface="Calibri"/>
                <a:ea typeface="+mn-ea"/>
                <a:cs typeface="+mn-cs"/>
              </a:rPr>
              <a:t>Firewall</a:t>
            </a:r>
            <a:endParaRPr kumimoji="0" lang="en-US" sz="2800" b="0" i="0" u="none" strike="noStrike" kern="1200" cap="none" spc="0" normalizeH="0" baseline="0" noProof="0" dirty="0">
              <a:ln>
                <a:noFill/>
              </a:ln>
              <a:solidFill>
                <a:srgbClr val="035D77"/>
              </a:solidFill>
              <a:effectLst/>
              <a:uLnTx/>
              <a:uFillTx/>
              <a:latin typeface="Calibri"/>
              <a:ea typeface="+mn-ea"/>
              <a:cs typeface="+mn-cs"/>
            </a:endParaRPr>
          </a:p>
        </p:txBody>
      </p:sp>
      <p:sp>
        <p:nvSpPr>
          <p:cNvPr id="729" name="Rectangle 728">
            <a:extLst>
              <a:ext uri="{FF2B5EF4-FFF2-40B4-BE49-F238E27FC236}">
                <a16:creationId xmlns:a16="http://schemas.microsoft.com/office/drawing/2014/main" id="{4948C9B2-4932-274A-B80C-FE2B82ED1AA3}"/>
              </a:ext>
            </a:extLst>
          </p:cNvPr>
          <p:cNvSpPr/>
          <p:nvPr/>
        </p:nvSpPr>
        <p:spPr>
          <a:xfrm>
            <a:off x="9644990" y="4088694"/>
            <a:ext cx="1801934" cy="1072822"/>
          </a:xfrm>
          <a:prstGeom prst="rect">
            <a:avLst/>
          </a:prstGeom>
          <a:solidFill>
            <a:srgbClr val="0B0B0B"/>
          </a:solidFill>
          <a:ln w="12700">
            <a:solidFill>
              <a:srgbClr val="072A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32"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dirty="0">
              <a:ln>
                <a:noFill/>
              </a:ln>
              <a:solidFill>
                <a:srgbClr val="FFFFFF"/>
              </a:solidFill>
              <a:effectLst/>
              <a:uLnTx/>
              <a:uFillTx/>
              <a:latin typeface="Calibri"/>
              <a:ea typeface="+mn-ea"/>
              <a:cs typeface="+mn-cs"/>
            </a:endParaRPr>
          </a:p>
        </p:txBody>
      </p:sp>
      <p:sp>
        <p:nvSpPr>
          <p:cNvPr id="730" name="Rectangle 729">
            <a:extLst>
              <a:ext uri="{FF2B5EF4-FFF2-40B4-BE49-F238E27FC236}">
                <a16:creationId xmlns:a16="http://schemas.microsoft.com/office/drawing/2014/main" id="{6BAC6364-89A9-1D4E-9B2D-1781242945BD}"/>
              </a:ext>
            </a:extLst>
          </p:cNvPr>
          <p:cNvSpPr/>
          <p:nvPr/>
        </p:nvSpPr>
        <p:spPr>
          <a:xfrm>
            <a:off x="9656998" y="5140484"/>
            <a:ext cx="1772478" cy="500974"/>
          </a:xfrm>
          <a:prstGeom prst="rect">
            <a:avLst/>
          </a:prstGeom>
          <a:solidFill>
            <a:srgbClr val="0B0B0B"/>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32"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34" name="Trapezoid 233">
            <a:extLst>
              <a:ext uri="{FF2B5EF4-FFF2-40B4-BE49-F238E27FC236}">
                <a16:creationId xmlns:a16="http://schemas.microsoft.com/office/drawing/2014/main" id="{FE569DCE-C42B-A14A-824B-28EAE283E5B2}"/>
              </a:ext>
            </a:extLst>
          </p:cNvPr>
          <p:cNvSpPr/>
          <p:nvPr/>
        </p:nvSpPr>
        <p:spPr>
          <a:xfrm rot="16200000">
            <a:off x="8759013" y="3084920"/>
            <a:ext cx="4629986" cy="2221685"/>
          </a:xfrm>
          <a:custGeom>
            <a:avLst/>
            <a:gdLst>
              <a:gd name="connsiteX0" fmla="*/ 0 w 1874452"/>
              <a:gd name="connsiteY0" fmla="*/ 3542546 h 3542546"/>
              <a:gd name="connsiteX1" fmla="*/ 698983 w 1874452"/>
              <a:gd name="connsiteY1" fmla="*/ 0 h 3542546"/>
              <a:gd name="connsiteX2" fmla="*/ 1175469 w 1874452"/>
              <a:gd name="connsiteY2" fmla="*/ 0 h 3542546"/>
              <a:gd name="connsiteX3" fmla="*/ 1874452 w 1874452"/>
              <a:gd name="connsiteY3" fmla="*/ 3542546 h 3542546"/>
              <a:gd name="connsiteX4" fmla="*/ 0 w 1874452"/>
              <a:gd name="connsiteY4" fmla="*/ 3542546 h 3542546"/>
              <a:gd name="connsiteX0" fmla="*/ 0 w 3059785"/>
              <a:gd name="connsiteY0" fmla="*/ 3542546 h 3711879"/>
              <a:gd name="connsiteX1" fmla="*/ 698983 w 3059785"/>
              <a:gd name="connsiteY1" fmla="*/ 0 h 3711879"/>
              <a:gd name="connsiteX2" fmla="*/ 1175469 w 3059785"/>
              <a:gd name="connsiteY2" fmla="*/ 0 h 3711879"/>
              <a:gd name="connsiteX3" fmla="*/ 3059785 w 3059785"/>
              <a:gd name="connsiteY3" fmla="*/ 3711879 h 3711879"/>
              <a:gd name="connsiteX4" fmla="*/ 0 w 3059785"/>
              <a:gd name="connsiteY4" fmla="*/ 3542546 h 3711879"/>
              <a:gd name="connsiteX0" fmla="*/ 841950 w 2360802"/>
              <a:gd name="connsiteY0" fmla="*/ 3745746 h 3745746"/>
              <a:gd name="connsiteX1" fmla="*/ 0 w 2360802"/>
              <a:gd name="connsiteY1" fmla="*/ 0 h 3745746"/>
              <a:gd name="connsiteX2" fmla="*/ 476486 w 2360802"/>
              <a:gd name="connsiteY2" fmla="*/ 0 h 3745746"/>
              <a:gd name="connsiteX3" fmla="*/ 2360802 w 2360802"/>
              <a:gd name="connsiteY3" fmla="*/ 3711879 h 3745746"/>
              <a:gd name="connsiteX4" fmla="*/ 841950 w 2360802"/>
              <a:gd name="connsiteY4" fmla="*/ 3745746 h 3745746"/>
              <a:gd name="connsiteX0" fmla="*/ 841950 w 2360802"/>
              <a:gd name="connsiteY0" fmla="*/ 3745746 h 3745746"/>
              <a:gd name="connsiteX1" fmla="*/ 0 w 2360802"/>
              <a:gd name="connsiteY1" fmla="*/ 0 h 3745746"/>
              <a:gd name="connsiteX2" fmla="*/ 476486 w 2360802"/>
              <a:gd name="connsiteY2" fmla="*/ 0 h 3745746"/>
              <a:gd name="connsiteX3" fmla="*/ 2360802 w 2360802"/>
              <a:gd name="connsiteY3" fmla="*/ 3745746 h 3745746"/>
              <a:gd name="connsiteX4" fmla="*/ 841950 w 2360802"/>
              <a:gd name="connsiteY4" fmla="*/ 3745746 h 3745746"/>
              <a:gd name="connsiteX0" fmla="*/ 875817 w 2360802"/>
              <a:gd name="connsiteY0" fmla="*/ 3275160 h 3745746"/>
              <a:gd name="connsiteX1" fmla="*/ 0 w 2360802"/>
              <a:gd name="connsiteY1" fmla="*/ 0 h 3745746"/>
              <a:gd name="connsiteX2" fmla="*/ 476486 w 2360802"/>
              <a:gd name="connsiteY2" fmla="*/ 0 h 3745746"/>
              <a:gd name="connsiteX3" fmla="*/ 2360802 w 2360802"/>
              <a:gd name="connsiteY3" fmla="*/ 3745746 h 3745746"/>
              <a:gd name="connsiteX4" fmla="*/ 875817 w 2360802"/>
              <a:gd name="connsiteY4" fmla="*/ 3275160 h 3745746"/>
              <a:gd name="connsiteX0" fmla="*/ 875817 w 2377736"/>
              <a:gd name="connsiteY0" fmla="*/ 3275160 h 3275161"/>
              <a:gd name="connsiteX1" fmla="*/ 0 w 2377736"/>
              <a:gd name="connsiteY1" fmla="*/ 0 h 3275161"/>
              <a:gd name="connsiteX2" fmla="*/ 476486 w 2377736"/>
              <a:gd name="connsiteY2" fmla="*/ 0 h 3275161"/>
              <a:gd name="connsiteX3" fmla="*/ 2377736 w 2377736"/>
              <a:gd name="connsiteY3" fmla="*/ 3275161 h 3275161"/>
              <a:gd name="connsiteX4" fmla="*/ 875817 w 2377736"/>
              <a:gd name="connsiteY4" fmla="*/ 3275160 h 3275161"/>
              <a:gd name="connsiteX0" fmla="*/ 943551 w 2377736"/>
              <a:gd name="connsiteY0" fmla="*/ 2435984 h 3275161"/>
              <a:gd name="connsiteX1" fmla="*/ 0 w 2377736"/>
              <a:gd name="connsiteY1" fmla="*/ 0 h 3275161"/>
              <a:gd name="connsiteX2" fmla="*/ 476486 w 2377736"/>
              <a:gd name="connsiteY2" fmla="*/ 0 h 3275161"/>
              <a:gd name="connsiteX3" fmla="*/ 2377736 w 2377736"/>
              <a:gd name="connsiteY3" fmla="*/ 3275161 h 3275161"/>
              <a:gd name="connsiteX4" fmla="*/ 943551 w 2377736"/>
              <a:gd name="connsiteY4" fmla="*/ 2435984 h 3275161"/>
              <a:gd name="connsiteX0" fmla="*/ 943551 w 2343870"/>
              <a:gd name="connsiteY0" fmla="*/ 2435984 h 2435984"/>
              <a:gd name="connsiteX1" fmla="*/ 0 w 2343870"/>
              <a:gd name="connsiteY1" fmla="*/ 0 h 2435984"/>
              <a:gd name="connsiteX2" fmla="*/ 476486 w 2343870"/>
              <a:gd name="connsiteY2" fmla="*/ 0 h 2435984"/>
              <a:gd name="connsiteX3" fmla="*/ 2343870 w 2343870"/>
              <a:gd name="connsiteY3" fmla="*/ 2290941 h 2435984"/>
              <a:gd name="connsiteX4" fmla="*/ 943551 w 2343870"/>
              <a:gd name="connsiteY4" fmla="*/ 2435984 h 2435984"/>
              <a:gd name="connsiteX0" fmla="*/ 943551 w 2343870"/>
              <a:gd name="connsiteY0" fmla="*/ 2435984 h 2612108"/>
              <a:gd name="connsiteX1" fmla="*/ 0 w 2343870"/>
              <a:gd name="connsiteY1" fmla="*/ 0 h 2612108"/>
              <a:gd name="connsiteX2" fmla="*/ 476486 w 2343870"/>
              <a:gd name="connsiteY2" fmla="*/ 0 h 2612108"/>
              <a:gd name="connsiteX3" fmla="*/ 2343870 w 2343870"/>
              <a:gd name="connsiteY3" fmla="*/ 2612108 h 2612108"/>
              <a:gd name="connsiteX4" fmla="*/ 943551 w 2343870"/>
              <a:gd name="connsiteY4" fmla="*/ 2435984 h 2612108"/>
              <a:gd name="connsiteX0" fmla="*/ 943551 w 2818006"/>
              <a:gd name="connsiteY0" fmla="*/ 2435984 h 2871115"/>
              <a:gd name="connsiteX1" fmla="*/ 0 w 2818006"/>
              <a:gd name="connsiteY1" fmla="*/ 0 h 2871115"/>
              <a:gd name="connsiteX2" fmla="*/ 476486 w 2818006"/>
              <a:gd name="connsiteY2" fmla="*/ 0 h 2871115"/>
              <a:gd name="connsiteX3" fmla="*/ 2818006 w 2818006"/>
              <a:gd name="connsiteY3" fmla="*/ 2871115 h 2871115"/>
              <a:gd name="connsiteX4" fmla="*/ 943551 w 2818006"/>
              <a:gd name="connsiteY4" fmla="*/ 2435984 h 2871115"/>
              <a:gd name="connsiteX0" fmla="*/ 0 w 4111470"/>
              <a:gd name="connsiteY0" fmla="*/ 1187208 h 2871115"/>
              <a:gd name="connsiteX1" fmla="*/ 1293464 w 4111470"/>
              <a:gd name="connsiteY1" fmla="*/ 0 h 2871115"/>
              <a:gd name="connsiteX2" fmla="*/ 1769950 w 4111470"/>
              <a:gd name="connsiteY2" fmla="*/ 0 h 2871115"/>
              <a:gd name="connsiteX3" fmla="*/ 4111470 w 4111470"/>
              <a:gd name="connsiteY3" fmla="*/ 2871115 h 2871115"/>
              <a:gd name="connsiteX4" fmla="*/ 0 w 4111470"/>
              <a:gd name="connsiteY4" fmla="*/ 1187208 h 2871115"/>
              <a:gd name="connsiteX0" fmla="*/ 0 w 3654272"/>
              <a:gd name="connsiteY0" fmla="*/ 1187208 h 1252704"/>
              <a:gd name="connsiteX1" fmla="*/ 1293464 w 3654272"/>
              <a:gd name="connsiteY1" fmla="*/ 0 h 1252704"/>
              <a:gd name="connsiteX2" fmla="*/ 1769950 w 3654272"/>
              <a:gd name="connsiteY2" fmla="*/ 0 h 1252704"/>
              <a:gd name="connsiteX3" fmla="*/ 3654272 w 3654272"/>
              <a:gd name="connsiteY3" fmla="*/ 1252704 h 1252704"/>
              <a:gd name="connsiteX4" fmla="*/ 0 w 3654272"/>
              <a:gd name="connsiteY4" fmla="*/ 1187208 h 1252704"/>
              <a:gd name="connsiteX0" fmla="*/ 0 w 3654274"/>
              <a:gd name="connsiteY0" fmla="*/ 1187208 h 1762206"/>
              <a:gd name="connsiteX1" fmla="*/ 1293464 w 3654274"/>
              <a:gd name="connsiteY1" fmla="*/ 0 h 1762206"/>
              <a:gd name="connsiteX2" fmla="*/ 1769950 w 3654274"/>
              <a:gd name="connsiteY2" fmla="*/ 0 h 1762206"/>
              <a:gd name="connsiteX3" fmla="*/ 3654274 w 3654274"/>
              <a:gd name="connsiteY3" fmla="*/ 1762206 h 1762206"/>
              <a:gd name="connsiteX4" fmla="*/ 0 w 3654274"/>
              <a:gd name="connsiteY4" fmla="*/ 1187208 h 1762206"/>
              <a:gd name="connsiteX0" fmla="*/ 0 w 3964518"/>
              <a:gd name="connsiteY0" fmla="*/ 1496906 h 1762206"/>
              <a:gd name="connsiteX1" fmla="*/ 1603708 w 3964518"/>
              <a:gd name="connsiteY1" fmla="*/ 0 h 1762206"/>
              <a:gd name="connsiteX2" fmla="*/ 2080194 w 3964518"/>
              <a:gd name="connsiteY2" fmla="*/ 0 h 1762206"/>
              <a:gd name="connsiteX3" fmla="*/ 3964518 w 3964518"/>
              <a:gd name="connsiteY3" fmla="*/ 1762206 h 1762206"/>
              <a:gd name="connsiteX4" fmla="*/ 0 w 3964518"/>
              <a:gd name="connsiteY4" fmla="*/ 1496906 h 1762206"/>
              <a:gd name="connsiteX0" fmla="*/ 0 w 3964519"/>
              <a:gd name="connsiteY0" fmla="*/ 1476927 h 1762206"/>
              <a:gd name="connsiteX1" fmla="*/ 1603709 w 3964519"/>
              <a:gd name="connsiteY1" fmla="*/ 0 h 1762206"/>
              <a:gd name="connsiteX2" fmla="*/ 2080195 w 3964519"/>
              <a:gd name="connsiteY2" fmla="*/ 0 h 1762206"/>
              <a:gd name="connsiteX3" fmla="*/ 3964519 w 3964519"/>
              <a:gd name="connsiteY3" fmla="*/ 1762206 h 1762206"/>
              <a:gd name="connsiteX4" fmla="*/ 0 w 3964519"/>
              <a:gd name="connsiteY4" fmla="*/ 1476927 h 1762206"/>
              <a:gd name="connsiteX0" fmla="*/ 0 w 3964519"/>
              <a:gd name="connsiteY0" fmla="*/ 1476927 h 1476927"/>
              <a:gd name="connsiteX1" fmla="*/ 1603709 w 3964519"/>
              <a:gd name="connsiteY1" fmla="*/ 0 h 1476927"/>
              <a:gd name="connsiteX2" fmla="*/ 2080195 w 3964519"/>
              <a:gd name="connsiteY2" fmla="*/ 0 h 1476927"/>
              <a:gd name="connsiteX3" fmla="*/ 3964519 w 3964519"/>
              <a:gd name="connsiteY3" fmla="*/ 1142813 h 1476927"/>
              <a:gd name="connsiteX4" fmla="*/ 0 w 3964519"/>
              <a:gd name="connsiteY4" fmla="*/ 1476927 h 1476927"/>
              <a:gd name="connsiteX0" fmla="*/ 0 w 3703260"/>
              <a:gd name="connsiteY0" fmla="*/ 1806605 h 1806605"/>
              <a:gd name="connsiteX1" fmla="*/ 1342450 w 3703260"/>
              <a:gd name="connsiteY1" fmla="*/ 0 h 1806605"/>
              <a:gd name="connsiteX2" fmla="*/ 1818936 w 3703260"/>
              <a:gd name="connsiteY2" fmla="*/ 0 h 1806605"/>
              <a:gd name="connsiteX3" fmla="*/ 3703260 w 3703260"/>
              <a:gd name="connsiteY3" fmla="*/ 1142813 h 1806605"/>
              <a:gd name="connsiteX4" fmla="*/ 0 w 3703260"/>
              <a:gd name="connsiteY4" fmla="*/ 1806605 h 1806605"/>
              <a:gd name="connsiteX0" fmla="*/ 0 w 3703262"/>
              <a:gd name="connsiteY0" fmla="*/ 1806605 h 1806605"/>
              <a:gd name="connsiteX1" fmla="*/ 1342450 w 3703262"/>
              <a:gd name="connsiteY1" fmla="*/ 0 h 1806605"/>
              <a:gd name="connsiteX2" fmla="*/ 1818936 w 3703262"/>
              <a:gd name="connsiteY2" fmla="*/ 0 h 1806605"/>
              <a:gd name="connsiteX3" fmla="*/ 3703262 w 3703262"/>
              <a:gd name="connsiteY3" fmla="*/ 1682286 h 1806605"/>
              <a:gd name="connsiteX4" fmla="*/ 0 w 3703262"/>
              <a:gd name="connsiteY4" fmla="*/ 1806605 h 1806605"/>
              <a:gd name="connsiteX0" fmla="*/ 0 w 3670605"/>
              <a:gd name="connsiteY0" fmla="*/ 1157243 h 1682286"/>
              <a:gd name="connsiteX1" fmla="*/ 1309793 w 3670605"/>
              <a:gd name="connsiteY1" fmla="*/ 0 h 1682286"/>
              <a:gd name="connsiteX2" fmla="*/ 1786279 w 3670605"/>
              <a:gd name="connsiteY2" fmla="*/ 0 h 1682286"/>
              <a:gd name="connsiteX3" fmla="*/ 3670605 w 3670605"/>
              <a:gd name="connsiteY3" fmla="*/ 1682286 h 1682286"/>
              <a:gd name="connsiteX4" fmla="*/ 0 w 3670605"/>
              <a:gd name="connsiteY4" fmla="*/ 1157243 h 1682286"/>
              <a:gd name="connsiteX0" fmla="*/ 0 w 3703262"/>
              <a:gd name="connsiteY0" fmla="*/ 1157243 h 1157243"/>
              <a:gd name="connsiteX1" fmla="*/ 1309793 w 3703262"/>
              <a:gd name="connsiteY1" fmla="*/ 0 h 1157243"/>
              <a:gd name="connsiteX2" fmla="*/ 1786279 w 3703262"/>
              <a:gd name="connsiteY2" fmla="*/ 0 h 1157243"/>
              <a:gd name="connsiteX3" fmla="*/ 3703262 w 3703262"/>
              <a:gd name="connsiteY3" fmla="*/ 1132825 h 1157243"/>
              <a:gd name="connsiteX4" fmla="*/ 0 w 3703262"/>
              <a:gd name="connsiteY4" fmla="*/ 1157243 h 1157243"/>
              <a:gd name="connsiteX0" fmla="*/ 0 w 3686933"/>
              <a:gd name="connsiteY0" fmla="*/ 1157243 h 1352609"/>
              <a:gd name="connsiteX1" fmla="*/ 1309793 w 3686933"/>
              <a:gd name="connsiteY1" fmla="*/ 0 h 1352609"/>
              <a:gd name="connsiteX2" fmla="*/ 1786279 w 3686933"/>
              <a:gd name="connsiteY2" fmla="*/ 0 h 1352609"/>
              <a:gd name="connsiteX3" fmla="*/ 3686933 w 3686933"/>
              <a:gd name="connsiteY3" fmla="*/ 1352609 h 1352609"/>
              <a:gd name="connsiteX4" fmla="*/ 0 w 3686933"/>
              <a:gd name="connsiteY4" fmla="*/ 1157243 h 1352609"/>
              <a:gd name="connsiteX0" fmla="*/ 0 w 3670605"/>
              <a:gd name="connsiteY0" fmla="*/ 1387019 h 1387019"/>
              <a:gd name="connsiteX1" fmla="*/ 1293465 w 3670605"/>
              <a:gd name="connsiteY1" fmla="*/ 0 h 1387019"/>
              <a:gd name="connsiteX2" fmla="*/ 1769951 w 3670605"/>
              <a:gd name="connsiteY2" fmla="*/ 0 h 1387019"/>
              <a:gd name="connsiteX3" fmla="*/ 3670605 w 3670605"/>
              <a:gd name="connsiteY3" fmla="*/ 1352609 h 1387019"/>
              <a:gd name="connsiteX4" fmla="*/ 0 w 3670605"/>
              <a:gd name="connsiteY4" fmla="*/ 1387019 h 1387019"/>
              <a:gd name="connsiteX0" fmla="*/ 0 w 3915535"/>
              <a:gd name="connsiteY0" fmla="*/ 1357050 h 1357050"/>
              <a:gd name="connsiteX1" fmla="*/ 1538395 w 3915535"/>
              <a:gd name="connsiteY1" fmla="*/ 0 h 1357050"/>
              <a:gd name="connsiteX2" fmla="*/ 2014881 w 3915535"/>
              <a:gd name="connsiteY2" fmla="*/ 0 h 1357050"/>
              <a:gd name="connsiteX3" fmla="*/ 3915535 w 3915535"/>
              <a:gd name="connsiteY3" fmla="*/ 1352609 h 1357050"/>
              <a:gd name="connsiteX4" fmla="*/ 0 w 3915535"/>
              <a:gd name="connsiteY4" fmla="*/ 1357050 h 1357050"/>
              <a:gd name="connsiteX0" fmla="*/ 0 w 3915535"/>
              <a:gd name="connsiteY0" fmla="*/ 1370524 h 1370524"/>
              <a:gd name="connsiteX1" fmla="*/ 1597657 w 3915535"/>
              <a:gd name="connsiteY1" fmla="*/ 0 h 1370524"/>
              <a:gd name="connsiteX2" fmla="*/ 2014881 w 3915535"/>
              <a:gd name="connsiteY2" fmla="*/ 13474 h 1370524"/>
              <a:gd name="connsiteX3" fmla="*/ 3915535 w 3915535"/>
              <a:gd name="connsiteY3" fmla="*/ 1366083 h 1370524"/>
              <a:gd name="connsiteX4" fmla="*/ 0 w 3915535"/>
              <a:gd name="connsiteY4" fmla="*/ 1370524 h 1370524"/>
              <a:gd name="connsiteX0" fmla="*/ 0 w 3915535"/>
              <a:gd name="connsiteY0" fmla="*/ 1370524 h 1370524"/>
              <a:gd name="connsiteX1" fmla="*/ 1597657 w 3915535"/>
              <a:gd name="connsiteY1" fmla="*/ 0 h 1370524"/>
              <a:gd name="connsiteX2" fmla="*/ 1937840 w 3915535"/>
              <a:gd name="connsiteY2" fmla="*/ 1 h 1370524"/>
              <a:gd name="connsiteX3" fmla="*/ 3915535 w 3915535"/>
              <a:gd name="connsiteY3" fmla="*/ 1366083 h 1370524"/>
              <a:gd name="connsiteX4" fmla="*/ 0 w 3915535"/>
              <a:gd name="connsiteY4" fmla="*/ 1370524 h 1370524"/>
              <a:gd name="connsiteX0" fmla="*/ 0 w 3915535"/>
              <a:gd name="connsiteY0" fmla="*/ 1375014 h 1375014"/>
              <a:gd name="connsiteX1" fmla="*/ 1579878 w 3915535"/>
              <a:gd name="connsiteY1" fmla="*/ 0 h 1375014"/>
              <a:gd name="connsiteX2" fmla="*/ 1937840 w 3915535"/>
              <a:gd name="connsiteY2" fmla="*/ 4491 h 1375014"/>
              <a:gd name="connsiteX3" fmla="*/ 3915535 w 3915535"/>
              <a:gd name="connsiteY3" fmla="*/ 1370573 h 1375014"/>
              <a:gd name="connsiteX4" fmla="*/ 0 w 3915535"/>
              <a:gd name="connsiteY4" fmla="*/ 1375014 h 1375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5535" h="1375014">
                <a:moveTo>
                  <a:pt x="0" y="1375014"/>
                </a:moveTo>
                <a:lnTo>
                  <a:pt x="1579878" y="0"/>
                </a:lnTo>
                <a:lnTo>
                  <a:pt x="1937840" y="4491"/>
                </a:lnTo>
                <a:lnTo>
                  <a:pt x="3915535" y="1370573"/>
                </a:lnTo>
                <a:lnTo>
                  <a:pt x="0" y="1375014"/>
                </a:lnTo>
                <a:close/>
              </a:path>
            </a:pathLst>
          </a:custGeom>
          <a:gradFill>
            <a:gsLst>
              <a:gs pos="1000">
                <a:schemeClr val="bg1">
                  <a:alpha val="72000"/>
                </a:schemeClr>
              </a:gs>
              <a:gs pos="21000">
                <a:schemeClr val="tx1">
                  <a:alpha val="53000"/>
                </a:schemeClr>
              </a:gs>
              <a:gs pos="72000">
                <a:schemeClr val="bg1">
                  <a:lumMod val="85000"/>
                  <a:alpha val="33000"/>
                </a:schemeClr>
              </a:gs>
              <a:gs pos="85000">
                <a:schemeClr val="bg1">
                  <a:lumMod val="65000"/>
                  <a:alpha val="0"/>
                </a:schemeClr>
              </a:gs>
              <a:gs pos="100000">
                <a:schemeClr val="tx2">
                  <a:lumMod val="10000"/>
                  <a:alpha val="23000"/>
                </a:schemeClr>
              </a:gs>
            </a:gsLst>
            <a:lin ang="54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018"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rgbClr val="FFFFFF"/>
              </a:solidFill>
              <a:effectLst/>
              <a:uLnTx/>
              <a:uFillTx/>
              <a:latin typeface="Calibri"/>
              <a:ea typeface="+mn-ea"/>
              <a:cs typeface="+mn-cs"/>
            </a:endParaRPr>
          </a:p>
        </p:txBody>
      </p:sp>
      <p:sp>
        <p:nvSpPr>
          <p:cNvPr id="734" name="TextBox 733">
            <a:extLst>
              <a:ext uri="{FF2B5EF4-FFF2-40B4-BE49-F238E27FC236}">
                <a16:creationId xmlns:a16="http://schemas.microsoft.com/office/drawing/2014/main" id="{B5BF20BE-D394-4A49-9ECC-4AD59CD6B691}"/>
              </a:ext>
            </a:extLst>
          </p:cNvPr>
          <p:cNvSpPr txBox="1"/>
          <p:nvPr/>
        </p:nvSpPr>
        <p:spPr>
          <a:xfrm flipH="1">
            <a:off x="8428884" y="3768742"/>
            <a:ext cx="1749212" cy="6232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RPr/>
            </a:defPPr>
            <a:lvl1pPr marL="0" algn="ctr" defTabSz="457016" eaLnBrk="1" latinLnBrk="0" hangingPunct="1">
              <a:defRPr sz="1200"/>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45701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alibri"/>
                <a:ea typeface="+mn-ea"/>
                <a:cs typeface="+mn-cs"/>
              </a:rPr>
              <a:t>SRA Central</a:t>
            </a:r>
          </a:p>
        </p:txBody>
      </p:sp>
      <p:sp>
        <p:nvSpPr>
          <p:cNvPr id="146" name="TextBox 145">
            <a:extLst>
              <a:ext uri="{FF2B5EF4-FFF2-40B4-BE49-F238E27FC236}">
                <a16:creationId xmlns:a16="http://schemas.microsoft.com/office/drawing/2014/main" id="{11B786F0-BEAB-A844-97A6-0D181195F089}"/>
              </a:ext>
            </a:extLst>
          </p:cNvPr>
          <p:cNvSpPr txBox="1"/>
          <p:nvPr/>
        </p:nvSpPr>
        <p:spPr>
          <a:xfrm>
            <a:off x="13913392" y="1899297"/>
            <a:ext cx="1890648" cy="456407"/>
          </a:xfrm>
          <a:prstGeom prst="rect">
            <a:avLst/>
          </a:prstGeom>
          <a:noFill/>
        </p:spPr>
        <p:txBody>
          <a:bodyPr wrap="square" rtlCol="0">
            <a:spAutoFit/>
          </a:bodyPr>
          <a:lstStyle>
            <a:defPPr>
              <a:defRPr lang="en-US"/>
            </a:defPPr>
            <a:lvl1pPr>
              <a:defRPr sz="1800">
                <a:solidFill>
                  <a:schemeClr val="accent6">
                    <a:lumMod val="50000"/>
                  </a:schemeClr>
                </a:solidFill>
              </a:defRPr>
            </a:lvl1pPr>
          </a:lstStyle>
          <a:p>
            <a:pPr marL="0" marR="0" lvl="0" indent="0" algn="ctr" defTabSz="2436750" rtl="0" eaLnBrk="1" fontAlgn="auto" latinLnBrk="0" hangingPunct="1">
              <a:lnSpc>
                <a:spcPts val="28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a:ea typeface="+mn-ea"/>
                <a:cs typeface="+mn-cs"/>
              </a:rPr>
              <a:t>SRA Admin</a:t>
            </a:r>
          </a:p>
        </p:txBody>
      </p:sp>
      <p:grpSp>
        <p:nvGrpSpPr>
          <p:cNvPr id="150" name="Group 149">
            <a:extLst>
              <a:ext uri="{FF2B5EF4-FFF2-40B4-BE49-F238E27FC236}">
                <a16:creationId xmlns:a16="http://schemas.microsoft.com/office/drawing/2014/main" id="{4F633836-898B-D64C-9A08-EE92C83F1DD5}"/>
              </a:ext>
            </a:extLst>
          </p:cNvPr>
          <p:cNvGrpSpPr/>
          <p:nvPr/>
        </p:nvGrpSpPr>
        <p:grpSpPr>
          <a:xfrm>
            <a:off x="4141786" y="9007166"/>
            <a:ext cx="1058420" cy="390924"/>
            <a:chOff x="4842757" y="7622418"/>
            <a:chExt cx="1058420" cy="390924"/>
          </a:xfrm>
        </p:grpSpPr>
        <p:sp>
          <p:nvSpPr>
            <p:cNvPr id="151" name="Rectangle 150">
              <a:extLst>
                <a:ext uri="{FF2B5EF4-FFF2-40B4-BE49-F238E27FC236}">
                  <a16:creationId xmlns:a16="http://schemas.microsoft.com/office/drawing/2014/main" id="{FC22BDD0-5648-B445-B686-DFB45FF51A42}"/>
                </a:ext>
              </a:extLst>
            </p:cNvPr>
            <p:cNvSpPr/>
            <p:nvPr/>
          </p:nvSpPr>
          <p:spPr>
            <a:xfrm>
              <a:off x="5273055" y="7674788"/>
              <a:ext cx="628122" cy="338554"/>
            </a:xfrm>
            <a:prstGeom prst="rect">
              <a:avLst/>
            </a:prstGeom>
            <a:effectLst/>
          </p:spPr>
          <p:txBody>
            <a:bodyPr wrap="none">
              <a:spAutoFit/>
            </a:bodyP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Valve</a:t>
              </a:r>
            </a:p>
          </p:txBody>
        </p:sp>
        <p:pic>
          <p:nvPicPr>
            <p:cNvPr id="152" name="Picture 151">
              <a:extLst>
                <a:ext uri="{FF2B5EF4-FFF2-40B4-BE49-F238E27FC236}">
                  <a16:creationId xmlns:a16="http://schemas.microsoft.com/office/drawing/2014/main" id="{580A8036-4104-9C4B-9826-816559C67DCA}"/>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842757" y="7622418"/>
              <a:ext cx="490910" cy="347728"/>
            </a:xfrm>
            <a:prstGeom prst="rect">
              <a:avLst/>
            </a:prstGeom>
          </p:spPr>
        </p:pic>
      </p:grpSp>
      <p:grpSp>
        <p:nvGrpSpPr>
          <p:cNvPr id="153" name="Group 152">
            <a:extLst>
              <a:ext uri="{FF2B5EF4-FFF2-40B4-BE49-F238E27FC236}">
                <a16:creationId xmlns:a16="http://schemas.microsoft.com/office/drawing/2014/main" id="{7481FBB5-BFF2-3F4F-9772-4A639A66F458}"/>
              </a:ext>
            </a:extLst>
          </p:cNvPr>
          <p:cNvGrpSpPr/>
          <p:nvPr/>
        </p:nvGrpSpPr>
        <p:grpSpPr>
          <a:xfrm>
            <a:off x="6664424" y="9007177"/>
            <a:ext cx="1058420" cy="390924"/>
            <a:chOff x="4842757" y="7622418"/>
            <a:chExt cx="1058420" cy="390924"/>
          </a:xfrm>
        </p:grpSpPr>
        <p:sp>
          <p:nvSpPr>
            <p:cNvPr id="154" name="Rectangle 153">
              <a:extLst>
                <a:ext uri="{FF2B5EF4-FFF2-40B4-BE49-F238E27FC236}">
                  <a16:creationId xmlns:a16="http://schemas.microsoft.com/office/drawing/2014/main" id="{EA78F75C-D377-404B-8E51-DB17A5D06B33}"/>
                </a:ext>
              </a:extLst>
            </p:cNvPr>
            <p:cNvSpPr/>
            <p:nvPr/>
          </p:nvSpPr>
          <p:spPr>
            <a:xfrm>
              <a:off x="5273055" y="7674788"/>
              <a:ext cx="628122" cy="338554"/>
            </a:xfrm>
            <a:prstGeom prst="rect">
              <a:avLst/>
            </a:prstGeom>
            <a:effectLst/>
          </p:spPr>
          <p:txBody>
            <a:bodyPr wrap="none">
              <a:spAutoFit/>
            </a:bodyP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Valve</a:t>
              </a:r>
            </a:p>
          </p:txBody>
        </p:sp>
        <p:pic>
          <p:nvPicPr>
            <p:cNvPr id="155" name="Picture 154">
              <a:extLst>
                <a:ext uri="{FF2B5EF4-FFF2-40B4-BE49-F238E27FC236}">
                  <a16:creationId xmlns:a16="http://schemas.microsoft.com/office/drawing/2014/main" id="{C88B8E03-1148-FE45-950E-6263FF6E2EBD}"/>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842757" y="7622418"/>
              <a:ext cx="490910" cy="347728"/>
            </a:xfrm>
            <a:prstGeom prst="rect">
              <a:avLst/>
            </a:prstGeom>
          </p:spPr>
        </p:pic>
      </p:grpSp>
      <p:grpSp>
        <p:nvGrpSpPr>
          <p:cNvPr id="156" name="Group 155">
            <a:extLst>
              <a:ext uri="{FF2B5EF4-FFF2-40B4-BE49-F238E27FC236}">
                <a16:creationId xmlns:a16="http://schemas.microsoft.com/office/drawing/2014/main" id="{2C3A6F30-8171-3B47-95E7-61444EE61BC5}"/>
              </a:ext>
            </a:extLst>
          </p:cNvPr>
          <p:cNvGrpSpPr/>
          <p:nvPr/>
        </p:nvGrpSpPr>
        <p:grpSpPr>
          <a:xfrm>
            <a:off x="9187062" y="9019714"/>
            <a:ext cx="1058420" cy="390924"/>
            <a:chOff x="4842757" y="7622418"/>
            <a:chExt cx="1058420" cy="390924"/>
          </a:xfrm>
        </p:grpSpPr>
        <p:sp>
          <p:nvSpPr>
            <p:cNvPr id="157" name="Rectangle 156">
              <a:extLst>
                <a:ext uri="{FF2B5EF4-FFF2-40B4-BE49-F238E27FC236}">
                  <a16:creationId xmlns:a16="http://schemas.microsoft.com/office/drawing/2014/main" id="{DF5F0B6F-BC48-0945-B86F-542B13593928}"/>
                </a:ext>
              </a:extLst>
            </p:cNvPr>
            <p:cNvSpPr/>
            <p:nvPr/>
          </p:nvSpPr>
          <p:spPr>
            <a:xfrm>
              <a:off x="5273055" y="7674788"/>
              <a:ext cx="628122" cy="338554"/>
            </a:xfrm>
            <a:prstGeom prst="rect">
              <a:avLst/>
            </a:prstGeom>
            <a:effectLst/>
          </p:spPr>
          <p:txBody>
            <a:bodyPr wrap="none">
              <a:spAutoFit/>
            </a:bodyP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Valve</a:t>
              </a:r>
            </a:p>
          </p:txBody>
        </p:sp>
        <p:pic>
          <p:nvPicPr>
            <p:cNvPr id="158" name="Picture 157">
              <a:extLst>
                <a:ext uri="{FF2B5EF4-FFF2-40B4-BE49-F238E27FC236}">
                  <a16:creationId xmlns:a16="http://schemas.microsoft.com/office/drawing/2014/main" id="{D9E988F3-6C4A-394B-9149-E5AF0657433E}"/>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842757" y="7622418"/>
              <a:ext cx="490910" cy="347728"/>
            </a:xfrm>
            <a:prstGeom prst="rect">
              <a:avLst/>
            </a:prstGeom>
          </p:spPr>
        </p:pic>
      </p:grpSp>
      <p:grpSp>
        <p:nvGrpSpPr>
          <p:cNvPr id="147" name="Group 146">
            <a:extLst>
              <a:ext uri="{FF2B5EF4-FFF2-40B4-BE49-F238E27FC236}">
                <a16:creationId xmlns:a16="http://schemas.microsoft.com/office/drawing/2014/main" id="{05D9226C-504E-2740-BFC5-61E94B3A2717}"/>
              </a:ext>
            </a:extLst>
          </p:cNvPr>
          <p:cNvGrpSpPr/>
          <p:nvPr/>
        </p:nvGrpSpPr>
        <p:grpSpPr>
          <a:xfrm>
            <a:off x="1646444" y="8980981"/>
            <a:ext cx="1058420" cy="390924"/>
            <a:chOff x="4842757" y="7622418"/>
            <a:chExt cx="1058420" cy="390924"/>
          </a:xfrm>
        </p:grpSpPr>
        <p:sp>
          <p:nvSpPr>
            <p:cNvPr id="148" name="Rectangle 147">
              <a:extLst>
                <a:ext uri="{FF2B5EF4-FFF2-40B4-BE49-F238E27FC236}">
                  <a16:creationId xmlns:a16="http://schemas.microsoft.com/office/drawing/2014/main" id="{3DD24320-7A94-5C4F-B321-735DA072B0F6}"/>
                </a:ext>
              </a:extLst>
            </p:cNvPr>
            <p:cNvSpPr/>
            <p:nvPr/>
          </p:nvSpPr>
          <p:spPr>
            <a:xfrm>
              <a:off x="5273055" y="7674788"/>
              <a:ext cx="628122" cy="338554"/>
            </a:xfrm>
            <a:prstGeom prst="rect">
              <a:avLst/>
            </a:prstGeom>
            <a:effectLst/>
          </p:spPr>
          <p:txBody>
            <a:bodyPr wrap="none">
              <a:spAutoFit/>
            </a:bodyP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mn-ea"/>
                  <a:cs typeface="+mn-cs"/>
                </a:rPr>
                <a:t>Valve</a:t>
              </a:r>
            </a:p>
          </p:txBody>
        </p:sp>
        <p:pic>
          <p:nvPicPr>
            <p:cNvPr id="149" name="Picture 148">
              <a:extLst>
                <a:ext uri="{FF2B5EF4-FFF2-40B4-BE49-F238E27FC236}">
                  <a16:creationId xmlns:a16="http://schemas.microsoft.com/office/drawing/2014/main" id="{CBAD16A1-9F4B-2941-8637-1E18BE3B1359}"/>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842757" y="7622418"/>
              <a:ext cx="490910" cy="347728"/>
            </a:xfrm>
            <a:prstGeom prst="rect">
              <a:avLst/>
            </a:prstGeom>
          </p:spPr>
        </p:pic>
      </p:grpSp>
      <p:grpSp>
        <p:nvGrpSpPr>
          <p:cNvPr id="184" name="Group 183"/>
          <p:cNvGrpSpPr/>
          <p:nvPr/>
        </p:nvGrpSpPr>
        <p:grpSpPr>
          <a:xfrm>
            <a:off x="1674575" y="1895287"/>
            <a:ext cx="1570832" cy="1251324"/>
            <a:chOff x="12766993" y="6253828"/>
            <a:chExt cx="1570832" cy="1251324"/>
          </a:xfrm>
        </p:grpSpPr>
        <p:pic>
          <p:nvPicPr>
            <p:cNvPr id="185" name="Picture 18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2766993" y="6253828"/>
              <a:ext cx="523252" cy="867282"/>
            </a:xfrm>
            <a:prstGeom prst="rect">
              <a:avLst/>
            </a:prstGeom>
          </p:spPr>
        </p:pic>
        <p:pic>
          <p:nvPicPr>
            <p:cNvPr id="186" name="Picture 185"/>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3116186" y="6381842"/>
              <a:ext cx="523252" cy="867282"/>
            </a:xfrm>
            <a:prstGeom prst="rect">
              <a:avLst/>
            </a:prstGeom>
          </p:spPr>
        </p:pic>
        <p:pic>
          <p:nvPicPr>
            <p:cNvPr id="187" name="Picture 186"/>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3465379" y="6509856"/>
              <a:ext cx="523252" cy="867282"/>
            </a:xfrm>
            <a:prstGeom prst="rect">
              <a:avLst/>
            </a:prstGeom>
          </p:spPr>
        </p:pic>
        <p:pic>
          <p:nvPicPr>
            <p:cNvPr id="188" name="Picture 187"/>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3814573" y="6637870"/>
              <a:ext cx="523252" cy="867282"/>
            </a:xfrm>
            <a:prstGeom prst="rect">
              <a:avLst/>
            </a:prstGeom>
          </p:spPr>
        </p:pic>
      </p:grpSp>
      <p:grpSp>
        <p:nvGrpSpPr>
          <p:cNvPr id="189" name="Group 188"/>
          <p:cNvGrpSpPr/>
          <p:nvPr/>
        </p:nvGrpSpPr>
        <p:grpSpPr>
          <a:xfrm>
            <a:off x="6693665" y="1895287"/>
            <a:ext cx="1570832" cy="1251324"/>
            <a:chOff x="12766993" y="6253828"/>
            <a:chExt cx="1570832" cy="1251324"/>
          </a:xfrm>
        </p:grpSpPr>
        <p:pic>
          <p:nvPicPr>
            <p:cNvPr id="190" name="Picture 189"/>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2766993" y="6253828"/>
              <a:ext cx="523252" cy="867282"/>
            </a:xfrm>
            <a:prstGeom prst="rect">
              <a:avLst/>
            </a:prstGeom>
          </p:spPr>
        </p:pic>
        <p:pic>
          <p:nvPicPr>
            <p:cNvPr id="191" name="Picture 190"/>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3116186" y="6381842"/>
              <a:ext cx="523252" cy="867282"/>
            </a:xfrm>
            <a:prstGeom prst="rect">
              <a:avLst/>
            </a:prstGeom>
          </p:spPr>
        </p:pic>
        <p:pic>
          <p:nvPicPr>
            <p:cNvPr id="192" name="Picture 191"/>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3465379" y="6509856"/>
              <a:ext cx="523252" cy="867282"/>
            </a:xfrm>
            <a:prstGeom prst="rect">
              <a:avLst/>
            </a:prstGeom>
          </p:spPr>
        </p:pic>
        <p:pic>
          <p:nvPicPr>
            <p:cNvPr id="193" name="Picture 192"/>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3814573" y="6637870"/>
              <a:ext cx="523252" cy="867282"/>
            </a:xfrm>
            <a:prstGeom prst="rect">
              <a:avLst/>
            </a:prstGeom>
          </p:spPr>
        </p:pic>
      </p:grpSp>
      <p:grpSp>
        <p:nvGrpSpPr>
          <p:cNvPr id="194" name="Group 193"/>
          <p:cNvGrpSpPr/>
          <p:nvPr/>
        </p:nvGrpSpPr>
        <p:grpSpPr>
          <a:xfrm flipH="1">
            <a:off x="4184120" y="1895287"/>
            <a:ext cx="1570832" cy="1251324"/>
            <a:chOff x="12766993" y="6253828"/>
            <a:chExt cx="1570832" cy="1251324"/>
          </a:xfrm>
        </p:grpSpPr>
        <p:pic>
          <p:nvPicPr>
            <p:cNvPr id="195" name="Picture 19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2766993" y="6253828"/>
              <a:ext cx="523252" cy="867282"/>
            </a:xfrm>
            <a:prstGeom prst="rect">
              <a:avLst/>
            </a:prstGeom>
          </p:spPr>
        </p:pic>
        <p:pic>
          <p:nvPicPr>
            <p:cNvPr id="196" name="Picture 195"/>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3116186" y="6381842"/>
              <a:ext cx="523252" cy="867282"/>
            </a:xfrm>
            <a:prstGeom prst="rect">
              <a:avLst/>
            </a:prstGeom>
          </p:spPr>
        </p:pic>
        <p:pic>
          <p:nvPicPr>
            <p:cNvPr id="197" name="Picture 196"/>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3465379" y="6509856"/>
              <a:ext cx="523252" cy="867282"/>
            </a:xfrm>
            <a:prstGeom prst="rect">
              <a:avLst/>
            </a:prstGeom>
          </p:spPr>
        </p:pic>
        <p:pic>
          <p:nvPicPr>
            <p:cNvPr id="198" name="Picture 197"/>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3814573" y="6637870"/>
              <a:ext cx="523252" cy="867282"/>
            </a:xfrm>
            <a:prstGeom prst="rect">
              <a:avLst/>
            </a:prstGeom>
          </p:spPr>
        </p:pic>
      </p:grpSp>
      <p:grpSp>
        <p:nvGrpSpPr>
          <p:cNvPr id="199" name="Group 198"/>
          <p:cNvGrpSpPr/>
          <p:nvPr/>
        </p:nvGrpSpPr>
        <p:grpSpPr>
          <a:xfrm flipH="1">
            <a:off x="9203210" y="1895287"/>
            <a:ext cx="1570832" cy="1251324"/>
            <a:chOff x="12766993" y="6253828"/>
            <a:chExt cx="1570832" cy="1251324"/>
          </a:xfrm>
        </p:grpSpPr>
        <p:pic>
          <p:nvPicPr>
            <p:cNvPr id="200" name="Picture 199"/>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2766993" y="6253828"/>
              <a:ext cx="523252" cy="867282"/>
            </a:xfrm>
            <a:prstGeom prst="rect">
              <a:avLst/>
            </a:prstGeom>
          </p:spPr>
        </p:pic>
        <p:pic>
          <p:nvPicPr>
            <p:cNvPr id="201" name="Picture 200"/>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3116186" y="6381842"/>
              <a:ext cx="523252" cy="867282"/>
            </a:xfrm>
            <a:prstGeom prst="rect">
              <a:avLst/>
            </a:prstGeom>
          </p:spPr>
        </p:pic>
        <p:pic>
          <p:nvPicPr>
            <p:cNvPr id="202" name="Picture 201"/>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3465379" y="6509856"/>
              <a:ext cx="523252" cy="867282"/>
            </a:xfrm>
            <a:prstGeom prst="rect">
              <a:avLst/>
            </a:prstGeom>
          </p:spPr>
        </p:pic>
        <p:pic>
          <p:nvPicPr>
            <p:cNvPr id="203" name="Picture 202"/>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3814573" y="6637870"/>
              <a:ext cx="523252" cy="867282"/>
            </a:xfrm>
            <a:prstGeom prst="rect">
              <a:avLst/>
            </a:prstGeom>
          </p:spPr>
        </p:pic>
      </p:grpSp>
      <p:sp>
        <p:nvSpPr>
          <p:cNvPr id="204" name="Rectangle 203">
            <a:extLst>
              <a:ext uri="{FF2B5EF4-FFF2-40B4-BE49-F238E27FC236}">
                <a16:creationId xmlns:a16="http://schemas.microsoft.com/office/drawing/2014/main" id="{AF3233D9-F756-451C-82EA-283854B5795D}"/>
              </a:ext>
            </a:extLst>
          </p:cNvPr>
          <p:cNvSpPr/>
          <p:nvPr/>
        </p:nvSpPr>
        <p:spPr>
          <a:xfrm>
            <a:off x="6565449" y="1559796"/>
            <a:ext cx="1879297" cy="338554"/>
          </a:xfrm>
          <a:prstGeom prst="rect">
            <a:avLst/>
          </a:prstGeom>
          <a:effectLst/>
        </p:spPr>
        <p:txBody>
          <a:bodyPr wrap="none">
            <a:spAutoFit/>
          </a:bodyP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2C5E6"/>
                </a:solidFill>
                <a:effectLst/>
                <a:uLnTx/>
                <a:uFillTx/>
                <a:latin typeface="Calibri"/>
                <a:ea typeface="+mn-ea"/>
                <a:cs typeface="+mn-cs"/>
              </a:rPr>
              <a:t>Remote Employees  </a:t>
            </a:r>
          </a:p>
        </p:txBody>
      </p:sp>
      <p:sp>
        <p:nvSpPr>
          <p:cNvPr id="205" name="Rectangle 204">
            <a:extLst>
              <a:ext uri="{FF2B5EF4-FFF2-40B4-BE49-F238E27FC236}">
                <a16:creationId xmlns:a16="http://schemas.microsoft.com/office/drawing/2014/main" id="{89C89CE8-2D59-4486-BF77-C8B047EA9F73}"/>
              </a:ext>
            </a:extLst>
          </p:cNvPr>
          <p:cNvSpPr/>
          <p:nvPr/>
        </p:nvSpPr>
        <p:spPr>
          <a:xfrm>
            <a:off x="9084924" y="1565356"/>
            <a:ext cx="1807405" cy="338554"/>
          </a:xfrm>
          <a:prstGeom prst="rect">
            <a:avLst/>
          </a:prstGeom>
          <a:effectLst/>
        </p:spPr>
        <p:txBody>
          <a:bodyPr wrap="square">
            <a:spAutoFit/>
          </a:bodyP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0554D"/>
                </a:solidFill>
                <a:effectLst/>
                <a:uLnTx/>
                <a:uFillTx/>
                <a:latin typeface="Calibri"/>
                <a:ea typeface="+mn-ea"/>
                <a:cs typeface="+mn-cs"/>
              </a:rPr>
              <a:t>Remote Employees </a:t>
            </a:r>
          </a:p>
        </p:txBody>
      </p:sp>
      <p:sp>
        <p:nvSpPr>
          <p:cNvPr id="206" name="Rectangle 205">
            <a:extLst>
              <a:ext uri="{FF2B5EF4-FFF2-40B4-BE49-F238E27FC236}">
                <a16:creationId xmlns:a16="http://schemas.microsoft.com/office/drawing/2014/main" id="{BE053B48-0929-4959-8C94-31AD389FC1AF}"/>
              </a:ext>
            </a:extLst>
          </p:cNvPr>
          <p:cNvSpPr/>
          <p:nvPr/>
        </p:nvSpPr>
        <p:spPr>
          <a:xfrm>
            <a:off x="4041870" y="1576657"/>
            <a:ext cx="1883401" cy="338554"/>
          </a:xfrm>
          <a:prstGeom prst="rect">
            <a:avLst/>
          </a:prstGeom>
          <a:effectLst/>
        </p:spPr>
        <p:txBody>
          <a:bodyPr wrap="none">
            <a:spAutoFit/>
          </a:bodyP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B050"/>
                </a:solidFill>
                <a:effectLst/>
                <a:uLnTx/>
                <a:uFillTx/>
                <a:latin typeface="Calibri"/>
                <a:ea typeface="+mn-ea"/>
                <a:cs typeface="+mn-cs"/>
              </a:rPr>
              <a:t>3</a:t>
            </a:r>
            <a:r>
              <a:rPr kumimoji="0" lang="en-US" sz="1600" b="0" i="0" u="none" strike="noStrike" kern="1200" cap="none" spc="0" normalizeH="0" baseline="30000" noProof="0" dirty="0">
                <a:ln>
                  <a:noFill/>
                </a:ln>
                <a:solidFill>
                  <a:srgbClr val="00B050"/>
                </a:solidFill>
                <a:effectLst/>
                <a:uLnTx/>
                <a:uFillTx/>
                <a:latin typeface="Calibri"/>
                <a:ea typeface="+mn-ea"/>
                <a:cs typeface="+mn-cs"/>
              </a:rPr>
              <a:t>rd</a:t>
            </a:r>
            <a:r>
              <a:rPr kumimoji="0" lang="en-US" sz="1600" b="0" i="0" u="none" strike="noStrike" kern="1200" cap="none" spc="0" normalizeH="0" baseline="0" noProof="0" dirty="0">
                <a:ln>
                  <a:noFill/>
                </a:ln>
                <a:solidFill>
                  <a:srgbClr val="00B050"/>
                </a:solidFill>
                <a:effectLst/>
                <a:uLnTx/>
                <a:uFillTx/>
                <a:latin typeface="Calibri"/>
                <a:ea typeface="+mn-ea"/>
                <a:cs typeface="+mn-cs"/>
              </a:rPr>
              <a:t> Party Technicians</a:t>
            </a:r>
          </a:p>
        </p:txBody>
      </p:sp>
      <p:sp>
        <p:nvSpPr>
          <p:cNvPr id="207" name="Rectangle 206">
            <a:extLst>
              <a:ext uri="{FF2B5EF4-FFF2-40B4-BE49-F238E27FC236}">
                <a16:creationId xmlns:a16="http://schemas.microsoft.com/office/drawing/2014/main" id="{31CAB228-437A-4F0A-8901-56896D1D045D}"/>
              </a:ext>
            </a:extLst>
          </p:cNvPr>
          <p:cNvSpPr/>
          <p:nvPr/>
        </p:nvSpPr>
        <p:spPr>
          <a:xfrm>
            <a:off x="1518291" y="1567870"/>
            <a:ext cx="1883401" cy="338554"/>
          </a:xfrm>
          <a:prstGeom prst="rect">
            <a:avLst/>
          </a:prstGeom>
          <a:effectLst/>
        </p:spPr>
        <p:txBody>
          <a:bodyPr wrap="none">
            <a:spAutoFit/>
          </a:bodyP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28ADA"/>
                </a:solidFill>
                <a:effectLst/>
                <a:uLnTx/>
                <a:uFillTx/>
                <a:latin typeface="Calibri"/>
                <a:ea typeface="+mn-ea"/>
                <a:cs typeface="+mn-cs"/>
              </a:rPr>
              <a:t>3</a:t>
            </a:r>
            <a:r>
              <a:rPr kumimoji="0" lang="en-US" sz="1600" b="0" i="0" u="none" strike="noStrike" kern="1200" cap="none" spc="0" normalizeH="0" baseline="30000" noProof="0" dirty="0">
                <a:ln>
                  <a:noFill/>
                </a:ln>
                <a:solidFill>
                  <a:srgbClr val="E28ADA"/>
                </a:solidFill>
                <a:effectLst/>
                <a:uLnTx/>
                <a:uFillTx/>
                <a:latin typeface="Calibri"/>
                <a:ea typeface="+mn-ea"/>
                <a:cs typeface="+mn-cs"/>
              </a:rPr>
              <a:t>rd</a:t>
            </a:r>
            <a:r>
              <a:rPr kumimoji="0" lang="en-US" sz="1600" b="0" i="0" u="none" strike="noStrike" kern="1200" cap="none" spc="0" normalizeH="0" baseline="0" noProof="0" dirty="0">
                <a:ln>
                  <a:noFill/>
                </a:ln>
                <a:solidFill>
                  <a:srgbClr val="E28ADA"/>
                </a:solidFill>
                <a:effectLst/>
                <a:uLnTx/>
                <a:uFillTx/>
                <a:latin typeface="Calibri"/>
                <a:ea typeface="+mn-ea"/>
                <a:cs typeface="+mn-cs"/>
              </a:rPr>
              <a:t> Party Technicians</a:t>
            </a:r>
          </a:p>
        </p:txBody>
      </p:sp>
      <p:sp>
        <p:nvSpPr>
          <p:cNvPr id="331" name="Rectangle 330">
            <a:extLst>
              <a:ext uri="{FF2B5EF4-FFF2-40B4-BE49-F238E27FC236}">
                <a16:creationId xmlns:a16="http://schemas.microsoft.com/office/drawing/2014/main" id="{C69323E3-6284-EF40-8E3A-F25572BECAF6}"/>
              </a:ext>
            </a:extLst>
          </p:cNvPr>
          <p:cNvSpPr/>
          <p:nvPr/>
        </p:nvSpPr>
        <p:spPr>
          <a:xfrm>
            <a:off x="12811442" y="2674950"/>
            <a:ext cx="5050489" cy="9634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spcAft>
                <a:spcPts val="1200"/>
              </a:spcAft>
              <a:buClr>
                <a:schemeClr val="accent2"/>
              </a:buClr>
              <a:buFont typeface="Arial" panose="020B0604020202020204" pitchFamily="34" charset="0"/>
              <a:buChar char="•"/>
            </a:pPr>
            <a:r>
              <a:rPr lang="en-US" sz="1600" dirty="0">
                <a:solidFill>
                  <a:schemeClr val="bg1"/>
                </a:solidFill>
              </a:rPr>
              <a:t>Granular user/asset access policy</a:t>
            </a:r>
          </a:p>
          <a:p>
            <a:pPr marL="228600" indent="-228600">
              <a:spcAft>
                <a:spcPts val="1200"/>
              </a:spcAft>
              <a:buClr>
                <a:schemeClr val="accent2"/>
              </a:buClr>
              <a:buFont typeface="Arial" panose="020B0604020202020204" pitchFamily="34" charset="0"/>
              <a:buChar char="•"/>
            </a:pPr>
            <a:r>
              <a:rPr lang="en-US" sz="1600" dirty="0">
                <a:solidFill>
                  <a:schemeClr val="bg1"/>
                </a:solidFill>
              </a:rPr>
              <a:t>Enforce Auth. Policies (MFA) and Vault Passwords</a:t>
            </a:r>
          </a:p>
          <a:p>
            <a:pPr marL="228600" indent="-228600">
              <a:spcAft>
                <a:spcPts val="1200"/>
              </a:spcAft>
              <a:buClr>
                <a:schemeClr val="accent2"/>
              </a:buClr>
              <a:buFont typeface="Arial" panose="020B0604020202020204" pitchFamily="34" charset="0"/>
              <a:buChar char="•"/>
            </a:pPr>
            <a:r>
              <a:rPr lang="en-US" sz="1600" dirty="0">
                <a:solidFill>
                  <a:schemeClr val="bg1"/>
                </a:solidFill>
              </a:rPr>
              <a:t>Manually approve remote connections</a:t>
            </a:r>
          </a:p>
        </p:txBody>
      </p:sp>
      <p:sp>
        <p:nvSpPr>
          <p:cNvPr id="328" name="TextBox 327">
            <a:extLst>
              <a:ext uri="{FF2B5EF4-FFF2-40B4-BE49-F238E27FC236}">
                <a16:creationId xmlns:a16="http://schemas.microsoft.com/office/drawing/2014/main" id="{0FC6ECFD-0E73-904F-8DFD-EACDB75A6E3C}"/>
              </a:ext>
            </a:extLst>
          </p:cNvPr>
          <p:cNvSpPr txBox="1"/>
          <p:nvPr/>
        </p:nvSpPr>
        <p:spPr>
          <a:xfrm>
            <a:off x="11846603" y="3240163"/>
            <a:ext cx="921008" cy="369332"/>
          </a:xfrm>
          <a:prstGeom prst="rect">
            <a:avLst/>
          </a:prstGeom>
          <a:noFill/>
        </p:spPr>
        <p:txBody>
          <a:bodyPr wrap="square" rtlCol="0">
            <a:spAutoFit/>
          </a:bodyPr>
          <a:lstStyle/>
          <a:p>
            <a:pPr algn="ctr"/>
            <a:r>
              <a:rPr lang="en-US" sz="1800" dirty="0">
                <a:solidFill>
                  <a:schemeClr val="accent2"/>
                </a:solidFill>
                <a:latin typeface="Calibri"/>
              </a:rPr>
              <a:t>Control</a:t>
            </a:r>
          </a:p>
        </p:txBody>
      </p:sp>
      <p:sp>
        <p:nvSpPr>
          <p:cNvPr id="346" name="TextBox 345">
            <a:extLst>
              <a:ext uri="{FF2B5EF4-FFF2-40B4-BE49-F238E27FC236}">
                <a16:creationId xmlns:a16="http://schemas.microsoft.com/office/drawing/2014/main" id="{1E9EAA7B-21B0-B046-A634-6BDAC860F63D}"/>
              </a:ext>
            </a:extLst>
          </p:cNvPr>
          <p:cNvSpPr txBox="1"/>
          <p:nvPr/>
        </p:nvSpPr>
        <p:spPr>
          <a:xfrm>
            <a:off x="11779081" y="4440199"/>
            <a:ext cx="1056052" cy="369332"/>
          </a:xfrm>
          <a:prstGeom prst="rect">
            <a:avLst/>
          </a:prstGeom>
          <a:noFill/>
        </p:spPr>
        <p:txBody>
          <a:bodyPr wrap="square" rtlCol="0">
            <a:spAutoFit/>
          </a:bodyPr>
          <a:lstStyle/>
          <a:p>
            <a:pPr algn="ctr"/>
            <a:r>
              <a:rPr lang="en-US" sz="1800" dirty="0">
                <a:solidFill>
                  <a:schemeClr val="accent1"/>
                </a:solidFill>
                <a:latin typeface="Calibri"/>
              </a:rPr>
              <a:t>Monitor</a:t>
            </a:r>
          </a:p>
        </p:txBody>
      </p:sp>
      <p:sp>
        <p:nvSpPr>
          <p:cNvPr id="348" name="Rectangle 347">
            <a:extLst>
              <a:ext uri="{FF2B5EF4-FFF2-40B4-BE49-F238E27FC236}">
                <a16:creationId xmlns:a16="http://schemas.microsoft.com/office/drawing/2014/main" id="{D69E8F50-84FA-3046-A62E-15547CB508FF}"/>
              </a:ext>
            </a:extLst>
          </p:cNvPr>
          <p:cNvSpPr>
            <a:spLocks noChangeAspect="1"/>
          </p:cNvSpPr>
          <p:nvPr/>
        </p:nvSpPr>
        <p:spPr>
          <a:xfrm>
            <a:off x="12811442" y="3647030"/>
            <a:ext cx="5114573" cy="1372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spcAft>
                <a:spcPts val="1200"/>
              </a:spcAft>
              <a:buClr>
                <a:schemeClr val="accent1"/>
              </a:buClr>
              <a:buFont typeface="Arial" panose="020B0604020202020204" pitchFamily="34" charset="0"/>
              <a:buChar char="•"/>
            </a:pPr>
            <a:r>
              <a:rPr lang="en-US" sz="1600" dirty="0">
                <a:solidFill>
                  <a:schemeClr val="bg1"/>
                </a:solidFill>
              </a:rPr>
              <a:t>Real-time ”over the shoulder” video viewing of session</a:t>
            </a:r>
          </a:p>
          <a:p>
            <a:pPr marL="228600" indent="-228600">
              <a:spcAft>
                <a:spcPts val="1200"/>
              </a:spcAft>
              <a:buClr>
                <a:schemeClr val="accent1"/>
              </a:buClr>
              <a:buFont typeface="Arial" panose="020B0604020202020204" pitchFamily="34" charset="0"/>
              <a:buChar char="•"/>
            </a:pPr>
            <a:r>
              <a:rPr lang="en-US" sz="1600" dirty="0">
                <a:solidFill>
                  <a:schemeClr val="bg1"/>
                </a:solidFill>
              </a:rPr>
              <a:t>”Red Button” for immediate session termination</a:t>
            </a:r>
          </a:p>
        </p:txBody>
      </p:sp>
      <p:sp>
        <p:nvSpPr>
          <p:cNvPr id="350" name="TextBox 349">
            <a:extLst>
              <a:ext uri="{FF2B5EF4-FFF2-40B4-BE49-F238E27FC236}">
                <a16:creationId xmlns:a16="http://schemas.microsoft.com/office/drawing/2014/main" id="{6EF4D4E0-A709-C045-8795-BF083E457F64}"/>
              </a:ext>
            </a:extLst>
          </p:cNvPr>
          <p:cNvSpPr txBox="1"/>
          <p:nvPr/>
        </p:nvSpPr>
        <p:spPr>
          <a:xfrm>
            <a:off x="11779081" y="5622051"/>
            <a:ext cx="1056052" cy="369332"/>
          </a:xfrm>
          <a:prstGeom prst="rect">
            <a:avLst/>
          </a:prstGeom>
          <a:noFill/>
        </p:spPr>
        <p:txBody>
          <a:bodyPr wrap="square" rtlCol="0">
            <a:spAutoFit/>
          </a:bodyPr>
          <a:lstStyle/>
          <a:p>
            <a:pPr algn="ctr"/>
            <a:r>
              <a:rPr lang="en-US" sz="1800" dirty="0">
                <a:solidFill>
                  <a:schemeClr val="accent4">
                    <a:lumMod val="40000"/>
                    <a:lumOff val="60000"/>
                  </a:schemeClr>
                </a:solidFill>
                <a:latin typeface="Calibri"/>
              </a:rPr>
              <a:t>Audit</a:t>
            </a:r>
          </a:p>
        </p:txBody>
      </p:sp>
      <p:sp>
        <p:nvSpPr>
          <p:cNvPr id="353" name="Rectangle 352">
            <a:extLst>
              <a:ext uri="{FF2B5EF4-FFF2-40B4-BE49-F238E27FC236}">
                <a16:creationId xmlns:a16="http://schemas.microsoft.com/office/drawing/2014/main" id="{D80BA21E-1BAF-3543-BC52-FA7E0ABB7003}"/>
              </a:ext>
            </a:extLst>
          </p:cNvPr>
          <p:cNvSpPr>
            <a:spLocks noChangeAspect="1"/>
          </p:cNvSpPr>
          <p:nvPr/>
        </p:nvSpPr>
        <p:spPr>
          <a:xfrm>
            <a:off x="12807520" y="4918212"/>
            <a:ext cx="5050489" cy="96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spcAft>
                <a:spcPts val="1200"/>
              </a:spcAft>
              <a:buClr>
                <a:srgbClr val="FABA17"/>
              </a:buClr>
              <a:buFont typeface="Arial" panose="020B0604020202020204" pitchFamily="34" charset="0"/>
              <a:buChar char="•"/>
            </a:pPr>
            <a:r>
              <a:rPr lang="en-US" sz="1600" dirty="0">
                <a:solidFill>
                  <a:schemeClr val="bg1"/>
                </a:solidFill>
              </a:rPr>
              <a:t>Audit video session recordings</a:t>
            </a:r>
          </a:p>
          <a:p>
            <a:pPr marL="228600" indent="-228600">
              <a:spcAft>
                <a:spcPts val="1200"/>
              </a:spcAft>
              <a:buClr>
                <a:srgbClr val="FABA17"/>
              </a:buClr>
              <a:buFont typeface="Arial" panose="020B0604020202020204" pitchFamily="34" charset="0"/>
              <a:buChar char="•"/>
            </a:pPr>
            <a:r>
              <a:rPr lang="en-US" sz="1600" dirty="0">
                <a:solidFill>
                  <a:schemeClr val="bg1"/>
                </a:solidFill>
              </a:rPr>
              <a:t>Session integrity validation using CTD activity timeline</a:t>
            </a:r>
          </a:p>
        </p:txBody>
      </p:sp>
      <p:pic>
        <p:nvPicPr>
          <p:cNvPr id="13" name="Picture 12"/>
          <p:cNvPicPr>
            <a:picLocks noChangeAspect="1"/>
          </p:cNvPicPr>
          <p:nvPr/>
        </p:nvPicPr>
        <p:blipFill>
          <a:blip r:embed="rId12"/>
          <a:stretch>
            <a:fillRect/>
          </a:stretch>
        </p:blipFill>
        <p:spPr>
          <a:xfrm>
            <a:off x="12070002" y="3935529"/>
            <a:ext cx="474210" cy="482529"/>
          </a:xfrm>
          <a:prstGeom prst="rect">
            <a:avLst/>
          </a:prstGeom>
        </p:spPr>
      </p:pic>
      <p:pic>
        <p:nvPicPr>
          <p:cNvPr id="14" name="Picture 13"/>
          <p:cNvPicPr>
            <a:picLocks noChangeAspect="1"/>
          </p:cNvPicPr>
          <p:nvPr/>
        </p:nvPicPr>
        <p:blipFill>
          <a:blip r:embed="rId13"/>
          <a:stretch>
            <a:fillRect/>
          </a:stretch>
        </p:blipFill>
        <p:spPr>
          <a:xfrm>
            <a:off x="12143621" y="2745532"/>
            <a:ext cx="407654" cy="432612"/>
          </a:xfrm>
          <a:prstGeom prst="rect">
            <a:avLst/>
          </a:prstGeom>
        </p:spPr>
      </p:pic>
      <p:pic>
        <p:nvPicPr>
          <p:cNvPr id="15" name="Picture 14"/>
          <p:cNvPicPr>
            <a:picLocks noChangeAspect="1"/>
          </p:cNvPicPr>
          <p:nvPr/>
        </p:nvPicPr>
        <p:blipFill>
          <a:blip r:embed="rId14">
            <a:duotone>
              <a:schemeClr val="accent3">
                <a:shade val="45000"/>
                <a:satMod val="135000"/>
              </a:schemeClr>
              <a:prstClr val="white"/>
            </a:duotone>
          </a:blip>
          <a:stretch>
            <a:fillRect/>
          </a:stretch>
        </p:blipFill>
        <p:spPr>
          <a:xfrm>
            <a:off x="12065843" y="5067057"/>
            <a:ext cx="482529" cy="532446"/>
          </a:xfrm>
          <a:prstGeom prst="rect">
            <a:avLst/>
          </a:prstGeom>
        </p:spPr>
      </p:pic>
      <p:pic>
        <p:nvPicPr>
          <p:cNvPr id="171" name="Picture 170">
            <a:extLst>
              <a:ext uri="{FF2B5EF4-FFF2-40B4-BE49-F238E27FC236}">
                <a16:creationId xmlns:a16="http://schemas.microsoft.com/office/drawing/2014/main" id="{F9BA6287-E170-B74C-85CE-F6E73CBAA29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651464" y="4266599"/>
            <a:ext cx="1340726" cy="495280"/>
          </a:xfrm>
          <a:prstGeom prst="rect">
            <a:avLst/>
          </a:prstGeom>
        </p:spPr>
      </p:pic>
    </p:spTree>
    <p:custDataLst>
      <p:tags r:id="rId1"/>
    </p:custDataLst>
    <p:extLst>
      <p:ext uri="{BB962C8B-B14F-4D97-AF65-F5344CB8AC3E}">
        <p14:creationId xmlns:p14="http://schemas.microsoft.com/office/powerpoint/2010/main" val="16728120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5">
            <a:extLst>
              <a:ext uri="{FF2B5EF4-FFF2-40B4-BE49-F238E27FC236}">
                <a16:creationId xmlns:a16="http://schemas.microsoft.com/office/drawing/2014/main" id="{1A1FC356-9CF9-AB4A-AF7B-55DF98691AF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3299" y="1674827"/>
            <a:ext cx="11533342" cy="8004139"/>
          </a:xfrm>
          <a:prstGeom prst="rect">
            <a:avLst/>
          </a:prstGeom>
        </p:spPr>
      </p:pic>
      <p:sp>
        <p:nvSpPr>
          <p:cNvPr id="10" name="Text Placeholder 9">
            <a:extLst>
              <a:ext uri="{FF2B5EF4-FFF2-40B4-BE49-F238E27FC236}">
                <a16:creationId xmlns:a16="http://schemas.microsoft.com/office/drawing/2014/main" id="{07A0EC2C-D2CB-DC4B-8DF2-B94A50D4E1E3}"/>
              </a:ext>
            </a:extLst>
          </p:cNvPr>
          <p:cNvSpPr>
            <a:spLocks noGrp="1"/>
          </p:cNvSpPr>
          <p:nvPr>
            <p:ph type="body" idx="13"/>
          </p:nvPr>
        </p:nvSpPr>
        <p:spPr/>
        <p:txBody>
          <a:bodyPr/>
          <a:lstStyle/>
          <a:p>
            <a:pPr defTabSz="685800">
              <a:spcBef>
                <a:spcPct val="0"/>
              </a:spcBef>
            </a:pPr>
            <a:r>
              <a:rPr lang="en-US" dirty="0">
                <a:ea typeface="+mj-ea"/>
                <a:cs typeface="+mj-cs"/>
              </a:rPr>
              <a:t>Security Posture Assessment</a:t>
            </a:r>
          </a:p>
        </p:txBody>
      </p:sp>
      <p:sp>
        <p:nvSpPr>
          <p:cNvPr id="11" name="Content Placeholder 10">
            <a:extLst>
              <a:ext uri="{FF2B5EF4-FFF2-40B4-BE49-F238E27FC236}">
                <a16:creationId xmlns:a16="http://schemas.microsoft.com/office/drawing/2014/main" id="{6B18186A-C04A-8E40-8494-7DDDE6B0C6BD}"/>
              </a:ext>
            </a:extLst>
          </p:cNvPr>
          <p:cNvSpPr>
            <a:spLocks noGrp="1"/>
          </p:cNvSpPr>
          <p:nvPr>
            <p:ph type="body" sz="quarter" idx="14"/>
          </p:nvPr>
        </p:nvSpPr>
        <p:spPr/>
        <p:txBody>
          <a:bodyPr>
            <a:spAutoFit/>
          </a:bodyPr>
          <a:lstStyle/>
          <a:p>
            <a:r>
              <a:rPr lang="en-US" dirty="0"/>
              <a:t>Ingest Network PCAP –&gt; Output Comprehensive Assessment Report</a:t>
            </a:r>
          </a:p>
        </p:txBody>
      </p:sp>
      <p:sp>
        <p:nvSpPr>
          <p:cNvPr id="6" name="Trapezoid 5">
            <a:extLst>
              <a:ext uri="{FF2B5EF4-FFF2-40B4-BE49-F238E27FC236}">
                <a16:creationId xmlns:a16="http://schemas.microsoft.com/office/drawing/2014/main" id="{4B926E3E-6645-BA4B-9AAA-C108E139AE23}"/>
              </a:ext>
            </a:extLst>
          </p:cNvPr>
          <p:cNvSpPr/>
          <p:nvPr/>
        </p:nvSpPr>
        <p:spPr>
          <a:xfrm rot="16200000">
            <a:off x="5832188" y="5458953"/>
            <a:ext cx="4069739" cy="3248360"/>
          </a:xfrm>
          <a:custGeom>
            <a:avLst/>
            <a:gdLst>
              <a:gd name="connsiteX0" fmla="*/ 0 w 4585818"/>
              <a:gd name="connsiteY0" fmla="*/ 2311146 h 2311146"/>
              <a:gd name="connsiteX1" fmla="*/ 1611215 w 4585818"/>
              <a:gd name="connsiteY1" fmla="*/ 0 h 2311146"/>
              <a:gd name="connsiteX2" fmla="*/ 2974603 w 4585818"/>
              <a:gd name="connsiteY2" fmla="*/ 0 h 2311146"/>
              <a:gd name="connsiteX3" fmla="*/ 4585818 w 4585818"/>
              <a:gd name="connsiteY3" fmla="*/ 2311146 h 2311146"/>
              <a:gd name="connsiteX4" fmla="*/ 0 w 4585818"/>
              <a:gd name="connsiteY4" fmla="*/ 2311146 h 2311146"/>
              <a:gd name="connsiteX0" fmla="*/ 0 w 4585818"/>
              <a:gd name="connsiteY0" fmla="*/ 3949446 h 3949446"/>
              <a:gd name="connsiteX1" fmla="*/ 1014315 w 4585818"/>
              <a:gd name="connsiteY1" fmla="*/ 0 h 3949446"/>
              <a:gd name="connsiteX2" fmla="*/ 2974603 w 4585818"/>
              <a:gd name="connsiteY2" fmla="*/ 1638300 h 3949446"/>
              <a:gd name="connsiteX3" fmla="*/ 4585818 w 4585818"/>
              <a:gd name="connsiteY3" fmla="*/ 3949446 h 3949446"/>
              <a:gd name="connsiteX4" fmla="*/ 0 w 4585818"/>
              <a:gd name="connsiteY4" fmla="*/ 3949446 h 3949446"/>
              <a:gd name="connsiteX0" fmla="*/ 0 w 4585818"/>
              <a:gd name="connsiteY0" fmla="*/ 4965446 h 4965446"/>
              <a:gd name="connsiteX1" fmla="*/ 1014315 w 4585818"/>
              <a:gd name="connsiteY1" fmla="*/ 1016000 h 4965446"/>
              <a:gd name="connsiteX2" fmla="*/ 2834903 w 4585818"/>
              <a:gd name="connsiteY2" fmla="*/ 0 h 4965446"/>
              <a:gd name="connsiteX3" fmla="*/ 4585818 w 4585818"/>
              <a:gd name="connsiteY3" fmla="*/ 4965446 h 4965446"/>
              <a:gd name="connsiteX4" fmla="*/ 0 w 4585818"/>
              <a:gd name="connsiteY4" fmla="*/ 4965446 h 4965446"/>
              <a:gd name="connsiteX0" fmla="*/ 153913 w 4739731"/>
              <a:gd name="connsiteY0" fmla="*/ 4965446 h 4965446"/>
              <a:gd name="connsiteX1" fmla="*/ 0 w 4739731"/>
              <a:gd name="connsiteY1" fmla="*/ 2146303 h 4965446"/>
              <a:gd name="connsiteX2" fmla="*/ 2988816 w 4739731"/>
              <a:gd name="connsiteY2" fmla="*/ 0 h 4965446"/>
              <a:gd name="connsiteX3" fmla="*/ 4739731 w 4739731"/>
              <a:gd name="connsiteY3" fmla="*/ 4965446 h 4965446"/>
              <a:gd name="connsiteX4" fmla="*/ 153913 w 4739731"/>
              <a:gd name="connsiteY4" fmla="*/ 4965446 h 4965446"/>
              <a:gd name="connsiteX0" fmla="*/ 153913 w 4739731"/>
              <a:gd name="connsiteY0" fmla="*/ 3847846 h 3847846"/>
              <a:gd name="connsiteX1" fmla="*/ 0 w 4739731"/>
              <a:gd name="connsiteY1" fmla="*/ 1028703 h 3847846"/>
              <a:gd name="connsiteX2" fmla="*/ 1782077 w 4739731"/>
              <a:gd name="connsiteY2" fmla="*/ 0 h 3847846"/>
              <a:gd name="connsiteX3" fmla="*/ 4739731 w 4739731"/>
              <a:gd name="connsiteY3" fmla="*/ 3847846 h 3847846"/>
              <a:gd name="connsiteX4" fmla="*/ 153913 w 4739731"/>
              <a:gd name="connsiteY4" fmla="*/ 3847846 h 3847846"/>
              <a:gd name="connsiteX0" fmla="*/ 153913 w 5445802"/>
              <a:gd name="connsiteY0" fmla="*/ 3847846 h 3847846"/>
              <a:gd name="connsiteX1" fmla="*/ 0 w 5445802"/>
              <a:gd name="connsiteY1" fmla="*/ 1028703 h 3847846"/>
              <a:gd name="connsiteX2" fmla="*/ 1782077 w 5445802"/>
              <a:gd name="connsiteY2" fmla="*/ 0 h 3847846"/>
              <a:gd name="connsiteX3" fmla="*/ 5445802 w 5445802"/>
              <a:gd name="connsiteY3" fmla="*/ 3365246 h 3847846"/>
              <a:gd name="connsiteX4" fmla="*/ 153913 w 5445802"/>
              <a:gd name="connsiteY4" fmla="*/ 3847846 h 3847846"/>
              <a:gd name="connsiteX0" fmla="*/ 898497 w 5445802"/>
              <a:gd name="connsiteY0" fmla="*/ 3365246 h 3365246"/>
              <a:gd name="connsiteX1" fmla="*/ 0 w 5445802"/>
              <a:gd name="connsiteY1" fmla="*/ 1028703 h 3365246"/>
              <a:gd name="connsiteX2" fmla="*/ 1782077 w 5445802"/>
              <a:gd name="connsiteY2" fmla="*/ 0 h 3365246"/>
              <a:gd name="connsiteX3" fmla="*/ 5445802 w 5445802"/>
              <a:gd name="connsiteY3" fmla="*/ 3365246 h 3365246"/>
              <a:gd name="connsiteX4" fmla="*/ 898497 w 5445802"/>
              <a:gd name="connsiteY4" fmla="*/ 3365246 h 3365246"/>
              <a:gd name="connsiteX0" fmla="*/ 898497 w 5445802"/>
              <a:gd name="connsiteY0" fmla="*/ 3365246 h 3365246"/>
              <a:gd name="connsiteX1" fmla="*/ 0 w 5445802"/>
              <a:gd name="connsiteY1" fmla="*/ 967743 h 3365246"/>
              <a:gd name="connsiteX2" fmla="*/ 1782077 w 5445802"/>
              <a:gd name="connsiteY2" fmla="*/ 0 h 3365246"/>
              <a:gd name="connsiteX3" fmla="*/ 5445802 w 5445802"/>
              <a:gd name="connsiteY3" fmla="*/ 3365246 h 3365246"/>
              <a:gd name="connsiteX4" fmla="*/ 898497 w 5445802"/>
              <a:gd name="connsiteY4" fmla="*/ 3365246 h 3365246"/>
              <a:gd name="connsiteX0" fmla="*/ 898497 w 5445802"/>
              <a:gd name="connsiteY0" fmla="*/ 3395726 h 3395726"/>
              <a:gd name="connsiteX1" fmla="*/ 0 w 5445802"/>
              <a:gd name="connsiteY1" fmla="*/ 998223 h 3395726"/>
              <a:gd name="connsiteX2" fmla="*/ 1782077 w 5445802"/>
              <a:gd name="connsiteY2" fmla="*/ 0 h 3395726"/>
              <a:gd name="connsiteX3" fmla="*/ 5445802 w 5445802"/>
              <a:gd name="connsiteY3" fmla="*/ 3395726 h 3395726"/>
              <a:gd name="connsiteX4" fmla="*/ 898497 w 5445802"/>
              <a:gd name="connsiteY4" fmla="*/ 3395726 h 3395726"/>
              <a:gd name="connsiteX0" fmla="*/ 898497 w 5445802"/>
              <a:gd name="connsiteY0" fmla="*/ 3205226 h 3205226"/>
              <a:gd name="connsiteX1" fmla="*/ 0 w 5445802"/>
              <a:gd name="connsiteY1" fmla="*/ 807723 h 3205226"/>
              <a:gd name="connsiteX2" fmla="*/ 2841183 w 5445802"/>
              <a:gd name="connsiteY2" fmla="*/ 0 h 3205226"/>
              <a:gd name="connsiteX3" fmla="*/ 5445802 w 5445802"/>
              <a:gd name="connsiteY3" fmla="*/ 3205226 h 3205226"/>
              <a:gd name="connsiteX4" fmla="*/ 898497 w 5445802"/>
              <a:gd name="connsiteY4" fmla="*/ 3205226 h 3205226"/>
              <a:gd name="connsiteX0" fmla="*/ 898497 w 5445802"/>
              <a:gd name="connsiteY0" fmla="*/ 3205226 h 3205226"/>
              <a:gd name="connsiteX1" fmla="*/ 0 w 5445802"/>
              <a:gd name="connsiteY1" fmla="*/ 807723 h 3205226"/>
              <a:gd name="connsiteX2" fmla="*/ 2872694 w 5445802"/>
              <a:gd name="connsiteY2" fmla="*/ 0 h 3205226"/>
              <a:gd name="connsiteX3" fmla="*/ 5445802 w 5445802"/>
              <a:gd name="connsiteY3" fmla="*/ 3205226 h 3205226"/>
              <a:gd name="connsiteX4" fmla="*/ 898497 w 5445802"/>
              <a:gd name="connsiteY4" fmla="*/ 3205226 h 3205226"/>
              <a:gd name="connsiteX0" fmla="*/ 0 w 4547305"/>
              <a:gd name="connsiteY0" fmla="*/ 3205226 h 3205226"/>
              <a:gd name="connsiteX1" fmla="*/ 340920 w 4547305"/>
              <a:gd name="connsiteY1" fmla="*/ 973978 h 3205226"/>
              <a:gd name="connsiteX2" fmla="*/ 1974197 w 4547305"/>
              <a:gd name="connsiteY2" fmla="*/ 0 h 3205226"/>
              <a:gd name="connsiteX3" fmla="*/ 4547305 w 4547305"/>
              <a:gd name="connsiteY3" fmla="*/ 3205226 h 3205226"/>
              <a:gd name="connsiteX4" fmla="*/ 0 w 4547305"/>
              <a:gd name="connsiteY4" fmla="*/ 3205226 h 3205226"/>
              <a:gd name="connsiteX0" fmla="*/ 0 w 6469454"/>
              <a:gd name="connsiteY0" fmla="*/ 3184444 h 3205226"/>
              <a:gd name="connsiteX1" fmla="*/ 2263069 w 6469454"/>
              <a:gd name="connsiteY1" fmla="*/ 973978 h 3205226"/>
              <a:gd name="connsiteX2" fmla="*/ 3896346 w 6469454"/>
              <a:gd name="connsiteY2" fmla="*/ 0 h 3205226"/>
              <a:gd name="connsiteX3" fmla="*/ 6469454 w 6469454"/>
              <a:gd name="connsiteY3" fmla="*/ 3205226 h 3205226"/>
              <a:gd name="connsiteX4" fmla="*/ 0 w 6469454"/>
              <a:gd name="connsiteY4" fmla="*/ 3184444 h 3205226"/>
              <a:gd name="connsiteX0" fmla="*/ 0 w 4589324"/>
              <a:gd name="connsiteY0" fmla="*/ 3184444 h 3184447"/>
              <a:gd name="connsiteX1" fmla="*/ 2263069 w 4589324"/>
              <a:gd name="connsiteY1" fmla="*/ 973978 h 3184447"/>
              <a:gd name="connsiteX2" fmla="*/ 3896346 w 4589324"/>
              <a:gd name="connsiteY2" fmla="*/ 0 h 3184447"/>
              <a:gd name="connsiteX3" fmla="*/ 4589324 w 4589324"/>
              <a:gd name="connsiteY3" fmla="*/ 3184447 h 3184447"/>
              <a:gd name="connsiteX4" fmla="*/ 0 w 4589324"/>
              <a:gd name="connsiteY4" fmla="*/ 3184444 h 3184447"/>
              <a:gd name="connsiteX0" fmla="*/ 0 w 4589324"/>
              <a:gd name="connsiteY0" fmla="*/ 3007061 h 3007064"/>
              <a:gd name="connsiteX1" fmla="*/ 2263069 w 4589324"/>
              <a:gd name="connsiteY1" fmla="*/ 796595 h 3007064"/>
              <a:gd name="connsiteX2" fmla="*/ 3849475 w 4589324"/>
              <a:gd name="connsiteY2" fmla="*/ 0 h 3007064"/>
              <a:gd name="connsiteX3" fmla="*/ 4589324 w 4589324"/>
              <a:gd name="connsiteY3" fmla="*/ 3007064 h 3007064"/>
              <a:gd name="connsiteX4" fmla="*/ 0 w 4589324"/>
              <a:gd name="connsiteY4" fmla="*/ 3007061 h 3007064"/>
              <a:gd name="connsiteX0" fmla="*/ 0 w 4589324"/>
              <a:gd name="connsiteY0" fmla="*/ 2210466 h 2210469"/>
              <a:gd name="connsiteX1" fmla="*/ 2263069 w 4589324"/>
              <a:gd name="connsiteY1" fmla="*/ 0 h 2210469"/>
              <a:gd name="connsiteX2" fmla="*/ 4583772 w 4589324"/>
              <a:gd name="connsiteY2" fmla="*/ 1091268 h 2210469"/>
              <a:gd name="connsiteX3" fmla="*/ 4589324 w 4589324"/>
              <a:gd name="connsiteY3" fmla="*/ 2210469 h 2210469"/>
              <a:gd name="connsiteX4" fmla="*/ 0 w 4589324"/>
              <a:gd name="connsiteY4" fmla="*/ 2210466 h 2210469"/>
              <a:gd name="connsiteX0" fmla="*/ 0 w 4589324"/>
              <a:gd name="connsiteY0" fmla="*/ 2996020 h 2996023"/>
              <a:gd name="connsiteX1" fmla="*/ 3872274 w 4589324"/>
              <a:gd name="connsiteY1" fmla="*/ 0 h 2996023"/>
              <a:gd name="connsiteX2" fmla="*/ 4583772 w 4589324"/>
              <a:gd name="connsiteY2" fmla="*/ 1876822 h 2996023"/>
              <a:gd name="connsiteX3" fmla="*/ 4589324 w 4589324"/>
              <a:gd name="connsiteY3" fmla="*/ 2996023 h 2996023"/>
              <a:gd name="connsiteX4" fmla="*/ 0 w 4589324"/>
              <a:gd name="connsiteY4" fmla="*/ 2996020 h 2996023"/>
              <a:gd name="connsiteX0" fmla="*/ 0 w 4589324"/>
              <a:gd name="connsiteY0" fmla="*/ 2996020 h 2996023"/>
              <a:gd name="connsiteX1" fmla="*/ 3872274 w 4589324"/>
              <a:gd name="connsiteY1" fmla="*/ 0 h 2996023"/>
              <a:gd name="connsiteX2" fmla="*/ 4583772 w 4589324"/>
              <a:gd name="connsiteY2" fmla="*/ 1876822 h 2996023"/>
              <a:gd name="connsiteX3" fmla="*/ 4589324 w 4589324"/>
              <a:gd name="connsiteY3" fmla="*/ 2996023 h 2996023"/>
              <a:gd name="connsiteX4" fmla="*/ 0 w 4589324"/>
              <a:gd name="connsiteY4" fmla="*/ 2996020 h 2996023"/>
              <a:gd name="connsiteX0" fmla="*/ 0 w 4589324"/>
              <a:gd name="connsiteY0" fmla="*/ 2970679 h 2970682"/>
              <a:gd name="connsiteX1" fmla="*/ 3825405 w 4589324"/>
              <a:gd name="connsiteY1" fmla="*/ 0 h 2970682"/>
              <a:gd name="connsiteX2" fmla="*/ 4583772 w 4589324"/>
              <a:gd name="connsiteY2" fmla="*/ 1851481 h 2970682"/>
              <a:gd name="connsiteX3" fmla="*/ 4589324 w 4589324"/>
              <a:gd name="connsiteY3" fmla="*/ 2970682 h 2970682"/>
              <a:gd name="connsiteX4" fmla="*/ 0 w 4589324"/>
              <a:gd name="connsiteY4" fmla="*/ 2970679 h 2970682"/>
              <a:gd name="connsiteX0" fmla="*/ 0 w 4589324"/>
              <a:gd name="connsiteY0" fmla="*/ 2970679 h 2970682"/>
              <a:gd name="connsiteX1" fmla="*/ 3825405 w 4589324"/>
              <a:gd name="connsiteY1" fmla="*/ 0 h 2970682"/>
              <a:gd name="connsiteX2" fmla="*/ 4583772 w 4589324"/>
              <a:gd name="connsiteY2" fmla="*/ 1851481 h 2970682"/>
              <a:gd name="connsiteX3" fmla="*/ 4589324 w 4589324"/>
              <a:gd name="connsiteY3" fmla="*/ 2970682 h 2970682"/>
              <a:gd name="connsiteX4" fmla="*/ 0 w 4589324"/>
              <a:gd name="connsiteY4" fmla="*/ 2970679 h 2970682"/>
              <a:gd name="connsiteX0" fmla="*/ 0 w 4589324"/>
              <a:gd name="connsiteY0" fmla="*/ 2970679 h 2970682"/>
              <a:gd name="connsiteX1" fmla="*/ 3825405 w 4589324"/>
              <a:gd name="connsiteY1" fmla="*/ 0 h 2970682"/>
              <a:gd name="connsiteX2" fmla="*/ 4568148 w 4589324"/>
              <a:gd name="connsiteY2" fmla="*/ 1902161 h 2970682"/>
              <a:gd name="connsiteX3" fmla="*/ 4589324 w 4589324"/>
              <a:gd name="connsiteY3" fmla="*/ 2970682 h 2970682"/>
              <a:gd name="connsiteX4" fmla="*/ 0 w 4589324"/>
              <a:gd name="connsiteY4" fmla="*/ 2970679 h 2970682"/>
              <a:gd name="connsiteX0" fmla="*/ 0 w 4589324"/>
              <a:gd name="connsiteY0" fmla="*/ 2970679 h 2970682"/>
              <a:gd name="connsiteX1" fmla="*/ 3825405 w 4589324"/>
              <a:gd name="connsiteY1" fmla="*/ 0 h 2970682"/>
              <a:gd name="connsiteX2" fmla="*/ 4568148 w 4589324"/>
              <a:gd name="connsiteY2" fmla="*/ 1902161 h 2970682"/>
              <a:gd name="connsiteX3" fmla="*/ 4589324 w 4589324"/>
              <a:gd name="connsiteY3" fmla="*/ 2970682 h 2970682"/>
              <a:gd name="connsiteX4" fmla="*/ 0 w 4589324"/>
              <a:gd name="connsiteY4" fmla="*/ 2970679 h 2970682"/>
              <a:gd name="connsiteX0" fmla="*/ 0 w 4589324"/>
              <a:gd name="connsiteY0" fmla="*/ 2970679 h 2970682"/>
              <a:gd name="connsiteX1" fmla="*/ 1595513 w 4589324"/>
              <a:gd name="connsiteY1" fmla="*/ 1373437 h 2970682"/>
              <a:gd name="connsiteX2" fmla="*/ 3825405 w 4589324"/>
              <a:gd name="connsiteY2" fmla="*/ 0 h 2970682"/>
              <a:gd name="connsiteX3" fmla="*/ 4568148 w 4589324"/>
              <a:gd name="connsiteY3" fmla="*/ 1902161 h 2970682"/>
              <a:gd name="connsiteX4" fmla="*/ 4589324 w 4589324"/>
              <a:gd name="connsiteY4" fmla="*/ 2970682 h 2970682"/>
              <a:gd name="connsiteX5" fmla="*/ 0 w 4589324"/>
              <a:gd name="connsiteY5" fmla="*/ 2970679 h 2970682"/>
              <a:gd name="connsiteX0" fmla="*/ 0 w 4589324"/>
              <a:gd name="connsiteY0" fmla="*/ 2970679 h 2970682"/>
              <a:gd name="connsiteX1" fmla="*/ 1923603 w 4589324"/>
              <a:gd name="connsiteY1" fmla="*/ 866631 h 2970682"/>
              <a:gd name="connsiteX2" fmla="*/ 3825405 w 4589324"/>
              <a:gd name="connsiteY2" fmla="*/ 0 h 2970682"/>
              <a:gd name="connsiteX3" fmla="*/ 4568148 w 4589324"/>
              <a:gd name="connsiteY3" fmla="*/ 1902161 h 2970682"/>
              <a:gd name="connsiteX4" fmla="*/ 4589324 w 4589324"/>
              <a:gd name="connsiteY4" fmla="*/ 2970682 h 2970682"/>
              <a:gd name="connsiteX5" fmla="*/ 0 w 4589324"/>
              <a:gd name="connsiteY5" fmla="*/ 2970679 h 2970682"/>
              <a:gd name="connsiteX0" fmla="*/ 0 w 4589324"/>
              <a:gd name="connsiteY0" fmla="*/ 2970679 h 2970682"/>
              <a:gd name="connsiteX1" fmla="*/ 1923603 w 4589324"/>
              <a:gd name="connsiteY1" fmla="*/ 866631 h 2970682"/>
              <a:gd name="connsiteX2" fmla="*/ 3825405 w 4589324"/>
              <a:gd name="connsiteY2" fmla="*/ 0 h 2970682"/>
              <a:gd name="connsiteX3" fmla="*/ 4568148 w 4589324"/>
              <a:gd name="connsiteY3" fmla="*/ 1902161 h 2970682"/>
              <a:gd name="connsiteX4" fmla="*/ 4589324 w 4589324"/>
              <a:gd name="connsiteY4" fmla="*/ 2970682 h 2970682"/>
              <a:gd name="connsiteX5" fmla="*/ 0 w 4589324"/>
              <a:gd name="connsiteY5" fmla="*/ 2970679 h 2970682"/>
              <a:gd name="connsiteX0" fmla="*/ 0 w 4589324"/>
              <a:gd name="connsiteY0" fmla="*/ 2970679 h 2970682"/>
              <a:gd name="connsiteX1" fmla="*/ 1923603 w 4589324"/>
              <a:gd name="connsiteY1" fmla="*/ 866631 h 2970682"/>
              <a:gd name="connsiteX2" fmla="*/ 3825405 w 4589324"/>
              <a:gd name="connsiteY2" fmla="*/ 0 h 2970682"/>
              <a:gd name="connsiteX3" fmla="*/ 4568148 w 4589324"/>
              <a:gd name="connsiteY3" fmla="*/ 1902161 h 2970682"/>
              <a:gd name="connsiteX4" fmla="*/ 4589324 w 4589324"/>
              <a:gd name="connsiteY4" fmla="*/ 2970682 h 2970682"/>
              <a:gd name="connsiteX5" fmla="*/ 0 w 4589324"/>
              <a:gd name="connsiteY5" fmla="*/ 2970679 h 2970682"/>
              <a:gd name="connsiteX0" fmla="*/ 0 w 4589324"/>
              <a:gd name="connsiteY0" fmla="*/ 2970679 h 2970682"/>
              <a:gd name="connsiteX1" fmla="*/ 2032966 w 4589324"/>
              <a:gd name="connsiteY1" fmla="*/ 828622 h 2970682"/>
              <a:gd name="connsiteX2" fmla="*/ 3825405 w 4589324"/>
              <a:gd name="connsiteY2" fmla="*/ 0 h 2970682"/>
              <a:gd name="connsiteX3" fmla="*/ 4568148 w 4589324"/>
              <a:gd name="connsiteY3" fmla="*/ 1902161 h 2970682"/>
              <a:gd name="connsiteX4" fmla="*/ 4589324 w 4589324"/>
              <a:gd name="connsiteY4" fmla="*/ 2970682 h 2970682"/>
              <a:gd name="connsiteX5" fmla="*/ 0 w 4589324"/>
              <a:gd name="connsiteY5" fmla="*/ 2970679 h 2970682"/>
              <a:gd name="connsiteX0" fmla="*/ 0 w 4589324"/>
              <a:gd name="connsiteY0" fmla="*/ 2970679 h 2970682"/>
              <a:gd name="connsiteX1" fmla="*/ 2032966 w 4589324"/>
              <a:gd name="connsiteY1" fmla="*/ 828622 h 2970682"/>
              <a:gd name="connsiteX2" fmla="*/ 3825405 w 4589324"/>
              <a:gd name="connsiteY2" fmla="*/ 0 h 2970682"/>
              <a:gd name="connsiteX3" fmla="*/ 4568148 w 4589324"/>
              <a:gd name="connsiteY3" fmla="*/ 1902161 h 2970682"/>
              <a:gd name="connsiteX4" fmla="*/ 4589324 w 4589324"/>
              <a:gd name="connsiteY4" fmla="*/ 2970682 h 2970682"/>
              <a:gd name="connsiteX5" fmla="*/ 0 w 4589324"/>
              <a:gd name="connsiteY5" fmla="*/ 2970679 h 2970682"/>
              <a:gd name="connsiteX0" fmla="*/ 0 w 4589324"/>
              <a:gd name="connsiteY0" fmla="*/ 2970679 h 2970682"/>
              <a:gd name="connsiteX1" fmla="*/ 2032966 w 4589324"/>
              <a:gd name="connsiteY1" fmla="*/ 828622 h 2970682"/>
              <a:gd name="connsiteX2" fmla="*/ 3825405 w 4589324"/>
              <a:gd name="connsiteY2" fmla="*/ 0 h 2970682"/>
              <a:gd name="connsiteX3" fmla="*/ 4568148 w 4589324"/>
              <a:gd name="connsiteY3" fmla="*/ 1902161 h 2970682"/>
              <a:gd name="connsiteX4" fmla="*/ 4589324 w 4589324"/>
              <a:gd name="connsiteY4" fmla="*/ 2970682 h 2970682"/>
              <a:gd name="connsiteX5" fmla="*/ 0 w 4589324"/>
              <a:gd name="connsiteY5" fmla="*/ 2970679 h 2970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89324" h="2970682">
                <a:moveTo>
                  <a:pt x="0" y="2970679"/>
                </a:moveTo>
                <a:cubicBezTo>
                  <a:pt x="833888" y="2104620"/>
                  <a:pt x="1558413" y="1339921"/>
                  <a:pt x="2032966" y="828622"/>
                </a:cubicBezTo>
                <a:lnTo>
                  <a:pt x="3825405" y="0"/>
                </a:lnTo>
                <a:cubicBezTo>
                  <a:pt x="4265675" y="536915"/>
                  <a:pt x="4502840" y="1225872"/>
                  <a:pt x="4568148" y="1902161"/>
                </a:cubicBezTo>
                <a:cubicBezTo>
                  <a:pt x="4569999" y="2275230"/>
                  <a:pt x="4587473" y="2597615"/>
                  <a:pt x="4589324" y="2970682"/>
                </a:cubicBezTo>
                <a:lnTo>
                  <a:pt x="0" y="2970679"/>
                </a:lnTo>
                <a:close/>
              </a:path>
            </a:pathLst>
          </a:custGeom>
          <a:gradFill>
            <a:gsLst>
              <a:gs pos="0">
                <a:schemeClr val="bg1"/>
              </a:gs>
              <a:gs pos="100000">
                <a:schemeClr val="tx2">
                  <a:lumMod val="1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2" name="Group 1"/>
          <p:cNvGrpSpPr/>
          <p:nvPr/>
        </p:nvGrpSpPr>
        <p:grpSpPr>
          <a:xfrm>
            <a:off x="9473938" y="5048264"/>
            <a:ext cx="7370620" cy="4069739"/>
            <a:chOff x="9332768" y="4726979"/>
            <a:chExt cx="8171782" cy="4512106"/>
          </a:xfrm>
        </p:grpSpPr>
        <p:pic>
          <p:nvPicPr>
            <p:cNvPr id="13" name="Picture 12">
              <a:extLst>
                <a:ext uri="{FF2B5EF4-FFF2-40B4-BE49-F238E27FC236}">
                  <a16:creationId xmlns:a16="http://schemas.microsoft.com/office/drawing/2014/main" id="{921729D1-BBFB-FB46-8E4E-C8A041BAFDE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
            <a:stretch/>
          </p:blipFill>
          <p:spPr>
            <a:xfrm>
              <a:off x="9332768" y="4750904"/>
              <a:ext cx="8171782" cy="4488181"/>
            </a:xfrm>
            <a:prstGeom prst="rect">
              <a:avLst/>
            </a:prstGeom>
            <a:ln>
              <a:noFill/>
            </a:ln>
            <a:effectLst/>
          </p:spPr>
        </p:pic>
        <p:pic>
          <p:nvPicPr>
            <p:cNvPr id="3" name="Picture 2">
              <a:extLst>
                <a:ext uri="{FF2B5EF4-FFF2-40B4-BE49-F238E27FC236}">
                  <a16:creationId xmlns:a16="http://schemas.microsoft.com/office/drawing/2014/main" id="{0DD916D1-591B-C34A-B94D-EADA9F300693}"/>
                </a:ext>
              </a:extLst>
            </p:cNvPr>
            <p:cNvPicPr>
              <a:picLocks noChangeAspect="1"/>
            </p:cNvPicPr>
            <p:nvPr/>
          </p:nvPicPr>
          <p:blipFill>
            <a:blip r:embed="rId6"/>
            <a:stretch>
              <a:fillRect/>
            </a:stretch>
          </p:blipFill>
          <p:spPr>
            <a:xfrm>
              <a:off x="9332768" y="4726979"/>
              <a:ext cx="8152602" cy="3684116"/>
            </a:xfrm>
            <a:prstGeom prst="rect">
              <a:avLst/>
            </a:prstGeom>
          </p:spPr>
        </p:pic>
      </p:grpSp>
    </p:spTree>
    <p:custDataLst>
      <p:tags r:id="rId1"/>
    </p:custDataLst>
    <p:extLst>
      <p:ext uri="{BB962C8B-B14F-4D97-AF65-F5344CB8AC3E}">
        <p14:creationId xmlns:p14="http://schemas.microsoft.com/office/powerpoint/2010/main" val="3001137997"/>
      </p:ext>
    </p:extLst>
  </p:cSld>
  <p:clrMapOvr>
    <a:masterClrMapping/>
  </p:clrMapOvr>
  <p:transition spd="slow">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p:cNvPicPr>
            <a:picLocks noGrp="1" noChangeAspect="1"/>
          </p:cNvPicPr>
          <p:nvPr>
            <p:ph type="pic" sz="quarter" idx="19"/>
          </p:nvPr>
        </p:nvPicPr>
        <p:blipFill>
          <a:blip r:embed="rId4" cstate="screen">
            <a:extLst>
              <a:ext uri="{28A0092B-C50C-407E-A947-70E740481C1C}">
                <a14:useLocalDpi xmlns:a14="http://schemas.microsoft.com/office/drawing/2010/main"/>
              </a:ext>
            </a:extLst>
          </a:blip>
          <a:srcRect l="4491" r="4491"/>
          <a:stretch>
            <a:fillRect/>
          </a:stretch>
        </p:blipFill>
        <p:spPr/>
      </p:pic>
      <p:sp>
        <p:nvSpPr>
          <p:cNvPr id="3" name="Text Placeholder 2">
            <a:extLst>
              <a:ext uri="{FF2B5EF4-FFF2-40B4-BE49-F238E27FC236}">
                <a16:creationId xmlns:a16="http://schemas.microsoft.com/office/drawing/2014/main" id="{137C8B32-65F8-154B-9028-2061850C17D4}"/>
              </a:ext>
            </a:extLst>
          </p:cNvPr>
          <p:cNvSpPr>
            <a:spLocks noGrp="1"/>
          </p:cNvSpPr>
          <p:nvPr>
            <p:ph type="body" idx="13"/>
          </p:nvPr>
        </p:nvSpPr>
        <p:spPr/>
        <p:txBody>
          <a:bodyPr/>
          <a:lstStyle/>
          <a:p>
            <a:r>
              <a:rPr lang="en-US" dirty="0"/>
              <a:t>Enterprise Management Console</a:t>
            </a:r>
          </a:p>
        </p:txBody>
      </p:sp>
      <p:sp>
        <p:nvSpPr>
          <p:cNvPr id="5" name="Content Placeholder 4">
            <a:extLst>
              <a:ext uri="{FF2B5EF4-FFF2-40B4-BE49-F238E27FC236}">
                <a16:creationId xmlns:a16="http://schemas.microsoft.com/office/drawing/2014/main" id="{7DE915A3-B777-024E-9067-405707418C50}"/>
              </a:ext>
            </a:extLst>
          </p:cNvPr>
          <p:cNvSpPr>
            <a:spLocks noGrp="1"/>
          </p:cNvSpPr>
          <p:nvPr>
            <p:ph type="body" sz="quarter" idx="18"/>
          </p:nvPr>
        </p:nvSpPr>
        <p:spPr/>
        <p:txBody>
          <a:bodyPr/>
          <a:lstStyle/>
          <a:p>
            <a:pPr marL="0" indent="0" algn="ctr">
              <a:buNone/>
            </a:pPr>
            <a:r>
              <a:rPr lang="en-US" dirty="0"/>
              <a:t>Global Visibility | Drill-Down View</a:t>
            </a:r>
          </a:p>
        </p:txBody>
      </p:sp>
      <p:pic>
        <p:nvPicPr>
          <p:cNvPr id="4" name="Picture Placeholder 3"/>
          <p:cNvPicPr>
            <a:picLocks noGrp="1" noChangeAspect="1"/>
          </p:cNvPicPr>
          <p:nvPr>
            <p:ph type="pic" sz="quarter" idx="20"/>
          </p:nvPr>
        </p:nvPicPr>
        <p:blipFill>
          <a:blip r:embed="rId5" cstate="print">
            <a:extLst>
              <a:ext uri="{28A0092B-C50C-407E-A947-70E740481C1C}">
                <a14:useLocalDpi xmlns:a14="http://schemas.microsoft.com/office/drawing/2010/main"/>
              </a:ext>
            </a:extLst>
          </a:blip>
          <a:srcRect/>
          <a:stretch>
            <a:fillRect/>
          </a:stretch>
        </p:blipFill>
        <p:spPr/>
      </p:pic>
    </p:spTree>
    <p:custDataLst>
      <p:tags r:id="rId1"/>
    </p:custDataLst>
    <p:extLst>
      <p:ext uri="{BB962C8B-B14F-4D97-AF65-F5344CB8AC3E}">
        <p14:creationId xmlns:p14="http://schemas.microsoft.com/office/powerpoint/2010/main" val="1306500979"/>
      </p:ext>
    </p:extLst>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B9C43E7B-9FCE-8443-989A-D645768E9569}"/>
              </a:ext>
            </a:extLst>
          </p:cNvPr>
          <p:cNvSpPr>
            <a:spLocks noGrp="1"/>
          </p:cNvSpPr>
          <p:nvPr>
            <p:ph type="body" idx="13"/>
          </p:nvPr>
        </p:nvSpPr>
        <p:spPr/>
        <p:txBody>
          <a:bodyPr>
            <a:noAutofit/>
          </a:bodyPr>
          <a:lstStyle/>
          <a:p>
            <a:r>
              <a:rPr lang="en-US" dirty="0"/>
              <a:t>Claroty’s Mission</a:t>
            </a:r>
          </a:p>
        </p:txBody>
      </p:sp>
      <p:sp>
        <p:nvSpPr>
          <p:cNvPr id="63" name="Content Placeholder 3">
            <a:extLst>
              <a:ext uri="{FF2B5EF4-FFF2-40B4-BE49-F238E27FC236}">
                <a16:creationId xmlns:a16="http://schemas.microsoft.com/office/drawing/2014/main" id="{41356CF4-1642-184A-9965-044C938042AE}"/>
              </a:ext>
            </a:extLst>
          </p:cNvPr>
          <p:cNvSpPr txBox="1">
            <a:spLocks/>
          </p:cNvSpPr>
          <p:nvPr/>
        </p:nvSpPr>
        <p:spPr>
          <a:xfrm>
            <a:off x="997709" y="2627742"/>
            <a:ext cx="7863509" cy="1370798"/>
          </a:xfrm>
          <a:prstGeom prst="rect">
            <a:avLst/>
          </a:prstGeom>
        </p:spPr>
        <p:txBody>
          <a:bodyPr anchor="t">
            <a:noAutofit/>
          </a:bodyPr>
          <a:lstStyle>
            <a:lvl1pPr marL="257176" indent="-257176"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2" indent="-214312"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marR="0" lvl="0" indent="0" algn="ctr" defTabSz="914032"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FFFF"/>
                </a:solidFill>
                <a:effectLst/>
                <a:uLnTx/>
                <a:uFillTx/>
                <a:latin typeface="Calibri"/>
                <a:ea typeface="ＭＳ Ｐゴシック" charset="0"/>
                <a:cs typeface="+mn-cs"/>
              </a:rPr>
              <a:t>Secure Industrial Control Networks from cyber-attacks to ensure the safe and reliable operation of the world’s most critical infrastructures </a:t>
            </a:r>
          </a:p>
        </p:txBody>
      </p:sp>
      <p:sp>
        <p:nvSpPr>
          <p:cNvPr id="64" name="Content Placeholder 3">
            <a:extLst>
              <a:ext uri="{FF2B5EF4-FFF2-40B4-BE49-F238E27FC236}">
                <a16:creationId xmlns:a16="http://schemas.microsoft.com/office/drawing/2014/main" id="{12A75F67-1E1D-D74D-90E4-97AB2B0BBDAA}"/>
              </a:ext>
            </a:extLst>
          </p:cNvPr>
          <p:cNvSpPr txBox="1">
            <a:spLocks/>
          </p:cNvSpPr>
          <p:nvPr/>
        </p:nvSpPr>
        <p:spPr>
          <a:xfrm>
            <a:off x="13395839" y="1704014"/>
            <a:ext cx="1882777" cy="718710"/>
          </a:xfrm>
          <a:prstGeom prst="rect">
            <a:avLst/>
          </a:prstGeom>
        </p:spPr>
        <p:txBody>
          <a:bodyPr anchor="t">
            <a:noAutofit/>
          </a:bodyPr>
          <a:lstStyle>
            <a:lvl1pPr marL="257176" indent="-257176"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2" indent="-214312"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marR="0" lvl="0" indent="0" algn="ctr" defTabSz="914032" rtl="0" eaLnBrk="1" fontAlgn="auto" latinLnBrk="0" hangingPunct="1">
              <a:lnSpc>
                <a:spcPct val="150000"/>
              </a:lnSpc>
              <a:spcBef>
                <a:spcPct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EF4138"/>
                </a:solidFill>
                <a:effectLst/>
                <a:uLnTx/>
                <a:uFillTx/>
                <a:latin typeface="Calibri"/>
                <a:ea typeface="ＭＳ Ｐゴシック" charset="0"/>
                <a:cs typeface="+mn-cs"/>
              </a:rPr>
              <a:t>Your</a:t>
            </a:r>
            <a:r>
              <a:rPr kumimoji="0" lang="en-US" sz="2800" b="0" i="0" u="none" strike="noStrike" kern="1200" cap="none" spc="0" normalizeH="0" baseline="0" noProof="0" dirty="0">
                <a:ln>
                  <a:noFill/>
                </a:ln>
                <a:solidFill>
                  <a:srgbClr val="FFFFFF"/>
                </a:solidFill>
                <a:effectLst/>
                <a:uLnTx/>
                <a:uFillTx/>
                <a:latin typeface="Calibri"/>
                <a:ea typeface="ＭＳ Ｐゴシック" charset="0"/>
                <a:cs typeface="+mn-cs"/>
              </a:rPr>
              <a:t> </a:t>
            </a:r>
            <a:r>
              <a:rPr kumimoji="0" lang="en-US" sz="2800" b="0" i="0" u="none" strike="noStrike" kern="1200" cap="none" spc="0" normalizeH="0" baseline="0" noProof="0" dirty="0">
                <a:ln>
                  <a:noFill/>
                </a:ln>
                <a:solidFill>
                  <a:srgbClr val="EF4138"/>
                </a:solidFill>
                <a:effectLst/>
                <a:uLnTx/>
                <a:uFillTx/>
                <a:latin typeface="Calibri"/>
                <a:ea typeface="ＭＳ Ｐゴシック" charset="0"/>
                <a:cs typeface="+mn-cs"/>
              </a:rPr>
              <a:t>Result</a:t>
            </a:r>
          </a:p>
        </p:txBody>
      </p:sp>
      <p:pic>
        <p:nvPicPr>
          <p:cNvPr id="29" name="Picture Placeholder 1">
            <a:extLst>
              <a:ext uri="{FF2B5EF4-FFF2-40B4-BE49-F238E27FC236}">
                <a16:creationId xmlns:a16="http://schemas.microsoft.com/office/drawing/2014/main" id="{42B1410A-2BAD-F249-9933-9D1484FBC0F8}"/>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rcRect/>
          <a:stretch/>
        </p:blipFill>
        <p:spPr>
          <a:xfrm>
            <a:off x="2476437" y="4891818"/>
            <a:ext cx="1432262" cy="3296821"/>
          </a:xfrm>
          <a:prstGeom prst="rect">
            <a:avLst/>
          </a:prstGeom>
        </p:spPr>
      </p:pic>
      <p:pic>
        <p:nvPicPr>
          <p:cNvPr id="30" name="Picture Placeholder 2">
            <a:extLst>
              <a:ext uri="{FF2B5EF4-FFF2-40B4-BE49-F238E27FC236}">
                <a16:creationId xmlns:a16="http://schemas.microsoft.com/office/drawing/2014/main" id="{CAE033D5-5DA3-514B-9726-05EE8BF1893E}"/>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a:ext>
            </a:extLst>
          </a:blip>
          <a:srcRect/>
          <a:stretch/>
        </p:blipFill>
        <p:spPr>
          <a:xfrm>
            <a:off x="4174827" y="4891817"/>
            <a:ext cx="1432261" cy="3296821"/>
          </a:xfrm>
          <a:prstGeom prst="rect">
            <a:avLst/>
          </a:prstGeom>
        </p:spPr>
      </p:pic>
      <p:pic>
        <p:nvPicPr>
          <p:cNvPr id="41" name="Picture Placeholder 4">
            <a:extLst>
              <a:ext uri="{FF2B5EF4-FFF2-40B4-BE49-F238E27FC236}">
                <a16:creationId xmlns:a16="http://schemas.microsoft.com/office/drawing/2014/main" id="{8918B246-CE9F-BF45-B215-724D47703F43}"/>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a:ext>
            </a:extLst>
          </a:blip>
          <a:srcRect t="-1301"/>
          <a:stretch/>
        </p:blipFill>
        <p:spPr>
          <a:xfrm>
            <a:off x="5873216" y="4891817"/>
            <a:ext cx="1453736" cy="3296821"/>
          </a:xfrm>
          <a:prstGeom prst="rect">
            <a:avLst/>
          </a:prstGeom>
        </p:spPr>
      </p:pic>
      <p:pic>
        <p:nvPicPr>
          <p:cNvPr id="42" name="Picture Placeholder 1">
            <a:extLst>
              <a:ext uri="{FF2B5EF4-FFF2-40B4-BE49-F238E27FC236}">
                <a16:creationId xmlns:a16="http://schemas.microsoft.com/office/drawing/2014/main" id="{452C41EA-6907-464F-9393-B90A9EF4A1DC}"/>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saturation sat="33000"/>
                    </a14:imgEffect>
                  </a14:imgLayer>
                </a14:imgProps>
              </a:ext>
              <a:ext uri="{28A0092B-C50C-407E-A947-70E740481C1C}">
                <a14:useLocalDpi xmlns:a14="http://schemas.microsoft.com/office/drawing/2010/main"/>
              </a:ext>
            </a:extLst>
          </a:blip>
          <a:srcRect/>
          <a:stretch/>
        </p:blipFill>
        <p:spPr>
          <a:xfrm>
            <a:off x="756573" y="4891817"/>
            <a:ext cx="1453736" cy="3296821"/>
          </a:xfrm>
          <a:prstGeom prst="rect">
            <a:avLst/>
          </a:prstGeom>
        </p:spPr>
      </p:pic>
      <p:pic>
        <p:nvPicPr>
          <p:cNvPr id="43" name="Picture Placeholder 4">
            <a:extLst>
              <a:ext uri="{FF2B5EF4-FFF2-40B4-BE49-F238E27FC236}">
                <a16:creationId xmlns:a16="http://schemas.microsoft.com/office/drawing/2014/main" id="{77794CCC-D353-2542-84BF-161C0F17E278}"/>
              </a:ext>
            </a:extLst>
          </p:cNvPr>
          <p:cNvPicPr>
            <a:picLocks noChangeAspect="1"/>
          </p:cNvPicPr>
          <p:nvPr/>
        </p:nvPicPr>
        <p:blipFill rotWithShape="1">
          <a:blip r:embed="rId12" cstate="screen">
            <a:extLst>
              <a:ext uri="{BEBA8EAE-BF5A-486C-A8C5-ECC9F3942E4B}">
                <a14:imgProps xmlns:a14="http://schemas.microsoft.com/office/drawing/2010/main">
                  <a14:imgLayer r:embed="rId13">
                    <a14:imgEffect>
                      <a14:saturation sat="66000"/>
                    </a14:imgEffect>
                  </a14:imgLayer>
                </a14:imgProps>
              </a:ext>
              <a:ext uri="{28A0092B-C50C-407E-A947-70E740481C1C}">
                <a14:useLocalDpi xmlns:a14="http://schemas.microsoft.com/office/drawing/2010/main"/>
              </a:ext>
            </a:extLst>
          </a:blip>
          <a:srcRect/>
          <a:stretch/>
        </p:blipFill>
        <p:spPr>
          <a:xfrm>
            <a:off x="7593080" y="4891817"/>
            <a:ext cx="1416429" cy="3296821"/>
          </a:xfrm>
          <a:prstGeom prst="rect">
            <a:avLst/>
          </a:prstGeom>
        </p:spPr>
      </p:pic>
      <p:pic>
        <p:nvPicPr>
          <p:cNvPr id="48" name="Picture Placeholder 2">
            <a:extLst>
              <a:ext uri="{FF2B5EF4-FFF2-40B4-BE49-F238E27FC236}">
                <a16:creationId xmlns:a16="http://schemas.microsoft.com/office/drawing/2014/main" id="{AF97285F-7BAF-6D4D-AC92-EB2565AB6B33}"/>
              </a:ext>
            </a:extLst>
          </p:cNvPr>
          <p:cNvPicPr>
            <a:picLocks noChangeAspect="1"/>
          </p:cNvPicPr>
          <p:nvPr/>
        </p:nvPicPr>
        <p:blipFill rotWithShape="1">
          <a:blip r:embed="rId14" cstate="screen">
            <a:extLst>
              <a:ext uri="{BEBA8EAE-BF5A-486C-A8C5-ECC9F3942E4B}">
                <a14:imgProps xmlns:a14="http://schemas.microsoft.com/office/drawing/2010/main">
                  <a14:imgLayer r:embed="rId15">
                    <a14:imgEffect>
                      <a14:saturation sat="66000"/>
                    </a14:imgEffect>
                  </a14:imgLayer>
                </a14:imgProps>
              </a:ext>
              <a:ext uri="{28A0092B-C50C-407E-A947-70E740481C1C}">
                <a14:useLocalDpi xmlns:a14="http://schemas.microsoft.com/office/drawing/2010/main"/>
              </a:ext>
            </a:extLst>
          </a:blip>
          <a:srcRect/>
          <a:stretch/>
        </p:blipFill>
        <p:spPr>
          <a:xfrm>
            <a:off x="12664267" y="4891817"/>
            <a:ext cx="1432261" cy="3296821"/>
          </a:xfrm>
          <a:prstGeom prst="rect">
            <a:avLst/>
          </a:prstGeom>
        </p:spPr>
      </p:pic>
      <p:pic>
        <p:nvPicPr>
          <p:cNvPr id="55" name="Picture Placeholder 4">
            <a:extLst>
              <a:ext uri="{FF2B5EF4-FFF2-40B4-BE49-F238E27FC236}">
                <a16:creationId xmlns:a16="http://schemas.microsoft.com/office/drawing/2014/main" id="{BF50E4AB-753A-AE4F-AB19-7514A91DF997}"/>
              </a:ext>
            </a:extLst>
          </p:cNvPr>
          <p:cNvPicPr>
            <a:picLocks noChangeAspect="1"/>
          </p:cNvPicPr>
          <p:nvPr/>
        </p:nvPicPr>
        <p:blipFill rotWithShape="1">
          <a:blip r:embed="rId16" cstate="screen">
            <a:extLst>
              <a:ext uri="{BEBA8EAE-BF5A-486C-A8C5-ECC9F3942E4B}">
                <a14:imgProps xmlns:a14="http://schemas.microsoft.com/office/drawing/2010/main">
                  <a14:imgLayer r:embed="rId17">
                    <a14:imgEffect>
                      <a14:saturation sat="66000"/>
                    </a14:imgEffect>
                  </a14:imgLayer>
                </a14:imgProps>
              </a:ext>
              <a:ext uri="{28A0092B-C50C-407E-A947-70E740481C1C}">
                <a14:useLocalDpi xmlns:a14="http://schemas.microsoft.com/office/drawing/2010/main"/>
              </a:ext>
            </a:extLst>
          </a:blip>
          <a:srcRect/>
          <a:stretch/>
        </p:blipFill>
        <p:spPr>
          <a:xfrm>
            <a:off x="16052894" y="4891817"/>
            <a:ext cx="1416429" cy="3296821"/>
          </a:xfrm>
          <a:prstGeom prst="rect">
            <a:avLst/>
          </a:prstGeom>
        </p:spPr>
      </p:pic>
      <p:pic>
        <p:nvPicPr>
          <p:cNvPr id="56" name="Picture Placeholder 1">
            <a:extLst>
              <a:ext uri="{FF2B5EF4-FFF2-40B4-BE49-F238E27FC236}">
                <a16:creationId xmlns:a16="http://schemas.microsoft.com/office/drawing/2014/main" id="{89BE3525-0FAD-4C4A-BF5F-8C2759702330}"/>
              </a:ext>
            </a:extLst>
          </p:cNvPr>
          <p:cNvPicPr>
            <a:picLocks noChangeAspect="1"/>
          </p:cNvPicPr>
          <p:nvPr/>
        </p:nvPicPr>
        <p:blipFill rotWithShape="1">
          <a:blip r:embed="rId18" cstate="screen">
            <a:extLst>
              <a:ext uri="{BEBA8EAE-BF5A-486C-A8C5-ECC9F3942E4B}">
                <a14:imgProps xmlns:a14="http://schemas.microsoft.com/office/drawing/2010/main">
                  <a14:imgLayer r:embed="rId19">
                    <a14:imgEffect>
                      <a14:brightnessContrast bright="-5000" contrast="-13000"/>
                    </a14:imgEffect>
                  </a14:imgLayer>
                </a14:imgProps>
              </a:ext>
              <a:ext uri="{28A0092B-C50C-407E-A947-70E740481C1C}">
                <a14:useLocalDpi xmlns:a14="http://schemas.microsoft.com/office/drawing/2010/main"/>
              </a:ext>
            </a:extLst>
          </a:blip>
          <a:srcRect/>
          <a:stretch/>
        </p:blipFill>
        <p:spPr>
          <a:xfrm>
            <a:off x="9275637" y="4891817"/>
            <a:ext cx="1432261" cy="3296821"/>
          </a:xfrm>
          <a:prstGeom prst="rect">
            <a:avLst/>
          </a:prstGeom>
        </p:spPr>
      </p:pic>
      <p:cxnSp>
        <p:nvCxnSpPr>
          <p:cNvPr id="28" name="Straight Connector 27">
            <a:extLst>
              <a:ext uri="{FF2B5EF4-FFF2-40B4-BE49-F238E27FC236}">
                <a16:creationId xmlns:a16="http://schemas.microsoft.com/office/drawing/2014/main" id="{138B325F-E056-D948-BF88-C3284240FFD0}"/>
              </a:ext>
            </a:extLst>
          </p:cNvPr>
          <p:cNvCxnSpPr>
            <a:cxnSpLocks/>
          </p:cNvCxnSpPr>
          <p:nvPr/>
        </p:nvCxnSpPr>
        <p:spPr>
          <a:xfrm>
            <a:off x="13786279" y="2422724"/>
            <a:ext cx="1101898" cy="0"/>
          </a:xfrm>
          <a:prstGeom prst="line">
            <a:avLst/>
          </a:prstGeom>
          <a:noFill/>
          <a:ln w="25400">
            <a:gradFill>
              <a:gsLst>
                <a:gs pos="0">
                  <a:srgbClr val="71C5E6"/>
                </a:gs>
                <a:gs pos="100000">
                  <a:srgbClr val="E0534A"/>
                </a:gs>
              </a:gsLst>
              <a:lin ang="108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33" name="Straight Connector 32">
            <a:extLst>
              <a:ext uri="{FF2B5EF4-FFF2-40B4-BE49-F238E27FC236}">
                <a16:creationId xmlns:a16="http://schemas.microsoft.com/office/drawing/2014/main" id="{18983319-46D7-A544-8F8D-AB8A0D66BE80}"/>
              </a:ext>
            </a:extLst>
          </p:cNvPr>
          <p:cNvCxnSpPr>
            <a:cxnSpLocks/>
          </p:cNvCxnSpPr>
          <p:nvPr/>
        </p:nvCxnSpPr>
        <p:spPr>
          <a:xfrm>
            <a:off x="4343242" y="2422724"/>
            <a:ext cx="1101898" cy="0"/>
          </a:xfrm>
          <a:prstGeom prst="line">
            <a:avLst/>
          </a:prstGeom>
          <a:noFill/>
          <a:ln w="25400">
            <a:gradFill>
              <a:gsLst>
                <a:gs pos="0">
                  <a:srgbClr val="71C5E6"/>
                </a:gs>
                <a:gs pos="100000">
                  <a:srgbClr val="E0534A"/>
                </a:gs>
              </a:gsLst>
              <a:lin ang="10800000" scaled="0"/>
            </a:gradFill>
          </a:ln>
        </p:spPr>
        <p:style>
          <a:lnRef idx="2">
            <a:schemeClr val="accent1">
              <a:shade val="50000"/>
            </a:schemeClr>
          </a:lnRef>
          <a:fillRef idx="1">
            <a:schemeClr val="accent1"/>
          </a:fillRef>
          <a:effectRef idx="0">
            <a:schemeClr val="accent1"/>
          </a:effectRef>
          <a:fontRef idx="minor">
            <a:schemeClr val="lt1"/>
          </a:fontRef>
        </p:style>
      </p:cxnSp>
      <p:sp>
        <p:nvSpPr>
          <p:cNvPr id="34" name="Content Placeholder 3">
            <a:extLst>
              <a:ext uri="{FF2B5EF4-FFF2-40B4-BE49-F238E27FC236}">
                <a16:creationId xmlns:a16="http://schemas.microsoft.com/office/drawing/2014/main" id="{BDD0D2ED-B2D3-0942-96E9-A9F2C498F48E}"/>
              </a:ext>
            </a:extLst>
          </p:cNvPr>
          <p:cNvSpPr txBox="1">
            <a:spLocks/>
          </p:cNvSpPr>
          <p:nvPr/>
        </p:nvSpPr>
        <p:spPr>
          <a:xfrm>
            <a:off x="3893937" y="1655959"/>
            <a:ext cx="2071055" cy="653373"/>
          </a:xfrm>
          <a:prstGeom prst="rect">
            <a:avLst/>
          </a:prstGeom>
        </p:spPr>
        <p:txBody>
          <a:bodyPr anchor="t">
            <a:noAutofit/>
          </a:bodyPr>
          <a:lstStyle>
            <a:lvl1pPr marL="257176" indent="-257176"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2" indent="-214312"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marR="0" lvl="0" indent="0" algn="ctr" defTabSz="914032" rtl="0" eaLnBrk="1" fontAlgn="auto" latinLnBrk="0" hangingPunct="1">
              <a:lnSpc>
                <a:spcPct val="150000"/>
              </a:lnSpc>
              <a:spcBef>
                <a:spcPct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EF4138"/>
                </a:solidFill>
                <a:effectLst/>
                <a:uLnTx/>
                <a:uFillTx/>
                <a:latin typeface="Calibri"/>
                <a:ea typeface="ＭＳ Ｐゴシック" charset="0"/>
                <a:cs typeface="+mn-cs"/>
              </a:rPr>
              <a:t>Our Mission</a:t>
            </a:r>
          </a:p>
        </p:txBody>
      </p:sp>
      <p:sp>
        <p:nvSpPr>
          <p:cNvPr id="8" name="Rectangle 7">
            <a:extLst>
              <a:ext uri="{FF2B5EF4-FFF2-40B4-BE49-F238E27FC236}">
                <a16:creationId xmlns:a16="http://schemas.microsoft.com/office/drawing/2014/main" id="{A7976D00-A66C-394B-A0A6-4B0F805E6DD1}"/>
              </a:ext>
            </a:extLst>
          </p:cNvPr>
          <p:cNvSpPr/>
          <p:nvPr/>
        </p:nvSpPr>
        <p:spPr>
          <a:xfrm>
            <a:off x="11214490" y="2627742"/>
            <a:ext cx="6245475" cy="954107"/>
          </a:xfrm>
          <a:prstGeom prst="rect">
            <a:avLst/>
          </a:prstGeom>
        </p:spPr>
        <p:txBody>
          <a:bodyPr>
            <a:spAutoFit/>
          </a:bodyPr>
          <a:lstStyle/>
          <a:p>
            <a:pPr marL="0" marR="0" lvl="0" indent="0" algn="ctr" defTabSz="914032"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a:ea typeface="ＭＳ Ｐゴシック" charset="0"/>
                <a:cs typeface="+mn-cs"/>
              </a:rPr>
              <a:t>Better security and reduced downtime</a:t>
            </a:r>
          </a:p>
          <a:p>
            <a:pPr marL="0" marR="0" lvl="0" indent="0" algn="ctr" defTabSz="914032"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a:ea typeface="ＭＳ Ｐゴシック" charset="0"/>
                <a:cs typeface="+mn-cs"/>
              </a:rPr>
              <a:t> for your critical OT environments</a:t>
            </a:r>
          </a:p>
        </p:txBody>
      </p:sp>
      <p:pic>
        <p:nvPicPr>
          <p:cNvPr id="22" name="Picture Placeholder 4">
            <a:extLst>
              <a:ext uri="{FF2B5EF4-FFF2-40B4-BE49-F238E27FC236}">
                <a16:creationId xmlns:a16="http://schemas.microsoft.com/office/drawing/2014/main" id="{3109EF0B-8E0A-EE4B-90EC-A1042DEEEC81}"/>
              </a:ext>
            </a:extLst>
          </p:cNvPr>
          <p:cNvPicPr>
            <a:picLocks noChangeAspect="1"/>
          </p:cNvPicPr>
          <p:nvPr/>
        </p:nvPicPr>
        <p:blipFill rotWithShape="1">
          <a:blip r:embed="rId20" cstate="screen">
            <a:extLst>
              <a:ext uri="{BEBA8EAE-BF5A-486C-A8C5-ECC9F3942E4B}">
                <a14:imgProps xmlns:a14="http://schemas.microsoft.com/office/drawing/2010/main">
                  <a14:imgLayer r:embed="rId21">
                    <a14:imgEffect>
                      <a14:colorTemperature colorTemp="8800"/>
                    </a14:imgEffect>
                    <a14:imgEffect>
                      <a14:saturation sat="67000"/>
                    </a14:imgEffect>
                  </a14:imgLayer>
                </a14:imgProps>
              </a:ext>
              <a:ext uri="{28A0092B-C50C-407E-A947-70E740481C1C}">
                <a14:useLocalDpi xmlns:a14="http://schemas.microsoft.com/office/drawing/2010/main"/>
              </a:ext>
            </a:extLst>
          </a:blip>
          <a:srcRect/>
          <a:stretch/>
        </p:blipFill>
        <p:spPr>
          <a:xfrm>
            <a:off x="10974026" y="4891818"/>
            <a:ext cx="1424113" cy="3296819"/>
          </a:xfrm>
          <a:prstGeom prst="rect">
            <a:avLst/>
          </a:prstGeom>
        </p:spPr>
      </p:pic>
      <p:pic>
        <p:nvPicPr>
          <p:cNvPr id="4" name="Picture 3">
            <a:extLst>
              <a:ext uri="{FF2B5EF4-FFF2-40B4-BE49-F238E27FC236}">
                <a16:creationId xmlns:a16="http://schemas.microsoft.com/office/drawing/2014/main" id="{32F07591-9CBF-4FBF-9042-6F568D180D36}"/>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14362656" y="4891818"/>
            <a:ext cx="1453736" cy="3296820"/>
          </a:xfrm>
          <a:prstGeom prst="rect">
            <a:avLst/>
          </a:prstGeom>
        </p:spPr>
      </p:pic>
    </p:spTree>
    <p:custDataLst>
      <p:tags r:id="rId1"/>
    </p:custDataLst>
    <p:extLst>
      <p:ext uri="{BB962C8B-B14F-4D97-AF65-F5344CB8AC3E}">
        <p14:creationId xmlns:p14="http://schemas.microsoft.com/office/powerpoint/2010/main" val="966556972"/>
      </p:ext>
    </p:extLst>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8DA4B8FF-CC9F-AA49-9484-98A573554559}"/>
              </a:ext>
            </a:extLst>
          </p:cNvPr>
          <p:cNvSpPr>
            <a:spLocks noGrp="1"/>
          </p:cNvSpPr>
          <p:nvPr>
            <p:ph type="body" idx="13"/>
          </p:nvPr>
        </p:nvSpPr>
        <p:spPr/>
        <p:txBody>
          <a:bodyPr/>
          <a:lstStyle/>
          <a:p>
            <a:r>
              <a:rPr lang="en-US" dirty="0"/>
              <a:t>Comprehensive Functionality </a:t>
            </a:r>
          </a:p>
        </p:txBody>
      </p:sp>
      <p:sp>
        <p:nvSpPr>
          <p:cNvPr id="14" name="Text Placeholder 13"/>
          <p:cNvSpPr>
            <a:spLocks noGrp="1"/>
          </p:cNvSpPr>
          <p:nvPr>
            <p:ph type="body" sz="quarter" idx="14"/>
          </p:nvPr>
        </p:nvSpPr>
        <p:spPr/>
        <p:txBody>
          <a:bodyPr/>
          <a:lstStyle/>
          <a:p>
            <a:r>
              <a:rPr lang="en-US" dirty="0"/>
              <a:t>Support for Multiple Teams &amp; Use Cases</a:t>
            </a:r>
          </a:p>
        </p:txBody>
      </p:sp>
      <p:sp>
        <p:nvSpPr>
          <p:cNvPr id="38" name="Rectangle 37"/>
          <p:cNvSpPr/>
          <p:nvPr/>
        </p:nvSpPr>
        <p:spPr>
          <a:xfrm>
            <a:off x="1451429" y="2879411"/>
            <a:ext cx="4401951" cy="461665"/>
          </a:xfrm>
          <a:prstGeom prst="rect">
            <a:avLst/>
          </a:prstGeom>
        </p:spPr>
        <p:txBody>
          <a:bodyPr wrap="square">
            <a:spAutoFit/>
          </a:bodyP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a:ea typeface="+mn-ea"/>
                <a:cs typeface="+mn-cs"/>
              </a:rPr>
              <a:t>Security Operations Center (SOC)</a:t>
            </a:r>
            <a:endParaRPr kumimoji="0" lang="he-IL" sz="2400" b="1" i="0" u="none" strike="noStrike" kern="1200" cap="none" spc="0" normalizeH="0" baseline="0" noProof="0" dirty="0">
              <a:ln>
                <a:noFill/>
              </a:ln>
              <a:solidFill>
                <a:srgbClr val="FFFFFF"/>
              </a:solidFill>
              <a:effectLst/>
              <a:uLnTx/>
              <a:uFillTx/>
              <a:latin typeface="Calibri"/>
              <a:ea typeface="+mn-ea"/>
              <a:cs typeface="Arial" panose="020B0604020202020204" pitchFamily="34" charset="0"/>
            </a:endParaRPr>
          </a:p>
        </p:txBody>
      </p:sp>
      <p:sp>
        <p:nvSpPr>
          <p:cNvPr id="39" name="Rectangle 38"/>
          <p:cNvSpPr/>
          <p:nvPr/>
        </p:nvSpPr>
        <p:spPr>
          <a:xfrm>
            <a:off x="1452395" y="3528780"/>
            <a:ext cx="4597728" cy="1763764"/>
          </a:xfrm>
          <a:prstGeom prst="rect">
            <a:avLst/>
          </a:prstGeom>
          <a:noFill/>
          <a:ln>
            <a:noFill/>
          </a:ln>
          <a:effectLst/>
        </p:spPr>
        <p:style>
          <a:lnRef idx="3">
            <a:schemeClr val="lt1"/>
          </a:lnRef>
          <a:fillRef idx="1">
            <a:schemeClr val="accent2"/>
          </a:fillRef>
          <a:effectRef idx="1">
            <a:schemeClr val="accent2"/>
          </a:effectRef>
          <a:fontRef idx="minor">
            <a:schemeClr val="lt1"/>
          </a:fontRef>
        </p:style>
        <p:txBody>
          <a:bodyPr tIns="108000" rtlCol="1" anchor="t" anchorCtr="0"/>
          <a:lstStyle/>
          <a:p>
            <a:pPr marL="571500" marR="0" lvl="0" indent="-571500" algn="l" defTabSz="914032" rtl="0" eaLnBrk="1" fontAlgn="auto" latinLnBrk="0" hangingPunct="1">
              <a:lnSpc>
                <a:spcPct val="100000"/>
              </a:lnSpc>
              <a:spcBef>
                <a:spcPts val="0"/>
              </a:spcBef>
              <a:spcAft>
                <a:spcPts val="0"/>
              </a:spcAft>
              <a:buClr>
                <a:srgbClr val="EF4138"/>
              </a:buClr>
              <a:buSzPct val="1200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a:ea typeface="+mn-ea"/>
                <a:cs typeface="+mn-cs"/>
              </a:rPr>
              <a:t>Level 1 Threat Monitoring</a:t>
            </a:r>
          </a:p>
          <a:p>
            <a:pPr marL="571500" marR="0" lvl="0" indent="-571500" algn="l" defTabSz="914032" rtl="0" eaLnBrk="1" fontAlgn="auto" latinLnBrk="0" hangingPunct="1">
              <a:lnSpc>
                <a:spcPct val="100000"/>
              </a:lnSpc>
              <a:spcBef>
                <a:spcPts val="0"/>
              </a:spcBef>
              <a:spcAft>
                <a:spcPts val="0"/>
              </a:spcAft>
              <a:buClr>
                <a:srgbClr val="EF4138"/>
              </a:buClr>
              <a:buSzPct val="1200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a:ea typeface="+mn-ea"/>
                <a:cs typeface="+mn-cs"/>
              </a:rPr>
              <a:t>Level 2 Analysis</a:t>
            </a:r>
          </a:p>
          <a:p>
            <a:pPr marL="571500" marR="0" lvl="0" indent="-571500" algn="l" defTabSz="914032" rtl="0" eaLnBrk="1" fontAlgn="auto" latinLnBrk="0" hangingPunct="1">
              <a:lnSpc>
                <a:spcPct val="100000"/>
              </a:lnSpc>
              <a:spcBef>
                <a:spcPts val="0"/>
              </a:spcBef>
              <a:spcAft>
                <a:spcPts val="0"/>
              </a:spcAft>
              <a:buClr>
                <a:srgbClr val="EF4138"/>
              </a:buClr>
              <a:buSzPct val="1200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a:ea typeface="+mn-ea"/>
                <a:cs typeface="+mn-cs"/>
              </a:rPr>
              <a:t>Level 3 Investigations and Threat Hunting</a:t>
            </a:r>
          </a:p>
        </p:txBody>
      </p:sp>
      <p:grpSp>
        <p:nvGrpSpPr>
          <p:cNvPr id="41" name="Group 40"/>
          <p:cNvGrpSpPr/>
          <p:nvPr/>
        </p:nvGrpSpPr>
        <p:grpSpPr>
          <a:xfrm>
            <a:off x="1448272" y="2767981"/>
            <a:ext cx="4405108" cy="684244"/>
            <a:chOff x="1045122" y="2882375"/>
            <a:chExt cx="4266618" cy="827935"/>
          </a:xfrm>
        </p:grpSpPr>
        <p:cxnSp>
          <p:nvCxnSpPr>
            <p:cNvPr id="43" name="Straight Connector 42">
              <a:extLst>
                <a:ext uri="{FF2B5EF4-FFF2-40B4-BE49-F238E27FC236}">
                  <a16:creationId xmlns:a16="http://schemas.microsoft.com/office/drawing/2014/main" id="{261D817B-487F-F742-A04D-BB285BF0699C}"/>
                </a:ext>
              </a:extLst>
            </p:cNvPr>
            <p:cNvCxnSpPr>
              <a:cxnSpLocks noChangeAspect="1"/>
            </p:cNvCxnSpPr>
            <p:nvPr/>
          </p:nvCxnSpPr>
          <p:spPr>
            <a:xfrm>
              <a:off x="1045122" y="3710310"/>
              <a:ext cx="4266618" cy="0"/>
            </a:xfrm>
            <a:prstGeom prst="line">
              <a:avLst/>
            </a:prstGeom>
            <a:noFill/>
            <a:ln w="12700">
              <a:gradFill>
                <a:gsLst>
                  <a:gs pos="0">
                    <a:srgbClr val="71C5E6"/>
                  </a:gs>
                  <a:gs pos="100000">
                    <a:srgbClr val="E0534A"/>
                  </a:gs>
                </a:gsLst>
                <a:lin ang="108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44" name="Straight Connector 43">
              <a:extLst>
                <a:ext uri="{FF2B5EF4-FFF2-40B4-BE49-F238E27FC236}">
                  <a16:creationId xmlns:a16="http://schemas.microsoft.com/office/drawing/2014/main" id="{261D817B-487F-F742-A04D-BB285BF0699C}"/>
                </a:ext>
              </a:extLst>
            </p:cNvPr>
            <p:cNvCxnSpPr>
              <a:cxnSpLocks noChangeAspect="1"/>
            </p:cNvCxnSpPr>
            <p:nvPr/>
          </p:nvCxnSpPr>
          <p:spPr>
            <a:xfrm>
              <a:off x="1045122" y="2882375"/>
              <a:ext cx="4266618" cy="0"/>
            </a:xfrm>
            <a:prstGeom prst="line">
              <a:avLst/>
            </a:prstGeom>
            <a:noFill/>
            <a:ln w="12700">
              <a:gradFill>
                <a:gsLst>
                  <a:gs pos="0">
                    <a:srgbClr val="71C5E6"/>
                  </a:gs>
                  <a:gs pos="100000">
                    <a:srgbClr val="E0534A"/>
                  </a:gs>
                </a:gsLst>
                <a:lin ang="10800000" scaled="0"/>
              </a:gradFill>
            </a:ln>
          </p:spPr>
          <p:style>
            <a:lnRef idx="2">
              <a:schemeClr val="accent1">
                <a:shade val="50000"/>
              </a:schemeClr>
            </a:lnRef>
            <a:fillRef idx="1">
              <a:schemeClr val="accent1"/>
            </a:fillRef>
            <a:effectRef idx="0">
              <a:schemeClr val="accent1"/>
            </a:effectRef>
            <a:fontRef idx="minor">
              <a:schemeClr val="lt1"/>
            </a:fontRef>
          </p:style>
        </p:cxnSp>
      </p:grpSp>
      <p:sp>
        <p:nvSpPr>
          <p:cNvPr id="46" name="Rectangle 45"/>
          <p:cNvSpPr/>
          <p:nvPr/>
        </p:nvSpPr>
        <p:spPr>
          <a:xfrm>
            <a:off x="1447305" y="5737720"/>
            <a:ext cx="4406075" cy="461665"/>
          </a:xfrm>
          <a:prstGeom prst="rect">
            <a:avLst/>
          </a:prstGeom>
        </p:spPr>
        <p:txBody>
          <a:bodyPr wrap="square">
            <a:spAutoFit/>
          </a:bodyP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a:ea typeface="+mn-ea"/>
                <a:cs typeface="+mn-cs"/>
              </a:rPr>
              <a:t>OT - Plant/Operations Teams</a:t>
            </a:r>
            <a:endParaRPr kumimoji="0" lang="he-IL" sz="2400" b="1" i="0" u="none" strike="noStrike" kern="1200" cap="none" spc="0" normalizeH="0" baseline="0" noProof="0" dirty="0">
              <a:ln>
                <a:noFill/>
              </a:ln>
              <a:solidFill>
                <a:srgbClr val="FFFFFF"/>
              </a:solidFill>
              <a:effectLst/>
              <a:uLnTx/>
              <a:uFillTx/>
              <a:latin typeface="Calibri"/>
              <a:ea typeface="+mn-ea"/>
              <a:cs typeface="Arial" panose="020B0604020202020204" pitchFamily="34" charset="0"/>
            </a:endParaRPr>
          </a:p>
        </p:txBody>
      </p:sp>
      <p:sp>
        <p:nvSpPr>
          <p:cNvPr id="47" name="Rectangle 46"/>
          <p:cNvSpPr/>
          <p:nvPr/>
        </p:nvSpPr>
        <p:spPr>
          <a:xfrm>
            <a:off x="1448271" y="6387089"/>
            <a:ext cx="4597728" cy="1763764"/>
          </a:xfrm>
          <a:prstGeom prst="rect">
            <a:avLst/>
          </a:prstGeom>
          <a:noFill/>
          <a:ln>
            <a:noFill/>
          </a:ln>
          <a:effectLst/>
        </p:spPr>
        <p:style>
          <a:lnRef idx="3">
            <a:schemeClr val="lt1"/>
          </a:lnRef>
          <a:fillRef idx="1">
            <a:schemeClr val="accent2"/>
          </a:fillRef>
          <a:effectRef idx="1">
            <a:schemeClr val="accent2"/>
          </a:effectRef>
          <a:fontRef idx="minor">
            <a:schemeClr val="lt1"/>
          </a:fontRef>
        </p:style>
        <p:txBody>
          <a:bodyPr tIns="108000" rtlCol="1" anchor="t" anchorCtr="0"/>
          <a:lstStyle/>
          <a:p>
            <a:pPr marL="571500" marR="0" lvl="0" indent="-571500" algn="l" defTabSz="914032" rtl="0" eaLnBrk="1" fontAlgn="auto" latinLnBrk="0" hangingPunct="1">
              <a:lnSpc>
                <a:spcPct val="100000"/>
              </a:lnSpc>
              <a:spcBef>
                <a:spcPts val="0"/>
              </a:spcBef>
              <a:spcAft>
                <a:spcPts val="0"/>
              </a:spcAft>
              <a:buClr>
                <a:srgbClr val="EF4138"/>
              </a:buClr>
              <a:buSzPct val="1200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a:ea typeface="+mn-ea"/>
                <a:cs typeface="+mn-cs"/>
              </a:rPr>
              <a:t>Real-Time Asset Inventory</a:t>
            </a:r>
          </a:p>
          <a:p>
            <a:pPr marL="571500" marR="0" lvl="0" indent="-571500" algn="l" defTabSz="914032" rtl="0" eaLnBrk="1" fontAlgn="auto" latinLnBrk="0" hangingPunct="1">
              <a:lnSpc>
                <a:spcPct val="100000"/>
              </a:lnSpc>
              <a:spcBef>
                <a:spcPts val="0"/>
              </a:spcBef>
              <a:spcAft>
                <a:spcPts val="0"/>
              </a:spcAft>
              <a:buClr>
                <a:srgbClr val="EF4138"/>
              </a:buClr>
              <a:buSzPct val="1200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a:ea typeface="+mn-ea"/>
                <a:cs typeface="+mn-cs"/>
              </a:rPr>
              <a:t>Standards Compliance</a:t>
            </a:r>
          </a:p>
          <a:p>
            <a:pPr marL="571500" marR="0" lvl="0" indent="-571500" algn="l" defTabSz="914032" rtl="0" eaLnBrk="1" fontAlgn="auto" latinLnBrk="0" hangingPunct="1">
              <a:lnSpc>
                <a:spcPct val="100000"/>
              </a:lnSpc>
              <a:spcBef>
                <a:spcPts val="0"/>
              </a:spcBef>
              <a:spcAft>
                <a:spcPts val="0"/>
              </a:spcAft>
              <a:buClr>
                <a:srgbClr val="EF4138"/>
              </a:buClr>
              <a:buSzPct val="1200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a:ea typeface="+mn-ea"/>
                <a:cs typeface="+mn-cs"/>
              </a:rPr>
              <a:t>Audit Remote Access Sessions – Validate Changes</a:t>
            </a:r>
          </a:p>
        </p:txBody>
      </p:sp>
      <p:grpSp>
        <p:nvGrpSpPr>
          <p:cNvPr id="49" name="Group 48"/>
          <p:cNvGrpSpPr/>
          <p:nvPr/>
        </p:nvGrpSpPr>
        <p:grpSpPr>
          <a:xfrm>
            <a:off x="1444148" y="5626290"/>
            <a:ext cx="4405108" cy="684244"/>
            <a:chOff x="1045122" y="2882375"/>
            <a:chExt cx="4266618" cy="827935"/>
          </a:xfrm>
        </p:grpSpPr>
        <p:cxnSp>
          <p:nvCxnSpPr>
            <p:cNvPr id="50" name="Straight Connector 49">
              <a:extLst>
                <a:ext uri="{FF2B5EF4-FFF2-40B4-BE49-F238E27FC236}">
                  <a16:creationId xmlns:a16="http://schemas.microsoft.com/office/drawing/2014/main" id="{261D817B-487F-F742-A04D-BB285BF0699C}"/>
                </a:ext>
              </a:extLst>
            </p:cNvPr>
            <p:cNvCxnSpPr>
              <a:cxnSpLocks noChangeAspect="1"/>
            </p:cNvCxnSpPr>
            <p:nvPr/>
          </p:nvCxnSpPr>
          <p:spPr>
            <a:xfrm>
              <a:off x="1045122" y="3710310"/>
              <a:ext cx="4266618" cy="0"/>
            </a:xfrm>
            <a:prstGeom prst="line">
              <a:avLst/>
            </a:prstGeom>
            <a:noFill/>
            <a:ln w="12700">
              <a:gradFill>
                <a:gsLst>
                  <a:gs pos="0">
                    <a:srgbClr val="71C5E6"/>
                  </a:gs>
                  <a:gs pos="100000">
                    <a:srgbClr val="E0534A"/>
                  </a:gs>
                </a:gsLst>
                <a:lin ang="108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51" name="Straight Connector 50">
              <a:extLst>
                <a:ext uri="{FF2B5EF4-FFF2-40B4-BE49-F238E27FC236}">
                  <a16:creationId xmlns:a16="http://schemas.microsoft.com/office/drawing/2014/main" id="{261D817B-487F-F742-A04D-BB285BF0699C}"/>
                </a:ext>
              </a:extLst>
            </p:cNvPr>
            <p:cNvCxnSpPr>
              <a:cxnSpLocks noChangeAspect="1"/>
            </p:cNvCxnSpPr>
            <p:nvPr/>
          </p:nvCxnSpPr>
          <p:spPr>
            <a:xfrm>
              <a:off x="1045122" y="2882375"/>
              <a:ext cx="4266618" cy="0"/>
            </a:xfrm>
            <a:prstGeom prst="line">
              <a:avLst/>
            </a:prstGeom>
            <a:noFill/>
            <a:ln w="12700">
              <a:gradFill>
                <a:gsLst>
                  <a:gs pos="0">
                    <a:srgbClr val="71C5E6"/>
                  </a:gs>
                  <a:gs pos="100000">
                    <a:srgbClr val="E0534A"/>
                  </a:gs>
                </a:gsLst>
                <a:lin ang="10800000" scaled="0"/>
              </a:gradFill>
            </a:ln>
          </p:spPr>
          <p:style>
            <a:lnRef idx="2">
              <a:schemeClr val="accent1">
                <a:shade val="50000"/>
              </a:schemeClr>
            </a:lnRef>
            <a:fillRef idx="1">
              <a:schemeClr val="accent1"/>
            </a:fillRef>
            <a:effectRef idx="0">
              <a:schemeClr val="accent1"/>
            </a:effectRef>
            <a:fontRef idx="minor">
              <a:schemeClr val="lt1"/>
            </a:fontRef>
          </p:style>
        </p:cxnSp>
      </p:grpSp>
      <p:sp>
        <p:nvSpPr>
          <p:cNvPr id="53" name="Rectangle 52"/>
          <p:cNvSpPr/>
          <p:nvPr/>
        </p:nvSpPr>
        <p:spPr>
          <a:xfrm>
            <a:off x="12456393" y="2879411"/>
            <a:ext cx="4197232" cy="461665"/>
          </a:xfrm>
          <a:prstGeom prst="rect">
            <a:avLst/>
          </a:prstGeom>
        </p:spPr>
        <p:txBody>
          <a:bodyPr wrap="square">
            <a:spAutoFit/>
          </a:bodyP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a:ea typeface="+mn-ea"/>
                <a:cs typeface="+mn-cs"/>
              </a:rPr>
              <a:t>IT Operations</a:t>
            </a:r>
            <a:endParaRPr kumimoji="0" lang="he-IL" sz="2400" b="1" i="0" u="none" strike="noStrike" kern="1200" cap="none" spc="0" normalizeH="0" baseline="0" noProof="0" dirty="0">
              <a:ln>
                <a:noFill/>
              </a:ln>
              <a:solidFill>
                <a:srgbClr val="FFFFFF"/>
              </a:solidFill>
              <a:effectLst/>
              <a:uLnTx/>
              <a:uFillTx/>
              <a:latin typeface="Calibri"/>
              <a:ea typeface="+mn-ea"/>
              <a:cs typeface="Arial" panose="020B0604020202020204" pitchFamily="34" charset="0"/>
            </a:endParaRPr>
          </a:p>
        </p:txBody>
      </p:sp>
      <p:sp>
        <p:nvSpPr>
          <p:cNvPr id="54" name="Rectangle 53"/>
          <p:cNvSpPr/>
          <p:nvPr/>
        </p:nvSpPr>
        <p:spPr>
          <a:xfrm>
            <a:off x="12460514" y="3528780"/>
            <a:ext cx="4786083" cy="1763764"/>
          </a:xfrm>
          <a:prstGeom prst="rect">
            <a:avLst/>
          </a:prstGeom>
          <a:noFill/>
          <a:ln>
            <a:noFill/>
          </a:ln>
          <a:effectLst/>
        </p:spPr>
        <p:style>
          <a:lnRef idx="3">
            <a:schemeClr val="lt1"/>
          </a:lnRef>
          <a:fillRef idx="1">
            <a:schemeClr val="accent2"/>
          </a:fillRef>
          <a:effectRef idx="1">
            <a:schemeClr val="accent2"/>
          </a:effectRef>
          <a:fontRef idx="minor">
            <a:schemeClr val="lt1"/>
          </a:fontRef>
        </p:style>
        <p:txBody>
          <a:bodyPr tIns="108000" rtlCol="1" anchor="t" anchorCtr="0"/>
          <a:lstStyle/>
          <a:p>
            <a:pPr marL="571500" marR="0" lvl="0" indent="-571500" algn="l" defTabSz="914032" rtl="0" eaLnBrk="1" fontAlgn="auto" latinLnBrk="0" hangingPunct="1">
              <a:lnSpc>
                <a:spcPct val="100000"/>
              </a:lnSpc>
              <a:spcBef>
                <a:spcPts val="0"/>
              </a:spcBef>
              <a:spcAft>
                <a:spcPts val="0"/>
              </a:spcAft>
              <a:buClr>
                <a:srgbClr val="EF4138"/>
              </a:buClr>
              <a:buSzPct val="1200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a:ea typeface="+mn-ea"/>
                <a:cs typeface="+mn-cs"/>
              </a:rPr>
              <a:t>Asset Management</a:t>
            </a:r>
          </a:p>
          <a:p>
            <a:pPr marL="571500" marR="0" lvl="0" indent="-571500" algn="l" defTabSz="914032" rtl="0" eaLnBrk="1" fontAlgn="auto" latinLnBrk="0" hangingPunct="1">
              <a:lnSpc>
                <a:spcPct val="100000"/>
              </a:lnSpc>
              <a:spcBef>
                <a:spcPts val="0"/>
              </a:spcBef>
              <a:spcAft>
                <a:spcPts val="0"/>
              </a:spcAft>
              <a:buClr>
                <a:srgbClr val="EF4138"/>
              </a:buClr>
              <a:buSzPct val="1200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a:ea typeface="+mn-ea"/>
                <a:cs typeface="+mn-cs"/>
              </a:rPr>
              <a:t>Change and Configuration Management</a:t>
            </a:r>
          </a:p>
        </p:txBody>
      </p:sp>
      <p:grpSp>
        <p:nvGrpSpPr>
          <p:cNvPr id="55" name="Group 54"/>
          <p:cNvGrpSpPr/>
          <p:nvPr/>
        </p:nvGrpSpPr>
        <p:grpSpPr>
          <a:xfrm>
            <a:off x="12456391" y="2767981"/>
            <a:ext cx="4197233" cy="684244"/>
            <a:chOff x="1045122" y="2882375"/>
            <a:chExt cx="4266618" cy="827935"/>
          </a:xfrm>
        </p:grpSpPr>
        <p:cxnSp>
          <p:nvCxnSpPr>
            <p:cNvPr id="56" name="Straight Connector 55">
              <a:extLst>
                <a:ext uri="{FF2B5EF4-FFF2-40B4-BE49-F238E27FC236}">
                  <a16:creationId xmlns:a16="http://schemas.microsoft.com/office/drawing/2014/main" id="{261D817B-487F-F742-A04D-BB285BF0699C}"/>
                </a:ext>
              </a:extLst>
            </p:cNvPr>
            <p:cNvCxnSpPr>
              <a:cxnSpLocks noChangeAspect="1"/>
            </p:cNvCxnSpPr>
            <p:nvPr/>
          </p:nvCxnSpPr>
          <p:spPr>
            <a:xfrm>
              <a:off x="1045122" y="3710310"/>
              <a:ext cx="4266618" cy="0"/>
            </a:xfrm>
            <a:prstGeom prst="line">
              <a:avLst/>
            </a:prstGeom>
            <a:noFill/>
            <a:ln w="12700">
              <a:gradFill>
                <a:gsLst>
                  <a:gs pos="0">
                    <a:srgbClr val="71C5E6"/>
                  </a:gs>
                  <a:gs pos="100000">
                    <a:srgbClr val="E0534A"/>
                  </a:gs>
                </a:gsLst>
                <a:lin ang="108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57" name="Straight Connector 56">
              <a:extLst>
                <a:ext uri="{FF2B5EF4-FFF2-40B4-BE49-F238E27FC236}">
                  <a16:creationId xmlns:a16="http://schemas.microsoft.com/office/drawing/2014/main" id="{261D817B-487F-F742-A04D-BB285BF0699C}"/>
                </a:ext>
              </a:extLst>
            </p:cNvPr>
            <p:cNvCxnSpPr>
              <a:cxnSpLocks noChangeAspect="1"/>
            </p:cNvCxnSpPr>
            <p:nvPr/>
          </p:nvCxnSpPr>
          <p:spPr>
            <a:xfrm>
              <a:off x="1045122" y="2882375"/>
              <a:ext cx="4266618" cy="0"/>
            </a:xfrm>
            <a:prstGeom prst="line">
              <a:avLst/>
            </a:prstGeom>
            <a:noFill/>
            <a:ln w="12700">
              <a:gradFill>
                <a:gsLst>
                  <a:gs pos="0">
                    <a:srgbClr val="71C5E6"/>
                  </a:gs>
                  <a:gs pos="100000">
                    <a:srgbClr val="E0534A"/>
                  </a:gs>
                </a:gsLst>
                <a:lin ang="10800000" scaled="0"/>
              </a:gradFill>
            </a:ln>
          </p:spPr>
          <p:style>
            <a:lnRef idx="2">
              <a:schemeClr val="accent1">
                <a:shade val="50000"/>
              </a:schemeClr>
            </a:lnRef>
            <a:fillRef idx="1">
              <a:schemeClr val="accent1"/>
            </a:fillRef>
            <a:effectRef idx="0">
              <a:schemeClr val="accent1"/>
            </a:effectRef>
            <a:fontRef idx="minor">
              <a:schemeClr val="lt1"/>
            </a:fontRef>
          </p:style>
        </p:cxnSp>
      </p:grpSp>
      <p:sp>
        <p:nvSpPr>
          <p:cNvPr id="60" name="Rectangle 59"/>
          <p:cNvSpPr/>
          <p:nvPr/>
        </p:nvSpPr>
        <p:spPr>
          <a:xfrm>
            <a:off x="12456392" y="5740423"/>
            <a:ext cx="4197233" cy="461665"/>
          </a:xfrm>
          <a:prstGeom prst="rect">
            <a:avLst/>
          </a:prstGeom>
        </p:spPr>
        <p:txBody>
          <a:bodyPr wrap="square">
            <a:spAutoFit/>
          </a:bodyP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a:ea typeface="+mn-ea"/>
                <a:cs typeface="+mn-cs"/>
              </a:rPr>
              <a:t>Security Audit</a:t>
            </a:r>
            <a:endParaRPr kumimoji="0" lang="he-IL" sz="2400" b="1" i="0" u="none" strike="noStrike" kern="1200" cap="none" spc="0" normalizeH="0" baseline="0" noProof="0" dirty="0">
              <a:ln>
                <a:noFill/>
              </a:ln>
              <a:solidFill>
                <a:srgbClr val="FFFFFF"/>
              </a:solidFill>
              <a:effectLst/>
              <a:uLnTx/>
              <a:uFillTx/>
              <a:latin typeface="Calibri"/>
              <a:ea typeface="+mn-ea"/>
              <a:cs typeface="Arial" panose="020B0604020202020204" pitchFamily="34" charset="0"/>
            </a:endParaRPr>
          </a:p>
        </p:txBody>
      </p:sp>
      <p:sp>
        <p:nvSpPr>
          <p:cNvPr id="63" name="Rectangle 62"/>
          <p:cNvSpPr/>
          <p:nvPr/>
        </p:nvSpPr>
        <p:spPr>
          <a:xfrm>
            <a:off x="12460514" y="6389792"/>
            <a:ext cx="5010883" cy="1763764"/>
          </a:xfrm>
          <a:prstGeom prst="rect">
            <a:avLst/>
          </a:prstGeom>
          <a:noFill/>
          <a:ln>
            <a:noFill/>
          </a:ln>
          <a:effectLst/>
        </p:spPr>
        <p:style>
          <a:lnRef idx="3">
            <a:schemeClr val="lt1"/>
          </a:lnRef>
          <a:fillRef idx="1">
            <a:schemeClr val="accent2"/>
          </a:fillRef>
          <a:effectRef idx="1">
            <a:schemeClr val="accent2"/>
          </a:effectRef>
          <a:fontRef idx="minor">
            <a:schemeClr val="lt1"/>
          </a:fontRef>
        </p:style>
        <p:txBody>
          <a:bodyPr tIns="108000" rtlCol="1" anchor="t" anchorCtr="0"/>
          <a:lstStyle/>
          <a:p>
            <a:pPr marL="571500" marR="0" lvl="0" indent="-571500" algn="l" defTabSz="914032" rtl="0" eaLnBrk="1" fontAlgn="auto" latinLnBrk="0" hangingPunct="1">
              <a:lnSpc>
                <a:spcPct val="100000"/>
              </a:lnSpc>
              <a:spcBef>
                <a:spcPts val="0"/>
              </a:spcBef>
              <a:spcAft>
                <a:spcPts val="0"/>
              </a:spcAft>
              <a:buClr>
                <a:srgbClr val="EF4138"/>
              </a:buClr>
              <a:buSzPct val="1200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a:ea typeface="+mn-ea"/>
                <a:cs typeface="+mn-cs"/>
              </a:rPr>
              <a:t>Audit Remote Access Rights</a:t>
            </a:r>
          </a:p>
          <a:p>
            <a:pPr marL="571500" marR="0" lvl="0" indent="-571500" algn="l" defTabSz="914032" rtl="0" eaLnBrk="1" fontAlgn="auto" latinLnBrk="0" hangingPunct="1">
              <a:lnSpc>
                <a:spcPct val="100000"/>
              </a:lnSpc>
              <a:spcBef>
                <a:spcPts val="0"/>
              </a:spcBef>
              <a:spcAft>
                <a:spcPts val="0"/>
              </a:spcAft>
              <a:buClr>
                <a:srgbClr val="EF4138"/>
              </a:buClr>
              <a:buSzPct val="1200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a:ea typeface="+mn-ea"/>
                <a:cs typeface="+mn-cs"/>
              </a:rPr>
              <a:t>Audit of Remote Access Sessions</a:t>
            </a:r>
          </a:p>
          <a:p>
            <a:pPr marL="571500" marR="0" lvl="0" indent="-571500" algn="l" defTabSz="914032" rtl="0" eaLnBrk="1" fontAlgn="auto" latinLnBrk="0" hangingPunct="1">
              <a:lnSpc>
                <a:spcPct val="100000"/>
              </a:lnSpc>
              <a:spcBef>
                <a:spcPts val="0"/>
              </a:spcBef>
              <a:spcAft>
                <a:spcPts val="0"/>
              </a:spcAft>
              <a:buClr>
                <a:srgbClr val="EF4138"/>
              </a:buClr>
              <a:buSzPct val="1200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a:ea typeface="+mn-ea"/>
                <a:cs typeface="+mn-cs"/>
              </a:rPr>
              <a:t>Regulatory Compliance</a:t>
            </a:r>
          </a:p>
        </p:txBody>
      </p:sp>
      <p:grpSp>
        <p:nvGrpSpPr>
          <p:cNvPr id="64" name="Group 63"/>
          <p:cNvGrpSpPr/>
          <p:nvPr/>
        </p:nvGrpSpPr>
        <p:grpSpPr>
          <a:xfrm>
            <a:off x="12456391" y="5628993"/>
            <a:ext cx="4197233" cy="684244"/>
            <a:chOff x="1045122" y="2882375"/>
            <a:chExt cx="4266618" cy="827935"/>
          </a:xfrm>
        </p:grpSpPr>
        <p:cxnSp>
          <p:nvCxnSpPr>
            <p:cNvPr id="66" name="Straight Connector 65">
              <a:extLst>
                <a:ext uri="{FF2B5EF4-FFF2-40B4-BE49-F238E27FC236}">
                  <a16:creationId xmlns:a16="http://schemas.microsoft.com/office/drawing/2014/main" id="{261D817B-487F-F742-A04D-BB285BF0699C}"/>
                </a:ext>
              </a:extLst>
            </p:cNvPr>
            <p:cNvCxnSpPr>
              <a:cxnSpLocks noChangeAspect="1"/>
            </p:cNvCxnSpPr>
            <p:nvPr/>
          </p:nvCxnSpPr>
          <p:spPr>
            <a:xfrm>
              <a:off x="1045122" y="3710310"/>
              <a:ext cx="4266618" cy="0"/>
            </a:xfrm>
            <a:prstGeom prst="line">
              <a:avLst/>
            </a:prstGeom>
            <a:noFill/>
            <a:ln w="12700">
              <a:gradFill>
                <a:gsLst>
                  <a:gs pos="0">
                    <a:srgbClr val="71C5E6"/>
                  </a:gs>
                  <a:gs pos="100000">
                    <a:srgbClr val="E0534A"/>
                  </a:gs>
                </a:gsLst>
                <a:lin ang="108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67" name="Straight Connector 66">
              <a:extLst>
                <a:ext uri="{FF2B5EF4-FFF2-40B4-BE49-F238E27FC236}">
                  <a16:creationId xmlns:a16="http://schemas.microsoft.com/office/drawing/2014/main" id="{261D817B-487F-F742-A04D-BB285BF0699C}"/>
                </a:ext>
              </a:extLst>
            </p:cNvPr>
            <p:cNvCxnSpPr>
              <a:cxnSpLocks noChangeAspect="1"/>
            </p:cNvCxnSpPr>
            <p:nvPr/>
          </p:nvCxnSpPr>
          <p:spPr>
            <a:xfrm>
              <a:off x="1045122" y="2882375"/>
              <a:ext cx="4266618" cy="0"/>
            </a:xfrm>
            <a:prstGeom prst="line">
              <a:avLst/>
            </a:prstGeom>
            <a:noFill/>
            <a:ln w="12700">
              <a:gradFill>
                <a:gsLst>
                  <a:gs pos="0">
                    <a:srgbClr val="71C5E6"/>
                  </a:gs>
                  <a:gs pos="100000">
                    <a:srgbClr val="E0534A"/>
                  </a:gs>
                </a:gsLst>
                <a:lin ang="10800000" scaled="0"/>
              </a:gradFill>
            </a:ln>
          </p:spPr>
          <p:style>
            <a:lnRef idx="2">
              <a:schemeClr val="accent1">
                <a:shade val="50000"/>
              </a:schemeClr>
            </a:lnRef>
            <a:fillRef idx="1">
              <a:schemeClr val="accent1"/>
            </a:fillRef>
            <a:effectRef idx="0">
              <a:schemeClr val="accent1"/>
            </a:effectRef>
            <a:fontRef idx="minor">
              <a:schemeClr val="lt1"/>
            </a:fontRef>
          </p:style>
        </p:cxnSp>
      </p:grpSp>
      <p:sp>
        <p:nvSpPr>
          <p:cNvPr id="70" name="Rectangle 69"/>
          <p:cNvSpPr/>
          <p:nvPr/>
        </p:nvSpPr>
        <p:spPr>
          <a:xfrm>
            <a:off x="6676122" y="7046711"/>
            <a:ext cx="4958730" cy="461665"/>
          </a:xfrm>
          <a:prstGeom prst="rect">
            <a:avLst/>
          </a:prstGeom>
        </p:spPr>
        <p:txBody>
          <a:bodyPr wrap="square">
            <a:spAutoFit/>
          </a:bodyP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a:ea typeface="+mn-ea"/>
                <a:cs typeface="+mn-cs"/>
              </a:rPr>
              <a:t>Security Policy &amp; Risk Management</a:t>
            </a:r>
            <a:endParaRPr kumimoji="0" lang="he-IL" sz="2400" b="1" i="0" u="none" strike="noStrike" kern="1200" cap="none" spc="0" normalizeH="0" baseline="0" noProof="0" dirty="0">
              <a:ln>
                <a:noFill/>
              </a:ln>
              <a:solidFill>
                <a:srgbClr val="FFFFFF"/>
              </a:solidFill>
              <a:effectLst/>
              <a:uLnTx/>
              <a:uFillTx/>
              <a:latin typeface="Calibri"/>
              <a:ea typeface="+mn-ea"/>
              <a:cs typeface="Arial" panose="020B0604020202020204" pitchFamily="34" charset="0"/>
            </a:endParaRPr>
          </a:p>
        </p:txBody>
      </p:sp>
      <p:sp>
        <p:nvSpPr>
          <p:cNvPr id="71" name="Rectangle 70"/>
          <p:cNvSpPr/>
          <p:nvPr/>
        </p:nvSpPr>
        <p:spPr>
          <a:xfrm>
            <a:off x="6680244" y="7696080"/>
            <a:ext cx="5392086" cy="1763764"/>
          </a:xfrm>
          <a:prstGeom prst="rect">
            <a:avLst/>
          </a:prstGeom>
          <a:noFill/>
          <a:ln>
            <a:noFill/>
          </a:ln>
          <a:effectLst/>
        </p:spPr>
        <p:style>
          <a:lnRef idx="3">
            <a:schemeClr val="lt1"/>
          </a:lnRef>
          <a:fillRef idx="1">
            <a:schemeClr val="accent2"/>
          </a:fillRef>
          <a:effectRef idx="1">
            <a:schemeClr val="accent2"/>
          </a:effectRef>
          <a:fontRef idx="minor">
            <a:schemeClr val="lt1"/>
          </a:fontRef>
        </p:style>
        <p:txBody>
          <a:bodyPr tIns="108000" rtlCol="1" anchor="t" anchorCtr="0"/>
          <a:lstStyle/>
          <a:p>
            <a:pPr marL="571500" marR="0" lvl="0" indent="-571500" algn="l" defTabSz="914032" rtl="0" eaLnBrk="1" fontAlgn="auto" latinLnBrk="0" hangingPunct="1">
              <a:lnSpc>
                <a:spcPct val="100000"/>
              </a:lnSpc>
              <a:spcBef>
                <a:spcPts val="0"/>
              </a:spcBef>
              <a:spcAft>
                <a:spcPts val="0"/>
              </a:spcAft>
              <a:buClr>
                <a:srgbClr val="EF4138"/>
              </a:buClr>
              <a:buSzPct val="1200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a:ea typeface="+mn-ea"/>
                <a:cs typeface="+mn-cs"/>
              </a:rPr>
              <a:t>Vulnerability and Patch Management</a:t>
            </a:r>
          </a:p>
          <a:p>
            <a:pPr marL="571500" marR="0" lvl="0" indent="-571500" algn="l" defTabSz="914032" rtl="0" eaLnBrk="1" fontAlgn="auto" latinLnBrk="0" hangingPunct="1">
              <a:lnSpc>
                <a:spcPct val="100000"/>
              </a:lnSpc>
              <a:spcBef>
                <a:spcPts val="0"/>
              </a:spcBef>
              <a:spcAft>
                <a:spcPts val="0"/>
              </a:spcAft>
              <a:buClr>
                <a:srgbClr val="EF4138"/>
              </a:buClr>
              <a:buSzPct val="1200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a:ea typeface="+mn-ea"/>
                <a:cs typeface="+mn-cs"/>
              </a:rPr>
              <a:t>Manage Employee and 3rd party Remote Access Policies</a:t>
            </a:r>
          </a:p>
          <a:p>
            <a:pPr marL="571500" marR="0" lvl="0" indent="-571500" algn="l" defTabSz="914032" rtl="0" eaLnBrk="1" fontAlgn="auto" latinLnBrk="0" hangingPunct="1">
              <a:lnSpc>
                <a:spcPct val="100000"/>
              </a:lnSpc>
              <a:spcBef>
                <a:spcPts val="0"/>
              </a:spcBef>
              <a:spcAft>
                <a:spcPts val="0"/>
              </a:spcAft>
              <a:buClr>
                <a:srgbClr val="EF4138"/>
              </a:buClr>
              <a:buSzPct val="1200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Calibri"/>
                <a:ea typeface="+mn-ea"/>
                <a:cs typeface="+mn-cs"/>
              </a:rPr>
              <a:t>Process Remote Access Requests </a:t>
            </a:r>
            <a:endParaRPr kumimoji="0" lang="he-IL" sz="2000" b="0" i="0" u="none" strike="noStrike" kern="1200" cap="none" spc="0" normalizeH="0" baseline="0" noProof="0" dirty="0">
              <a:ln>
                <a:noFill/>
              </a:ln>
              <a:solidFill>
                <a:srgbClr val="FFFFFF"/>
              </a:solidFill>
              <a:effectLst/>
              <a:uLnTx/>
              <a:uFillTx/>
              <a:latin typeface="Calibri"/>
              <a:ea typeface="+mn-ea"/>
              <a:cs typeface="Arial" panose="020B0604020202020204" pitchFamily="34" charset="0"/>
            </a:endParaRPr>
          </a:p>
        </p:txBody>
      </p:sp>
      <p:grpSp>
        <p:nvGrpSpPr>
          <p:cNvPr id="72" name="Group 71"/>
          <p:cNvGrpSpPr/>
          <p:nvPr/>
        </p:nvGrpSpPr>
        <p:grpSpPr>
          <a:xfrm>
            <a:off x="6676121" y="6935281"/>
            <a:ext cx="4958731" cy="684244"/>
            <a:chOff x="1045122" y="2882375"/>
            <a:chExt cx="4266618" cy="827935"/>
          </a:xfrm>
        </p:grpSpPr>
        <p:cxnSp>
          <p:nvCxnSpPr>
            <p:cNvPr id="73" name="Straight Connector 72">
              <a:extLst>
                <a:ext uri="{FF2B5EF4-FFF2-40B4-BE49-F238E27FC236}">
                  <a16:creationId xmlns:a16="http://schemas.microsoft.com/office/drawing/2014/main" id="{261D817B-487F-F742-A04D-BB285BF0699C}"/>
                </a:ext>
              </a:extLst>
            </p:cNvPr>
            <p:cNvCxnSpPr>
              <a:cxnSpLocks noChangeAspect="1"/>
            </p:cNvCxnSpPr>
            <p:nvPr/>
          </p:nvCxnSpPr>
          <p:spPr>
            <a:xfrm>
              <a:off x="1045122" y="3710310"/>
              <a:ext cx="4266618" cy="0"/>
            </a:xfrm>
            <a:prstGeom prst="line">
              <a:avLst/>
            </a:prstGeom>
            <a:noFill/>
            <a:ln w="12700">
              <a:gradFill>
                <a:gsLst>
                  <a:gs pos="0">
                    <a:srgbClr val="71C5E6"/>
                  </a:gs>
                  <a:gs pos="100000">
                    <a:srgbClr val="E0534A"/>
                  </a:gs>
                </a:gsLst>
                <a:lin ang="108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74" name="Straight Connector 73">
              <a:extLst>
                <a:ext uri="{FF2B5EF4-FFF2-40B4-BE49-F238E27FC236}">
                  <a16:creationId xmlns:a16="http://schemas.microsoft.com/office/drawing/2014/main" id="{261D817B-487F-F742-A04D-BB285BF0699C}"/>
                </a:ext>
              </a:extLst>
            </p:cNvPr>
            <p:cNvCxnSpPr>
              <a:cxnSpLocks noChangeAspect="1"/>
            </p:cNvCxnSpPr>
            <p:nvPr/>
          </p:nvCxnSpPr>
          <p:spPr>
            <a:xfrm>
              <a:off x="1045122" y="2882375"/>
              <a:ext cx="4266618" cy="0"/>
            </a:xfrm>
            <a:prstGeom prst="line">
              <a:avLst/>
            </a:prstGeom>
            <a:noFill/>
            <a:ln w="12700">
              <a:gradFill>
                <a:gsLst>
                  <a:gs pos="0">
                    <a:srgbClr val="71C5E6"/>
                  </a:gs>
                  <a:gs pos="100000">
                    <a:srgbClr val="E0534A"/>
                  </a:gs>
                </a:gsLst>
                <a:lin ang="10800000" scaled="0"/>
              </a:gradFill>
            </a:ln>
          </p:spPr>
          <p:style>
            <a:lnRef idx="2">
              <a:schemeClr val="accent1">
                <a:shade val="50000"/>
              </a:schemeClr>
            </a:lnRef>
            <a:fillRef idx="1">
              <a:schemeClr val="accent1"/>
            </a:fillRef>
            <a:effectRef idx="0">
              <a:schemeClr val="accent1"/>
            </a:effectRef>
            <a:fontRef idx="minor">
              <a:schemeClr val="lt1"/>
            </a:fontRef>
          </p:style>
        </p:cxnSp>
      </p:grpSp>
      <p:grpSp>
        <p:nvGrpSpPr>
          <p:cNvPr id="10" name="Group 9"/>
          <p:cNvGrpSpPr/>
          <p:nvPr/>
        </p:nvGrpSpPr>
        <p:grpSpPr>
          <a:xfrm flipH="1">
            <a:off x="10786083" y="3094264"/>
            <a:ext cx="1464821" cy="2861524"/>
            <a:chOff x="10786085" y="3094264"/>
            <a:chExt cx="1464821" cy="2861524"/>
          </a:xfrm>
        </p:grpSpPr>
        <p:cxnSp>
          <p:nvCxnSpPr>
            <p:cNvPr id="76" name="Elbow Connector 75"/>
            <p:cNvCxnSpPr/>
            <p:nvPr/>
          </p:nvCxnSpPr>
          <p:spPr>
            <a:xfrm flipV="1">
              <a:off x="10786085" y="4601029"/>
              <a:ext cx="1463944" cy="1354759"/>
            </a:xfrm>
            <a:prstGeom prst="bentConnector3">
              <a:avLst/>
            </a:prstGeom>
            <a:ln w="12700">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77" name="Elbow Connector 76"/>
            <p:cNvCxnSpPr/>
            <p:nvPr/>
          </p:nvCxnSpPr>
          <p:spPr>
            <a:xfrm>
              <a:off x="10786962" y="3094264"/>
              <a:ext cx="1463944" cy="1354759"/>
            </a:xfrm>
            <a:prstGeom prst="bentConnector3">
              <a:avLst/>
            </a:prstGeom>
            <a:ln w="12700">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cxnSp>
        <p:nvCxnSpPr>
          <p:cNvPr id="12" name="Straight Connector 11"/>
          <p:cNvCxnSpPr/>
          <p:nvPr/>
        </p:nvCxnSpPr>
        <p:spPr>
          <a:xfrm>
            <a:off x="9126797" y="6345363"/>
            <a:ext cx="1344" cy="478489"/>
          </a:xfrm>
          <a:prstGeom prst="line">
            <a:avLst/>
          </a:prstGeom>
          <a:ln w="12700">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E5FB0CA1-B681-9F4C-9F85-622E6F9A80E9}"/>
              </a:ext>
            </a:extLst>
          </p:cNvPr>
          <p:cNvGrpSpPr/>
          <p:nvPr/>
        </p:nvGrpSpPr>
        <p:grpSpPr>
          <a:xfrm rot="10800000" flipH="1">
            <a:off x="6024519" y="3094264"/>
            <a:ext cx="1464821" cy="2861524"/>
            <a:chOff x="10786085" y="3094264"/>
            <a:chExt cx="1464821" cy="2861524"/>
          </a:xfrm>
        </p:grpSpPr>
        <p:cxnSp>
          <p:nvCxnSpPr>
            <p:cNvPr id="42" name="Elbow Connector 41">
              <a:extLst>
                <a:ext uri="{FF2B5EF4-FFF2-40B4-BE49-F238E27FC236}">
                  <a16:creationId xmlns:a16="http://schemas.microsoft.com/office/drawing/2014/main" id="{30395C42-6F91-4D4A-A10D-C133F8AC4D9A}"/>
                </a:ext>
              </a:extLst>
            </p:cNvPr>
            <p:cNvCxnSpPr/>
            <p:nvPr/>
          </p:nvCxnSpPr>
          <p:spPr>
            <a:xfrm>
              <a:off x="10786962" y="3094264"/>
              <a:ext cx="1463944" cy="1354759"/>
            </a:xfrm>
            <a:prstGeom prst="bentConnector3">
              <a:avLst/>
            </a:prstGeom>
            <a:ln w="12700">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40" name="Elbow Connector 39">
              <a:extLst>
                <a:ext uri="{FF2B5EF4-FFF2-40B4-BE49-F238E27FC236}">
                  <a16:creationId xmlns:a16="http://schemas.microsoft.com/office/drawing/2014/main" id="{4C9F34DE-C653-0C47-B9E4-37AC205C0AAC}"/>
                </a:ext>
              </a:extLst>
            </p:cNvPr>
            <p:cNvCxnSpPr/>
            <p:nvPr/>
          </p:nvCxnSpPr>
          <p:spPr>
            <a:xfrm flipV="1">
              <a:off x="10786085" y="4601029"/>
              <a:ext cx="1463944" cy="1354759"/>
            </a:xfrm>
            <a:prstGeom prst="bentConnector3">
              <a:avLst/>
            </a:prstGeom>
            <a:ln w="12700">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pic>
        <p:nvPicPr>
          <p:cNvPr id="48" name="Picture 47">
            <a:extLst>
              <a:ext uri="{FF2B5EF4-FFF2-40B4-BE49-F238E27FC236}">
                <a16:creationId xmlns:a16="http://schemas.microsoft.com/office/drawing/2014/main" id="{046DA892-EDDB-2644-9B6E-D68AE6D6B4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56743" y="3493109"/>
            <a:ext cx="3342797" cy="2821088"/>
          </a:xfrm>
          <a:prstGeom prst="rect">
            <a:avLst/>
          </a:prstGeom>
          <a:effectLst/>
        </p:spPr>
      </p:pic>
    </p:spTree>
    <p:custDataLst>
      <p:tags r:id="rId1"/>
    </p:custDataLst>
    <p:extLst>
      <p:ext uri="{BB962C8B-B14F-4D97-AF65-F5344CB8AC3E}">
        <p14:creationId xmlns:p14="http://schemas.microsoft.com/office/powerpoint/2010/main" val="1947040590"/>
      </p:ext>
    </p:extLst>
  </p:cSld>
  <p:clrMapOvr>
    <a:masterClrMapping/>
  </p:clrMapOvr>
  <p:transition spd="slow">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9DE51C-762F-EF42-A77E-451255E38A95}"/>
              </a:ext>
            </a:extLst>
          </p:cNvPr>
          <p:cNvSpPr>
            <a:spLocks noGrp="1"/>
          </p:cNvSpPr>
          <p:nvPr>
            <p:ph type="body" idx="13"/>
          </p:nvPr>
        </p:nvSpPr>
        <p:spPr/>
        <p:txBody>
          <a:bodyPr/>
          <a:lstStyle/>
          <a:p>
            <a:r>
              <a:rPr lang="en-US" dirty="0"/>
              <a:t>Claroty Platform – Extreme Visibility and More </a:t>
            </a:r>
          </a:p>
        </p:txBody>
      </p:sp>
      <p:sp>
        <p:nvSpPr>
          <p:cNvPr id="3" name="Text Placeholder 2">
            <a:extLst>
              <a:ext uri="{FF2B5EF4-FFF2-40B4-BE49-F238E27FC236}">
                <a16:creationId xmlns:a16="http://schemas.microsoft.com/office/drawing/2014/main" id="{9AC928FE-3E1D-ED4A-BC42-59BB21E9E8D3}"/>
              </a:ext>
            </a:extLst>
          </p:cNvPr>
          <p:cNvSpPr>
            <a:spLocks noGrp="1"/>
          </p:cNvSpPr>
          <p:nvPr>
            <p:ph type="body" sz="quarter" idx="14"/>
          </p:nvPr>
        </p:nvSpPr>
        <p:spPr/>
        <p:txBody>
          <a:bodyPr/>
          <a:lstStyle/>
          <a:p>
            <a:r>
              <a:rPr lang="en-US" dirty="0"/>
              <a:t>Protect | Control | Detect | Respond</a:t>
            </a:r>
          </a:p>
        </p:txBody>
      </p:sp>
      <p:pic>
        <p:nvPicPr>
          <p:cNvPr id="8" name="Picture 7">
            <a:extLst>
              <a:ext uri="{FF2B5EF4-FFF2-40B4-BE49-F238E27FC236}">
                <a16:creationId xmlns:a16="http://schemas.microsoft.com/office/drawing/2014/main" id="{4A242BF8-5B56-FE43-992D-81DA889248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2264" y="1843313"/>
            <a:ext cx="17683472" cy="8063733"/>
          </a:xfrm>
          <a:prstGeom prst="rect">
            <a:avLst/>
          </a:prstGeom>
        </p:spPr>
      </p:pic>
    </p:spTree>
    <p:custDataLst>
      <p:tags r:id="rId1"/>
    </p:custDataLst>
    <p:extLst>
      <p:ext uri="{BB962C8B-B14F-4D97-AF65-F5344CB8AC3E}">
        <p14:creationId xmlns:p14="http://schemas.microsoft.com/office/powerpoint/2010/main" val="10779413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704868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Picture 193" hidden="1"/>
          <p:cNvPicPr>
            <a:picLocks noChangeAspect="1"/>
          </p:cNvPicPr>
          <p:nvPr/>
        </p:nvPicPr>
        <p:blipFill rotWithShape="1">
          <a:blip r:embed="rId4" cstate="email">
            <a:extLst>
              <a:ext uri="{28A0092B-C50C-407E-A947-70E740481C1C}">
                <a14:useLocalDpi xmlns:a14="http://schemas.microsoft.com/office/drawing/2010/main"/>
              </a:ext>
            </a:extLst>
          </a:blip>
          <a:srcRect b="4570"/>
          <a:stretch/>
        </p:blipFill>
        <p:spPr>
          <a:xfrm>
            <a:off x="43949" y="0"/>
            <a:ext cx="18283238" cy="9486900"/>
          </a:xfrm>
          <a:prstGeom prst="rect">
            <a:avLst/>
          </a:prstGeom>
        </p:spPr>
      </p:pic>
      <p:sp>
        <p:nvSpPr>
          <p:cNvPr id="164" name="Content Placeholder 9"/>
          <p:cNvSpPr txBox="1">
            <a:spLocks/>
          </p:cNvSpPr>
          <p:nvPr/>
        </p:nvSpPr>
        <p:spPr>
          <a:xfrm>
            <a:off x="13307947" y="3163052"/>
            <a:ext cx="2232255" cy="96514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spcBef>
                <a:spcPct val="20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uLnTx/>
                <a:uFillTx/>
                <a:latin typeface="Calibri"/>
                <a:ea typeface="+mn-ea"/>
                <a:cs typeface="+mn-cs"/>
              </a:rPr>
              <a:t>Patrick McBride</a:t>
            </a:r>
          </a:p>
          <a:p>
            <a:pPr marL="0" indent="0" algn="ctr">
              <a:spcBef>
                <a:spcPts val="400"/>
              </a:spcBef>
              <a:buClr>
                <a:srgbClr val="27A8A1"/>
              </a:buClr>
              <a:buSzPct val="25000"/>
              <a:buNone/>
              <a:defRPr/>
            </a:pPr>
            <a:r>
              <a:rPr lang="en-US" sz="1600" dirty="0">
                <a:solidFill>
                  <a:srgbClr val="E0534A"/>
                </a:solidFill>
                <a:latin typeface="Calibri"/>
              </a:rPr>
              <a:t>CMO</a:t>
            </a:r>
          </a:p>
        </p:txBody>
      </p:sp>
      <p:sp>
        <p:nvSpPr>
          <p:cNvPr id="165" name="Content Placeholder 9"/>
          <p:cNvSpPr txBox="1">
            <a:spLocks/>
          </p:cNvSpPr>
          <p:nvPr/>
        </p:nvSpPr>
        <p:spPr>
          <a:xfrm>
            <a:off x="15865283" y="3163052"/>
            <a:ext cx="1747644" cy="86307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spcBef>
                <a:spcPct val="20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uLnTx/>
                <a:uFillTx/>
                <a:latin typeface="Calibri"/>
                <a:ea typeface="+mn-ea"/>
                <a:cs typeface="+mn-cs"/>
              </a:rPr>
              <a:t>Colin </a:t>
            </a:r>
            <a:r>
              <a:rPr kumimoji="0" lang="en-US" sz="2000" b="1" i="0" u="none" strike="noStrike" kern="1200" cap="none" spc="0" normalizeH="0" baseline="0" noProof="0" dirty="0" err="1">
                <a:ln>
                  <a:noFill/>
                </a:ln>
                <a:solidFill>
                  <a:srgbClr val="FFFFFF"/>
                </a:solidFill>
                <a:effectLst/>
                <a:uLnTx/>
                <a:uFillTx/>
                <a:latin typeface="Calibri"/>
                <a:ea typeface="+mn-ea"/>
                <a:cs typeface="+mn-cs"/>
              </a:rPr>
              <a:t>Blou</a:t>
            </a:r>
            <a:endParaRPr kumimoji="0" lang="en-US" sz="2000" b="1" i="0" u="none" strike="noStrike" kern="1200" cap="none" spc="0" normalizeH="0" baseline="0" noProof="0" dirty="0">
              <a:ln>
                <a:noFill/>
              </a:ln>
              <a:solidFill>
                <a:srgbClr val="FFFFFF"/>
              </a:solidFill>
              <a:effectLst/>
              <a:uLnTx/>
              <a:uFillTx/>
              <a:latin typeface="Calibri"/>
              <a:ea typeface="+mn-ea"/>
              <a:cs typeface="+mn-cs"/>
            </a:endParaRPr>
          </a:p>
          <a:p>
            <a:pPr marL="0" indent="0" algn="ctr">
              <a:spcBef>
                <a:spcPts val="400"/>
              </a:spcBef>
              <a:buClr>
                <a:srgbClr val="27A8A1"/>
              </a:buClr>
              <a:buSzPct val="25000"/>
              <a:buNone/>
              <a:defRPr/>
            </a:pPr>
            <a:r>
              <a:rPr lang="en-US" sz="1600" dirty="0">
                <a:solidFill>
                  <a:srgbClr val="E0534A"/>
                </a:solidFill>
                <a:latin typeface="Calibri"/>
              </a:rPr>
              <a:t>VP Sales</a:t>
            </a:r>
            <a:endParaRPr kumimoji="0" lang="en-US" sz="2400" b="0" i="0" u="none" strike="noStrike" kern="1200" cap="none" spc="0" normalizeH="0" baseline="0" noProof="0" dirty="0">
              <a:ln>
                <a:noFill/>
              </a:ln>
              <a:solidFill>
                <a:srgbClr val="FFFFFF"/>
              </a:solidFill>
              <a:effectLst/>
              <a:uLnTx/>
              <a:uFillTx/>
              <a:latin typeface="Museo Sans 500" pitchFamily="50" charset="0"/>
              <a:ea typeface="+mn-ea"/>
              <a:cs typeface="+mn-cs"/>
            </a:endParaRPr>
          </a:p>
        </p:txBody>
      </p:sp>
      <p:sp>
        <p:nvSpPr>
          <p:cNvPr id="166" name="Content Placeholder 9"/>
          <p:cNvSpPr txBox="1">
            <a:spLocks/>
          </p:cNvSpPr>
          <p:nvPr/>
        </p:nvSpPr>
        <p:spPr>
          <a:xfrm>
            <a:off x="11093147" y="3163052"/>
            <a:ext cx="1954644" cy="89035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spcBef>
                <a:spcPct val="20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err="1">
                <a:ln>
                  <a:noFill/>
                </a:ln>
                <a:solidFill>
                  <a:srgbClr val="FFFFFF"/>
                </a:solidFill>
                <a:effectLst/>
                <a:uLnTx/>
                <a:uFillTx/>
                <a:latin typeface="Calibri"/>
                <a:ea typeface="+mn-ea"/>
                <a:cs typeface="+mn-cs"/>
              </a:rPr>
              <a:t>Yaron</a:t>
            </a:r>
            <a:r>
              <a:rPr kumimoji="0" lang="en-US" sz="2000" b="1" i="0" u="none" strike="noStrike" kern="1200" cap="none" spc="0" normalizeH="0" baseline="0" noProof="0" dirty="0">
                <a:ln>
                  <a:noFill/>
                </a:ln>
                <a:solidFill>
                  <a:srgbClr val="FFFFFF"/>
                </a:solidFill>
                <a:effectLst/>
                <a:uLnTx/>
                <a:uFillTx/>
                <a:latin typeface="Calibri"/>
                <a:ea typeface="+mn-ea"/>
                <a:cs typeface="+mn-cs"/>
              </a:rPr>
              <a:t> Shalom </a:t>
            </a:r>
          </a:p>
          <a:p>
            <a:pPr marL="0" indent="0" algn="ctr">
              <a:spcBef>
                <a:spcPts val="400"/>
              </a:spcBef>
              <a:buClr>
                <a:srgbClr val="27A8A1"/>
              </a:buClr>
              <a:buSzPct val="25000"/>
              <a:buNone/>
              <a:defRPr/>
            </a:pPr>
            <a:r>
              <a:rPr lang="en-US" sz="1600" dirty="0">
                <a:solidFill>
                  <a:srgbClr val="E0534A"/>
                </a:solidFill>
                <a:latin typeface="Calibri"/>
              </a:rPr>
              <a:t> CFO</a:t>
            </a:r>
          </a:p>
          <a:p>
            <a:pPr marL="0" marR="0" lvl="0" indent="0" algn="ctr" defTabSz="914400" rtl="0" eaLnBrk="1" fontAlgn="auto" latinLnBrk="0" hangingPunct="1">
              <a:spcBef>
                <a:spcPct val="20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FFFFFF"/>
              </a:solidFill>
              <a:effectLst/>
              <a:uLnTx/>
              <a:uFillTx/>
              <a:latin typeface="Museo Sans 500" pitchFamily="50" charset="0"/>
              <a:ea typeface="+mn-ea"/>
              <a:cs typeface="+mn-cs"/>
            </a:endParaRPr>
          </a:p>
        </p:txBody>
      </p:sp>
      <p:sp>
        <p:nvSpPr>
          <p:cNvPr id="162" name="Content Placeholder 9"/>
          <p:cNvSpPr txBox="1">
            <a:spLocks/>
          </p:cNvSpPr>
          <p:nvPr/>
        </p:nvSpPr>
        <p:spPr>
          <a:xfrm>
            <a:off x="12341428" y="5701191"/>
            <a:ext cx="1855201" cy="91313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spcBef>
                <a:spcPct val="20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err="1">
                <a:ln>
                  <a:noFill/>
                </a:ln>
                <a:solidFill>
                  <a:srgbClr val="FFFFFF"/>
                </a:solidFill>
                <a:effectLst/>
                <a:uLnTx/>
                <a:uFillTx/>
                <a:latin typeface="Calibri"/>
                <a:ea typeface="+mn-ea"/>
                <a:cs typeface="+mn-cs"/>
              </a:rPr>
              <a:t>Guilad</a:t>
            </a:r>
            <a:r>
              <a:rPr kumimoji="0" lang="en-US" sz="2000" b="1" i="0" u="none" strike="noStrike" kern="1200" cap="none" spc="0" normalizeH="0" baseline="0" noProof="0" dirty="0">
                <a:ln>
                  <a:noFill/>
                </a:ln>
                <a:solidFill>
                  <a:srgbClr val="FFFFFF"/>
                </a:solidFill>
                <a:effectLst/>
                <a:uLnTx/>
                <a:uFillTx/>
                <a:latin typeface="Calibri"/>
                <a:ea typeface="+mn-ea"/>
                <a:cs typeface="+mn-cs"/>
              </a:rPr>
              <a:t> </a:t>
            </a:r>
            <a:r>
              <a:rPr kumimoji="0" lang="en-US" sz="2000" b="1" i="0" u="none" strike="noStrike" kern="1200" cap="none" spc="0" normalizeH="0" baseline="0" noProof="0" dirty="0" err="1">
                <a:ln>
                  <a:noFill/>
                </a:ln>
                <a:solidFill>
                  <a:srgbClr val="FFFFFF"/>
                </a:solidFill>
                <a:effectLst/>
                <a:uLnTx/>
                <a:uFillTx/>
                <a:latin typeface="Calibri"/>
                <a:ea typeface="+mn-ea"/>
                <a:cs typeface="+mn-cs"/>
              </a:rPr>
              <a:t>Regev</a:t>
            </a:r>
            <a:endParaRPr kumimoji="0" lang="en-US" sz="2000" b="1" i="0" u="none" strike="noStrike" kern="1200" cap="none" spc="0" normalizeH="0" baseline="0" noProof="0" dirty="0">
              <a:ln>
                <a:noFill/>
              </a:ln>
              <a:solidFill>
                <a:srgbClr val="FFFFFF"/>
              </a:solidFill>
              <a:effectLst/>
              <a:uLnTx/>
              <a:uFillTx/>
              <a:latin typeface="Calibri"/>
              <a:ea typeface="+mn-ea"/>
              <a:cs typeface="+mn-cs"/>
            </a:endParaRPr>
          </a:p>
          <a:p>
            <a:pPr marL="0" indent="0" algn="ctr">
              <a:spcBef>
                <a:spcPts val="400"/>
              </a:spcBef>
              <a:buClr>
                <a:srgbClr val="27A8A1"/>
              </a:buClr>
              <a:buSzPct val="25000"/>
              <a:buNone/>
              <a:defRPr/>
            </a:pPr>
            <a:r>
              <a:rPr lang="en-US" sz="1600" dirty="0">
                <a:solidFill>
                  <a:srgbClr val="E0534A"/>
                </a:solidFill>
                <a:latin typeface="Calibri"/>
              </a:rPr>
              <a:t>VP Tech OPS</a:t>
            </a:r>
          </a:p>
          <a:p>
            <a:pPr marL="0" marR="0" lvl="0" indent="0" algn="ctr" defTabSz="914400" rtl="0" eaLnBrk="1" fontAlgn="auto" latinLnBrk="0" hangingPunct="1">
              <a:spcBef>
                <a:spcPct val="20000"/>
              </a:spcBef>
              <a:spcAft>
                <a:spcPts val="0"/>
              </a:spcAft>
              <a:buClr>
                <a:srgbClr val="27A8A1"/>
              </a:buClr>
              <a:buSzPct val="25000"/>
              <a:buFont typeface="Arial" panose="020B0604020202020204" pitchFamily="34" charset="0"/>
              <a:buNone/>
              <a:tabLst/>
              <a:defRPr/>
            </a:pPr>
            <a:endParaRPr kumimoji="0" lang="en-US" sz="1800" b="0" i="0" u="none" strike="noStrike" kern="1200" cap="none" spc="0" normalizeH="0" baseline="0" noProof="0" dirty="0">
              <a:ln>
                <a:noFill/>
              </a:ln>
              <a:solidFill>
                <a:srgbClr val="E0534A"/>
              </a:solidFill>
              <a:effectLst/>
              <a:uLnTx/>
              <a:uFillTx/>
              <a:latin typeface="Calibri"/>
              <a:ea typeface="+mn-ea"/>
              <a:cs typeface="+mn-cs"/>
            </a:endParaRPr>
          </a:p>
        </p:txBody>
      </p:sp>
      <p:sp>
        <p:nvSpPr>
          <p:cNvPr id="184" name="Content Placeholder 9"/>
          <p:cNvSpPr txBox="1">
            <a:spLocks/>
          </p:cNvSpPr>
          <p:nvPr/>
        </p:nvSpPr>
        <p:spPr>
          <a:xfrm>
            <a:off x="8855378" y="3163052"/>
            <a:ext cx="1747382" cy="89895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uLnTx/>
                <a:uFillTx/>
                <a:latin typeface="Calibri"/>
                <a:ea typeface="+mn-ea"/>
                <a:cs typeface="+mn-cs"/>
              </a:rPr>
              <a:t>Yuval </a:t>
            </a:r>
            <a:r>
              <a:rPr kumimoji="0" lang="en-US" sz="2000" b="1" i="0" u="none" strike="noStrike" kern="1200" cap="none" spc="0" normalizeH="0" baseline="0" noProof="0" dirty="0" err="1">
                <a:ln>
                  <a:noFill/>
                </a:ln>
                <a:solidFill>
                  <a:srgbClr val="FFFFFF"/>
                </a:solidFill>
                <a:effectLst/>
                <a:uLnTx/>
                <a:uFillTx/>
                <a:latin typeface="Calibri"/>
                <a:ea typeface="+mn-ea"/>
                <a:cs typeface="+mn-cs"/>
              </a:rPr>
              <a:t>Tzeiri</a:t>
            </a:r>
            <a:endParaRPr kumimoji="0" lang="en-US" sz="2000" b="1" i="0" u="none" strike="noStrike" kern="1200" cap="none" spc="0" normalizeH="0" baseline="0" noProof="0" dirty="0">
              <a:ln>
                <a:noFill/>
              </a:ln>
              <a:solidFill>
                <a:srgbClr val="FFFFFF"/>
              </a:solidFill>
              <a:effectLst/>
              <a:uLnTx/>
              <a:uFillTx/>
              <a:latin typeface="Calibri"/>
              <a:ea typeface="+mn-ea"/>
              <a:cs typeface="+mn-cs"/>
            </a:endParaRPr>
          </a:p>
          <a:p>
            <a:pPr marL="0" indent="0" algn="ctr">
              <a:spcBef>
                <a:spcPts val="400"/>
              </a:spcBef>
              <a:buClr>
                <a:srgbClr val="27A8A1"/>
              </a:buClr>
              <a:buSzPct val="25000"/>
              <a:buNone/>
              <a:defRPr/>
            </a:pPr>
            <a:r>
              <a:rPr lang="en-US" sz="1600" dirty="0">
                <a:solidFill>
                  <a:srgbClr val="E0534A"/>
                </a:solidFill>
                <a:latin typeface="Calibri"/>
              </a:rPr>
              <a:t>COO</a:t>
            </a:r>
          </a:p>
          <a:p>
            <a:pPr marL="0" marR="0" lvl="0" indent="0" algn="ctr" defTabSz="914400" rtl="0" eaLnBrk="1" fontAlgn="auto" latinLnBrk="0" hangingPunct="1">
              <a:spcBef>
                <a:spcPct val="20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FFFFFF"/>
              </a:solidFill>
              <a:effectLst/>
              <a:uLnTx/>
              <a:uFillTx/>
              <a:latin typeface="Museo Sans 500" pitchFamily="50" charset="0"/>
              <a:ea typeface="+mn-ea"/>
              <a:cs typeface="+mn-cs"/>
            </a:endParaRPr>
          </a:p>
        </p:txBody>
      </p:sp>
      <p:sp>
        <p:nvSpPr>
          <p:cNvPr id="163" name="Content Placeholder 9"/>
          <p:cNvSpPr txBox="1">
            <a:spLocks/>
          </p:cNvSpPr>
          <p:nvPr/>
        </p:nvSpPr>
        <p:spPr>
          <a:xfrm>
            <a:off x="10018507" y="5701191"/>
            <a:ext cx="1787709" cy="84869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spcBef>
                <a:spcPct val="20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uLnTx/>
                <a:uFillTx/>
                <a:latin typeface="Calibri"/>
                <a:ea typeface="+mn-ea"/>
                <a:cs typeface="+mn-cs"/>
              </a:rPr>
              <a:t>Yuval </a:t>
            </a:r>
            <a:r>
              <a:rPr kumimoji="0" lang="en-US" sz="2000" b="1" i="0" u="none" strike="noStrike" kern="1200" cap="none" spc="0" normalizeH="0" baseline="0" noProof="0" dirty="0" err="1">
                <a:ln>
                  <a:noFill/>
                </a:ln>
                <a:solidFill>
                  <a:srgbClr val="FFFFFF"/>
                </a:solidFill>
                <a:effectLst/>
                <a:uLnTx/>
                <a:uFillTx/>
                <a:latin typeface="Calibri"/>
                <a:ea typeface="+mn-ea"/>
                <a:cs typeface="+mn-cs"/>
              </a:rPr>
              <a:t>Ofir</a:t>
            </a:r>
            <a:r>
              <a:rPr kumimoji="0" lang="en-US" sz="2000" b="1" i="0" u="none" strike="noStrike" kern="1200" cap="none" spc="0" normalizeH="0" baseline="0" noProof="0" dirty="0">
                <a:ln>
                  <a:noFill/>
                </a:ln>
                <a:solidFill>
                  <a:srgbClr val="FFFFFF"/>
                </a:solidFill>
                <a:effectLst/>
                <a:uLnTx/>
                <a:uFillTx/>
                <a:latin typeface="Calibri"/>
                <a:ea typeface="+mn-ea"/>
                <a:cs typeface="+mn-cs"/>
              </a:rPr>
              <a:t> </a:t>
            </a:r>
          </a:p>
          <a:p>
            <a:pPr marL="0" indent="0" algn="ctr">
              <a:spcBef>
                <a:spcPts val="400"/>
              </a:spcBef>
              <a:buClr>
                <a:srgbClr val="27A8A1"/>
              </a:buClr>
              <a:buSzPct val="25000"/>
              <a:buNone/>
              <a:defRPr/>
            </a:pPr>
            <a:r>
              <a:rPr lang="en-US" sz="1600" dirty="0">
                <a:solidFill>
                  <a:srgbClr val="E0534A"/>
                </a:solidFill>
                <a:latin typeface="Calibri"/>
              </a:rPr>
              <a:t>VP R&amp;D</a:t>
            </a:r>
          </a:p>
          <a:p>
            <a:pPr marL="0" marR="0" lvl="0" indent="0" algn="ctr" defTabSz="914400" rtl="0" eaLnBrk="1" fontAlgn="auto" latinLnBrk="0" hangingPunct="1">
              <a:spcBef>
                <a:spcPct val="20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FFFFFF"/>
              </a:solidFill>
              <a:effectLst/>
              <a:uLnTx/>
              <a:uFillTx/>
              <a:latin typeface="Museo Sans 500" pitchFamily="50" charset="0"/>
              <a:ea typeface="+mn-ea"/>
              <a:cs typeface="+mn-cs"/>
            </a:endParaRPr>
          </a:p>
        </p:txBody>
      </p:sp>
      <p:sp>
        <p:nvSpPr>
          <p:cNvPr id="188" name="Content Placeholder 9"/>
          <p:cNvSpPr txBox="1">
            <a:spLocks/>
          </p:cNvSpPr>
          <p:nvPr/>
        </p:nvSpPr>
        <p:spPr>
          <a:xfrm>
            <a:off x="14567314" y="5701192"/>
            <a:ext cx="2121981" cy="75087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spcBef>
                <a:spcPts val="400"/>
              </a:spcBef>
              <a:spcAft>
                <a:spcPts val="0"/>
              </a:spcAft>
              <a:buClrTx/>
              <a:buSzTx/>
              <a:buFont typeface="Arial" panose="020B0604020202020204" pitchFamily="34" charset="0"/>
              <a:buNone/>
              <a:tabLst/>
              <a:defRPr/>
            </a:pPr>
            <a:r>
              <a:rPr kumimoji="0" lang="en-US" sz="2000" b="1" i="0" u="none" strike="noStrike" kern="1200" cap="none" spc="0" normalizeH="0" baseline="0" noProof="0" dirty="0" err="1">
                <a:ln>
                  <a:noFill/>
                </a:ln>
                <a:solidFill>
                  <a:srgbClr val="FFFFFF"/>
                </a:solidFill>
                <a:effectLst/>
                <a:uLnTx/>
                <a:uFillTx/>
                <a:latin typeface="Calibri"/>
                <a:ea typeface="+mn-ea"/>
                <a:cs typeface="+mn-cs"/>
              </a:rPr>
              <a:t>Yaron</a:t>
            </a:r>
            <a:r>
              <a:rPr kumimoji="0" lang="en-US" sz="2000" b="1" i="0" u="none" strike="noStrike" kern="1200" cap="none" spc="0" normalizeH="0" baseline="0" noProof="0" dirty="0">
                <a:ln>
                  <a:noFill/>
                </a:ln>
                <a:solidFill>
                  <a:srgbClr val="FFFFFF"/>
                </a:solidFill>
                <a:effectLst/>
                <a:uLnTx/>
                <a:uFillTx/>
                <a:latin typeface="Calibri"/>
                <a:ea typeface="+mn-ea"/>
                <a:cs typeface="+mn-cs"/>
              </a:rPr>
              <a:t> </a:t>
            </a:r>
            <a:r>
              <a:rPr kumimoji="0" lang="en-US" sz="2000" b="1" i="0" u="none" strike="noStrike" kern="1200" cap="none" spc="0" normalizeH="0" baseline="0" noProof="0" dirty="0" err="1">
                <a:ln>
                  <a:noFill/>
                </a:ln>
                <a:solidFill>
                  <a:srgbClr val="FFFFFF"/>
                </a:solidFill>
                <a:effectLst/>
                <a:uLnTx/>
                <a:uFillTx/>
                <a:latin typeface="Calibri"/>
                <a:ea typeface="+mn-ea"/>
                <a:cs typeface="+mn-cs"/>
              </a:rPr>
              <a:t>Paryanty</a:t>
            </a:r>
            <a:endParaRPr kumimoji="0" lang="en-US" sz="2000" b="1" i="0" u="none" strike="noStrike" kern="1200" cap="none" spc="0" normalizeH="0" baseline="0" noProof="0" dirty="0">
              <a:ln>
                <a:noFill/>
              </a:ln>
              <a:solidFill>
                <a:srgbClr val="FFFFFF"/>
              </a:solidFill>
              <a:effectLst/>
              <a:uLnTx/>
              <a:uFillTx/>
              <a:latin typeface="Calibri"/>
              <a:ea typeface="+mn-ea"/>
              <a:cs typeface="+mn-cs"/>
            </a:endParaRPr>
          </a:p>
          <a:p>
            <a:pPr marL="0" marR="0" lvl="0" indent="0" algn="ctr" defTabSz="914400" rtl="0" eaLnBrk="1" fontAlgn="auto" latinLnBrk="0" hangingPunct="1">
              <a:spcBef>
                <a:spcPts val="400"/>
              </a:spcBef>
              <a:spcAft>
                <a:spcPts val="0"/>
              </a:spcAft>
              <a:buClr>
                <a:srgbClr val="27A8A1"/>
              </a:buClr>
              <a:buSzPct val="25000"/>
              <a:buFont typeface="Arial" panose="020B0604020202020204" pitchFamily="34" charset="0"/>
              <a:buNone/>
              <a:tabLst/>
              <a:defRPr/>
            </a:pPr>
            <a:r>
              <a:rPr kumimoji="0" lang="en-US" sz="1600" b="0" i="0" u="none" strike="noStrike" kern="1200" cap="none" spc="0" normalizeH="0" baseline="0" noProof="0" dirty="0">
                <a:ln>
                  <a:noFill/>
                </a:ln>
                <a:solidFill>
                  <a:srgbClr val="E0534A"/>
                </a:solidFill>
                <a:effectLst/>
                <a:uLnTx/>
                <a:uFillTx/>
                <a:latin typeface="Calibri"/>
                <a:ea typeface="+mn-ea"/>
                <a:cs typeface="+mn-cs"/>
              </a:rPr>
              <a:t>VP Product</a:t>
            </a:r>
          </a:p>
        </p:txBody>
      </p:sp>
      <p:sp>
        <p:nvSpPr>
          <p:cNvPr id="191" name="Content Placeholder 9"/>
          <p:cNvSpPr txBox="1">
            <a:spLocks/>
          </p:cNvSpPr>
          <p:nvPr/>
        </p:nvSpPr>
        <p:spPr>
          <a:xfrm>
            <a:off x="15696402" y="8245102"/>
            <a:ext cx="2085406" cy="90229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spcBef>
                <a:spcPct val="20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err="1">
                <a:ln>
                  <a:noFill/>
                </a:ln>
                <a:solidFill>
                  <a:srgbClr val="FFFFFF"/>
                </a:solidFill>
                <a:effectLst/>
                <a:uLnTx/>
                <a:uFillTx/>
                <a:latin typeface="Calibri"/>
                <a:ea typeface="+mn-ea"/>
                <a:cs typeface="+mn-cs"/>
              </a:rPr>
              <a:t>Ramse</a:t>
            </a:r>
            <a:r>
              <a:rPr kumimoji="0" lang="en-US" sz="2000" b="1" i="0" u="none" strike="noStrike" kern="1200" cap="none" spc="0" normalizeH="0" baseline="0" noProof="0" dirty="0">
                <a:ln>
                  <a:noFill/>
                </a:ln>
                <a:solidFill>
                  <a:srgbClr val="FFFFFF"/>
                </a:solidFill>
                <a:effectLst/>
                <a:uLnTx/>
                <a:uFillTx/>
                <a:latin typeface="Calibri"/>
                <a:ea typeface="+mn-ea"/>
                <a:cs typeface="+mn-cs"/>
              </a:rPr>
              <a:t> Rogers </a:t>
            </a:r>
          </a:p>
          <a:p>
            <a:pPr marL="0" indent="0" algn="ctr">
              <a:spcBef>
                <a:spcPts val="400"/>
              </a:spcBef>
              <a:buClr>
                <a:srgbClr val="27A8A1"/>
              </a:buClr>
              <a:buSzPct val="25000"/>
              <a:buNone/>
              <a:defRPr/>
            </a:pPr>
            <a:r>
              <a:rPr lang="en-US" sz="1600" dirty="0">
                <a:solidFill>
                  <a:srgbClr val="E0534A"/>
                </a:solidFill>
                <a:latin typeface="Calibri"/>
              </a:rPr>
              <a:t> Sr. Director, Global Channels</a:t>
            </a:r>
          </a:p>
        </p:txBody>
      </p:sp>
      <p:sp>
        <p:nvSpPr>
          <p:cNvPr id="140" name="Content Placeholder 9"/>
          <p:cNvSpPr txBox="1">
            <a:spLocks/>
          </p:cNvSpPr>
          <p:nvPr/>
        </p:nvSpPr>
        <p:spPr>
          <a:xfrm>
            <a:off x="8640186" y="8244808"/>
            <a:ext cx="2177766" cy="98884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spcBef>
                <a:spcPct val="20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uLnTx/>
                <a:uFillTx/>
                <a:latin typeface="Calibri"/>
                <a:ea typeface="+mn-ea"/>
                <a:cs typeface="+mn-cs"/>
              </a:rPr>
              <a:t>Dave Weinstein </a:t>
            </a:r>
          </a:p>
          <a:p>
            <a:pPr marL="0" indent="0" algn="ctr">
              <a:spcBef>
                <a:spcPts val="400"/>
              </a:spcBef>
              <a:buClr>
                <a:srgbClr val="27A8A1"/>
              </a:buClr>
              <a:buSzPct val="25000"/>
              <a:buNone/>
              <a:defRPr/>
            </a:pPr>
            <a:r>
              <a:rPr lang="en-US" sz="1600" dirty="0">
                <a:solidFill>
                  <a:srgbClr val="E0534A"/>
                </a:solidFill>
                <a:latin typeface="Calibri"/>
              </a:rPr>
              <a:t>VP Threat Research </a:t>
            </a:r>
          </a:p>
        </p:txBody>
      </p:sp>
      <p:sp>
        <p:nvSpPr>
          <p:cNvPr id="211" name="Content Placeholder 9">
            <a:extLst>
              <a:ext uri="{FF2B5EF4-FFF2-40B4-BE49-F238E27FC236}">
                <a16:creationId xmlns:a16="http://schemas.microsoft.com/office/drawing/2014/main" id="{4BCDA42D-5BA4-EF42-A0F0-D420CDBF507B}"/>
              </a:ext>
            </a:extLst>
          </p:cNvPr>
          <p:cNvSpPr txBox="1">
            <a:spLocks/>
          </p:cNvSpPr>
          <p:nvPr/>
        </p:nvSpPr>
        <p:spPr>
          <a:xfrm>
            <a:off x="13304499" y="8244808"/>
            <a:ext cx="2239150" cy="76053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spcBef>
                <a:spcPct val="20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uLnTx/>
                <a:uFillTx/>
                <a:latin typeface="Calibri"/>
                <a:ea typeface="+mn-ea"/>
                <a:cs typeface="+mn-cs"/>
              </a:rPr>
              <a:t>Amir Preminger</a:t>
            </a:r>
          </a:p>
          <a:p>
            <a:pPr marL="0" indent="0" algn="ctr">
              <a:spcBef>
                <a:spcPts val="400"/>
              </a:spcBef>
              <a:buClr>
                <a:srgbClr val="27A8A1"/>
              </a:buClr>
              <a:buSzPct val="25000"/>
              <a:buNone/>
              <a:defRPr/>
            </a:pPr>
            <a:r>
              <a:rPr lang="en-US" sz="1600" dirty="0">
                <a:solidFill>
                  <a:srgbClr val="E0534A"/>
                </a:solidFill>
                <a:latin typeface="Calibri"/>
              </a:rPr>
              <a:t>VP Research </a:t>
            </a:r>
          </a:p>
        </p:txBody>
      </p:sp>
      <p:sp>
        <p:nvSpPr>
          <p:cNvPr id="2" name="Text Placeholder 1">
            <a:extLst>
              <a:ext uri="{FF2B5EF4-FFF2-40B4-BE49-F238E27FC236}">
                <a16:creationId xmlns:a16="http://schemas.microsoft.com/office/drawing/2014/main" id="{9AEAF3D9-3546-E14E-A254-C579FA398CF2}"/>
              </a:ext>
            </a:extLst>
          </p:cNvPr>
          <p:cNvSpPr>
            <a:spLocks noGrp="1"/>
          </p:cNvSpPr>
          <p:nvPr>
            <p:ph type="body" idx="13"/>
          </p:nvPr>
        </p:nvSpPr>
        <p:spPr/>
        <p:txBody>
          <a:bodyPr/>
          <a:lstStyle/>
          <a:p>
            <a:r>
              <a:rPr lang="en-US" dirty="0"/>
              <a:t>Elite Management Team</a:t>
            </a:r>
          </a:p>
        </p:txBody>
      </p:sp>
      <p:grpSp>
        <p:nvGrpSpPr>
          <p:cNvPr id="9" name="Group 8"/>
          <p:cNvGrpSpPr/>
          <p:nvPr/>
        </p:nvGrpSpPr>
        <p:grpSpPr>
          <a:xfrm>
            <a:off x="2482430" y="1601663"/>
            <a:ext cx="3758483" cy="1895475"/>
            <a:chOff x="372159" y="1944503"/>
            <a:chExt cx="3758483" cy="1895475"/>
          </a:xfrm>
        </p:grpSpPr>
        <p:sp>
          <p:nvSpPr>
            <p:cNvPr id="179" name="Content Placeholder 9"/>
            <p:cNvSpPr txBox="1">
              <a:spLocks/>
            </p:cNvSpPr>
            <p:nvPr/>
          </p:nvSpPr>
          <p:spPr>
            <a:xfrm>
              <a:off x="2207066" y="2517567"/>
              <a:ext cx="1923576" cy="874169"/>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FFFFFF"/>
                  </a:solidFill>
                  <a:effectLst/>
                  <a:uLnTx/>
                  <a:uFillTx/>
                  <a:latin typeface="Calibri"/>
                  <a:ea typeface="+mn-ea"/>
                  <a:cs typeface="+mn-cs"/>
                </a:rPr>
                <a:t>Dave </a:t>
              </a:r>
              <a:r>
                <a:rPr kumimoji="0" lang="en-US" sz="2400" b="1" i="0" u="none" strike="noStrike" kern="1200" cap="none" spc="0" normalizeH="0" baseline="0" noProof="0" dirty="0" err="1">
                  <a:ln>
                    <a:noFill/>
                  </a:ln>
                  <a:solidFill>
                    <a:srgbClr val="FFFFFF"/>
                  </a:solidFill>
                  <a:effectLst/>
                  <a:uLnTx/>
                  <a:uFillTx/>
                  <a:latin typeface="Calibri"/>
                  <a:ea typeface="+mn-ea"/>
                  <a:cs typeface="+mn-cs"/>
                </a:rPr>
                <a:t>DeWalt</a:t>
              </a:r>
              <a:endParaRPr kumimoji="0" lang="en-US" sz="2400" b="1" i="0" u="none" strike="noStrike" kern="1200" cap="none" spc="0" normalizeH="0" baseline="0" noProof="0" dirty="0">
                <a:ln>
                  <a:noFill/>
                </a:ln>
                <a:solidFill>
                  <a:srgbClr val="FFFFFF"/>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E0534A"/>
                  </a:solidFill>
                  <a:effectLst/>
                  <a:uLnTx/>
                  <a:uFillTx/>
                  <a:latin typeface="Calibri"/>
                  <a:ea typeface="+mn-ea"/>
                  <a:cs typeface="+mn-cs"/>
                </a:rPr>
                <a:t>Chairman</a:t>
              </a: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FFFFFF"/>
                </a:solidFill>
                <a:effectLst/>
                <a:uLnTx/>
                <a:uFillTx/>
                <a:latin typeface="Museo Sans 500" pitchFamily="50" charset="0"/>
                <a:ea typeface="+mn-ea"/>
                <a:cs typeface="+mn-cs"/>
              </a:endParaRPr>
            </a:p>
          </p:txBody>
        </p:sp>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a:off x="372159" y="1944503"/>
              <a:ext cx="1895475" cy="1895475"/>
            </a:xfrm>
            <a:prstGeom prst="rect">
              <a:avLst/>
            </a:prstGeom>
          </p:spPr>
        </p:pic>
      </p:grpSp>
      <p:grpSp>
        <p:nvGrpSpPr>
          <p:cNvPr id="8" name="Group 7"/>
          <p:cNvGrpSpPr/>
          <p:nvPr/>
        </p:nvGrpSpPr>
        <p:grpSpPr>
          <a:xfrm>
            <a:off x="227019" y="4151591"/>
            <a:ext cx="3568166" cy="2152553"/>
            <a:chOff x="4003825" y="1955859"/>
            <a:chExt cx="3568166" cy="2152553"/>
          </a:xfrm>
        </p:grpSpPr>
        <p:sp>
          <p:nvSpPr>
            <p:cNvPr id="119" name="Content Placeholder 9"/>
            <p:cNvSpPr txBox="1">
              <a:spLocks/>
            </p:cNvSpPr>
            <p:nvPr/>
          </p:nvSpPr>
          <p:spPr>
            <a:xfrm>
              <a:off x="5740184" y="2505678"/>
              <a:ext cx="1831807" cy="105776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srgbClr val="FFFFFF"/>
                  </a:solidFill>
                  <a:effectLst/>
                  <a:uLnTx/>
                  <a:uFillTx/>
                  <a:latin typeface="Calibri"/>
                  <a:ea typeface="+mn-ea"/>
                  <a:cs typeface="+mn-cs"/>
                </a:rPr>
                <a:t>Nadav</a:t>
              </a:r>
              <a:r>
                <a:rPr kumimoji="0" lang="en-US" sz="2400" b="1" i="0" u="none" strike="noStrike" kern="1200" cap="none" spc="0" normalizeH="0" baseline="0" noProof="0" dirty="0">
                  <a:ln>
                    <a:noFill/>
                  </a:ln>
                  <a:solidFill>
                    <a:srgbClr val="FFFFFF"/>
                  </a:solidFill>
                  <a:effectLst/>
                  <a:uLnTx/>
                  <a:uFillTx/>
                  <a:latin typeface="Calibri"/>
                  <a:ea typeface="+mn-ea"/>
                  <a:cs typeface="+mn-cs"/>
                </a:rPr>
                <a:t> </a:t>
              </a:r>
              <a:r>
                <a:rPr kumimoji="0" lang="en-US" sz="2400" b="1" i="0" u="none" strike="noStrike" kern="1200" cap="none" spc="0" normalizeH="0" baseline="0" noProof="0" dirty="0" err="1">
                  <a:ln>
                    <a:noFill/>
                  </a:ln>
                  <a:solidFill>
                    <a:srgbClr val="FFFFFF"/>
                  </a:solidFill>
                  <a:effectLst/>
                  <a:uLnTx/>
                  <a:uFillTx/>
                  <a:latin typeface="Calibri"/>
                  <a:ea typeface="+mn-ea"/>
                  <a:cs typeface="+mn-cs"/>
                </a:rPr>
                <a:t>Zafrir</a:t>
              </a:r>
              <a:endParaRPr kumimoji="0" lang="en-US" sz="2400" b="1" i="0" u="none" strike="noStrike" kern="1200" cap="none" spc="0" normalizeH="0" baseline="0" noProof="0" dirty="0">
                <a:ln>
                  <a:noFill/>
                </a:ln>
                <a:solidFill>
                  <a:srgbClr val="FFFFFF"/>
                </a:solidFill>
                <a:effectLst/>
                <a:uLnTx/>
                <a:uFillTx/>
                <a:latin typeface="Calibri"/>
                <a:ea typeface="+mn-ea"/>
                <a:cs typeface="+mn-cs"/>
              </a:endParaRPr>
            </a:p>
            <a:p>
              <a:pPr marL="0" indent="0">
                <a:lnSpc>
                  <a:spcPts val="1350"/>
                </a:lnSpc>
                <a:spcBef>
                  <a:spcPts val="400"/>
                </a:spcBef>
                <a:buClr>
                  <a:srgbClr val="27A8A1"/>
                </a:buClr>
                <a:buSzPct val="25000"/>
                <a:buNone/>
                <a:defRPr/>
              </a:pPr>
              <a:r>
                <a:rPr lang="en-US" sz="1600" dirty="0">
                  <a:solidFill>
                    <a:srgbClr val="E0534A"/>
                  </a:solidFill>
                  <a:latin typeface="Calibri"/>
                </a:rPr>
                <a:t>Team8 Founder</a:t>
              </a:r>
            </a:p>
            <a:p>
              <a:pPr marL="0" indent="0">
                <a:lnSpc>
                  <a:spcPts val="1350"/>
                </a:lnSpc>
                <a:spcBef>
                  <a:spcPts val="400"/>
                </a:spcBef>
                <a:buClr>
                  <a:srgbClr val="27A8A1"/>
                </a:buClr>
                <a:buSzPct val="25000"/>
                <a:buNone/>
                <a:defRPr/>
              </a:pPr>
              <a:r>
                <a:rPr lang="en-US" sz="1600" dirty="0">
                  <a:solidFill>
                    <a:srgbClr val="E0534A"/>
                  </a:solidFill>
                  <a:latin typeface="Calibri"/>
                </a:rPr>
                <a:t>Claroty President</a:t>
              </a:r>
            </a:p>
          </p:txBody>
        </p:sp>
        <p:grpSp>
          <p:nvGrpSpPr>
            <p:cNvPr id="3" name="Group 2"/>
            <p:cNvGrpSpPr/>
            <p:nvPr/>
          </p:nvGrpSpPr>
          <p:grpSpPr>
            <a:xfrm>
              <a:off x="4220230" y="3687681"/>
              <a:ext cx="1402691" cy="420731"/>
              <a:chOff x="4705817" y="4272640"/>
              <a:chExt cx="1402691" cy="420731"/>
            </a:xfrm>
          </p:grpSpPr>
          <p:grpSp>
            <p:nvGrpSpPr>
              <p:cNvPr id="142" name="Group 141"/>
              <p:cNvGrpSpPr/>
              <p:nvPr/>
            </p:nvGrpSpPr>
            <p:grpSpPr>
              <a:xfrm>
                <a:off x="4705817" y="4272640"/>
                <a:ext cx="952857" cy="420731"/>
                <a:chOff x="2406456" y="1966111"/>
                <a:chExt cx="590163" cy="260584"/>
              </a:xfrm>
            </p:grpSpPr>
            <p:sp>
              <p:nvSpPr>
                <p:cNvPr id="143" name="Shape 113"/>
                <p:cNvSpPr txBox="1"/>
                <p:nvPr/>
              </p:nvSpPr>
              <p:spPr>
                <a:xfrm>
                  <a:off x="2557793" y="1966111"/>
                  <a:ext cx="438826" cy="260584"/>
                </a:xfrm>
                <a:prstGeom prst="rect">
                  <a:avLst/>
                </a:prstGeom>
                <a:noFill/>
                <a:ln>
                  <a:noFill/>
                </a:ln>
              </p:spPr>
              <p:txBody>
                <a:bodyPr lIns="68568" tIns="68568" rIns="68568" bIns="68568" anchor="t" anchorCtr="0">
                  <a:noAutofit/>
                </a:bodyPr>
                <a:lstStyle/>
                <a:p>
                  <a:pPr marL="0" marR="0" lvl="0" indent="0" algn="l" defTabSz="914032" rtl="0" eaLnBrk="1" fontAlgn="auto" latinLnBrk="0" hangingPunct="1">
                    <a:lnSpc>
                      <a:spcPct val="100000"/>
                    </a:lnSpc>
                    <a:spcBef>
                      <a:spcPts val="0"/>
                    </a:spcBef>
                    <a:spcAft>
                      <a:spcPts val="0"/>
                    </a:spcAft>
                    <a:buClr>
                      <a:srgbClr val="595C5F"/>
                    </a:buClr>
                    <a:buSzPct val="25000"/>
                    <a:buFontTx/>
                    <a:buNone/>
                    <a:tabLst/>
                    <a:defRPr/>
                  </a:pPr>
                  <a:r>
                    <a:rPr kumimoji="0" lang="en-US" sz="1050" b="0" i="0" u="none" strike="noStrike" kern="1200" cap="none" spc="0" normalizeH="0" baseline="0" noProof="0" dirty="0">
                      <a:ln>
                        <a:noFill/>
                      </a:ln>
                      <a:solidFill>
                        <a:srgbClr val="FFFFFF"/>
                      </a:solidFill>
                      <a:effectLst/>
                      <a:uLnTx/>
                      <a:uFillTx/>
                      <a:latin typeface="Museo Sans 500" pitchFamily="50" charset="0"/>
                      <a:ea typeface="Arial"/>
                      <a:cs typeface="Arial"/>
                      <a:sym typeface="Arial"/>
                    </a:rPr>
                    <a:t>8200</a:t>
                  </a:r>
                </a:p>
              </p:txBody>
            </p:sp>
            <p:pic>
              <p:nvPicPr>
                <p:cNvPr id="144" name="Picture 143" descr="8200 IDF insignia-1.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06456" y="2014804"/>
                  <a:ext cx="239787" cy="207817"/>
                </a:xfrm>
                <a:prstGeom prst="rect">
                  <a:avLst/>
                </a:prstGeom>
              </p:spPr>
            </p:pic>
          </p:grpSp>
          <p:pic>
            <p:nvPicPr>
              <p:cNvPr id="141" name="Picture 6">
                <a:extLst>
                  <a:ext uri="{FF2B5EF4-FFF2-40B4-BE49-F238E27FC236}">
                    <a16:creationId xmlns:a16="http://schemas.microsoft.com/office/drawing/2014/main" id="{921DB7EB-2D75-804B-B236-1EF1B786177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5526843" y="4426431"/>
                <a:ext cx="581665" cy="140763"/>
              </a:xfrm>
              <a:prstGeom prst="rect">
                <a:avLst/>
              </a:prstGeom>
              <a:noFill/>
              <a:extLst>
                <a:ext uri="{909E8E84-426E-40DD-AFC4-6F175D3DCCD1}">
                  <a14:hiddenFill xmlns:a14="http://schemas.microsoft.com/office/drawing/2010/main">
                    <a:solidFill>
                      <a:srgbClr val="FFFFFF"/>
                    </a:solidFill>
                  </a14:hiddenFill>
                </a:ext>
              </a:extLst>
            </p:spPr>
          </p:pic>
        </p:grpSp>
        <p:pic>
          <p:nvPicPr>
            <p:cNvPr id="150" name="Picture 149"/>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003825" y="1955859"/>
              <a:ext cx="1895475" cy="1895475"/>
            </a:xfrm>
            <a:prstGeom prst="rect">
              <a:avLst/>
            </a:prstGeom>
          </p:spPr>
        </p:pic>
      </p:grpSp>
      <p:grpSp>
        <p:nvGrpSpPr>
          <p:cNvPr id="10" name="Group 9"/>
          <p:cNvGrpSpPr/>
          <p:nvPr/>
        </p:nvGrpSpPr>
        <p:grpSpPr>
          <a:xfrm>
            <a:off x="210144" y="6457935"/>
            <a:ext cx="4002499" cy="2150630"/>
            <a:chOff x="7612974" y="1955859"/>
            <a:chExt cx="4002499" cy="2150630"/>
          </a:xfrm>
        </p:grpSpPr>
        <p:grpSp>
          <p:nvGrpSpPr>
            <p:cNvPr id="4" name="Group 3"/>
            <p:cNvGrpSpPr/>
            <p:nvPr/>
          </p:nvGrpSpPr>
          <p:grpSpPr>
            <a:xfrm>
              <a:off x="7809020" y="3685757"/>
              <a:ext cx="2686622" cy="420732"/>
              <a:chOff x="7821502" y="4295436"/>
              <a:chExt cx="2686622" cy="420732"/>
            </a:xfrm>
          </p:grpSpPr>
          <p:grpSp>
            <p:nvGrpSpPr>
              <p:cNvPr id="154" name="Group 153"/>
              <p:cNvGrpSpPr/>
              <p:nvPr/>
            </p:nvGrpSpPr>
            <p:grpSpPr>
              <a:xfrm>
                <a:off x="7821502" y="4295436"/>
                <a:ext cx="929590" cy="420732"/>
                <a:chOff x="3899028" y="1968077"/>
                <a:chExt cx="575752" cy="260585"/>
              </a:xfrm>
            </p:grpSpPr>
            <p:sp>
              <p:nvSpPr>
                <p:cNvPr id="156" name="Shape 113"/>
                <p:cNvSpPr txBox="1"/>
                <p:nvPr/>
              </p:nvSpPr>
              <p:spPr>
                <a:xfrm>
                  <a:off x="4035953" y="1968077"/>
                  <a:ext cx="438827" cy="260585"/>
                </a:xfrm>
                <a:prstGeom prst="rect">
                  <a:avLst/>
                </a:prstGeom>
                <a:noFill/>
                <a:ln>
                  <a:noFill/>
                </a:ln>
              </p:spPr>
              <p:txBody>
                <a:bodyPr lIns="68568" tIns="68568" rIns="68568" bIns="68568" anchor="t" anchorCtr="0">
                  <a:noAutofit/>
                </a:bodyPr>
                <a:lstStyle/>
                <a:p>
                  <a:pPr marL="0" marR="0" lvl="0" indent="0" algn="l" defTabSz="914032" rtl="0" eaLnBrk="1" fontAlgn="auto" latinLnBrk="0" hangingPunct="1">
                    <a:lnSpc>
                      <a:spcPct val="100000"/>
                    </a:lnSpc>
                    <a:spcBef>
                      <a:spcPts val="0"/>
                    </a:spcBef>
                    <a:spcAft>
                      <a:spcPts val="0"/>
                    </a:spcAft>
                    <a:buClr>
                      <a:srgbClr val="595C5F"/>
                    </a:buClr>
                    <a:buSzPct val="25000"/>
                    <a:buFontTx/>
                    <a:buNone/>
                    <a:tabLst/>
                    <a:defRPr/>
                  </a:pPr>
                  <a:r>
                    <a:rPr kumimoji="0" lang="en-US" sz="1050" b="0" i="0" u="none" strike="noStrike" kern="1200" cap="none" spc="0" normalizeH="0" baseline="0" noProof="0" dirty="0">
                      <a:ln>
                        <a:noFill/>
                      </a:ln>
                      <a:solidFill>
                        <a:srgbClr val="FFFFFF"/>
                      </a:solidFill>
                      <a:effectLst/>
                      <a:uLnTx/>
                      <a:uFillTx/>
                      <a:latin typeface="Museo Sans 500" pitchFamily="50" charset="0"/>
                      <a:ea typeface="Arial"/>
                      <a:cs typeface="Arial"/>
                      <a:sym typeface="Arial"/>
                    </a:rPr>
                    <a:t>8200</a:t>
                  </a:r>
                </a:p>
              </p:txBody>
            </p:sp>
            <p:pic>
              <p:nvPicPr>
                <p:cNvPr id="157" name="Picture 156" descr="8200 IDF insignia-1.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99028" y="2020204"/>
                  <a:ext cx="239787" cy="207817"/>
                </a:xfrm>
                <a:prstGeom prst="rect">
                  <a:avLst/>
                </a:prstGeom>
              </p:spPr>
            </p:pic>
          </p:grpSp>
          <p:pic>
            <p:nvPicPr>
              <p:cNvPr id="155" name="Picture 2" descr="C:\Users\Julia\Desktop\Untitled-21.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529462" y="4331824"/>
                <a:ext cx="963398" cy="37489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607484" y="4457532"/>
                <a:ext cx="900640" cy="161768"/>
              </a:xfrm>
              <a:prstGeom prst="rect">
                <a:avLst/>
              </a:prstGeom>
            </p:spPr>
          </p:pic>
        </p:grpSp>
        <p:sp>
          <p:nvSpPr>
            <p:cNvPr id="120" name="Content Placeholder 9"/>
            <p:cNvSpPr txBox="1">
              <a:spLocks/>
            </p:cNvSpPr>
            <p:nvPr/>
          </p:nvSpPr>
          <p:spPr>
            <a:xfrm>
              <a:off x="9379860" y="2531078"/>
              <a:ext cx="2235613" cy="103251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FFFFFF"/>
                  </a:solidFill>
                  <a:effectLst/>
                  <a:uLnTx/>
                  <a:uFillTx/>
                  <a:latin typeface="Calibri"/>
                  <a:ea typeface="+mn-ea"/>
                  <a:cs typeface="+mn-cs"/>
                </a:rPr>
                <a:t>Amir </a:t>
              </a:r>
              <a:r>
                <a:rPr kumimoji="0" lang="en-US" sz="2400" b="1" i="0" u="none" strike="noStrike" kern="1200" cap="none" spc="0" normalizeH="0" baseline="0" noProof="0" dirty="0" err="1">
                  <a:ln>
                    <a:noFill/>
                  </a:ln>
                  <a:solidFill>
                    <a:srgbClr val="FFFFFF"/>
                  </a:solidFill>
                  <a:effectLst/>
                  <a:uLnTx/>
                  <a:uFillTx/>
                  <a:latin typeface="Calibri"/>
                  <a:ea typeface="+mn-ea"/>
                  <a:cs typeface="+mn-cs"/>
                </a:rPr>
                <a:t>Zilberstein</a:t>
              </a:r>
              <a:endParaRPr kumimoji="0" lang="en-US" sz="2400" b="1" i="0" u="none" strike="noStrike" kern="1200" cap="none" spc="0" normalizeH="0" baseline="0" noProof="0" dirty="0">
                <a:ln>
                  <a:noFill/>
                </a:ln>
                <a:solidFill>
                  <a:srgbClr val="FFFFFF"/>
                </a:solidFill>
                <a:effectLst/>
                <a:uLnTx/>
                <a:uFillTx/>
                <a:latin typeface="Calibri"/>
                <a:ea typeface="+mn-ea"/>
                <a:cs typeface="+mn-cs"/>
              </a:endParaRPr>
            </a:p>
            <a:p>
              <a:pPr marL="0" indent="0">
                <a:lnSpc>
                  <a:spcPts val="1350"/>
                </a:lnSpc>
                <a:spcBef>
                  <a:spcPts val="400"/>
                </a:spcBef>
                <a:buClr>
                  <a:srgbClr val="27A8A1"/>
                </a:buClr>
                <a:buSzPct val="25000"/>
                <a:buNone/>
                <a:defRPr/>
              </a:pPr>
              <a:r>
                <a:rPr lang="en-US" sz="1600" dirty="0">
                  <a:solidFill>
                    <a:srgbClr val="E0534A"/>
                  </a:solidFill>
                  <a:latin typeface="Calibri"/>
                </a:rPr>
                <a:t>Founder, Chief</a:t>
              </a:r>
            </a:p>
            <a:p>
              <a:pPr marL="0" indent="0">
                <a:lnSpc>
                  <a:spcPts val="1350"/>
                </a:lnSpc>
                <a:spcBef>
                  <a:spcPts val="400"/>
                </a:spcBef>
                <a:buClr>
                  <a:srgbClr val="27A8A1"/>
                </a:buClr>
                <a:buSzPct val="25000"/>
                <a:buNone/>
                <a:defRPr/>
              </a:pPr>
              <a:r>
                <a:rPr lang="en-US" sz="1600" dirty="0">
                  <a:solidFill>
                    <a:srgbClr val="E0534A"/>
                  </a:solidFill>
                  <a:latin typeface="Calibri"/>
                </a:rPr>
                <a:t>Executive Officer</a:t>
              </a:r>
            </a:p>
          </p:txBody>
        </p:sp>
        <p:pic>
          <p:nvPicPr>
            <p:cNvPr id="153" name="Picture 152"/>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7612974" y="1955859"/>
              <a:ext cx="1895475" cy="1895475"/>
            </a:xfrm>
            <a:prstGeom prst="rect">
              <a:avLst/>
            </a:prstGeom>
          </p:spPr>
        </p:pic>
      </p:grpSp>
      <p:grpSp>
        <p:nvGrpSpPr>
          <p:cNvPr id="11" name="Group 10"/>
          <p:cNvGrpSpPr/>
          <p:nvPr/>
        </p:nvGrpSpPr>
        <p:grpSpPr>
          <a:xfrm>
            <a:off x="4323392" y="4171891"/>
            <a:ext cx="3730423" cy="2221242"/>
            <a:chOff x="11691673" y="1892249"/>
            <a:chExt cx="3730423" cy="2221242"/>
          </a:xfrm>
        </p:grpSpPr>
        <p:sp>
          <p:nvSpPr>
            <p:cNvPr id="121" name="Content Placeholder 9"/>
            <p:cNvSpPr txBox="1">
              <a:spLocks/>
            </p:cNvSpPr>
            <p:nvPr/>
          </p:nvSpPr>
          <p:spPr>
            <a:xfrm>
              <a:off x="13438922" y="2428666"/>
              <a:ext cx="1983174" cy="116240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FFFFFF"/>
                  </a:solidFill>
                  <a:effectLst/>
                  <a:uLnTx/>
                  <a:uFillTx/>
                  <a:latin typeface="Calibri"/>
                  <a:ea typeface="+mn-ea"/>
                  <a:cs typeface="+mn-cs"/>
                </a:rPr>
                <a:t>Benny </a:t>
              </a:r>
              <a:r>
                <a:rPr kumimoji="0" lang="en-US" sz="2400" b="1" i="0" u="none" strike="noStrike" kern="1200" cap="none" spc="0" normalizeH="0" baseline="0" noProof="0" dirty="0" err="1">
                  <a:ln>
                    <a:noFill/>
                  </a:ln>
                  <a:solidFill>
                    <a:srgbClr val="FFFFFF"/>
                  </a:solidFill>
                  <a:effectLst/>
                  <a:uLnTx/>
                  <a:uFillTx/>
                  <a:latin typeface="Calibri"/>
                  <a:ea typeface="+mn-ea"/>
                  <a:cs typeface="+mn-cs"/>
                </a:rPr>
                <a:t>Porat</a:t>
              </a:r>
              <a:endParaRPr kumimoji="0" lang="en-US" sz="2400" b="0" i="0" u="none" strike="noStrike" kern="1200" cap="none" spc="0" normalizeH="0" baseline="0" noProof="0" dirty="0">
                <a:ln>
                  <a:noFill/>
                </a:ln>
                <a:solidFill>
                  <a:srgbClr val="FFFFFF"/>
                </a:solidFill>
                <a:effectLst/>
                <a:uLnTx/>
                <a:uFillTx/>
                <a:latin typeface="Museo Sans 500" pitchFamily="50" charset="0"/>
                <a:ea typeface="+mn-ea"/>
                <a:cs typeface="+mn-cs"/>
              </a:endParaRPr>
            </a:p>
            <a:p>
              <a:pPr marL="0" marR="0" lvl="0" indent="0" fontAlgn="auto">
                <a:spcBef>
                  <a:spcPts val="400"/>
                </a:spcBef>
                <a:spcAft>
                  <a:spcPts val="0"/>
                </a:spcAft>
                <a:buClr>
                  <a:srgbClr val="27A8A1"/>
                </a:buClr>
                <a:buSzPct val="25000"/>
                <a:buNone/>
                <a:tabLst/>
                <a:defRPr/>
              </a:pPr>
              <a:r>
                <a:rPr lang="en-US" sz="1600" dirty="0">
                  <a:solidFill>
                    <a:srgbClr val="E0534A"/>
                  </a:solidFill>
                  <a:latin typeface="Calibri"/>
                </a:rPr>
                <a:t>Founder, Chief</a:t>
              </a:r>
              <a:br>
                <a:rPr lang="en-US" sz="1600" dirty="0">
                  <a:solidFill>
                    <a:srgbClr val="E0534A"/>
                  </a:solidFill>
                  <a:latin typeface="Calibri"/>
                </a:rPr>
              </a:br>
              <a:r>
                <a:rPr lang="en-US" sz="1600" dirty="0">
                  <a:solidFill>
                    <a:srgbClr val="E0534A"/>
                  </a:solidFill>
                  <a:latin typeface="Calibri"/>
                </a:rPr>
                <a:t>Technology Officer</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srgbClr val="FFFFFF"/>
                </a:solidFill>
                <a:effectLst/>
                <a:uLnTx/>
                <a:uFillTx/>
                <a:latin typeface="Calibri"/>
                <a:ea typeface="+mn-ea"/>
                <a:cs typeface="+mn-cs"/>
              </a:endParaRPr>
            </a:p>
          </p:txBody>
        </p:sp>
        <p:grpSp>
          <p:nvGrpSpPr>
            <p:cNvPr id="5" name="Group 4"/>
            <p:cNvGrpSpPr/>
            <p:nvPr/>
          </p:nvGrpSpPr>
          <p:grpSpPr>
            <a:xfrm>
              <a:off x="11835473" y="3616837"/>
              <a:ext cx="1628849" cy="496654"/>
              <a:chOff x="11508683" y="4200409"/>
              <a:chExt cx="1628849" cy="496654"/>
            </a:xfrm>
          </p:grpSpPr>
          <p:pic>
            <p:nvPicPr>
              <p:cNvPr id="146" name="Shape 90"/>
              <p:cNvPicPr preferRelativeResize="0"/>
              <p:nvPr/>
            </p:nvPicPr>
            <p:blipFill rotWithShape="1">
              <a:blip r:embed="rId12" cstate="email">
                <a:alphaModFix/>
                <a:extLst>
                  <a:ext uri="{BEBA8EAE-BF5A-486C-A8C5-ECC9F3942E4B}">
                    <a14:imgProps xmlns:a14="http://schemas.microsoft.com/office/drawing/2010/main">
                      <a14:imgLayer r:embed="rId13">
                        <a14:imgEffect>
                          <a14:colorTemperature colorTemp="11500"/>
                        </a14:imgEffect>
                        <a14:imgEffect>
                          <a14:brightnessContrast bright="100000" contrast="2000"/>
                        </a14:imgEffect>
                      </a14:imgLayer>
                    </a14:imgProps>
                  </a:ext>
                  <a:ext uri="{28A0092B-C50C-407E-A947-70E740481C1C}">
                    <a14:useLocalDpi xmlns:a14="http://schemas.microsoft.com/office/drawing/2010/main"/>
                  </a:ext>
                </a:extLst>
              </a:blip>
              <a:srcRect/>
              <a:stretch/>
            </p:blipFill>
            <p:spPr>
              <a:xfrm>
                <a:off x="12309775" y="4200409"/>
                <a:ext cx="827757" cy="496654"/>
              </a:xfrm>
              <a:prstGeom prst="rect">
                <a:avLst/>
              </a:prstGeom>
              <a:noFill/>
              <a:ln>
                <a:noFill/>
              </a:ln>
            </p:spPr>
          </p:pic>
          <p:grpSp>
            <p:nvGrpSpPr>
              <p:cNvPr id="147" name="Group 146"/>
              <p:cNvGrpSpPr/>
              <p:nvPr/>
            </p:nvGrpSpPr>
            <p:grpSpPr>
              <a:xfrm>
                <a:off x="11508683" y="4227129"/>
                <a:ext cx="954991" cy="420732"/>
                <a:chOff x="5791642" y="1952997"/>
                <a:chExt cx="591484" cy="260585"/>
              </a:xfrm>
            </p:grpSpPr>
            <p:sp>
              <p:nvSpPr>
                <p:cNvPr id="148" name="Shape 113"/>
                <p:cNvSpPr txBox="1"/>
                <p:nvPr/>
              </p:nvSpPr>
              <p:spPr>
                <a:xfrm>
                  <a:off x="5944299" y="1952997"/>
                  <a:ext cx="438827" cy="260585"/>
                </a:xfrm>
                <a:prstGeom prst="rect">
                  <a:avLst/>
                </a:prstGeom>
                <a:noFill/>
                <a:ln>
                  <a:noFill/>
                </a:ln>
              </p:spPr>
              <p:txBody>
                <a:bodyPr lIns="68568" tIns="68568" rIns="68568" bIns="68568" anchor="t" anchorCtr="0">
                  <a:noAutofit/>
                </a:bodyPr>
                <a:lstStyle/>
                <a:p>
                  <a:pPr marL="0" marR="0" lvl="0" indent="0" algn="l" defTabSz="914032" rtl="0" eaLnBrk="1" fontAlgn="auto" latinLnBrk="0" hangingPunct="1">
                    <a:lnSpc>
                      <a:spcPct val="100000"/>
                    </a:lnSpc>
                    <a:spcBef>
                      <a:spcPts val="0"/>
                    </a:spcBef>
                    <a:spcAft>
                      <a:spcPts val="0"/>
                    </a:spcAft>
                    <a:buClr>
                      <a:srgbClr val="595C5F"/>
                    </a:buClr>
                    <a:buSzPct val="25000"/>
                    <a:buFontTx/>
                    <a:buNone/>
                    <a:tabLst/>
                    <a:defRPr/>
                  </a:pPr>
                  <a:r>
                    <a:rPr kumimoji="0" lang="en-US" sz="1050" b="0" i="0" u="none" strike="noStrike" kern="1200" cap="none" spc="0" normalizeH="0" baseline="0" noProof="0" dirty="0">
                      <a:ln>
                        <a:noFill/>
                      </a:ln>
                      <a:solidFill>
                        <a:srgbClr val="FFFFFF"/>
                      </a:solidFill>
                      <a:effectLst/>
                      <a:uLnTx/>
                      <a:uFillTx/>
                      <a:latin typeface="Museo Sans 500" pitchFamily="50" charset="0"/>
                      <a:ea typeface="Arial"/>
                      <a:cs typeface="Arial"/>
                      <a:sym typeface="Arial"/>
                    </a:rPr>
                    <a:t>8200</a:t>
                  </a:r>
                </a:p>
              </p:txBody>
            </p:sp>
            <p:pic>
              <p:nvPicPr>
                <p:cNvPr id="149" name="Picture 148" descr="8200 IDF insignia-1.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791642" y="2005622"/>
                  <a:ext cx="239787" cy="207817"/>
                </a:xfrm>
                <a:prstGeom prst="rect">
                  <a:avLst/>
                </a:prstGeom>
              </p:spPr>
            </p:pic>
          </p:grpSp>
        </p:grpSp>
        <p:pic>
          <p:nvPicPr>
            <p:cNvPr id="192" name="Picture 191"/>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11691673" y="1892249"/>
              <a:ext cx="1895475" cy="1895475"/>
            </a:xfrm>
            <a:prstGeom prst="rect">
              <a:avLst/>
            </a:prstGeom>
          </p:spPr>
        </p:pic>
      </p:grpSp>
      <p:grpSp>
        <p:nvGrpSpPr>
          <p:cNvPr id="12" name="Group 11"/>
          <p:cNvGrpSpPr/>
          <p:nvPr/>
        </p:nvGrpSpPr>
        <p:grpSpPr>
          <a:xfrm>
            <a:off x="4318049" y="6467323"/>
            <a:ext cx="4233330" cy="2060628"/>
            <a:chOff x="15299270" y="1838578"/>
            <a:chExt cx="4233330" cy="2060628"/>
          </a:xfrm>
        </p:grpSpPr>
        <p:sp>
          <p:nvSpPr>
            <p:cNvPr id="122" name="Content Placeholder 9"/>
            <p:cNvSpPr txBox="1">
              <a:spLocks/>
            </p:cNvSpPr>
            <p:nvPr/>
          </p:nvSpPr>
          <p:spPr>
            <a:xfrm>
              <a:off x="17048324" y="2418061"/>
              <a:ext cx="2484276" cy="94220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FFFFFF"/>
                  </a:solidFill>
                  <a:effectLst/>
                  <a:uLnTx/>
                  <a:uFillTx/>
                  <a:latin typeface="Calibri"/>
                  <a:ea typeface="+mn-ea"/>
                  <a:cs typeface="+mn-cs"/>
                </a:rPr>
                <a:t>Galina </a:t>
              </a:r>
              <a:r>
                <a:rPr kumimoji="0" lang="en-US" sz="2400" b="1" i="0" u="none" strike="noStrike" kern="1200" cap="none" spc="0" normalizeH="0" baseline="0" noProof="0" dirty="0" err="1">
                  <a:ln>
                    <a:noFill/>
                  </a:ln>
                  <a:solidFill>
                    <a:srgbClr val="FFFFFF"/>
                  </a:solidFill>
                  <a:effectLst/>
                  <a:uLnTx/>
                  <a:uFillTx/>
                  <a:latin typeface="Calibri"/>
                  <a:ea typeface="+mn-ea"/>
                  <a:cs typeface="+mn-cs"/>
                </a:rPr>
                <a:t>Antova</a:t>
              </a:r>
              <a:endParaRPr kumimoji="0" lang="en-US" sz="2400" b="0" i="0" u="none" strike="noStrike" kern="1200" cap="none" spc="0" normalizeH="0" baseline="0" noProof="0" dirty="0">
                <a:ln>
                  <a:noFill/>
                </a:ln>
                <a:solidFill>
                  <a:srgbClr val="FFFFFF"/>
                </a:solidFill>
                <a:effectLst/>
                <a:uLnTx/>
                <a:uFillTx/>
                <a:latin typeface="Museo Sans 500" pitchFamily="50" charset="0"/>
                <a:ea typeface="+mn-ea"/>
                <a:cs typeface="+mn-cs"/>
              </a:endParaRPr>
            </a:p>
            <a:p>
              <a:pPr marL="0" indent="0">
                <a:lnSpc>
                  <a:spcPts val="1350"/>
                </a:lnSpc>
                <a:spcBef>
                  <a:spcPts val="400"/>
                </a:spcBef>
                <a:buClr>
                  <a:srgbClr val="27A8A1"/>
                </a:buClr>
                <a:buSzPct val="25000"/>
                <a:buNone/>
                <a:defRPr/>
              </a:pPr>
              <a:r>
                <a:rPr lang="en-US" sz="1600" dirty="0">
                  <a:solidFill>
                    <a:srgbClr val="E0534A"/>
                  </a:solidFill>
                  <a:latin typeface="Calibri"/>
                </a:rPr>
                <a:t>Founder, Chief Business</a:t>
              </a:r>
            </a:p>
            <a:p>
              <a:pPr marL="0" indent="0">
                <a:lnSpc>
                  <a:spcPts val="1350"/>
                </a:lnSpc>
                <a:spcBef>
                  <a:spcPts val="400"/>
                </a:spcBef>
                <a:buClr>
                  <a:srgbClr val="27A8A1"/>
                </a:buClr>
                <a:buSzPct val="25000"/>
                <a:buNone/>
                <a:defRPr/>
              </a:pPr>
              <a:r>
                <a:rPr lang="en-US" sz="1600" dirty="0">
                  <a:solidFill>
                    <a:srgbClr val="E0534A"/>
                  </a:solidFill>
                  <a:latin typeface="Calibri"/>
                </a:rPr>
                <a:t>Development Officer</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srgbClr val="FFFFFF"/>
                </a:solidFill>
                <a:effectLst/>
                <a:uLnTx/>
                <a:uFillTx/>
                <a:latin typeface="Calibri"/>
                <a:ea typeface="+mn-ea"/>
                <a:cs typeface="+mn-cs"/>
              </a:endParaRPr>
            </a:p>
          </p:txBody>
        </p:sp>
        <p:grpSp>
          <p:nvGrpSpPr>
            <p:cNvPr id="6" name="Group 5"/>
            <p:cNvGrpSpPr/>
            <p:nvPr/>
          </p:nvGrpSpPr>
          <p:grpSpPr>
            <a:xfrm>
              <a:off x="15562399" y="3690902"/>
              <a:ext cx="1472093" cy="208304"/>
              <a:chOff x="14813653" y="4262075"/>
              <a:chExt cx="1472093" cy="208304"/>
            </a:xfrm>
          </p:grpSpPr>
          <p:pic>
            <p:nvPicPr>
              <p:cNvPr id="151" name="Shape 88"/>
              <p:cNvPicPr preferRelativeResize="0"/>
              <p:nvPr/>
            </p:nvPicPr>
            <p:blipFill rotWithShape="1">
              <a:blip r:embed="rId15" cstate="email">
                <a:alphaModFix/>
                <a:biLevel thresh="25000"/>
                <a:extLst>
                  <a:ext uri="{28A0092B-C50C-407E-A947-70E740481C1C}">
                    <a14:useLocalDpi xmlns:a14="http://schemas.microsoft.com/office/drawing/2010/main"/>
                  </a:ext>
                </a:extLst>
              </a:blip>
              <a:srcRect/>
              <a:stretch/>
            </p:blipFill>
            <p:spPr>
              <a:xfrm>
                <a:off x="14813653" y="4262075"/>
                <a:ext cx="875245" cy="208304"/>
              </a:xfrm>
              <a:prstGeom prst="rect">
                <a:avLst/>
              </a:prstGeom>
              <a:noFill/>
              <a:ln>
                <a:noFill/>
              </a:ln>
            </p:spPr>
          </p:pic>
          <p:pic>
            <p:nvPicPr>
              <p:cNvPr id="152" name="Shape 89"/>
              <p:cNvPicPr preferRelativeResize="0"/>
              <p:nvPr/>
            </p:nvPicPr>
            <p:blipFill rotWithShape="1">
              <a:blip r:embed="rId16" cstate="email">
                <a:alphaModFix/>
                <a:biLevel thresh="25000"/>
                <a:extLst>
                  <a:ext uri="{28A0092B-C50C-407E-A947-70E740481C1C}">
                    <a14:useLocalDpi xmlns:a14="http://schemas.microsoft.com/office/drawing/2010/main"/>
                  </a:ext>
                </a:extLst>
              </a:blip>
              <a:srcRect/>
              <a:stretch/>
            </p:blipFill>
            <p:spPr>
              <a:xfrm>
                <a:off x="15918376" y="4292755"/>
                <a:ext cx="367370" cy="146944"/>
              </a:xfrm>
              <a:prstGeom prst="rect">
                <a:avLst/>
              </a:prstGeom>
              <a:noFill/>
              <a:ln>
                <a:noFill/>
              </a:ln>
            </p:spPr>
          </p:pic>
        </p:grpSp>
        <p:pic>
          <p:nvPicPr>
            <p:cNvPr id="195" name="Picture 194"/>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15299270" y="1838578"/>
              <a:ext cx="1895475" cy="1895475"/>
            </a:xfrm>
            <a:prstGeom prst="rect">
              <a:avLst/>
            </a:prstGeom>
          </p:spPr>
        </p:pic>
      </p:grpSp>
      <p:pic>
        <p:nvPicPr>
          <p:cNvPr id="198" name="Picture 197"/>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8781332" y="1412197"/>
            <a:ext cx="1895475" cy="1895475"/>
          </a:xfrm>
          <a:prstGeom prst="rect">
            <a:avLst/>
          </a:prstGeom>
        </p:spPr>
      </p:pic>
      <p:pic>
        <p:nvPicPr>
          <p:cNvPr id="203" name="Picture 202"/>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11122732" y="1412197"/>
            <a:ext cx="1895475" cy="1895475"/>
          </a:xfrm>
          <a:prstGeom prst="rect">
            <a:avLst/>
          </a:prstGeom>
        </p:spPr>
      </p:pic>
      <p:pic>
        <p:nvPicPr>
          <p:cNvPr id="204" name="Picture 203"/>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15791368" y="1412197"/>
            <a:ext cx="1895475" cy="1895475"/>
          </a:xfrm>
          <a:prstGeom prst="rect">
            <a:avLst/>
          </a:prstGeom>
        </p:spPr>
      </p:pic>
      <p:pic>
        <p:nvPicPr>
          <p:cNvPr id="210" name="Picture 209"/>
          <p:cNvPicPr>
            <a:picLocks noChangeAspect="1"/>
          </p:cNvPicPr>
          <p:nvPr/>
        </p:nvPicPr>
        <p:blipFill>
          <a:blip r:embed="rId21">
            <a:extLst>
              <a:ext uri="{28A0092B-C50C-407E-A947-70E740481C1C}">
                <a14:useLocalDpi xmlns:a14="http://schemas.microsoft.com/office/drawing/2010/main"/>
              </a:ext>
            </a:extLst>
          </a:blip>
          <a:stretch>
            <a:fillRect/>
          </a:stretch>
        </p:blipFill>
        <p:spPr>
          <a:xfrm>
            <a:off x="13476337" y="1412197"/>
            <a:ext cx="1895475" cy="1895475"/>
          </a:xfrm>
          <a:prstGeom prst="rect">
            <a:avLst/>
          </a:prstGeom>
        </p:spPr>
      </p:pic>
      <p:pic>
        <p:nvPicPr>
          <p:cNvPr id="214" name="Picture 213"/>
          <p:cNvPicPr>
            <a:picLocks noChangeAspect="1"/>
          </p:cNvPicPr>
          <p:nvPr/>
        </p:nvPicPr>
        <p:blipFill>
          <a:blip r:embed="rId22">
            <a:extLst>
              <a:ext uri="{28A0092B-C50C-407E-A947-70E740481C1C}">
                <a14:useLocalDpi xmlns:a14="http://schemas.microsoft.com/office/drawing/2010/main"/>
              </a:ext>
            </a:extLst>
          </a:blip>
          <a:stretch>
            <a:fillRect/>
          </a:stretch>
        </p:blipFill>
        <p:spPr>
          <a:xfrm>
            <a:off x="9964625" y="3947326"/>
            <a:ext cx="1895475" cy="1895475"/>
          </a:xfrm>
          <a:prstGeom prst="rect">
            <a:avLst/>
          </a:prstGeom>
        </p:spPr>
      </p:pic>
      <p:pic>
        <p:nvPicPr>
          <p:cNvPr id="217" name="Picture 216"/>
          <p:cNvPicPr>
            <a:picLocks noChangeAspect="1"/>
          </p:cNvPicPr>
          <p:nvPr/>
        </p:nvPicPr>
        <p:blipFill>
          <a:blip r:embed="rId23">
            <a:extLst>
              <a:ext uri="{28A0092B-C50C-407E-A947-70E740481C1C}">
                <a14:useLocalDpi xmlns:a14="http://schemas.microsoft.com/office/drawing/2010/main"/>
              </a:ext>
            </a:extLst>
          </a:blip>
          <a:stretch>
            <a:fillRect/>
          </a:stretch>
        </p:blipFill>
        <p:spPr>
          <a:xfrm>
            <a:off x="12322596" y="3942177"/>
            <a:ext cx="1895475" cy="1895475"/>
          </a:xfrm>
          <a:prstGeom prst="rect">
            <a:avLst/>
          </a:prstGeom>
        </p:spPr>
      </p:pic>
      <p:pic>
        <p:nvPicPr>
          <p:cNvPr id="218" name="Picture 217"/>
          <p:cNvPicPr>
            <a:picLocks noChangeAspect="1"/>
          </p:cNvPicPr>
          <p:nvPr/>
        </p:nvPicPr>
        <p:blipFill>
          <a:blip r:embed="rId24">
            <a:extLst>
              <a:ext uri="{28A0092B-C50C-407E-A947-70E740481C1C}">
                <a14:useLocalDpi xmlns:a14="http://schemas.microsoft.com/office/drawing/2010/main"/>
              </a:ext>
            </a:extLst>
          </a:blip>
          <a:stretch>
            <a:fillRect/>
          </a:stretch>
        </p:blipFill>
        <p:spPr>
          <a:xfrm>
            <a:off x="14680568" y="3942177"/>
            <a:ext cx="1895475" cy="1895475"/>
          </a:xfrm>
          <a:prstGeom prst="rect">
            <a:avLst/>
          </a:prstGeom>
        </p:spPr>
      </p:pic>
      <p:sp>
        <p:nvSpPr>
          <p:cNvPr id="61" name="Content Placeholder 9">
            <a:extLst>
              <a:ext uri="{FF2B5EF4-FFF2-40B4-BE49-F238E27FC236}">
                <a16:creationId xmlns:a16="http://schemas.microsoft.com/office/drawing/2014/main" id="{E027EB04-E30E-894E-9E3F-48DEA7A24430}"/>
              </a:ext>
            </a:extLst>
          </p:cNvPr>
          <p:cNvSpPr txBox="1">
            <a:spLocks/>
          </p:cNvSpPr>
          <p:nvPr/>
        </p:nvSpPr>
        <p:spPr>
          <a:xfrm>
            <a:off x="10838302" y="8244808"/>
            <a:ext cx="2464334" cy="96943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spcBef>
                <a:spcPct val="20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uLnTx/>
                <a:uFillTx/>
                <a:latin typeface="Calibri"/>
                <a:ea typeface="+mn-ea"/>
                <a:cs typeface="+mn-cs"/>
              </a:rPr>
              <a:t>Jonathan Shapira</a:t>
            </a:r>
          </a:p>
          <a:p>
            <a:pPr marL="0" indent="0" algn="ctr">
              <a:spcBef>
                <a:spcPts val="400"/>
              </a:spcBef>
              <a:buClr>
                <a:srgbClr val="27A8A1"/>
              </a:buClr>
              <a:buSzPct val="25000"/>
              <a:buNone/>
              <a:defRPr/>
            </a:pPr>
            <a:r>
              <a:rPr lang="en-US" sz="1600" dirty="0">
                <a:solidFill>
                  <a:srgbClr val="E0534A"/>
                </a:solidFill>
                <a:latin typeface="Calibri"/>
              </a:rPr>
              <a:t>VP and General Counsel</a:t>
            </a:r>
          </a:p>
          <a:p>
            <a:pPr marL="0" indent="0" algn="ctr">
              <a:spcBef>
                <a:spcPts val="1200"/>
              </a:spcBef>
              <a:buClr>
                <a:srgbClr val="27A8A1"/>
              </a:buClr>
              <a:buSzPct val="25000"/>
              <a:buNone/>
            </a:pPr>
            <a:endParaRPr kumimoji="0" lang="en-US" sz="1600" b="0" i="0" u="none" strike="noStrike" kern="1200" cap="none" spc="0" normalizeH="0" baseline="0" noProof="0" dirty="0">
              <a:ln>
                <a:noFill/>
              </a:ln>
              <a:solidFill>
                <a:srgbClr val="E0534A"/>
              </a:solidFill>
              <a:effectLst/>
              <a:uLnTx/>
              <a:uFillTx/>
              <a:latin typeface="Calibri"/>
            </a:endParaRPr>
          </a:p>
          <a:p>
            <a:pPr marL="0" marR="0" lvl="0" indent="0" algn="ctr" defTabSz="914400" rtl="0" eaLnBrk="1" fontAlgn="auto" latinLnBrk="0" hangingPunct="1">
              <a:spcBef>
                <a:spcPct val="20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FFFFFF"/>
              </a:solidFill>
              <a:effectLst/>
              <a:uLnTx/>
              <a:uFillTx/>
              <a:latin typeface="Museo Sans 500" pitchFamily="50" charset="0"/>
              <a:ea typeface="+mn-ea"/>
              <a:cs typeface="+mn-cs"/>
            </a:endParaRPr>
          </a:p>
        </p:txBody>
      </p:sp>
      <p:pic>
        <p:nvPicPr>
          <p:cNvPr id="219" name="Picture 218"/>
          <p:cNvPicPr>
            <a:picLocks noChangeAspect="1"/>
          </p:cNvPicPr>
          <p:nvPr/>
        </p:nvPicPr>
        <p:blipFill>
          <a:blip r:embed="rId25">
            <a:extLst>
              <a:ext uri="{28A0092B-C50C-407E-A947-70E740481C1C}">
                <a14:useLocalDpi xmlns:a14="http://schemas.microsoft.com/office/drawing/2010/main"/>
              </a:ext>
            </a:extLst>
          </a:blip>
          <a:stretch>
            <a:fillRect/>
          </a:stretch>
        </p:blipFill>
        <p:spPr>
          <a:xfrm>
            <a:off x="8781332" y="6483885"/>
            <a:ext cx="1895475" cy="1895475"/>
          </a:xfrm>
          <a:prstGeom prst="rect">
            <a:avLst/>
          </a:prstGeom>
        </p:spPr>
      </p:pic>
      <p:pic>
        <p:nvPicPr>
          <p:cNvPr id="220" name="Picture 219"/>
          <p:cNvPicPr>
            <a:picLocks noChangeAspect="1"/>
          </p:cNvPicPr>
          <p:nvPr/>
        </p:nvPicPr>
        <p:blipFill>
          <a:blip r:embed="rId26">
            <a:extLst>
              <a:ext uri="{28A0092B-C50C-407E-A947-70E740481C1C}">
                <a14:useLocalDpi xmlns:a14="http://schemas.microsoft.com/office/drawing/2010/main"/>
              </a:ext>
            </a:extLst>
          </a:blip>
          <a:stretch>
            <a:fillRect/>
          </a:stretch>
        </p:blipFill>
        <p:spPr>
          <a:xfrm>
            <a:off x="15791368" y="6483885"/>
            <a:ext cx="1895475" cy="1895475"/>
          </a:xfrm>
          <a:prstGeom prst="rect">
            <a:avLst/>
          </a:prstGeom>
        </p:spPr>
      </p:pic>
      <p:pic>
        <p:nvPicPr>
          <p:cNvPr id="221" name="Picture 220"/>
          <p:cNvPicPr>
            <a:picLocks noChangeAspect="1"/>
          </p:cNvPicPr>
          <p:nvPr/>
        </p:nvPicPr>
        <p:blipFill>
          <a:blip r:embed="rId27">
            <a:extLst>
              <a:ext uri="{28A0092B-C50C-407E-A947-70E740481C1C}">
                <a14:useLocalDpi xmlns:a14="http://schemas.microsoft.com/office/drawing/2010/main"/>
              </a:ext>
            </a:extLst>
          </a:blip>
          <a:stretch>
            <a:fillRect/>
          </a:stretch>
        </p:blipFill>
        <p:spPr>
          <a:xfrm>
            <a:off x="13476337" y="6483885"/>
            <a:ext cx="1895475" cy="1895475"/>
          </a:xfrm>
          <a:prstGeom prst="rect">
            <a:avLst/>
          </a:prstGeom>
        </p:spPr>
      </p:pic>
      <p:grpSp>
        <p:nvGrpSpPr>
          <p:cNvPr id="15" name="Group 14"/>
          <p:cNvGrpSpPr/>
          <p:nvPr/>
        </p:nvGrpSpPr>
        <p:grpSpPr>
          <a:xfrm>
            <a:off x="11122732" y="6483885"/>
            <a:ext cx="1895475" cy="1895475"/>
            <a:chOff x="13506305" y="7033112"/>
            <a:chExt cx="1895475" cy="1895475"/>
          </a:xfrm>
        </p:grpSpPr>
        <p:pic>
          <p:nvPicPr>
            <p:cNvPr id="63" name="Picture 62"/>
            <p:cNvPicPr>
              <a:picLocks noChangeAspect="1"/>
            </p:cNvPicPr>
            <p:nvPr/>
          </p:nvPicPr>
          <p:blipFill>
            <a:blip r:embed="rId26">
              <a:extLst>
                <a:ext uri="{28A0092B-C50C-407E-A947-70E740481C1C}">
                  <a14:useLocalDpi xmlns:a14="http://schemas.microsoft.com/office/drawing/2010/main"/>
                </a:ext>
              </a:extLst>
            </a:blip>
            <a:stretch>
              <a:fillRect/>
            </a:stretch>
          </p:blipFill>
          <p:spPr>
            <a:xfrm>
              <a:off x="13506305" y="7033112"/>
              <a:ext cx="1895475" cy="1895475"/>
            </a:xfrm>
            <a:prstGeom prst="rect">
              <a:avLst/>
            </a:prstGeom>
          </p:spPr>
        </p:pic>
        <p:pic>
          <p:nvPicPr>
            <p:cNvPr id="64" name="Picture 63"/>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13804303" y="7342555"/>
              <a:ext cx="1307592" cy="1305044"/>
            </a:xfrm>
            <a:prstGeom prst="rect">
              <a:avLst/>
            </a:prstGeom>
          </p:spPr>
        </p:pic>
      </p:grpSp>
      <p:grpSp>
        <p:nvGrpSpPr>
          <p:cNvPr id="17" name="Group 16">
            <a:extLst>
              <a:ext uri="{FF2B5EF4-FFF2-40B4-BE49-F238E27FC236}">
                <a16:creationId xmlns:a16="http://schemas.microsoft.com/office/drawing/2014/main" id="{9EA9CBEF-F18C-1E44-AC4A-7E5204FE13C2}"/>
              </a:ext>
            </a:extLst>
          </p:cNvPr>
          <p:cNvGrpSpPr>
            <a:grpSpLocks noChangeAspect="1"/>
          </p:cNvGrpSpPr>
          <p:nvPr/>
        </p:nvGrpSpPr>
        <p:grpSpPr>
          <a:xfrm>
            <a:off x="2497438" y="3341392"/>
            <a:ext cx="1880467" cy="331642"/>
            <a:chOff x="2013043" y="3343233"/>
            <a:chExt cx="3367792" cy="593948"/>
          </a:xfrm>
        </p:grpSpPr>
        <p:pic>
          <p:nvPicPr>
            <p:cNvPr id="13" name="Picture 12">
              <a:extLst>
                <a:ext uri="{FF2B5EF4-FFF2-40B4-BE49-F238E27FC236}">
                  <a16:creationId xmlns:a16="http://schemas.microsoft.com/office/drawing/2014/main" id="{C889D26E-15FB-B846-B70C-C5F44B032293}"/>
                </a:ext>
              </a:extLst>
            </p:cNvPr>
            <p:cNvPicPr>
              <a:picLocks noChangeAspect="1"/>
            </p:cNvPicPr>
            <p:nvPr/>
          </p:nvPicPr>
          <p:blipFill rotWithShape="1">
            <a:blip r:embed="rId29"/>
            <a:srcRect r="40388"/>
            <a:stretch/>
          </p:blipFill>
          <p:spPr>
            <a:xfrm>
              <a:off x="2013043" y="3418226"/>
              <a:ext cx="1237442" cy="518955"/>
            </a:xfrm>
            <a:prstGeom prst="rect">
              <a:avLst/>
            </a:prstGeom>
          </p:spPr>
        </p:pic>
        <p:pic>
          <p:nvPicPr>
            <p:cNvPr id="14" name="Picture 13">
              <a:extLst>
                <a:ext uri="{FF2B5EF4-FFF2-40B4-BE49-F238E27FC236}">
                  <a16:creationId xmlns:a16="http://schemas.microsoft.com/office/drawing/2014/main" id="{7C942B3A-B182-3E45-8C1A-9E4F905729CF}"/>
                </a:ext>
              </a:extLst>
            </p:cNvPr>
            <p:cNvPicPr>
              <a:picLocks noChangeAspect="1"/>
            </p:cNvPicPr>
            <p:nvPr/>
          </p:nvPicPr>
          <p:blipFill rotWithShape="1">
            <a:blip r:embed="rId30">
              <a:extLst>
                <a:ext uri="{BEBA8EAE-BF5A-486C-A8C5-ECC9F3942E4B}">
                  <a14:imgProps xmlns:a14="http://schemas.microsoft.com/office/drawing/2010/main">
                    <a14:imgLayer r:embed="rId31">
                      <a14:imgEffect>
                        <a14:saturation sat="0"/>
                      </a14:imgEffect>
                    </a14:imgLayer>
                  </a14:imgProps>
                </a:ext>
              </a:extLst>
            </a:blip>
            <a:srcRect l="6556" t="19705" r="61421" b="16529"/>
            <a:stretch/>
          </p:blipFill>
          <p:spPr>
            <a:xfrm>
              <a:off x="3232380" y="3343233"/>
              <a:ext cx="788963" cy="526385"/>
            </a:xfrm>
            <a:prstGeom prst="rect">
              <a:avLst/>
            </a:prstGeom>
          </p:spPr>
        </p:pic>
        <p:pic>
          <p:nvPicPr>
            <p:cNvPr id="16" name="Picture 15">
              <a:extLst>
                <a:ext uri="{FF2B5EF4-FFF2-40B4-BE49-F238E27FC236}">
                  <a16:creationId xmlns:a16="http://schemas.microsoft.com/office/drawing/2014/main" id="{E00ECC66-8253-8449-AE03-F3DBE13B7D07}"/>
                </a:ext>
              </a:extLst>
            </p:cNvPr>
            <p:cNvPicPr>
              <a:picLocks noChangeAspect="1"/>
            </p:cNvPicPr>
            <p:nvPr/>
          </p:nvPicPr>
          <p:blipFill>
            <a:blip r:embed="rId32">
              <a:grayscl/>
              <a:extLst>
                <a:ext uri="{BEBA8EAE-BF5A-486C-A8C5-ECC9F3942E4B}">
                  <a14:imgProps xmlns:a14="http://schemas.microsoft.com/office/drawing/2010/main">
                    <a14:imgLayer r:embed="rId33">
                      <a14:imgEffect>
                        <a14:saturation sat="33000"/>
                      </a14:imgEffect>
                      <a14:imgEffect>
                        <a14:brightnessContrast bright="40000" contrast="40000"/>
                      </a14:imgEffect>
                    </a14:imgLayer>
                  </a14:imgProps>
                </a:ext>
              </a:extLst>
            </a:blip>
            <a:stretch>
              <a:fillRect/>
            </a:stretch>
          </p:blipFill>
          <p:spPr>
            <a:xfrm>
              <a:off x="4109053" y="3602390"/>
              <a:ext cx="1271782" cy="197126"/>
            </a:xfrm>
            <a:prstGeom prst="rect">
              <a:avLst/>
            </a:prstGeom>
          </p:spPr>
        </p:pic>
      </p:grpSp>
    </p:spTree>
    <p:custDataLst>
      <p:tags r:id="rId1"/>
    </p:custDataLst>
    <p:extLst>
      <p:ext uri="{BB962C8B-B14F-4D97-AF65-F5344CB8AC3E}">
        <p14:creationId xmlns:p14="http://schemas.microsoft.com/office/powerpoint/2010/main" val="1977122040"/>
      </p:ext>
    </p:extLst>
  </p:cSld>
  <p:clrMapOvr>
    <a:masterClrMapping/>
  </p:clrMapOvr>
  <p:transition spd="slow">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ext Placeholder 96">
            <a:extLst>
              <a:ext uri="{FF2B5EF4-FFF2-40B4-BE49-F238E27FC236}">
                <a16:creationId xmlns:a16="http://schemas.microsoft.com/office/drawing/2014/main" id="{310AF20B-C6AC-C74B-B122-64DF74650571}"/>
              </a:ext>
            </a:extLst>
          </p:cNvPr>
          <p:cNvSpPr>
            <a:spLocks noGrp="1"/>
          </p:cNvSpPr>
          <p:nvPr>
            <p:ph type="body" idx="13"/>
          </p:nvPr>
        </p:nvSpPr>
        <p:spPr/>
        <p:txBody>
          <a:bodyPr/>
          <a:lstStyle/>
          <a:p>
            <a:r>
              <a:rPr lang="en-US" dirty="0"/>
              <a:t>Awards</a:t>
            </a:r>
          </a:p>
        </p:txBody>
      </p:sp>
      <p:grpSp>
        <p:nvGrpSpPr>
          <p:cNvPr id="8" name="Group 7"/>
          <p:cNvGrpSpPr/>
          <p:nvPr/>
        </p:nvGrpSpPr>
        <p:grpSpPr>
          <a:xfrm>
            <a:off x="9851971" y="1867017"/>
            <a:ext cx="7021676" cy="7140141"/>
            <a:chOff x="10296471" y="1867017"/>
            <a:chExt cx="7021676" cy="7140141"/>
          </a:xfrm>
        </p:grpSpPr>
        <p:sp>
          <p:nvSpPr>
            <p:cNvPr id="32" name="Rectangle 31"/>
            <p:cNvSpPr/>
            <p:nvPr/>
          </p:nvSpPr>
          <p:spPr>
            <a:xfrm>
              <a:off x="12797258" y="2198362"/>
              <a:ext cx="4520889" cy="170920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FFFFFF"/>
                  </a:solidFill>
                </a:rPr>
                <a:t>2018 North American OT       </a:t>
              </a:r>
            </a:p>
            <a:p>
              <a:r>
                <a:rPr lang="en-US" sz="2800" dirty="0">
                  <a:solidFill>
                    <a:srgbClr val="FFFFFF"/>
                  </a:solidFill>
                </a:rPr>
                <a:t>Network Protection Platform: </a:t>
              </a:r>
            </a:p>
            <a:p>
              <a:r>
                <a:rPr lang="en-US" sz="2800" b="1" dirty="0">
                  <a:solidFill>
                    <a:schemeClr val="accent2"/>
                  </a:solidFill>
                </a:rPr>
                <a:t>Entrepreneurial Company </a:t>
              </a:r>
              <a:r>
                <a:rPr lang="he-IL" sz="2800" b="1" dirty="0">
                  <a:solidFill>
                    <a:schemeClr val="accent2"/>
                  </a:solidFill>
                </a:rPr>
                <a:t>  </a:t>
              </a:r>
              <a:r>
                <a:rPr lang="en-US" sz="2800" b="1" dirty="0">
                  <a:solidFill>
                    <a:schemeClr val="accent2"/>
                  </a:solidFill>
                </a:rPr>
                <a:t>of the Year</a:t>
              </a:r>
              <a:endParaRPr lang="he-IL" sz="2800" b="1" dirty="0">
                <a:solidFill>
                  <a:schemeClr val="accent2"/>
                </a:solidFill>
              </a:endParaRPr>
            </a:p>
          </p:txBody>
        </p:sp>
        <p:pic>
          <p:nvPicPr>
            <p:cNvPr id="34" name="Picture 3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296471" y="2441617"/>
              <a:ext cx="1967975" cy="1136877"/>
            </a:xfrm>
            <a:prstGeom prst="rect">
              <a:avLst/>
            </a:prstGeom>
          </p:spPr>
        </p:pic>
        <p:sp>
          <p:nvSpPr>
            <p:cNvPr id="42" name="Rectangle 41"/>
            <p:cNvSpPr/>
            <p:nvPr/>
          </p:nvSpPr>
          <p:spPr>
            <a:xfrm>
              <a:off x="12797258" y="4659038"/>
              <a:ext cx="4354637" cy="170920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accent2"/>
                  </a:solidFill>
                </a:rPr>
                <a:t>Cool Vendors </a:t>
              </a:r>
              <a:r>
                <a:rPr lang="en-US" sz="2800" dirty="0">
                  <a:solidFill>
                    <a:srgbClr val="FFFFFF"/>
                  </a:solidFill>
                </a:rPr>
                <a:t>in Smart City Application Solutions 2016 </a:t>
              </a:r>
              <a:endParaRPr lang="he-IL" sz="2800" b="1" dirty="0">
                <a:solidFill>
                  <a:schemeClr val="accent2"/>
                </a:solidFill>
              </a:endParaRPr>
            </a:p>
          </p:txBody>
        </p:sp>
        <p:pic>
          <p:nvPicPr>
            <p:cNvPr id="43" name="Picture 4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300391" y="4940393"/>
              <a:ext cx="1960134" cy="1136877"/>
            </a:xfrm>
            <a:prstGeom prst="rect">
              <a:avLst/>
            </a:prstGeom>
          </p:spPr>
        </p:pic>
        <p:sp>
          <p:nvSpPr>
            <p:cNvPr id="53" name="Rectangle 52"/>
            <p:cNvSpPr/>
            <p:nvPr/>
          </p:nvSpPr>
          <p:spPr>
            <a:xfrm>
              <a:off x="12797257" y="6967570"/>
              <a:ext cx="3824699" cy="170920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accent2"/>
                  </a:solidFill>
                </a:rPr>
                <a:t>Finalist in the Best Cybersecurity Startup </a:t>
              </a:r>
              <a:r>
                <a:rPr lang="en-US" sz="2800" dirty="0">
                  <a:solidFill>
                    <a:srgbClr val="FFFFFF"/>
                  </a:solidFill>
                </a:rPr>
                <a:t>(50 or fewer employees) </a:t>
              </a:r>
              <a:endParaRPr lang="he-IL" sz="2800" dirty="0">
                <a:solidFill>
                  <a:srgbClr val="FFFFFF"/>
                </a:solidFill>
              </a:endParaRPr>
            </a:p>
          </p:txBody>
        </p:sp>
        <p:pic>
          <p:nvPicPr>
            <p:cNvPr id="54" name="Picture 5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306399" y="7248925"/>
              <a:ext cx="1948116" cy="1136877"/>
            </a:xfrm>
            <a:prstGeom prst="rect">
              <a:avLst/>
            </a:prstGeom>
          </p:spPr>
        </p:pic>
        <p:grpSp>
          <p:nvGrpSpPr>
            <p:cNvPr id="2" name="Group 1"/>
            <p:cNvGrpSpPr/>
            <p:nvPr/>
          </p:nvGrpSpPr>
          <p:grpSpPr>
            <a:xfrm>
              <a:off x="10300596" y="1867017"/>
              <a:ext cx="6883049" cy="7140141"/>
              <a:chOff x="8152596" y="1867017"/>
              <a:chExt cx="9154525" cy="7140141"/>
            </a:xfrm>
          </p:grpSpPr>
          <p:cxnSp>
            <p:nvCxnSpPr>
              <p:cNvPr id="35" name="Straight Connector 34"/>
              <p:cNvCxnSpPr/>
              <p:nvPr/>
            </p:nvCxnSpPr>
            <p:spPr>
              <a:xfrm>
                <a:off x="8152596" y="4247360"/>
                <a:ext cx="9154525" cy="0"/>
              </a:xfrm>
              <a:prstGeom prst="line">
                <a:avLst/>
              </a:prstGeom>
              <a:noFill/>
              <a:ln w="12700">
                <a:gradFill>
                  <a:gsLst>
                    <a:gs pos="0">
                      <a:srgbClr val="71C5E6"/>
                    </a:gs>
                    <a:gs pos="100000">
                      <a:srgbClr val="E0534A"/>
                    </a:gs>
                  </a:gsLst>
                  <a:lin ang="108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36" name="Straight Connector 35"/>
              <p:cNvCxnSpPr/>
              <p:nvPr/>
            </p:nvCxnSpPr>
            <p:spPr>
              <a:xfrm>
                <a:off x="8152596" y="1867017"/>
                <a:ext cx="9154525" cy="0"/>
              </a:xfrm>
              <a:prstGeom prst="line">
                <a:avLst/>
              </a:prstGeom>
              <a:noFill/>
              <a:ln w="12700">
                <a:gradFill>
                  <a:gsLst>
                    <a:gs pos="0">
                      <a:srgbClr val="71C5E6"/>
                    </a:gs>
                    <a:gs pos="100000">
                      <a:srgbClr val="E0534A"/>
                    </a:gs>
                  </a:gsLst>
                  <a:lin ang="108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44" name="Straight Connector 43"/>
              <p:cNvCxnSpPr/>
              <p:nvPr/>
            </p:nvCxnSpPr>
            <p:spPr>
              <a:xfrm>
                <a:off x="8152596" y="6756679"/>
                <a:ext cx="9154525" cy="0"/>
              </a:xfrm>
              <a:prstGeom prst="line">
                <a:avLst/>
              </a:prstGeom>
              <a:noFill/>
              <a:ln w="12700">
                <a:gradFill>
                  <a:gsLst>
                    <a:gs pos="0">
                      <a:srgbClr val="71C5E6"/>
                    </a:gs>
                    <a:gs pos="100000">
                      <a:srgbClr val="E0534A"/>
                    </a:gs>
                  </a:gsLst>
                  <a:lin ang="108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55" name="Straight Connector 54"/>
              <p:cNvCxnSpPr/>
              <p:nvPr/>
            </p:nvCxnSpPr>
            <p:spPr>
              <a:xfrm>
                <a:off x="8152596" y="9007158"/>
                <a:ext cx="9154525" cy="0"/>
              </a:xfrm>
              <a:prstGeom prst="line">
                <a:avLst/>
              </a:prstGeom>
              <a:noFill/>
              <a:ln w="12700">
                <a:gradFill>
                  <a:gsLst>
                    <a:gs pos="0">
                      <a:srgbClr val="71C5E6"/>
                    </a:gs>
                    <a:gs pos="100000">
                      <a:srgbClr val="E0534A"/>
                    </a:gs>
                  </a:gsLst>
                  <a:lin ang="10800000" scaled="0"/>
                </a:gradFill>
              </a:ln>
            </p:spPr>
            <p:style>
              <a:lnRef idx="2">
                <a:schemeClr val="accent1">
                  <a:shade val="50000"/>
                </a:schemeClr>
              </a:lnRef>
              <a:fillRef idx="1">
                <a:schemeClr val="accent1"/>
              </a:fillRef>
              <a:effectRef idx="0">
                <a:schemeClr val="accent1"/>
              </a:effectRef>
              <a:fontRef idx="minor">
                <a:schemeClr val="lt1"/>
              </a:fontRef>
            </p:style>
          </p:cxnSp>
        </p:grpSp>
      </p:grpSp>
      <p:grpSp>
        <p:nvGrpSpPr>
          <p:cNvPr id="7" name="Group 6"/>
          <p:cNvGrpSpPr/>
          <p:nvPr/>
        </p:nvGrpSpPr>
        <p:grpSpPr>
          <a:xfrm>
            <a:off x="1580127" y="1867017"/>
            <a:ext cx="6883049" cy="7140141"/>
            <a:chOff x="1176033" y="1867017"/>
            <a:chExt cx="6883049" cy="7140141"/>
          </a:xfrm>
        </p:grpSpPr>
        <p:sp>
          <p:nvSpPr>
            <p:cNvPr id="33" name="Rectangle 32"/>
            <p:cNvSpPr/>
            <p:nvPr/>
          </p:nvSpPr>
          <p:spPr>
            <a:xfrm>
              <a:off x="3726473" y="2160262"/>
              <a:ext cx="3278069" cy="170920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accent2"/>
                  </a:solidFill>
                </a:rPr>
                <a:t>Winner</a:t>
              </a:r>
            </a:p>
            <a:p>
              <a:r>
                <a:rPr lang="en-US" sz="2800" dirty="0">
                  <a:solidFill>
                    <a:srgbClr val="FFFFFF"/>
                  </a:solidFill>
                </a:rPr>
                <a:t>ICS Threat Detection Challenge</a:t>
              </a:r>
              <a:endParaRPr lang="he-IL" sz="2800" dirty="0">
                <a:solidFill>
                  <a:srgbClr val="FFFFFF"/>
                </a:solidFill>
              </a:endParaRPr>
            </a:p>
          </p:txBody>
        </p:sp>
        <p:pic>
          <p:nvPicPr>
            <p:cNvPr id="6" name="Picture 5"/>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217520" y="2439343"/>
              <a:ext cx="1967975" cy="1141425"/>
            </a:xfrm>
            <a:prstGeom prst="rect">
              <a:avLst/>
            </a:prstGeom>
          </p:spPr>
        </p:pic>
        <p:sp>
          <p:nvSpPr>
            <p:cNvPr id="38" name="Rectangle 37"/>
            <p:cNvSpPr/>
            <p:nvPr/>
          </p:nvSpPr>
          <p:spPr>
            <a:xfrm>
              <a:off x="3726473" y="4655067"/>
              <a:ext cx="3904283" cy="170920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accent2"/>
                  </a:solidFill>
                </a:rPr>
                <a:t>Top 25 Tech Companies </a:t>
              </a:r>
              <a:r>
                <a:rPr lang="en-US" sz="2800" dirty="0">
                  <a:solidFill>
                    <a:srgbClr val="FFFFFF"/>
                  </a:solidFill>
                </a:rPr>
                <a:t>to Watch 2018</a:t>
              </a:r>
              <a:endParaRPr lang="he-IL" sz="2800" dirty="0">
                <a:solidFill>
                  <a:srgbClr val="FFFFFF"/>
                </a:solidFill>
              </a:endParaRPr>
            </a:p>
          </p:txBody>
        </p:sp>
        <p:pic>
          <p:nvPicPr>
            <p:cNvPr id="39" name="Picture 38"/>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217520" y="4934148"/>
              <a:ext cx="1967975" cy="1141425"/>
            </a:xfrm>
            <a:prstGeom prst="rect">
              <a:avLst/>
            </a:prstGeom>
          </p:spPr>
        </p:pic>
        <p:sp>
          <p:nvSpPr>
            <p:cNvPr id="46" name="Rectangle 45"/>
            <p:cNvSpPr/>
            <p:nvPr/>
          </p:nvSpPr>
          <p:spPr>
            <a:xfrm>
              <a:off x="3726474" y="6945946"/>
              <a:ext cx="3616874" cy="170920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FFFFFF"/>
                  </a:solidFill>
                </a:rPr>
                <a:t>RSAC 2017 Innovation Sandbox Highlights </a:t>
              </a:r>
              <a:r>
                <a:rPr lang="en-US" sz="2800" b="1" dirty="0">
                  <a:solidFill>
                    <a:schemeClr val="accent2"/>
                  </a:solidFill>
                </a:rPr>
                <a:t>Top 10 Cyber Startups</a:t>
              </a:r>
              <a:endParaRPr lang="he-IL" sz="2800" dirty="0">
                <a:solidFill>
                  <a:srgbClr val="FFFFFF"/>
                </a:solidFill>
              </a:endParaRPr>
            </a:p>
          </p:txBody>
        </p:sp>
        <p:pic>
          <p:nvPicPr>
            <p:cNvPr id="47" name="Picture 46"/>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217520" y="7225027"/>
              <a:ext cx="1967975" cy="1141425"/>
            </a:xfrm>
            <a:prstGeom prst="rect">
              <a:avLst/>
            </a:prstGeom>
          </p:spPr>
        </p:pic>
        <p:grpSp>
          <p:nvGrpSpPr>
            <p:cNvPr id="28" name="Group 27"/>
            <p:cNvGrpSpPr/>
            <p:nvPr/>
          </p:nvGrpSpPr>
          <p:grpSpPr>
            <a:xfrm>
              <a:off x="1176033" y="1867017"/>
              <a:ext cx="6883049" cy="7140141"/>
              <a:chOff x="8152596" y="1867017"/>
              <a:chExt cx="9154525" cy="7140141"/>
            </a:xfrm>
          </p:grpSpPr>
          <p:cxnSp>
            <p:nvCxnSpPr>
              <p:cNvPr id="29" name="Straight Connector 28"/>
              <p:cNvCxnSpPr/>
              <p:nvPr/>
            </p:nvCxnSpPr>
            <p:spPr>
              <a:xfrm>
                <a:off x="8152596" y="4247360"/>
                <a:ext cx="9154525" cy="0"/>
              </a:xfrm>
              <a:prstGeom prst="line">
                <a:avLst/>
              </a:prstGeom>
              <a:noFill/>
              <a:ln w="12700">
                <a:gradFill>
                  <a:gsLst>
                    <a:gs pos="0">
                      <a:srgbClr val="71C5E6"/>
                    </a:gs>
                    <a:gs pos="100000">
                      <a:srgbClr val="E0534A"/>
                    </a:gs>
                  </a:gsLst>
                  <a:lin ang="108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30" name="Straight Connector 29"/>
              <p:cNvCxnSpPr/>
              <p:nvPr/>
            </p:nvCxnSpPr>
            <p:spPr>
              <a:xfrm>
                <a:off x="8152596" y="1867017"/>
                <a:ext cx="9154525" cy="0"/>
              </a:xfrm>
              <a:prstGeom prst="line">
                <a:avLst/>
              </a:prstGeom>
              <a:noFill/>
              <a:ln w="12700">
                <a:gradFill>
                  <a:gsLst>
                    <a:gs pos="0">
                      <a:srgbClr val="71C5E6"/>
                    </a:gs>
                    <a:gs pos="100000">
                      <a:srgbClr val="E0534A"/>
                    </a:gs>
                  </a:gsLst>
                  <a:lin ang="108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31" name="Straight Connector 30"/>
              <p:cNvCxnSpPr/>
              <p:nvPr/>
            </p:nvCxnSpPr>
            <p:spPr>
              <a:xfrm>
                <a:off x="8152596" y="6756679"/>
                <a:ext cx="9154525" cy="0"/>
              </a:xfrm>
              <a:prstGeom prst="line">
                <a:avLst/>
              </a:prstGeom>
              <a:noFill/>
              <a:ln w="12700">
                <a:gradFill>
                  <a:gsLst>
                    <a:gs pos="0">
                      <a:srgbClr val="71C5E6"/>
                    </a:gs>
                    <a:gs pos="100000">
                      <a:srgbClr val="E0534A"/>
                    </a:gs>
                  </a:gsLst>
                  <a:lin ang="108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37" name="Straight Connector 36"/>
              <p:cNvCxnSpPr/>
              <p:nvPr/>
            </p:nvCxnSpPr>
            <p:spPr>
              <a:xfrm>
                <a:off x="8152596" y="9007158"/>
                <a:ext cx="9154525" cy="0"/>
              </a:xfrm>
              <a:prstGeom prst="line">
                <a:avLst/>
              </a:prstGeom>
              <a:noFill/>
              <a:ln w="12700">
                <a:gradFill>
                  <a:gsLst>
                    <a:gs pos="0">
                      <a:srgbClr val="71C5E6"/>
                    </a:gs>
                    <a:gs pos="100000">
                      <a:srgbClr val="E0534A"/>
                    </a:gs>
                  </a:gsLst>
                  <a:lin ang="10800000" scaled="0"/>
                </a:gradFill>
              </a:ln>
            </p:spPr>
            <p:style>
              <a:lnRef idx="2">
                <a:schemeClr val="accent1">
                  <a:shade val="50000"/>
                </a:schemeClr>
              </a:lnRef>
              <a:fillRef idx="1">
                <a:schemeClr val="accent1"/>
              </a:fillRef>
              <a:effectRef idx="0">
                <a:schemeClr val="accent1"/>
              </a:effectRef>
              <a:fontRef idx="minor">
                <a:schemeClr val="lt1"/>
              </a:fontRef>
            </p:style>
          </p:cxnSp>
        </p:grpSp>
      </p:grpSp>
    </p:spTree>
    <p:custDataLst>
      <p:tags r:id="rId1"/>
    </p:custDataLst>
    <p:extLst>
      <p:ext uri="{BB962C8B-B14F-4D97-AF65-F5344CB8AC3E}">
        <p14:creationId xmlns:p14="http://schemas.microsoft.com/office/powerpoint/2010/main" val="632410775"/>
      </p:ext>
    </p:extLst>
  </p:cSld>
  <p:clrMapOvr>
    <a:masterClrMapping/>
  </p:clrMapOvr>
  <p:transition spd="slow">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525251" y="3612144"/>
            <a:ext cx="7305423" cy="1384995"/>
            <a:chOff x="9982963" y="3176718"/>
            <a:chExt cx="7305423" cy="1384995"/>
          </a:xfrm>
        </p:grpSpPr>
        <p:sp>
          <p:nvSpPr>
            <p:cNvPr id="25" name="Rectangle 24"/>
            <p:cNvSpPr>
              <a:spLocks noChangeAspect="1"/>
            </p:cNvSpPr>
            <p:nvPr/>
          </p:nvSpPr>
          <p:spPr>
            <a:xfrm>
              <a:off x="11010083" y="3176718"/>
              <a:ext cx="6278303" cy="1384995"/>
            </a:xfrm>
            <a:prstGeom prst="rect">
              <a:avLst/>
            </a:prstGeom>
          </p:spPr>
          <p:txBody>
            <a:bodyPr wrap="square">
              <a:spAutoFit/>
            </a:bodyPr>
            <a:lstStyle/>
            <a:p>
              <a:r>
                <a:rPr lang="en-US" b="1" dirty="0">
                  <a:solidFill>
                    <a:schemeClr val="accent2"/>
                  </a:solidFill>
                  <a:latin typeface="+mj-lt"/>
                  <a:cs typeface="Roboto Light"/>
                </a:rPr>
                <a:t>Alerts:</a:t>
              </a:r>
            </a:p>
            <a:p>
              <a:r>
                <a:rPr lang="en-US" sz="2400" dirty="0">
                  <a:solidFill>
                    <a:schemeClr val="bg1"/>
                  </a:solidFill>
                  <a:latin typeface="+mj-lt"/>
                  <a:cs typeface="Roboto Light"/>
                </a:rPr>
                <a:t>Security Threats</a:t>
              </a:r>
              <a:r>
                <a:rPr lang="he-IL" sz="2400" dirty="0">
                  <a:solidFill>
                    <a:schemeClr val="bg1"/>
                  </a:solidFill>
                  <a:latin typeface="+mj-lt"/>
                  <a:cs typeface="Roboto Light"/>
                </a:rPr>
                <a:t> </a:t>
              </a:r>
              <a:r>
                <a:rPr lang="en-US" sz="2400" dirty="0">
                  <a:solidFill>
                    <a:schemeClr val="bg1"/>
                  </a:solidFill>
                  <a:latin typeface="+mj-lt"/>
                  <a:cs typeface="Roboto Light"/>
                </a:rPr>
                <a:t>Process Integrity Issues</a:t>
              </a:r>
            </a:p>
            <a:p>
              <a:r>
                <a:rPr lang="en-US" sz="2400" dirty="0">
                  <a:solidFill>
                    <a:schemeClr val="bg1"/>
                  </a:solidFill>
                  <a:latin typeface="+mj-lt"/>
                  <a:cs typeface="Roboto Light"/>
                </a:rPr>
                <a:t>Changes to Environment</a:t>
              </a:r>
              <a:r>
                <a:rPr lang="he-IL" sz="2400" dirty="0">
                  <a:solidFill>
                    <a:schemeClr val="bg1"/>
                  </a:solidFill>
                  <a:latin typeface="+mj-lt"/>
                  <a:cs typeface="Roboto Light"/>
                </a:rPr>
                <a:t> </a:t>
              </a:r>
              <a:r>
                <a:rPr lang="en-US" sz="2400" dirty="0">
                  <a:solidFill>
                    <a:schemeClr val="bg1"/>
                  </a:solidFill>
                  <a:latin typeface="+mj-lt"/>
                  <a:cs typeface="Roboto Light"/>
                </a:rPr>
                <a:t>and New Vulnerabilities</a:t>
              </a:r>
            </a:p>
          </p:txBody>
        </p:sp>
        <p:pic>
          <p:nvPicPr>
            <p:cNvPr id="30" name="Picture 29"/>
            <p:cNvPicPr>
              <a:picLocks noChangeAspect="1"/>
            </p:cNvPicPr>
            <p:nvPr/>
          </p:nvPicPr>
          <p:blipFill>
            <a:blip r:embed="rId4" cstate="email">
              <a:lum bright="70000" contrast="-70000"/>
              <a:extLst>
                <a:ext uri="{28A0092B-C50C-407E-A947-70E740481C1C}">
                  <a14:useLocalDpi xmlns:a14="http://schemas.microsoft.com/office/drawing/2010/main"/>
                </a:ext>
              </a:extLst>
            </a:blip>
            <a:stretch>
              <a:fillRect/>
            </a:stretch>
          </p:blipFill>
          <p:spPr>
            <a:xfrm>
              <a:off x="9982963" y="3486550"/>
              <a:ext cx="821786" cy="821786"/>
            </a:xfrm>
            <a:prstGeom prst="rect">
              <a:avLst/>
            </a:prstGeom>
          </p:spPr>
        </p:pic>
      </p:grpSp>
      <p:grpSp>
        <p:nvGrpSpPr>
          <p:cNvPr id="7" name="Group 6"/>
          <p:cNvGrpSpPr/>
          <p:nvPr/>
        </p:nvGrpSpPr>
        <p:grpSpPr>
          <a:xfrm>
            <a:off x="9484151" y="7005048"/>
            <a:ext cx="8528837" cy="1384995"/>
            <a:chOff x="1684539" y="3176718"/>
            <a:chExt cx="8528837" cy="1384995"/>
          </a:xfrm>
        </p:grpSpPr>
        <p:sp>
          <p:nvSpPr>
            <p:cNvPr id="78" name="Rectangle 77"/>
            <p:cNvSpPr>
              <a:spLocks noChangeAspect="1"/>
            </p:cNvSpPr>
            <p:nvPr/>
          </p:nvSpPr>
          <p:spPr>
            <a:xfrm>
              <a:off x="2772852" y="3176718"/>
              <a:ext cx="7440524" cy="1384995"/>
            </a:xfrm>
            <a:prstGeom prst="rect">
              <a:avLst/>
            </a:prstGeom>
          </p:spPr>
          <p:txBody>
            <a:bodyPr wrap="square">
              <a:spAutoFit/>
            </a:bodyPr>
            <a:lstStyle/>
            <a:p>
              <a:r>
                <a:rPr lang="en-US" b="1" dirty="0">
                  <a:solidFill>
                    <a:schemeClr val="accent1"/>
                  </a:solidFill>
                  <a:latin typeface="+mj-lt"/>
                  <a:cs typeface="Roboto Light"/>
                </a:rPr>
                <a:t>Insights:</a:t>
              </a:r>
            </a:p>
            <a:p>
              <a:r>
                <a:rPr lang="en-US" sz="2400" dirty="0">
                  <a:solidFill>
                    <a:schemeClr val="bg1"/>
                  </a:solidFill>
                  <a:latin typeface="+mj-lt"/>
                  <a:cs typeface="Roboto Light"/>
                </a:rPr>
                <a:t>Network Hygiene Issues</a:t>
              </a:r>
              <a:r>
                <a:rPr lang="he-IL" sz="2400" dirty="0">
                  <a:solidFill>
                    <a:schemeClr val="bg1"/>
                  </a:solidFill>
                  <a:latin typeface="+mj-lt"/>
                  <a:cs typeface="Roboto Light"/>
                </a:rPr>
                <a:t> </a:t>
              </a:r>
              <a:endParaRPr lang="en-US" sz="2400" dirty="0">
                <a:solidFill>
                  <a:schemeClr val="bg1"/>
                </a:solidFill>
                <a:latin typeface="+mj-lt"/>
                <a:cs typeface="Roboto Light"/>
              </a:endParaRPr>
            </a:p>
            <a:p>
              <a:r>
                <a:rPr lang="en-US" sz="2400" dirty="0">
                  <a:solidFill>
                    <a:schemeClr val="bg1"/>
                  </a:solidFill>
                  <a:latin typeface="+mj-lt"/>
                  <a:cs typeface="Roboto Light"/>
                </a:rPr>
                <a:t>Known Vulnerabilities (CVEs)</a:t>
              </a:r>
            </a:p>
          </p:txBody>
        </p:sp>
        <p:pic>
          <p:nvPicPr>
            <p:cNvPr id="31" name="Picture 30"/>
            <p:cNvPicPr>
              <a:picLocks noChangeAspect="1"/>
            </p:cNvPicPr>
            <p:nvPr/>
          </p:nvPicPr>
          <p:blipFill>
            <a:blip r:embed="rId5" cstate="email">
              <a:lum bright="70000" contrast="-70000"/>
              <a:extLst>
                <a:ext uri="{28A0092B-C50C-407E-A947-70E740481C1C}">
                  <a14:useLocalDpi xmlns:a14="http://schemas.microsoft.com/office/drawing/2010/main"/>
                </a:ext>
              </a:extLst>
            </a:blip>
            <a:stretch>
              <a:fillRect/>
            </a:stretch>
          </p:blipFill>
          <p:spPr>
            <a:xfrm>
              <a:off x="1684539" y="3463458"/>
              <a:ext cx="918770" cy="918770"/>
            </a:xfrm>
            <a:prstGeom prst="rect">
              <a:avLst/>
            </a:prstGeom>
          </p:spPr>
        </p:pic>
      </p:grpSp>
      <p:sp>
        <p:nvSpPr>
          <p:cNvPr id="13" name="Text Placeholder 12">
            <a:extLst>
              <a:ext uri="{FF2B5EF4-FFF2-40B4-BE49-F238E27FC236}">
                <a16:creationId xmlns:a16="http://schemas.microsoft.com/office/drawing/2014/main" id="{1C596918-0C3E-9041-BFA4-9EBBB403F6D7}"/>
              </a:ext>
            </a:extLst>
          </p:cNvPr>
          <p:cNvSpPr>
            <a:spLocks noGrp="1"/>
          </p:cNvSpPr>
          <p:nvPr>
            <p:ph type="body" idx="13"/>
          </p:nvPr>
        </p:nvSpPr>
        <p:spPr/>
        <p:txBody>
          <a:bodyPr/>
          <a:lstStyle/>
          <a:p>
            <a:r>
              <a:rPr lang="en-US" dirty="0"/>
              <a:t>Continuous Threat Detection</a:t>
            </a:r>
          </a:p>
        </p:txBody>
      </p:sp>
      <p:sp>
        <p:nvSpPr>
          <p:cNvPr id="10" name="Content Placeholder 9">
            <a:extLst>
              <a:ext uri="{FF2B5EF4-FFF2-40B4-BE49-F238E27FC236}">
                <a16:creationId xmlns:a16="http://schemas.microsoft.com/office/drawing/2014/main" id="{1EDE76F4-5E90-CF46-B117-B06F40469DE4}"/>
              </a:ext>
            </a:extLst>
          </p:cNvPr>
          <p:cNvSpPr>
            <a:spLocks noGrp="1"/>
          </p:cNvSpPr>
          <p:nvPr>
            <p:ph type="body" sz="quarter" idx="14"/>
          </p:nvPr>
        </p:nvSpPr>
        <p:spPr/>
        <p:txBody>
          <a:bodyPr/>
          <a:lstStyle/>
          <a:p>
            <a:r>
              <a:rPr lang="en-US" sz="2800" dirty="0"/>
              <a:t>Behavior-Based Anomaly Detection &amp; Signature-Based Intrusion Detection </a:t>
            </a:r>
          </a:p>
          <a:p>
            <a:r>
              <a:rPr lang="en-US" sz="2800" dirty="0"/>
              <a:t>(Detect Known and Unknown Threats)</a:t>
            </a:r>
          </a:p>
        </p:txBody>
      </p:sp>
      <p:sp>
        <p:nvSpPr>
          <p:cNvPr id="3" name="Rectangle 2"/>
          <p:cNvSpPr>
            <a:spLocks noChangeAspect="1"/>
          </p:cNvSpPr>
          <p:nvPr/>
        </p:nvSpPr>
        <p:spPr>
          <a:xfrm>
            <a:off x="2018622" y="8431836"/>
            <a:ext cx="6988358" cy="461665"/>
          </a:xfrm>
          <a:prstGeom prst="rect">
            <a:avLst/>
          </a:prstGeom>
          <a:solidFill>
            <a:schemeClr val="accent1"/>
          </a:solidFill>
          <a:ln>
            <a:noFill/>
          </a:ln>
        </p:spPr>
        <p:txBody>
          <a:bodyPr wrap="square">
            <a:spAutoFit/>
          </a:bodyPr>
          <a:lstStyle/>
          <a:p>
            <a:pPr algn="ctr"/>
            <a:r>
              <a:rPr lang="en-US" sz="2400" dirty="0">
                <a:solidFill>
                  <a:schemeClr val="bg1"/>
                </a:solidFill>
                <a:latin typeface="Calibri"/>
              </a:rPr>
              <a:t>Automatically Discover Assets</a:t>
            </a:r>
          </a:p>
        </p:txBody>
      </p:sp>
      <p:sp>
        <p:nvSpPr>
          <p:cNvPr id="45" name="Rectangle 44"/>
          <p:cNvSpPr>
            <a:spLocks noChangeAspect="1"/>
          </p:cNvSpPr>
          <p:nvPr/>
        </p:nvSpPr>
        <p:spPr>
          <a:xfrm>
            <a:off x="2018620" y="7684503"/>
            <a:ext cx="6988358" cy="461665"/>
          </a:xfrm>
          <a:prstGeom prst="rect">
            <a:avLst/>
          </a:prstGeom>
          <a:solidFill>
            <a:schemeClr val="accent1"/>
          </a:solidFill>
          <a:ln>
            <a:noFill/>
          </a:ln>
        </p:spPr>
        <p:txBody>
          <a:bodyPr wrap="square">
            <a:spAutoFit/>
          </a:bodyPr>
          <a:lstStyle/>
          <a:p>
            <a:pPr algn="ctr"/>
            <a:r>
              <a:rPr lang="en-US" sz="2400" dirty="0">
                <a:solidFill>
                  <a:schemeClr val="bg1"/>
                </a:solidFill>
                <a:latin typeface="Calibri"/>
              </a:rPr>
              <a:t>Profile All Network Communications</a:t>
            </a:r>
          </a:p>
        </p:txBody>
      </p:sp>
      <p:sp>
        <p:nvSpPr>
          <p:cNvPr id="46" name="Rectangle 45"/>
          <p:cNvSpPr>
            <a:spLocks noChangeAspect="1"/>
          </p:cNvSpPr>
          <p:nvPr/>
        </p:nvSpPr>
        <p:spPr>
          <a:xfrm>
            <a:off x="2018622" y="6937169"/>
            <a:ext cx="6988358" cy="461665"/>
          </a:xfrm>
          <a:prstGeom prst="rect">
            <a:avLst/>
          </a:prstGeom>
          <a:solidFill>
            <a:schemeClr val="accent1"/>
          </a:solidFill>
          <a:ln>
            <a:noFill/>
          </a:ln>
        </p:spPr>
        <p:txBody>
          <a:bodyPr wrap="square">
            <a:spAutoFit/>
          </a:bodyPr>
          <a:lstStyle/>
          <a:p>
            <a:pPr algn="ctr"/>
            <a:r>
              <a:rPr lang="en-US" sz="2400" dirty="0">
                <a:solidFill>
                  <a:schemeClr val="bg1"/>
                </a:solidFill>
                <a:latin typeface="Calibri"/>
              </a:rPr>
              <a:t>Generate High-Fidelity Baseline Model</a:t>
            </a:r>
          </a:p>
        </p:txBody>
      </p:sp>
      <p:grpSp>
        <p:nvGrpSpPr>
          <p:cNvPr id="11" name="Group 10"/>
          <p:cNvGrpSpPr/>
          <p:nvPr/>
        </p:nvGrpSpPr>
        <p:grpSpPr>
          <a:xfrm>
            <a:off x="2000247" y="6010835"/>
            <a:ext cx="7013086" cy="3137024"/>
            <a:chOff x="844067" y="2423490"/>
            <a:chExt cx="3506543" cy="1568512"/>
          </a:xfrm>
        </p:grpSpPr>
        <p:sp>
          <p:nvSpPr>
            <p:cNvPr id="73" name="Rectangle 72"/>
            <p:cNvSpPr>
              <a:spLocks noChangeAspect="1"/>
            </p:cNvSpPr>
            <p:nvPr/>
          </p:nvSpPr>
          <p:spPr>
            <a:xfrm>
              <a:off x="850415" y="2423490"/>
              <a:ext cx="3500195" cy="3231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FF"/>
                  </a:solidFill>
                  <a:latin typeface="Calibri"/>
                </a:rPr>
                <a:t>Training</a:t>
              </a:r>
              <a:r>
                <a:rPr lang="he-IL" sz="2800" b="1" dirty="0">
                  <a:solidFill>
                    <a:srgbClr val="FFFFFF"/>
                  </a:solidFill>
                  <a:latin typeface="Calibri"/>
                </a:rPr>
                <a:t> </a:t>
              </a:r>
              <a:r>
                <a:rPr lang="en-US" sz="2800" b="1" dirty="0">
                  <a:solidFill>
                    <a:srgbClr val="FFFFFF"/>
                  </a:solidFill>
                  <a:latin typeface="Calibri"/>
                </a:rPr>
                <a:t>Mode</a:t>
              </a:r>
            </a:p>
          </p:txBody>
        </p:sp>
        <p:sp>
          <p:nvSpPr>
            <p:cNvPr id="8" name="Rectangle 7"/>
            <p:cNvSpPr/>
            <p:nvPr/>
          </p:nvSpPr>
          <p:spPr>
            <a:xfrm>
              <a:off x="844067" y="2423490"/>
              <a:ext cx="3502283" cy="156851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p>
          </p:txBody>
        </p:sp>
      </p:grpSp>
      <p:sp>
        <p:nvSpPr>
          <p:cNvPr id="47" name="Rectangle 46"/>
          <p:cNvSpPr>
            <a:spLocks noChangeAspect="1"/>
          </p:cNvSpPr>
          <p:nvPr/>
        </p:nvSpPr>
        <p:spPr>
          <a:xfrm>
            <a:off x="2009775" y="4912914"/>
            <a:ext cx="6988358" cy="461665"/>
          </a:xfrm>
          <a:prstGeom prst="rect">
            <a:avLst/>
          </a:prstGeom>
          <a:solidFill>
            <a:schemeClr val="accent2"/>
          </a:solidFill>
          <a:ln>
            <a:noFill/>
          </a:ln>
        </p:spPr>
        <p:txBody>
          <a:bodyPr wrap="square">
            <a:spAutoFit/>
          </a:bodyPr>
          <a:lstStyle/>
          <a:p>
            <a:pPr algn="ctr"/>
            <a:r>
              <a:rPr lang="en-US" sz="2400" dirty="0">
                <a:solidFill>
                  <a:schemeClr val="bg1"/>
                </a:solidFill>
                <a:latin typeface="Calibri"/>
              </a:rPr>
              <a:t>Monitor: Anomalies/Changes/Intrusions</a:t>
            </a:r>
          </a:p>
        </p:txBody>
      </p:sp>
      <p:sp>
        <p:nvSpPr>
          <p:cNvPr id="48" name="Rectangle 47"/>
          <p:cNvSpPr>
            <a:spLocks noChangeAspect="1"/>
          </p:cNvSpPr>
          <p:nvPr/>
        </p:nvSpPr>
        <p:spPr>
          <a:xfrm>
            <a:off x="2009773" y="4139676"/>
            <a:ext cx="6988358" cy="461665"/>
          </a:xfrm>
          <a:prstGeom prst="rect">
            <a:avLst/>
          </a:prstGeom>
          <a:solidFill>
            <a:schemeClr val="accent2"/>
          </a:solidFill>
          <a:ln>
            <a:noFill/>
          </a:ln>
        </p:spPr>
        <p:txBody>
          <a:bodyPr wrap="square">
            <a:spAutoFit/>
          </a:bodyPr>
          <a:lstStyle/>
          <a:p>
            <a:pPr algn="ctr"/>
            <a:r>
              <a:rPr lang="en-US" sz="2400" dirty="0">
                <a:solidFill>
                  <a:schemeClr val="bg1"/>
                </a:solidFill>
                <a:latin typeface="Calibri"/>
              </a:rPr>
              <a:t>Generate Actionable Alerts</a:t>
            </a:r>
          </a:p>
        </p:txBody>
      </p:sp>
      <p:grpSp>
        <p:nvGrpSpPr>
          <p:cNvPr id="12" name="Group 11"/>
          <p:cNvGrpSpPr/>
          <p:nvPr/>
        </p:nvGrpSpPr>
        <p:grpSpPr>
          <a:xfrm>
            <a:off x="2009772" y="3199095"/>
            <a:ext cx="6988360" cy="2438700"/>
            <a:chOff x="5089793" y="2398942"/>
            <a:chExt cx="3494180" cy="1219350"/>
          </a:xfrm>
        </p:grpSpPr>
        <p:sp>
          <p:nvSpPr>
            <p:cNvPr id="5" name="Rectangle 4"/>
            <p:cNvSpPr>
              <a:spLocks noChangeAspect="1"/>
            </p:cNvSpPr>
            <p:nvPr/>
          </p:nvSpPr>
          <p:spPr>
            <a:xfrm>
              <a:off x="5089793" y="2398942"/>
              <a:ext cx="3494180" cy="325768"/>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FF"/>
                  </a:solidFill>
                  <a:latin typeface="Calibri"/>
                </a:rPr>
                <a:t>Production</a:t>
              </a:r>
              <a:r>
                <a:rPr lang="he-IL" sz="2800" b="1" dirty="0">
                  <a:solidFill>
                    <a:srgbClr val="FFFFFF"/>
                  </a:solidFill>
                  <a:latin typeface="Calibri"/>
                </a:rPr>
                <a:t> </a:t>
              </a:r>
              <a:r>
                <a:rPr lang="en-US" sz="2800" b="1" dirty="0">
                  <a:solidFill>
                    <a:srgbClr val="FFFFFF"/>
                  </a:solidFill>
                  <a:latin typeface="Calibri"/>
                </a:rPr>
                <a:t>Mode</a:t>
              </a:r>
            </a:p>
          </p:txBody>
        </p:sp>
        <p:sp>
          <p:nvSpPr>
            <p:cNvPr id="9" name="Rectangle 8"/>
            <p:cNvSpPr/>
            <p:nvPr/>
          </p:nvSpPr>
          <p:spPr>
            <a:xfrm>
              <a:off x="5089793" y="2399811"/>
              <a:ext cx="3494179" cy="121848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p>
          </p:txBody>
        </p:sp>
      </p:grpSp>
      <p:cxnSp>
        <p:nvCxnSpPr>
          <p:cNvPr id="15" name="Straight Arrow Connector 14"/>
          <p:cNvCxnSpPr>
            <a:stCxn id="3" idx="0"/>
            <a:endCxn id="45" idx="2"/>
          </p:cNvCxnSpPr>
          <p:nvPr/>
        </p:nvCxnSpPr>
        <p:spPr>
          <a:xfrm flipH="1" flipV="1">
            <a:off x="5512799" y="8146168"/>
            <a:ext cx="2" cy="285668"/>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5512799" y="7400642"/>
            <a:ext cx="2" cy="285668"/>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5512799" y="6655027"/>
            <a:ext cx="2" cy="285668"/>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8" idx="0"/>
            <a:endCxn id="9" idx="2"/>
          </p:cNvCxnSpPr>
          <p:nvPr/>
        </p:nvCxnSpPr>
        <p:spPr>
          <a:xfrm flipV="1">
            <a:off x="5502530" y="5637795"/>
            <a:ext cx="1421" cy="373040"/>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flipV="1">
            <a:off x="5522324" y="4631185"/>
            <a:ext cx="2" cy="285668"/>
          </a:xfrm>
          <a:prstGeom prst="straightConnector1">
            <a:avLst/>
          </a:prstGeom>
          <a:ln w="539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flipV="1">
            <a:off x="5522324" y="3858249"/>
            <a:ext cx="2" cy="285668"/>
          </a:xfrm>
          <a:prstGeom prst="straightConnector1">
            <a:avLst/>
          </a:prstGeom>
          <a:ln w="539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2188204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500"/>
                                        <p:tgtEl>
                                          <p:spTgt spid="45"/>
                                        </p:tgtEl>
                                      </p:cBhvr>
                                    </p:animEffect>
                                  </p:childTnLst>
                                </p:cTn>
                              </p:par>
                              <p:par>
                                <p:cTn id="16" presetID="22" presetClass="entr" presetSubtype="4"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ipe(down)">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500"/>
                                        <p:tgtEl>
                                          <p:spTgt spid="46"/>
                                        </p:tgtEl>
                                      </p:cBhvr>
                                    </p:animEffect>
                                  </p:childTnLst>
                                </p:cTn>
                              </p:par>
                              <p:par>
                                <p:cTn id="24" presetID="22" presetClass="entr" presetSubtype="4"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ipe(down)">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 presetClass="emph" presetSubtype="2" fill="hold" nodeType="withEffect">
                                  <p:stCondLst>
                                    <p:cond delay="0"/>
                                  </p:stCondLst>
                                  <p:childTnLst>
                                    <p:animClr clrSpc="rgb" dir="cw">
                                      <p:cBhvr>
                                        <p:cTn id="33" dur="500" fill="hold"/>
                                        <p:tgtEl>
                                          <p:spTgt spid="3"/>
                                        </p:tgtEl>
                                        <p:attrNameLst>
                                          <p:attrName>fillcolor</p:attrName>
                                        </p:attrNameLst>
                                      </p:cBhvr>
                                      <p:to>
                                        <a:srgbClr val="000000"/>
                                      </p:to>
                                    </p:animClr>
                                    <p:set>
                                      <p:cBhvr>
                                        <p:cTn id="34" dur="500" fill="hold"/>
                                        <p:tgtEl>
                                          <p:spTgt spid="3"/>
                                        </p:tgtEl>
                                        <p:attrNameLst>
                                          <p:attrName>fill.type</p:attrName>
                                        </p:attrNameLst>
                                      </p:cBhvr>
                                      <p:to>
                                        <p:strVal val="solid"/>
                                      </p:to>
                                    </p:set>
                                    <p:set>
                                      <p:cBhvr>
                                        <p:cTn id="35" dur="500" fill="hold"/>
                                        <p:tgtEl>
                                          <p:spTgt spid="3"/>
                                        </p:tgtEl>
                                        <p:attrNameLst>
                                          <p:attrName>fill.on</p:attrName>
                                        </p:attrNameLst>
                                      </p:cBhvr>
                                      <p:to>
                                        <p:strVal val="true"/>
                                      </p:to>
                                    </p:set>
                                  </p:childTnLst>
                                </p:cTn>
                              </p:par>
                              <p:par>
                                <p:cTn id="36" presetID="1" presetClass="emph" presetSubtype="2" fill="hold" nodeType="withEffect">
                                  <p:stCondLst>
                                    <p:cond delay="0"/>
                                  </p:stCondLst>
                                  <p:childTnLst>
                                    <p:animClr clrSpc="rgb" dir="cw">
                                      <p:cBhvr>
                                        <p:cTn id="37" dur="500" fill="hold"/>
                                        <p:tgtEl>
                                          <p:spTgt spid="45"/>
                                        </p:tgtEl>
                                        <p:attrNameLst>
                                          <p:attrName>fillcolor</p:attrName>
                                        </p:attrNameLst>
                                      </p:cBhvr>
                                      <p:to>
                                        <a:srgbClr val="000000"/>
                                      </p:to>
                                    </p:animClr>
                                    <p:set>
                                      <p:cBhvr>
                                        <p:cTn id="38" dur="500" fill="hold"/>
                                        <p:tgtEl>
                                          <p:spTgt spid="45"/>
                                        </p:tgtEl>
                                        <p:attrNameLst>
                                          <p:attrName>fill.type</p:attrName>
                                        </p:attrNameLst>
                                      </p:cBhvr>
                                      <p:to>
                                        <p:strVal val="solid"/>
                                      </p:to>
                                    </p:set>
                                    <p:set>
                                      <p:cBhvr>
                                        <p:cTn id="39" dur="500" fill="hold"/>
                                        <p:tgtEl>
                                          <p:spTgt spid="45"/>
                                        </p:tgtEl>
                                        <p:attrNameLst>
                                          <p:attrName>fill.on</p:attrName>
                                        </p:attrNameLst>
                                      </p:cBhvr>
                                      <p:to>
                                        <p:strVal val="true"/>
                                      </p:to>
                                    </p:set>
                                  </p:childTnLst>
                                </p:cTn>
                              </p:par>
                              <p:par>
                                <p:cTn id="40" presetID="1" presetClass="emph" presetSubtype="2" fill="hold" nodeType="withEffect">
                                  <p:stCondLst>
                                    <p:cond delay="0"/>
                                  </p:stCondLst>
                                  <p:childTnLst>
                                    <p:animClr clrSpc="rgb" dir="cw">
                                      <p:cBhvr>
                                        <p:cTn id="41" dur="500" fill="hold"/>
                                        <p:tgtEl>
                                          <p:spTgt spid="46"/>
                                        </p:tgtEl>
                                        <p:attrNameLst>
                                          <p:attrName>fillcolor</p:attrName>
                                        </p:attrNameLst>
                                      </p:cBhvr>
                                      <p:to>
                                        <a:srgbClr val="000000"/>
                                      </p:to>
                                    </p:animClr>
                                    <p:set>
                                      <p:cBhvr>
                                        <p:cTn id="42" dur="500" fill="hold"/>
                                        <p:tgtEl>
                                          <p:spTgt spid="46"/>
                                        </p:tgtEl>
                                        <p:attrNameLst>
                                          <p:attrName>fill.type</p:attrName>
                                        </p:attrNameLst>
                                      </p:cBhvr>
                                      <p:to>
                                        <p:strVal val="solid"/>
                                      </p:to>
                                    </p:set>
                                    <p:set>
                                      <p:cBhvr>
                                        <p:cTn id="43" dur="500" fill="hold"/>
                                        <p:tgtEl>
                                          <p:spTgt spid="46"/>
                                        </p:tgtEl>
                                        <p:attrNameLst>
                                          <p:attrName>fill.on</p:attrName>
                                        </p:attrNameLst>
                                      </p:cBhvr>
                                      <p:to>
                                        <p:strVal val="true"/>
                                      </p:to>
                                    </p:set>
                                  </p:childTnLst>
                                </p:cTn>
                              </p:par>
                              <p:par>
                                <p:cTn id="44" presetID="10" presetClass="exit" presetSubtype="0" fill="hold" nodeType="withEffect">
                                  <p:stCondLst>
                                    <p:cond delay="0"/>
                                  </p:stCondLst>
                                  <p:childTnLst>
                                    <p:animEffect transition="out" filter="fade">
                                      <p:cBhvr>
                                        <p:cTn id="45" dur="500"/>
                                        <p:tgtEl>
                                          <p:spTgt spid="15"/>
                                        </p:tgtEl>
                                      </p:cBhvr>
                                    </p:animEffect>
                                    <p:set>
                                      <p:cBhvr>
                                        <p:cTn id="46" dur="1" fill="hold">
                                          <p:stCondLst>
                                            <p:cond delay="499"/>
                                          </p:stCondLst>
                                        </p:cTn>
                                        <p:tgtEl>
                                          <p:spTgt spid="15"/>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33"/>
                                        </p:tgtEl>
                                      </p:cBhvr>
                                    </p:animEffect>
                                    <p:set>
                                      <p:cBhvr>
                                        <p:cTn id="49" dur="1" fill="hold">
                                          <p:stCondLst>
                                            <p:cond delay="499"/>
                                          </p:stCondLst>
                                        </p:cTn>
                                        <p:tgtEl>
                                          <p:spTgt spid="33"/>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34"/>
                                        </p:tgtEl>
                                      </p:cBhvr>
                                    </p:animEffect>
                                    <p:set>
                                      <p:cBhvr>
                                        <p:cTn id="52" dur="1" fill="hold">
                                          <p:stCondLst>
                                            <p:cond delay="499"/>
                                          </p:stCondLst>
                                        </p:cTn>
                                        <p:tgtEl>
                                          <p:spTgt spid="34"/>
                                        </p:tgtEl>
                                        <p:attrNameLst>
                                          <p:attrName>style.visibility</p:attrName>
                                        </p:attrNameLst>
                                      </p:cBhvr>
                                      <p:to>
                                        <p:strVal val="hidden"/>
                                      </p:to>
                                    </p:set>
                                  </p:child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47"/>
                                        </p:tgtEl>
                                        <p:attrNameLst>
                                          <p:attrName>style.visibility</p:attrName>
                                        </p:attrNameLst>
                                      </p:cBhvr>
                                      <p:to>
                                        <p:strVal val="visible"/>
                                      </p:to>
                                    </p:set>
                                    <p:animEffect transition="in" filter="fade">
                                      <p:cBhvr>
                                        <p:cTn id="61" dur="500"/>
                                        <p:tgtEl>
                                          <p:spTgt spid="47"/>
                                        </p:tgtEl>
                                      </p:cBhvr>
                                    </p:animEffect>
                                  </p:childTnLst>
                                </p:cTn>
                              </p:par>
                              <p:par>
                                <p:cTn id="62" presetID="22" presetClass="entr" presetSubtype="4" fill="hold" nodeType="with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wipe(down)">
                                      <p:cBhvr>
                                        <p:cTn id="64" dur="500"/>
                                        <p:tgtEl>
                                          <p:spTgt spid="35"/>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48"/>
                                        </p:tgtEl>
                                        <p:attrNameLst>
                                          <p:attrName>style.visibility</p:attrName>
                                        </p:attrNameLst>
                                      </p:cBhvr>
                                      <p:to>
                                        <p:strVal val="visible"/>
                                      </p:to>
                                    </p:set>
                                    <p:animEffect transition="in" filter="fade">
                                      <p:cBhvr>
                                        <p:cTn id="69" dur="500"/>
                                        <p:tgtEl>
                                          <p:spTgt spid="48"/>
                                        </p:tgtEl>
                                      </p:cBhvr>
                                    </p:animEffect>
                                  </p:childTnLst>
                                </p:cTn>
                              </p:par>
                              <p:par>
                                <p:cTn id="70" presetID="22" presetClass="entr" presetSubtype="4" fill="hold" nodeType="with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wipe(down)">
                                      <p:cBhvr>
                                        <p:cTn id="72" dur="500"/>
                                        <p:tgtEl>
                                          <p:spTgt spid="3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fade">
                                      <p:cBhvr>
                                        <p:cTn id="77" dur="500"/>
                                        <p:tgtEl>
                                          <p:spTgt spid="12"/>
                                        </p:tgtEl>
                                      </p:cBhvr>
                                    </p:animEffect>
                                  </p:childTnLst>
                                </p:cTn>
                              </p:par>
                              <p:par>
                                <p:cTn id="78" presetID="22" presetClass="entr" presetSubtype="4" fill="hold" nodeType="withEffect">
                                  <p:stCondLst>
                                    <p:cond delay="0"/>
                                  </p:stCondLst>
                                  <p:childTnLst>
                                    <p:set>
                                      <p:cBhvr>
                                        <p:cTn id="79" dur="1" fill="hold">
                                          <p:stCondLst>
                                            <p:cond delay="0"/>
                                          </p:stCondLst>
                                        </p:cTn>
                                        <p:tgtEl>
                                          <p:spTgt spid="38"/>
                                        </p:tgtEl>
                                        <p:attrNameLst>
                                          <p:attrName>style.visibility</p:attrName>
                                        </p:attrNameLst>
                                      </p:cBhvr>
                                      <p:to>
                                        <p:strVal val="visible"/>
                                      </p:to>
                                    </p:set>
                                    <p:animEffect transition="in" filter="wipe(down)">
                                      <p:cBhvr>
                                        <p:cTn id="80" dur="500"/>
                                        <p:tgtEl>
                                          <p:spTgt spid="38"/>
                                        </p:tgtEl>
                                      </p:cBhvr>
                                    </p:animEffect>
                                  </p:childTnLst>
                                </p:cTn>
                              </p:par>
                              <p:par>
                                <p:cTn id="81" presetID="1" presetClass="emph" presetSubtype="2" fill="hold" nodeType="withEffect">
                                  <p:stCondLst>
                                    <p:cond delay="0"/>
                                  </p:stCondLst>
                                  <p:childTnLst>
                                    <p:animClr clrSpc="rgb" dir="cw">
                                      <p:cBhvr>
                                        <p:cTn id="82" dur="500" fill="hold"/>
                                        <p:tgtEl>
                                          <p:spTgt spid="47"/>
                                        </p:tgtEl>
                                        <p:attrNameLst>
                                          <p:attrName>fillcolor</p:attrName>
                                        </p:attrNameLst>
                                      </p:cBhvr>
                                      <p:to>
                                        <a:srgbClr val="000000"/>
                                      </p:to>
                                    </p:animClr>
                                    <p:set>
                                      <p:cBhvr>
                                        <p:cTn id="83" dur="500" fill="hold"/>
                                        <p:tgtEl>
                                          <p:spTgt spid="47"/>
                                        </p:tgtEl>
                                        <p:attrNameLst>
                                          <p:attrName>fill.type</p:attrName>
                                        </p:attrNameLst>
                                      </p:cBhvr>
                                      <p:to>
                                        <p:strVal val="solid"/>
                                      </p:to>
                                    </p:set>
                                    <p:set>
                                      <p:cBhvr>
                                        <p:cTn id="84" dur="500" fill="hold"/>
                                        <p:tgtEl>
                                          <p:spTgt spid="47"/>
                                        </p:tgtEl>
                                        <p:attrNameLst>
                                          <p:attrName>fill.on</p:attrName>
                                        </p:attrNameLst>
                                      </p:cBhvr>
                                      <p:to>
                                        <p:strVal val="true"/>
                                      </p:to>
                                    </p:set>
                                  </p:childTnLst>
                                </p:cTn>
                              </p:par>
                              <p:par>
                                <p:cTn id="85" presetID="10" presetClass="exit" presetSubtype="0" fill="hold" nodeType="withEffect">
                                  <p:stCondLst>
                                    <p:cond delay="0"/>
                                  </p:stCondLst>
                                  <p:childTnLst>
                                    <p:animEffect transition="out" filter="fade">
                                      <p:cBhvr>
                                        <p:cTn id="86" dur="500"/>
                                        <p:tgtEl>
                                          <p:spTgt spid="38"/>
                                        </p:tgtEl>
                                      </p:cBhvr>
                                    </p:animEffect>
                                    <p:set>
                                      <p:cBhvr>
                                        <p:cTn id="87" dur="1" fill="hold">
                                          <p:stCondLst>
                                            <p:cond delay="499"/>
                                          </p:stCondLst>
                                        </p:cTn>
                                        <p:tgtEl>
                                          <p:spTgt spid="38"/>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37"/>
                                        </p:tgtEl>
                                      </p:cBhvr>
                                    </p:animEffect>
                                    <p:set>
                                      <p:cBhvr>
                                        <p:cTn id="90" dur="1" fill="hold">
                                          <p:stCondLst>
                                            <p:cond delay="499"/>
                                          </p:stCondLst>
                                        </p:cTn>
                                        <p:tgtEl>
                                          <p:spTgt spid="37"/>
                                        </p:tgtEl>
                                        <p:attrNameLst>
                                          <p:attrName>style.visibility</p:attrName>
                                        </p:attrNameLst>
                                      </p:cBhvr>
                                      <p:to>
                                        <p:strVal val="hidden"/>
                                      </p:to>
                                    </p:set>
                                  </p:childTnLst>
                                </p:cTn>
                              </p:par>
                              <p:par>
                                <p:cTn id="91" presetID="1" presetClass="emph" presetSubtype="2" fill="hold" nodeType="withEffect">
                                  <p:stCondLst>
                                    <p:cond delay="0"/>
                                  </p:stCondLst>
                                  <p:childTnLst>
                                    <p:animClr clrSpc="rgb" dir="cw">
                                      <p:cBhvr>
                                        <p:cTn id="92" dur="500" fill="hold"/>
                                        <p:tgtEl>
                                          <p:spTgt spid="48"/>
                                        </p:tgtEl>
                                        <p:attrNameLst>
                                          <p:attrName>fillcolor</p:attrName>
                                        </p:attrNameLst>
                                      </p:cBhvr>
                                      <p:to>
                                        <a:srgbClr val="000000"/>
                                      </p:to>
                                    </p:animClr>
                                    <p:set>
                                      <p:cBhvr>
                                        <p:cTn id="93" dur="500" fill="hold"/>
                                        <p:tgtEl>
                                          <p:spTgt spid="48"/>
                                        </p:tgtEl>
                                        <p:attrNameLst>
                                          <p:attrName>fill.type</p:attrName>
                                        </p:attrNameLst>
                                      </p:cBhvr>
                                      <p:to>
                                        <p:strVal val="solid"/>
                                      </p:to>
                                    </p:set>
                                    <p:set>
                                      <p:cBhvr>
                                        <p:cTn id="94" dur="500" fill="hold"/>
                                        <p:tgtEl>
                                          <p:spTgt spid="48"/>
                                        </p:tgtEl>
                                        <p:attrNameLst>
                                          <p:attrName>fill.on</p:attrName>
                                        </p:attrNameLst>
                                      </p:cBhvr>
                                      <p:to>
                                        <p:strVal val="true"/>
                                      </p:to>
                                    </p:set>
                                  </p:childTnLst>
                                </p:cTn>
                              </p:par>
                              <p:par>
                                <p:cTn id="95" presetID="10" presetClass="entr" presetSubtype="0" fill="hold" nodeType="withEffect">
                                  <p:stCondLst>
                                    <p:cond delay="0"/>
                                  </p:stCondLst>
                                  <p:childTnLst>
                                    <p:set>
                                      <p:cBhvr>
                                        <p:cTn id="96" dur="1" fill="hold">
                                          <p:stCondLst>
                                            <p:cond delay="0"/>
                                          </p:stCondLst>
                                        </p:cTn>
                                        <p:tgtEl>
                                          <p:spTgt spid="6"/>
                                        </p:tgtEl>
                                        <p:attrNameLst>
                                          <p:attrName>style.visibility</p:attrName>
                                        </p:attrNameLst>
                                      </p:cBhvr>
                                      <p:to>
                                        <p:strVal val="visible"/>
                                      </p:to>
                                    </p:set>
                                    <p:animEffect transition="in" filter="fade">
                                      <p:cBhvr>
                                        <p:cTn id="9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5" grpId="0" animBg="1"/>
      <p:bldP spid="46" grpId="0" animBg="1"/>
      <p:bldP spid="47" grpId="0" animBg="1"/>
      <p:bldP spid="4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7">
            <a:extLst>
              <a:ext uri="{FF2B5EF4-FFF2-40B4-BE49-F238E27FC236}">
                <a16:creationId xmlns:a16="http://schemas.microsoft.com/office/drawing/2014/main" id="{5B0EC5E4-6704-514A-8D1B-A9F4C6732DF5}"/>
              </a:ext>
            </a:extLst>
          </p:cNvPr>
          <p:cNvSpPr>
            <a:spLocks noGrp="1"/>
          </p:cNvSpPr>
          <p:nvPr>
            <p:ph type="body" idx="13"/>
          </p:nvPr>
        </p:nvSpPr>
        <p:spPr/>
        <p:txBody>
          <a:bodyPr/>
          <a:lstStyle/>
          <a:p>
            <a:r>
              <a:rPr lang="en-US"/>
              <a:t>Continuous Threat Detection</a:t>
            </a:r>
            <a:endParaRPr lang="en-US" dirty="0"/>
          </a:p>
        </p:txBody>
      </p:sp>
      <p:sp>
        <p:nvSpPr>
          <p:cNvPr id="2" name="Text Placeholder 1"/>
          <p:cNvSpPr>
            <a:spLocks noGrp="1"/>
          </p:cNvSpPr>
          <p:nvPr>
            <p:ph type="body" sz="quarter" idx="14"/>
          </p:nvPr>
        </p:nvSpPr>
        <p:spPr/>
        <p:txBody>
          <a:bodyPr/>
          <a:lstStyle/>
          <a:p>
            <a:r>
              <a:rPr lang="en-US" sz="2800" dirty="0"/>
              <a:t>Actionable Alerts: Clear | Consolidated | Context-Rich Alerts = Reduced Time to Remediate</a:t>
            </a:r>
          </a:p>
          <a:p>
            <a:endParaRPr lang="en-US" sz="2800" dirty="0"/>
          </a:p>
        </p:txBody>
      </p:sp>
      <p:pic>
        <p:nvPicPr>
          <p:cNvPr id="33" name="Picture 32">
            <a:extLst>
              <a:ext uri="{FF2B5EF4-FFF2-40B4-BE49-F238E27FC236}">
                <a16:creationId xmlns:a16="http://schemas.microsoft.com/office/drawing/2014/main" id="{5D39D968-A90F-A54A-859F-8AEFA9C170E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76" t="600" r="660" b="1133"/>
          <a:stretch/>
        </p:blipFill>
        <p:spPr>
          <a:xfrm>
            <a:off x="2874552" y="2959824"/>
            <a:ext cx="6393180" cy="5844540"/>
          </a:xfrm>
          <a:prstGeom prst="rect">
            <a:avLst/>
          </a:prstGeom>
          <a:ln>
            <a:noFill/>
          </a:ln>
          <a:effectLst>
            <a:outerShdw blurRad="292100" dist="139700" dir="2700000" algn="tl" rotWithShape="0">
              <a:srgbClr val="333333">
                <a:alpha val="65000"/>
              </a:srgbClr>
            </a:outerShdw>
          </a:effectLst>
        </p:spPr>
      </p:pic>
      <p:grpSp>
        <p:nvGrpSpPr>
          <p:cNvPr id="36" name="Group 35">
            <a:extLst>
              <a:ext uri="{FF2B5EF4-FFF2-40B4-BE49-F238E27FC236}">
                <a16:creationId xmlns:a16="http://schemas.microsoft.com/office/drawing/2014/main" id="{E05CB885-C616-5641-8971-66312E76FDDE}"/>
              </a:ext>
            </a:extLst>
          </p:cNvPr>
          <p:cNvGrpSpPr/>
          <p:nvPr/>
        </p:nvGrpSpPr>
        <p:grpSpPr>
          <a:xfrm>
            <a:off x="7329832" y="4526424"/>
            <a:ext cx="10238118" cy="3007789"/>
            <a:chOff x="8450036" y="5333948"/>
            <a:chExt cx="15015906" cy="4411423"/>
          </a:xfrm>
        </p:grpSpPr>
        <p:sp>
          <p:nvSpPr>
            <p:cNvPr id="37" name="Rectangle 36">
              <a:extLst>
                <a:ext uri="{FF2B5EF4-FFF2-40B4-BE49-F238E27FC236}">
                  <a16:creationId xmlns:a16="http://schemas.microsoft.com/office/drawing/2014/main" id="{2CE9DEFE-A17D-B44F-80B5-5D7DEE0592B2}"/>
                </a:ext>
              </a:extLst>
            </p:cNvPr>
            <p:cNvSpPr/>
            <p:nvPr/>
          </p:nvSpPr>
          <p:spPr>
            <a:xfrm>
              <a:off x="8450036" y="8528181"/>
              <a:ext cx="731286" cy="237548"/>
            </a:xfrm>
            <a:prstGeom prst="rect">
              <a:avLst/>
            </a:prstGeom>
            <a:noFill/>
            <a:ln w="38100">
              <a:solidFill>
                <a:srgbClr val="70C5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32"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a:ea typeface="+mn-ea"/>
                <a:cs typeface="+mn-cs"/>
              </a:endParaRPr>
            </a:p>
          </p:txBody>
        </p:sp>
        <p:pic>
          <p:nvPicPr>
            <p:cNvPr id="42" name="Picture 41">
              <a:extLst>
                <a:ext uri="{FF2B5EF4-FFF2-40B4-BE49-F238E27FC236}">
                  <a16:creationId xmlns:a16="http://schemas.microsoft.com/office/drawing/2014/main" id="{59F87E62-7736-9D4A-9633-CD128D3B610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1766958" y="5333948"/>
              <a:ext cx="11698984" cy="4411423"/>
            </a:xfrm>
            <a:prstGeom prst="rect">
              <a:avLst/>
            </a:prstGeom>
            <a:ln>
              <a:noFill/>
            </a:ln>
            <a:effectLst>
              <a:outerShdw blurRad="292100" dist="139700" dir="2700000" algn="tl" rotWithShape="0">
                <a:srgbClr val="333333">
                  <a:alpha val="65000"/>
                </a:srgbClr>
              </a:outerShdw>
            </a:effectLst>
          </p:spPr>
        </p:pic>
        <p:cxnSp>
          <p:nvCxnSpPr>
            <p:cNvPr id="38" name="Elbow Connector 37">
              <a:extLst>
                <a:ext uri="{FF2B5EF4-FFF2-40B4-BE49-F238E27FC236}">
                  <a16:creationId xmlns:a16="http://schemas.microsoft.com/office/drawing/2014/main" id="{ECA66576-79AD-984A-A7D5-EA6198BBD5E3}"/>
                </a:ext>
              </a:extLst>
            </p:cNvPr>
            <p:cNvCxnSpPr>
              <a:cxnSpLocks/>
              <a:stCxn id="37" idx="3"/>
            </p:cNvCxnSpPr>
            <p:nvPr/>
          </p:nvCxnSpPr>
          <p:spPr>
            <a:xfrm>
              <a:off x="9181321" y="8646958"/>
              <a:ext cx="3264000" cy="487504"/>
            </a:xfrm>
            <a:prstGeom prst="bentConnector3">
              <a:avLst>
                <a:gd name="adj1" fmla="val 50000"/>
              </a:avLst>
            </a:prstGeom>
            <a:noFill/>
            <a:ln w="41275">
              <a:solidFill>
                <a:srgbClr val="70C5E6"/>
              </a:solidFill>
              <a:headEnd type="none"/>
              <a:tailEnd type="triangle" w="lg" len="lg"/>
            </a:ln>
          </p:spPr>
          <p:style>
            <a:lnRef idx="2">
              <a:schemeClr val="accent1">
                <a:shade val="50000"/>
              </a:schemeClr>
            </a:lnRef>
            <a:fillRef idx="1">
              <a:schemeClr val="accent1"/>
            </a:fillRef>
            <a:effectRef idx="0">
              <a:schemeClr val="accent1"/>
            </a:effectRef>
            <a:fontRef idx="minor">
              <a:schemeClr val="lt1"/>
            </a:fontRef>
          </p:style>
        </p:cxnSp>
      </p:grpSp>
      <p:sp>
        <p:nvSpPr>
          <p:cNvPr id="14" name="Rectangle 13"/>
          <p:cNvSpPr/>
          <p:nvPr/>
        </p:nvSpPr>
        <p:spPr>
          <a:xfrm>
            <a:off x="682169" y="3615437"/>
            <a:ext cx="2138794" cy="1899989"/>
          </a:xfrm>
          <a:prstGeom prst="rect">
            <a:avLst/>
          </a:prstGeom>
          <a:solidFill>
            <a:schemeClr val="bg1">
              <a:lumMod val="50000"/>
              <a:alpha val="27000"/>
            </a:schemeClr>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a:ea typeface="+mn-ea"/>
                <a:cs typeface="+mn-cs"/>
              </a:rPr>
              <a:t>Asset Details</a:t>
            </a:r>
          </a:p>
        </p:txBody>
      </p:sp>
      <p:sp>
        <p:nvSpPr>
          <p:cNvPr id="15" name="Rectangle 14"/>
          <p:cNvSpPr/>
          <p:nvPr/>
        </p:nvSpPr>
        <p:spPr>
          <a:xfrm>
            <a:off x="682169" y="5577627"/>
            <a:ext cx="2138794" cy="1928074"/>
          </a:xfrm>
          <a:prstGeom prst="rect">
            <a:avLst/>
          </a:prstGeom>
          <a:solidFill>
            <a:schemeClr val="bg1">
              <a:lumMod val="50000"/>
              <a:alpha val="27000"/>
            </a:schemeClr>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a:ea typeface="+mn-ea"/>
                <a:cs typeface="+mn-cs"/>
              </a:rPr>
              <a:t>Configuration</a:t>
            </a:r>
          </a:p>
          <a:p>
            <a:pPr marL="0" marR="0" lvl="0" indent="0" algn="ctr" defTabSz="91403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a:ea typeface="+mn-ea"/>
                <a:cs typeface="+mn-cs"/>
              </a:rPr>
              <a:t>Changes</a:t>
            </a:r>
          </a:p>
        </p:txBody>
      </p:sp>
      <p:sp>
        <p:nvSpPr>
          <p:cNvPr id="16" name="Rectangle 15"/>
          <p:cNvSpPr/>
          <p:nvPr/>
        </p:nvSpPr>
        <p:spPr>
          <a:xfrm>
            <a:off x="682169" y="7566661"/>
            <a:ext cx="2138794" cy="1237704"/>
          </a:xfrm>
          <a:prstGeom prst="rect">
            <a:avLst/>
          </a:prstGeom>
          <a:solidFill>
            <a:schemeClr val="bg1">
              <a:lumMod val="50000"/>
              <a:alpha val="27000"/>
            </a:schemeClr>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a:ea typeface="+mn-ea"/>
                <a:cs typeface="+mn-cs"/>
              </a:rPr>
              <a:t>Alert Timeline</a:t>
            </a:r>
          </a:p>
        </p:txBody>
      </p:sp>
      <p:sp>
        <p:nvSpPr>
          <p:cNvPr id="17" name="Rectangle 16"/>
          <p:cNvSpPr/>
          <p:nvPr/>
        </p:nvSpPr>
        <p:spPr>
          <a:xfrm>
            <a:off x="9593940" y="3840181"/>
            <a:ext cx="7974010" cy="627844"/>
          </a:xfrm>
          <a:prstGeom prst="rect">
            <a:avLst/>
          </a:prstGeom>
          <a:solidFill>
            <a:schemeClr val="bg1">
              <a:lumMod val="50000"/>
              <a:alpha val="27000"/>
            </a:schemeClr>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3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a:ea typeface="+mn-ea"/>
                <a:cs typeface="+mn-cs"/>
              </a:rPr>
              <a:t>Actual PLC Code Diffs!</a:t>
            </a:r>
          </a:p>
        </p:txBody>
      </p:sp>
    </p:spTree>
    <p:custDataLst>
      <p:tags r:id="rId1"/>
    </p:custDataLst>
    <p:extLst>
      <p:ext uri="{BB962C8B-B14F-4D97-AF65-F5344CB8AC3E}">
        <p14:creationId xmlns:p14="http://schemas.microsoft.com/office/powerpoint/2010/main" val="3101844011"/>
      </p:ext>
    </p:extLst>
  </p:cSld>
  <p:clrMapOvr>
    <a:masterClrMapping/>
  </p:clrMapOvr>
  <p:transition spd="slow">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BF0E56-088D-2E4F-A382-0983F1C77953}"/>
              </a:ext>
            </a:extLst>
          </p:cNvPr>
          <p:cNvSpPr>
            <a:spLocks noGrp="1"/>
          </p:cNvSpPr>
          <p:nvPr>
            <p:ph type="body" idx="13"/>
          </p:nvPr>
        </p:nvSpPr>
        <p:spPr/>
        <p:txBody>
          <a:bodyPr/>
          <a:lstStyle/>
          <a:p>
            <a:r>
              <a:rPr lang="en-US" dirty="0"/>
              <a:t>Advanced CoreX Technology</a:t>
            </a:r>
          </a:p>
        </p:txBody>
      </p:sp>
      <p:sp>
        <p:nvSpPr>
          <p:cNvPr id="3" name="Text Placeholder 2">
            <a:extLst>
              <a:ext uri="{FF2B5EF4-FFF2-40B4-BE49-F238E27FC236}">
                <a16:creationId xmlns:a16="http://schemas.microsoft.com/office/drawing/2014/main" id="{ECD4DB48-B575-C54D-9CBF-7151B3A7DBBE}"/>
              </a:ext>
            </a:extLst>
          </p:cNvPr>
          <p:cNvSpPr>
            <a:spLocks noGrp="1"/>
          </p:cNvSpPr>
          <p:nvPr>
            <p:ph type="body" sz="quarter" idx="14"/>
          </p:nvPr>
        </p:nvSpPr>
        <p:spPr/>
        <p:txBody>
          <a:bodyPr/>
          <a:lstStyle/>
          <a:p>
            <a:r>
              <a:rPr lang="en-US" dirty="0"/>
              <a:t>Extreme Operational Visibility | Best Threat Detection | Improved Triage/Remediation</a:t>
            </a:r>
          </a:p>
        </p:txBody>
      </p:sp>
      <p:grpSp>
        <p:nvGrpSpPr>
          <p:cNvPr id="4" name="Group 3">
            <a:extLst>
              <a:ext uri="{FF2B5EF4-FFF2-40B4-BE49-F238E27FC236}">
                <a16:creationId xmlns:a16="http://schemas.microsoft.com/office/drawing/2014/main" id="{3F5B1B2F-EC7B-A147-87F5-AB9A865DAA2D}"/>
              </a:ext>
            </a:extLst>
          </p:cNvPr>
          <p:cNvGrpSpPr/>
          <p:nvPr/>
        </p:nvGrpSpPr>
        <p:grpSpPr>
          <a:xfrm>
            <a:off x="1994949" y="3802208"/>
            <a:ext cx="9307461" cy="6422067"/>
            <a:chOff x="1994949" y="3122939"/>
            <a:chExt cx="9307461" cy="6422067"/>
          </a:xfrm>
        </p:grpSpPr>
        <p:sp>
          <p:nvSpPr>
            <p:cNvPr id="10" name="Trapezoid 9">
              <a:extLst>
                <a:ext uri="{FF2B5EF4-FFF2-40B4-BE49-F238E27FC236}">
                  <a16:creationId xmlns:a16="http://schemas.microsoft.com/office/drawing/2014/main" id="{7E9882C0-B1B7-5243-8D29-569C8E3B9EB7}"/>
                </a:ext>
              </a:extLst>
            </p:cNvPr>
            <p:cNvSpPr/>
            <p:nvPr/>
          </p:nvSpPr>
          <p:spPr>
            <a:xfrm rot="5400000">
              <a:off x="5932967" y="4175563"/>
              <a:ext cx="6422067" cy="4316819"/>
            </a:xfrm>
            <a:prstGeom prst="trapezoid">
              <a:avLst>
                <a:gd name="adj" fmla="val 68371"/>
              </a:avLst>
            </a:prstGeom>
            <a:gradFill>
              <a:gsLst>
                <a:gs pos="0">
                  <a:schemeClr val="bg1">
                    <a:lumMod val="65000"/>
                    <a:alpha val="75000"/>
                  </a:schemeClr>
                </a:gs>
                <a:gs pos="65000">
                  <a:schemeClr val="tx2">
                    <a:lumMod val="10000"/>
                    <a:alpha val="23000"/>
                  </a:schemeClr>
                </a:gs>
              </a:gsLst>
              <a:lin ang="54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4"/>
              <a:endParaRPr lang="en-US" sz="1350">
                <a:solidFill>
                  <a:srgbClr val="FFFFFF"/>
                </a:solidFill>
                <a:latin typeface="Calibri"/>
              </a:endParaRPr>
            </a:p>
          </p:txBody>
        </p:sp>
        <p:sp>
          <p:nvSpPr>
            <p:cNvPr id="18" name="Text Placeholder 5">
              <a:extLst>
                <a:ext uri="{FF2B5EF4-FFF2-40B4-BE49-F238E27FC236}">
                  <a16:creationId xmlns:a16="http://schemas.microsoft.com/office/drawing/2014/main" id="{34873888-7BCF-0B4F-827B-4744673BA3FE}"/>
                </a:ext>
              </a:extLst>
            </p:cNvPr>
            <p:cNvSpPr txBox="1">
              <a:spLocks/>
            </p:cNvSpPr>
            <p:nvPr/>
          </p:nvSpPr>
          <p:spPr>
            <a:xfrm>
              <a:off x="1994949" y="4526126"/>
              <a:ext cx="6840087" cy="3615689"/>
            </a:xfrm>
            <a:prstGeom prst="rect">
              <a:avLst/>
            </a:prstGeom>
          </p:spPr>
          <p:txBody>
            <a:bodyPr anchor="t" anchorCtr="0">
              <a:normAutofit lnSpcReduction="10000"/>
            </a:bodyPr>
            <a:lstStyle>
              <a:lvl1pPr marL="457200" indent="-457200" algn="l" defTabSz="914400" rtl="0" eaLnBrk="1" latinLnBrk="0" hangingPunct="1">
                <a:spcBef>
                  <a:spcPct val="20000"/>
                </a:spcBef>
                <a:buClr>
                  <a:schemeClr val="accent2"/>
                </a:buClr>
                <a:buFont typeface="Arial" panose="020B0604020202020204" pitchFamily="34" charset="0"/>
                <a:buChar char="•"/>
                <a:defRPr lang="en-US" sz="4000" kern="1200" dirty="0" smtClean="0">
                  <a:solidFill>
                    <a:schemeClr val="bg2"/>
                  </a:solidFill>
                  <a:latin typeface="+mn-lt"/>
                  <a:ea typeface="+mn-ea"/>
                  <a:cs typeface="+mn-cs"/>
                </a:defRPr>
              </a:lvl1pPr>
              <a:lvl2pPr marL="682625" indent="-276225" algn="l" defTabSz="914400"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2pPr>
              <a:lvl3pPr marL="973138" indent="-276225" algn="l" defTabSz="91440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3pPr>
              <a:lvl4pPr marL="1204913" indent="-276225" algn="l" defTabSz="91440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4pPr>
              <a:lvl5pPr marL="1422400" indent="-276225" algn="l" defTabSz="914400" rtl="0" eaLnBrk="1" latinLnBrk="0" hangingPunct="1">
                <a:spcBef>
                  <a:spcPct val="20000"/>
                </a:spcBef>
                <a:buClr>
                  <a:schemeClr val="accent2"/>
                </a:buClr>
                <a:buFont typeface="Arial" panose="020B0604020202020204" pitchFamily="34" charset="0"/>
                <a:buChar char="•"/>
                <a:defRPr lang="en-US" sz="2800" kern="1200" dirty="0">
                  <a:solidFill>
                    <a:schemeClr val="bg2"/>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defTabSz="914490">
                <a:spcBef>
                  <a:spcPts val="0"/>
                </a:spcBef>
                <a:spcAft>
                  <a:spcPts val="1800"/>
                </a:spcAft>
                <a:buClr>
                  <a:srgbClr val="EF4138"/>
                </a:buClr>
                <a:buNone/>
              </a:pPr>
              <a:r>
                <a:rPr lang="en-US" sz="3700" b="1" dirty="0">
                  <a:solidFill>
                    <a:srgbClr val="FFFFFF"/>
                  </a:solidFill>
                  <a:latin typeface="Calibri"/>
                </a:rPr>
                <a:t>Multispectral Data Collection:</a:t>
              </a:r>
            </a:p>
            <a:p>
              <a:pPr marL="682694" lvl="1" indent="-276254" defTabSz="914490">
                <a:spcBef>
                  <a:spcPts val="0"/>
                </a:spcBef>
                <a:spcAft>
                  <a:spcPts val="1200"/>
                </a:spcAft>
                <a:buClr>
                  <a:srgbClr val="EF4138"/>
                </a:buClr>
              </a:pPr>
              <a:r>
                <a:rPr lang="en-US" sz="2600" dirty="0">
                  <a:solidFill>
                    <a:srgbClr val="FFFFFF"/>
                  </a:solidFill>
                  <a:latin typeface="Calibri"/>
                </a:rPr>
                <a:t>100% Visibility Into OT Network Communications and Assets</a:t>
              </a:r>
            </a:p>
            <a:p>
              <a:pPr marL="682694" lvl="1" indent="-276254" defTabSz="914490">
                <a:spcBef>
                  <a:spcPts val="0"/>
                </a:spcBef>
                <a:spcAft>
                  <a:spcPts val="1200"/>
                </a:spcAft>
                <a:buClr>
                  <a:srgbClr val="EF4138"/>
                </a:buClr>
              </a:pPr>
              <a:r>
                <a:rPr lang="en-US" sz="2600" dirty="0">
                  <a:solidFill>
                    <a:srgbClr val="FFFFFF"/>
                  </a:solidFill>
                  <a:latin typeface="Calibri"/>
                </a:rPr>
                <a:t>Flexible pre-packaged deployment options for various OT environments</a:t>
              </a:r>
            </a:p>
            <a:p>
              <a:pPr marL="682694" lvl="1" indent="-276254" defTabSz="914490">
                <a:spcBef>
                  <a:spcPts val="0"/>
                </a:spcBef>
                <a:spcAft>
                  <a:spcPts val="1200"/>
                </a:spcAft>
                <a:buClr>
                  <a:srgbClr val="EF4138"/>
                </a:buClr>
              </a:pPr>
              <a:r>
                <a:rPr lang="en-US" sz="2600" dirty="0">
                  <a:solidFill>
                    <a:srgbClr val="FFFFFF"/>
                  </a:solidFill>
                  <a:latin typeface="Calibri"/>
                </a:rPr>
                <a:t>Cost-effective hardware options for reduced deployment time/cost</a:t>
              </a:r>
            </a:p>
            <a:p>
              <a:pPr marL="457247" indent="-457247" defTabSz="914490">
                <a:buClr>
                  <a:srgbClr val="EF4138"/>
                </a:buClr>
              </a:pPr>
              <a:endParaRPr lang="en-US" sz="3200" dirty="0">
                <a:solidFill>
                  <a:srgbClr val="FFFFFF"/>
                </a:solidFill>
                <a:latin typeface="Calibri"/>
              </a:endParaRPr>
            </a:p>
          </p:txBody>
        </p:sp>
      </p:grpSp>
      <p:grpSp>
        <p:nvGrpSpPr>
          <p:cNvPr id="17" name="Group 16">
            <a:extLst>
              <a:ext uri="{FF2B5EF4-FFF2-40B4-BE49-F238E27FC236}">
                <a16:creationId xmlns:a16="http://schemas.microsoft.com/office/drawing/2014/main" id="{E6AB5A92-6315-B446-99C4-7AF331241733}"/>
              </a:ext>
            </a:extLst>
          </p:cNvPr>
          <p:cNvGrpSpPr/>
          <p:nvPr/>
        </p:nvGrpSpPr>
        <p:grpSpPr>
          <a:xfrm>
            <a:off x="1993392" y="3015797"/>
            <a:ext cx="9309014" cy="6422067"/>
            <a:chOff x="1993396" y="3122939"/>
            <a:chExt cx="9309014" cy="6422067"/>
          </a:xfrm>
        </p:grpSpPr>
        <p:sp>
          <p:nvSpPr>
            <p:cNvPr id="19" name="Trapezoid 18">
              <a:extLst>
                <a:ext uri="{FF2B5EF4-FFF2-40B4-BE49-F238E27FC236}">
                  <a16:creationId xmlns:a16="http://schemas.microsoft.com/office/drawing/2014/main" id="{9811FDE3-8987-154D-9E46-17158CF34EF3}"/>
                </a:ext>
              </a:extLst>
            </p:cNvPr>
            <p:cNvSpPr/>
            <p:nvPr/>
          </p:nvSpPr>
          <p:spPr>
            <a:xfrm rot="5400000">
              <a:off x="5932967" y="4175563"/>
              <a:ext cx="6422067" cy="4316819"/>
            </a:xfrm>
            <a:prstGeom prst="trapezoid">
              <a:avLst>
                <a:gd name="adj" fmla="val 68371"/>
              </a:avLst>
            </a:prstGeom>
            <a:gradFill>
              <a:gsLst>
                <a:gs pos="0">
                  <a:schemeClr val="bg1">
                    <a:lumMod val="65000"/>
                    <a:alpha val="75000"/>
                  </a:schemeClr>
                </a:gs>
                <a:gs pos="65000">
                  <a:schemeClr val="tx2">
                    <a:lumMod val="10000"/>
                    <a:alpha val="23000"/>
                  </a:schemeClr>
                </a:gs>
              </a:gsLst>
              <a:lin ang="54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4"/>
              <a:endParaRPr lang="en-US" sz="1350">
                <a:solidFill>
                  <a:srgbClr val="FFFFFF"/>
                </a:solidFill>
                <a:latin typeface="Calibri"/>
              </a:endParaRPr>
            </a:p>
          </p:txBody>
        </p:sp>
        <p:sp>
          <p:nvSpPr>
            <p:cNvPr id="20" name="Text Placeholder 5">
              <a:extLst>
                <a:ext uri="{FF2B5EF4-FFF2-40B4-BE49-F238E27FC236}">
                  <a16:creationId xmlns:a16="http://schemas.microsoft.com/office/drawing/2014/main" id="{2C276854-B2DF-5743-B20A-195468F387F0}"/>
                </a:ext>
              </a:extLst>
            </p:cNvPr>
            <p:cNvSpPr txBox="1">
              <a:spLocks/>
            </p:cNvSpPr>
            <p:nvPr/>
          </p:nvSpPr>
          <p:spPr>
            <a:xfrm>
              <a:off x="1993396" y="4526126"/>
              <a:ext cx="7071584" cy="3615689"/>
            </a:xfrm>
            <a:prstGeom prst="rect">
              <a:avLst/>
            </a:prstGeom>
          </p:spPr>
          <p:txBody>
            <a:bodyPr anchor="t" anchorCtr="0">
              <a:normAutofit/>
            </a:bodyPr>
            <a:lstStyle>
              <a:lvl1pPr marL="457200" indent="-457200" algn="l" defTabSz="914400" rtl="0" eaLnBrk="1" latinLnBrk="0" hangingPunct="1">
                <a:spcBef>
                  <a:spcPct val="20000"/>
                </a:spcBef>
                <a:buClr>
                  <a:schemeClr val="accent2"/>
                </a:buClr>
                <a:buFont typeface="Arial" panose="020B0604020202020204" pitchFamily="34" charset="0"/>
                <a:buChar char="•"/>
                <a:defRPr lang="en-US" sz="4000" kern="1200" dirty="0" smtClean="0">
                  <a:solidFill>
                    <a:schemeClr val="bg2"/>
                  </a:solidFill>
                  <a:latin typeface="+mn-lt"/>
                  <a:ea typeface="+mn-ea"/>
                  <a:cs typeface="+mn-cs"/>
                </a:defRPr>
              </a:lvl1pPr>
              <a:lvl2pPr marL="682625" indent="-276225" algn="l" defTabSz="914400"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2pPr>
              <a:lvl3pPr marL="973138" indent="-276225" algn="l" defTabSz="91440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3pPr>
              <a:lvl4pPr marL="1204913" indent="-276225" algn="l" defTabSz="91440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4pPr>
              <a:lvl5pPr marL="1422400" indent="-276225" algn="l" defTabSz="914400" rtl="0" eaLnBrk="1" latinLnBrk="0" hangingPunct="1">
                <a:spcBef>
                  <a:spcPct val="20000"/>
                </a:spcBef>
                <a:buClr>
                  <a:schemeClr val="accent2"/>
                </a:buClr>
                <a:buFont typeface="Arial" panose="020B0604020202020204" pitchFamily="34" charset="0"/>
                <a:buChar char="•"/>
                <a:defRPr lang="en-US" sz="2800" kern="1200" dirty="0">
                  <a:solidFill>
                    <a:schemeClr val="bg2"/>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defTabSz="914490">
                <a:spcBef>
                  <a:spcPts val="0"/>
                </a:spcBef>
                <a:spcAft>
                  <a:spcPts val="1800"/>
                </a:spcAft>
                <a:buClr>
                  <a:srgbClr val="EF4138"/>
                </a:buClr>
                <a:buNone/>
              </a:pPr>
              <a:r>
                <a:rPr lang="en-US" sz="3700" b="1" dirty="0">
                  <a:solidFill>
                    <a:srgbClr val="FFFFFF"/>
                  </a:solidFill>
                  <a:latin typeface="Calibri"/>
                </a:rPr>
                <a:t>Visualization Engine</a:t>
              </a:r>
            </a:p>
            <a:p>
              <a:pPr marL="682694" lvl="1" indent="-276254" defTabSz="914490">
                <a:spcBef>
                  <a:spcPts val="0"/>
                </a:spcBef>
                <a:spcAft>
                  <a:spcPts val="1200"/>
                </a:spcAft>
                <a:buClr>
                  <a:srgbClr val="EF4138"/>
                </a:buClr>
              </a:pPr>
              <a:r>
                <a:rPr lang="en-US" sz="2600" dirty="0">
                  <a:solidFill>
                    <a:srgbClr val="FFFFFF"/>
                  </a:solidFill>
                  <a:latin typeface="Calibri"/>
                </a:rPr>
                <a:t>Depicts network nodes and communications pathways down to the lowest levels of the OT network</a:t>
              </a:r>
            </a:p>
            <a:p>
              <a:pPr marL="682694" lvl="1" indent="-276254" defTabSz="914490">
                <a:spcBef>
                  <a:spcPts val="0"/>
                </a:spcBef>
                <a:spcAft>
                  <a:spcPts val="1200"/>
                </a:spcAft>
                <a:buClr>
                  <a:srgbClr val="EF4138"/>
                </a:buClr>
              </a:pPr>
              <a:r>
                <a:rPr lang="en-US" sz="2600" dirty="0">
                  <a:solidFill>
                    <a:srgbClr val="FFFFFF"/>
                  </a:solidFill>
                  <a:latin typeface="Calibri"/>
                </a:rPr>
                <a:t>Advanced filtering combined with active animations delivers a complete picture of the network and how nodes are communicating</a:t>
              </a:r>
            </a:p>
          </p:txBody>
        </p:sp>
      </p:grpSp>
      <p:grpSp>
        <p:nvGrpSpPr>
          <p:cNvPr id="24" name="Group 23">
            <a:extLst>
              <a:ext uri="{FF2B5EF4-FFF2-40B4-BE49-F238E27FC236}">
                <a16:creationId xmlns:a16="http://schemas.microsoft.com/office/drawing/2014/main" id="{0AA40C99-05CD-B44E-BDBF-F7E8A949D1B3}"/>
              </a:ext>
            </a:extLst>
          </p:cNvPr>
          <p:cNvGrpSpPr/>
          <p:nvPr/>
        </p:nvGrpSpPr>
        <p:grpSpPr>
          <a:xfrm>
            <a:off x="1993392" y="2252327"/>
            <a:ext cx="9309014" cy="6422067"/>
            <a:chOff x="1993396" y="3122939"/>
            <a:chExt cx="9309014" cy="6422067"/>
          </a:xfrm>
        </p:grpSpPr>
        <p:sp>
          <p:nvSpPr>
            <p:cNvPr id="25" name="Trapezoid 24">
              <a:extLst>
                <a:ext uri="{FF2B5EF4-FFF2-40B4-BE49-F238E27FC236}">
                  <a16:creationId xmlns:a16="http://schemas.microsoft.com/office/drawing/2014/main" id="{0F66C999-0984-6443-91E4-0D740674CB2F}"/>
                </a:ext>
              </a:extLst>
            </p:cNvPr>
            <p:cNvSpPr/>
            <p:nvPr/>
          </p:nvSpPr>
          <p:spPr>
            <a:xfrm rot="5400000">
              <a:off x="5932967" y="4175563"/>
              <a:ext cx="6422067" cy="4316819"/>
            </a:xfrm>
            <a:prstGeom prst="trapezoid">
              <a:avLst>
                <a:gd name="adj" fmla="val 68371"/>
              </a:avLst>
            </a:prstGeom>
            <a:gradFill>
              <a:gsLst>
                <a:gs pos="0">
                  <a:schemeClr val="bg1">
                    <a:lumMod val="65000"/>
                    <a:alpha val="75000"/>
                  </a:schemeClr>
                </a:gs>
                <a:gs pos="65000">
                  <a:schemeClr val="tx2">
                    <a:lumMod val="10000"/>
                    <a:alpha val="23000"/>
                  </a:schemeClr>
                </a:gs>
              </a:gsLst>
              <a:lin ang="5400000" scaled="1"/>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4"/>
              <a:endParaRPr lang="en-US" sz="1350">
                <a:solidFill>
                  <a:srgbClr val="FFFFFF"/>
                </a:solidFill>
                <a:latin typeface="Calibri"/>
              </a:endParaRPr>
            </a:p>
          </p:txBody>
        </p:sp>
        <p:sp>
          <p:nvSpPr>
            <p:cNvPr id="26" name="Text Placeholder 5">
              <a:extLst>
                <a:ext uri="{FF2B5EF4-FFF2-40B4-BE49-F238E27FC236}">
                  <a16:creationId xmlns:a16="http://schemas.microsoft.com/office/drawing/2014/main" id="{46A7C937-204A-E444-8B82-AA894300F137}"/>
                </a:ext>
              </a:extLst>
            </p:cNvPr>
            <p:cNvSpPr txBox="1">
              <a:spLocks/>
            </p:cNvSpPr>
            <p:nvPr/>
          </p:nvSpPr>
          <p:spPr>
            <a:xfrm>
              <a:off x="1993396" y="4375656"/>
              <a:ext cx="6976988" cy="4261570"/>
            </a:xfrm>
            <a:prstGeom prst="rect">
              <a:avLst/>
            </a:prstGeom>
          </p:spPr>
          <p:txBody>
            <a:bodyPr anchor="t" anchorCtr="0">
              <a:normAutofit fontScale="77500" lnSpcReduction="20000"/>
            </a:bodyPr>
            <a:lstStyle>
              <a:lvl1pPr marL="457200" indent="-457200" algn="l" defTabSz="914400" rtl="0" eaLnBrk="1" latinLnBrk="0" hangingPunct="1">
                <a:spcBef>
                  <a:spcPct val="20000"/>
                </a:spcBef>
                <a:buClr>
                  <a:schemeClr val="accent2"/>
                </a:buClr>
                <a:buFont typeface="Arial" panose="020B0604020202020204" pitchFamily="34" charset="0"/>
                <a:buChar char="•"/>
                <a:defRPr lang="en-US" sz="4000" kern="1200" dirty="0" smtClean="0">
                  <a:solidFill>
                    <a:schemeClr val="bg2"/>
                  </a:solidFill>
                  <a:latin typeface="+mn-lt"/>
                  <a:ea typeface="+mn-ea"/>
                  <a:cs typeface="+mn-cs"/>
                </a:defRPr>
              </a:lvl1pPr>
              <a:lvl2pPr marL="682625" indent="-276225" algn="l" defTabSz="914400"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2pPr>
              <a:lvl3pPr marL="973138" indent="-276225" algn="l" defTabSz="91440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3pPr>
              <a:lvl4pPr marL="1204913" indent="-276225" algn="l" defTabSz="91440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4pPr>
              <a:lvl5pPr marL="1422400" indent="-276225" algn="l" defTabSz="914400" rtl="0" eaLnBrk="1" latinLnBrk="0" hangingPunct="1">
                <a:spcBef>
                  <a:spcPct val="20000"/>
                </a:spcBef>
                <a:buClr>
                  <a:schemeClr val="accent2"/>
                </a:buClr>
                <a:buFont typeface="Arial" panose="020B0604020202020204" pitchFamily="34" charset="0"/>
                <a:buChar char="•"/>
                <a:defRPr lang="en-US" sz="2800" kern="1200" dirty="0">
                  <a:solidFill>
                    <a:schemeClr val="bg2"/>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defTabSz="914490">
                <a:spcBef>
                  <a:spcPts val="0"/>
                </a:spcBef>
                <a:spcAft>
                  <a:spcPts val="1800"/>
                </a:spcAft>
                <a:buClr>
                  <a:srgbClr val="EF4138"/>
                </a:buClr>
                <a:buNone/>
              </a:pPr>
              <a:r>
                <a:rPr lang="en-US" b="1" dirty="0">
                  <a:solidFill>
                    <a:srgbClr val="FFFFFF"/>
                  </a:solidFill>
                  <a:latin typeface="Calibri"/>
                </a:rPr>
                <a:t>Monitoring</a:t>
              </a:r>
            </a:p>
            <a:p>
              <a:pPr marL="682694" lvl="1" indent="-276254" defTabSz="914490">
                <a:spcBef>
                  <a:spcPts val="0"/>
                </a:spcBef>
                <a:spcAft>
                  <a:spcPts val="1200"/>
                </a:spcAft>
                <a:buClr>
                  <a:srgbClr val="EF4138"/>
                </a:buClr>
              </a:pPr>
              <a:r>
                <a:rPr lang="en-US" sz="3400" dirty="0">
                  <a:solidFill>
                    <a:srgbClr val="FFFFFF"/>
                  </a:solidFill>
                  <a:latin typeface="Calibri"/>
                </a:rPr>
                <a:t>Employ advanced, behavior-based anomaly detection to discover known and unknown threats</a:t>
              </a:r>
            </a:p>
            <a:p>
              <a:pPr marL="682694" lvl="1" indent="-276254" defTabSz="914490">
                <a:spcBef>
                  <a:spcPts val="0"/>
                </a:spcBef>
                <a:spcAft>
                  <a:spcPts val="1200"/>
                </a:spcAft>
                <a:buClr>
                  <a:srgbClr val="EF4138"/>
                </a:buClr>
              </a:pPr>
              <a:r>
                <a:rPr lang="en-US" sz="3400" dirty="0">
                  <a:solidFill>
                    <a:srgbClr val="FFFFFF"/>
                  </a:solidFill>
                  <a:latin typeface="Calibri"/>
                </a:rPr>
                <a:t>Continuously monitors OT environments for changes and analyzes the network to uncover vulnerabilities</a:t>
              </a:r>
            </a:p>
            <a:p>
              <a:pPr marL="682694" lvl="1" indent="-276254" defTabSz="914490">
                <a:spcBef>
                  <a:spcPts val="0"/>
                </a:spcBef>
                <a:spcAft>
                  <a:spcPts val="1200"/>
                </a:spcAft>
                <a:buClr>
                  <a:srgbClr val="EF4138"/>
                </a:buClr>
              </a:pPr>
              <a:r>
                <a:rPr lang="en-US" sz="3400" dirty="0">
                  <a:solidFill>
                    <a:srgbClr val="FFFFFF"/>
                  </a:solidFill>
                  <a:latin typeface="Calibri"/>
                </a:rPr>
                <a:t>Advanced filtering combined with active animations delivers a complete picture of the network and how nodes are communicating</a:t>
              </a:r>
            </a:p>
          </p:txBody>
        </p:sp>
      </p:grpSp>
      <p:pic>
        <p:nvPicPr>
          <p:cNvPr id="9" name="Picture 8">
            <a:extLst>
              <a:ext uri="{FF2B5EF4-FFF2-40B4-BE49-F238E27FC236}">
                <a16:creationId xmlns:a16="http://schemas.microsoft.com/office/drawing/2014/main" id="{CB16B34A-6DE3-4E43-8572-BA4934D1758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31721" y="3541336"/>
            <a:ext cx="6260309" cy="6157400"/>
          </a:xfrm>
          <a:prstGeom prst="rect">
            <a:avLst/>
          </a:prstGeom>
        </p:spPr>
      </p:pic>
    </p:spTree>
    <p:custDataLst>
      <p:tags r:id="rId1"/>
    </p:custDataLst>
    <p:extLst>
      <p:ext uri="{BB962C8B-B14F-4D97-AF65-F5344CB8AC3E}">
        <p14:creationId xmlns:p14="http://schemas.microsoft.com/office/powerpoint/2010/main" val="3576252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7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right)">
                                      <p:cBhvr>
                                        <p:cTn id="12" dur="7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right)">
                                      <p:cBhvr>
                                        <p:cTn id="17" dur="700"/>
                                        <p:tgtEl>
                                          <p:spTgt spid="24"/>
                                        </p:tgtEl>
                                      </p:cBhvr>
                                    </p:animEffec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3"/>
          </p:nvPr>
        </p:nvSpPr>
        <p:spPr/>
        <p:txBody>
          <a:bodyPr/>
          <a:lstStyle/>
          <a:p>
            <a:r>
              <a:rPr lang="en-US" dirty="0"/>
              <a:t>Appendix B: Latest Release</a:t>
            </a:r>
          </a:p>
        </p:txBody>
      </p:sp>
    </p:spTree>
    <p:custDataLst>
      <p:tags r:id="rId1"/>
    </p:custDataLst>
    <p:extLst>
      <p:ext uri="{BB962C8B-B14F-4D97-AF65-F5344CB8AC3E}">
        <p14:creationId xmlns:p14="http://schemas.microsoft.com/office/powerpoint/2010/main" val="29787099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206DBE8-A0BC-9741-AAE7-CC11809D7785}"/>
              </a:ext>
            </a:extLst>
          </p:cNvPr>
          <p:cNvSpPr>
            <a:spLocks noGrp="1"/>
          </p:cNvSpPr>
          <p:nvPr>
            <p:ph type="body" idx="13"/>
          </p:nvPr>
        </p:nvSpPr>
        <p:spPr/>
        <p:txBody>
          <a:bodyPr/>
          <a:lstStyle/>
          <a:p>
            <a:r>
              <a:rPr lang="en-US" dirty="0"/>
              <a:t>Winter Release 2018</a:t>
            </a:r>
          </a:p>
        </p:txBody>
      </p:sp>
      <p:sp>
        <p:nvSpPr>
          <p:cNvPr id="5" name="Content Placeholder 4">
            <a:extLst>
              <a:ext uri="{FF2B5EF4-FFF2-40B4-BE49-F238E27FC236}">
                <a16:creationId xmlns:a16="http://schemas.microsoft.com/office/drawing/2014/main" id="{B108A847-FE07-E147-97E8-7C81996AB313}"/>
              </a:ext>
            </a:extLst>
          </p:cNvPr>
          <p:cNvSpPr>
            <a:spLocks noGrp="1"/>
          </p:cNvSpPr>
          <p:nvPr>
            <p:ph sz="quarter" idx="21"/>
          </p:nvPr>
        </p:nvSpPr>
        <p:spPr/>
        <p:txBody>
          <a:bodyPr anchor="t"/>
          <a:lstStyle/>
          <a:p>
            <a:pPr>
              <a:lnSpc>
                <a:spcPct val="200000"/>
              </a:lnSpc>
            </a:pPr>
            <a:r>
              <a:rPr lang="en-US" dirty="0"/>
              <a:t>Virtual Zones and Network Segmentation</a:t>
            </a:r>
          </a:p>
          <a:p>
            <a:pPr>
              <a:lnSpc>
                <a:spcPct val="200000"/>
              </a:lnSpc>
            </a:pPr>
            <a:r>
              <a:rPr lang="en-US" dirty="0"/>
              <a:t>Multispectral Data Acquisition</a:t>
            </a:r>
          </a:p>
          <a:p>
            <a:pPr>
              <a:lnSpc>
                <a:spcPct val="200000"/>
              </a:lnSpc>
            </a:pPr>
            <a:r>
              <a:rPr lang="en-US" dirty="0"/>
              <a:t>Technology Partner Ecosystem</a:t>
            </a:r>
          </a:p>
        </p:txBody>
      </p:sp>
    </p:spTree>
    <p:custDataLst>
      <p:tags r:id="rId1"/>
    </p:custDataLst>
    <p:extLst>
      <p:ext uri="{BB962C8B-B14F-4D97-AF65-F5344CB8AC3E}">
        <p14:creationId xmlns:p14="http://schemas.microsoft.com/office/powerpoint/2010/main" val="2644848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E833E1-2330-724E-9CE4-549B5BA066E0}"/>
              </a:ext>
            </a:extLst>
          </p:cNvPr>
          <p:cNvPicPr>
            <a:picLocks noChangeAspect="1"/>
          </p:cNvPicPr>
          <p:nvPr/>
        </p:nvPicPr>
        <p:blipFill>
          <a:blip r:embed="rId4" cstate="screen">
            <a:lum bright="70000" contrast="-70000"/>
            <a:extLst>
              <a:ext uri="{28A0092B-C50C-407E-A947-70E740481C1C}">
                <a14:useLocalDpi xmlns:a14="http://schemas.microsoft.com/office/drawing/2010/main"/>
              </a:ext>
            </a:extLst>
          </a:blip>
          <a:stretch>
            <a:fillRect/>
          </a:stretch>
        </p:blipFill>
        <p:spPr>
          <a:xfrm>
            <a:off x="3707052" y="6708022"/>
            <a:ext cx="1847009" cy="251193"/>
          </a:xfrm>
          <a:prstGeom prst="rect">
            <a:avLst/>
          </a:prstGeom>
        </p:spPr>
      </p:pic>
      <p:grpSp>
        <p:nvGrpSpPr>
          <p:cNvPr id="29" name="Group 28"/>
          <p:cNvGrpSpPr/>
          <p:nvPr/>
        </p:nvGrpSpPr>
        <p:grpSpPr>
          <a:xfrm>
            <a:off x="9621472" y="4198552"/>
            <a:ext cx="8312728" cy="4286979"/>
            <a:chOff x="109311" y="4150184"/>
            <a:chExt cx="8312728" cy="4286979"/>
          </a:xfrm>
        </p:grpSpPr>
        <p:pic>
          <p:nvPicPr>
            <p:cNvPr id="26" name="Picture 25"/>
            <p:cNvPicPr>
              <a:picLocks noChangeAspect="1"/>
            </p:cNvPicPr>
            <p:nvPr/>
          </p:nvPicPr>
          <p:blipFill rotWithShape="1">
            <a:blip r:embed="rId5" cstate="screen">
              <a:lum bright="70000" contrast="-70000"/>
              <a:extLst>
                <a:ext uri="{28A0092B-C50C-407E-A947-70E740481C1C}">
                  <a14:useLocalDpi xmlns:a14="http://schemas.microsoft.com/office/drawing/2010/main"/>
                </a:ext>
              </a:extLst>
            </a:blip>
            <a:srcRect b="8317"/>
            <a:stretch/>
          </p:blipFill>
          <p:spPr>
            <a:xfrm>
              <a:off x="109311" y="4150184"/>
              <a:ext cx="8312728" cy="4286979"/>
            </a:xfrm>
            <a:prstGeom prst="rect">
              <a:avLst/>
            </a:prstGeom>
          </p:spPr>
        </p:pic>
        <p:pic>
          <p:nvPicPr>
            <p:cNvPr id="28" name="Picture 2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15334" y="7358110"/>
              <a:ext cx="174829" cy="210147"/>
            </a:xfrm>
            <a:prstGeom prst="rect">
              <a:avLst/>
            </a:prstGeom>
          </p:spPr>
        </p:pic>
        <p:pic>
          <p:nvPicPr>
            <p:cNvPr id="140" name="Picture 13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99406" y="5502369"/>
              <a:ext cx="174829" cy="210147"/>
            </a:xfrm>
            <a:prstGeom prst="rect">
              <a:avLst/>
            </a:prstGeom>
          </p:spPr>
        </p:pic>
        <p:pic>
          <p:nvPicPr>
            <p:cNvPr id="141" name="Picture 14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81528" y="5972459"/>
              <a:ext cx="174829" cy="210147"/>
            </a:xfrm>
            <a:prstGeom prst="rect">
              <a:avLst/>
            </a:prstGeom>
          </p:spPr>
        </p:pic>
        <p:pic>
          <p:nvPicPr>
            <p:cNvPr id="142" name="Picture 14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37437" y="5534067"/>
              <a:ext cx="281564" cy="338445"/>
            </a:xfrm>
            <a:prstGeom prst="rect">
              <a:avLst/>
            </a:prstGeom>
          </p:spPr>
        </p:pic>
        <p:pic>
          <p:nvPicPr>
            <p:cNvPr id="143" name="Picture 14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78931" y="5886715"/>
              <a:ext cx="174829" cy="210147"/>
            </a:xfrm>
            <a:prstGeom prst="rect">
              <a:avLst/>
            </a:prstGeom>
          </p:spPr>
        </p:pic>
        <p:pic>
          <p:nvPicPr>
            <p:cNvPr id="144" name="Picture 14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81319" y="6057878"/>
              <a:ext cx="174829" cy="210147"/>
            </a:xfrm>
            <a:prstGeom prst="rect">
              <a:avLst/>
            </a:prstGeom>
          </p:spPr>
        </p:pic>
      </p:grpSp>
      <p:sp>
        <p:nvSpPr>
          <p:cNvPr id="30" name="Text Placeholder 29"/>
          <p:cNvSpPr>
            <a:spLocks noGrp="1"/>
          </p:cNvSpPr>
          <p:nvPr>
            <p:ph type="body" idx="13"/>
          </p:nvPr>
        </p:nvSpPr>
        <p:spPr/>
        <p:txBody>
          <a:bodyPr/>
          <a:lstStyle/>
          <a:p>
            <a:r>
              <a:rPr lang="en-US" dirty="0"/>
              <a:t>Claroty at a Glance</a:t>
            </a:r>
          </a:p>
        </p:txBody>
      </p:sp>
      <p:sp>
        <p:nvSpPr>
          <p:cNvPr id="59" name="TextBox 58"/>
          <p:cNvSpPr txBox="1"/>
          <p:nvPr/>
        </p:nvSpPr>
        <p:spPr>
          <a:xfrm>
            <a:off x="4973234" y="3149522"/>
            <a:ext cx="8341532" cy="482822"/>
          </a:xfrm>
          <a:prstGeom prst="rect">
            <a:avLst/>
          </a:prstGeom>
          <a:noFill/>
        </p:spPr>
        <p:txBody>
          <a:bodyPr wrap="square" lIns="51434" tIns="25716" rIns="51434" bIns="25716" rtlCol="0">
            <a:spAutoFit/>
          </a:bodyPr>
          <a:lstStyle/>
          <a:p>
            <a:pPr lvl="0" algn="ctr">
              <a:buClr>
                <a:schemeClr val="tx2">
                  <a:lumMod val="25000"/>
                </a:schemeClr>
              </a:buClr>
              <a:buSzPct val="120000"/>
            </a:pPr>
            <a:r>
              <a:rPr lang="en-US" sz="2800" dirty="0">
                <a:solidFill>
                  <a:schemeClr val="bg1"/>
                </a:solidFill>
                <a:ea typeface="Arial" charset="0"/>
                <a:cs typeface="Arial" charset="0"/>
                <a:sym typeface="Arial"/>
              </a:rPr>
              <a:t>Total Investment:</a:t>
            </a:r>
            <a:r>
              <a:rPr lang="en-US" sz="2800" b="1" dirty="0">
                <a:solidFill>
                  <a:schemeClr val="bg1"/>
                </a:solidFill>
                <a:ea typeface="Arial" charset="0"/>
                <a:cs typeface="Arial" charset="0"/>
                <a:sym typeface="Arial"/>
              </a:rPr>
              <a:t> </a:t>
            </a:r>
            <a:r>
              <a:rPr lang="en-US" sz="2800" dirty="0">
                <a:solidFill>
                  <a:schemeClr val="accent2"/>
                </a:solidFill>
              </a:rPr>
              <a:t>$93M     </a:t>
            </a:r>
            <a:r>
              <a:rPr lang="en-US" sz="2800" dirty="0">
                <a:solidFill>
                  <a:schemeClr val="bg1"/>
                </a:solidFill>
                <a:ea typeface="Arial" charset="0"/>
                <a:cs typeface="Arial" charset="0"/>
              </a:rPr>
              <a:t>Employees:</a:t>
            </a:r>
            <a:r>
              <a:rPr lang="en-US" sz="2800" dirty="0">
                <a:solidFill>
                  <a:srgbClr val="E0534A"/>
                </a:solidFill>
                <a:ea typeface="Arial" charset="0"/>
                <a:cs typeface="Arial" charset="0"/>
              </a:rPr>
              <a:t> </a:t>
            </a:r>
            <a:r>
              <a:rPr lang="en-US" sz="2800" dirty="0">
                <a:solidFill>
                  <a:schemeClr val="accent2"/>
                </a:solidFill>
              </a:rPr>
              <a:t>105+ [60 R&amp;D]</a:t>
            </a:r>
          </a:p>
        </p:txBody>
      </p:sp>
      <p:cxnSp>
        <p:nvCxnSpPr>
          <p:cNvPr id="60" name="Straight Connector 59"/>
          <p:cNvCxnSpPr/>
          <p:nvPr/>
        </p:nvCxnSpPr>
        <p:spPr>
          <a:xfrm>
            <a:off x="5303520" y="2984438"/>
            <a:ext cx="7680960" cy="0"/>
          </a:xfrm>
          <a:prstGeom prst="line">
            <a:avLst/>
          </a:prstGeom>
          <a:noFill/>
          <a:ln w="12700">
            <a:gradFill>
              <a:gsLst>
                <a:gs pos="0">
                  <a:srgbClr val="71C5E6"/>
                </a:gs>
                <a:gs pos="100000">
                  <a:srgbClr val="E0534A"/>
                </a:gs>
              </a:gsLst>
              <a:lin ang="108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61" name="Straight Connector 60"/>
          <p:cNvCxnSpPr/>
          <p:nvPr/>
        </p:nvCxnSpPr>
        <p:spPr>
          <a:xfrm>
            <a:off x="5303520" y="3806858"/>
            <a:ext cx="7680960" cy="0"/>
          </a:xfrm>
          <a:prstGeom prst="line">
            <a:avLst/>
          </a:prstGeom>
          <a:noFill/>
          <a:ln w="12700">
            <a:gradFill>
              <a:gsLst>
                <a:gs pos="0">
                  <a:srgbClr val="71C5E6"/>
                </a:gs>
                <a:gs pos="100000">
                  <a:srgbClr val="E0534A"/>
                </a:gs>
              </a:gsLst>
              <a:lin ang="108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22" name="Straight Connector 21"/>
          <p:cNvCxnSpPr/>
          <p:nvPr/>
        </p:nvCxnSpPr>
        <p:spPr>
          <a:xfrm>
            <a:off x="1073201" y="8485531"/>
            <a:ext cx="6877930" cy="0"/>
          </a:xfrm>
          <a:prstGeom prst="line">
            <a:avLst/>
          </a:prstGeom>
          <a:noFill/>
          <a:ln w="12700">
            <a:gradFill>
              <a:gsLst>
                <a:gs pos="0">
                  <a:srgbClr val="71C5E6"/>
                </a:gs>
                <a:gs pos="100000">
                  <a:srgbClr val="E0534A"/>
                </a:gs>
              </a:gsLst>
              <a:lin ang="108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39" name="Straight Connector 38"/>
          <p:cNvCxnSpPr/>
          <p:nvPr/>
        </p:nvCxnSpPr>
        <p:spPr>
          <a:xfrm>
            <a:off x="10338871" y="8485531"/>
            <a:ext cx="6877930" cy="0"/>
          </a:xfrm>
          <a:prstGeom prst="line">
            <a:avLst/>
          </a:prstGeom>
          <a:noFill/>
          <a:ln w="12700">
            <a:gradFill>
              <a:gsLst>
                <a:gs pos="0">
                  <a:srgbClr val="71C5E6"/>
                </a:gs>
                <a:gs pos="100000">
                  <a:srgbClr val="E0534A"/>
                </a:gs>
              </a:gsLst>
              <a:lin ang="10800000" scaled="0"/>
            </a:gradFill>
          </a:ln>
        </p:spPr>
        <p:style>
          <a:lnRef idx="2">
            <a:schemeClr val="accent1">
              <a:shade val="50000"/>
            </a:schemeClr>
          </a:lnRef>
          <a:fillRef idx="1">
            <a:schemeClr val="accent1"/>
          </a:fillRef>
          <a:effectRef idx="0">
            <a:schemeClr val="accent1"/>
          </a:effectRef>
          <a:fontRef idx="minor">
            <a:schemeClr val="lt1"/>
          </a:fontRef>
        </p:style>
      </p:cxnSp>
      <p:pic>
        <p:nvPicPr>
          <p:cNvPr id="27" name="Picture 26">
            <a:extLst>
              <a:ext uri="{FF2B5EF4-FFF2-40B4-BE49-F238E27FC236}">
                <a16:creationId xmlns:a16="http://schemas.microsoft.com/office/drawing/2014/main" id="{F023C204-E87E-1348-80A7-40DBDB267FA5}"/>
              </a:ext>
            </a:extLst>
          </p:cNvPr>
          <p:cNvPicPr>
            <a:picLocks noChangeAspect="1"/>
          </p:cNvPicPr>
          <p:nvPr/>
        </p:nvPicPr>
        <p:blipFill>
          <a:blip r:embed="rId8" cstate="email">
            <a:duotone>
              <a:prstClr val="black"/>
              <a:schemeClr val="bg1">
                <a:lumMod val="65000"/>
                <a:tint val="45000"/>
                <a:satMod val="400000"/>
              </a:schemeClr>
            </a:duotone>
            <a:extLst>
              <a:ext uri="{28A0092B-C50C-407E-A947-70E740481C1C}">
                <a14:useLocalDpi xmlns:a14="http://schemas.microsoft.com/office/drawing/2010/main"/>
              </a:ext>
            </a:extLst>
          </a:blip>
          <a:stretch>
            <a:fillRect/>
          </a:stretch>
        </p:blipFill>
        <p:spPr>
          <a:xfrm>
            <a:off x="3995170" y="5698930"/>
            <a:ext cx="1270772" cy="443898"/>
          </a:xfrm>
          <a:prstGeom prst="rect">
            <a:avLst/>
          </a:prstGeom>
        </p:spPr>
      </p:pic>
      <p:pic>
        <p:nvPicPr>
          <p:cNvPr id="33" name="Picture 32">
            <a:extLst>
              <a:ext uri="{FF2B5EF4-FFF2-40B4-BE49-F238E27FC236}">
                <a16:creationId xmlns:a16="http://schemas.microsoft.com/office/drawing/2014/main" id="{EB2454A7-16B7-AB42-8A24-A2796365DE25}"/>
              </a:ext>
            </a:extLst>
          </p:cNvPr>
          <p:cNvPicPr>
            <a:picLocks noChangeAspect="1"/>
          </p:cNvPicPr>
          <p:nvPr/>
        </p:nvPicPr>
        <p:blipFill>
          <a:blip r:embed="rId9" cstate="screen">
            <a:lum bright="70000" contrast="-70000"/>
            <a:extLst>
              <a:ext uri="{28A0092B-C50C-407E-A947-70E740481C1C}">
                <a14:useLocalDpi xmlns:a14="http://schemas.microsoft.com/office/drawing/2010/main"/>
              </a:ext>
            </a:extLst>
          </a:blip>
          <a:stretch>
            <a:fillRect/>
          </a:stretch>
        </p:blipFill>
        <p:spPr>
          <a:xfrm>
            <a:off x="5521054" y="7575151"/>
            <a:ext cx="694716" cy="525670"/>
          </a:xfrm>
          <a:prstGeom prst="rect">
            <a:avLst/>
          </a:prstGeom>
        </p:spPr>
      </p:pic>
      <p:pic>
        <p:nvPicPr>
          <p:cNvPr id="34" name="Picture 2" descr="\\MEETINGROOM\Dropbox\Atreo Shared\Customer Projects\Illusive\2016-04-ILL-1102-p-AppreacrancescanbedecivingPPT\05. Images\b-logo.png">
            <a:extLst>
              <a:ext uri="{FF2B5EF4-FFF2-40B4-BE49-F238E27FC236}">
                <a16:creationId xmlns:a16="http://schemas.microsoft.com/office/drawing/2014/main" id="{04C5EDD8-3F14-C945-A43F-C413A933D1A7}"/>
              </a:ext>
            </a:extLst>
          </p:cNvPr>
          <p:cNvPicPr>
            <a:picLocks noChangeAspect="1" noChangeArrowheads="1"/>
          </p:cNvPicPr>
          <p:nvPr/>
        </p:nvPicPr>
        <p:blipFill>
          <a:blip r:embed="rId10" cstate="email">
            <a:duotone>
              <a:schemeClr val="bg2">
                <a:shade val="45000"/>
                <a:satMod val="135000"/>
              </a:schemeClr>
              <a:prstClr val="white"/>
            </a:duotone>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a:ext>
            </a:extLst>
          </a:blip>
          <a:srcRect/>
          <a:stretch>
            <a:fillRect/>
          </a:stretch>
        </p:blipFill>
        <p:spPr bwMode="auto">
          <a:xfrm>
            <a:off x="2701568" y="7600938"/>
            <a:ext cx="1866753" cy="474097"/>
          </a:xfrm>
          <a:prstGeom prst="rect">
            <a:avLst/>
          </a:prstGeom>
          <a:extLst>
            <a:ext uri="{909E8E84-426E-40DD-AFC4-6F175D3DCCD1}">
              <a14:hiddenFill xmlns:a14="http://schemas.microsoft.com/office/drawing/2010/main">
                <a:solidFill>
                  <a:srgbClr val="FFFFFF"/>
                </a:solidFill>
              </a14:hiddenFill>
            </a:ext>
          </a:extLst>
        </p:spPr>
      </p:pic>
      <p:pic>
        <p:nvPicPr>
          <p:cNvPr id="35" name="Shape 98">
            <a:extLst>
              <a:ext uri="{FF2B5EF4-FFF2-40B4-BE49-F238E27FC236}">
                <a16:creationId xmlns:a16="http://schemas.microsoft.com/office/drawing/2014/main" id="{25E439E5-1C95-FE4D-92D2-8AB40052456D}"/>
              </a:ext>
            </a:extLst>
          </p:cNvPr>
          <p:cNvPicPr preferRelativeResize="0">
            <a:picLocks noChangeAspect="1"/>
          </p:cNvPicPr>
          <p:nvPr/>
        </p:nvPicPr>
        <p:blipFill rotWithShape="1">
          <a:blip r:embed="rId12" cstate="email">
            <a:alphaModFix/>
            <a:duotone>
              <a:schemeClr val="bg2">
                <a:shade val="45000"/>
                <a:satMod val="135000"/>
              </a:schemeClr>
              <a:prstClr val="white"/>
            </a:duotone>
            <a:extLst>
              <a:ext uri="{BEBA8EAE-BF5A-486C-A8C5-ECC9F3942E4B}">
                <a14:imgProps xmlns:a14="http://schemas.microsoft.com/office/drawing/2010/main">
                  <a14:imgLayer r:embed="rId13">
                    <a14:imgEffect>
                      <a14:brightnessContrast bright="100000" contrast="100000"/>
                    </a14:imgEffect>
                  </a14:imgLayer>
                </a14:imgProps>
              </a:ext>
              <a:ext uri="{28A0092B-C50C-407E-A947-70E740481C1C}">
                <a14:useLocalDpi xmlns:a14="http://schemas.microsoft.com/office/drawing/2010/main"/>
              </a:ext>
            </a:extLst>
          </a:blip>
          <a:srcRect/>
          <a:stretch/>
        </p:blipFill>
        <p:spPr>
          <a:xfrm>
            <a:off x="1532066" y="6574720"/>
            <a:ext cx="1579010" cy="517796"/>
          </a:xfrm>
          <a:prstGeom prst="rect">
            <a:avLst/>
          </a:prstGeom>
          <a:noFill/>
          <a:ln>
            <a:noFill/>
          </a:ln>
        </p:spPr>
      </p:pic>
      <p:grpSp>
        <p:nvGrpSpPr>
          <p:cNvPr id="36" name="Group 35">
            <a:extLst>
              <a:ext uri="{FF2B5EF4-FFF2-40B4-BE49-F238E27FC236}">
                <a16:creationId xmlns:a16="http://schemas.microsoft.com/office/drawing/2014/main" id="{0A2242F0-C4A1-2948-95FE-366D8A83427E}"/>
              </a:ext>
            </a:extLst>
          </p:cNvPr>
          <p:cNvGrpSpPr>
            <a:grpSpLocks noChangeAspect="1"/>
          </p:cNvGrpSpPr>
          <p:nvPr/>
        </p:nvGrpSpPr>
        <p:grpSpPr>
          <a:xfrm>
            <a:off x="3881708" y="4563774"/>
            <a:ext cx="1497696" cy="657496"/>
            <a:chOff x="1609973" y="2636135"/>
            <a:chExt cx="1080000" cy="474126"/>
          </a:xfrm>
        </p:grpSpPr>
        <p:sp>
          <p:nvSpPr>
            <p:cNvPr id="44" name="TextBox 43">
              <a:extLst>
                <a:ext uri="{FF2B5EF4-FFF2-40B4-BE49-F238E27FC236}">
                  <a16:creationId xmlns:a16="http://schemas.microsoft.com/office/drawing/2014/main" id="{F8C6E2BF-D265-D244-8EB2-B1D654198737}"/>
                </a:ext>
              </a:extLst>
            </p:cNvPr>
            <p:cNvSpPr txBox="1"/>
            <p:nvPr/>
          </p:nvSpPr>
          <p:spPr>
            <a:xfrm>
              <a:off x="1719849" y="2932709"/>
              <a:ext cx="860249" cy="177552"/>
            </a:xfrm>
            <a:prstGeom prst="rect">
              <a:avLst/>
            </a:prstGeom>
          </p:spPr>
          <p:txBody>
            <a:bodyPr wrap="none" rtlCol="0">
              <a:spAutoFit/>
            </a:bodyPr>
            <a:lstStyle/>
            <a:p>
              <a:pPr algn="ctr"/>
              <a:r>
                <a:rPr lang="en-US" sz="1000" i="1" dirty="0">
                  <a:solidFill>
                    <a:schemeClr val="bg1"/>
                  </a:solidFill>
                  <a:latin typeface="Calibri "/>
                  <a:cs typeface="Roboto Light"/>
                </a:rPr>
                <a:t>Via </a:t>
              </a:r>
              <a:r>
                <a:rPr lang="en-US" sz="1000" b="1" i="1" dirty="0">
                  <a:solidFill>
                    <a:schemeClr val="bg1"/>
                  </a:solidFill>
                  <a:latin typeface="Calibri "/>
                  <a:cs typeface="Roboto Light"/>
                </a:rPr>
                <a:t>Aster Capital</a:t>
              </a:r>
            </a:p>
          </p:txBody>
        </p:sp>
        <p:pic>
          <p:nvPicPr>
            <p:cNvPr id="45" name="Picture 8">
              <a:extLst>
                <a:ext uri="{FF2B5EF4-FFF2-40B4-BE49-F238E27FC236}">
                  <a16:creationId xmlns:a16="http://schemas.microsoft.com/office/drawing/2014/main" id="{D30EF0C5-AE34-D24C-86DD-F4F605F20130}"/>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tretch>
              <a:fillRect/>
            </a:stretch>
          </p:blipFill>
          <p:spPr bwMode="auto">
            <a:xfrm>
              <a:off x="1609973" y="2636135"/>
              <a:ext cx="1080000" cy="325621"/>
            </a:xfrm>
            <a:prstGeom prst="round1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43F9FB1C-CE1A-534B-82FD-04992CC4D6A0}"/>
              </a:ext>
            </a:extLst>
          </p:cNvPr>
          <p:cNvGrpSpPr>
            <a:grpSpLocks noChangeAspect="1"/>
          </p:cNvGrpSpPr>
          <p:nvPr/>
        </p:nvGrpSpPr>
        <p:grpSpPr>
          <a:xfrm>
            <a:off x="6202433" y="4616543"/>
            <a:ext cx="1497697" cy="551959"/>
            <a:chOff x="2976196" y="2734701"/>
            <a:chExt cx="1080000" cy="398034"/>
          </a:xfrm>
        </p:grpSpPr>
        <p:sp>
          <p:nvSpPr>
            <p:cNvPr id="42" name="TextBox 41">
              <a:extLst>
                <a:ext uri="{FF2B5EF4-FFF2-40B4-BE49-F238E27FC236}">
                  <a16:creationId xmlns:a16="http://schemas.microsoft.com/office/drawing/2014/main" id="{D8EE5D62-3355-0A4A-9613-9020A0E31B76}"/>
                </a:ext>
              </a:extLst>
            </p:cNvPr>
            <p:cNvSpPr txBox="1"/>
            <p:nvPr/>
          </p:nvSpPr>
          <p:spPr>
            <a:xfrm>
              <a:off x="3209756" y="2955178"/>
              <a:ext cx="612879" cy="177557"/>
            </a:xfrm>
            <a:prstGeom prst="rect">
              <a:avLst/>
            </a:prstGeom>
          </p:spPr>
          <p:txBody>
            <a:bodyPr wrap="none" rtlCol="0">
              <a:spAutoFit/>
            </a:bodyPr>
            <a:lstStyle/>
            <a:p>
              <a:pPr algn="ctr"/>
              <a:r>
                <a:rPr lang="en-US" sz="1000" i="1" dirty="0">
                  <a:solidFill>
                    <a:schemeClr val="bg1"/>
                  </a:solidFill>
                  <a:latin typeface="Calibri "/>
                  <a:cs typeface="Roboto Light"/>
                </a:rPr>
                <a:t>Via</a:t>
              </a:r>
              <a:r>
                <a:rPr lang="en-US" sz="1000" b="1" i="1" dirty="0">
                  <a:solidFill>
                    <a:schemeClr val="bg1"/>
                  </a:solidFill>
                  <a:latin typeface="Calibri "/>
                  <a:cs typeface="Roboto Light"/>
                </a:rPr>
                <a:t> Next 47</a:t>
              </a:r>
            </a:p>
          </p:txBody>
        </p:sp>
        <p:pic>
          <p:nvPicPr>
            <p:cNvPr id="43" name="Picture 42">
              <a:extLst>
                <a:ext uri="{FF2B5EF4-FFF2-40B4-BE49-F238E27FC236}">
                  <a16:creationId xmlns:a16="http://schemas.microsoft.com/office/drawing/2014/main" id="{84AF59DD-7941-7146-B237-6D5D14F38E1F}"/>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976196" y="2734701"/>
              <a:ext cx="1080000" cy="171725"/>
            </a:xfrm>
            <a:prstGeom prst="rect">
              <a:avLst/>
            </a:prstGeom>
          </p:spPr>
        </p:pic>
      </p:grpSp>
      <p:pic>
        <p:nvPicPr>
          <p:cNvPr id="40" name="Picture 4">
            <a:extLst>
              <a:ext uri="{FF2B5EF4-FFF2-40B4-BE49-F238E27FC236}">
                <a16:creationId xmlns:a16="http://schemas.microsoft.com/office/drawing/2014/main" id="{CC5F37D1-E074-3F48-A7E7-200EA90BEA72}"/>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tretch>
            <a:fillRect/>
          </a:stretch>
        </p:blipFill>
        <p:spPr bwMode="auto">
          <a:xfrm>
            <a:off x="1461906" y="4689993"/>
            <a:ext cx="1719330" cy="40505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a:extLst>
              <a:ext uri="{FF2B5EF4-FFF2-40B4-BE49-F238E27FC236}">
                <a16:creationId xmlns:a16="http://schemas.microsoft.com/office/drawing/2014/main" id="{921DB7EB-2D75-804B-B236-1EF1B7861771}"/>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tretch>
            <a:fillRect/>
          </a:stretch>
        </p:blipFill>
        <p:spPr bwMode="auto">
          <a:xfrm>
            <a:off x="6196938" y="6651067"/>
            <a:ext cx="1508686" cy="365102"/>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2E108DA3-1ECF-9F4F-B68A-3C62421A7E0B}"/>
              </a:ext>
            </a:extLst>
          </p:cNvPr>
          <p:cNvSpPr txBox="1"/>
          <p:nvPr/>
        </p:nvSpPr>
        <p:spPr>
          <a:xfrm>
            <a:off x="12030273" y="5621699"/>
            <a:ext cx="423666" cy="230832"/>
          </a:xfrm>
          <a:prstGeom prst="rect">
            <a:avLst/>
          </a:prstGeom>
        </p:spPr>
        <p:txBody>
          <a:bodyPr wrap="square" rtlCol="0">
            <a:spAutoFit/>
          </a:bodyPr>
          <a:lstStyle/>
          <a:p>
            <a:pPr marL="0" indent="0">
              <a:buNone/>
            </a:pPr>
            <a:r>
              <a:rPr lang="en-US" sz="900" b="1" dirty="0">
                <a:solidFill>
                  <a:schemeClr val="bg1"/>
                </a:solidFill>
                <a:latin typeface="Calibri "/>
                <a:cs typeface="Roboto Light"/>
              </a:rPr>
              <a:t>HQ</a:t>
            </a:r>
          </a:p>
        </p:txBody>
      </p:sp>
      <p:sp>
        <p:nvSpPr>
          <p:cNvPr id="47" name="Rectangle 46">
            <a:extLst>
              <a:ext uri="{FF2B5EF4-FFF2-40B4-BE49-F238E27FC236}">
                <a16:creationId xmlns:a16="http://schemas.microsoft.com/office/drawing/2014/main" id="{369685FB-ACF1-1146-A43E-503078046D17}"/>
              </a:ext>
            </a:extLst>
          </p:cNvPr>
          <p:cNvSpPr/>
          <p:nvPr/>
        </p:nvSpPr>
        <p:spPr>
          <a:xfrm>
            <a:off x="10160936" y="8567100"/>
            <a:ext cx="7233799" cy="1138773"/>
          </a:xfrm>
          <a:prstGeom prst="rect">
            <a:avLst/>
          </a:prstGeom>
        </p:spPr>
        <p:txBody>
          <a:bodyPr wrap="square" anchor="ctr">
            <a:spAutoFit/>
          </a:bodyPr>
          <a:lstStyle/>
          <a:p>
            <a:pPr algn="ctr"/>
            <a:r>
              <a:rPr lang="en-US" sz="2400" dirty="0">
                <a:solidFill>
                  <a:schemeClr val="bg1"/>
                </a:solidFill>
                <a:latin typeface="Calibri "/>
              </a:rPr>
              <a:t>Global Reach</a:t>
            </a:r>
          </a:p>
          <a:p>
            <a:pPr algn="ctr"/>
            <a:r>
              <a:rPr lang="en-US" sz="2000" b="1" dirty="0">
                <a:latin typeface="Calibri Light" panose="020F0302020204030204" pitchFamily="34" charset="0"/>
              </a:rPr>
              <a:t>New York</a:t>
            </a:r>
            <a:r>
              <a:rPr lang="he-IL" sz="2000" b="1" dirty="0">
                <a:latin typeface="Calibri Light" panose="020F0302020204030204" pitchFamily="34" charset="0"/>
              </a:rPr>
              <a:t> </a:t>
            </a:r>
            <a:r>
              <a:rPr lang="en-US" sz="2000" b="1" dirty="0">
                <a:latin typeface="Calibri Light" panose="020F0302020204030204" pitchFamily="34" charset="0"/>
              </a:rPr>
              <a:t>(HQ)</a:t>
            </a:r>
            <a:r>
              <a:rPr lang="en-US" sz="2000" dirty="0">
                <a:latin typeface="Calibri Light" panose="020F0302020204030204" pitchFamily="34" charset="0"/>
              </a:rPr>
              <a:t> | Washington | Houston | Tel Aviv | Paris | Brisbane</a:t>
            </a:r>
          </a:p>
          <a:p>
            <a:pPr algn="ctr"/>
            <a:endParaRPr lang="en-US" sz="2400" dirty="0">
              <a:solidFill>
                <a:schemeClr val="bg1"/>
              </a:solidFill>
              <a:latin typeface="Calibri "/>
            </a:endParaRPr>
          </a:p>
        </p:txBody>
      </p:sp>
      <p:sp>
        <p:nvSpPr>
          <p:cNvPr id="48" name="Rectangle 47">
            <a:extLst>
              <a:ext uri="{FF2B5EF4-FFF2-40B4-BE49-F238E27FC236}">
                <a16:creationId xmlns:a16="http://schemas.microsoft.com/office/drawing/2014/main" id="{A4762C0D-CC3A-0F49-8982-111D0DC55F06}"/>
              </a:ext>
            </a:extLst>
          </p:cNvPr>
          <p:cNvSpPr/>
          <p:nvPr/>
        </p:nvSpPr>
        <p:spPr>
          <a:xfrm>
            <a:off x="1522993" y="8567100"/>
            <a:ext cx="5978346" cy="461665"/>
          </a:xfrm>
          <a:prstGeom prst="rect">
            <a:avLst/>
          </a:prstGeom>
        </p:spPr>
        <p:txBody>
          <a:bodyPr wrap="square" anchor="ctr">
            <a:spAutoFit/>
          </a:bodyPr>
          <a:lstStyle/>
          <a:p>
            <a:pPr algn="ctr"/>
            <a:r>
              <a:rPr lang="en-US" sz="2400" dirty="0">
                <a:solidFill>
                  <a:schemeClr val="bg1"/>
                </a:solidFill>
                <a:latin typeface="Calibri "/>
              </a:rPr>
              <a:t>Unprecedented Investor Syndicate</a:t>
            </a:r>
          </a:p>
        </p:txBody>
      </p:sp>
      <p:pic>
        <p:nvPicPr>
          <p:cNvPr id="2" name="Picture 1">
            <a:extLst>
              <a:ext uri="{FF2B5EF4-FFF2-40B4-BE49-F238E27FC236}">
                <a16:creationId xmlns:a16="http://schemas.microsoft.com/office/drawing/2014/main" id="{4BA1EF50-CEB6-C045-B69F-114D726723F9}"/>
              </a:ext>
            </a:extLst>
          </p:cNvPr>
          <p:cNvPicPr>
            <a:picLocks noChangeAspect="1"/>
          </p:cNvPicPr>
          <p:nvPr/>
        </p:nvPicPr>
        <p:blipFill>
          <a:blip r:embed="rId18">
            <a:duotone>
              <a:schemeClr val="accent6">
                <a:shade val="45000"/>
                <a:satMod val="135000"/>
              </a:schemeClr>
              <a:prstClr val="white"/>
            </a:duotone>
          </a:blip>
          <a:stretch>
            <a:fillRect/>
          </a:stretch>
        </p:blipFill>
        <p:spPr>
          <a:xfrm>
            <a:off x="5998781" y="5444629"/>
            <a:ext cx="1905000" cy="952500"/>
          </a:xfrm>
          <a:prstGeom prst="rect">
            <a:avLst/>
          </a:prstGeom>
        </p:spPr>
      </p:pic>
      <p:sp>
        <p:nvSpPr>
          <p:cNvPr id="58" name="TextBox 57"/>
          <p:cNvSpPr txBox="1"/>
          <p:nvPr/>
        </p:nvSpPr>
        <p:spPr>
          <a:xfrm>
            <a:off x="9082008" y="1952708"/>
            <a:ext cx="3952457" cy="913710"/>
          </a:xfrm>
          <a:prstGeom prst="rect">
            <a:avLst/>
          </a:prstGeom>
          <a:noFill/>
        </p:spPr>
        <p:txBody>
          <a:bodyPr wrap="square" lIns="51434" tIns="25716" rIns="51434" bIns="25716" rtlCol="0">
            <a:spAutoFit/>
          </a:bodyPr>
          <a:lstStyle/>
          <a:p>
            <a:pPr>
              <a:buClr>
                <a:schemeClr val="tx2">
                  <a:lumMod val="25000"/>
                </a:schemeClr>
              </a:buClr>
              <a:buSzPct val="120000"/>
            </a:pPr>
            <a:r>
              <a:rPr lang="en-US" sz="2800" dirty="0">
                <a:solidFill>
                  <a:schemeClr val="bg1"/>
                </a:solidFill>
                <a:ea typeface="Arial" charset="0"/>
                <a:cs typeface="Arial" charset="0"/>
              </a:rPr>
              <a:t>Founded:</a:t>
            </a:r>
            <a:r>
              <a:rPr lang="en-US" sz="2800" dirty="0">
                <a:solidFill>
                  <a:schemeClr val="bg1">
                    <a:lumMod val="85000"/>
                  </a:schemeClr>
                </a:solidFill>
              </a:rPr>
              <a:t> </a:t>
            </a:r>
            <a:r>
              <a:rPr lang="en-US" sz="2800" dirty="0">
                <a:solidFill>
                  <a:schemeClr val="accent2"/>
                </a:solidFill>
              </a:rPr>
              <a:t>2014</a:t>
            </a:r>
            <a:r>
              <a:rPr lang="en-US" sz="2800" b="1" dirty="0">
                <a:solidFill>
                  <a:schemeClr val="accent2"/>
                </a:solidFill>
              </a:rPr>
              <a:t> </a:t>
            </a:r>
          </a:p>
          <a:p>
            <a:pPr>
              <a:buClr>
                <a:schemeClr val="tx2">
                  <a:lumMod val="25000"/>
                </a:schemeClr>
              </a:buClr>
              <a:buSzPct val="120000"/>
            </a:pPr>
            <a:r>
              <a:rPr lang="en-US" sz="2800" dirty="0">
                <a:solidFill>
                  <a:schemeClr val="bg1"/>
                </a:solidFill>
                <a:ea typeface="Arial" charset="0"/>
                <a:cs typeface="Arial" charset="0"/>
              </a:rPr>
              <a:t>Heritage:</a:t>
            </a:r>
            <a:r>
              <a:rPr lang="en-US" sz="2800" b="1" dirty="0">
                <a:solidFill>
                  <a:srgbClr val="E0534A"/>
                </a:solidFill>
                <a:ea typeface="Arial" charset="0"/>
                <a:cs typeface="Arial" charset="0"/>
              </a:rPr>
              <a:t> </a:t>
            </a:r>
            <a:r>
              <a:rPr lang="en-US" sz="2800" dirty="0">
                <a:solidFill>
                  <a:schemeClr val="accent2"/>
                </a:solidFill>
              </a:rPr>
              <a:t>Team8 Foundry</a:t>
            </a:r>
          </a:p>
        </p:txBody>
      </p:sp>
      <p:pic>
        <p:nvPicPr>
          <p:cNvPr id="7" name="Picture 6">
            <a:extLst>
              <a:ext uri="{FF2B5EF4-FFF2-40B4-BE49-F238E27FC236}">
                <a16:creationId xmlns:a16="http://schemas.microsoft.com/office/drawing/2014/main" id="{3888F5E8-5D8C-BD4A-B817-249D5163A3CB}"/>
              </a:ext>
            </a:extLst>
          </p:cNvPr>
          <p:cNvPicPr>
            <a:picLocks noChangeAspect="1"/>
          </p:cNvPicPr>
          <p:nvPr/>
        </p:nvPicPr>
        <p:blipFill>
          <a:blip r:embed="rId19"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350816" y="5732640"/>
            <a:ext cx="1941511" cy="376479"/>
          </a:xfrm>
          <a:prstGeom prst="rect">
            <a:avLst/>
          </a:prstGeom>
          <a:noFill/>
        </p:spPr>
      </p:pic>
      <p:pic>
        <p:nvPicPr>
          <p:cNvPr id="50" name="Picture 49">
            <a:extLst>
              <a:ext uri="{FF2B5EF4-FFF2-40B4-BE49-F238E27FC236}">
                <a16:creationId xmlns:a16="http://schemas.microsoft.com/office/drawing/2014/main" id="{222C5607-C593-7542-BAE3-49CCB7E078D6}"/>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5445575" y="1744230"/>
            <a:ext cx="3484323" cy="1330666"/>
          </a:xfrm>
          <a:prstGeom prst="rect">
            <a:avLst/>
          </a:prstGeom>
        </p:spPr>
      </p:pic>
    </p:spTree>
    <p:custDataLst>
      <p:tags r:id="rId1"/>
    </p:custDataLst>
    <p:extLst>
      <p:ext uri="{BB962C8B-B14F-4D97-AF65-F5344CB8AC3E}">
        <p14:creationId xmlns:p14="http://schemas.microsoft.com/office/powerpoint/2010/main" val="978273206"/>
      </p:ext>
    </p:extLst>
  </p:cSld>
  <p:clrMapOvr>
    <a:masterClrMapping/>
  </p:clrMapOvr>
  <p:transition spd="slow">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81C5915C-23DC-6545-9642-64D38F9FB753}"/>
              </a:ext>
            </a:extLst>
          </p:cNvPr>
          <p:cNvSpPr>
            <a:spLocks noGrp="1"/>
          </p:cNvSpPr>
          <p:nvPr>
            <p:ph type="body" idx="13"/>
          </p:nvPr>
        </p:nvSpPr>
        <p:spPr/>
        <p:txBody>
          <a:bodyPr/>
          <a:lstStyle/>
          <a:p>
            <a:r>
              <a:rPr lang="en-US" dirty="0">
                <a:effectLst>
                  <a:outerShdw blurRad="38100" dist="38100" dir="2700000" algn="tl">
                    <a:srgbClr val="000000">
                      <a:alpha val="43137"/>
                    </a:srgbClr>
                  </a:outerShdw>
                </a:effectLst>
              </a:rPr>
              <a:t>Multispectral Data Collection Capabilities</a:t>
            </a:r>
          </a:p>
        </p:txBody>
      </p:sp>
      <p:sp>
        <p:nvSpPr>
          <p:cNvPr id="5" name="Text Placeholder 1"/>
          <p:cNvSpPr>
            <a:spLocks noGrp="1"/>
          </p:cNvSpPr>
          <p:nvPr>
            <p:ph type="body" sz="quarter" idx="14"/>
          </p:nvPr>
        </p:nvSpPr>
        <p:spPr>
          <a:xfrm>
            <a:off x="1270702" y="1843313"/>
            <a:ext cx="15746600" cy="829698"/>
          </a:xfrm>
        </p:spPr>
        <p:txBody>
          <a:bodyPr/>
          <a:lstStyle/>
          <a:p>
            <a:pPr lvl="0"/>
            <a:r>
              <a:rPr lang="en-US" dirty="0"/>
              <a:t>Extreme Visibility Enhanced</a:t>
            </a:r>
          </a:p>
        </p:txBody>
      </p:sp>
      <p:sp>
        <p:nvSpPr>
          <p:cNvPr id="7" name="Rectangle 6"/>
          <p:cNvSpPr/>
          <p:nvPr/>
        </p:nvSpPr>
        <p:spPr>
          <a:xfrm>
            <a:off x="2937343" y="5244239"/>
            <a:ext cx="1581302" cy="461665"/>
          </a:xfrm>
          <a:prstGeom prst="rect">
            <a:avLst/>
          </a:prstGeom>
        </p:spPr>
        <p:txBody>
          <a:bodyPr wrap="square">
            <a:spAutoFit/>
          </a:bodyPr>
          <a:lstStyle/>
          <a:p>
            <a:pPr marL="0" marR="0" lvl="0" indent="0" algn="ctr" defTabSz="914445" rtl="0" eaLnBrk="1" fontAlgn="auto" latinLnBrk="0" hangingPunct="1">
              <a:lnSpc>
                <a:spcPct val="100000"/>
              </a:lnSpc>
              <a:spcBef>
                <a:spcPct val="20000"/>
              </a:spcBef>
              <a:spcAft>
                <a:spcPts val="0"/>
              </a:spcAft>
              <a:buClr>
                <a:srgbClr val="EF4138"/>
              </a:buClr>
              <a:buSzTx/>
              <a:buFontTx/>
              <a:buNone/>
              <a:tabLst/>
              <a:defRPr/>
            </a:pPr>
            <a:r>
              <a:rPr kumimoji="0" lang="en-US" sz="2400" b="1" i="0" u="none" strike="noStrike" kern="1200" cap="none" spc="0" normalizeH="0" baseline="0" noProof="0" dirty="0">
                <a:ln>
                  <a:noFill/>
                </a:ln>
                <a:solidFill>
                  <a:srgbClr val="EF4138"/>
                </a:solidFill>
                <a:effectLst/>
                <a:uLnTx/>
                <a:uFillTx/>
                <a:latin typeface="Calibri"/>
                <a:ea typeface="+mn-ea"/>
                <a:cs typeface="+mn-cs"/>
              </a:rPr>
              <a:t>Active</a:t>
            </a:r>
          </a:p>
        </p:txBody>
      </p:sp>
      <p:sp>
        <p:nvSpPr>
          <p:cNvPr id="9" name="Rectangle 8">
            <a:extLst>
              <a:ext uri="{FF2B5EF4-FFF2-40B4-BE49-F238E27FC236}">
                <a16:creationId xmlns:a16="http://schemas.microsoft.com/office/drawing/2014/main" id="{C7DD3062-5F9B-5A48-BBCA-2BE003728B47}"/>
              </a:ext>
            </a:extLst>
          </p:cNvPr>
          <p:cNvSpPr/>
          <p:nvPr/>
        </p:nvSpPr>
        <p:spPr>
          <a:xfrm>
            <a:off x="4867774" y="5271848"/>
            <a:ext cx="11503553" cy="1354217"/>
          </a:xfrm>
          <a:prstGeom prst="rect">
            <a:avLst/>
          </a:prstGeom>
        </p:spPr>
        <p:txBody>
          <a:bodyPr wrap="square">
            <a:spAutoFit/>
          </a:bodyPr>
          <a:lstStyle/>
          <a:p>
            <a:pPr marL="0" marR="0" lvl="0" indent="0" algn="l" defTabSz="914445" rtl="0" eaLnBrk="1" fontAlgn="auto" latinLnBrk="0" hangingPunct="1">
              <a:lnSpc>
                <a:spcPct val="100000"/>
              </a:lnSpc>
              <a:spcBef>
                <a:spcPts val="0"/>
              </a:spcBef>
              <a:spcAft>
                <a:spcPts val="1200"/>
              </a:spcAft>
              <a:buClr>
                <a:srgbClr val="EF4138"/>
              </a:buClr>
              <a:buSzTx/>
              <a:buFontTx/>
              <a:buNone/>
              <a:tabLst/>
              <a:defRPr/>
            </a:pPr>
            <a:r>
              <a:rPr kumimoji="0" lang="en-US" sz="2400" b="1" i="0" u="none" strike="noStrike" kern="1200" cap="none" spc="0" normalizeH="0" baseline="0" noProof="0" dirty="0">
                <a:ln>
                  <a:noFill/>
                </a:ln>
                <a:solidFill>
                  <a:srgbClr val="FFFFFF"/>
                </a:solidFill>
                <a:effectLst/>
                <a:uLnTx/>
                <a:uFillTx/>
                <a:latin typeface="Calibri"/>
                <a:ea typeface="+mn-ea"/>
                <a:cs typeface="+mn-cs"/>
              </a:rPr>
              <a:t>Precise, Periodic Queries of OT </a:t>
            </a:r>
            <a:r>
              <a:rPr kumimoji="0" lang="en-US" sz="2400" b="1" i="0" u="none" strike="noStrike" kern="1200" cap="none" spc="0" normalizeH="0" baseline="0" noProof="0" dirty="0">
                <a:ln>
                  <a:noFill/>
                </a:ln>
                <a:solidFill>
                  <a:srgbClr val="FFFFFF"/>
                </a:solidFill>
                <a:effectLst/>
                <a:highlight>
                  <a:srgbClr val="000000"/>
                </a:highlight>
                <a:uLnTx/>
                <a:uFillTx/>
                <a:latin typeface="Calibri"/>
                <a:ea typeface="+mn-ea"/>
                <a:cs typeface="+mn-cs"/>
              </a:rPr>
              <a:t>and IT Assets </a:t>
            </a:r>
          </a:p>
          <a:p>
            <a:pPr marL="457223" marR="0" lvl="1" indent="-457223" algn="l" defTabSz="914445" rtl="0" eaLnBrk="1" fontAlgn="auto" latinLnBrk="0" hangingPunct="1">
              <a:lnSpc>
                <a:spcPct val="100000"/>
              </a:lnSpc>
              <a:spcBef>
                <a:spcPts val="0"/>
              </a:spcBef>
              <a:spcAft>
                <a:spcPts val="0"/>
              </a:spcAft>
              <a:buClr>
                <a:srgbClr val="EF4138"/>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a:ea typeface="+mn-ea"/>
                <a:cs typeface="+mn-cs"/>
              </a:rPr>
              <a:t>Safely query ICS and non-ICS assets for enhanced visibility into asset configurations</a:t>
            </a:r>
          </a:p>
          <a:p>
            <a:pPr marL="457223" marR="0" lvl="1" indent="-457223" algn="l" defTabSz="914445" rtl="0" eaLnBrk="1" fontAlgn="auto" latinLnBrk="0" hangingPunct="1">
              <a:lnSpc>
                <a:spcPct val="100000"/>
              </a:lnSpc>
              <a:spcBef>
                <a:spcPts val="0"/>
              </a:spcBef>
              <a:spcAft>
                <a:spcPts val="0"/>
              </a:spcAft>
              <a:buClr>
                <a:srgbClr val="EF4138"/>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a:ea typeface="+mn-ea"/>
                <a:cs typeface="+mn-cs"/>
              </a:rPr>
              <a:t>Enhanced context for alerts and vulnerabilities</a:t>
            </a:r>
          </a:p>
        </p:txBody>
      </p:sp>
      <p:sp>
        <p:nvSpPr>
          <p:cNvPr id="10" name="Rectangle 9"/>
          <p:cNvSpPr/>
          <p:nvPr/>
        </p:nvSpPr>
        <p:spPr>
          <a:xfrm>
            <a:off x="2966352" y="7418760"/>
            <a:ext cx="1523282" cy="461665"/>
          </a:xfrm>
          <a:prstGeom prst="rect">
            <a:avLst/>
          </a:prstGeom>
        </p:spPr>
        <p:txBody>
          <a:bodyPr wrap="square">
            <a:spAutoFit/>
          </a:bodyPr>
          <a:lstStyle/>
          <a:p>
            <a:pPr marL="0" marR="0" lvl="0" indent="0" algn="ctr" defTabSz="914445" rtl="0" eaLnBrk="1" fontAlgn="auto" latinLnBrk="0" hangingPunct="1">
              <a:lnSpc>
                <a:spcPct val="100000"/>
              </a:lnSpc>
              <a:spcBef>
                <a:spcPct val="20000"/>
              </a:spcBef>
              <a:spcAft>
                <a:spcPts val="0"/>
              </a:spcAft>
              <a:buClr>
                <a:srgbClr val="EF4138"/>
              </a:buClr>
              <a:buSzTx/>
              <a:buFontTx/>
              <a:buNone/>
              <a:tabLst/>
              <a:defRPr/>
            </a:pPr>
            <a:r>
              <a:rPr kumimoji="0" lang="en-US" sz="2400" b="1" i="0" u="none" strike="noStrike" kern="1200" cap="none" spc="0" normalizeH="0" baseline="0" noProof="0" dirty="0">
                <a:ln>
                  <a:noFill/>
                </a:ln>
                <a:solidFill>
                  <a:srgbClr val="EF4138"/>
                </a:solidFill>
                <a:effectLst/>
                <a:uLnTx/>
                <a:uFillTx/>
                <a:latin typeface="Calibri"/>
                <a:ea typeface="+mn-ea"/>
                <a:cs typeface="+mn-cs"/>
              </a:rPr>
              <a:t>App DB</a:t>
            </a:r>
          </a:p>
        </p:txBody>
      </p:sp>
      <p:sp>
        <p:nvSpPr>
          <p:cNvPr id="12" name="Rectangle 11">
            <a:extLst>
              <a:ext uri="{FF2B5EF4-FFF2-40B4-BE49-F238E27FC236}">
                <a16:creationId xmlns:a16="http://schemas.microsoft.com/office/drawing/2014/main" id="{187814B8-EEED-1949-A1A5-90C44188FA2B}"/>
              </a:ext>
            </a:extLst>
          </p:cNvPr>
          <p:cNvSpPr/>
          <p:nvPr/>
        </p:nvSpPr>
        <p:spPr>
          <a:xfrm>
            <a:off x="4867774" y="7482816"/>
            <a:ext cx="11495663" cy="1354217"/>
          </a:xfrm>
          <a:prstGeom prst="rect">
            <a:avLst/>
          </a:prstGeom>
        </p:spPr>
        <p:txBody>
          <a:bodyPr wrap="square">
            <a:spAutoFit/>
          </a:bodyPr>
          <a:lstStyle/>
          <a:p>
            <a:pPr marL="0" marR="0" lvl="0" indent="0" algn="l" defTabSz="914445" rtl="0" eaLnBrk="1" fontAlgn="auto" latinLnBrk="0" hangingPunct="1">
              <a:lnSpc>
                <a:spcPct val="100000"/>
              </a:lnSpc>
              <a:spcBef>
                <a:spcPts val="0"/>
              </a:spcBef>
              <a:spcAft>
                <a:spcPts val="1200"/>
              </a:spcAft>
              <a:buClr>
                <a:srgbClr val="EF4138"/>
              </a:buClr>
              <a:buSzTx/>
              <a:buFontTx/>
              <a:buNone/>
              <a:tabLst/>
              <a:defRPr/>
            </a:pPr>
            <a:r>
              <a:rPr kumimoji="0" lang="en-US" sz="2400" b="1" i="0" u="none" strike="noStrike" kern="1200" cap="none" spc="0" normalizeH="0" baseline="0" noProof="0" dirty="0">
                <a:ln>
                  <a:noFill/>
                </a:ln>
                <a:solidFill>
                  <a:srgbClr val="FFFFFF"/>
                </a:solidFill>
                <a:effectLst/>
                <a:uLnTx/>
                <a:uFillTx/>
                <a:latin typeface="Calibri"/>
                <a:ea typeface="+mn-ea"/>
                <a:cs typeface="+mn-cs"/>
              </a:rPr>
              <a:t>Offline Enrichment of OT Asset Data</a:t>
            </a:r>
          </a:p>
          <a:p>
            <a:pPr marL="457223" marR="0" lvl="1" indent="-457223" algn="l" defTabSz="914445" rtl="0" eaLnBrk="1" fontAlgn="auto" latinLnBrk="0" hangingPunct="1">
              <a:lnSpc>
                <a:spcPct val="100000"/>
              </a:lnSpc>
              <a:spcBef>
                <a:spcPts val="0"/>
              </a:spcBef>
              <a:spcAft>
                <a:spcPts val="0"/>
              </a:spcAft>
              <a:buClr>
                <a:srgbClr val="EF4138"/>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a:ea typeface="+mn-ea"/>
                <a:cs typeface="+mn-cs"/>
              </a:rPr>
              <a:t>Ingest and parse PLC/RTU project and other configuration files and binaries</a:t>
            </a:r>
          </a:p>
          <a:p>
            <a:pPr marL="457223" marR="0" lvl="1" indent="-457223" algn="l" defTabSz="914445" rtl="0" eaLnBrk="1" fontAlgn="auto" latinLnBrk="0" hangingPunct="1">
              <a:lnSpc>
                <a:spcPct val="100000"/>
              </a:lnSpc>
              <a:spcBef>
                <a:spcPts val="0"/>
              </a:spcBef>
              <a:spcAft>
                <a:spcPts val="0"/>
              </a:spcAft>
              <a:buClr>
                <a:srgbClr val="EF4138"/>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a:ea typeface="+mn-ea"/>
                <a:cs typeface="+mn-cs"/>
              </a:rPr>
              <a:t>Gain nearly 100% asset coverage and enhanced asset configuration details</a:t>
            </a:r>
          </a:p>
        </p:txBody>
      </p:sp>
      <p:sp>
        <p:nvSpPr>
          <p:cNvPr id="13" name="Rectangle 12"/>
          <p:cNvSpPr/>
          <p:nvPr/>
        </p:nvSpPr>
        <p:spPr>
          <a:xfrm>
            <a:off x="2882752" y="3028131"/>
            <a:ext cx="1690484" cy="461665"/>
          </a:xfrm>
          <a:prstGeom prst="rect">
            <a:avLst/>
          </a:prstGeom>
        </p:spPr>
        <p:txBody>
          <a:bodyPr wrap="square">
            <a:spAutoFit/>
          </a:bodyPr>
          <a:lstStyle/>
          <a:p>
            <a:pPr marL="0" marR="0" lvl="0" indent="0" algn="ctr" defTabSz="914445" rtl="0" eaLnBrk="1" fontAlgn="auto" latinLnBrk="0" hangingPunct="1">
              <a:lnSpc>
                <a:spcPct val="100000"/>
              </a:lnSpc>
              <a:spcBef>
                <a:spcPct val="20000"/>
              </a:spcBef>
              <a:spcAft>
                <a:spcPts val="0"/>
              </a:spcAft>
              <a:buClr>
                <a:srgbClr val="EF4138"/>
              </a:buClr>
              <a:buSzTx/>
              <a:buFontTx/>
              <a:buNone/>
              <a:tabLst/>
              <a:defRPr/>
            </a:pPr>
            <a:r>
              <a:rPr kumimoji="0" lang="en-US" sz="2400" b="1" i="0" u="none" strike="noStrike" kern="1200" cap="none" spc="0" normalizeH="0" baseline="0" noProof="0" dirty="0">
                <a:ln>
                  <a:noFill/>
                </a:ln>
                <a:solidFill>
                  <a:srgbClr val="EF4138"/>
                </a:solidFill>
                <a:effectLst/>
                <a:uLnTx/>
                <a:uFillTx/>
                <a:latin typeface="Calibri"/>
                <a:ea typeface="+mn-ea"/>
                <a:cs typeface="+mn-cs"/>
              </a:rPr>
              <a:t>Passive</a:t>
            </a:r>
          </a:p>
        </p:txBody>
      </p:sp>
      <p:sp>
        <p:nvSpPr>
          <p:cNvPr id="15" name="Rectangle 14">
            <a:extLst>
              <a:ext uri="{FF2B5EF4-FFF2-40B4-BE49-F238E27FC236}">
                <a16:creationId xmlns:a16="http://schemas.microsoft.com/office/drawing/2014/main" id="{EF1DB41F-A975-AB43-AED9-0F6162CCA720}"/>
              </a:ext>
            </a:extLst>
          </p:cNvPr>
          <p:cNvSpPr/>
          <p:nvPr/>
        </p:nvSpPr>
        <p:spPr>
          <a:xfrm>
            <a:off x="4867774" y="3081017"/>
            <a:ext cx="11503553" cy="1354217"/>
          </a:xfrm>
          <a:prstGeom prst="rect">
            <a:avLst/>
          </a:prstGeom>
        </p:spPr>
        <p:txBody>
          <a:bodyPr wrap="square">
            <a:spAutoFit/>
          </a:bodyPr>
          <a:lstStyle/>
          <a:p>
            <a:pPr marL="0" marR="0" lvl="0" indent="0" algn="l" defTabSz="914445" rtl="0" eaLnBrk="1" fontAlgn="auto" latinLnBrk="0" hangingPunct="1">
              <a:lnSpc>
                <a:spcPct val="100000"/>
              </a:lnSpc>
              <a:spcBef>
                <a:spcPts val="0"/>
              </a:spcBef>
              <a:spcAft>
                <a:spcPts val="1200"/>
              </a:spcAft>
              <a:buClr>
                <a:srgbClr val="EF4138"/>
              </a:buClr>
              <a:buSzTx/>
              <a:buFontTx/>
              <a:buNone/>
              <a:tabLst/>
              <a:defRPr/>
            </a:pPr>
            <a:r>
              <a:rPr kumimoji="0" lang="en-US" sz="2400" b="1" i="0" u="none" strike="noStrike" kern="1200" cap="none" spc="0" normalizeH="0" baseline="0" noProof="0" dirty="0">
                <a:ln>
                  <a:noFill/>
                </a:ln>
                <a:solidFill>
                  <a:srgbClr val="FFFFFF"/>
                </a:solidFill>
                <a:effectLst/>
                <a:uLnTx/>
                <a:uFillTx/>
                <a:latin typeface="Calibri"/>
                <a:ea typeface="+mn-ea"/>
                <a:cs typeface="+mn-cs"/>
              </a:rPr>
              <a:t>Continuous, Real-time Monitoring of OT Networks</a:t>
            </a:r>
          </a:p>
          <a:p>
            <a:pPr marL="457223" marR="0" lvl="1" indent="-457223" algn="l" defTabSz="914445" rtl="0" eaLnBrk="1" fontAlgn="auto" latinLnBrk="0" hangingPunct="1">
              <a:lnSpc>
                <a:spcPct val="100000"/>
              </a:lnSpc>
              <a:spcBef>
                <a:spcPts val="0"/>
              </a:spcBef>
              <a:spcAft>
                <a:spcPts val="0"/>
              </a:spcAft>
              <a:buClr>
                <a:srgbClr val="EF4138"/>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a:ea typeface="+mn-ea"/>
                <a:cs typeface="+mn-cs"/>
              </a:rPr>
              <a:t>Rapidly discover network communications and asset details down to the I/O level</a:t>
            </a:r>
          </a:p>
          <a:p>
            <a:pPr marL="457223" marR="0" lvl="1" indent="-457223" algn="l" defTabSz="914445" rtl="0" eaLnBrk="1" fontAlgn="auto" latinLnBrk="0" hangingPunct="1">
              <a:lnSpc>
                <a:spcPct val="100000"/>
              </a:lnSpc>
              <a:spcBef>
                <a:spcPts val="0"/>
              </a:spcBef>
              <a:spcAft>
                <a:spcPts val="0"/>
              </a:spcAft>
              <a:buClr>
                <a:srgbClr val="EF4138"/>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a:ea typeface="+mn-ea"/>
                <a:cs typeface="+mn-cs"/>
              </a:rPr>
              <a:t>Field Proven and 100% safe for OT networks</a:t>
            </a:r>
          </a:p>
        </p:txBody>
      </p:sp>
      <p:pic>
        <p:nvPicPr>
          <p:cNvPr id="16" name="Picture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97396" y="3671229"/>
            <a:ext cx="661194" cy="661194"/>
          </a:xfrm>
          <a:prstGeom prst="rect">
            <a:avLst/>
          </a:prstGeom>
        </p:spPr>
      </p:pic>
      <p:pic>
        <p:nvPicPr>
          <p:cNvPr id="17" name="Picture 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71967" y="5865188"/>
            <a:ext cx="712055" cy="712055"/>
          </a:xfrm>
          <a:prstGeom prst="rect">
            <a:avLst/>
          </a:prstGeom>
        </p:spPr>
      </p:pic>
      <p:pic>
        <p:nvPicPr>
          <p:cNvPr id="18" name="Picture 1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44813" y="7858827"/>
            <a:ext cx="966360" cy="1049009"/>
          </a:xfrm>
          <a:prstGeom prst="rect">
            <a:avLst/>
          </a:prstGeom>
        </p:spPr>
      </p:pic>
      <p:grpSp>
        <p:nvGrpSpPr>
          <p:cNvPr id="2" name="Group 1"/>
          <p:cNvGrpSpPr/>
          <p:nvPr/>
        </p:nvGrpSpPr>
        <p:grpSpPr>
          <a:xfrm>
            <a:off x="2588214" y="2707283"/>
            <a:ext cx="13551580" cy="6483350"/>
            <a:chOff x="1788242" y="2763259"/>
            <a:chExt cx="14312151" cy="6746599"/>
          </a:xfrm>
        </p:grpSpPr>
        <p:sp>
          <p:nvSpPr>
            <p:cNvPr id="14" name="Rectangle 13"/>
            <p:cNvSpPr/>
            <p:nvPr/>
          </p:nvSpPr>
          <p:spPr>
            <a:xfrm>
              <a:off x="1788242" y="2763259"/>
              <a:ext cx="14312151" cy="2145114"/>
            </a:xfrm>
            <a:prstGeom prst="rect">
              <a:avLst/>
            </a:prstGeom>
            <a:noFill/>
            <a:ln w="28575">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78" rtl="0" eaLnBrk="1" fontAlgn="auto" latinLnBrk="0" hangingPunct="1">
                <a:lnSpc>
                  <a:spcPct val="100000"/>
                </a:lnSpc>
                <a:spcBef>
                  <a:spcPts val="0"/>
                </a:spcBef>
                <a:spcAft>
                  <a:spcPts val="0"/>
                </a:spcAft>
                <a:buClrTx/>
                <a:buSzTx/>
                <a:buFontTx/>
                <a:buNone/>
                <a:tabLst/>
                <a:defRPr/>
              </a:pPr>
              <a:endParaRPr kumimoji="0" lang="he-IL" sz="3600" b="0" i="0" u="none" strike="noStrike" kern="1200" cap="none" spc="0" normalizeH="0" baseline="0" noProof="0">
                <a:ln>
                  <a:noFill/>
                </a:ln>
                <a:solidFill>
                  <a:srgbClr val="FFFFFF"/>
                </a:solidFill>
                <a:effectLst/>
                <a:uLnTx/>
                <a:uFillTx/>
                <a:latin typeface="Calibri"/>
                <a:ea typeface="+mn-ea"/>
                <a:cs typeface="Arial" panose="020B0604020202020204" pitchFamily="34" charset="0"/>
              </a:endParaRPr>
            </a:p>
          </p:txBody>
        </p:sp>
        <p:sp>
          <p:nvSpPr>
            <p:cNvPr id="20" name="Rectangle 19"/>
            <p:cNvSpPr/>
            <p:nvPr/>
          </p:nvSpPr>
          <p:spPr>
            <a:xfrm>
              <a:off x="1788242" y="5064002"/>
              <a:ext cx="14312151" cy="2145114"/>
            </a:xfrm>
            <a:prstGeom prst="rect">
              <a:avLst/>
            </a:prstGeom>
            <a:noFill/>
            <a:ln w="28575">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78" rtl="0" eaLnBrk="1" fontAlgn="auto" latinLnBrk="0" hangingPunct="1">
                <a:lnSpc>
                  <a:spcPct val="100000"/>
                </a:lnSpc>
                <a:spcBef>
                  <a:spcPts val="0"/>
                </a:spcBef>
                <a:spcAft>
                  <a:spcPts val="0"/>
                </a:spcAft>
                <a:buClrTx/>
                <a:buSzTx/>
                <a:buFontTx/>
                <a:buNone/>
                <a:tabLst/>
                <a:defRPr/>
              </a:pPr>
              <a:endParaRPr kumimoji="0" lang="he-IL" sz="3600" b="0" i="0" u="none" strike="noStrike" kern="1200" cap="none" spc="0" normalizeH="0" baseline="0" noProof="0">
                <a:ln>
                  <a:noFill/>
                </a:ln>
                <a:solidFill>
                  <a:srgbClr val="FFFFFF"/>
                </a:solidFill>
                <a:effectLst/>
                <a:uLnTx/>
                <a:uFillTx/>
                <a:latin typeface="Calibri"/>
                <a:ea typeface="+mn-ea"/>
                <a:cs typeface="Arial" panose="020B0604020202020204" pitchFamily="34" charset="0"/>
              </a:endParaRPr>
            </a:p>
          </p:txBody>
        </p:sp>
        <p:sp>
          <p:nvSpPr>
            <p:cNvPr id="21" name="Rectangle 20"/>
            <p:cNvSpPr/>
            <p:nvPr/>
          </p:nvSpPr>
          <p:spPr>
            <a:xfrm>
              <a:off x="1788242" y="7364744"/>
              <a:ext cx="14312151" cy="2145114"/>
            </a:xfrm>
            <a:prstGeom prst="rect">
              <a:avLst/>
            </a:prstGeom>
            <a:noFill/>
            <a:ln w="28575">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78" rtl="0" eaLnBrk="1" fontAlgn="auto" latinLnBrk="0" hangingPunct="1">
                <a:lnSpc>
                  <a:spcPct val="100000"/>
                </a:lnSpc>
                <a:spcBef>
                  <a:spcPts val="0"/>
                </a:spcBef>
                <a:spcAft>
                  <a:spcPts val="0"/>
                </a:spcAft>
                <a:buClrTx/>
                <a:buSzTx/>
                <a:buFontTx/>
                <a:buNone/>
                <a:tabLst/>
                <a:defRPr/>
              </a:pPr>
              <a:endParaRPr kumimoji="0" lang="he-IL" sz="3600" b="0" i="0" u="none" strike="noStrike" kern="1200" cap="none" spc="0" normalizeH="0" baseline="0" noProof="0">
                <a:ln>
                  <a:noFill/>
                </a:ln>
                <a:solidFill>
                  <a:srgbClr val="FFFFFF"/>
                </a:solidFill>
                <a:effectLst/>
                <a:uLnTx/>
                <a:uFillTx/>
                <a:latin typeface="Calibri"/>
                <a:ea typeface="+mn-ea"/>
                <a:cs typeface="Arial" panose="020B0604020202020204" pitchFamily="34" charset="0"/>
              </a:endParaRPr>
            </a:p>
          </p:txBody>
        </p:sp>
      </p:grpSp>
      <p:grpSp>
        <p:nvGrpSpPr>
          <p:cNvPr id="11" name="Group 10"/>
          <p:cNvGrpSpPr>
            <a:grpSpLocks noChangeAspect="1"/>
          </p:cNvGrpSpPr>
          <p:nvPr/>
        </p:nvGrpSpPr>
        <p:grpSpPr>
          <a:xfrm>
            <a:off x="713288" y="521757"/>
            <a:ext cx="1465853" cy="1592034"/>
            <a:chOff x="16754088" y="645108"/>
            <a:chExt cx="995191" cy="1080858"/>
          </a:xfrm>
        </p:grpSpPr>
        <p:sp>
          <p:nvSpPr>
            <p:cNvPr id="23" name="Flowchart: Decision 22"/>
            <p:cNvSpPr/>
            <p:nvPr/>
          </p:nvSpPr>
          <p:spPr>
            <a:xfrm>
              <a:off x="16754088" y="1168993"/>
              <a:ext cx="995191" cy="556973"/>
            </a:xfrm>
            <a:prstGeom prst="flowChartDecision">
              <a:avLst/>
            </a:prstGeom>
            <a:solidFill>
              <a:srgbClr val="000000"/>
            </a:solidFill>
            <a:ln w="28575">
              <a:gradFill>
                <a:gsLst>
                  <a:gs pos="0">
                    <a:srgbClr val="71C5E6"/>
                  </a:gs>
                  <a:gs pos="100000">
                    <a:srgbClr val="E0534A"/>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23" algn="ctr" defTabSz="914078" rtl="0" eaLnBrk="1" fontAlgn="auto" latinLnBrk="0" hangingPunct="1">
                <a:lnSpc>
                  <a:spcPts val="36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Calibri"/>
                <a:ea typeface="+mn-ea"/>
                <a:cs typeface="+mn-cs"/>
              </a:endParaRPr>
            </a:p>
          </p:txBody>
        </p:sp>
        <p:grpSp>
          <p:nvGrpSpPr>
            <p:cNvPr id="3" name="Group 2"/>
            <p:cNvGrpSpPr/>
            <p:nvPr/>
          </p:nvGrpSpPr>
          <p:grpSpPr>
            <a:xfrm>
              <a:off x="16754088" y="962093"/>
              <a:ext cx="995191" cy="660472"/>
              <a:chOff x="16754088" y="946853"/>
              <a:chExt cx="995191" cy="660472"/>
            </a:xfrm>
          </p:grpSpPr>
          <p:sp>
            <p:nvSpPr>
              <p:cNvPr id="24" name="Flowchart: Decision 23"/>
              <p:cNvSpPr/>
              <p:nvPr/>
            </p:nvSpPr>
            <p:spPr>
              <a:xfrm>
                <a:off x="16754088" y="1050352"/>
                <a:ext cx="995191" cy="556973"/>
              </a:xfrm>
              <a:prstGeom prst="flowChartDecision">
                <a:avLst/>
              </a:prstGeom>
              <a:solidFill>
                <a:srgbClr val="00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23" algn="ctr" defTabSz="914078" rtl="0" eaLnBrk="1" fontAlgn="auto" latinLnBrk="0" hangingPunct="1">
                  <a:lnSpc>
                    <a:spcPts val="36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Calibri"/>
                  <a:ea typeface="+mn-ea"/>
                  <a:cs typeface="+mn-cs"/>
                </a:endParaRPr>
              </a:p>
            </p:txBody>
          </p:sp>
          <p:sp>
            <p:nvSpPr>
              <p:cNvPr id="25" name="Flowchart: Decision 24"/>
              <p:cNvSpPr/>
              <p:nvPr/>
            </p:nvSpPr>
            <p:spPr>
              <a:xfrm>
                <a:off x="16754088" y="946853"/>
                <a:ext cx="995191" cy="556973"/>
              </a:xfrm>
              <a:prstGeom prst="flowChartDecision">
                <a:avLst/>
              </a:prstGeom>
              <a:noFill/>
              <a:ln w="28575">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23" algn="ctr" defTabSz="914078" rtl="0" eaLnBrk="1" fontAlgn="auto" latinLnBrk="0" hangingPunct="1">
                  <a:lnSpc>
                    <a:spcPts val="36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41" name="Group 40"/>
            <p:cNvGrpSpPr/>
            <p:nvPr/>
          </p:nvGrpSpPr>
          <p:grpSpPr>
            <a:xfrm>
              <a:off x="16754088" y="742763"/>
              <a:ext cx="995191" cy="660472"/>
              <a:chOff x="16754088" y="946853"/>
              <a:chExt cx="995191" cy="660472"/>
            </a:xfrm>
          </p:grpSpPr>
          <p:sp>
            <p:nvSpPr>
              <p:cNvPr id="42" name="Flowchart: Decision 41"/>
              <p:cNvSpPr/>
              <p:nvPr/>
            </p:nvSpPr>
            <p:spPr>
              <a:xfrm>
                <a:off x="16754088" y="1050352"/>
                <a:ext cx="995191" cy="556973"/>
              </a:xfrm>
              <a:prstGeom prst="flowChartDecision">
                <a:avLst/>
              </a:prstGeom>
              <a:solidFill>
                <a:srgbClr val="00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23" algn="ctr" defTabSz="914078" rtl="0" eaLnBrk="1" fontAlgn="auto" latinLnBrk="0" hangingPunct="1">
                  <a:lnSpc>
                    <a:spcPts val="36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Calibri"/>
                  <a:ea typeface="+mn-ea"/>
                  <a:cs typeface="+mn-cs"/>
                </a:endParaRPr>
              </a:p>
            </p:txBody>
          </p:sp>
          <p:sp>
            <p:nvSpPr>
              <p:cNvPr id="43" name="Flowchart: Decision 42"/>
              <p:cNvSpPr/>
              <p:nvPr/>
            </p:nvSpPr>
            <p:spPr>
              <a:xfrm>
                <a:off x="16754088" y="946853"/>
                <a:ext cx="995191" cy="556973"/>
              </a:xfrm>
              <a:prstGeom prst="flowChartDecision">
                <a:avLst/>
              </a:prstGeom>
              <a:noFill/>
              <a:ln w="28575">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23" algn="ctr" defTabSz="914078" rtl="0" eaLnBrk="1" fontAlgn="auto" latinLnBrk="0" hangingPunct="1">
                  <a:lnSpc>
                    <a:spcPts val="36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Calibri"/>
                  <a:ea typeface="+mn-ea"/>
                  <a:cs typeface="+mn-cs"/>
                </a:endParaRPr>
              </a:p>
            </p:txBody>
          </p:sp>
        </p:grpSp>
        <p:sp>
          <p:nvSpPr>
            <p:cNvPr id="45" name="Flowchart: Decision 44"/>
            <p:cNvSpPr/>
            <p:nvPr/>
          </p:nvSpPr>
          <p:spPr>
            <a:xfrm>
              <a:off x="16754088" y="645108"/>
              <a:ext cx="995191" cy="556972"/>
            </a:xfrm>
            <a:prstGeom prst="flowChartDecision">
              <a:avLst/>
            </a:prstGeom>
            <a:solidFill>
              <a:srgbClr val="00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23" algn="ctr" defTabSz="914078" rtl="0" eaLnBrk="1" fontAlgn="auto" latinLnBrk="0" hangingPunct="1">
                <a:lnSpc>
                  <a:spcPts val="36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Calibri"/>
                <a:ea typeface="+mn-ea"/>
                <a:cs typeface="+mn-cs"/>
              </a:endParaRPr>
            </a:p>
          </p:txBody>
        </p:sp>
      </p:grpSp>
    </p:spTree>
    <p:custDataLst>
      <p:tags r:id="rId1"/>
    </p:custDataLst>
    <p:extLst>
      <p:ext uri="{BB962C8B-B14F-4D97-AF65-F5344CB8AC3E}">
        <p14:creationId xmlns:p14="http://schemas.microsoft.com/office/powerpoint/2010/main" val="2813611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0D664D7-2CBD-3E4E-B257-07AB974C0CA0}"/>
              </a:ext>
            </a:extLst>
          </p:cNvPr>
          <p:cNvSpPr/>
          <p:nvPr/>
        </p:nvSpPr>
        <p:spPr>
          <a:xfrm>
            <a:off x="0" y="2727685"/>
            <a:ext cx="18288000" cy="6650231"/>
          </a:xfrm>
          <a:prstGeom prst="rect">
            <a:avLst/>
          </a:prstGeom>
          <a:pattFill prst="pct40">
            <a:fgClr>
              <a:schemeClr val="bg1">
                <a:lumMod val="95000"/>
              </a:schemeClr>
            </a:fgClr>
            <a:bgClr>
              <a:schemeClr val="bg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D113C060-E649-1B43-842F-939401FE32BF}"/>
              </a:ext>
            </a:extLst>
          </p:cNvPr>
          <p:cNvSpPr>
            <a:spLocks noGrp="1"/>
          </p:cNvSpPr>
          <p:nvPr>
            <p:ph type="body" idx="13"/>
          </p:nvPr>
        </p:nvSpPr>
        <p:spPr/>
        <p:txBody>
          <a:bodyPr/>
          <a:lstStyle/>
          <a:p>
            <a:r>
              <a:rPr lang="en-US" dirty="0"/>
              <a:t>Technology Ecosystem Integrations &amp; Deployment Options</a:t>
            </a:r>
          </a:p>
        </p:txBody>
      </p:sp>
      <p:sp>
        <p:nvSpPr>
          <p:cNvPr id="9" name="Text Placeholder 8">
            <a:extLst>
              <a:ext uri="{FF2B5EF4-FFF2-40B4-BE49-F238E27FC236}">
                <a16:creationId xmlns:a16="http://schemas.microsoft.com/office/drawing/2014/main" id="{60F638C2-138D-BD42-9551-4A1BF798F0EF}"/>
              </a:ext>
            </a:extLst>
          </p:cNvPr>
          <p:cNvSpPr>
            <a:spLocks noGrp="1"/>
          </p:cNvSpPr>
          <p:nvPr>
            <p:ph type="body" sz="quarter" idx="18"/>
          </p:nvPr>
        </p:nvSpPr>
        <p:spPr/>
        <p:txBody>
          <a:bodyPr/>
          <a:lstStyle/>
          <a:p>
            <a:pPr marL="0" indent="0" algn="ctr">
              <a:buNone/>
            </a:pPr>
            <a:r>
              <a:rPr lang="en-US" dirty="0"/>
              <a:t>Claroty Derived Integrations and Validated Deployment Options</a:t>
            </a:r>
          </a:p>
        </p:txBody>
      </p:sp>
      <p:grpSp>
        <p:nvGrpSpPr>
          <p:cNvPr id="30" name="Group 29"/>
          <p:cNvGrpSpPr/>
          <p:nvPr/>
        </p:nvGrpSpPr>
        <p:grpSpPr>
          <a:xfrm>
            <a:off x="4846504" y="2727685"/>
            <a:ext cx="8899792" cy="6855170"/>
            <a:chOff x="4694104" y="2555409"/>
            <a:chExt cx="8899792" cy="6855170"/>
          </a:xfrm>
        </p:grpSpPr>
        <p:pic>
          <p:nvPicPr>
            <p:cNvPr id="4" name="Picture 3">
              <a:extLst>
                <a:ext uri="{FF2B5EF4-FFF2-40B4-BE49-F238E27FC236}">
                  <a16:creationId xmlns:a16="http://schemas.microsoft.com/office/drawing/2014/main" id="{BB4F610C-4B48-F045-850B-7AF53B60498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94104" y="2555409"/>
              <a:ext cx="8899792" cy="2233408"/>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55801" y="4519673"/>
              <a:ext cx="1776397" cy="1364273"/>
            </a:xfrm>
            <a:prstGeom prst="rect">
              <a:avLst/>
            </a:prstGeom>
          </p:spPr>
        </p:pic>
        <p:pic>
          <p:nvPicPr>
            <p:cNvPr id="19" name="Picture 1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991840" y="4519673"/>
              <a:ext cx="1776397" cy="1364273"/>
            </a:xfrm>
            <a:prstGeom prst="rect">
              <a:avLst/>
            </a:prstGeom>
          </p:spPr>
        </p:pic>
        <p:pic>
          <p:nvPicPr>
            <p:cNvPr id="23" name="Picture 2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70501" y="4519673"/>
              <a:ext cx="1776397" cy="1364273"/>
            </a:xfrm>
            <a:prstGeom prst="rect">
              <a:avLst/>
            </a:prstGeom>
          </p:spPr>
        </p:pic>
        <p:pic>
          <p:nvPicPr>
            <p:cNvPr id="25" name="Picture 2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713560" y="4519673"/>
              <a:ext cx="1776397" cy="1364273"/>
            </a:xfrm>
            <a:prstGeom prst="rect">
              <a:avLst/>
            </a:prstGeom>
          </p:spPr>
        </p:pic>
        <p:pic>
          <p:nvPicPr>
            <p:cNvPr id="27" name="Picture 2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756685" y="4519673"/>
              <a:ext cx="1776397" cy="1364273"/>
            </a:xfrm>
            <a:prstGeom prst="rect">
              <a:avLst/>
            </a:prstGeom>
          </p:spPr>
        </p:pic>
        <p:pic>
          <p:nvPicPr>
            <p:cNvPr id="21" name="Picture 2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470501" y="5695217"/>
              <a:ext cx="1776397" cy="1364273"/>
            </a:xfrm>
            <a:prstGeom prst="rect">
              <a:avLst/>
            </a:prstGeom>
          </p:spPr>
        </p:pic>
        <p:pic>
          <p:nvPicPr>
            <p:cNvPr id="20" name="Picture 19"/>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470501" y="6870761"/>
              <a:ext cx="1776397" cy="1364273"/>
            </a:xfrm>
            <a:prstGeom prst="rect">
              <a:avLst/>
            </a:prstGeom>
          </p:spPr>
        </p:pic>
        <p:pic>
          <p:nvPicPr>
            <p:cNvPr id="3" name="Picture 2"/>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470501" y="8046306"/>
              <a:ext cx="1776397" cy="1364273"/>
            </a:xfrm>
            <a:prstGeom prst="rect">
              <a:avLst/>
            </a:prstGeom>
          </p:spPr>
        </p:pic>
        <p:pic>
          <p:nvPicPr>
            <p:cNvPr id="28" name="Picture 27"/>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991840" y="5695217"/>
              <a:ext cx="1776397" cy="1364273"/>
            </a:xfrm>
            <a:prstGeom prst="rect">
              <a:avLst/>
            </a:prstGeom>
          </p:spPr>
        </p:pic>
        <p:pic>
          <p:nvPicPr>
            <p:cNvPr id="29" name="Picture 2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1756685" y="5695217"/>
              <a:ext cx="1776397" cy="1364273"/>
            </a:xfrm>
            <a:prstGeom prst="rect">
              <a:avLst/>
            </a:prstGeom>
          </p:spPr>
        </p:pic>
        <p:pic>
          <p:nvPicPr>
            <p:cNvPr id="26" name="Picture 25"/>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713560" y="5695217"/>
              <a:ext cx="1776397" cy="1364273"/>
            </a:xfrm>
            <a:prstGeom prst="rect">
              <a:avLst/>
            </a:prstGeom>
          </p:spPr>
        </p:pic>
        <p:pic>
          <p:nvPicPr>
            <p:cNvPr id="24" name="Picture 23"/>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713560" y="6870761"/>
              <a:ext cx="1776397" cy="1364273"/>
            </a:xfrm>
            <a:prstGeom prst="rect">
              <a:avLst/>
            </a:prstGeom>
          </p:spPr>
        </p:pic>
      </p:grpSp>
    </p:spTree>
    <p:custDataLst>
      <p:tags r:id="rId1"/>
    </p:custDataLst>
    <p:extLst>
      <p:ext uri="{BB962C8B-B14F-4D97-AF65-F5344CB8AC3E}">
        <p14:creationId xmlns:p14="http://schemas.microsoft.com/office/powerpoint/2010/main" val="8856954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3"/>
          </p:nvPr>
        </p:nvSpPr>
        <p:spPr/>
        <p:txBody>
          <a:bodyPr/>
          <a:lstStyle/>
          <a:p>
            <a:r>
              <a:rPr lang="en-US" dirty="0"/>
              <a:t>Appendix B: Claroty Coverage</a:t>
            </a:r>
          </a:p>
        </p:txBody>
      </p:sp>
    </p:spTree>
    <p:custDataLst>
      <p:tags r:id="rId1"/>
    </p:custDataLst>
    <p:extLst>
      <p:ext uri="{BB962C8B-B14F-4D97-AF65-F5344CB8AC3E}">
        <p14:creationId xmlns:p14="http://schemas.microsoft.com/office/powerpoint/2010/main" val="37436114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20"/>
          </p:nvPr>
        </p:nvSpPr>
        <p:spPr>
          <a:xfrm>
            <a:off x="5487830" y="2560320"/>
            <a:ext cx="5568097" cy="7319339"/>
          </a:xfrm>
        </p:spPr>
        <p:txBody>
          <a:bodyPr>
            <a:normAutofit/>
          </a:bodyPr>
          <a:lstStyle/>
          <a:p>
            <a:pPr marL="0" indent="0">
              <a:buNone/>
            </a:pPr>
            <a:r>
              <a:rPr lang="en-US" sz="3300" b="1" dirty="0"/>
              <a:t>Communication we monitor</a:t>
            </a:r>
          </a:p>
          <a:p>
            <a:r>
              <a:rPr lang="en-US" sz="2600" dirty="0"/>
              <a:t>Asset connections within the ecosystem</a:t>
            </a:r>
          </a:p>
          <a:p>
            <a:r>
              <a:rPr lang="en-US" sz="2600" dirty="0"/>
              <a:t>Open/Proprietary protocols utilized (CIP, S7,S7+,Ovation,Modbus, </a:t>
            </a:r>
            <a:r>
              <a:rPr lang="en-US" sz="2600" dirty="0" err="1"/>
              <a:t>Vnet</a:t>
            </a:r>
            <a:r>
              <a:rPr lang="en-US" sz="2600" dirty="0"/>
              <a:t>/IP, etc.)</a:t>
            </a:r>
          </a:p>
          <a:p>
            <a:r>
              <a:rPr lang="en-US" sz="2600" dirty="0"/>
              <a:t>Commands the asset sends and receives:</a:t>
            </a:r>
          </a:p>
          <a:p>
            <a:pPr marL="914400" lvl="1" indent="-508000"/>
            <a:r>
              <a:rPr lang="en-US" sz="2400" dirty="0"/>
              <a:t>Data Acquisition </a:t>
            </a:r>
          </a:p>
          <a:p>
            <a:pPr marL="914400" lvl="1" indent="-508000"/>
            <a:r>
              <a:rPr lang="en-US" sz="2400" dirty="0"/>
              <a:t>Programming</a:t>
            </a:r>
          </a:p>
          <a:p>
            <a:pPr marL="914400" lvl="1" indent="-508000"/>
            <a:r>
              <a:rPr lang="en-US" sz="2400" dirty="0"/>
              <a:t>Operation</a:t>
            </a:r>
          </a:p>
          <a:p>
            <a:pPr marL="914400" lvl="1" indent="-508000"/>
            <a:r>
              <a:rPr lang="en-US" sz="2400" dirty="0"/>
              <a:t>Diagnosis</a:t>
            </a:r>
          </a:p>
          <a:p>
            <a:pPr marL="914400" lvl="1" indent="-508000"/>
            <a:r>
              <a:rPr lang="en-US" sz="2400" dirty="0"/>
              <a:t>Alarm &amp; Events</a:t>
            </a:r>
          </a:p>
          <a:p>
            <a:pPr marL="914400" lvl="1" indent="-508000"/>
            <a:r>
              <a:rPr lang="en-US" sz="2400" dirty="0"/>
              <a:t>Authentication</a:t>
            </a:r>
          </a:p>
          <a:p>
            <a:pPr marL="914400" lvl="1" indent="-508000"/>
            <a:r>
              <a:rPr lang="en-US" sz="2400" dirty="0"/>
              <a:t>And More</a:t>
            </a:r>
          </a:p>
          <a:p>
            <a:endParaRPr lang="en-US" dirty="0"/>
          </a:p>
          <a:p>
            <a:endParaRPr lang="en-US" dirty="0"/>
          </a:p>
          <a:p>
            <a:endParaRPr lang="en-US" dirty="0"/>
          </a:p>
        </p:txBody>
      </p:sp>
      <p:sp>
        <p:nvSpPr>
          <p:cNvPr id="6" name="Text Placeholder 5"/>
          <p:cNvSpPr>
            <a:spLocks noGrp="1"/>
          </p:cNvSpPr>
          <p:nvPr>
            <p:ph type="body" sz="quarter" idx="21"/>
          </p:nvPr>
        </p:nvSpPr>
        <p:spPr>
          <a:xfrm>
            <a:off x="11849109" y="2560320"/>
            <a:ext cx="5807124" cy="7319339"/>
          </a:xfrm>
        </p:spPr>
        <p:txBody>
          <a:bodyPr>
            <a:normAutofit/>
          </a:bodyPr>
          <a:lstStyle/>
          <a:p>
            <a:pPr marL="0" indent="0">
              <a:buNone/>
            </a:pPr>
            <a:r>
              <a:rPr lang="en-US" sz="3300" b="1" dirty="0"/>
              <a:t>Asset Information we discover</a:t>
            </a:r>
          </a:p>
          <a:p>
            <a:r>
              <a:rPr lang="en-US" sz="2600" dirty="0"/>
              <a:t>IP Address</a:t>
            </a:r>
          </a:p>
          <a:p>
            <a:r>
              <a:rPr lang="en-US" sz="2600" dirty="0"/>
              <a:t>MAC Address</a:t>
            </a:r>
          </a:p>
          <a:p>
            <a:r>
              <a:rPr lang="en-US" sz="2600" dirty="0"/>
              <a:t>Equipment vendor</a:t>
            </a:r>
          </a:p>
          <a:p>
            <a:r>
              <a:rPr lang="en-US" sz="2600" dirty="0"/>
              <a:t>Equipment type (PLC, HMI, Engineering</a:t>
            </a:r>
          </a:p>
          <a:p>
            <a:r>
              <a:rPr lang="en-US" sz="2600" dirty="0"/>
              <a:t>Workstation, Switch, etc.)</a:t>
            </a:r>
          </a:p>
          <a:p>
            <a:r>
              <a:rPr lang="en-US" sz="2600" dirty="0"/>
              <a:t>Asset model number</a:t>
            </a:r>
          </a:p>
          <a:p>
            <a:r>
              <a:rPr lang="en-US" sz="2600" dirty="0"/>
              <a:t>Asset serial number </a:t>
            </a:r>
          </a:p>
          <a:p>
            <a:r>
              <a:rPr lang="en-US" sz="2600" dirty="0"/>
              <a:t>Firmware version running on the asset</a:t>
            </a:r>
          </a:p>
          <a:p>
            <a:r>
              <a:rPr lang="en-US" sz="2600" dirty="0"/>
              <a:t>Physical data (rack slots)</a:t>
            </a:r>
          </a:p>
          <a:p>
            <a:r>
              <a:rPr lang="en-US" sz="2600" dirty="0"/>
              <a:t>And more</a:t>
            </a:r>
          </a:p>
          <a:p>
            <a:endParaRPr lang="en-US" dirty="0"/>
          </a:p>
        </p:txBody>
      </p:sp>
      <p:sp>
        <p:nvSpPr>
          <p:cNvPr id="10" name="Text Placeholder 9">
            <a:extLst>
              <a:ext uri="{FF2B5EF4-FFF2-40B4-BE49-F238E27FC236}">
                <a16:creationId xmlns:a16="http://schemas.microsoft.com/office/drawing/2014/main" id="{A7FAC4C9-D4D0-FE4F-8513-5BC32E06FA6A}"/>
              </a:ext>
            </a:extLst>
          </p:cNvPr>
          <p:cNvSpPr>
            <a:spLocks noGrp="1"/>
          </p:cNvSpPr>
          <p:nvPr>
            <p:ph type="body" idx="13"/>
          </p:nvPr>
        </p:nvSpPr>
        <p:spPr>
          <a:prstGeom prst="rect">
            <a:avLst/>
          </a:prstGeom>
        </p:spPr>
        <p:txBody>
          <a:bodyPr/>
          <a:lstStyle/>
          <a:p>
            <a:r>
              <a:rPr lang="en-US" dirty="0"/>
              <a:t>Claroty Platform</a:t>
            </a:r>
          </a:p>
        </p:txBody>
      </p:sp>
      <p:sp>
        <p:nvSpPr>
          <p:cNvPr id="3" name="Text Placeholder 2"/>
          <p:cNvSpPr>
            <a:spLocks noGrp="1"/>
          </p:cNvSpPr>
          <p:nvPr>
            <p:ph type="body" sz="quarter" idx="18"/>
          </p:nvPr>
        </p:nvSpPr>
        <p:spPr/>
        <p:txBody>
          <a:bodyPr/>
          <a:lstStyle/>
          <a:p>
            <a:pPr marL="0" indent="0">
              <a:buNone/>
            </a:pPr>
            <a:r>
              <a:rPr lang="en-US" dirty="0"/>
              <a:t>Deepest Coverage Available</a:t>
            </a:r>
          </a:p>
          <a:p>
            <a:pPr marL="0" indent="0">
              <a:buNone/>
            </a:pPr>
            <a:endParaRPr lang="en-US" dirty="0"/>
          </a:p>
        </p:txBody>
      </p:sp>
    </p:spTree>
    <p:custDataLst>
      <p:tags r:id="rId1"/>
    </p:custDataLst>
    <p:extLst>
      <p:ext uri="{BB962C8B-B14F-4D97-AF65-F5344CB8AC3E}">
        <p14:creationId xmlns:p14="http://schemas.microsoft.com/office/powerpoint/2010/main" val="35776797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a:extLst>
              <a:ext uri="{FF2B5EF4-FFF2-40B4-BE49-F238E27FC236}">
                <a16:creationId xmlns:a16="http://schemas.microsoft.com/office/drawing/2014/main" id="{203B66B9-2ED3-6649-AE8F-0273FF9AE51C}"/>
              </a:ext>
            </a:extLst>
          </p:cNvPr>
          <p:cNvSpPr txBox="1">
            <a:spLocks/>
          </p:cNvSpPr>
          <p:nvPr/>
        </p:nvSpPr>
        <p:spPr>
          <a:xfrm>
            <a:off x="5677713" y="2234726"/>
            <a:ext cx="4054944" cy="7539872"/>
          </a:xfrm>
          <a:prstGeom prst="rect">
            <a:avLst/>
          </a:prstGeom>
        </p:spPr>
        <p:txBody>
          <a:bodyPr numCol="1" anchor="ctr">
            <a:noAutofit/>
          </a:bodyPr>
          <a:lstStyle>
            <a:lvl1pPr marL="0" indent="0" algn="l" defTabSz="914400" rtl="0" eaLnBrk="1" latinLnBrk="0" hangingPunct="1">
              <a:spcBef>
                <a:spcPct val="20000"/>
              </a:spcBef>
              <a:buFontTx/>
              <a:buNone/>
              <a:defRPr sz="2800" kern="1200">
                <a:solidFill>
                  <a:srgbClr val="4B5050"/>
                </a:solidFill>
                <a:latin typeface="+mn-lt"/>
                <a:ea typeface="+mn-ea"/>
                <a:cs typeface="+mn-cs"/>
              </a:defRPr>
            </a:lvl1pPr>
            <a:lvl2pPr marL="457200" indent="0" algn="l" defTabSz="914400" rtl="0" eaLnBrk="1" latinLnBrk="0" hangingPunct="1">
              <a:spcBef>
                <a:spcPct val="20000"/>
              </a:spcBef>
              <a:buFontTx/>
              <a:buNone/>
              <a:defRPr sz="2200" kern="1200">
                <a:solidFill>
                  <a:srgbClr val="4B5050"/>
                </a:solidFill>
                <a:latin typeface="+mn-lt"/>
                <a:ea typeface="+mn-ea"/>
                <a:cs typeface="+mn-cs"/>
              </a:defRPr>
            </a:lvl2pPr>
            <a:lvl3pPr marL="914400" indent="0" algn="l" defTabSz="914400" rtl="0" eaLnBrk="1" latinLnBrk="0" hangingPunct="1">
              <a:spcBef>
                <a:spcPct val="20000"/>
              </a:spcBef>
              <a:buFontTx/>
              <a:buNone/>
              <a:defRPr sz="2200" kern="1200">
                <a:solidFill>
                  <a:srgbClr val="4B5050"/>
                </a:solidFill>
                <a:latin typeface="+mn-lt"/>
                <a:ea typeface="+mn-ea"/>
                <a:cs typeface="+mn-cs"/>
              </a:defRPr>
            </a:lvl3pPr>
            <a:lvl4pPr marL="1371600" indent="0" algn="l" defTabSz="914400" rtl="0" eaLnBrk="1" latinLnBrk="0" hangingPunct="1">
              <a:spcBef>
                <a:spcPct val="20000"/>
              </a:spcBef>
              <a:buFontTx/>
              <a:buNone/>
              <a:defRPr sz="2200" kern="1200">
                <a:solidFill>
                  <a:srgbClr val="4B5050"/>
                </a:solidFill>
                <a:latin typeface="+mn-lt"/>
                <a:ea typeface="+mn-ea"/>
                <a:cs typeface="+mn-cs"/>
              </a:defRPr>
            </a:lvl4pPr>
            <a:lvl5pPr marL="1828800" indent="0" algn="l" defTabSz="914400" rtl="0" eaLnBrk="1" latinLnBrk="0" hangingPunct="1">
              <a:spcBef>
                <a:spcPct val="20000"/>
              </a:spcBef>
              <a:buFontTx/>
              <a:buNone/>
              <a:defRPr sz="2200" kern="1200">
                <a:solidFill>
                  <a:srgbClr val="4B505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defTabSz="685356">
              <a:spcBef>
                <a:spcPts val="450"/>
              </a:spcBef>
              <a:spcAft>
                <a:spcPts val="450"/>
              </a:spcAft>
              <a:defRPr/>
            </a:pPr>
            <a:endParaRPr lang="en-US" sz="2400" baseline="30000" dirty="0">
              <a:latin typeface="Calibri"/>
            </a:endParaRPr>
          </a:p>
        </p:txBody>
      </p:sp>
      <p:sp>
        <p:nvSpPr>
          <p:cNvPr id="5" name="Text Placeholder 4"/>
          <p:cNvSpPr>
            <a:spLocks noGrp="1"/>
          </p:cNvSpPr>
          <p:nvPr>
            <p:ph type="body" idx="13"/>
          </p:nvPr>
        </p:nvSpPr>
        <p:spPr/>
        <p:txBody>
          <a:bodyPr/>
          <a:lstStyle/>
          <a:p>
            <a:r>
              <a:rPr lang="en-US" dirty="0"/>
              <a:t>Supported Protocols – Passive</a:t>
            </a:r>
          </a:p>
        </p:txBody>
      </p:sp>
      <p:sp>
        <p:nvSpPr>
          <p:cNvPr id="9" name="Text Placeholder 8">
            <a:extLst>
              <a:ext uri="{FF2B5EF4-FFF2-40B4-BE49-F238E27FC236}">
                <a16:creationId xmlns:a16="http://schemas.microsoft.com/office/drawing/2014/main" id="{F829D797-132E-3E4F-8087-CBA688D61C8C}"/>
              </a:ext>
            </a:extLst>
          </p:cNvPr>
          <p:cNvSpPr>
            <a:spLocks noGrp="1"/>
          </p:cNvSpPr>
          <p:nvPr>
            <p:ph type="body" sz="quarter" idx="18"/>
          </p:nvPr>
        </p:nvSpPr>
        <p:spPr/>
        <p:txBody>
          <a:bodyPr/>
          <a:lstStyle/>
          <a:p>
            <a:pPr marL="0" indent="0">
              <a:buNone/>
            </a:pPr>
            <a:r>
              <a:rPr lang="en-US" dirty="0"/>
              <a:t>Continuous, Real-time Monitoring of OT Networks</a:t>
            </a:r>
          </a:p>
        </p:txBody>
      </p:sp>
      <p:sp>
        <p:nvSpPr>
          <p:cNvPr id="11" name="Text Placeholder 6">
            <a:extLst>
              <a:ext uri="{FF2B5EF4-FFF2-40B4-BE49-F238E27FC236}">
                <a16:creationId xmlns:a16="http://schemas.microsoft.com/office/drawing/2014/main" id="{E35316B7-6601-EE40-8EBA-469DF2ACE023}"/>
              </a:ext>
            </a:extLst>
          </p:cNvPr>
          <p:cNvSpPr txBox="1">
            <a:spLocks/>
          </p:cNvSpPr>
          <p:nvPr/>
        </p:nvSpPr>
        <p:spPr>
          <a:xfrm>
            <a:off x="10139573" y="2250009"/>
            <a:ext cx="4024355" cy="7747581"/>
          </a:xfrm>
          <a:prstGeom prst="rect">
            <a:avLst/>
          </a:prstGeom>
        </p:spPr>
        <p:txBody>
          <a:bodyPr anchor="t" anchorCtr="0">
            <a:noAutofit/>
          </a:bodyPr>
          <a:lstStyle>
            <a:lvl1pPr marL="457200" indent="-457200" algn="l" defTabSz="914400"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1pPr>
            <a:lvl2pPr marL="682625" indent="-276225" algn="l" defTabSz="91440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2pPr>
            <a:lvl3pPr marL="973138" indent="-276225" algn="l" defTabSz="914400" rtl="0" eaLnBrk="1" latinLnBrk="0" hangingPunct="1">
              <a:spcBef>
                <a:spcPct val="20000"/>
              </a:spcBef>
              <a:buClr>
                <a:schemeClr val="accent2"/>
              </a:buClr>
              <a:buFont typeface="Arial" panose="020B0604020202020204" pitchFamily="34" charset="0"/>
              <a:buChar char="•"/>
              <a:defRPr lang="en-US" sz="2800" kern="1200" dirty="0" smtClean="0">
                <a:solidFill>
                  <a:schemeClr val="bg2"/>
                </a:solidFill>
                <a:latin typeface="+mn-lt"/>
                <a:ea typeface="+mn-ea"/>
                <a:cs typeface="+mn-cs"/>
              </a:defRPr>
            </a:lvl3pPr>
            <a:lvl4pPr marL="1204913" indent="-276225" algn="l" defTabSz="914400" rtl="0" eaLnBrk="1" latinLnBrk="0" hangingPunct="1">
              <a:spcBef>
                <a:spcPct val="20000"/>
              </a:spcBef>
              <a:buClr>
                <a:schemeClr val="accent2"/>
              </a:buClr>
              <a:buFont typeface="Arial" panose="020B0604020202020204" pitchFamily="34" charset="0"/>
              <a:buChar char="•"/>
              <a:defRPr lang="en-US" sz="2800" kern="1200" dirty="0" smtClean="0">
                <a:solidFill>
                  <a:schemeClr val="bg2"/>
                </a:solidFill>
                <a:latin typeface="+mn-lt"/>
                <a:ea typeface="+mn-ea"/>
                <a:cs typeface="+mn-cs"/>
              </a:defRPr>
            </a:lvl4pPr>
            <a:lvl5pPr marL="1422400" indent="-276225" algn="l" defTabSz="914400" rtl="0" eaLnBrk="1" latinLnBrk="0" hangingPunct="1">
              <a:spcBef>
                <a:spcPct val="20000"/>
              </a:spcBef>
              <a:buClr>
                <a:schemeClr val="accent2"/>
              </a:buClr>
              <a:buFont typeface="Arial" panose="020B0604020202020204" pitchFamily="34" charset="0"/>
              <a:buChar char="•"/>
              <a:defRPr lang="en-US" sz="2400" kern="1200" dirty="0">
                <a:solidFill>
                  <a:schemeClr val="bg2"/>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234950" indent="-234950" defTabSz="914262">
              <a:spcBef>
                <a:spcPts val="0"/>
              </a:spcBef>
              <a:buClr>
                <a:srgbClr val="EF4138"/>
              </a:buClr>
              <a:defRPr/>
            </a:pPr>
            <a:r>
              <a:rPr lang="en-US" sz="1500" dirty="0" err="1">
                <a:solidFill>
                  <a:srgbClr val="303030"/>
                </a:solidFill>
              </a:rPr>
              <a:t>HiDiscovery</a:t>
            </a:r>
            <a:r>
              <a:rPr lang="en-US" sz="1500" dirty="0">
                <a:solidFill>
                  <a:srgbClr val="303030"/>
                </a:solidFill>
              </a:rPr>
              <a:t> – </a:t>
            </a:r>
            <a:r>
              <a:rPr lang="en-US" sz="1500" dirty="0" err="1">
                <a:solidFill>
                  <a:srgbClr val="303030"/>
                </a:solidFill>
              </a:rPr>
              <a:t>Hirschmann</a:t>
            </a:r>
            <a:r>
              <a:rPr lang="en-US" sz="1500" dirty="0">
                <a:solidFill>
                  <a:srgbClr val="303030"/>
                </a:solidFill>
              </a:rPr>
              <a:t> LLC</a:t>
            </a:r>
          </a:p>
          <a:p>
            <a:pPr marL="234950" indent="-234950" defTabSz="914262">
              <a:spcBef>
                <a:spcPts val="0"/>
              </a:spcBef>
              <a:buClr>
                <a:srgbClr val="EF4138"/>
              </a:buClr>
              <a:defRPr/>
            </a:pPr>
            <a:r>
              <a:rPr lang="en-US" sz="1500" dirty="0">
                <a:solidFill>
                  <a:srgbClr val="303030"/>
                </a:solidFill>
              </a:rPr>
              <a:t>Honeywell C200 – </a:t>
            </a:r>
            <a:r>
              <a:rPr lang="en-US" sz="1500" dirty="0" err="1">
                <a:solidFill>
                  <a:srgbClr val="303030"/>
                </a:solidFill>
              </a:rPr>
              <a:t>Ftebcip</a:t>
            </a:r>
            <a:endParaRPr lang="en-US" sz="1500" dirty="0">
              <a:solidFill>
                <a:srgbClr val="303030"/>
              </a:solidFill>
            </a:endParaRPr>
          </a:p>
          <a:p>
            <a:pPr marL="234950" indent="-234950" defTabSz="914262">
              <a:spcBef>
                <a:spcPts val="0"/>
              </a:spcBef>
              <a:buClr>
                <a:srgbClr val="EF4138"/>
              </a:buClr>
              <a:defRPr/>
            </a:pPr>
            <a:r>
              <a:rPr lang="en-US" sz="1500" dirty="0">
                <a:solidFill>
                  <a:srgbClr val="303030"/>
                </a:solidFill>
              </a:rPr>
              <a:t>Honeywell </a:t>
            </a:r>
            <a:r>
              <a:rPr lang="en-US" sz="1500" dirty="0" err="1">
                <a:solidFill>
                  <a:srgbClr val="303030"/>
                </a:solidFill>
              </a:rPr>
              <a:t>Experion</a:t>
            </a:r>
            <a:r>
              <a:rPr lang="en-US" sz="1500" dirty="0">
                <a:solidFill>
                  <a:srgbClr val="303030"/>
                </a:solidFill>
              </a:rPr>
              <a:t> - </a:t>
            </a:r>
            <a:r>
              <a:rPr lang="en-US" sz="1500" dirty="0" err="1">
                <a:solidFill>
                  <a:srgbClr val="303030"/>
                </a:solidFill>
              </a:rPr>
              <a:t>CeeNTComm</a:t>
            </a:r>
            <a:r>
              <a:rPr lang="en-US" sz="1500" dirty="0">
                <a:solidFill>
                  <a:srgbClr val="303030"/>
                </a:solidFill>
              </a:rPr>
              <a:t> (C300, EHPM)</a:t>
            </a:r>
          </a:p>
          <a:p>
            <a:pPr marL="234950" indent="-234950" defTabSz="914262">
              <a:spcBef>
                <a:spcPts val="0"/>
              </a:spcBef>
              <a:buClr>
                <a:srgbClr val="EF4138"/>
              </a:buClr>
              <a:defRPr/>
            </a:pPr>
            <a:r>
              <a:rPr lang="en-US" sz="1500" dirty="0">
                <a:solidFill>
                  <a:srgbClr val="303030"/>
                </a:solidFill>
              </a:rPr>
              <a:t>Honeywell </a:t>
            </a:r>
            <a:r>
              <a:rPr lang="en-US" sz="1500" dirty="0" err="1">
                <a:solidFill>
                  <a:srgbClr val="303030"/>
                </a:solidFill>
              </a:rPr>
              <a:t>EpicMo</a:t>
            </a:r>
            <a:r>
              <a:rPr lang="en-US" sz="1500" dirty="0">
                <a:solidFill>
                  <a:srgbClr val="303030"/>
                </a:solidFill>
              </a:rPr>
              <a:t> (C300 management)</a:t>
            </a:r>
          </a:p>
          <a:p>
            <a:pPr marL="234950" indent="-234950" defTabSz="914262">
              <a:spcBef>
                <a:spcPts val="0"/>
              </a:spcBef>
              <a:buClr>
                <a:srgbClr val="EF4138"/>
              </a:buClr>
              <a:defRPr/>
            </a:pPr>
            <a:r>
              <a:rPr lang="en-US" sz="1500" dirty="0">
                <a:solidFill>
                  <a:srgbClr val="303030"/>
                </a:solidFill>
              </a:rPr>
              <a:t>Honeywell Firewall CF9 </a:t>
            </a:r>
          </a:p>
          <a:p>
            <a:pPr marL="234950" indent="-234950" defTabSz="914262">
              <a:spcBef>
                <a:spcPts val="0"/>
              </a:spcBef>
              <a:buClr>
                <a:srgbClr val="EF4138"/>
              </a:buClr>
              <a:defRPr/>
            </a:pPr>
            <a:r>
              <a:rPr lang="en-US" sz="1500" dirty="0">
                <a:solidFill>
                  <a:srgbClr val="303030"/>
                </a:solidFill>
              </a:rPr>
              <a:t>HTTP</a:t>
            </a:r>
          </a:p>
          <a:p>
            <a:pPr marL="234950" indent="-234950" defTabSz="914262">
              <a:spcBef>
                <a:spcPts val="0"/>
              </a:spcBef>
              <a:buClr>
                <a:srgbClr val="EF4138"/>
              </a:buClr>
              <a:defRPr/>
            </a:pPr>
            <a:r>
              <a:rPr lang="en-US" sz="1500" dirty="0">
                <a:solidFill>
                  <a:srgbClr val="303030"/>
                </a:solidFill>
              </a:rPr>
              <a:t>HTTP-XML (specific schemes)</a:t>
            </a:r>
          </a:p>
          <a:p>
            <a:pPr marL="234950" indent="-234950" defTabSz="914262">
              <a:spcBef>
                <a:spcPts val="0"/>
              </a:spcBef>
              <a:buClr>
                <a:srgbClr val="EF4138"/>
              </a:buClr>
              <a:defRPr/>
            </a:pPr>
            <a:r>
              <a:rPr lang="en-US" sz="1500" dirty="0">
                <a:solidFill>
                  <a:srgbClr val="303030"/>
                </a:solidFill>
              </a:rPr>
              <a:t>IEC101</a:t>
            </a:r>
          </a:p>
          <a:p>
            <a:pPr marL="234950" indent="-234950" defTabSz="914262">
              <a:spcBef>
                <a:spcPts val="0"/>
              </a:spcBef>
              <a:buClr>
                <a:srgbClr val="EF4138"/>
              </a:buClr>
              <a:defRPr/>
            </a:pPr>
            <a:r>
              <a:rPr lang="en-US" sz="1500" dirty="0">
                <a:solidFill>
                  <a:srgbClr val="303030"/>
                </a:solidFill>
              </a:rPr>
              <a:t>IEC103</a:t>
            </a:r>
          </a:p>
          <a:p>
            <a:pPr marL="234950" indent="-234950" defTabSz="914262">
              <a:spcBef>
                <a:spcPts val="0"/>
              </a:spcBef>
              <a:buClr>
                <a:srgbClr val="EF4138"/>
              </a:buClr>
              <a:defRPr/>
            </a:pPr>
            <a:r>
              <a:rPr lang="en-US" sz="1500" dirty="0">
                <a:solidFill>
                  <a:srgbClr val="303030"/>
                </a:solidFill>
              </a:rPr>
              <a:t>IEC104</a:t>
            </a:r>
          </a:p>
          <a:p>
            <a:pPr marL="234950" indent="-234950" defTabSz="914262">
              <a:spcBef>
                <a:spcPts val="0"/>
              </a:spcBef>
              <a:buClr>
                <a:srgbClr val="EF4138"/>
              </a:buClr>
              <a:defRPr/>
            </a:pPr>
            <a:r>
              <a:rPr lang="en-US" sz="1500" dirty="0">
                <a:solidFill>
                  <a:srgbClr val="303030"/>
                </a:solidFill>
              </a:rPr>
              <a:t>Lantronix Serial GW</a:t>
            </a:r>
          </a:p>
          <a:p>
            <a:pPr marL="234950" indent="-234950" defTabSz="914262">
              <a:spcBef>
                <a:spcPts val="0"/>
              </a:spcBef>
              <a:buClr>
                <a:srgbClr val="EF4138"/>
              </a:buClr>
              <a:defRPr/>
            </a:pPr>
            <a:r>
              <a:rPr lang="en-US" sz="1500" dirty="0">
                <a:solidFill>
                  <a:srgbClr val="303030"/>
                </a:solidFill>
              </a:rPr>
              <a:t>LLDP</a:t>
            </a:r>
          </a:p>
          <a:p>
            <a:pPr marL="234950" indent="-234950" defTabSz="914262">
              <a:spcBef>
                <a:spcPts val="0"/>
              </a:spcBef>
              <a:buClr>
                <a:srgbClr val="EF4138"/>
              </a:buClr>
              <a:defRPr/>
            </a:pPr>
            <a:r>
              <a:rPr lang="en-US" sz="1500" dirty="0">
                <a:solidFill>
                  <a:srgbClr val="303030"/>
                </a:solidFill>
              </a:rPr>
              <a:t>Mitsubishi Melsec</a:t>
            </a:r>
          </a:p>
          <a:p>
            <a:pPr marL="234950" indent="-234950" defTabSz="914262">
              <a:spcBef>
                <a:spcPts val="0"/>
              </a:spcBef>
              <a:buClr>
                <a:srgbClr val="EF4138"/>
              </a:buClr>
              <a:defRPr/>
            </a:pPr>
            <a:r>
              <a:rPr lang="en-US" sz="1500" dirty="0">
                <a:solidFill>
                  <a:srgbClr val="303030"/>
                </a:solidFill>
              </a:rPr>
              <a:t>MMS</a:t>
            </a:r>
          </a:p>
          <a:p>
            <a:pPr marL="234950" indent="-234950" defTabSz="914262">
              <a:spcBef>
                <a:spcPts val="0"/>
              </a:spcBef>
              <a:buClr>
                <a:srgbClr val="EF4138"/>
              </a:buClr>
              <a:defRPr/>
            </a:pPr>
            <a:r>
              <a:rPr lang="en-US" sz="1500" dirty="0">
                <a:solidFill>
                  <a:srgbClr val="303030"/>
                </a:solidFill>
              </a:rPr>
              <a:t>Modbus</a:t>
            </a:r>
          </a:p>
          <a:p>
            <a:pPr marL="234950" indent="-234950" defTabSz="914262">
              <a:spcBef>
                <a:spcPts val="0"/>
              </a:spcBef>
              <a:buClr>
                <a:srgbClr val="EF4138"/>
              </a:buClr>
              <a:defRPr/>
            </a:pPr>
            <a:r>
              <a:rPr lang="en-US" sz="1500" dirty="0">
                <a:solidFill>
                  <a:srgbClr val="303030"/>
                </a:solidFill>
              </a:rPr>
              <a:t>Modbus Modsoft</a:t>
            </a:r>
          </a:p>
          <a:p>
            <a:pPr marL="234950" indent="-234950" defTabSz="914262">
              <a:spcBef>
                <a:spcPts val="0"/>
              </a:spcBef>
              <a:buClr>
                <a:srgbClr val="EF4138"/>
              </a:buClr>
              <a:defRPr/>
            </a:pPr>
            <a:r>
              <a:rPr lang="en-US" sz="1500" dirty="0">
                <a:solidFill>
                  <a:srgbClr val="303030"/>
                </a:solidFill>
              </a:rPr>
              <a:t>Modbus Concept</a:t>
            </a:r>
          </a:p>
          <a:p>
            <a:pPr marL="234950" indent="-234950" defTabSz="914262">
              <a:spcBef>
                <a:spcPts val="0"/>
              </a:spcBef>
              <a:buClr>
                <a:srgbClr val="EF4138"/>
              </a:buClr>
              <a:defRPr/>
            </a:pPr>
            <a:r>
              <a:rPr lang="en-US" sz="1500" dirty="0">
                <a:solidFill>
                  <a:srgbClr val="303030"/>
                </a:solidFill>
              </a:rPr>
              <a:t>Modbus Eltec</a:t>
            </a:r>
          </a:p>
          <a:p>
            <a:pPr marL="234950" indent="-234950" defTabSz="914262">
              <a:spcBef>
                <a:spcPts val="0"/>
              </a:spcBef>
              <a:buClr>
                <a:srgbClr val="EF4138"/>
              </a:buClr>
              <a:defRPr/>
            </a:pPr>
            <a:r>
              <a:rPr lang="en-US" sz="1500" dirty="0">
                <a:solidFill>
                  <a:srgbClr val="303030"/>
                </a:solidFill>
              </a:rPr>
              <a:t>Modbus Execload</a:t>
            </a:r>
          </a:p>
          <a:p>
            <a:pPr marL="234950" indent="-234950" defTabSz="914262">
              <a:spcBef>
                <a:spcPts val="0"/>
              </a:spcBef>
              <a:buClr>
                <a:srgbClr val="EF4138"/>
              </a:buClr>
              <a:defRPr/>
            </a:pPr>
            <a:r>
              <a:rPr lang="en-US" sz="1500" dirty="0">
                <a:solidFill>
                  <a:srgbClr val="303030"/>
                </a:solidFill>
              </a:rPr>
              <a:t>Modbus Schneider</a:t>
            </a:r>
          </a:p>
          <a:p>
            <a:pPr marL="234950" indent="-234950" defTabSz="914262">
              <a:spcBef>
                <a:spcPts val="0"/>
              </a:spcBef>
              <a:buClr>
                <a:srgbClr val="EF4138"/>
              </a:buClr>
              <a:defRPr/>
            </a:pPr>
            <a:r>
              <a:rPr lang="en-US" sz="1500" dirty="0">
                <a:solidFill>
                  <a:srgbClr val="303030"/>
                </a:solidFill>
              </a:rPr>
              <a:t>NetBios Datagram Service</a:t>
            </a:r>
          </a:p>
          <a:p>
            <a:pPr marL="234950" indent="-234950" defTabSz="914262">
              <a:spcBef>
                <a:spcPts val="0"/>
              </a:spcBef>
              <a:buClr>
                <a:srgbClr val="EF4138"/>
              </a:buClr>
              <a:defRPr/>
            </a:pPr>
            <a:r>
              <a:rPr lang="en-US" sz="1500" dirty="0">
                <a:solidFill>
                  <a:srgbClr val="303030"/>
                </a:solidFill>
              </a:rPr>
              <a:t>Niagara Tridium (BMS)</a:t>
            </a:r>
          </a:p>
          <a:p>
            <a:pPr marL="234950" indent="-234950" defTabSz="914262">
              <a:spcBef>
                <a:spcPts val="0"/>
              </a:spcBef>
              <a:buClr>
                <a:srgbClr val="EF4138"/>
              </a:buClr>
              <a:defRPr/>
            </a:pPr>
            <a:r>
              <a:rPr lang="en-US" sz="1500" dirty="0">
                <a:solidFill>
                  <a:srgbClr val="303030"/>
                </a:solidFill>
              </a:rPr>
              <a:t>Microsoft NTLMSSP (Auth protocol)</a:t>
            </a:r>
          </a:p>
          <a:p>
            <a:pPr marL="234950" indent="-234950" defTabSz="914262">
              <a:spcBef>
                <a:spcPts val="0"/>
              </a:spcBef>
              <a:buClr>
                <a:srgbClr val="EF4138"/>
              </a:buClr>
              <a:defRPr/>
            </a:pPr>
            <a:r>
              <a:rPr lang="en-US" sz="1500" dirty="0">
                <a:solidFill>
                  <a:srgbClr val="303030"/>
                </a:solidFill>
              </a:rPr>
              <a:t>Omniflow Flow computer</a:t>
            </a:r>
          </a:p>
          <a:p>
            <a:pPr marL="234950" indent="-234950" defTabSz="914262">
              <a:spcBef>
                <a:spcPts val="0"/>
              </a:spcBef>
              <a:buClr>
                <a:srgbClr val="EF4138"/>
              </a:buClr>
              <a:defRPr/>
            </a:pPr>
            <a:r>
              <a:rPr lang="en-US" sz="1500" dirty="0">
                <a:solidFill>
                  <a:srgbClr val="303030"/>
                </a:solidFill>
              </a:rPr>
              <a:t>OPTO</a:t>
            </a:r>
          </a:p>
          <a:p>
            <a:pPr marL="234950" indent="-234950" defTabSz="914262">
              <a:spcBef>
                <a:spcPts val="0"/>
              </a:spcBef>
              <a:buClr>
                <a:srgbClr val="EF4138"/>
              </a:buClr>
              <a:defRPr/>
            </a:pPr>
            <a:r>
              <a:rPr lang="en-US" sz="1500" dirty="0">
                <a:solidFill>
                  <a:srgbClr val="303030"/>
                </a:solidFill>
              </a:rPr>
              <a:t>OPTO MMP</a:t>
            </a:r>
          </a:p>
          <a:p>
            <a:pPr marL="234950" indent="-234950" defTabSz="914262">
              <a:spcBef>
                <a:spcPts val="0"/>
              </a:spcBef>
              <a:buClr>
                <a:srgbClr val="EF4138"/>
              </a:buClr>
              <a:defRPr/>
            </a:pPr>
            <a:r>
              <a:rPr lang="en-US" sz="1500" dirty="0" err="1">
                <a:solidFill>
                  <a:srgbClr val="303030"/>
                </a:solidFill>
              </a:rPr>
              <a:t>OSISoft</a:t>
            </a:r>
            <a:r>
              <a:rPr lang="en-US" sz="1500" dirty="0">
                <a:solidFill>
                  <a:srgbClr val="303030"/>
                </a:solidFill>
              </a:rPr>
              <a:t> PI</a:t>
            </a:r>
          </a:p>
          <a:p>
            <a:pPr marL="234950" indent="-234950" defTabSz="914262">
              <a:spcBef>
                <a:spcPts val="0"/>
              </a:spcBef>
              <a:buClr>
                <a:srgbClr val="EF4138"/>
              </a:buClr>
              <a:defRPr/>
            </a:pPr>
            <a:r>
              <a:rPr lang="en-US" sz="1500" dirty="0">
                <a:solidFill>
                  <a:srgbClr val="303030"/>
                </a:solidFill>
              </a:rPr>
              <a:t>Siemens P2</a:t>
            </a:r>
          </a:p>
          <a:p>
            <a:pPr marL="234950" indent="-234950" defTabSz="914262">
              <a:spcBef>
                <a:spcPts val="0"/>
              </a:spcBef>
              <a:buClr>
                <a:srgbClr val="EF4138"/>
              </a:buClr>
              <a:defRPr/>
            </a:pPr>
            <a:r>
              <a:rPr lang="en-US" sz="1500" dirty="0">
                <a:solidFill>
                  <a:srgbClr val="303030"/>
                </a:solidFill>
              </a:rPr>
              <a:t>POP3</a:t>
            </a:r>
          </a:p>
          <a:p>
            <a:pPr marL="234950" indent="-234950" defTabSz="914262">
              <a:spcBef>
                <a:spcPts val="0"/>
              </a:spcBef>
              <a:buClr>
                <a:srgbClr val="EF4138"/>
              </a:buClr>
              <a:defRPr/>
            </a:pPr>
            <a:r>
              <a:rPr lang="en-US" sz="1500" dirty="0" err="1">
                <a:solidFill>
                  <a:srgbClr val="303030"/>
                </a:solidFill>
              </a:rPr>
              <a:t>ProConoS</a:t>
            </a:r>
            <a:r>
              <a:rPr lang="en-US" sz="1500" dirty="0">
                <a:solidFill>
                  <a:srgbClr val="303030"/>
                </a:solidFill>
              </a:rPr>
              <a:t> (TCP 20547)</a:t>
            </a:r>
          </a:p>
          <a:p>
            <a:pPr marL="234950" indent="-234950" defTabSz="914262">
              <a:spcBef>
                <a:spcPts val="0"/>
              </a:spcBef>
              <a:buClr>
                <a:srgbClr val="EF4138"/>
              </a:buClr>
              <a:defRPr/>
            </a:pPr>
            <a:r>
              <a:rPr lang="en-US" sz="1500" dirty="0" err="1">
                <a:solidFill>
                  <a:srgbClr val="303030"/>
                </a:solidFill>
              </a:rPr>
              <a:t>Profinet</a:t>
            </a:r>
            <a:r>
              <a:rPr lang="en-US" sz="1500" dirty="0">
                <a:solidFill>
                  <a:srgbClr val="303030"/>
                </a:solidFill>
              </a:rPr>
              <a:t> DCP</a:t>
            </a:r>
          </a:p>
          <a:p>
            <a:pPr marL="234950" indent="-234950" defTabSz="914262">
              <a:spcBef>
                <a:spcPts val="0"/>
              </a:spcBef>
              <a:buClr>
                <a:srgbClr val="EF4138"/>
              </a:buClr>
              <a:defRPr/>
            </a:pPr>
            <a:r>
              <a:rPr lang="en-US" sz="1500" dirty="0" err="1">
                <a:solidFill>
                  <a:srgbClr val="303030"/>
                </a:solidFill>
              </a:rPr>
              <a:t>Profinet</a:t>
            </a:r>
            <a:r>
              <a:rPr lang="en-US" sz="1500" dirty="0">
                <a:solidFill>
                  <a:srgbClr val="303030"/>
                </a:solidFill>
              </a:rPr>
              <a:t> I/O</a:t>
            </a:r>
          </a:p>
        </p:txBody>
      </p:sp>
      <p:sp>
        <p:nvSpPr>
          <p:cNvPr id="12" name="Text Placeholder 6">
            <a:extLst>
              <a:ext uri="{FF2B5EF4-FFF2-40B4-BE49-F238E27FC236}">
                <a16:creationId xmlns:a16="http://schemas.microsoft.com/office/drawing/2014/main" id="{90C61420-68B9-804D-B5E7-04D6790DBD6E}"/>
              </a:ext>
            </a:extLst>
          </p:cNvPr>
          <p:cNvSpPr txBox="1">
            <a:spLocks/>
          </p:cNvSpPr>
          <p:nvPr/>
        </p:nvSpPr>
        <p:spPr>
          <a:xfrm>
            <a:off x="14621826" y="2244139"/>
            <a:ext cx="2642085" cy="5375861"/>
          </a:xfrm>
          <a:prstGeom prst="rect">
            <a:avLst/>
          </a:prstGeom>
        </p:spPr>
        <p:txBody>
          <a:bodyPr anchor="t" anchorCtr="0">
            <a:normAutofit/>
          </a:bodyPr>
          <a:lstStyle>
            <a:lvl1pPr marL="457200" indent="-457200" algn="l" defTabSz="914400"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1pPr>
            <a:lvl2pPr marL="682625" indent="-276225" algn="l" defTabSz="91440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2pPr>
            <a:lvl3pPr marL="973138" indent="-276225" algn="l" defTabSz="914400" rtl="0" eaLnBrk="1" latinLnBrk="0" hangingPunct="1">
              <a:spcBef>
                <a:spcPct val="20000"/>
              </a:spcBef>
              <a:buClr>
                <a:schemeClr val="accent2"/>
              </a:buClr>
              <a:buFont typeface="Arial" panose="020B0604020202020204" pitchFamily="34" charset="0"/>
              <a:buChar char="•"/>
              <a:defRPr lang="en-US" sz="2800" kern="1200" dirty="0" smtClean="0">
                <a:solidFill>
                  <a:schemeClr val="bg2"/>
                </a:solidFill>
                <a:latin typeface="+mn-lt"/>
                <a:ea typeface="+mn-ea"/>
                <a:cs typeface="+mn-cs"/>
              </a:defRPr>
            </a:lvl3pPr>
            <a:lvl4pPr marL="1204913" indent="-276225" algn="l" defTabSz="914400" rtl="0" eaLnBrk="1" latinLnBrk="0" hangingPunct="1">
              <a:spcBef>
                <a:spcPct val="20000"/>
              </a:spcBef>
              <a:buClr>
                <a:schemeClr val="accent2"/>
              </a:buClr>
              <a:buFont typeface="Arial" panose="020B0604020202020204" pitchFamily="34" charset="0"/>
              <a:buChar char="•"/>
              <a:defRPr lang="en-US" sz="2800" kern="1200" dirty="0" smtClean="0">
                <a:solidFill>
                  <a:schemeClr val="bg2"/>
                </a:solidFill>
                <a:latin typeface="+mn-lt"/>
                <a:ea typeface="+mn-ea"/>
                <a:cs typeface="+mn-cs"/>
              </a:defRPr>
            </a:lvl4pPr>
            <a:lvl5pPr marL="1422400" indent="-276225" algn="l" defTabSz="914400" rtl="0" eaLnBrk="1" latinLnBrk="0" hangingPunct="1">
              <a:spcBef>
                <a:spcPct val="20000"/>
              </a:spcBef>
              <a:buClr>
                <a:schemeClr val="accent2"/>
              </a:buClr>
              <a:buFont typeface="Arial" panose="020B0604020202020204" pitchFamily="34" charset="0"/>
              <a:buChar char="•"/>
              <a:defRPr lang="en-US" sz="2400" kern="1200" dirty="0">
                <a:solidFill>
                  <a:schemeClr val="bg2"/>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234950" indent="-234950" defTabSz="914262">
              <a:spcBef>
                <a:spcPts val="0"/>
              </a:spcBef>
              <a:buClr>
                <a:srgbClr val="EF4138"/>
              </a:buClr>
              <a:defRPr/>
            </a:pPr>
            <a:r>
              <a:rPr lang="en-US" sz="1500" dirty="0">
                <a:solidFill>
                  <a:srgbClr val="303030"/>
                </a:solidFill>
              </a:rPr>
              <a:t>Microsoft RDP</a:t>
            </a:r>
          </a:p>
          <a:p>
            <a:pPr marL="234950" indent="-234950" defTabSz="914262">
              <a:spcBef>
                <a:spcPts val="0"/>
              </a:spcBef>
              <a:buClr>
                <a:srgbClr val="EF4138"/>
              </a:buClr>
              <a:defRPr/>
            </a:pPr>
            <a:r>
              <a:rPr lang="en-US" sz="1500" dirty="0">
                <a:solidFill>
                  <a:srgbClr val="303030"/>
                </a:solidFill>
              </a:rPr>
              <a:t>MQTT</a:t>
            </a:r>
          </a:p>
          <a:p>
            <a:pPr marL="234950" indent="-234950" defTabSz="914262">
              <a:spcBef>
                <a:spcPts val="0"/>
              </a:spcBef>
              <a:buClr>
                <a:srgbClr val="EF4138"/>
              </a:buClr>
              <a:defRPr/>
            </a:pPr>
            <a:r>
              <a:rPr lang="en-US" sz="1500" dirty="0">
                <a:solidFill>
                  <a:srgbClr val="303030"/>
                </a:solidFill>
              </a:rPr>
              <a:t>RCDP</a:t>
            </a:r>
          </a:p>
          <a:p>
            <a:pPr marL="234950" indent="-234950" defTabSz="914262">
              <a:spcBef>
                <a:spcPts val="0"/>
              </a:spcBef>
              <a:buClr>
                <a:srgbClr val="EF4138"/>
              </a:buClr>
              <a:defRPr/>
            </a:pPr>
            <a:r>
              <a:rPr lang="en-US" sz="1500" dirty="0">
                <a:solidFill>
                  <a:srgbClr val="303030"/>
                </a:solidFill>
              </a:rPr>
              <a:t>Redlion Crimson</a:t>
            </a:r>
          </a:p>
          <a:p>
            <a:pPr marL="234950" indent="-234950" defTabSz="914262">
              <a:spcBef>
                <a:spcPts val="0"/>
              </a:spcBef>
              <a:buClr>
                <a:srgbClr val="EF4138"/>
              </a:buClr>
              <a:defRPr/>
            </a:pPr>
            <a:r>
              <a:rPr lang="en-US" sz="1500" dirty="0">
                <a:solidFill>
                  <a:srgbClr val="303030"/>
                </a:solidFill>
              </a:rPr>
              <a:t>Rockwell CIP</a:t>
            </a:r>
          </a:p>
          <a:p>
            <a:pPr marL="234950" indent="-234950" defTabSz="914262">
              <a:spcBef>
                <a:spcPts val="0"/>
              </a:spcBef>
              <a:buClr>
                <a:srgbClr val="EF4138"/>
              </a:buClr>
              <a:defRPr/>
            </a:pPr>
            <a:r>
              <a:rPr lang="en-US" sz="1500" dirty="0">
                <a:solidFill>
                  <a:srgbClr val="303030"/>
                </a:solidFill>
              </a:rPr>
              <a:t>Rockwell PCCC</a:t>
            </a:r>
          </a:p>
          <a:p>
            <a:pPr marL="234950" indent="-234950" defTabSz="914262">
              <a:spcBef>
                <a:spcPts val="0"/>
              </a:spcBef>
              <a:buClr>
                <a:srgbClr val="EF4138"/>
              </a:buClr>
              <a:defRPr/>
            </a:pPr>
            <a:r>
              <a:rPr lang="en-US" sz="1500" dirty="0">
                <a:solidFill>
                  <a:srgbClr val="303030"/>
                </a:solidFill>
              </a:rPr>
              <a:t>S7Comm Plus</a:t>
            </a:r>
          </a:p>
          <a:p>
            <a:pPr marL="234950" indent="-234950" defTabSz="914262">
              <a:spcBef>
                <a:spcPts val="0"/>
              </a:spcBef>
              <a:buClr>
                <a:srgbClr val="EF4138"/>
              </a:buClr>
              <a:defRPr/>
            </a:pPr>
            <a:r>
              <a:rPr lang="en-US" sz="1500" dirty="0">
                <a:solidFill>
                  <a:srgbClr val="303030"/>
                </a:solidFill>
              </a:rPr>
              <a:t>S7Comm Plus</a:t>
            </a:r>
          </a:p>
          <a:p>
            <a:pPr marL="234950" indent="-234950" defTabSz="914262">
              <a:spcBef>
                <a:spcPts val="0"/>
              </a:spcBef>
              <a:buClr>
                <a:srgbClr val="EF4138"/>
              </a:buClr>
              <a:defRPr/>
            </a:pPr>
            <a:r>
              <a:rPr lang="en-US" sz="1500" dirty="0">
                <a:solidFill>
                  <a:srgbClr val="303030"/>
                </a:solidFill>
              </a:rPr>
              <a:t>Microsoft SAMR</a:t>
            </a:r>
          </a:p>
          <a:p>
            <a:pPr marL="234950" indent="-234950" defTabSz="914262">
              <a:spcBef>
                <a:spcPts val="0"/>
              </a:spcBef>
              <a:buClr>
                <a:srgbClr val="EF4138"/>
              </a:buClr>
              <a:defRPr/>
            </a:pPr>
            <a:r>
              <a:rPr lang="en-US" sz="1500" dirty="0">
                <a:solidFill>
                  <a:srgbClr val="303030"/>
                </a:solidFill>
              </a:rPr>
              <a:t>Microsoft CIFS (SMB)</a:t>
            </a:r>
          </a:p>
          <a:p>
            <a:pPr marL="234950" indent="-234950" defTabSz="914262">
              <a:spcBef>
                <a:spcPts val="0"/>
              </a:spcBef>
              <a:buClr>
                <a:srgbClr val="EF4138"/>
              </a:buClr>
              <a:defRPr/>
            </a:pPr>
            <a:r>
              <a:rPr lang="en-US" sz="1500" dirty="0">
                <a:solidFill>
                  <a:srgbClr val="303030"/>
                </a:solidFill>
              </a:rPr>
              <a:t>SNMP</a:t>
            </a:r>
          </a:p>
          <a:p>
            <a:pPr marL="234950" indent="-234950" defTabSz="914262">
              <a:spcBef>
                <a:spcPts val="0"/>
              </a:spcBef>
              <a:buClr>
                <a:srgbClr val="EF4138"/>
              </a:buClr>
              <a:defRPr/>
            </a:pPr>
            <a:r>
              <a:rPr lang="en-US" sz="1500" dirty="0">
                <a:solidFill>
                  <a:srgbClr val="303030"/>
                </a:solidFill>
              </a:rPr>
              <a:t>SSH</a:t>
            </a:r>
          </a:p>
          <a:p>
            <a:pPr marL="234950" indent="-234950" defTabSz="914262">
              <a:spcBef>
                <a:spcPts val="0"/>
              </a:spcBef>
              <a:buClr>
                <a:srgbClr val="EF4138"/>
              </a:buClr>
              <a:defRPr/>
            </a:pPr>
            <a:r>
              <a:rPr lang="en-US" sz="1500" dirty="0">
                <a:solidFill>
                  <a:srgbClr val="303030"/>
                </a:solidFill>
              </a:rPr>
              <a:t>Synchrophasor</a:t>
            </a:r>
          </a:p>
          <a:p>
            <a:pPr marL="234950" indent="-234950" defTabSz="914262">
              <a:spcBef>
                <a:spcPts val="0"/>
              </a:spcBef>
              <a:buClr>
                <a:srgbClr val="EF4138"/>
              </a:buClr>
              <a:defRPr/>
            </a:pPr>
            <a:r>
              <a:rPr lang="en-US" sz="1500" dirty="0">
                <a:solidFill>
                  <a:srgbClr val="303030"/>
                </a:solidFill>
              </a:rPr>
              <a:t>Telnet- DeltaV</a:t>
            </a:r>
          </a:p>
          <a:p>
            <a:pPr marL="234950" indent="-234950" defTabSz="914262">
              <a:spcBef>
                <a:spcPts val="0"/>
              </a:spcBef>
              <a:buClr>
                <a:srgbClr val="EF4138"/>
              </a:buClr>
              <a:defRPr/>
            </a:pPr>
            <a:r>
              <a:rPr lang="en-US" sz="1500" dirty="0">
                <a:solidFill>
                  <a:srgbClr val="303030"/>
                </a:solidFill>
              </a:rPr>
              <a:t>Telnet- Moxa</a:t>
            </a:r>
          </a:p>
          <a:p>
            <a:pPr marL="234950" indent="-234950" defTabSz="914262">
              <a:spcBef>
                <a:spcPts val="0"/>
              </a:spcBef>
              <a:buClr>
                <a:srgbClr val="EF4138"/>
              </a:buClr>
              <a:defRPr/>
            </a:pPr>
            <a:r>
              <a:rPr lang="en-US" sz="1500" dirty="0">
                <a:solidFill>
                  <a:srgbClr val="303030"/>
                </a:solidFill>
              </a:rPr>
              <a:t>Telnet- Omniflow</a:t>
            </a:r>
          </a:p>
          <a:p>
            <a:pPr marL="234950" indent="-234950" defTabSz="914262">
              <a:spcBef>
                <a:spcPts val="0"/>
              </a:spcBef>
              <a:buClr>
                <a:srgbClr val="EF4138"/>
              </a:buClr>
              <a:defRPr/>
            </a:pPr>
            <a:r>
              <a:rPr lang="en-US" sz="1500" dirty="0">
                <a:solidFill>
                  <a:srgbClr val="303030"/>
                </a:solidFill>
              </a:rPr>
              <a:t>Telnet - Hirschmann</a:t>
            </a:r>
          </a:p>
          <a:p>
            <a:pPr marL="234950" indent="-234950" defTabSz="914262">
              <a:spcBef>
                <a:spcPts val="0"/>
              </a:spcBef>
              <a:buClr>
                <a:srgbClr val="EF4138"/>
              </a:buClr>
              <a:defRPr/>
            </a:pPr>
            <a:r>
              <a:rPr lang="en-US" sz="1500" dirty="0">
                <a:solidFill>
                  <a:srgbClr val="303030"/>
                </a:solidFill>
              </a:rPr>
              <a:t>Telnet- SEL</a:t>
            </a:r>
          </a:p>
          <a:p>
            <a:pPr marL="234950" indent="-234950" defTabSz="914262">
              <a:spcBef>
                <a:spcPts val="0"/>
              </a:spcBef>
              <a:buClr>
                <a:srgbClr val="EF4138"/>
              </a:buClr>
              <a:defRPr/>
            </a:pPr>
            <a:r>
              <a:rPr lang="en-US" sz="1500" dirty="0">
                <a:solidFill>
                  <a:srgbClr val="303030"/>
                </a:solidFill>
              </a:rPr>
              <a:t>ABB Totalflow</a:t>
            </a:r>
          </a:p>
          <a:p>
            <a:pPr marL="234950" indent="-234950" defTabSz="914262">
              <a:spcBef>
                <a:spcPts val="0"/>
              </a:spcBef>
              <a:buClr>
                <a:srgbClr val="EF4138"/>
              </a:buClr>
              <a:defRPr/>
            </a:pPr>
            <a:r>
              <a:rPr lang="en-US" sz="1500" dirty="0">
                <a:solidFill>
                  <a:srgbClr val="303030"/>
                </a:solidFill>
              </a:rPr>
              <a:t>Triconex Tristation</a:t>
            </a:r>
          </a:p>
          <a:p>
            <a:pPr marL="234950" indent="-234950" defTabSz="914262">
              <a:spcBef>
                <a:spcPts val="0"/>
              </a:spcBef>
              <a:buClr>
                <a:srgbClr val="EF4138"/>
              </a:buClr>
              <a:defRPr/>
            </a:pPr>
            <a:r>
              <a:rPr lang="en-US" sz="1500" dirty="0">
                <a:solidFill>
                  <a:srgbClr val="303030"/>
                </a:solidFill>
              </a:rPr>
              <a:t>Triconex TSAA</a:t>
            </a:r>
          </a:p>
          <a:p>
            <a:pPr marL="234950" indent="-234950" defTabSz="914262">
              <a:spcBef>
                <a:spcPts val="0"/>
              </a:spcBef>
              <a:buClr>
                <a:srgbClr val="EF4138"/>
              </a:buClr>
              <a:defRPr/>
            </a:pPr>
            <a:r>
              <a:rPr lang="en-US" sz="1500" dirty="0">
                <a:solidFill>
                  <a:srgbClr val="303030"/>
                </a:solidFill>
              </a:rPr>
              <a:t>Yokogawa VNET (VHF)</a:t>
            </a:r>
          </a:p>
          <a:p>
            <a:pPr marL="234950" indent="-234950" defTabSz="914262">
              <a:spcBef>
                <a:spcPts val="0"/>
              </a:spcBef>
              <a:buClr>
                <a:srgbClr val="EF4138"/>
              </a:buClr>
              <a:defRPr/>
            </a:pPr>
            <a:r>
              <a:rPr lang="en-US" sz="1500" dirty="0">
                <a:solidFill>
                  <a:srgbClr val="303030"/>
                </a:solidFill>
              </a:rPr>
              <a:t>Yokogawa </a:t>
            </a:r>
            <a:r>
              <a:rPr lang="en-US" sz="1500" dirty="0" err="1">
                <a:solidFill>
                  <a:srgbClr val="303030"/>
                </a:solidFill>
              </a:rPr>
              <a:t>odeq</a:t>
            </a:r>
            <a:endParaRPr lang="he-IL" sz="1500" dirty="0">
              <a:solidFill>
                <a:srgbClr val="303030"/>
              </a:solidFill>
            </a:endParaRPr>
          </a:p>
          <a:p>
            <a:pPr marL="0" indent="0" defTabSz="914262">
              <a:spcBef>
                <a:spcPts val="0"/>
              </a:spcBef>
              <a:buClr>
                <a:srgbClr val="EF4138"/>
              </a:buClr>
              <a:buNone/>
              <a:defRPr/>
            </a:pPr>
            <a:endParaRPr lang="he-IL" sz="1500" dirty="0">
              <a:solidFill>
                <a:srgbClr val="303030"/>
              </a:solidFill>
            </a:endParaRPr>
          </a:p>
        </p:txBody>
      </p:sp>
      <p:sp>
        <p:nvSpPr>
          <p:cNvPr id="4" name="Rectangle 3">
            <a:extLst>
              <a:ext uri="{FF2B5EF4-FFF2-40B4-BE49-F238E27FC236}">
                <a16:creationId xmlns:a16="http://schemas.microsoft.com/office/drawing/2014/main" id="{0A0AAFBF-5AD4-C046-8C35-F90F4472479F}"/>
              </a:ext>
            </a:extLst>
          </p:cNvPr>
          <p:cNvSpPr/>
          <p:nvPr/>
        </p:nvSpPr>
        <p:spPr>
          <a:xfrm>
            <a:off x="5486400" y="9950313"/>
            <a:ext cx="3410836" cy="338554"/>
          </a:xfrm>
          <a:prstGeom prst="rect">
            <a:avLst/>
          </a:prstGeom>
        </p:spPr>
        <p:txBody>
          <a:bodyPr wrap="square">
            <a:spAutoFit/>
          </a:bodyPr>
          <a:lstStyle/>
          <a:p>
            <a:pPr defTabSz="913437">
              <a:defRPr/>
            </a:pPr>
            <a:r>
              <a:rPr lang="en-US" sz="1600" i="1" dirty="0">
                <a:solidFill>
                  <a:srgbClr val="F1F1F1">
                    <a:lumMod val="10000"/>
                  </a:srgbClr>
                </a:solidFill>
                <a:latin typeface="Calibri"/>
              </a:rPr>
              <a:t>Full list of Supported Protocols see </a:t>
            </a:r>
            <a:r>
              <a:rPr lang="en-US" sz="1600" i="1" dirty="0">
                <a:solidFill>
                  <a:srgbClr val="F1F1F1">
                    <a:lumMod val="10000"/>
                  </a:srgbClr>
                </a:solidFill>
                <a:latin typeface="Calibri"/>
                <a:hlinkClick r:id="rId4"/>
              </a:rPr>
              <a:t>here</a:t>
            </a:r>
            <a:endParaRPr lang="en-US" sz="1600" dirty="0">
              <a:solidFill>
                <a:srgbClr val="F1F1F1">
                  <a:lumMod val="10000"/>
                </a:srgbClr>
              </a:solidFill>
            </a:endParaRPr>
          </a:p>
        </p:txBody>
      </p:sp>
      <p:sp>
        <p:nvSpPr>
          <p:cNvPr id="15" name="Rectangle 14">
            <a:extLst>
              <a:ext uri="{FF2B5EF4-FFF2-40B4-BE49-F238E27FC236}">
                <a16:creationId xmlns:a16="http://schemas.microsoft.com/office/drawing/2014/main" id="{D716F676-66C3-FE46-8D45-4EC71E05EA4C}"/>
              </a:ext>
            </a:extLst>
          </p:cNvPr>
          <p:cNvSpPr/>
          <p:nvPr/>
        </p:nvSpPr>
        <p:spPr>
          <a:xfrm>
            <a:off x="14390357" y="7770911"/>
            <a:ext cx="2140095" cy="200368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662">
              <a:spcBef>
                <a:spcPts val="1200"/>
              </a:spcBef>
              <a:defRPr/>
            </a:pPr>
            <a:r>
              <a:rPr lang="en-US" sz="2400" b="1" baseline="30000" dirty="0">
                <a:solidFill>
                  <a:srgbClr val="4B5050"/>
                </a:solidFill>
                <a:latin typeface="Calibri"/>
              </a:rPr>
              <a:t>Newly Added</a:t>
            </a:r>
          </a:p>
          <a:p>
            <a:pPr marL="234950" indent="-234950" defTabSz="914262">
              <a:buClr>
                <a:srgbClr val="EF4138"/>
              </a:buClr>
              <a:buFont typeface="Arial" panose="020B0604020202020204" pitchFamily="34" charset="0"/>
              <a:buChar char="•"/>
              <a:defRPr/>
            </a:pPr>
            <a:r>
              <a:rPr lang="en-US" sz="1500" dirty="0">
                <a:solidFill>
                  <a:srgbClr val="303030"/>
                </a:solidFill>
              </a:rPr>
              <a:t>Beckhoff AMS</a:t>
            </a:r>
          </a:p>
          <a:p>
            <a:pPr marL="234950" indent="-234950" defTabSz="914262">
              <a:buClr>
                <a:srgbClr val="EF4138"/>
              </a:buClr>
              <a:buFont typeface="Arial" panose="020B0604020202020204" pitchFamily="34" charset="0"/>
              <a:buChar char="•"/>
              <a:defRPr/>
            </a:pPr>
            <a:r>
              <a:rPr lang="en-US" sz="1500" dirty="0">
                <a:solidFill>
                  <a:srgbClr val="303030"/>
                </a:solidFill>
              </a:rPr>
              <a:t>Cognex Discovery</a:t>
            </a:r>
          </a:p>
          <a:p>
            <a:pPr marL="234950" indent="-234950" defTabSz="914262">
              <a:buClr>
                <a:srgbClr val="EF4138"/>
              </a:buClr>
              <a:buFont typeface="Arial" panose="020B0604020202020204" pitchFamily="34" charset="0"/>
              <a:buChar char="•"/>
              <a:defRPr/>
            </a:pPr>
            <a:r>
              <a:rPr lang="en-US" sz="1500" dirty="0">
                <a:solidFill>
                  <a:srgbClr val="303030"/>
                </a:solidFill>
              </a:rPr>
              <a:t>Kongsberg</a:t>
            </a:r>
          </a:p>
          <a:p>
            <a:pPr marL="234950" indent="-234950" defTabSz="914262">
              <a:buClr>
                <a:srgbClr val="EF4138"/>
              </a:buClr>
              <a:buFont typeface="Arial" panose="020B0604020202020204" pitchFamily="34" charset="0"/>
              <a:buChar char="•"/>
              <a:defRPr/>
            </a:pPr>
            <a:r>
              <a:rPr lang="en-US" sz="1500" dirty="0" err="1">
                <a:solidFill>
                  <a:srgbClr val="303030"/>
                </a:solidFill>
              </a:rPr>
              <a:t>Profinet</a:t>
            </a:r>
            <a:r>
              <a:rPr lang="en-US" sz="1500" dirty="0">
                <a:solidFill>
                  <a:srgbClr val="303030"/>
                </a:solidFill>
              </a:rPr>
              <a:t> Real-Time</a:t>
            </a:r>
          </a:p>
          <a:p>
            <a:pPr marL="234950" indent="-234950" defTabSz="914262">
              <a:buClr>
                <a:srgbClr val="EF4138"/>
              </a:buClr>
              <a:buFont typeface="Arial" panose="020B0604020202020204" pitchFamily="34" charset="0"/>
              <a:buChar char="•"/>
              <a:defRPr/>
            </a:pPr>
            <a:r>
              <a:rPr lang="en-US" sz="1500" dirty="0" err="1">
                <a:solidFill>
                  <a:srgbClr val="303030"/>
                </a:solidFill>
              </a:rPr>
              <a:t>Portwell</a:t>
            </a:r>
            <a:endParaRPr lang="en-US" sz="1500" dirty="0">
              <a:solidFill>
                <a:srgbClr val="303030"/>
              </a:solidFill>
            </a:endParaRPr>
          </a:p>
          <a:p>
            <a:pPr marL="234950" indent="-234950" defTabSz="914262">
              <a:buClr>
                <a:srgbClr val="EF4138"/>
              </a:buClr>
              <a:buFont typeface="Arial" panose="020B0604020202020204" pitchFamily="34" charset="0"/>
              <a:buChar char="•"/>
              <a:defRPr/>
            </a:pPr>
            <a:r>
              <a:rPr lang="en-US" sz="1500" dirty="0">
                <a:solidFill>
                  <a:srgbClr val="303030"/>
                </a:solidFill>
              </a:rPr>
              <a:t>HSRP</a:t>
            </a:r>
          </a:p>
        </p:txBody>
      </p:sp>
      <p:sp>
        <p:nvSpPr>
          <p:cNvPr id="16" name="Text Placeholder 6">
            <a:extLst>
              <a:ext uri="{FF2B5EF4-FFF2-40B4-BE49-F238E27FC236}">
                <a16:creationId xmlns:a16="http://schemas.microsoft.com/office/drawing/2014/main" id="{5EE6AA57-A1B1-6C4D-806E-559B9D42B2CB}"/>
              </a:ext>
            </a:extLst>
          </p:cNvPr>
          <p:cNvSpPr txBox="1">
            <a:spLocks/>
          </p:cNvSpPr>
          <p:nvPr/>
        </p:nvSpPr>
        <p:spPr>
          <a:xfrm>
            <a:off x="5597630" y="2250009"/>
            <a:ext cx="4520900" cy="7747581"/>
          </a:xfrm>
          <a:prstGeom prst="rect">
            <a:avLst/>
          </a:prstGeom>
        </p:spPr>
        <p:txBody>
          <a:bodyPr anchor="t" anchorCtr="0">
            <a:noAutofit/>
          </a:bodyPr>
          <a:lstStyle>
            <a:lvl1pPr marL="457200" indent="-457200" algn="l" defTabSz="914400"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1pPr>
            <a:lvl2pPr marL="682625" indent="-276225" algn="l" defTabSz="91440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2pPr>
            <a:lvl3pPr marL="973138" indent="-276225" algn="l" defTabSz="914400" rtl="0" eaLnBrk="1" latinLnBrk="0" hangingPunct="1">
              <a:spcBef>
                <a:spcPct val="20000"/>
              </a:spcBef>
              <a:buClr>
                <a:schemeClr val="accent2"/>
              </a:buClr>
              <a:buFont typeface="Arial" panose="020B0604020202020204" pitchFamily="34" charset="0"/>
              <a:buChar char="•"/>
              <a:defRPr lang="en-US" sz="2800" kern="1200" dirty="0" smtClean="0">
                <a:solidFill>
                  <a:schemeClr val="bg2"/>
                </a:solidFill>
                <a:latin typeface="+mn-lt"/>
                <a:ea typeface="+mn-ea"/>
                <a:cs typeface="+mn-cs"/>
              </a:defRPr>
            </a:lvl3pPr>
            <a:lvl4pPr marL="1204913" indent="-276225" algn="l" defTabSz="914400" rtl="0" eaLnBrk="1" latinLnBrk="0" hangingPunct="1">
              <a:spcBef>
                <a:spcPct val="20000"/>
              </a:spcBef>
              <a:buClr>
                <a:schemeClr val="accent2"/>
              </a:buClr>
              <a:buFont typeface="Arial" panose="020B0604020202020204" pitchFamily="34" charset="0"/>
              <a:buChar char="•"/>
              <a:defRPr lang="en-US" sz="2800" kern="1200" dirty="0" smtClean="0">
                <a:solidFill>
                  <a:schemeClr val="bg2"/>
                </a:solidFill>
                <a:latin typeface="+mn-lt"/>
                <a:ea typeface="+mn-ea"/>
                <a:cs typeface="+mn-cs"/>
              </a:defRPr>
            </a:lvl4pPr>
            <a:lvl5pPr marL="1422400" indent="-276225" algn="l" defTabSz="914400" rtl="0" eaLnBrk="1" latinLnBrk="0" hangingPunct="1">
              <a:spcBef>
                <a:spcPct val="20000"/>
              </a:spcBef>
              <a:buClr>
                <a:schemeClr val="accent2"/>
              </a:buClr>
              <a:buFont typeface="Arial" panose="020B0604020202020204" pitchFamily="34" charset="0"/>
              <a:buChar char="•"/>
              <a:defRPr lang="en-US" sz="2400" kern="1200" dirty="0">
                <a:solidFill>
                  <a:schemeClr val="bg2"/>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234950" indent="-234950" defTabSz="914262">
              <a:spcBef>
                <a:spcPts val="0"/>
              </a:spcBef>
              <a:buClr>
                <a:srgbClr val="EF4138"/>
              </a:buClr>
              <a:defRPr/>
            </a:pPr>
            <a:r>
              <a:rPr lang="en-US" sz="1500" dirty="0">
                <a:solidFill>
                  <a:srgbClr val="303030"/>
                </a:solidFill>
              </a:rPr>
              <a:t>ABB Bailey</a:t>
            </a:r>
          </a:p>
          <a:p>
            <a:pPr marL="234950" indent="-234950" defTabSz="914262">
              <a:spcBef>
                <a:spcPts val="0"/>
              </a:spcBef>
              <a:buClr>
                <a:srgbClr val="EF4138"/>
              </a:buClr>
              <a:defRPr/>
            </a:pPr>
            <a:r>
              <a:rPr lang="en-US" sz="1500" dirty="0">
                <a:solidFill>
                  <a:srgbClr val="303030"/>
                </a:solidFill>
              </a:rPr>
              <a:t>ABB DMS system</a:t>
            </a:r>
          </a:p>
          <a:p>
            <a:pPr marL="234950" indent="-234950" defTabSz="914262">
              <a:spcBef>
                <a:spcPts val="0"/>
              </a:spcBef>
              <a:buClr>
                <a:srgbClr val="EF4138"/>
              </a:buClr>
              <a:defRPr/>
            </a:pPr>
            <a:r>
              <a:rPr lang="en-US" sz="1500" dirty="0">
                <a:solidFill>
                  <a:srgbClr val="303030"/>
                </a:solidFill>
              </a:rPr>
              <a:t>ABB HC800 (</a:t>
            </a:r>
            <a:r>
              <a:rPr lang="en-US" sz="1500" dirty="0" err="1">
                <a:solidFill>
                  <a:srgbClr val="303030"/>
                </a:solidFill>
              </a:rPr>
              <a:t>Infininet</a:t>
            </a:r>
            <a:r>
              <a:rPr lang="en-US" sz="1500" dirty="0">
                <a:solidFill>
                  <a:srgbClr val="303030"/>
                </a:solidFill>
              </a:rPr>
              <a:t>)</a:t>
            </a:r>
          </a:p>
          <a:p>
            <a:pPr marL="234950" indent="-234950" defTabSz="914262">
              <a:spcBef>
                <a:spcPts val="0"/>
              </a:spcBef>
              <a:buClr>
                <a:srgbClr val="EF4138"/>
              </a:buClr>
              <a:defRPr/>
            </a:pPr>
            <a:r>
              <a:rPr lang="en-US" sz="1500" dirty="0">
                <a:solidFill>
                  <a:srgbClr val="303030"/>
                </a:solidFill>
              </a:rPr>
              <a:t>ABB Spirit</a:t>
            </a:r>
          </a:p>
          <a:p>
            <a:pPr marL="234950" indent="-234950" defTabSz="914262">
              <a:spcBef>
                <a:spcPts val="0"/>
              </a:spcBef>
              <a:buClr>
                <a:srgbClr val="EF4138"/>
              </a:buClr>
              <a:defRPr/>
            </a:pPr>
            <a:r>
              <a:rPr lang="en-US" sz="1500" dirty="0">
                <a:solidFill>
                  <a:srgbClr val="303030"/>
                </a:solidFill>
              </a:rPr>
              <a:t>ABB Symphony Plus</a:t>
            </a:r>
          </a:p>
          <a:p>
            <a:pPr marL="234950" indent="-234950" defTabSz="914262">
              <a:spcBef>
                <a:spcPts val="0"/>
              </a:spcBef>
              <a:buClr>
                <a:srgbClr val="EF4138"/>
              </a:buClr>
              <a:defRPr/>
            </a:pPr>
            <a:r>
              <a:rPr lang="en-US" sz="1500" dirty="0">
                <a:solidFill>
                  <a:srgbClr val="303030"/>
                </a:solidFill>
              </a:rPr>
              <a:t>Alstom E-Terra</a:t>
            </a:r>
          </a:p>
          <a:p>
            <a:pPr marL="234950" indent="-234950" defTabSz="914262">
              <a:spcBef>
                <a:spcPts val="0"/>
              </a:spcBef>
              <a:buClr>
                <a:srgbClr val="EF4138"/>
              </a:buClr>
              <a:defRPr/>
            </a:pPr>
            <a:r>
              <a:rPr lang="en-US" sz="1500" dirty="0">
                <a:solidFill>
                  <a:srgbClr val="303030"/>
                </a:solidFill>
              </a:rPr>
              <a:t>BACNET</a:t>
            </a:r>
          </a:p>
          <a:p>
            <a:pPr marL="234950" indent="-234950" defTabSz="914262">
              <a:spcBef>
                <a:spcPts val="0"/>
              </a:spcBef>
              <a:buClr>
                <a:srgbClr val="EF4138"/>
              </a:buClr>
              <a:defRPr/>
            </a:pPr>
            <a:r>
              <a:rPr lang="en-US" sz="1500" dirty="0">
                <a:solidFill>
                  <a:srgbClr val="303030"/>
                </a:solidFill>
              </a:rPr>
              <a:t>NetBIOS Browser (UDP 138)</a:t>
            </a:r>
          </a:p>
          <a:p>
            <a:pPr marL="234950" indent="-234950" defTabSz="914262">
              <a:spcBef>
                <a:spcPts val="0"/>
              </a:spcBef>
              <a:buClr>
                <a:srgbClr val="EF4138"/>
              </a:buClr>
              <a:defRPr/>
            </a:pPr>
            <a:r>
              <a:rPr lang="en-US" sz="1500" dirty="0">
                <a:solidFill>
                  <a:srgbClr val="303030"/>
                </a:solidFill>
              </a:rPr>
              <a:t>Cisco Discovery Protocol (CDP)</a:t>
            </a:r>
          </a:p>
          <a:p>
            <a:pPr marL="234950" indent="-234950" defTabSz="914262">
              <a:spcBef>
                <a:spcPts val="0"/>
              </a:spcBef>
              <a:buClr>
                <a:srgbClr val="EF4138"/>
              </a:buClr>
              <a:defRPr/>
            </a:pPr>
            <a:r>
              <a:rPr lang="en-US" sz="1500" dirty="0">
                <a:solidFill>
                  <a:srgbClr val="303030"/>
                </a:solidFill>
              </a:rPr>
              <a:t>Control Technologies Inc. (CTI)</a:t>
            </a:r>
          </a:p>
          <a:p>
            <a:pPr marL="234950" indent="-234950" defTabSz="914262">
              <a:spcBef>
                <a:spcPts val="0"/>
              </a:spcBef>
              <a:buClr>
                <a:srgbClr val="EF4138"/>
              </a:buClr>
              <a:defRPr/>
            </a:pPr>
            <a:r>
              <a:rPr lang="en-US" sz="1500" dirty="0">
                <a:solidFill>
                  <a:srgbClr val="303030"/>
                </a:solidFill>
              </a:rPr>
              <a:t>Microsoft DCE RPC</a:t>
            </a:r>
          </a:p>
          <a:p>
            <a:pPr marL="234950" indent="-234950" defTabSz="914262">
              <a:spcBef>
                <a:spcPts val="0"/>
              </a:spcBef>
              <a:buClr>
                <a:srgbClr val="EF4138"/>
              </a:buClr>
              <a:defRPr/>
            </a:pPr>
            <a:r>
              <a:rPr lang="en-US" sz="1500" dirty="0">
                <a:solidFill>
                  <a:srgbClr val="303030"/>
                </a:solidFill>
              </a:rPr>
              <a:t>Microsoft DCE RPC - ABB DCS Service Manager</a:t>
            </a:r>
          </a:p>
          <a:p>
            <a:pPr marL="234950" indent="-234950" defTabSz="914262">
              <a:spcBef>
                <a:spcPts val="0"/>
              </a:spcBef>
              <a:buClr>
                <a:srgbClr val="EF4138"/>
              </a:buClr>
              <a:defRPr/>
            </a:pPr>
            <a:r>
              <a:rPr lang="en-US" sz="1500" dirty="0">
                <a:solidFill>
                  <a:srgbClr val="303030"/>
                </a:solidFill>
              </a:rPr>
              <a:t>Emerson </a:t>
            </a:r>
            <a:r>
              <a:rPr lang="en-US" sz="1500" dirty="0" err="1">
                <a:solidFill>
                  <a:srgbClr val="303030"/>
                </a:solidFill>
              </a:rPr>
              <a:t>DeltaV</a:t>
            </a:r>
            <a:endParaRPr lang="en-US" sz="1500" dirty="0">
              <a:solidFill>
                <a:srgbClr val="303030"/>
              </a:solidFill>
            </a:endParaRPr>
          </a:p>
          <a:p>
            <a:pPr marL="234950" indent="-234950" defTabSz="914262">
              <a:spcBef>
                <a:spcPts val="0"/>
              </a:spcBef>
              <a:buClr>
                <a:srgbClr val="EF4138"/>
              </a:buClr>
              <a:defRPr/>
            </a:pPr>
            <a:r>
              <a:rPr lang="en-US" sz="1500" dirty="0">
                <a:solidFill>
                  <a:srgbClr val="303030"/>
                </a:solidFill>
              </a:rPr>
              <a:t>DACP</a:t>
            </a:r>
          </a:p>
          <a:p>
            <a:pPr marL="234950" indent="-234950" defTabSz="914262">
              <a:spcBef>
                <a:spcPts val="0"/>
              </a:spcBef>
              <a:buClr>
                <a:srgbClr val="EF4138"/>
              </a:buClr>
              <a:defRPr/>
            </a:pPr>
            <a:r>
              <a:rPr lang="en-US" sz="1500" dirty="0">
                <a:solidFill>
                  <a:srgbClr val="303030"/>
                </a:solidFill>
              </a:rPr>
              <a:t>DHCP</a:t>
            </a:r>
          </a:p>
          <a:p>
            <a:pPr marL="234950" indent="-234950" defTabSz="914262">
              <a:spcBef>
                <a:spcPts val="0"/>
              </a:spcBef>
              <a:buClr>
                <a:srgbClr val="EF4138"/>
              </a:buClr>
              <a:defRPr/>
            </a:pPr>
            <a:r>
              <a:rPr lang="en-US" sz="1500" dirty="0">
                <a:solidFill>
                  <a:srgbClr val="303030"/>
                </a:solidFill>
              </a:rPr>
              <a:t>DNP3</a:t>
            </a:r>
          </a:p>
          <a:p>
            <a:pPr marL="234950" indent="-234950" defTabSz="914262">
              <a:spcBef>
                <a:spcPts val="0"/>
              </a:spcBef>
              <a:buClr>
                <a:srgbClr val="EF4138"/>
              </a:buClr>
              <a:defRPr/>
            </a:pPr>
            <a:r>
              <a:rPr lang="en-US" sz="1500" dirty="0">
                <a:solidFill>
                  <a:srgbClr val="303030"/>
                </a:solidFill>
              </a:rPr>
              <a:t>Emerson Ovation</a:t>
            </a:r>
          </a:p>
          <a:p>
            <a:pPr marL="234950" indent="-234950" defTabSz="914262">
              <a:spcBef>
                <a:spcPts val="0"/>
              </a:spcBef>
              <a:buClr>
                <a:srgbClr val="EF4138"/>
              </a:buClr>
              <a:defRPr/>
            </a:pPr>
            <a:r>
              <a:rPr lang="en-US" sz="1500" dirty="0">
                <a:solidFill>
                  <a:srgbClr val="303030"/>
                </a:solidFill>
              </a:rPr>
              <a:t>Emerson ROC Plus</a:t>
            </a:r>
          </a:p>
          <a:p>
            <a:pPr marL="234950" indent="-234950" defTabSz="914262">
              <a:spcBef>
                <a:spcPts val="0"/>
              </a:spcBef>
              <a:buClr>
                <a:srgbClr val="EF4138"/>
              </a:buClr>
              <a:defRPr/>
            </a:pPr>
            <a:r>
              <a:rPr lang="en-US" sz="1500" dirty="0">
                <a:solidFill>
                  <a:srgbClr val="303030"/>
                </a:solidFill>
              </a:rPr>
              <a:t>ETHERNET/IP</a:t>
            </a:r>
          </a:p>
          <a:p>
            <a:pPr marL="234950" indent="-234950" defTabSz="914262">
              <a:spcBef>
                <a:spcPts val="0"/>
              </a:spcBef>
              <a:buClr>
                <a:srgbClr val="EF4138"/>
              </a:buClr>
              <a:defRPr/>
            </a:pPr>
            <a:r>
              <a:rPr lang="en-US" sz="1500" dirty="0">
                <a:solidFill>
                  <a:srgbClr val="303030"/>
                </a:solidFill>
              </a:rPr>
              <a:t>Foundation Fieldbus (FF)</a:t>
            </a:r>
          </a:p>
          <a:p>
            <a:pPr marL="234950" indent="-234950" defTabSz="914262">
              <a:spcBef>
                <a:spcPts val="0"/>
              </a:spcBef>
              <a:buClr>
                <a:srgbClr val="EF4138"/>
              </a:buClr>
              <a:defRPr/>
            </a:pPr>
            <a:r>
              <a:rPr lang="en-US" sz="1500" dirty="0">
                <a:solidFill>
                  <a:srgbClr val="303030"/>
                </a:solidFill>
              </a:rPr>
              <a:t>Foxboro LLC</a:t>
            </a:r>
          </a:p>
          <a:p>
            <a:pPr marL="234950" indent="-234950" defTabSz="914262">
              <a:spcBef>
                <a:spcPts val="0"/>
              </a:spcBef>
              <a:buClr>
                <a:srgbClr val="EF4138"/>
              </a:buClr>
              <a:defRPr/>
            </a:pPr>
            <a:r>
              <a:rPr lang="en-US" sz="1500" dirty="0">
                <a:solidFill>
                  <a:srgbClr val="303030"/>
                </a:solidFill>
              </a:rPr>
              <a:t>FTP – SEL</a:t>
            </a:r>
          </a:p>
          <a:p>
            <a:pPr marL="234950" indent="-234950" defTabSz="914262">
              <a:spcBef>
                <a:spcPts val="0"/>
              </a:spcBef>
              <a:buClr>
                <a:srgbClr val="EF4138"/>
              </a:buClr>
              <a:defRPr/>
            </a:pPr>
            <a:r>
              <a:rPr lang="en-US" sz="1500" dirty="0">
                <a:solidFill>
                  <a:srgbClr val="303030"/>
                </a:solidFill>
              </a:rPr>
              <a:t>Siemens FWL LOAD (firmware upload)</a:t>
            </a:r>
          </a:p>
          <a:p>
            <a:pPr marL="234950" indent="-234950" defTabSz="914262">
              <a:spcBef>
                <a:spcPts val="0"/>
              </a:spcBef>
              <a:buClr>
                <a:srgbClr val="EF4138"/>
              </a:buClr>
              <a:defRPr/>
            </a:pPr>
            <a:r>
              <a:rPr lang="en-US" sz="1500" dirty="0">
                <a:solidFill>
                  <a:srgbClr val="303030"/>
                </a:solidFill>
              </a:rPr>
              <a:t>GE-ALM</a:t>
            </a:r>
          </a:p>
          <a:p>
            <a:pPr marL="234950" indent="-234950" defTabSz="914262">
              <a:spcBef>
                <a:spcPts val="0"/>
              </a:spcBef>
              <a:buClr>
                <a:srgbClr val="EF4138"/>
              </a:buClr>
              <a:defRPr/>
            </a:pPr>
            <a:r>
              <a:rPr lang="en-US" sz="1500" dirty="0">
                <a:solidFill>
                  <a:srgbClr val="303030"/>
                </a:solidFill>
              </a:rPr>
              <a:t>GE Bentley Nevada (BNC3500)</a:t>
            </a:r>
          </a:p>
          <a:p>
            <a:pPr marL="234950" indent="-234950" defTabSz="914262">
              <a:spcBef>
                <a:spcPts val="0"/>
              </a:spcBef>
              <a:buClr>
                <a:srgbClr val="EF4138"/>
              </a:buClr>
              <a:defRPr/>
            </a:pPr>
            <a:r>
              <a:rPr lang="en-US" sz="1500" dirty="0">
                <a:solidFill>
                  <a:srgbClr val="303030"/>
                </a:solidFill>
              </a:rPr>
              <a:t>GE-EGD</a:t>
            </a:r>
          </a:p>
          <a:p>
            <a:pPr marL="234950" indent="-234950" defTabSz="914262">
              <a:spcBef>
                <a:spcPts val="0"/>
              </a:spcBef>
              <a:buClr>
                <a:srgbClr val="EF4138"/>
              </a:buClr>
              <a:defRPr/>
            </a:pPr>
            <a:r>
              <a:rPr lang="en-US" sz="1500" dirty="0">
                <a:solidFill>
                  <a:srgbClr val="303030"/>
                </a:solidFill>
              </a:rPr>
              <a:t>GE-EGD-CMP</a:t>
            </a:r>
          </a:p>
          <a:p>
            <a:pPr marL="234950" indent="-234950" defTabSz="914262">
              <a:spcBef>
                <a:spcPts val="0"/>
              </a:spcBef>
              <a:buClr>
                <a:srgbClr val="EF4138"/>
              </a:buClr>
              <a:defRPr/>
            </a:pPr>
            <a:r>
              <a:rPr lang="en-US" sz="1500" dirty="0">
                <a:solidFill>
                  <a:srgbClr val="303030"/>
                </a:solidFill>
              </a:rPr>
              <a:t>GE PAC8000 (AXE)</a:t>
            </a:r>
          </a:p>
          <a:p>
            <a:pPr marL="234950" indent="-234950" defTabSz="914262">
              <a:spcBef>
                <a:spcPts val="0"/>
              </a:spcBef>
              <a:buClr>
                <a:srgbClr val="EF4138"/>
              </a:buClr>
              <a:defRPr/>
            </a:pPr>
            <a:r>
              <a:rPr lang="en-US" sz="1500" dirty="0">
                <a:solidFill>
                  <a:srgbClr val="303030"/>
                </a:solidFill>
              </a:rPr>
              <a:t>GE </a:t>
            </a:r>
            <a:r>
              <a:rPr lang="en-US" sz="1500" dirty="0" err="1">
                <a:solidFill>
                  <a:srgbClr val="303030"/>
                </a:solidFill>
              </a:rPr>
              <a:t>QuickPanel</a:t>
            </a:r>
            <a:r>
              <a:rPr lang="en-US" sz="1500" dirty="0">
                <a:solidFill>
                  <a:srgbClr val="303030"/>
                </a:solidFill>
              </a:rPr>
              <a:t> (TRAPI+HTTP)</a:t>
            </a:r>
          </a:p>
          <a:p>
            <a:pPr marL="234950" indent="-234950" defTabSz="914262">
              <a:spcBef>
                <a:spcPts val="0"/>
              </a:spcBef>
              <a:buClr>
                <a:srgbClr val="EF4138"/>
              </a:buClr>
              <a:defRPr/>
            </a:pPr>
            <a:r>
              <a:rPr lang="en-US" sz="1500" dirty="0">
                <a:solidFill>
                  <a:srgbClr val="303030"/>
                </a:solidFill>
              </a:rPr>
              <a:t>GE SDI (</a:t>
            </a:r>
            <a:r>
              <a:rPr lang="en-US" sz="1500" dirty="0" err="1">
                <a:solidFill>
                  <a:srgbClr val="303030"/>
                </a:solidFill>
              </a:rPr>
              <a:t>MarkVie</a:t>
            </a:r>
            <a:r>
              <a:rPr lang="en-US" sz="1500" dirty="0">
                <a:solidFill>
                  <a:srgbClr val="303030"/>
                </a:solidFill>
              </a:rPr>
              <a:t>)</a:t>
            </a:r>
          </a:p>
          <a:p>
            <a:pPr marL="234950" indent="-234950" defTabSz="914262">
              <a:spcBef>
                <a:spcPts val="0"/>
              </a:spcBef>
              <a:buClr>
                <a:srgbClr val="EF4138"/>
              </a:buClr>
              <a:defRPr/>
            </a:pPr>
            <a:r>
              <a:rPr lang="en-US" sz="1500" dirty="0">
                <a:solidFill>
                  <a:srgbClr val="303030"/>
                </a:solidFill>
              </a:rPr>
              <a:t>GE SDI Classic (</a:t>
            </a:r>
            <a:r>
              <a:rPr lang="en-US" sz="1500" dirty="0" err="1">
                <a:solidFill>
                  <a:srgbClr val="303030"/>
                </a:solidFill>
              </a:rPr>
              <a:t>MarkVie</a:t>
            </a:r>
            <a:r>
              <a:rPr lang="en-US" sz="1500" dirty="0">
                <a:solidFill>
                  <a:srgbClr val="303030"/>
                </a:solidFill>
              </a:rPr>
              <a:t>)</a:t>
            </a:r>
          </a:p>
          <a:p>
            <a:pPr marL="234950" indent="-234950" defTabSz="914262">
              <a:spcBef>
                <a:spcPts val="0"/>
              </a:spcBef>
              <a:buClr>
                <a:srgbClr val="EF4138"/>
              </a:buClr>
              <a:defRPr/>
            </a:pPr>
            <a:r>
              <a:rPr lang="en-US" sz="1500" dirty="0">
                <a:solidFill>
                  <a:srgbClr val="303030"/>
                </a:solidFill>
              </a:rPr>
              <a:t>GE SRTP</a:t>
            </a:r>
          </a:p>
          <a:p>
            <a:pPr marL="234950" indent="-234950" defTabSz="914262">
              <a:spcBef>
                <a:spcPts val="0"/>
              </a:spcBef>
              <a:buClr>
                <a:srgbClr val="EF4138"/>
              </a:buClr>
              <a:defRPr/>
            </a:pPr>
            <a:r>
              <a:rPr lang="en-US" sz="1500" dirty="0">
                <a:solidFill>
                  <a:srgbClr val="303030"/>
                </a:solidFill>
              </a:rPr>
              <a:t>HART-IP</a:t>
            </a:r>
            <a:endParaRPr lang="en-US" sz="1500" dirty="0">
              <a:solidFill>
                <a:srgbClr val="303030"/>
              </a:solidFill>
              <a:latin typeface="Calibri"/>
            </a:endParaRPr>
          </a:p>
        </p:txBody>
      </p:sp>
      <p:sp>
        <p:nvSpPr>
          <p:cNvPr id="14" name="Rectangle 13">
            <a:extLst>
              <a:ext uri="{FF2B5EF4-FFF2-40B4-BE49-F238E27FC236}">
                <a16:creationId xmlns:a16="http://schemas.microsoft.com/office/drawing/2014/main" id="{D716F676-66C3-FE46-8D45-4EC71E05EA4C}"/>
              </a:ext>
            </a:extLst>
          </p:cNvPr>
          <p:cNvSpPr/>
          <p:nvPr/>
        </p:nvSpPr>
        <p:spPr>
          <a:xfrm>
            <a:off x="14390357" y="7770910"/>
            <a:ext cx="2140095" cy="2039879"/>
          </a:xfrm>
          <a:prstGeom prst="rect">
            <a:avLst/>
          </a:prstGeom>
          <a:noFill/>
          <a:ln w="28575">
            <a:gradFill>
              <a:gsLst>
                <a:gs pos="0">
                  <a:srgbClr val="71C5E6"/>
                </a:gs>
                <a:gs pos="100000">
                  <a:srgbClr val="E0534A"/>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42662">
              <a:spcBef>
                <a:spcPts val="1200"/>
              </a:spcBef>
              <a:defRPr/>
            </a:pPr>
            <a:endParaRPr lang="en-US" sz="2400" b="1" baseline="30000" dirty="0">
              <a:solidFill>
                <a:srgbClr val="4B5050"/>
              </a:solidFill>
              <a:latin typeface="Calibri"/>
            </a:endParaRPr>
          </a:p>
        </p:txBody>
      </p:sp>
    </p:spTree>
    <p:custDataLst>
      <p:tags r:id="rId1"/>
    </p:custDataLst>
    <p:extLst>
      <p:ext uri="{BB962C8B-B14F-4D97-AF65-F5344CB8AC3E}">
        <p14:creationId xmlns:p14="http://schemas.microsoft.com/office/powerpoint/2010/main" val="30421552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CCCF2F4-C9EB-3F4A-91C8-0DD459AC27B0}"/>
              </a:ext>
            </a:extLst>
          </p:cNvPr>
          <p:cNvSpPr>
            <a:spLocks noGrp="1"/>
          </p:cNvSpPr>
          <p:nvPr>
            <p:ph type="body" sz="quarter" idx="20"/>
          </p:nvPr>
        </p:nvSpPr>
        <p:spPr>
          <a:xfrm>
            <a:off x="5487830" y="2560320"/>
            <a:ext cx="5135835" cy="6627135"/>
          </a:xfrm>
        </p:spPr>
        <p:txBody>
          <a:bodyPr>
            <a:noAutofit/>
          </a:bodyPr>
          <a:lstStyle/>
          <a:p>
            <a:pPr marL="457133" indent="-457133" defTabSz="914262">
              <a:spcBef>
                <a:spcPts val="0"/>
              </a:spcBef>
              <a:buClr>
                <a:srgbClr val="EF4138"/>
              </a:buClr>
            </a:pPr>
            <a:r>
              <a:rPr lang="en-US" sz="2800" dirty="0">
                <a:solidFill>
                  <a:srgbClr val="303030"/>
                </a:solidFill>
              </a:rPr>
              <a:t>DNP3</a:t>
            </a:r>
          </a:p>
          <a:p>
            <a:pPr marL="457133" indent="-457133" defTabSz="914262">
              <a:spcBef>
                <a:spcPts val="0"/>
              </a:spcBef>
              <a:buClr>
                <a:srgbClr val="EF4138"/>
              </a:buClr>
            </a:pPr>
            <a:r>
              <a:rPr lang="en-US" sz="2800" dirty="0" err="1">
                <a:solidFill>
                  <a:srgbClr val="303030"/>
                </a:solidFill>
              </a:rPr>
              <a:t>Hirschmann</a:t>
            </a:r>
            <a:r>
              <a:rPr lang="en-US" sz="2800" dirty="0">
                <a:solidFill>
                  <a:srgbClr val="303030"/>
                </a:solidFill>
              </a:rPr>
              <a:t> Discovery Query</a:t>
            </a:r>
          </a:p>
          <a:p>
            <a:pPr marL="457133" indent="-457133" defTabSz="914262">
              <a:spcBef>
                <a:spcPts val="0"/>
              </a:spcBef>
              <a:buClr>
                <a:srgbClr val="EF4138"/>
              </a:buClr>
            </a:pPr>
            <a:r>
              <a:rPr lang="en-US" sz="2800" dirty="0">
                <a:solidFill>
                  <a:srgbClr val="303030"/>
                </a:solidFill>
              </a:rPr>
              <a:t>Modbus Information Object</a:t>
            </a:r>
          </a:p>
          <a:p>
            <a:pPr marL="457133" indent="-457133" defTabSz="914262">
              <a:spcBef>
                <a:spcPts val="0"/>
              </a:spcBef>
              <a:buClr>
                <a:srgbClr val="EF4138"/>
              </a:buClr>
            </a:pPr>
            <a:r>
              <a:rPr lang="en-US" sz="2800" dirty="0">
                <a:solidFill>
                  <a:srgbClr val="303030"/>
                </a:solidFill>
              </a:rPr>
              <a:t>Net Bios</a:t>
            </a:r>
          </a:p>
          <a:p>
            <a:pPr marL="457133" indent="-457133" defTabSz="914262">
              <a:spcBef>
                <a:spcPts val="0"/>
              </a:spcBef>
              <a:buClr>
                <a:srgbClr val="EF4138"/>
              </a:buClr>
            </a:pPr>
            <a:r>
              <a:rPr lang="en-US" sz="2800" dirty="0" err="1">
                <a:solidFill>
                  <a:srgbClr val="303030"/>
                </a:solidFill>
              </a:rPr>
              <a:t>Profinet</a:t>
            </a:r>
            <a:r>
              <a:rPr lang="en-US" sz="2800" dirty="0">
                <a:solidFill>
                  <a:srgbClr val="303030"/>
                </a:solidFill>
              </a:rPr>
              <a:t>-DCP Query</a:t>
            </a:r>
          </a:p>
          <a:p>
            <a:pPr marL="457133" indent="-457133" defTabSz="914262">
              <a:spcBef>
                <a:spcPts val="0"/>
              </a:spcBef>
              <a:buClr>
                <a:srgbClr val="EF4138"/>
              </a:buClr>
            </a:pPr>
            <a:r>
              <a:rPr lang="en-US" sz="2800" dirty="0">
                <a:solidFill>
                  <a:srgbClr val="303030"/>
                </a:solidFill>
              </a:rPr>
              <a:t>S7comm Query</a:t>
            </a:r>
          </a:p>
          <a:p>
            <a:pPr marL="457133" indent="-457133" defTabSz="914262">
              <a:spcBef>
                <a:spcPts val="0"/>
              </a:spcBef>
              <a:buClr>
                <a:srgbClr val="EF4138"/>
              </a:buClr>
            </a:pPr>
            <a:r>
              <a:rPr lang="en-US" sz="2800" dirty="0" err="1">
                <a:solidFill>
                  <a:srgbClr val="303030"/>
                </a:solidFill>
              </a:rPr>
              <a:t>Siprotec</a:t>
            </a:r>
            <a:r>
              <a:rPr lang="en-US" sz="2800" dirty="0">
                <a:solidFill>
                  <a:srgbClr val="303030"/>
                </a:solidFill>
              </a:rPr>
              <a:t> Query</a:t>
            </a:r>
          </a:p>
          <a:p>
            <a:pPr marL="457133" indent="-457133" defTabSz="914262">
              <a:spcBef>
                <a:spcPts val="0"/>
              </a:spcBef>
              <a:buClr>
                <a:srgbClr val="EF4138"/>
              </a:buClr>
            </a:pPr>
            <a:r>
              <a:rPr lang="en-US" sz="2800" dirty="0">
                <a:solidFill>
                  <a:srgbClr val="303030"/>
                </a:solidFill>
              </a:rPr>
              <a:t>Telnet</a:t>
            </a:r>
          </a:p>
          <a:p>
            <a:pPr marL="457133" indent="-457133" defTabSz="914262">
              <a:spcBef>
                <a:spcPts val="0"/>
              </a:spcBef>
              <a:buClr>
                <a:srgbClr val="EF4138"/>
              </a:buClr>
            </a:pPr>
            <a:r>
              <a:rPr lang="en-US" sz="2800" dirty="0">
                <a:solidFill>
                  <a:srgbClr val="303030"/>
                </a:solidFill>
              </a:rPr>
              <a:t>SNMP Query</a:t>
            </a:r>
          </a:p>
          <a:p>
            <a:pPr marL="457133" indent="-457133" defTabSz="914262">
              <a:spcBef>
                <a:spcPts val="0"/>
              </a:spcBef>
              <a:buClr>
                <a:srgbClr val="EF4138"/>
              </a:buClr>
            </a:pPr>
            <a:r>
              <a:rPr lang="en-US" sz="2800" dirty="0">
                <a:solidFill>
                  <a:srgbClr val="303030"/>
                </a:solidFill>
              </a:rPr>
              <a:t>ENIP Query</a:t>
            </a:r>
          </a:p>
          <a:p>
            <a:pPr marL="457133" indent="-457133" defTabSz="914262">
              <a:spcBef>
                <a:spcPts val="0"/>
              </a:spcBef>
              <a:buClr>
                <a:srgbClr val="EF4138"/>
              </a:buClr>
            </a:pPr>
            <a:r>
              <a:rPr lang="en-US" sz="2800" dirty="0">
                <a:solidFill>
                  <a:srgbClr val="303030"/>
                </a:solidFill>
              </a:rPr>
              <a:t>CIP Query</a:t>
            </a:r>
          </a:p>
          <a:p>
            <a:pPr marL="457133" indent="-457133" defTabSz="914262">
              <a:spcBef>
                <a:spcPts val="0"/>
              </a:spcBef>
              <a:buClr>
                <a:srgbClr val="EF4138"/>
              </a:buClr>
            </a:pPr>
            <a:r>
              <a:rPr lang="en-US" sz="2800" dirty="0">
                <a:solidFill>
                  <a:srgbClr val="303030"/>
                </a:solidFill>
              </a:rPr>
              <a:t>WMI Query</a:t>
            </a:r>
          </a:p>
          <a:p>
            <a:pPr marL="457133" indent="-457133" defTabSz="914262">
              <a:spcBef>
                <a:spcPts val="0"/>
              </a:spcBef>
              <a:buClr>
                <a:srgbClr val="EF4138"/>
              </a:buClr>
            </a:pPr>
            <a:r>
              <a:rPr lang="en-US" sz="2800" dirty="0">
                <a:solidFill>
                  <a:srgbClr val="303030"/>
                </a:solidFill>
              </a:rPr>
              <a:t>TCP Port Scan</a:t>
            </a:r>
          </a:p>
          <a:p>
            <a:pPr marL="457133" indent="-457133" defTabSz="914262">
              <a:spcBef>
                <a:spcPts val="0"/>
              </a:spcBef>
              <a:buClr>
                <a:srgbClr val="EF4138"/>
              </a:buClr>
            </a:pPr>
            <a:r>
              <a:rPr lang="en-US" sz="2800" dirty="0">
                <a:solidFill>
                  <a:srgbClr val="303030"/>
                </a:solidFill>
              </a:rPr>
              <a:t>Beckhoff Query</a:t>
            </a:r>
          </a:p>
          <a:p>
            <a:pPr marL="457133" indent="-457133" defTabSz="914262">
              <a:spcBef>
                <a:spcPts val="0"/>
              </a:spcBef>
              <a:buClr>
                <a:srgbClr val="EF4138"/>
              </a:buClr>
            </a:pPr>
            <a:r>
              <a:rPr lang="en-US" sz="2800" dirty="0">
                <a:solidFill>
                  <a:srgbClr val="303030"/>
                </a:solidFill>
              </a:rPr>
              <a:t>BACnet Query</a:t>
            </a:r>
          </a:p>
        </p:txBody>
      </p:sp>
      <p:sp>
        <p:nvSpPr>
          <p:cNvPr id="5" name="Text Placeholder 4"/>
          <p:cNvSpPr>
            <a:spLocks noGrp="1"/>
          </p:cNvSpPr>
          <p:nvPr>
            <p:ph type="body" idx="13"/>
          </p:nvPr>
        </p:nvSpPr>
        <p:spPr/>
        <p:txBody>
          <a:bodyPr/>
          <a:lstStyle/>
          <a:p>
            <a:r>
              <a:rPr lang="en-US" dirty="0"/>
              <a:t>Supported Protocols – Active</a:t>
            </a:r>
          </a:p>
        </p:txBody>
      </p:sp>
      <p:sp>
        <p:nvSpPr>
          <p:cNvPr id="3" name="Text Placeholder 2">
            <a:extLst>
              <a:ext uri="{FF2B5EF4-FFF2-40B4-BE49-F238E27FC236}">
                <a16:creationId xmlns:a16="http://schemas.microsoft.com/office/drawing/2014/main" id="{2D38051B-54E2-CF48-BFC8-12A2EC5682D9}"/>
              </a:ext>
            </a:extLst>
          </p:cNvPr>
          <p:cNvSpPr>
            <a:spLocks noGrp="1"/>
          </p:cNvSpPr>
          <p:nvPr>
            <p:ph type="body" sz="quarter" idx="18"/>
          </p:nvPr>
        </p:nvSpPr>
        <p:spPr/>
        <p:txBody>
          <a:bodyPr/>
          <a:lstStyle/>
          <a:p>
            <a:pPr marL="0" indent="0">
              <a:buNone/>
            </a:pPr>
            <a:r>
              <a:rPr lang="en-US" dirty="0"/>
              <a:t>Precise, Periodic Queries of OT and IT Assets </a:t>
            </a:r>
          </a:p>
        </p:txBody>
      </p:sp>
      <p:sp>
        <p:nvSpPr>
          <p:cNvPr id="6" name="Rectangle 5">
            <a:extLst>
              <a:ext uri="{FF2B5EF4-FFF2-40B4-BE49-F238E27FC236}">
                <a16:creationId xmlns:a16="http://schemas.microsoft.com/office/drawing/2014/main" id="{E0C5414B-942E-E441-99E5-3B3B4A40CE58}"/>
              </a:ext>
            </a:extLst>
          </p:cNvPr>
          <p:cNvSpPr/>
          <p:nvPr/>
        </p:nvSpPr>
        <p:spPr>
          <a:xfrm>
            <a:off x="5486400" y="9950313"/>
            <a:ext cx="3410836" cy="338554"/>
          </a:xfrm>
          <a:prstGeom prst="rect">
            <a:avLst/>
          </a:prstGeom>
        </p:spPr>
        <p:txBody>
          <a:bodyPr wrap="square">
            <a:spAutoFit/>
          </a:bodyPr>
          <a:lstStyle/>
          <a:p>
            <a:pPr defTabSz="913437">
              <a:defRPr/>
            </a:pPr>
            <a:r>
              <a:rPr lang="en-US" sz="1600" i="1" dirty="0">
                <a:solidFill>
                  <a:srgbClr val="F1F1F1">
                    <a:lumMod val="10000"/>
                  </a:srgbClr>
                </a:solidFill>
                <a:latin typeface="Calibri"/>
              </a:rPr>
              <a:t>Full list of Supported Protocols see </a:t>
            </a:r>
            <a:r>
              <a:rPr lang="en-US" sz="1600" i="1" dirty="0">
                <a:solidFill>
                  <a:srgbClr val="F1F1F1">
                    <a:lumMod val="10000"/>
                  </a:srgbClr>
                </a:solidFill>
                <a:latin typeface="Calibri"/>
                <a:hlinkClick r:id="rId4"/>
              </a:rPr>
              <a:t>here</a:t>
            </a:r>
            <a:endParaRPr lang="en-US" sz="1600" dirty="0">
              <a:solidFill>
                <a:srgbClr val="F1F1F1">
                  <a:lumMod val="10000"/>
                </a:srgbClr>
              </a:solidFill>
            </a:endParaRPr>
          </a:p>
        </p:txBody>
      </p:sp>
    </p:spTree>
    <p:custDataLst>
      <p:tags r:id="rId1"/>
    </p:custDataLst>
    <p:extLst>
      <p:ext uri="{BB962C8B-B14F-4D97-AF65-F5344CB8AC3E}">
        <p14:creationId xmlns:p14="http://schemas.microsoft.com/office/powerpoint/2010/main" val="2688212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a:extLst>
              <a:ext uri="{FF2B5EF4-FFF2-40B4-BE49-F238E27FC236}">
                <a16:creationId xmlns:a16="http://schemas.microsoft.com/office/drawing/2014/main" id="{203B66B9-2ED3-6649-AE8F-0273FF9AE51C}"/>
              </a:ext>
            </a:extLst>
          </p:cNvPr>
          <p:cNvSpPr txBox="1">
            <a:spLocks/>
          </p:cNvSpPr>
          <p:nvPr/>
        </p:nvSpPr>
        <p:spPr>
          <a:xfrm>
            <a:off x="5677713" y="2234726"/>
            <a:ext cx="4054944" cy="7539872"/>
          </a:xfrm>
          <a:prstGeom prst="rect">
            <a:avLst/>
          </a:prstGeom>
        </p:spPr>
        <p:txBody>
          <a:bodyPr numCol="1" anchor="ctr">
            <a:noAutofit/>
          </a:bodyPr>
          <a:lstStyle>
            <a:lvl1pPr marL="0" indent="0" algn="l" defTabSz="914400" rtl="0" eaLnBrk="1" latinLnBrk="0" hangingPunct="1">
              <a:spcBef>
                <a:spcPct val="20000"/>
              </a:spcBef>
              <a:buFontTx/>
              <a:buNone/>
              <a:defRPr sz="2800" kern="1200">
                <a:solidFill>
                  <a:srgbClr val="4B5050"/>
                </a:solidFill>
                <a:latin typeface="+mn-lt"/>
                <a:ea typeface="+mn-ea"/>
                <a:cs typeface="+mn-cs"/>
              </a:defRPr>
            </a:lvl1pPr>
            <a:lvl2pPr marL="457200" indent="0" algn="l" defTabSz="914400" rtl="0" eaLnBrk="1" latinLnBrk="0" hangingPunct="1">
              <a:spcBef>
                <a:spcPct val="20000"/>
              </a:spcBef>
              <a:buFontTx/>
              <a:buNone/>
              <a:defRPr sz="2200" kern="1200">
                <a:solidFill>
                  <a:srgbClr val="4B5050"/>
                </a:solidFill>
                <a:latin typeface="+mn-lt"/>
                <a:ea typeface="+mn-ea"/>
                <a:cs typeface="+mn-cs"/>
              </a:defRPr>
            </a:lvl2pPr>
            <a:lvl3pPr marL="914400" indent="0" algn="l" defTabSz="914400" rtl="0" eaLnBrk="1" latinLnBrk="0" hangingPunct="1">
              <a:spcBef>
                <a:spcPct val="20000"/>
              </a:spcBef>
              <a:buFontTx/>
              <a:buNone/>
              <a:defRPr sz="2200" kern="1200">
                <a:solidFill>
                  <a:srgbClr val="4B5050"/>
                </a:solidFill>
                <a:latin typeface="+mn-lt"/>
                <a:ea typeface="+mn-ea"/>
                <a:cs typeface="+mn-cs"/>
              </a:defRPr>
            </a:lvl3pPr>
            <a:lvl4pPr marL="1371600" indent="0" algn="l" defTabSz="914400" rtl="0" eaLnBrk="1" latinLnBrk="0" hangingPunct="1">
              <a:spcBef>
                <a:spcPct val="20000"/>
              </a:spcBef>
              <a:buFontTx/>
              <a:buNone/>
              <a:defRPr sz="2200" kern="1200">
                <a:solidFill>
                  <a:srgbClr val="4B5050"/>
                </a:solidFill>
                <a:latin typeface="+mn-lt"/>
                <a:ea typeface="+mn-ea"/>
                <a:cs typeface="+mn-cs"/>
              </a:defRPr>
            </a:lvl4pPr>
            <a:lvl5pPr marL="1828800" indent="0" algn="l" defTabSz="914400" rtl="0" eaLnBrk="1" latinLnBrk="0" hangingPunct="1">
              <a:spcBef>
                <a:spcPct val="20000"/>
              </a:spcBef>
              <a:buFontTx/>
              <a:buNone/>
              <a:defRPr sz="2200" kern="1200">
                <a:solidFill>
                  <a:srgbClr val="4B505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defTabSz="685356">
              <a:spcBef>
                <a:spcPts val="450"/>
              </a:spcBef>
              <a:spcAft>
                <a:spcPts val="450"/>
              </a:spcAft>
              <a:defRPr/>
            </a:pPr>
            <a:endParaRPr lang="en-US" sz="2400" baseline="30000" dirty="0">
              <a:latin typeface="Calibri"/>
            </a:endParaRPr>
          </a:p>
        </p:txBody>
      </p:sp>
      <p:sp>
        <p:nvSpPr>
          <p:cNvPr id="4" name="Text Placeholder 3">
            <a:extLst>
              <a:ext uri="{FF2B5EF4-FFF2-40B4-BE49-F238E27FC236}">
                <a16:creationId xmlns:a16="http://schemas.microsoft.com/office/drawing/2014/main" id="{2E0D80E2-633E-9B45-99F1-99AC4D45E21D}"/>
              </a:ext>
            </a:extLst>
          </p:cNvPr>
          <p:cNvSpPr>
            <a:spLocks noGrp="1"/>
          </p:cNvSpPr>
          <p:nvPr>
            <p:ph type="body" sz="quarter" idx="20"/>
          </p:nvPr>
        </p:nvSpPr>
        <p:spPr>
          <a:xfrm>
            <a:off x="5487830" y="2560320"/>
            <a:ext cx="7130890" cy="7305718"/>
          </a:xfrm>
        </p:spPr>
        <p:txBody>
          <a:bodyPr>
            <a:noAutofit/>
          </a:bodyPr>
          <a:lstStyle/>
          <a:p>
            <a:pPr>
              <a:spcBef>
                <a:spcPts val="0"/>
              </a:spcBef>
              <a:buClr>
                <a:srgbClr val="EF4138"/>
              </a:buClr>
            </a:pPr>
            <a:r>
              <a:rPr lang="en-US" sz="2600" dirty="0">
                <a:solidFill>
                  <a:srgbClr val="303030"/>
                </a:solidFill>
              </a:rPr>
              <a:t>Rockwell – MicroLogix</a:t>
            </a:r>
          </a:p>
          <a:p>
            <a:pPr>
              <a:spcBef>
                <a:spcPts val="0"/>
              </a:spcBef>
              <a:buClr>
                <a:srgbClr val="EF4138"/>
              </a:buClr>
            </a:pPr>
            <a:r>
              <a:rPr lang="en-US" sz="2600" dirty="0">
                <a:solidFill>
                  <a:srgbClr val="303030"/>
                </a:solidFill>
              </a:rPr>
              <a:t>Rockwell – </a:t>
            </a:r>
            <a:r>
              <a:rPr lang="en-US" sz="2600" dirty="0" err="1">
                <a:solidFill>
                  <a:srgbClr val="303030"/>
                </a:solidFill>
              </a:rPr>
              <a:t>Aadvance</a:t>
            </a:r>
            <a:endParaRPr lang="en-US" sz="2600" dirty="0">
              <a:solidFill>
                <a:srgbClr val="303030"/>
              </a:solidFill>
            </a:endParaRPr>
          </a:p>
          <a:p>
            <a:pPr>
              <a:spcBef>
                <a:spcPts val="0"/>
              </a:spcBef>
              <a:buClr>
                <a:srgbClr val="EF4138"/>
              </a:buClr>
            </a:pPr>
            <a:r>
              <a:rPr lang="en-US" sz="2600" dirty="0">
                <a:solidFill>
                  <a:srgbClr val="303030"/>
                </a:solidFill>
              </a:rPr>
              <a:t>Rockwell – </a:t>
            </a:r>
            <a:r>
              <a:rPr lang="en-US" sz="2600" dirty="0" err="1">
                <a:solidFill>
                  <a:srgbClr val="303030"/>
                </a:solidFill>
              </a:rPr>
              <a:t>ICSTriplex</a:t>
            </a:r>
            <a:endParaRPr lang="en-US" sz="2600" dirty="0">
              <a:solidFill>
                <a:srgbClr val="303030"/>
              </a:solidFill>
            </a:endParaRPr>
          </a:p>
          <a:p>
            <a:pPr>
              <a:spcBef>
                <a:spcPts val="0"/>
              </a:spcBef>
              <a:buClr>
                <a:srgbClr val="EF4138"/>
              </a:buClr>
            </a:pPr>
            <a:endParaRPr lang="en-US" sz="2000" dirty="0">
              <a:solidFill>
                <a:srgbClr val="303030"/>
              </a:solidFill>
            </a:endParaRPr>
          </a:p>
          <a:p>
            <a:pPr>
              <a:spcBef>
                <a:spcPts val="0"/>
              </a:spcBef>
              <a:buClr>
                <a:srgbClr val="EF4138"/>
              </a:buClr>
            </a:pPr>
            <a:r>
              <a:rPr lang="en-US" sz="2600" dirty="0">
                <a:solidFill>
                  <a:srgbClr val="303030"/>
                </a:solidFill>
              </a:rPr>
              <a:t>Schneider –  </a:t>
            </a:r>
            <a:r>
              <a:rPr lang="en-US" sz="2600" dirty="0" err="1">
                <a:solidFill>
                  <a:srgbClr val="303030"/>
                </a:solidFill>
              </a:rPr>
              <a:t>Modicon</a:t>
            </a:r>
            <a:r>
              <a:rPr lang="en-US" sz="2600" dirty="0">
                <a:solidFill>
                  <a:srgbClr val="303030"/>
                </a:solidFill>
              </a:rPr>
              <a:t>, Quantum</a:t>
            </a:r>
          </a:p>
          <a:p>
            <a:pPr>
              <a:spcBef>
                <a:spcPts val="0"/>
              </a:spcBef>
              <a:buClr>
                <a:srgbClr val="EF4138"/>
              </a:buClr>
            </a:pPr>
            <a:r>
              <a:rPr lang="en-US" sz="2600" dirty="0">
                <a:solidFill>
                  <a:srgbClr val="303030"/>
                </a:solidFill>
              </a:rPr>
              <a:t>Schneider – Concept</a:t>
            </a:r>
          </a:p>
          <a:p>
            <a:pPr>
              <a:spcBef>
                <a:spcPts val="0"/>
              </a:spcBef>
              <a:buClr>
                <a:srgbClr val="EF4138"/>
              </a:buClr>
            </a:pPr>
            <a:r>
              <a:rPr lang="en-US" sz="2600" dirty="0">
                <a:solidFill>
                  <a:srgbClr val="303030"/>
                </a:solidFill>
              </a:rPr>
              <a:t>Schneider </a:t>
            </a:r>
            <a:r>
              <a:rPr lang="en-US" sz="2600" dirty="0" err="1">
                <a:solidFill>
                  <a:srgbClr val="303030"/>
                </a:solidFill>
              </a:rPr>
              <a:t>Triconex</a:t>
            </a:r>
            <a:r>
              <a:rPr lang="en-US" sz="2600" dirty="0">
                <a:solidFill>
                  <a:srgbClr val="303030"/>
                </a:solidFill>
              </a:rPr>
              <a:t> – Tristation</a:t>
            </a:r>
          </a:p>
          <a:p>
            <a:pPr>
              <a:spcBef>
                <a:spcPts val="0"/>
              </a:spcBef>
              <a:buClr>
                <a:srgbClr val="EF4138"/>
              </a:buClr>
            </a:pPr>
            <a:endParaRPr lang="en-US" sz="2000" dirty="0">
              <a:solidFill>
                <a:srgbClr val="303030"/>
              </a:solidFill>
            </a:endParaRPr>
          </a:p>
          <a:p>
            <a:pPr>
              <a:spcBef>
                <a:spcPts val="0"/>
              </a:spcBef>
              <a:buClr>
                <a:srgbClr val="EF4138"/>
              </a:buClr>
            </a:pPr>
            <a:r>
              <a:rPr lang="en-US" sz="2600" dirty="0">
                <a:solidFill>
                  <a:srgbClr val="303030"/>
                </a:solidFill>
              </a:rPr>
              <a:t>Yokogawa – </a:t>
            </a:r>
            <a:r>
              <a:rPr lang="en-US" sz="2600" dirty="0" err="1">
                <a:solidFill>
                  <a:srgbClr val="303030"/>
                </a:solidFill>
              </a:rPr>
              <a:t>CentumVP</a:t>
            </a:r>
            <a:r>
              <a:rPr lang="en-US" sz="2600" dirty="0">
                <a:solidFill>
                  <a:srgbClr val="303030"/>
                </a:solidFill>
              </a:rPr>
              <a:t>/CS3000</a:t>
            </a:r>
          </a:p>
          <a:p>
            <a:pPr>
              <a:spcBef>
                <a:spcPts val="0"/>
              </a:spcBef>
              <a:buClr>
                <a:srgbClr val="EF4138"/>
              </a:buClr>
            </a:pPr>
            <a:r>
              <a:rPr lang="en-US" sz="2600" dirty="0">
                <a:solidFill>
                  <a:srgbClr val="303030"/>
                </a:solidFill>
              </a:rPr>
              <a:t>Yokogawa – </a:t>
            </a:r>
            <a:r>
              <a:rPr lang="en-US" sz="2600" dirty="0" err="1">
                <a:solidFill>
                  <a:srgbClr val="303030"/>
                </a:solidFill>
              </a:rPr>
              <a:t>Prosafe</a:t>
            </a:r>
            <a:endParaRPr lang="en-US" sz="2600" dirty="0">
              <a:solidFill>
                <a:srgbClr val="303030"/>
              </a:solidFill>
            </a:endParaRPr>
          </a:p>
          <a:p>
            <a:pPr>
              <a:spcBef>
                <a:spcPts val="0"/>
              </a:spcBef>
              <a:buClr>
                <a:srgbClr val="EF4138"/>
              </a:buClr>
            </a:pPr>
            <a:endParaRPr lang="en-US" sz="2000" dirty="0">
              <a:solidFill>
                <a:srgbClr val="303030"/>
              </a:solidFill>
            </a:endParaRPr>
          </a:p>
          <a:p>
            <a:pPr>
              <a:spcBef>
                <a:spcPts val="0"/>
              </a:spcBef>
              <a:buClr>
                <a:srgbClr val="EF4138"/>
              </a:buClr>
            </a:pPr>
            <a:r>
              <a:rPr lang="en-US" sz="2600" dirty="0">
                <a:solidFill>
                  <a:srgbClr val="303030"/>
                </a:solidFill>
              </a:rPr>
              <a:t>Honeywell – </a:t>
            </a:r>
            <a:r>
              <a:rPr lang="en-US" sz="2600" dirty="0" err="1">
                <a:solidFill>
                  <a:srgbClr val="303030"/>
                </a:solidFill>
              </a:rPr>
              <a:t>Experion</a:t>
            </a:r>
            <a:endParaRPr lang="en-US" sz="2600" dirty="0">
              <a:solidFill>
                <a:srgbClr val="303030"/>
              </a:solidFill>
            </a:endParaRPr>
          </a:p>
          <a:p>
            <a:pPr>
              <a:spcBef>
                <a:spcPts val="0"/>
              </a:spcBef>
              <a:buClr>
                <a:srgbClr val="EF4138"/>
              </a:buClr>
            </a:pPr>
            <a:r>
              <a:rPr lang="en-US" sz="2600" dirty="0">
                <a:solidFill>
                  <a:srgbClr val="303030"/>
                </a:solidFill>
              </a:rPr>
              <a:t>Honeywell – EHPM</a:t>
            </a:r>
          </a:p>
          <a:p>
            <a:pPr>
              <a:spcBef>
                <a:spcPts val="0"/>
              </a:spcBef>
              <a:buClr>
                <a:srgbClr val="EF4138"/>
              </a:buClr>
            </a:pPr>
            <a:endParaRPr lang="en-US" sz="2000" dirty="0">
              <a:solidFill>
                <a:srgbClr val="303030"/>
              </a:solidFill>
            </a:endParaRPr>
          </a:p>
          <a:p>
            <a:pPr>
              <a:spcBef>
                <a:spcPts val="0"/>
              </a:spcBef>
              <a:buClr>
                <a:srgbClr val="EF4138"/>
              </a:buClr>
            </a:pPr>
            <a:r>
              <a:rPr lang="en-US" sz="2600" dirty="0">
                <a:solidFill>
                  <a:srgbClr val="303030"/>
                </a:solidFill>
              </a:rPr>
              <a:t>GE – rx3i,9030</a:t>
            </a:r>
          </a:p>
          <a:p>
            <a:pPr>
              <a:spcBef>
                <a:spcPts val="0"/>
              </a:spcBef>
              <a:buClr>
                <a:srgbClr val="EF4138"/>
              </a:buClr>
            </a:pPr>
            <a:r>
              <a:rPr lang="en-US" sz="2600" dirty="0">
                <a:solidFill>
                  <a:srgbClr val="303030"/>
                </a:solidFill>
              </a:rPr>
              <a:t>GE – </a:t>
            </a:r>
            <a:r>
              <a:rPr lang="en-US" sz="2600" dirty="0" err="1">
                <a:solidFill>
                  <a:srgbClr val="303030"/>
                </a:solidFill>
              </a:rPr>
              <a:t>Bently</a:t>
            </a:r>
            <a:r>
              <a:rPr lang="en-US" sz="2600" dirty="0">
                <a:solidFill>
                  <a:srgbClr val="303030"/>
                </a:solidFill>
              </a:rPr>
              <a:t> Nevada</a:t>
            </a:r>
          </a:p>
          <a:p>
            <a:pPr>
              <a:spcBef>
                <a:spcPts val="0"/>
              </a:spcBef>
              <a:buClr>
                <a:srgbClr val="EF4138"/>
              </a:buClr>
            </a:pPr>
            <a:endParaRPr lang="en-US" sz="2000" dirty="0">
              <a:solidFill>
                <a:srgbClr val="303030"/>
              </a:solidFill>
            </a:endParaRPr>
          </a:p>
          <a:p>
            <a:pPr>
              <a:spcBef>
                <a:spcPts val="0"/>
              </a:spcBef>
              <a:buClr>
                <a:srgbClr val="EF4138"/>
              </a:buClr>
            </a:pPr>
            <a:r>
              <a:rPr lang="en-US" sz="2600" dirty="0">
                <a:solidFill>
                  <a:srgbClr val="303030"/>
                </a:solidFill>
              </a:rPr>
              <a:t>ABB – AC800M</a:t>
            </a:r>
          </a:p>
        </p:txBody>
      </p:sp>
      <p:sp>
        <p:nvSpPr>
          <p:cNvPr id="5" name="Text Placeholder 4"/>
          <p:cNvSpPr>
            <a:spLocks noGrp="1"/>
          </p:cNvSpPr>
          <p:nvPr>
            <p:ph type="body" idx="13"/>
          </p:nvPr>
        </p:nvSpPr>
        <p:spPr/>
        <p:txBody>
          <a:bodyPr/>
          <a:lstStyle/>
          <a:p>
            <a:r>
              <a:rPr lang="en-US" dirty="0"/>
              <a:t>Supported Protocols – App DB</a:t>
            </a:r>
          </a:p>
        </p:txBody>
      </p:sp>
      <p:sp>
        <p:nvSpPr>
          <p:cNvPr id="3" name="Text Placeholder 2">
            <a:extLst>
              <a:ext uri="{FF2B5EF4-FFF2-40B4-BE49-F238E27FC236}">
                <a16:creationId xmlns:a16="http://schemas.microsoft.com/office/drawing/2014/main" id="{ACA3F8D7-B82C-E740-97F6-06FCFF588546}"/>
              </a:ext>
            </a:extLst>
          </p:cNvPr>
          <p:cNvSpPr>
            <a:spLocks noGrp="1"/>
          </p:cNvSpPr>
          <p:nvPr>
            <p:ph type="body" sz="quarter" idx="18"/>
          </p:nvPr>
        </p:nvSpPr>
        <p:spPr/>
        <p:txBody>
          <a:bodyPr/>
          <a:lstStyle/>
          <a:p>
            <a:pPr marL="0" indent="0">
              <a:buNone/>
            </a:pPr>
            <a:r>
              <a:rPr lang="en-US" dirty="0"/>
              <a:t>Offline Enrichment of OT Asset Data</a:t>
            </a:r>
          </a:p>
          <a:p>
            <a:endParaRPr lang="en-US" dirty="0"/>
          </a:p>
        </p:txBody>
      </p:sp>
      <p:sp>
        <p:nvSpPr>
          <p:cNvPr id="6" name="Rectangle 5">
            <a:extLst>
              <a:ext uri="{FF2B5EF4-FFF2-40B4-BE49-F238E27FC236}">
                <a16:creationId xmlns:a16="http://schemas.microsoft.com/office/drawing/2014/main" id="{C5C8555A-C0A3-1344-8D69-0F174A52E4EC}"/>
              </a:ext>
            </a:extLst>
          </p:cNvPr>
          <p:cNvSpPr/>
          <p:nvPr/>
        </p:nvSpPr>
        <p:spPr>
          <a:xfrm>
            <a:off x="5487830" y="9950313"/>
            <a:ext cx="3410836" cy="338554"/>
          </a:xfrm>
          <a:prstGeom prst="rect">
            <a:avLst/>
          </a:prstGeom>
        </p:spPr>
        <p:txBody>
          <a:bodyPr wrap="square">
            <a:spAutoFit/>
          </a:bodyPr>
          <a:lstStyle/>
          <a:p>
            <a:pPr defTabSz="913437">
              <a:defRPr/>
            </a:pPr>
            <a:r>
              <a:rPr lang="en-US" sz="1600" i="1" dirty="0">
                <a:solidFill>
                  <a:srgbClr val="F1F1F1">
                    <a:lumMod val="10000"/>
                  </a:srgbClr>
                </a:solidFill>
                <a:latin typeface="Calibri"/>
              </a:rPr>
              <a:t>Full list of Supported Protocols see </a:t>
            </a:r>
            <a:r>
              <a:rPr lang="en-US" sz="1600" i="1" dirty="0">
                <a:solidFill>
                  <a:srgbClr val="F1F1F1">
                    <a:lumMod val="10000"/>
                  </a:srgbClr>
                </a:solidFill>
                <a:latin typeface="Calibri"/>
                <a:hlinkClick r:id="rId4"/>
              </a:rPr>
              <a:t>here</a:t>
            </a:r>
            <a:endParaRPr lang="en-US" sz="1600" dirty="0">
              <a:solidFill>
                <a:srgbClr val="F1F1F1">
                  <a:lumMod val="10000"/>
                </a:srgbClr>
              </a:solidFill>
            </a:endParaRPr>
          </a:p>
        </p:txBody>
      </p:sp>
    </p:spTree>
    <p:custDataLst>
      <p:tags r:id="rId1"/>
    </p:custDataLst>
    <p:extLst>
      <p:ext uri="{BB962C8B-B14F-4D97-AF65-F5344CB8AC3E}">
        <p14:creationId xmlns:p14="http://schemas.microsoft.com/office/powerpoint/2010/main" val="783356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descr="A large white building in a city&#10;&#10;Description automatically generated">
            <a:extLst>
              <a:ext uri="{FF2B5EF4-FFF2-40B4-BE49-F238E27FC236}">
                <a16:creationId xmlns:a16="http://schemas.microsoft.com/office/drawing/2014/main" id="{87BBBE89-6EEF-1545-83AC-4E123977974A}"/>
              </a:ext>
            </a:extLst>
          </p:cNvPr>
          <p:cNvPicPr>
            <a:picLocks noChangeAspect="1"/>
          </p:cNvPicPr>
          <p:nvPr/>
        </p:nvPicPr>
        <p:blipFill rotWithShape="1">
          <a:blip r:embed="rId4" cstate="screen">
            <a:alphaModFix amt="46000"/>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0" y="2762672"/>
            <a:ext cx="18288000" cy="6590880"/>
          </a:xfrm>
          <a:prstGeom prst="rect">
            <a:avLst/>
          </a:prstGeom>
        </p:spPr>
      </p:pic>
      <p:sp>
        <p:nvSpPr>
          <p:cNvPr id="65" name="Oval 64">
            <a:extLst>
              <a:ext uri="{FF2B5EF4-FFF2-40B4-BE49-F238E27FC236}">
                <a16:creationId xmlns:a16="http://schemas.microsoft.com/office/drawing/2014/main" id="{EDB13784-9117-4735-B766-5003DAF393FB}"/>
              </a:ext>
            </a:extLst>
          </p:cNvPr>
          <p:cNvSpPr/>
          <p:nvPr/>
        </p:nvSpPr>
        <p:spPr>
          <a:xfrm>
            <a:off x="3233276" y="4032020"/>
            <a:ext cx="2691938" cy="1451428"/>
          </a:xfrm>
          <a:prstGeom prst="ellipse">
            <a:avLst/>
          </a:prstGeom>
          <a:solidFill>
            <a:schemeClr val="tx2">
              <a:lumMod val="25000"/>
            </a:schemeClr>
          </a:solidFill>
          <a:ln>
            <a:noFill/>
          </a:ln>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1992B4C7-843D-4FDD-A881-67C564DA1ADA}"/>
              </a:ext>
            </a:extLst>
          </p:cNvPr>
          <p:cNvSpPr/>
          <p:nvPr/>
        </p:nvSpPr>
        <p:spPr>
          <a:xfrm>
            <a:off x="5925073" y="4016905"/>
            <a:ext cx="2691938" cy="1451428"/>
          </a:xfrm>
          <a:prstGeom prst="ellipse">
            <a:avLst/>
          </a:prstGeom>
          <a:solidFill>
            <a:schemeClr val="tx2">
              <a:lumMod val="25000"/>
            </a:schemeClr>
          </a:solidFill>
          <a:ln>
            <a:noFill/>
          </a:ln>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CB57DB8D-39E4-4899-BF69-69CE1340FBD0}"/>
              </a:ext>
            </a:extLst>
          </p:cNvPr>
          <p:cNvSpPr/>
          <p:nvPr/>
        </p:nvSpPr>
        <p:spPr>
          <a:xfrm>
            <a:off x="3221925" y="5616482"/>
            <a:ext cx="2691938" cy="1451428"/>
          </a:xfrm>
          <a:prstGeom prst="ellipse">
            <a:avLst/>
          </a:prstGeom>
          <a:solidFill>
            <a:schemeClr val="tx2">
              <a:lumMod val="25000"/>
            </a:schemeClr>
          </a:solidFill>
          <a:ln>
            <a:noFill/>
          </a:ln>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3346CFBD-81F2-4C46-8A6A-18CB94486E58}"/>
              </a:ext>
            </a:extLst>
          </p:cNvPr>
          <p:cNvSpPr/>
          <p:nvPr/>
        </p:nvSpPr>
        <p:spPr>
          <a:xfrm>
            <a:off x="5894227" y="7155313"/>
            <a:ext cx="2691938" cy="1451428"/>
          </a:xfrm>
          <a:prstGeom prst="ellipse">
            <a:avLst/>
          </a:prstGeom>
          <a:solidFill>
            <a:schemeClr val="tx2">
              <a:lumMod val="25000"/>
            </a:schemeClr>
          </a:solidFill>
          <a:ln>
            <a:noFill/>
          </a:ln>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FD203274-7E14-48AB-82A9-43161FE0C80E}"/>
              </a:ext>
            </a:extLst>
          </p:cNvPr>
          <p:cNvSpPr/>
          <p:nvPr/>
        </p:nvSpPr>
        <p:spPr>
          <a:xfrm>
            <a:off x="529017" y="5623226"/>
            <a:ext cx="2691938" cy="1451428"/>
          </a:xfrm>
          <a:prstGeom prst="ellipse">
            <a:avLst/>
          </a:prstGeom>
          <a:solidFill>
            <a:schemeClr val="tx2">
              <a:lumMod val="25000"/>
            </a:schemeClr>
          </a:solidFill>
          <a:ln>
            <a:noFill/>
          </a:ln>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5F2E9AFC-184F-4637-BB45-8EC4B6EDCA9B}"/>
              </a:ext>
            </a:extLst>
          </p:cNvPr>
          <p:cNvSpPr/>
          <p:nvPr/>
        </p:nvSpPr>
        <p:spPr>
          <a:xfrm>
            <a:off x="520472" y="7209421"/>
            <a:ext cx="2691938" cy="1451428"/>
          </a:xfrm>
          <a:prstGeom prst="ellipse">
            <a:avLst/>
          </a:prstGeom>
          <a:solidFill>
            <a:schemeClr val="tx2">
              <a:lumMod val="25000"/>
            </a:schemeClr>
          </a:solidFill>
          <a:ln>
            <a:noFill/>
          </a:ln>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4DFE2F1-F917-4BC1-8661-BB4543DD512C}"/>
              </a:ext>
            </a:extLst>
          </p:cNvPr>
          <p:cNvSpPr/>
          <p:nvPr/>
        </p:nvSpPr>
        <p:spPr>
          <a:xfrm>
            <a:off x="3270356" y="7180559"/>
            <a:ext cx="2691938" cy="1451428"/>
          </a:xfrm>
          <a:prstGeom prst="ellipse">
            <a:avLst/>
          </a:prstGeom>
          <a:solidFill>
            <a:schemeClr val="tx2">
              <a:lumMod val="25000"/>
            </a:schemeClr>
          </a:solidFill>
          <a:ln>
            <a:noFill/>
          </a:ln>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A8A2F2A0-2F93-42A8-AC47-41EF9F355D3A}"/>
              </a:ext>
            </a:extLst>
          </p:cNvPr>
          <p:cNvSpPr/>
          <p:nvPr/>
        </p:nvSpPr>
        <p:spPr>
          <a:xfrm>
            <a:off x="5886191" y="5696470"/>
            <a:ext cx="2691938" cy="1451428"/>
          </a:xfrm>
          <a:prstGeom prst="ellipse">
            <a:avLst/>
          </a:prstGeom>
          <a:solidFill>
            <a:schemeClr val="tx2">
              <a:lumMod val="25000"/>
            </a:schemeClr>
          </a:solidFill>
          <a:ln>
            <a:noFill/>
          </a:ln>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FBE6A924-166E-4291-9283-3CCA4CADAB8B}"/>
              </a:ext>
            </a:extLst>
          </p:cNvPr>
          <p:cNvSpPr/>
          <p:nvPr/>
        </p:nvSpPr>
        <p:spPr>
          <a:xfrm>
            <a:off x="9606454" y="4012426"/>
            <a:ext cx="2691938" cy="1451428"/>
          </a:xfrm>
          <a:prstGeom prst="ellipse">
            <a:avLst/>
          </a:prstGeom>
          <a:solidFill>
            <a:schemeClr val="tx2">
              <a:lumMod val="25000"/>
            </a:schemeClr>
          </a:solidFill>
          <a:ln>
            <a:noFill/>
          </a:ln>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9E543625-0C0D-404E-B78F-C708B1FFCD50}"/>
              </a:ext>
            </a:extLst>
          </p:cNvPr>
          <p:cNvSpPr/>
          <p:nvPr/>
        </p:nvSpPr>
        <p:spPr>
          <a:xfrm>
            <a:off x="9642720" y="5642698"/>
            <a:ext cx="2691938" cy="1451428"/>
          </a:xfrm>
          <a:prstGeom prst="ellipse">
            <a:avLst/>
          </a:prstGeom>
          <a:solidFill>
            <a:schemeClr val="tx2">
              <a:lumMod val="25000"/>
            </a:schemeClr>
          </a:solidFill>
          <a:ln>
            <a:noFill/>
          </a:ln>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55B81206-0123-4FF5-9335-D87AF2718698}"/>
              </a:ext>
            </a:extLst>
          </p:cNvPr>
          <p:cNvSpPr/>
          <p:nvPr/>
        </p:nvSpPr>
        <p:spPr>
          <a:xfrm>
            <a:off x="9664481" y="7059001"/>
            <a:ext cx="2691938" cy="1451428"/>
          </a:xfrm>
          <a:prstGeom prst="ellipse">
            <a:avLst/>
          </a:prstGeom>
          <a:solidFill>
            <a:schemeClr val="tx2">
              <a:lumMod val="25000"/>
            </a:schemeClr>
          </a:solidFill>
          <a:ln>
            <a:noFill/>
          </a:ln>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Oval 95">
            <a:extLst>
              <a:ext uri="{FF2B5EF4-FFF2-40B4-BE49-F238E27FC236}">
                <a16:creationId xmlns:a16="http://schemas.microsoft.com/office/drawing/2014/main" id="{09E4AA98-142E-486E-8289-D33CA3BB76F1}"/>
              </a:ext>
            </a:extLst>
          </p:cNvPr>
          <p:cNvSpPr/>
          <p:nvPr/>
        </p:nvSpPr>
        <p:spPr>
          <a:xfrm>
            <a:off x="12280236" y="7105034"/>
            <a:ext cx="2691938" cy="1451428"/>
          </a:xfrm>
          <a:prstGeom prst="ellipse">
            <a:avLst/>
          </a:prstGeom>
          <a:solidFill>
            <a:schemeClr val="tx2">
              <a:lumMod val="25000"/>
            </a:schemeClr>
          </a:solidFill>
          <a:ln>
            <a:noFill/>
          </a:ln>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F33D604B-9430-453F-862C-D68124795B47}"/>
              </a:ext>
            </a:extLst>
          </p:cNvPr>
          <p:cNvSpPr/>
          <p:nvPr/>
        </p:nvSpPr>
        <p:spPr>
          <a:xfrm>
            <a:off x="14943598" y="7093101"/>
            <a:ext cx="2691938" cy="1451428"/>
          </a:xfrm>
          <a:prstGeom prst="ellipse">
            <a:avLst/>
          </a:prstGeom>
          <a:solidFill>
            <a:schemeClr val="tx2">
              <a:lumMod val="25000"/>
            </a:schemeClr>
          </a:solidFill>
          <a:ln>
            <a:noFill/>
          </a:ln>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002E587D-5E01-4BBD-A979-260B76709209}"/>
              </a:ext>
            </a:extLst>
          </p:cNvPr>
          <p:cNvSpPr/>
          <p:nvPr/>
        </p:nvSpPr>
        <p:spPr>
          <a:xfrm>
            <a:off x="12363420" y="5626082"/>
            <a:ext cx="2691938" cy="1451428"/>
          </a:xfrm>
          <a:prstGeom prst="ellipse">
            <a:avLst/>
          </a:prstGeom>
          <a:solidFill>
            <a:schemeClr val="tx2">
              <a:lumMod val="25000"/>
            </a:schemeClr>
          </a:solidFill>
          <a:ln>
            <a:noFill/>
          </a:ln>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9F0B505D-96C3-4C2A-B394-9AC6C99DC159}"/>
              </a:ext>
            </a:extLst>
          </p:cNvPr>
          <p:cNvSpPr/>
          <p:nvPr/>
        </p:nvSpPr>
        <p:spPr>
          <a:xfrm>
            <a:off x="14990237" y="5537868"/>
            <a:ext cx="2691938" cy="1451428"/>
          </a:xfrm>
          <a:prstGeom prst="ellipse">
            <a:avLst/>
          </a:prstGeom>
          <a:solidFill>
            <a:schemeClr val="tx2">
              <a:lumMod val="25000"/>
            </a:schemeClr>
          </a:solidFill>
          <a:ln>
            <a:noFill/>
          </a:ln>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C11EE4F0-C99F-4EF5-8D1A-F5FEA3C8C520}"/>
              </a:ext>
            </a:extLst>
          </p:cNvPr>
          <p:cNvSpPr/>
          <p:nvPr/>
        </p:nvSpPr>
        <p:spPr>
          <a:xfrm>
            <a:off x="12271036" y="4036541"/>
            <a:ext cx="2691938" cy="1451428"/>
          </a:xfrm>
          <a:prstGeom prst="ellipse">
            <a:avLst/>
          </a:prstGeom>
          <a:solidFill>
            <a:schemeClr val="tx2">
              <a:lumMod val="25000"/>
            </a:schemeClr>
          </a:solidFill>
          <a:ln>
            <a:noFill/>
          </a:ln>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E9DE302F-6226-42A6-AD75-6DE2F2FEB97A}"/>
              </a:ext>
            </a:extLst>
          </p:cNvPr>
          <p:cNvSpPr/>
          <p:nvPr/>
        </p:nvSpPr>
        <p:spPr>
          <a:xfrm>
            <a:off x="15009618" y="3981177"/>
            <a:ext cx="2691938" cy="1451428"/>
          </a:xfrm>
          <a:prstGeom prst="ellipse">
            <a:avLst/>
          </a:prstGeom>
          <a:solidFill>
            <a:schemeClr val="tx2">
              <a:lumMod val="25000"/>
            </a:schemeClr>
          </a:solidFill>
          <a:ln>
            <a:noFill/>
          </a:ln>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A03D3C9B-DC30-410B-B4C9-F57517819D22}"/>
              </a:ext>
            </a:extLst>
          </p:cNvPr>
          <p:cNvSpPr/>
          <p:nvPr/>
        </p:nvSpPr>
        <p:spPr>
          <a:xfrm>
            <a:off x="522331" y="4025348"/>
            <a:ext cx="2691938" cy="1451428"/>
          </a:xfrm>
          <a:prstGeom prst="ellipse">
            <a:avLst/>
          </a:prstGeom>
          <a:solidFill>
            <a:schemeClr val="tx2">
              <a:lumMod val="25000"/>
            </a:schemeClr>
          </a:solidFill>
          <a:ln>
            <a:noFill/>
          </a:ln>
          <a:effectLst>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8">
            <a:extLst>
              <a:ext uri="{FF2B5EF4-FFF2-40B4-BE49-F238E27FC236}">
                <a16:creationId xmlns:a16="http://schemas.microsoft.com/office/drawing/2014/main" id="{B9C43E7B-9FCE-8443-989A-D645768E9569}"/>
              </a:ext>
            </a:extLst>
          </p:cNvPr>
          <p:cNvSpPr>
            <a:spLocks noGrp="1"/>
          </p:cNvSpPr>
          <p:nvPr>
            <p:ph type="body" idx="13"/>
          </p:nvPr>
        </p:nvSpPr>
        <p:spPr/>
        <p:txBody>
          <a:bodyPr/>
          <a:lstStyle/>
          <a:p>
            <a:r>
              <a:rPr lang="en-US" dirty="0"/>
              <a:t>Claroty at a Glance</a:t>
            </a:r>
          </a:p>
        </p:txBody>
      </p:sp>
      <p:sp>
        <p:nvSpPr>
          <p:cNvPr id="6" name="Text Placeholder 5">
            <a:extLst>
              <a:ext uri="{FF2B5EF4-FFF2-40B4-BE49-F238E27FC236}">
                <a16:creationId xmlns:a16="http://schemas.microsoft.com/office/drawing/2014/main" id="{8BE3AB6F-1963-2F45-A3D9-4CEF42F83AE6}"/>
              </a:ext>
            </a:extLst>
          </p:cNvPr>
          <p:cNvSpPr>
            <a:spLocks noGrp="1"/>
          </p:cNvSpPr>
          <p:nvPr>
            <p:ph type="body" sz="quarter" idx="18"/>
          </p:nvPr>
        </p:nvSpPr>
        <p:spPr>
          <a:xfrm>
            <a:off x="1852629" y="1848255"/>
            <a:ext cx="5432603" cy="585788"/>
          </a:xfrm>
        </p:spPr>
        <p:txBody>
          <a:bodyPr/>
          <a:lstStyle/>
          <a:p>
            <a:pPr marL="0" indent="0" algn="ctr">
              <a:buNone/>
            </a:pPr>
            <a:r>
              <a:rPr lang="en-US" dirty="0"/>
              <a:t>Unmatched Industry Partners</a:t>
            </a:r>
          </a:p>
        </p:txBody>
      </p:sp>
      <p:grpSp>
        <p:nvGrpSpPr>
          <p:cNvPr id="131" name="Group 130">
            <a:extLst>
              <a:ext uri="{FF2B5EF4-FFF2-40B4-BE49-F238E27FC236}">
                <a16:creationId xmlns:a16="http://schemas.microsoft.com/office/drawing/2014/main" id="{9AD6C968-9025-4A94-ADD5-E089D48FF7B2}"/>
              </a:ext>
            </a:extLst>
          </p:cNvPr>
          <p:cNvGrpSpPr>
            <a:grpSpLocks noChangeAspect="1"/>
          </p:cNvGrpSpPr>
          <p:nvPr/>
        </p:nvGrpSpPr>
        <p:grpSpPr>
          <a:xfrm>
            <a:off x="804512" y="3808516"/>
            <a:ext cx="7540652" cy="4232909"/>
            <a:chOff x="1104866" y="2670375"/>
            <a:chExt cx="3637473" cy="2041878"/>
          </a:xfrm>
        </p:grpSpPr>
        <p:grpSp>
          <p:nvGrpSpPr>
            <p:cNvPr id="41" name="Group 40">
              <a:extLst>
                <a:ext uri="{FF2B5EF4-FFF2-40B4-BE49-F238E27FC236}">
                  <a16:creationId xmlns:a16="http://schemas.microsoft.com/office/drawing/2014/main" id="{593BA40F-AEFF-487B-BA6F-5E3FD85CFED4}"/>
                </a:ext>
              </a:extLst>
            </p:cNvPr>
            <p:cNvGrpSpPr>
              <a:grpSpLocks noChangeAspect="1"/>
            </p:cNvGrpSpPr>
            <p:nvPr/>
          </p:nvGrpSpPr>
          <p:grpSpPr>
            <a:xfrm>
              <a:off x="1127508" y="3387157"/>
              <a:ext cx="1017849" cy="606191"/>
              <a:chOff x="330994" y="2466935"/>
              <a:chExt cx="1031511" cy="614327"/>
            </a:xfrm>
            <a:effectLst>
              <a:glow rad="63500">
                <a:schemeClr val="accent6">
                  <a:satMod val="175000"/>
                  <a:alpha val="40000"/>
                </a:schemeClr>
              </a:glow>
            </a:effectLst>
          </p:grpSpPr>
          <p:sp>
            <p:nvSpPr>
              <p:cNvPr id="42" name="Rectangle: Rounded Corners 253">
                <a:extLst>
                  <a:ext uri="{FF2B5EF4-FFF2-40B4-BE49-F238E27FC236}">
                    <a16:creationId xmlns:a16="http://schemas.microsoft.com/office/drawing/2014/main" id="{14110EBB-BA09-47E8-917C-BC70D93D708C}"/>
                  </a:ext>
                </a:extLst>
              </p:cNvPr>
              <p:cNvSpPr/>
              <p:nvPr/>
            </p:nvSpPr>
            <p:spPr>
              <a:xfrm>
                <a:off x="330994" y="2513364"/>
                <a:ext cx="1031511" cy="525167"/>
              </a:xfrm>
              <a:prstGeom prst="roundRect">
                <a:avLst>
                  <a:gd name="adj" fmla="val 5000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78"/>
                <a:endParaRPr lang="en-US" dirty="0">
                  <a:solidFill>
                    <a:srgbClr val="FFFFFF"/>
                  </a:solidFill>
                  <a:latin typeface="Calibri"/>
                </a:endParaRPr>
              </a:p>
            </p:txBody>
          </p:sp>
          <p:pic>
            <p:nvPicPr>
              <p:cNvPr id="43" name="Picture 42">
                <a:extLst>
                  <a:ext uri="{FF2B5EF4-FFF2-40B4-BE49-F238E27FC236}">
                    <a16:creationId xmlns:a16="http://schemas.microsoft.com/office/drawing/2014/main" id="{AA2AC4B8-9873-46A3-B12C-EA178076AF1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2169" y="2466935"/>
                <a:ext cx="614327" cy="614327"/>
              </a:xfrm>
              <a:prstGeom prst="rect">
                <a:avLst/>
              </a:prstGeom>
            </p:spPr>
          </p:pic>
        </p:grpSp>
        <p:grpSp>
          <p:nvGrpSpPr>
            <p:cNvPr id="2" name="Group 1">
              <a:extLst>
                <a:ext uri="{FF2B5EF4-FFF2-40B4-BE49-F238E27FC236}">
                  <a16:creationId xmlns:a16="http://schemas.microsoft.com/office/drawing/2014/main" id="{C0794D16-A908-4D9D-9119-592F811ADA05}"/>
                </a:ext>
              </a:extLst>
            </p:cNvPr>
            <p:cNvGrpSpPr/>
            <p:nvPr/>
          </p:nvGrpSpPr>
          <p:grpSpPr>
            <a:xfrm>
              <a:off x="2411735" y="2673061"/>
              <a:ext cx="1017849" cy="518212"/>
              <a:chOff x="2152211" y="952154"/>
              <a:chExt cx="1017849" cy="518212"/>
            </a:xfrm>
            <a:effectLst>
              <a:glow rad="63500">
                <a:schemeClr val="accent6">
                  <a:satMod val="175000"/>
                  <a:alpha val="40000"/>
                </a:schemeClr>
              </a:glow>
            </a:effectLst>
          </p:grpSpPr>
          <p:sp>
            <p:nvSpPr>
              <p:cNvPr id="48" name="Rectangle: Rounded Corners 253">
                <a:extLst>
                  <a:ext uri="{FF2B5EF4-FFF2-40B4-BE49-F238E27FC236}">
                    <a16:creationId xmlns:a16="http://schemas.microsoft.com/office/drawing/2014/main" id="{F9DEB7C3-34FE-4317-99DD-81F65AFA8F8C}"/>
                  </a:ext>
                </a:extLst>
              </p:cNvPr>
              <p:cNvSpPr/>
              <p:nvPr/>
            </p:nvSpPr>
            <p:spPr>
              <a:xfrm>
                <a:off x="2152211" y="952154"/>
                <a:ext cx="1017849" cy="518212"/>
              </a:xfrm>
              <a:prstGeom prst="roundRect">
                <a:avLst>
                  <a:gd name="adj" fmla="val 5000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78"/>
                <a:endParaRPr lang="en-US" dirty="0">
                  <a:solidFill>
                    <a:srgbClr val="FFFFFF"/>
                  </a:solidFill>
                  <a:latin typeface="Calibri"/>
                </a:endParaRPr>
              </a:p>
            </p:txBody>
          </p:sp>
          <p:pic>
            <p:nvPicPr>
              <p:cNvPr id="46" name="Picture 45">
                <a:extLst>
                  <a:ext uri="{FF2B5EF4-FFF2-40B4-BE49-F238E27FC236}">
                    <a16:creationId xmlns:a16="http://schemas.microsoft.com/office/drawing/2014/main" id="{43CC57A2-E7F1-8A46-95B8-793A3EE62F7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36026" y="1097458"/>
                <a:ext cx="837827" cy="253050"/>
              </a:xfrm>
              <a:prstGeom prst="rect">
                <a:avLst/>
              </a:prstGeom>
            </p:spPr>
          </p:pic>
        </p:grpSp>
        <p:grpSp>
          <p:nvGrpSpPr>
            <p:cNvPr id="9" name="Group 8">
              <a:extLst>
                <a:ext uri="{FF2B5EF4-FFF2-40B4-BE49-F238E27FC236}">
                  <a16:creationId xmlns:a16="http://schemas.microsoft.com/office/drawing/2014/main" id="{226259DC-3B6D-48A3-971A-4D70735F7617}"/>
                </a:ext>
              </a:extLst>
            </p:cNvPr>
            <p:cNvGrpSpPr/>
            <p:nvPr/>
          </p:nvGrpSpPr>
          <p:grpSpPr>
            <a:xfrm>
              <a:off x="3722123" y="4211790"/>
              <a:ext cx="1017849" cy="477313"/>
              <a:chOff x="968460" y="2227848"/>
              <a:chExt cx="1017849" cy="477313"/>
            </a:xfrm>
            <a:effectLst>
              <a:glow rad="63500">
                <a:schemeClr val="accent6">
                  <a:satMod val="175000"/>
                  <a:alpha val="40000"/>
                </a:schemeClr>
              </a:glow>
            </a:effectLst>
          </p:grpSpPr>
          <p:sp>
            <p:nvSpPr>
              <p:cNvPr id="63" name="Rectangle: Rounded Corners 253">
                <a:extLst>
                  <a:ext uri="{FF2B5EF4-FFF2-40B4-BE49-F238E27FC236}">
                    <a16:creationId xmlns:a16="http://schemas.microsoft.com/office/drawing/2014/main" id="{DBA98E18-B157-4254-B3EB-5924A5B2520F}"/>
                  </a:ext>
                </a:extLst>
              </p:cNvPr>
              <p:cNvSpPr/>
              <p:nvPr/>
            </p:nvSpPr>
            <p:spPr>
              <a:xfrm>
                <a:off x="968460" y="2227848"/>
                <a:ext cx="1017849" cy="477313"/>
              </a:xfrm>
              <a:prstGeom prst="roundRect">
                <a:avLst>
                  <a:gd name="adj" fmla="val 5000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78"/>
                <a:endParaRPr lang="en-US" dirty="0">
                  <a:solidFill>
                    <a:srgbClr val="FFFFFF"/>
                  </a:solidFill>
                  <a:latin typeface="Calibri"/>
                </a:endParaRPr>
              </a:p>
            </p:txBody>
          </p:sp>
          <p:pic>
            <p:nvPicPr>
              <p:cNvPr id="39" name="Picture 38">
                <a:extLst>
                  <a:ext uri="{FF2B5EF4-FFF2-40B4-BE49-F238E27FC236}">
                    <a16:creationId xmlns:a16="http://schemas.microsoft.com/office/drawing/2014/main" id="{D83AC04A-21B7-1440-B562-22B495089EA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95691" y="2348352"/>
                <a:ext cx="813923" cy="224900"/>
              </a:xfrm>
              <a:prstGeom prst="rect">
                <a:avLst/>
              </a:prstGeom>
            </p:spPr>
          </p:pic>
        </p:grpSp>
        <p:grpSp>
          <p:nvGrpSpPr>
            <p:cNvPr id="7" name="Group 6">
              <a:extLst>
                <a:ext uri="{FF2B5EF4-FFF2-40B4-BE49-F238E27FC236}">
                  <a16:creationId xmlns:a16="http://schemas.microsoft.com/office/drawing/2014/main" id="{FC786514-F9C9-4EEE-9A34-6CB474D478AB}"/>
                </a:ext>
              </a:extLst>
            </p:cNvPr>
            <p:cNvGrpSpPr/>
            <p:nvPr/>
          </p:nvGrpSpPr>
          <p:grpSpPr>
            <a:xfrm>
              <a:off x="3724490" y="2670375"/>
              <a:ext cx="1017849" cy="518212"/>
              <a:chOff x="2152211" y="1589679"/>
              <a:chExt cx="1017849" cy="518212"/>
            </a:xfrm>
            <a:effectLst>
              <a:glow rad="63500">
                <a:schemeClr val="accent6">
                  <a:satMod val="175000"/>
                  <a:alpha val="40000"/>
                </a:schemeClr>
              </a:glow>
            </a:effectLst>
          </p:grpSpPr>
          <p:sp>
            <p:nvSpPr>
              <p:cNvPr id="60" name="Rectangle: Rounded Corners 253">
                <a:extLst>
                  <a:ext uri="{FF2B5EF4-FFF2-40B4-BE49-F238E27FC236}">
                    <a16:creationId xmlns:a16="http://schemas.microsoft.com/office/drawing/2014/main" id="{24E92091-0DBD-45B4-A5DB-071465AF86AC}"/>
                  </a:ext>
                </a:extLst>
              </p:cNvPr>
              <p:cNvSpPr/>
              <p:nvPr/>
            </p:nvSpPr>
            <p:spPr>
              <a:xfrm>
                <a:off x="2152211" y="1589679"/>
                <a:ext cx="1017849" cy="518212"/>
              </a:xfrm>
              <a:prstGeom prst="roundRect">
                <a:avLst>
                  <a:gd name="adj" fmla="val 50000"/>
                </a:avLst>
              </a:prstGeom>
              <a:solidFill>
                <a:schemeClr val="bg1"/>
              </a:solidFill>
              <a:ln>
                <a:noFill/>
              </a:ln>
              <a:effectLst>
                <a:innerShdw blurRad="1016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78"/>
                <a:endParaRPr lang="en-US" dirty="0">
                  <a:solidFill>
                    <a:srgbClr val="FFFFFF"/>
                  </a:solidFill>
                  <a:latin typeface="Calibri"/>
                </a:endParaRPr>
              </a:p>
            </p:txBody>
          </p:sp>
          <p:pic>
            <p:nvPicPr>
              <p:cNvPr id="5" name="Picture 4" descr="A picture containing object, clock&#10;&#10;Description automatically generated">
                <a:extLst>
                  <a:ext uri="{FF2B5EF4-FFF2-40B4-BE49-F238E27FC236}">
                    <a16:creationId xmlns:a16="http://schemas.microsoft.com/office/drawing/2014/main" id="{3831FD2B-5DD1-47B9-8123-4908F7CFBD7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40090" y="1750339"/>
                <a:ext cx="847134" cy="201618"/>
              </a:xfrm>
              <a:prstGeom prst="rect">
                <a:avLst/>
              </a:prstGeom>
            </p:spPr>
          </p:pic>
        </p:grpSp>
        <p:grpSp>
          <p:nvGrpSpPr>
            <p:cNvPr id="8" name="Group 7">
              <a:extLst>
                <a:ext uri="{FF2B5EF4-FFF2-40B4-BE49-F238E27FC236}">
                  <a16:creationId xmlns:a16="http://schemas.microsoft.com/office/drawing/2014/main" id="{93F917A4-50F6-4E6F-971D-FA8250FC9D42}"/>
                </a:ext>
              </a:extLst>
            </p:cNvPr>
            <p:cNvGrpSpPr/>
            <p:nvPr/>
          </p:nvGrpSpPr>
          <p:grpSpPr>
            <a:xfrm>
              <a:off x="2436589" y="4194041"/>
              <a:ext cx="1017849" cy="518212"/>
              <a:chOff x="988964" y="359863"/>
              <a:chExt cx="1017849" cy="518212"/>
            </a:xfrm>
            <a:effectLst>
              <a:glow rad="63500">
                <a:schemeClr val="accent6">
                  <a:satMod val="175000"/>
                  <a:alpha val="40000"/>
                </a:schemeClr>
              </a:glow>
            </a:effectLst>
          </p:grpSpPr>
          <p:sp>
            <p:nvSpPr>
              <p:cNvPr id="67" name="Rectangle: Rounded Corners 253">
                <a:extLst>
                  <a:ext uri="{FF2B5EF4-FFF2-40B4-BE49-F238E27FC236}">
                    <a16:creationId xmlns:a16="http://schemas.microsoft.com/office/drawing/2014/main" id="{62A7BB03-6787-405A-BFFF-4555B16622A1}"/>
                  </a:ext>
                </a:extLst>
              </p:cNvPr>
              <p:cNvSpPr/>
              <p:nvPr/>
            </p:nvSpPr>
            <p:spPr>
              <a:xfrm>
                <a:off x="988964" y="359863"/>
                <a:ext cx="1017849" cy="518212"/>
              </a:xfrm>
              <a:prstGeom prst="roundRect">
                <a:avLst>
                  <a:gd name="adj" fmla="val 5000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78"/>
                <a:endParaRPr lang="en-US" dirty="0">
                  <a:solidFill>
                    <a:srgbClr val="FFFFFF"/>
                  </a:solidFill>
                  <a:latin typeface="Calibri"/>
                </a:endParaRPr>
              </a:p>
            </p:txBody>
          </p:sp>
          <p:pic>
            <p:nvPicPr>
              <p:cNvPr id="40" name="Picture 39">
                <a:extLst>
                  <a:ext uri="{FF2B5EF4-FFF2-40B4-BE49-F238E27FC236}">
                    <a16:creationId xmlns:a16="http://schemas.microsoft.com/office/drawing/2014/main" id="{8C7A7D7D-D110-1B44-973F-C953D2531B1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66534" y="503958"/>
                <a:ext cx="854706" cy="220945"/>
              </a:xfrm>
              <a:prstGeom prst="rect">
                <a:avLst/>
              </a:prstGeom>
            </p:spPr>
          </p:pic>
        </p:grpSp>
        <p:grpSp>
          <p:nvGrpSpPr>
            <p:cNvPr id="11" name="Group 10">
              <a:extLst>
                <a:ext uri="{FF2B5EF4-FFF2-40B4-BE49-F238E27FC236}">
                  <a16:creationId xmlns:a16="http://schemas.microsoft.com/office/drawing/2014/main" id="{C1D9DA77-1A9B-4B6D-9C46-A0AFBF2FCF16}"/>
                </a:ext>
              </a:extLst>
            </p:cNvPr>
            <p:cNvGrpSpPr/>
            <p:nvPr/>
          </p:nvGrpSpPr>
          <p:grpSpPr>
            <a:xfrm>
              <a:off x="1124573" y="4194041"/>
              <a:ext cx="1017849" cy="518212"/>
              <a:chOff x="984962" y="2825880"/>
              <a:chExt cx="1017849" cy="518212"/>
            </a:xfrm>
            <a:effectLst>
              <a:glow rad="63500">
                <a:schemeClr val="accent6">
                  <a:satMod val="175000"/>
                  <a:alpha val="40000"/>
                </a:schemeClr>
              </a:glow>
            </a:effectLst>
          </p:grpSpPr>
          <p:sp>
            <p:nvSpPr>
              <p:cNvPr id="70" name="Rectangle: Rounded Corners 253">
                <a:extLst>
                  <a:ext uri="{FF2B5EF4-FFF2-40B4-BE49-F238E27FC236}">
                    <a16:creationId xmlns:a16="http://schemas.microsoft.com/office/drawing/2014/main" id="{23BA0801-3C8A-4030-8568-1D768BFCDAB0}"/>
                  </a:ext>
                </a:extLst>
              </p:cNvPr>
              <p:cNvSpPr/>
              <p:nvPr/>
            </p:nvSpPr>
            <p:spPr>
              <a:xfrm>
                <a:off x="984962" y="2825880"/>
                <a:ext cx="1017849" cy="518212"/>
              </a:xfrm>
              <a:prstGeom prst="roundRect">
                <a:avLst>
                  <a:gd name="adj" fmla="val 5000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78"/>
                <a:endParaRPr lang="en-US" dirty="0">
                  <a:solidFill>
                    <a:srgbClr val="FFFFFF"/>
                  </a:solidFill>
                  <a:latin typeface="Calibri"/>
                </a:endParaRPr>
              </a:p>
            </p:txBody>
          </p:sp>
          <p:pic>
            <p:nvPicPr>
              <p:cNvPr id="38" name="Picture 37">
                <a:extLst>
                  <a:ext uri="{FF2B5EF4-FFF2-40B4-BE49-F238E27FC236}">
                    <a16:creationId xmlns:a16="http://schemas.microsoft.com/office/drawing/2014/main" id="{7F8DFD7B-CC71-E841-80EE-3FFDEDE7F1B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88243" y="2965810"/>
                <a:ext cx="597541" cy="253591"/>
              </a:xfrm>
              <a:prstGeom prst="rect">
                <a:avLst/>
              </a:prstGeom>
            </p:spPr>
          </p:pic>
        </p:grpSp>
        <p:grpSp>
          <p:nvGrpSpPr>
            <p:cNvPr id="3" name="Group 2">
              <a:extLst>
                <a:ext uri="{FF2B5EF4-FFF2-40B4-BE49-F238E27FC236}">
                  <a16:creationId xmlns:a16="http://schemas.microsoft.com/office/drawing/2014/main" id="{7B1BF64F-8067-4ED6-9EC4-3BCEED8FCD32}"/>
                </a:ext>
              </a:extLst>
            </p:cNvPr>
            <p:cNvGrpSpPr/>
            <p:nvPr/>
          </p:nvGrpSpPr>
          <p:grpSpPr>
            <a:xfrm>
              <a:off x="1104866" y="2671440"/>
              <a:ext cx="1017849" cy="518212"/>
              <a:chOff x="3646079" y="1483866"/>
              <a:chExt cx="1017849" cy="518212"/>
            </a:xfrm>
          </p:grpSpPr>
          <p:sp>
            <p:nvSpPr>
              <p:cNvPr id="57" name="Rectangle: Rounded Corners 253">
                <a:extLst>
                  <a:ext uri="{FF2B5EF4-FFF2-40B4-BE49-F238E27FC236}">
                    <a16:creationId xmlns:a16="http://schemas.microsoft.com/office/drawing/2014/main" id="{6EE9129C-780F-4FF5-AE24-CF913AED849B}"/>
                  </a:ext>
                </a:extLst>
              </p:cNvPr>
              <p:cNvSpPr/>
              <p:nvPr/>
            </p:nvSpPr>
            <p:spPr>
              <a:xfrm>
                <a:off x="3646079" y="1483866"/>
                <a:ext cx="1017849" cy="518212"/>
              </a:xfrm>
              <a:prstGeom prst="roundRect">
                <a:avLst>
                  <a:gd name="adj" fmla="val 50000"/>
                </a:avLst>
              </a:prstGeom>
              <a:solidFill>
                <a:schemeClr val="bg1"/>
              </a:solidFill>
              <a:ln>
                <a:noFill/>
              </a:ln>
              <a:effectLst>
                <a:glow rad="63500">
                  <a:schemeClr val="accent6">
                    <a:satMod val="175000"/>
                    <a:alpha val="40000"/>
                  </a:schemeClr>
                </a:glow>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78"/>
                <a:endParaRPr lang="en-US" dirty="0">
                  <a:solidFill>
                    <a:srgbClr val="FFFFFF"/>
                  </a:solidFill>
                  <a:latin typeface="Calibri"/>
                </a:endParaRPr>
              </a:p>
            </p:txBody>
          </p:sp>
          <p:pic>
            <p:nvPicPr>
              <p:cNvPr id="49" name="Picture 48">
                <a:extLst>
                  <a:ext uri="{FF2B5EF4-FFF2-40B4-BE49-F238E27FC236}">
                    <a16:creationId xmlns:a16="http://schemas.microsoft.com/office/drawing/2014/main" id="{E6E2F869-6DE2-8B43-86F3-587D8A8D2556}"/>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744047" y="1634874"/>
                <a:ext cx="808903" cy="190901"/>
              </a:xfrm>
              <a:prstGeom prst="rect">
                <a:avLst/>
              </a:prstGeom>
            </p:spPr>
          </p:pic>
        </p:grpSp>
        <p:grpSp>
          <p:nvGrpSpPr>
            <p:cNvPr id="10" name="Group 9">
              <a:extLst>
                <a:ext uri="{FF2B5EF4-FFF2-40B4-BE49-F238E27FC236}">
                  <a16:creationId xmlns:a16="http://schemas.microsoft.com/office/drawing/2014/main" id="{279E11AB-5C00-49E4-AFE8-6EA721F7087C}"/>
                </a:ext>
              </a:extLst>
            </p:cNvPr>
            <p:cNvGrpSpPr/>
            <p:nvPr/>
          </p:nvGrpSpPr>
          <p:grpSpPr>
            <a:xfrm>
              <a:off x="3724490" y="3438394"/>
              <a:ext cx="1017849" cy="518212"/>
              <a:chOff x="988964" y="3473878"/>
              <a:chExt cx="1017849" cy="518212"/>
            </a:xfrm>
            <a:effectLst>
              <a:glow rad="63500">
                <a:schemeClr val="accent6">
                  <a:satMod val="175000"/>
                  <a:alpha val="40000"/>
                </a:schemeClr>
              </a:glow>
            </a:effectLst>
          </p:grpSpPr>
          <p:sp>
            <p:nvSpPr>
              <p:cNvPr id="72" name="Rectangle: Rounded Corners 253">
                <a:extLst>
                  <a:ext uri="{FF2B5EF4-FFF2-40B4-BE49-F238E27FC236}">
                    <a16:creationId xmlns:a16="http://schemas.microsoft.com/office/drawing/2014/main" id="{DD5BFFD6-6991-45E9-9940-5EC3F1528A13}"/>
                  </a:ext>
                </a:extLst>
              </p:cNvPr>
              <p:cNvSpPr/>
              <p:nvPr/>
            </p:nvSpPr>
            <p:spPr>
              <a:xfrm>
                <a:off x="988964" y="3473878"/>
                <a:ext cx="1017849" cy="518212"/>
              </a:xfrm>
              <a:prstGeom prst="roundRect">
                <a:avLst>
                  <a:gd name="adj" fmla="val 5000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78"/>
                <a:endParaRPr lang="en-US" dirty="0">
                  <a:solidFill>
                    <a:srgbClr val="FFFFFF"/>
                  </a:solidFill>
                  <a:latin typeface="Calibri"/>
                </a:endParaRPr>
              </a:p>
            </p:txBody>
          </p:sp>
          <p:pic>
            <p:nvPicPr>
              <p:cNvPr id="47" name="Picture 46">
                <a:extLst>
                  <a:ext uri="{FF2B5EF4-FFF2-40B4-BE49-F238E27FC236}">
                    <a16:creationId xmlns:a16="http://schemas.microsoft.com/office/drawing/2014/main" id="{483C8007-248B-6F45-B8FC-AFE24AB47887}"/>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171590" y="3607630"/>
                <a:ext cx="633296" cy="246669"/>
              </a:xfrm>
              <a:prstGeom prst="rect">
                <a:avLst/>
              </a:prstGeom>
            </p:spPr>
          </p:pic>
        </p:grpSp>
        <p:grpSp>
          <p:nvGrpSpPr>
            <p:cNvPr id="12" name="Group 11">
              <a:extLst>
                <a:ext uri="{FF2B5EF4-FFF2-40B4-BE49-F238E27FC236}">
                  <a16:creationId xmlns:a16="http://schemas.microsoft.com/office/drawing/2014/main" id="{31372F81-D85B-42C1-9FB5-6981AD6EB74E}"/>
                </a:ext>
              </a:extLst>
            </p:cNvPr>
            <p:cNvGrpSpPr/>
            <p:nvPr/>
          </p:nvGrpSpPr>
          <p:grpSpPr>
            <a:xfrm>
              <a:off x="2426240" y="3381374"/>
              <a:ext cx="1017849" cy="651303"/>
              <a:chOff x="2459020" y="2935383"/>
              <a:chExt cx="1017849" cy="651303"/>
            </a:xfrm>
            <a:effectLst>
              <a:glow rad="63500">
                <a:schemeClr val="accent6">
                  <a:satMod val="175000"/>
                  <a:alpha val="40000"/>
                </a:schemeClr>
              </a:glow>
            </a:effectLst>
          </p:grpSpPr>
          <p:sp>
            <p:nvSpPr>
              <p:cNvPr id="75" name="Rectangle: Rounded Corners 253">
                <a:extLst>
                  <a:ext uri="{FF2B5EF4-FFF2-40B4-BE49-F238E27FC236}">
                    <a16:creationId xmlns:a16="http://schemas.microsoft.com/office/drawing/2014/main" id="{89BD4CEC-B04F-48C4-837A-4B15974B7F2D}"/>
                  </a:ext>
                </a:extLst>
              </p:cNvPr>
              <p:cNvSpPr/>
              <p:nvPr/>
            </p:nvSpPr>
            <p:spPr>
              <a:xfrm>
                <a:off x="2459020" y="2986826"/>
                <a:ext cx="1017849" cy="518212"/>
              </a:xfrm>
              <a:prstGeom prst="roundRect">
                <a:avLst>
                  <a:gd name="adj" fmla="val 5000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78"/>
                <a:endParaRPr lang="en-US" dirty="0">
                  <a:solidFill>
                    <a:srgbClr val="FFFFFF"/>
                  </a:solidFill>
                  <a:latin typeface="Calibri"/>
                </a:endParaRPr>
              </a:p>
            </p:txBody>
          </p:sp>
          <p:pic>
            <p:nvPicPr>
              <p:cNvPr id="45" name="Picture 44">
                <a:extLst>
                  <a:ext uri="{FF2B5EF4-FFF2-40B4-BE49-F238E27FC236}">
                    <a16:creationId xmlns:a16="http://schemas.microsoft.com/office/drawing/2014/main" id="{44C5852F-B678-F24C-959C-8E680FAB6C18}"/>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540242" y="2935383"/>
                <a:ext cx="868405" cy="651303"/>
              </a:xfrm>
              <a:prstGeom prst="rect">
                <a:avLst/>
              </a:prstGeom>
            </p:spPr>
          </p:pic>
        </p:grpSp>
      </p:grpSp>
      <p:grpSp>
        <p:nvGrpSpPr>
          <p:cNvPr id="148" name="Group 147">
            <a:extLst>
              <a:ext uri="{FF2B5EF4-FFF2-40B4-BE49-F238E27FC236}">
                <a16:creationId xmlns:a16="http://schemas.microsoft.com/office/drawing/2014/main" id="{EA72BB1E-F04F-4F28-A12F-1D7476645965}"/>
              </a:ext>
            </a:extLst>
          </p:cNvPr>
          <p:cNvGrpSpPr>
            <a:grpSpLocks noChangeAspect="1"/>
          </p:cNvGrpSpPr>
          <p:nvPr/>
        </p:nvGrpSpPr>
        <p:grpSpPr>
          <a:xfrm>
            <a:off x="9900751" y="3818817"/>
            <a:ext cx="7533716" cy="4321305"/>
            <a:chOff x="7669292" y="3152250"/>
            <a:chExt cx="3634127" cy="2084519"/>
          </a:xfrm>
        </p:grpSpPr>
        <p:grpSp>
          <p:nvGrpSpPr>
            <p:cNvPr id="147" name="Group 146">
              <a:extLst>
                <a:ext uri="{FF2B5EF4-FFF2-40B4-BE49-F238E27FC236}">
                  <a16:creationId xmlns:a16="http://schemas.microsoft.com/office/drawing/2014/main" id="{5A413B89-1155-439A-9E81-970C304692F9}"/>
                </a:ext>
              </a:extLst>
            </p:cNvPr>
            <p:cNvGrpSpPr/>
            <p:nvPr/>
          </p:nvGrpSpPr>
          <p:grpSpPr>
            <a:xfrm>
              <a:off x="7691817" y="4576169"/>
              <a:ext cx="3579920" cy="660600"/>
              <a:chOff x="5945393" y="4560980"/>
              <a:chExt cx="3579920" cy="660600"/>
            </a:xfrm>
          </p:grpSpPr>
          <p:grpSp>
            <p:nvGrpSpPr>
              <p:cNvPr id="84" name="Group 83">
                <a:extLst>
                  <a:ext uri="{FF2B5EF4-FFF2-40B4-BE49-F238E27FC236}">
                    <a16:creationId xmlns:a16="http://schemas.microsoft.com/office/drawing/2014/main" id="{317E5B64-A3CC-48C4-9E3E-D4116E2EE20D}"/>
                  </a:ext>
                </a:extLst>
              </p:cNvPr>
              <p:cNvGrpSpPr>
                <a:grpSpLocks noChangeAspect="1"/>
              </p:cNvGrpSpPr>
              <p:nvPr/>
            </p:nvGrpSpPr>
            <p:grpSpPr>
              <a:xfrm>
                <a:off x="7267840" y="4667180"/>
                <a:ext cx="2257473" cy="487471"/>
                <a:chOff x="1227196" y="1668208"/>
                <a:chExt cx="2287773" cy="453324"/>
              </a:xfrm>
              <a:effectLst/>
            </p:grpSpPr>
            <p:sp>
              <p:nvSpPr>
                <p:cNvPr id="85" name="Rectangle: Rounded Corners 84">
                  <a:extLst>
                    <a:ext uri="{FF2B5EF4-FFF2-40B4-BE49-F238E27FC236}">
                      <a16:creationId xmlns:a16="http://schemas.microsoft.com/office/drawing/2014/main" id="{1FBD815E-EDC9-4179-BA4E-21B3B3FD7682}"/>
                    </a:ext>
                  </a:extLst>
                </p:cNvPr>
                <p:cNvSpPr/>
                <p:nvPr/>
              </p:nvSpPr>
              <p:spPr>
                <a:xfrm>
                  <a:off x="1227196" y="1669964"/>
                  <a:ext cx="989094" cy="451568"/>
                </a:xfrm>
                <a:prstGeom prst="roundRect">
                  <a:avLst>
                    <a:gd name="adj" fmla="val 5000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srgbClr val="FFFFFF"/>
                    </a:solidFill>
                    <a:latin typeface="Calibri"/>
                  </a:endParaRPr>
                </a:p>
              </p:txBody>
            </p:sp>
            <p:pic>
              <p:nvPicPr>
                <p:cNvPr id="86" name="Picture 85">
                  <a:extLst>
                    <a:ext uri="{FF2B5EF4-FFF2-40B4-BE49-F238E27FC236}">
                      <a16:creationId xmlns:a16="http://schemas.microsoft.com/office/drawing/2014/main" id="{74BAB4C0-2AEB-4492-973A-7B479404DE93}"/>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406846" y="1792103"/>
                  <a:ext cx="649820" cy="176524"/>
                </a:xfrm>
                <a:prstGeom prst="rect">
                  <a:avLst/>
                </a:prstGeom>
              </p:spPr>
            </p:pic>
            <p:sp>
              <p:nvSpPr>
                <p:cNvPr id="144" name="Rectangle: Rounded Corners 143">
                  <a:extLst>
                    <a:ext uri="{FF2B5EF4-FFF2-40B4-BE49-F238E27FC236}">
                      <a16:creationId xmlns:a16="http://schemas.microsoft.com/office/drawing/2014/main" id="{21C76022-90F2-4722-B988-1B7340B71EB4}"/>
                    </a:ext>
                  </a:extLst>
                </p:cNvPr>
                <p:cNvSpPr/>
                <p:nvPr/>
              </p:nvSpPr>
              <p:spPr>
                <a:xfrm>
                  <a:off x="2483458" y="1668208"/>
                  <a:ext cx="1031511" cy="453323"/>
                </a:xfrm>
                <a:prstGeom prst="roundRect">
                  <a:avLst>
                    <a:gd name="adj" fmla="val 5000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srgbClr val="FFFFFF"/>
                    </a:solidFill>
                    <a:latin typeface="Calibri"/>
                  </a:endParaRPr>
                </a:p>
              </p:txBody>
            </p:sp>
          </p:grpSp>
          <p:pic>
            <p:nvPicPr>
              <p:cNvPr id="23" name="Picture 22">
                <a:extLst>
                  <a:ext uri="{FF2B5EF4-FFF2-40B4-BE49-F238E27FC236}">
                    <a16:creationId xmlns:a16="http://schemas.microsoft.com/office/drawing/2014/main" id="{11595D97-8ACC-0349-B0D2-530F5F64E211}"/>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8847541" y="4778596"/>
                <a:ext cx="505989" cy="256008"/>
              </a:xfrm>
              <a:prstGeom prst="rect">
                <a:avLst/>
              </a:prstGeom>
            </p:spPr>
          </p:pic>
          <p:grpSp>
            <p:nvGrpSpPr>
              <p:cNvPr id="104" name="Group 103">
                <a:extLst>
                  <a:ext uri="{FF2B5EF4-FFF2-40B4-BE49-F238E27FC236}">
                    <a16:creationId xmlns:a16="http://schemas.microsoft.com/office/drawing/2014/main" id="{CB44A0BA-1830-45CB-AAD8-7EEA1EC93718}"/>
                  </a:ext>
                </a:extLst>
              </p:cNvPr>
              <p:cNvGrpSpPr>
                <a:grpSpLocks noChangeAspect="1"/>
              </p:cNvGrpSpPr>
              <p:nvPr/>
            </p:nvGrpSpPr>
            <p:grpSpPr>
              <a:xfrm>
                <a:off x="5945393" y="4560980"/>
                <a:ext cx="1001838" cy="660600"/>
                <a:chOff x="396409" y="2467361"/>
                <a:chExt cx="1015285" cy="614327"/>
              </a:xfrm>
              <a:effectLst/>
            </p:grpSpPr>
            <p:sp>
              <p:nvSpPr>
                <p:cNvPr id="105" name="Rectangle: Rounded Corners 253">
                  <a:extLst>
                    <a:ext uri="{FF2B5EF4-FFF2-40B4-BE49-F238E27FC236}">
                      <a16:creationId xmlns:a16="http://schemas.microsoft.com/office/drawing/2014/main" id="{636892DA-329D-4DA5-A049-B6B555991B6A}"/>
                    </a:ext>
                  </a:extLst>
                </p:cNvPr>
                <p:cNvSpPr/>
                <p:nvPr/>
              </p:nvSpPr>
              <p:spPr>
                <a:xfrm>
                  <a:off x="396409" y="2567877"/>
                  <a:ext cx="1015285" cy="453324"/>
                </a:xfrm>
                <a:prstGeom prst="roundRect">
                  <a:avLst>
                    <a:gd name="adj" fmla="val 5000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78"/>
                  <a:endParaRPr lang="en-US" dirty="0">
                    <a:solidFill>
                      <a:srgbClr val="FFFFFF"/>
                    </a:solidFill>
                    <a:latin typeface="Calibri"/>
                  </a:endParaRPr>
                </a:p>
              </p:txBody>
            </p:sp>
            <p:pic>
              <p:nvPicPr>
                <p:cNvPr id="106" name="Picture 105">
                  <a:extLst>
                    <a:ext uri="{FF2B5EF4-FFF2-40B4-BE49-F238E27FC236}">
                      <a16:creationId xmlns:a16="http://schemas.microsoft.com/office/drawing/2014/main" id="{682795F5-4428-4D4B-8804-731890586EF6}"/>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13468" y="2467361"/>
                  <a:ext cx="614327" cy="614327"/>
                </a:xfrm>
                <a:prstGeom prst="rect">
                  <a:avLst/>
                </a:prstGeom>
              </p:spPr>
            </p:pic>
          </p:grpSp>
        </p:grpSp>
        <p:grpSp>
          <p:nvGrpSpPr>
            <p:cNvPr id="145" name="Group 144">
              <a:extLst>
                <a:ext uri="{FF2B5EF4-FFF2-40B4-BE49-F238E27FC236}">
                  <a16:creationId xmlns:a16="http://schemas.microsoft.com/office/drawing/2014/main" id="{3C2B043E-55F9-4589-A411-899408412CAF}"/>
                </a:ext>
              </a:extLst>
            </p:cNvPr>
            <p:cNvGrpSpPr/>
            <p:nvPr/>
          </p:nvGrpSpPr>
          <p:grpSpPr>
            <a:xfrm>
              <a:off x="7669292" y="3152250"/>
              <a:ext cx="3624969" cy="516592"/>
              <a:chOff x="5964111" y="3171705"/>
              <a:chExt cx="3624969" cy="516592"/>
            </a:xfrm>
          </p:grpSpPr>
          <p:grpSp>
            <p:nvGrpSpPr>
              <p:cNvPr id="16" name="Group 15">
                <a:extLst>
                  <a:ext uri="{FF2B5EF4-FFF2-40B4-BE49-F238E27FC236}">
                    <a16:creationId xmlns:a16="http://schemas.microsoft.com/office/drawing/2014/main" id="{EA18DB26-EF44-4F07-8532-6229A6D36AC9}"/>
                  </a:ext>
                </a:extLst>
              </p:cNvPr>
              <p:cNvGrpSpPr/>
              <p:nvPr/>
            </p:nvGrpSpPr>
            <p:grpSpPr>
              <a:xfrm>
                <a:off x="5964111" y="3171705"/>
                <a:ext cx="1013476" cy="516592"/>
                <a:chOff x="5970852" y="2119134"/>
                <a:chExt cx="1032464" cy="519284"/>
              </a:xfrm>
            </p:grpSpPr>
            <p:sp>
              <p:nvSpPr>
                <p:cNvPr id="78" name="Rectangle: Rounded Corners 253">
                  <a:extLst>
                    <a:ext uri="{FF2B5EF4-FFF2-40B4-BE49-F238E27FC236}">
                      <a16:creationId xmlns:a16="http://schemas.microsoft.com/office/drawing/2014/main" id="{9FED698F-E29E-4B52-A963-B3A71CB71EF0}"/>
                    </a:ext>
                  </a:extLst>
                </p:cNvPr>
                <p:cNvSpPr/>
                <p:nvPr/>
              </p:nvSpPr>
              <p:spPr>
                <a:xfrm>
                  <a:off x="5970852" y="2119134"/>
                  <a:ext cx="1032464" cy="519284"/>
                </a:xfrm>
                <a:prstGeom prst="roundRect">
                  <a:avLst>
                    <a:gd name="adj" fmla="val 5000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78"/>
                  <a:endParaRPr lang="en-US" dirty="0">
                    <a:solidFill>
                      <a:srgbClr val="FFFFFF"/>
                    </a:solidFill>
                    <a:latin typeface="Calibri"/>
                  </a:endParaRPr>
                </a:p>
              </p:txBody>
            </p:sp>
            <p:pic>
              <p:nvPicPr>
                <p:cNvPr id="24" name="Picture 23">
                  <a:extLst>
                    <a:ext uri="{FF2B5EF4-FFF2-40B4-BE49-F238E27FC236}">
                      <a16:creationId xmlns:a16="http://schemas.microsoft.com/office/drawing/2014/main" id="{D581EEC7-DD0F-FE42-9A77-FD811C1E77BE}"/>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6301217" y="2237940"/>
                  <a:ext cx="364873" cy="275683"/>
                </a:xfrm>
                <a:prstGeom prst="rect">
                  <a:avLst/>
                </a:prstGeom>
              </p:spPr>
            </p:pic>
          </p:grpSp>
          <p:sp>
            <p:nvSpPr>
              <p:cNvPr id="80" name="Rectangle: Rounded Corners 253">
                <a:extLst>
                  <a:ext uri="{FF2B5EF4-FFF2-40B4-BE49-F238E27FC236}">
                    <a16:creationId xmlns:a16="http://schemas.microsoft.com/office/drawing/2014/main" id="{950104A9-F820-4E22-92E0-D5AA8FFE9FAC}"/>
                  </a:ext>
                </a:extLst>
              </p:cNvPr>
              <p:cNvSpPr/>
              <p:nvPr/>
            </p:nvSpPr>
            <p:spPr>
              <a:xfrm>
                <a:off x="7266608" y="3171705"/>
                <a:ext cx="1017849" cy="515529"/>
              </a:xfrm>
              <a:prstGeom prst="roundRect">
                <a:avLst>
                  <a:gd name="adj" fmla="val 5000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78"/>
                <a:endParaRPr lang="en-US" dirty="0">
                  <a:solidFill>
                    <a:srgbClr val="FFFFFF"/>
                  </a:solidFill>
                  <a:latin typeface="Calibri"/>
                </a:endParaRPr>
              </a:p>
            </p:txBody>
          </p:sp>
          <p:pic>
            <p:nvPicPr>
              <p:cNvPr id="25" name="Picture 24">
                <a:extLst>
                  <a:ext uri="{FF2B5EF4-FFF2-40B4-BE49-F238E27FC236}">
                    <a16:creationId xmlns:a16="http://schemas.microsoft.com/office/drawing/2014/main" id="{B94A2CE8-C780-1E4B-A6C1-CBAA8821B84A}"/>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7414105" y="3303220"/>
                <a:ext cx="777240" cy="233365"/>
              </a:xfrm>
              <a:prstGeom prst="rect">
                <a:avLst/>
              </a:prstGeom>
            </p:spPr>
          </p:pic>
          <p:grpSp>
            <p:nvGrpSpPr>
              <p:cNvPr id="90" name="Group 89">
                <a:extLst>
                  <a:ext uri="{FF2B5EF4-FFF2-40B4-BE49-F238E27FC236}">
                    <a16:creationId xmlns:a16="http://schemas.microsoft.com/office/drawing/2014/main" id="{79DC2D9A-E63D-4B61-8176-99DD99368E73}"/>
                  </a:ext>
                </a:extLst>
              </p:cNvPr>
              <p:cNvGrpSpPr/>
              <p:nvPr/>
            </p:nvGrpSpPr>
            <p:grpSpPr>
              <a:xfrm>
                <a:off x="8575621" y="3208211"/>
                <a:ext cx="1013459" cy="465314"/>
                <a:chOff x="984962" y="2825879"/>
                <a:chExt cx="1017849" cy="518212"/>
              </a:xfrm>
            </p:grpSpPr>
            <p:sp>
              <p:nvSpPr>
                <p:cNvPr id="91" name="Rectangle: Rounded Corners 253">
                  <a:extLst>
                    <a:ext uri="{FF2B5EF4-FFF2-40B4-BE49-F238E27FC236}">
                      <a16:creationId xmlns:a16="http://schemas.microsoft.com/office/drawing/2014/main" id="{D0FDC19F-3113-4C8C-9BD2-3DC25A703820}"/>
                    </a:ext>
                  </a:extLst>
                </p:cNvPr>
                <p:cNvSpPr/>
                <p:nvPr/>
              </p:nvSpPr>
              <p:spPr>
                <a:xfrm>
                  <a:off x="984962" y="2825879"/>
                  <a:ext cx="1017849" cy="518212"/>
                </a:xfrm>
                <a:prstGeom prst="roundRect">
                  <a:avLst>
                    <a:gd name="adj" fmla="val 5000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78"/>
                  <a:endParaRPr lang="en-US" dirty="0">
                    <a:solidFill>
                      <a:srgbClr val="FFFFFF"/>
                    </a:solidFill>
                    <a:latin typeface="Calibri"/>
                  </a:endParaRPr>
                </a:p>
              </p:txBody>
            </p:sp>
            <p:pic>
              <p:nvPicPr>
                <p:cNvPr id="92" name="Picture 91">
                  <a:extLst>
                    <a:ext uri="{FF2B5EF4-FFF2-40B4-BE49-F238E27FC236}">
                      <a16:creationId xmlns:a16="http://schemas.microsoft.com/office/drawing/2014/main" id="{2779850F-3583-47B0-B3C6-2909773DB1C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88243" y="2965810"/>
                  <a:ext cx="597541" cy="253591"/>
                </a:xfrm>
                <a:prstGeom prst="rect">
                  <a:avLst/>
                </a:prstGeom>
              </p:spPr>
            </p:pic>
          </p:grpSp>
        </p:grpSp>
        <p:grpSp>
          <p:nvGrpSpPr>
            <p:cNvPr id="133" name="Group 132">
              <a:extLst>
                <a:ext uri="{FF2B5EF4-FFF2-40B4-BE49-F238E27FC236}">
                  <a16:creationId xmlns:a16="http://schemas.microsoft.com/office/drawing/2014/main" id="{BB3603F5-47DF-4A32-AB8E-056CE71DC3ED}"/>
                </a:ext>
              </a:extLst>
            </p:cNvPr>
            <p:cNvGrpSpPr/>
            <p:nvPr/>
          </p:nvGrpSpPr>
          <p:grpSpPr>
            <a:xfrm>
              <a:off x="7691815" y="3911704"/>
              <a:ext cx="3611604" cy="518520"/>
              <a:chOff x="5984062" y="3178605"/>
              <a:chExt cx="3611604" cy="518520"/>
            </a:xfrm>
          </p:grpSpPr>
          <p:grpSp>
            <p:nvGrpSpPr>
              <p:cNvPr id="14" name="Group 13">
                <a:extLst>
                  <a:ext uri="{FF2B5EF4-FFF2-40B4-BE49-F238E27FC236}">
                    <a16:creationId xmlns:a16="http://schemas.microsoft.com/office/drawing/2014/main" id="{671E76BE-DF24-4C6E-89F9-A7CF6159D5BE}"/>
                  </a:ext>
                </a:extLst>
              </p:cNvPr>
              <p:cNvGrpSpPr/>
              <p:nvPr/>
            </p:nvGrpSpPr>
            <p:grpSpPr>
              <a:xfrm>
                <a:off x="5984062" y="3178605"/>
                <a:ext cx="1013593" cy="518518"/>
                <a:chOff x="7513324" y="4566563"/>
                <a:chExt cx="1041537" cy="542678"/>
              </a:xfrm>
            </p:grpSpPr>
            <p:sp>
              <p:nvSpPr>
                <p:cNvPr id="97" name="Rectangle: Rounded Corners 96">
                  <a:extLst>
                    <a:ext uri="{FF2B5EF4-FFF2-40B4-BE49-F238E27FC236}">
                      <a16:creationId xmlns:a16="http://schemas.microsoft.com/office/drawing/2014/main" id="{FAAABDEA-2A5C-4330-B388-3237D8757CD0}"/>
                    </a:ext>
                  </a:extLst>
                </p:cNvPr>
                <p:cNvSpPr/>
                <p:nvPr/>
              </p:nvSpPr>
              <p:spPr>
                <a:xfrm>
                  <a:off x="7513324" y="4566563"/>
                  <a:ext cx="1041537" cy="542678"/>
                </a:xfrm>
                <a:prstGeom prst="roundRect">
                  <a:avLst>
                    <a:gd name="adj" fmla="val 5000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srgbClr val="FFFFFF"/>
                    </a:solidFill>
                    <a:latin typeface="Calibri"/>
                  </a:endParaRPr>
                </a:p>
              </p:txBody>
            </p:sp>
            <p:pic>
              <p:nvPicPr>
                <p:cNvPr id="21" name="Picture 20">
                  <a:extLst>
                    <a:ext uri="{FF2B5EF4-FFF2-40B4-BE49-F238E27FC236}">
                      <a16:creationId xmlns:a16="http://schemas.microsoft.com/office/drawing/2014/main" id="{43E12E91-B993-D149-BEE9-90995AD651C3}"/>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7769671" y="4684675"/>
                  <a:ext cx="487611" cy="265478"/>
                </a:xfrm>
                <a:prstGeom prst="rect">
                  <a:avLst/>
                </a:prstGeom>
              </p:spPr>
            </p:pic>
          </p:grpSp>
          <p:grpSp>
            <p:nvGrpSpPr>
              <p:cNvPr id="87" name="Group 86">
                <a:extLst>
                  <a:ext uri="{FF2B5EF4-FFF2-40B4-BE49-F238E27FC236}">
                    <a16:creationId xmlns:a16="http://schemas.microsoft.com/office/drawing/2014/main" id="{38091E4E-5607-4F2F-90C3-8331B87CEC56}"/>
                  </a:ext>
                </a:extLst>
              </p:cNvPr>
              <p:cNvGrpSpPr>
                <a:grpSpLocks noChangeAspect="1"/>
              </p:cNvGrpSpPr>
              <p:nvPr/>
            </p:nvGrpSpPr>
            <p:grpSpPr>
              <a:xfrm>
                <a:off x="7278543" y="3179067"/>
                <a:ext cx="1003344" cy="518058"/>
                <a:chOff x="824470" y="3294925"/>
                <a:chExt cx="1128748" cy="534804"/>
              </a:xfrm>
              <a:effectLst/>
            </p:grpSpPr>
            <p:sp>
              <p:nvSpPr>
                <p:cNvPr id="88" name="Rectangle: Rounded Corners 87">
                  <a:extLst>
                    <a:ext uri="{FF2B5EF4-FFF2-40B4-BE49-F238E27FC236}">
                      <a16:creationId xmlns:a16="http://schemas.microsoft.com/office/drawing/2014/main" id="{EAF7F09A-13FA-42D9-B27F-F3B253970545}"/>
                    </a:ext>
                  </a:extLst>
                </p:cNvPr>
                <p:cNvSpPr/>
                <p:nvPr/>
              </p:nvSpPr>
              <p:spPr>
                <a:xfrm>
                  <a:off x="824470" y="3294925"/>
                  <a:ext cx="1128748" cy="534804"/>
                </a:xfrm>
                <a:prstGeom prst="roundRect">
                  <a:avLst>
                    <a:gd name="adj" fmla="val 5000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srgbClr val="FFFFFF"/>
                    </a:solidFill>
                    <a:latin typeface="Calibri"/>
                  </a:endParaRPr>
                </a:p>
              </p:txBody>
            </p:sp>
            <p:pic>
              <p:nvPicPr>
                <p:cNvPr id="89" name="Picture 88" descr="A close up of a logo&#10;&#10;Description automatically generated">
                  <a:extLst>
                    <a:ext uri="{FF2B5EF4-FFF2-40B4-BE49-F238E27FC236}">
                      <a16:creationId xmlns:a16="http://schemas.microsoft.com/office/drawing/2014/main" id="{7E405BC9-3392-4FD5-991A-08F60B447875}"/>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071004" y="3330813"/>
                  <a:ext cx="649627" cy="487415"/>
                </a:xfrm>
                <a:prstGeom prst="rect">
                  <a:avLst/>
                </a:prstGeom>
              </p:spPr>
            </p:pic>
          </p:grpSp>
          <p:grpSp>
            <p:nvGrpSpPr>
              <p:cNvPr id="93" name="Group 92">
                <a:extLst>
                  <a:ext uri="{FF2B5EF4-FFF2-40B4-BE49-F238E27FC236}">
                    <a16:creationId xmlns:a16="http://schemas.microsoft.com/office/drawing/2014/main" id="{C605C0F4-000D-4F47-842E-19E18B79C63E}"/>
                  </a:ext>
                </a:extLst>
              </p:cNvPr>
              <p:cNvGrpSpPr/>
              <p:nvPr/>
            </p:nvGrpSpPr>
            <p:grpSpPr>
              <a:xfrm>
                <a:off x="8577817" y="3195510"/>
                <a:ext cx="1017849" cy="488911"/>
                <a:chOff x="2164911" y="1575391"/>
                <a:chExt cx="1017849" cy="549994"/>
              </a:xfrm>
            </p:grpSpPr>
            <p:sp>
              <p:nvSpPr>
                <p:cNvPr id="94" name="Rectangle: Rounded Corners 253">
                  <a:extLst>
                    <a:ext uri="{FF2B5EF4-FFF2-40B4-BE49-F238E27FC236}">
                      <a16:creationId xmlns:a16="http://schemas.microsoft.com/office/drawing/2014/main" id="{AE37422C-B867-4634-8085-418397A01A07}"/>
                    </a:ext>
                  </a:extLst>
                </p:cNvPr>
                <p:cNvSpPr/>
                <p:nvPr/>
              </p:nvSpPr>
              <p:spPr>
                <a:xfrm>
                  <a:off x="2164911" y="1575391"/>
                  <a:ext cx="1017849" cy="549994"/>
                </a:xfrm>
                <a:prstGeom prst="roundRect">
                  <a:avLst>
                    <a:gd name="adj" fmla="val 50000"/>
                  </a:avLst>
                </a:prstGeom>
                <a:solidFill>
                  <a:schemeClr val="bg1"/>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78"/>
                  <a:endParaRPr lang="en-US" dirty="0">
                    <a:solidFill>
                      <a:srgbClr val="FFFFFF"/>
                    </a:solidFill>
                    <a:latin typeface="Calibri"/>
                  </a:endParaRPr>
                </a:p>
              </p:txBody>
            </p:sp>
            <p:pic>
              <p:nvPicPr>
                <p:cNvPr id="95" name="Picture 94" descr="A picture containing object, clock&#10;&#10;Description automatically generated">
                  <a:extLst>
                    <a:ext uri="{FF2B5EF4-FFF2-40B4-BE49-F238E27FC236}">
                      <a16:creationId xmlns:a16="http://schemas.microsoft.com/office/drawing/2014/main" id="{D51A103B-07D5-452B-ACB3-EB82256AEF06}"/>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2240090" y="1750339"/>
                  <a:ext cx="847134" cy="201618"/>
                </a:xfrm>
                <a:prstGeom prst="rect">
                  <a:avLst/>
                </a:prstGeom>
              </p:spPr>
            </p:pic>
          </p:grpSp>
        </p:grpSp>
      </p:grpSp>
      <p:sp>
        <p:nvSpPr>
          <p:cNvPr id="66" name="Text Placeholder 5">
            <a:extLst>
              <a:ext uri="{FF2B5EF4-FFF2-40B4-BE49-F238E27FC236}">
                <a16:creationId xmlns:a16="http://schemas.microsoft.com/office/drawing/2014/main" id="{DC555153-ED14-674D-AA52-DC6AE4FFD1D1}"/>
              </a:ext>
            </a:extLst>
          </p:cNvPr>
          <p:cNvSpPr txBox="1">
            <a:spLocks/>
          </p:cNvSpPr>
          <p:nvPr/>
        </p:nvSpPr>
        <p:spPr>
          <a:xfrm>
            <a:off x="10946839" y="1872752"/>
            <a:ext cx="5432603" cy="585788"/>
          </a:xfrm>
          <a:prstGeom prst="rect">
            <a:avLst/>
          </a:prstGeom>
        </p:spPr>
        <p:txBody>
          <a:bodyPr/>
          <a:lstStyle>
            <a:lvl1pPr marL="257189" indent="-257189" algn="l" defTabSz="685835" rtl="0" eaLnBrk="1" latinLnBrk="0" hangingPunct="1">
              <a:spcBef>
                <a:spcPct val="20000"/>
              </a:spcBef>
              <a:buFont typeface="Arial" panose="020B0604020202020204" pitchFamily="34" charset="0"/>
              <a:buChar char="•"/>
              <a:defRPr lang="en-US" sz="3200" kern="1200" dirty="0" smtClean="0">
                <a:solidFill>
                  <a:srgbClr val="E0534A"/>
                </a:solidFill>
                <a:latin typeface="+mj-lt"/>
                <a:ea typeface="ＭＳ Ｐゴシック" charset="0"/>
                <a:cs typeface="Roboto Regular"/>
              </a:defRPr>
            </a:lvl1pPr>
            <a:lvl2pPr marL="557240" indent="-214323" algn="l" defTabSz="685835"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94" indent="-171459" algn="l" defTabSz="685835"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210" indent="-171459" algn="l" defTabSz="685835"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127" indent="-171459" algn="l" defTabSz="685835"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6045" indent="-171459" algn="l" defTabSz="685835"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961" indent="-171459" algn="l" defTabSz="685835"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879" indent="-171459" algn="l" defTabSz="685835"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796" indent="-171459" algn="l" defTabSz="685835"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lgn="ctr">
              <a:buFont typeface="Arial" panose="020B0604020202020204" pitchFamily="34" charset="0"/>
              <a:buNone/>
            </a:pPr>
            <a:r>
              <a:rPr lang="en-US" dirty="0"/>
              <a:t>Technical Ecosystem</a:t>
            </a:r>
          </a:p>
        </p:txBody>
      </p:sp>
    </p:spTree>
    <p:custDataLst>
      <p:tags r:id="rId1"/>
    </p:custDataLst>
    <p:extLst>
      <p:ext uri="{BB962C8B-B14F-4D97-AF65-F5344CB8AC3E}">
        <p14:creationId xmlns:p14="http://schemas.microsoft.com/office/powerpoint/2010/main" val="2692400205"/>
      </p:ext>
    </p:extLst>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18318198" cy="10273356"/>
          </a:xfrm>
          <a:prstGeom prst="rect">
            <a:avLst/>
          </a:prstGeom>
        </p:spPr>
      </p:pic>
      <p:sp>
        <p:nvSpPr>
          <p:cNvPr id="6" name="Text Placeholder 5">
            <a:extLst>
              <a:ext uri="{FF2B5EF4-FFF2-40B4-BE49-F238E27FC236}">
                <a16:creationId xmlns:a16="http://schemas.microsoft.com/office/drawing/2014/main" id="{60B87A1F-A3B4-FF49-99A8-80E179A47922}"/>
              </a:ext>
            </a:extLst>
          </p:cNvPr>
          <p:cNvSpPr>
            <a:spLocks noGrp="1"/>
          </p:cNvSpPr>
          <p:nvPr>
            <p:ph type="body" idx="13"/>
          </p:nvPr>
        </p:nvSpPr>
        <p:spPr>
          <a:xfrm>
            <a:off x="1270700" y="557742"/>
            <a:ext cx="15746600" cy="760032"/>
          </a:xfrm>
        </p:spPr>
        <p:txBody>
          <a:bodyPr/>
          <a:lstStyle/>
          <a:p>
            <a:r>
              <a:rPr lang="en-US" dirty="0"/>
              <a:t>The Perfect Storm</a:t>
            </a:r>
          </a:p>
        </p:txBody>
      </p:sp>
      <p:grpSp>
        <p:nvGrpSpPr>
          <p:cNvPr id="22" name="Group 21"/>
          <p:cNvGrpSpPr/>
          <p:nvPr/>
        </p:nvGrpSpPr>
        <p:grpSpPr>
          <a:xfrm>
            <a:off x="1652941" y="2125477"/>
            <a:ext cx="4392000" cy="5068236"/>
            <a:chOff x="936710" y="1985777"/>
            <a:chExt cx="4392000" cy="5068236"/>
          </a:xfrm>
        </p:grpSpPr>
        <p:sp>
          <p:nvSpPr>
            <p:cNvPr id="15" name="Rectangle 14"/>
            <p:cNvSpPr/>
            <p:nvPr/>
          </p:nvSpPr>
          <p:spPr>
            <a:xfrm>
              <a:off x="2415116" y="2184955"/>
              <a:ext cx="2508970" cy="954108"/>
            </a:xfrm>
            <a:prstGeom prst="rect">
              <a:avLst/>
            </a:prstGeom>
          </p:spPr>
          <p:txBody>
            <a:bodyPr wrap="square">
              <a:spAutoFit/>
            </a:bodyPr>
            <a:lstStyle/>
            <a:p>
              <a:pPr>
                <a:buClr>
                  <a:srgbClr val="BFBFBF"/>
                </a:buClr>
                <a:buSzPct val="25000"/>
                <a:defRPr/>
              </a:pPr>
              <a:r>
                <a:rPr lang="en-US" sz="2800" b="1" dirty="0">
                  <a:solidFill>
                    <a:schemeClr val="bg1"/>
                  </a:solidFill>
                  <a:latin typeface="Calibri"/>
                  <a:cs typeface="Arial"/>
                </a:rPr>
                <a:t>ICS INSECURE BY DESIGN</a:t>
              </a:r>
            </a:p>
          </p:txBody>
        </p:sp>
        <p:sp>
          <p:nvSpPr>
            <p:cNvPr id="37" name="Rectangle 36"/>
            <p:cNvSpPr/>
            <p:nvPr/>
          </p:nvSpPr>
          <p:spPr>
            <a:xfrm>
              <a:off x="936710" y="3434641"/>
              <a:ext cx="4392000" cy="3619372"/>
            </a:xfrm>
            <a:prstGeom prst="rect">
              <a:avLst/>
            </a:prstGeom>
            <a:noFill/>
            <a:ln>
              <a:noFill/>
            </a:ln>
            <a:effectLst/>
          </p:spPr>
          <p:style>
            <a:lnRef idx="3">
              <a:schemeClr val="lt1"/>
            </a:lnRef>
            <a:fillRef idx="1">
              <a:schemeClr val="accent2"/>
            </a:fillRef>
            <a:effectRef idx="1">
              <a:schemeClr val="accent2"/>
            </a:effectRef>
            <a:fontRef idx="minor">
              <a:schemeClr val="lt1"/>
            </a:fontRef>
          </p:style>
          <p:txBody>
            <a:bodyPr tIns="108000" rtlCol="1" anchor="t" anchorCtr="0"/>
            <a:lstStyle/>
            <a:p>
              <a:pPr marL="571500" indent="-571500">
                <a:lnSpc>
                  <a:spcPct val="150000"/>
                </a:lnSpc>
                <a:buClr>
                  <a:schemeClr val="accent2"/>
                </a:buClr>
                <a:buSzPct val="120000"/>
                <a:buFont typeface="Arial" panose="020B0604020202020204" pitchFamily="34" charset="0"/>
                <a:buChar char="•"/>
                <a:defRPr/>
              </a:pPr>
              <a:r>
                <a:rPr lang="en-US" sz="2800" dirty="0">
                  <a:solidFill>
                    <a:schemeClr val="bg1"/>
                  </a:solidFill>
                  <a:latin typeface="Calibri"/>
                </a:rPr>
                <a:t>Flat networks</a:t>
              </a:r>
            </a:p>
            <a:p>
              <a:pPr marL="571500" indent="-571500">
                <a:lnSpc>
                  <a:spcPct val="150000"/>
                </a:lnSpc>
                <a:buClr>
                  <a:schemeClr val="accent2"/>
                </a:buClr>
                <a:buSzPct val="120000"/>
                <a:buFont typeface="Arial" panose="020B0604020202020204" pitchFamily="34" charset="0"/>
                <a:buChar char="•"/>
                <a:defRPr/>
              </a:pPr>
              <a:r>
                <a:rPr lang="en-US" sz="2800" dirty="0">
                  <a:solidFill>
                    <a:schemeClr val="bg1"/>
                  </a:solidFill>
                  <a:latin typeface="Calibri"/>
                </a:rPr>
                <a:t>Weak authentication</a:t>
              </a:r>
            </a:p>
            <a:p>
              <a:pPr marL="571500" indent="-571500">
                <a:lnSpc>
                  <a:spcPct val="150000"/>
                </a:lnSpc>
                <a:buClr>
                  <a:schemeClr val="accent2"/>
                </a:buClr>
                <a:buSzPct val="120000"/>
                <a:buFont typeface="Arial" panose="020B0604020202020204" pitchFamily="34" charset="0"/>
                <a:buChar char="•"/>
                <a:defRPr/>
              </a:pPr>
              <a:r>
                <a:rPr lang="en-US" sz="2800" dirty="0">
                  <a:solidFill>
                    <a:schemeClr val="bg1"/>
                  </a:solidFill>
                  <a:latin typeface="Calibri"/>
                </a:rPr>
                <a:t>No encryption </a:t>
              </a:r>
            </a:p>
            <a:p>
              <a:pPr marL="571500" indent="-571500">
                <a:lnSpc>
                  <a:spcPct val="150000"/>
                </a:lnSpc>
                <a:buClr>
                  <a:schemeClr val="accent2"/>
                </a:buClr>
                <a:buSzPct val="120000"/>
                <a:buFont typeface="Arial" panose="020B0604020202020204" pitchFamily="34" charset="0"/>
                <a:buChar char="•"/>
                <a:defRPr/>
              </a:pPr>
              <a:r>
                <a:rPr lang="en-US" sz="2800" dirty="0">
                  <a:solidFill>
                    <a:schemeClr val="bg1"/>
                  </a:solidFill>
                  <a:latin typeface="Calibri"/>
                </a:rPr>
                <a:t>Insecure ICS protocols</a:t>
              </a:r>
            </a:p>
            <a:p>
              <a:pPr marL="571500" indent="-571500">
                <a:lnSpc>
                  <a:spcPct val="150000"/>
                </a:lnSpc>
                <a:buClr>
                  <a:schemeClr val="accent2"/>
                </a:buClr>
                <a:buSzPct val="120000"/>
                <a:buFont typeface="Arial" panose="020B0604020202020204" pitchFamily="34" charset="0"/>
                <a:buChar char="•"/>
                <a:defRPr/>
              </a:pPr>
              <a:r>
                <a:rPr lang="en-US" sz="2800" dirty="0">
                  <a:solidFill>
                    <a:schemeClr val="bg1"/>
                  </a:solidFill>
                  <a:latin typeface="Calibri"/>
                </a:rPr>
                <a:t>Difficult/rare patching</a:t>
              </a:r>
            </a:p>
          </p:txBody>
        </p:sp>
        <p:pic>
          <p:nvPicPr>
            <p:cNvPr id="16" name="Picture 15"/>
            <p:cNvPicPr>
              <a:picLocks noChangeAspect="1"/>
            </p:cNvPicPr>
            <p:nvPr/>
          </p:nvPicPr>
          <p:blipFill>
            <a:blip r:embed="rId5">
              <a:lum bright="70000" contrast="-70000"/>
              <a:extLst>
                <a:ext uri="{28A0092B-C50C-407E-A947-70E740481C1C}">
                  <a14:useLocalDpi xmlns:a14="http://schemas.microsoft.com/office/drawing/2010/main"/>
                </a:ext>
              </a:extLst>
            </a:blip>
            <a:stretch>
              <a:fillRect/>
            </a:stretch>
          </p:blipFill>
          <p:spPr>
            <a:xfrm>
              <a:off x="1314946" y="2243301"/>
              <a:ext cx="922068" cy="852214"/>
            </a:xfrm>
            <a:prstGeom prst="rect">
              <a:avLst/>
            </a:prstGeom>
          </p:spPr>
        </p:pic>
        <p:grpSp>
          <p:nvGrpSpPr>
            <p:cNvPr id="17" name="Group 16"/>
            <p:cNvGrpSpPr/>
            <p:nvPr/>
          </p:nvGrpSpPr>
          <p:grpSpPr>
            <a:xfrm>
              <a:off x="1045122" y="1985777"/>
              <a:ext cx="3755303" cy="1371600"/>
              <a:chOff x="1045122" y="2354077"/>
              <a:chExt cx="4266618" cy="1371600"/>
            </a:xfrm>
          </p:grpSpPr>
          <p:cxnSp>
            <p:nvCxnSpPr>
              <p:cNvPr id="29" name="Straight Connector 28">
                <a:extLst>
                  <a:ext uri="{FF2B5EF4-FFF2-40B4-BE49-F238E27FC236}">
                    <a16:creationId xmlns:a16="http://schemas.microsoft.com/office/drawing/2014/main" id="{261D817B-487F-F742-A04D-BB285BF0699C}"/>
                  </a:ext>
                </a:extLst>
              </p:cNvPr>
              <p:cNvCxnSpPr>
                <a:cxnSpLocks noChangeAspect="1"/>
              </p:cNvCxnSpPr>
              <p:nvPr/>
            </p:nvCxnSpPr>
            <p:spPr>
              <a:xfrm>
                <a:off x="1045122" y="3725677"/>
                <a:ext cx="4266618" cy="0"/>
              </a:xfrm>
              <a:prstGeom prst="line">
                <a:avLst/>
              </a:prstGeom>
              <a:noFill/>
              <a:ln w="12700">
                <a:gradFill>
                  <a:gsLst>
                    <a:gs pos="0">
                      <a:srgbClr val="71C5E6"/>
                    </a:gs>
                    <a:gs pos="100000">
                      <a:srgbClr val="E0534A"/>
                    </a:gs>
                  </a:gsLst>
                  <a:lin ang="108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26" name="Straight Connector 25">
                <a:extLst>
                  <a:ext uri="{FF2B5EF4-FFF2-40B4-BE49-F238E27FC236}">
                    <a16:creationId xmlns:a16="http://schemas.microsoft.com/office/drawing/2014/main" id="{261D817B-487F-F742-A04D-BB285BF0699C}"/>
                  </a:ext>
                </a:extLst>
              </p:cNvPr>
              <p:cNvCxnSpPr>
                <a:cxnSpLocks noChangeAspect="1"/>
              </p:cNvCxnSpPr>
              <p:nvPr/>
            </p:nvCxnSpPr>
            <p:spPr>
              <a:xfrm>
                <a:off x="1045122" y="2354077"/>
                <a:ext cx="4266618" cy="0"/>
              </a:xfrm>
              <a:prstGeom prst="line">
                <a:avLst/>
              </a:prstGeom>
              <a:noFill/>
              <a:ln w="12700">
                <a:gradFill>
                  <a:gsLst>
                    <a:gs pos="0">
                      <a:srgbClr val="71C5E6"/>
                    </a:gs>
                    <a:gs pos="100000">
                      <a:srgbClr val="E0534A"/>
                    </a:gs>
                  </a:gsLst>
                  <a:lin ang="10800000" scaled="0"/>
                </a:gradFill>
              </a:ln>
            </p:spPr>
            <p:style>
              <a:lnRef idx="2">
                <a:schemeClr val="accent1">
                  <a:shade val="50000"/>
                </a:schemeClr>
              </a:lnRef>
              <a:fillRef idx="1">
                <a:schemeClr val="accent1"/>
              </a:fillRef>
              <a:effectRef idx="0">
                <a:schemeClr val="accent1"/>
              </a:effectRef>
              <a:fontRef idx="minor">
                <a:schemeClr val="lt1"/>
              </a:fontRef>
            </p:style>
          </p:cxnSp>
        </p:grpSp>
      </p:grpSp>
      <p:sp>
        <p:nvSpPr>
          <p:cNvPr id="3" name="Rectangle 2"/>
          <p:cNvSpPr/>
          <p:nvPr/>
        </p:nvSpPr>
        <p:spPr>
          <a:xfrm>
            <a:off x="5312660" y="8184175"/>
            <a:ext cx="7634557" cy="1099256"/>
          </a:xfrm>
          <a:custGeom>
            <a:avLst/>
            <a:gdLst>
              <a:gd name="connsiteX0" fmla="*/ 0 w 16365351"/>
              <a:gd name="connsiteY0" fmla="*/ 0 h 1099256"/>
              <a:gd name="connsiteX1" fmla="*/ 16365351 w 16365351"/>
              <a:gd name="connsiteY1" fmla="*/ 0 h 1099256"/>
              <a:gd name="connsiteX2" fmla="*/ 16365351 w 16365351"/>
              <a:gd name="connsiteY2" fmla="*/ 1099256 h 1099256"/>
              <a:gd name="connsiteX3" fmla="*/ 0 w 16365351"/>
              <a:gd name="connsiteY3" fmla="*/ 1099256 h 1099256"/>
              <a:gd name="connsiteX4" fmla="*/ 0 w 16365351"/>
              <a:gd name="connsiteY4" fmla="*/ 0 h 1099256"/>
              <a:gd name="connsiteX0" fmla="*/ 16365351 w 16365351"/>
              <a:gd name="connsiteY0" fmla="*/ 0 h 1099256"/>
              <a:gd name="connsiteX1" fmla="*/ 16365351 w 16365351"/>
              <a:gd name="connsiteY1" fmla="*/ 1099256 h 1099256"/>
              <a:gd name="connsiteX2" fmla="*/ 0 w 16365351"/>
              <a:gd name="connsiteY2" fmla="*/ 1099256 h 1099256"/>
              <a:gd name="connsiteX3" fmla="*/ 91440 w 16365351"/>
              <a:gd name="connsiteY3" fmla="*/ 91440 h 1099256"/>
              <a:gd name="connsiteX0" fmla="*/ 16365351 w 16365351"/>
              <a:gd name="connsiteY0" fmla="*/ 0 h 1099256"/>
              <a:gd name="connsiteX1" fmla="*/ 16365351 w 16365351"/>
              <a:gd name="connsiteY1" fmla="*/ 1099256 h 1099256"/>
              <a:gd name="connsiteX2" fmla="*/ 0 w 16365351"/>
              <a:gd name="connsiteY2" fmla="*/ 1099256 h 1099256"/>
              <a:gd name="connsiteX3" fmla="*/ 4354 w 16365351"/>
              <a:gd name="connsiteY3" fmla="*/ 105955 h 1099256"/>
              <a:gd name="connsiteX0" fmla="*/ 16365351 w 16365351"/>
              <a:gd name="connsiteY0" fmla="*/ 0 h 1099256"/>
              <a:gd name="connsiteX1" fmla="*/ 16365351 w 16365351"/>
              <a:gd name="connsiteY1" fmla="*/ 1099256 h 1099256"/>
              <a:gd name="connsiteX2" fmla="*/ 0 w 16365351"/>
              <a:gd name="connsiteY2" fmla="*/ 1099256 h 1099256"/>
              <a:gd name="connsiteX3" fmla="*/ 4354 w 16365351"/>
              <a:gd name="connsiteY3" fmla="*/ 36561 h 1099256"/>
            </a:gdLst>
            <a:ahLst/>
            <a:cxnLst>
              <a:cxn ang="0">
                <a:pos x="connsiteX0" y="connsiteY0"/>
              </a:cxn>
              <a:cxn ang="0">
                <a:pos x="connsiteX1" y="connsiteY1"/>
              </a:cxn>
              <a:cxn ang="0">
                <a:pos x="connsiteX2" y="connsiteY2"/>
              </a:cxn>
              <a:cxn ang="0">
                <a:pos x="connsiteX3" y="connsiteY3"/>
              </a:cxn>
            </a:cxnLst>
            <a:rect l="l" t="t" r="r" b="b"/>
            <a:pathLst>
              <a:path w="16365351" h="1099256">
                <a:moveTo>
                  <a:pt x="16365351" y="0"/>
                </a:moveTo>
                <a:lnTo>
                  <a:pt x="16365351" y="1099256"/>
                </a:lnTo>
                <a:lnTo>
                  <a:pt x="0" y="1099256"/>
                </a:lnTo>
                <a:cubicBezTo>
                  <a:pt x="0" y="732837"/>
                  <a:pt x="4354" y="36561"/>
                  <a:pt x="4354" y="36561"/>
                </a:cubicBezTo>
              </a:path>
            </a:pathLst>
          </a:custGeom>
          <a:no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cs typeface="Arial"/>
              </a:rPr>
              <a:t>Zero Visibility into ICS Networks</a:t>
            </a:r>
          </a:p>
        </p:txBody>
      </p:sp>
      <p:grpSp>
        <p:nvGrpSpPr>
          <p:cNvPr id="18" name="Group 17"/>
          <p:cNvGrpSpPr/>
          <p:nvPr/>
        </p:nvGrpSpPr>
        <p:grpSpPr>
          <a:xfrm>
            <a:off x="6074282" y="2125477"/>
            <a:ext cx="4696160" cy="5068236"/>
            <a:chOff x="6680500" y="2354077"/>
            <a:chExt cx="4696160" cy="5068236"/>
          </a:xfrm>
        </p:grpSpPr>
        <p:sp>
          <p:nvSpPr>
            <p:cNvPr id="23" name="Rectangle 22">
              <a:extLst>
                <a:ext uri="{FF2B5EF4-FFF2-40B4-BE49-F238E27FC236}">
                  <a16:creationId xmlns:a16="http://schemas.microsoft.com/office/drawing/2014/main" id="{7ED5B89B-FDC1-A74B-ACCE-65CF91AB75F4}"/>
                </a:ext>
              </a:extLst>
            </p:cNvPr>
            <p:cNvSpPr/>
            <p:nvPr/>
          </p:nvSpPr>
          <p:spPr>
            <a:xfrm>
              <a:off x="8423016" y="2553255"/>
              <a:ext cx="2691548" cy="954108"/>
            </a:xfrm>
            <a:prstGeom prst="rect">
              <a:avLst/>
            </a:prstGeom>
          </p:spPr>
          <p:txBody>
            <a:bodyPr wrap="square">
              <a:spAutoFit/>
            </a:bodyPr>
            <a:lstStyle/>
            <a:p>
              <a:pPr>
                <a:buClr>
                  <a:srgbClr val="BFBFBF"/>
                </a:buClr>
                <a:buSzPct val="25000"/>
                <a:defRPr/>
              </a:pPr>
              <a:r>
                <a:rPr lang="en-US" sz="2800" b="1" dirty="0">
                  <a:solidFill>
                    <a:schemeClr val="bg1"/>
                  </a:solidFill>
                  <a:latin typeface="Calibri"/>
                  <a:cs typeface="Arial"/>
                </a:rPr>
                <a:t>INCREASINGLY CONNECTED</a:t>
              </a:r>
            </a:p>
          </p:txBody>
        </p:sp>
        <p:sp>
          <p:nvSpPr>
            <p:cNvPr id="24" name="Rectangle 23">
              <a:extLst>
                <a:ext uri="{FF2B5EF4-FFF2-40B4-BE49-F238E27FC236}">
                  <a16:creationId xmlns:a16="http://schemas.microsoft.com/office/drawing/2014/main" id="{3564EA5E-9202-0D42-86B2-59E4398FFBE1}"/>
                </a:ext>
              </a:extLst>
            </p:cNvPr>
            <p:cNvSpPr/>
            <p:nvPr/>
          </p:nvSpPr>
          <p:spPr>
            <a:xfrm>
              <a:off x="6680500" y="3802941"/>
              <a:ext cx="4696160" cy="3619372"/>
            </a:xfrm>
            <a:prstGeom prst="rect">
              <a:avLst/>
            </a:prstGeom>
            <a:noFill/>
            <a:ln>
              <a:noFill/>
            </a:ln>
            <a:effectLst/>
          </p:spPr>
          <p:style>
            <a:lnRef idx="3">
              <a:schemeClr val="lt1"/>
            </a:lnRef>
            <a:fillRef idx="1">
              <a:schemeClr val="accent2"/>
            </a:fillRef>
            <a:effectRef idx="1">
              <a:schemeClr val="accent2"/>
            </a:effectRef>
            <a:fontRef idx="minor">
              <a:schemeClr val="lt1"/>
            </a:fontRef>
          </p:style>
          <p:txBody>
            <a:bodyPr tIns="108000" rtlCol="1" anchor="t" anchorCtr="0"/>
            <a:lstStyle/>
            <a:p>
              <a:pPr marL="571500" indent="-571500">
                <a:lnSpc>
                  <a:spcPct val="150000"/>
                </a:lnSpc>
                <a:buClr>
                  <a:schemeClr val="accent2"/>
                </a:buClr>
                <a:buSzPct val="120000"/>
                <a:buFont typeface="Arial" panose="020B0604020202020204" pitchFamily="34" charset="0"/>
                <a:buChar char="•"/>
                <a:defRPr/>
              </a:pPr>
              <a:r>
                <a:rPr lang="en-US" sz="2800" dirty="0">
                  <a:solidFill>
                    <a:schemeClr val="bg1"/>
                  </a:solidFill>
                  <a:latin typeface="Calibri"/>
                </a:rPr>
                <a:t>Vendor remote access</a:t>
              </a:r>
            </a:p>
            <a:p>
              <a:pPr marL="571500" indent="-571500">
                <a:lnSpc>
                  <a:spcPct val="150000"/>
                </a:lnSpc>
                <a:buClr>
                  <a:schemeClr val="accent2"/>
                </a:buClr>
                <a:buSzPct val="120000"/>
                <a:buFont typeface="Arial" panose="020B0604020202020204" pitchFamily="34" charset="0"/>
                <a:buChar char="•"/>
                <a:defRPr/>
              </a:pPr>
              <a:r>
                <a:rPr lang="en-US" sz="2800" dirty="0">
                  <a:solidFill>
                    <a:schemeClr val="bg1"/>
                  </a:solidFill>
                  <a:latin typeface="Calibri"/>
                </a:rPr>
                <a:t>Shop floor to top floor KPIs</a:t>
              </a:r>
            </a:p>
            <a:p>
              <a:pPr marL="571500" indent="-571500">
                <a:lnSpc>
                  <a:spcPct val="150000"/>
                </a:lnSpc>
                <a:buClr>
                  <a:schemeClr val="accent2"/>
                </a:buClr>
                <a:buSzPct val="120000"/>
                <a:buFont typeface="Arial" panose="020B0604020202020204" pitchFamily="34" charset="0"/>
                <a:buChar char="•"/>
                <a:defRPr/>
              </a:pPr>
              <a:r>
                <a:rPr lang="en-US" sz="2800" dirty="0">
                  <a:solidFill>
                    <a:schemeClr val="bg1"/>
                  </a:solidFill>
                  <a:latin typeface="Calibri"/>
                </a:rPr>
                <a:t>Data analytics programs</a:t>
              </a:r>
            </a:p>
            <a:p>
              <a:pPr marL="571500" indent="-571500">
                <a:lnSpc>
                  <a:spcPct val="150000"/>
                </a:lnSpc>
                <a:buClr>
                  <a:schemeClr val="accent2"/>
                </a:buClr>
                <a:buSzPct val="120000"/>
                <a:buFont typeface="Arial" panose="020B0604020202020204" pitchFamily="34" charset="0"/>
                <a:buChar char="•"/>
                <a:defRPr/>
              </a:pPr>
              <a:r>
                <a:rPr lang="en-US" sz="2800" dirty="0">
                  <a:solidFill>
                    <a:schemeClr val="bg1"/>
                  </a:solidFill>
                  <a:latin typeface="Calibri"/>
                </a:rPr>
                <a:t>Supply chain integration</a:t>
              </a:r>
            </a:p>
            <a:p>
              <a:pPr marL="571500" indent="-571500">
                <a:lnSpc>
                  <a:spcPct val="150000"/>
                </a:lnSpc>
                <a:buClr>
                  <a:schemeClr val="accent2"/>
                </a:buClr>
                <a:buSzPct val="120000"/>
                <a:buFont typeface="Arial" panose="020B0604020202020204" pitchFamily="34" charset="0"/>
                <a:buChar char="•"/>
                <a:defRPr/>
              </a:pPr>
              <a:r>
                <a:rPr lang="en-US" sz="2800" dirty="0">
                  <a:solidFill>
                    <a:schemeClr val="bg1"/>
                  </a:solidFill>
                  <a:latin typeface="Calibri"/>
                </a:rPr>
                <a:t>Predictive Analytics</a:t>
              </a:r>
            </a:p>
          </p:txBody>
        </p:sp>
        <p:pic>
          <p:nvPicPr>
            <p:cNvPr id="14" name="Picture 13"/>
            <p:cNvPicPr>
              <a:picLocks noChangeAspect="1"/>
            </p:cNvPicPr>
            <p:nvPr/>
          </p:nvPicPr>
          <p:blipFill>
            <a:blip r:embed="rId6">
              <a:lum bright="70000" contrast="-70000"/>
              <a:extLst>
                <a:ext uri="{28A0092B-C50C-407E-A947-70E740481C1C}">
                  <a14:useLocalDpi xmlns:a14="http://schemas.microsoft.com/office/drawing/2010/main"/>
                </a:ext>
              </a:extLst>
            </a:blip>
            <a:stretch>
              <a:fillRect/>
            </a:stretch>
          </p:blipFill>
          <p:spPr>
            <a:xfrm>
              <a:off x="7489960" y="2642283"/>
              <a:ext cx="847092" cy="779862"/>
            </a:xfrm>
            <a:prstGeom prst="rect">
              <a:avLst/>
            </a:prstGeom>
          </p:spPr>
        </p:pic>
        <p:grpSp>
          <p:nvGrpSpPr>
            <p:cNvPr id="12" name="Group 11"/>
            <p:cNvGrpSpPr/>
            <p:nvPr/>
          </p:nvGrpSpPr>
          <p:grpSpPr>
            <a:xfrm>
              <a:off x="6794800" y="2354077"/>
              <a:ext cx="4581860" cy="1371600"/>
              <a:chOff x="6794800" y="2354077"/>
              <a:chExt cx="4266618" cy="1371600"/>
            </a:xfrm>
          </p:grpSpPr>
          <p:cxnSp>
            <p:nvCxnSpPr>
              <p:cNvPr id="27" name="Straight Connector 26">
                <a:extLst>
                  <a:ext uri="{FF2B5EF4-FFF2-40B4-BE49-F238E27FC236}">
                    <a16:creationId xmlns:a16="http://schemas.microsoft.com/office/drawing/2014/main" id="{261D817B-487F-F742-A04D-BB285BF0699C}"/>
                  </a:ext>
                </a:extLst>
              </p:cNvPr>
              <p:cNvCxnSpPr>
                <a:cxnSpLocks noChangeAspect="1"/>
              </p:cNvCxnSpPr>
              <p:nvPr/>
            </p:nvCxnSpPr>
            <p:spPr>
              <a:xfrm>
                <a:off x="6794800" y="3725677"/>
                <a:ext cx="4266618" cy="0"/>
              </a:xfrm>
              <a:prstGeom prst="line">
                <a:avLst/>
              </a:prstGeom>
              <a:noFill/>
              <a:ln w="12700">
                <a:gradFill>
                  <a:gsLst>
                    <a:gs pos="0">
                      <a:srgbClr val="71C5E6"/>
                    </a:gs>
                    <a:gs pos="100000">
                      <a:srgbClr val="E0534A"/>
                    </a:gs>
                  </a:gsLst>
                  <a:lin ang="108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30" name="Straight Connector 29">
                <a:extLst>
                  <a:ext uri="{FF2B5EF4-FFF2-40B4-BE49-F238E27FC236}">
                    <a16:creationId xmlns:a16="http://schemas.microsoft.com/office/drawing/2014/main" id="{261D817B-487F-F742-A04D-BB285BF0699C}"/>
                  </a:ext>
                </a:extLst>
              </p:cNvPr>
              <p:cNvCxnSpPr>
                <a:cxnSpLocks noChangeAspect="1"/>
              </p:cNvCxnSpPr>
              <p:nvPr/>
            </p:nvCxnSpPr>
            <p:spPr>
              <a:xfrm>
                <a:off x="6794800" y="2354077"/>
                <a:ext cx="4266618" cy="0"/>
              </a:xfrm>
              <a:prstGeom prst="line">
                <a:avLst/>
              </a:prstGeom>
              <a:noFill/>
              <a:ln w="12700">
                <a:gradFill>
                  <a:gsLst>
                    <a:gs pos="0">
                      <a:srgbClr val="71C5E6"/>
                    </a:gs>
                    <a:gs pos="100000">
                      <a:srgbClr val="E0534A"/>
                    </a:gs>
                  </a:gsLst>
                  <a:lin ang="10800000" scaled="0"/>
                </a:gradFill>
              </a:ln>
            </p:spPr>
            <p:style>
              <a:lnRef idx="2">
                <a:schemeClr val="accent1">
                  <a:shade val="50000"/>
                </a:schemeClr>
              </a:lnRef>
              <a:fillRef idx="1">
                <a:schemeClr val="accent1"/>
              </a:fillRef>
              <a:effectRef idx="0">
                <a:schemeClr val="accent1"/>
              </a:effectRef>
              <a:fontRef idx="minor">
                <a:schemeClr val="lt1"/>
              </a:fontRef>
            </p:style>
          </p:cxnSp>
        </p:grpSp>
      </p:grpSp>
      <p:grpSp>
        <p:nvGrpSpPr>
          <p:cNvPr id="20" name="Group 19"/>
          <p:cNvGrpSpPr/>
          <p:nvPr/>
        </p:nvGrpSpPr>
        <p:grpSpPr>
          <a:xfrm>
            <a:off x="11291712" y="2125477"/>
            <a:ext cx="5446888" cy="5073280"/>
            <a:chOff x="12447412" y="2354077"/>
            <a:chExt cx="5446888" cy="5073280"/>
          </a:xfrm>
        </p:grpSpPr>
        <p:sp>
          <p:nvSpPr>
            <p:cNvPr id="28" name="Rectangle 27">
              <a:extLst>
                <a:ext uri="{FF2B5EF4-FFF2-40B4-BE49-F238E27FC236}">
                  <a16:creationId xmlns:a16="http://schemas.microsoft.com/office/drawing/2014/main" id="{C748530B-4B02-744F-B2D3-B7B047F79207}"/>
                </a:ext>
              </a:extLst>
            </p:cNvPr>
            <p:cNvSpPr/>
            <p:nvPr/>
          </p:nvSpPr>
          <p:spPr>
            <a:xfrm>
              <a:off x="14314764" y="2558299"/>
              <a:ext cx="2691548" cy="954108"/>
            </a:xfrm>
            <a:prstGeom prst="rect">
              <a:avLst/>
            </a:prstGeom>
          </p:spPr>
          <p:txBody>
            <a:bodyPr wrap="square">
              <a:spAutoFit/>
            </a:bodyPr>
            <a:lstStyle/>
            <a:p>
              <a:pPr>
                <a:buClr>
                  <a:srgbClr val="BFBFBF"/>
                </a:buClr>
                <a:buSzPct val="25000"/>
                <a:defRPr/>
              </a:pPr>
              <a:r>
                <a:rPr lang="en-US" sz="2800" b="1" dirty="0">
                  <a:solidFill>
                    <a:schemeClr val="bg1"/>
                  </a:solidFill>
                  <a:latin typeface="Calibri"/>
                  <a:cs typeface="Arial"/>
                </a:rPr>
                <a:t>ACTIVE THREAT LANDSCAPE</a:t>
              </a:r>
            </a:p>
          </p:txBody>
        </p:sp>
        <p:sp>
          <p:nvSpPr>
            <p:cNvPr id="36" name="Rectangle 35">
              <a:extLst>
                <a:ext uri="{FF2B5EF4-FFF2-40B4-BE49-F238E27FC236}">
                  <a16:creationId xmlns:a16="http://schemas.microsoft.com/office/drawing/2014/main" id="{427FCE00-9AE3-FE48-BAF4-C1ABCB26CA75}"/>
                </a:ext>
              </a:extLst>
            </p:cNvPr>
            <p:cNvSpPr/>
            <p:nvPr/>
          </p:nvSpPr>
          <p:spPr>
            <a:xfrm>
              <a:off x="12447412" y="3807985"/>
              <a:ext cx="5446888" cy="3619372"/>
            </a:xfrm>
            <a:prstGeom prst="rect">
              <a:avLst/>
            </a:prstGeom>
            <a:noFill/>
            <a:ln>
              <a:noFill/>
            </a:ln>
            <a:effectLst/>
          </p:spPr>
          <p:style>
            <a:lnRef idx="3">
              <a:schemeClr val="lt1"/>
            </a:lnRef>
            <a:fillRef idx="1">
              <a:schemeClr val="accent2"/>
            </a:fillRef>
            <a:effectRef idx="1">
              <a:schemeClr val="accent2"/>
            </a:effectRef>
            <a:fontRef idx="minor">
              <a:schemeClr val="lt1"/>
            </a:fontRef>
          </p:style>
          <p:txBody>
            <a:bodyPr tIns="108000" rtlCol="1" anchor="t" anchorCtr="0"/>
            <a:lstStyle/>
            <a:p>
              <a:pPr marL="571500" indent="-571500">
                <a:lnSpc>
                  <a:spcPct val="150000"/>
                </a:lnSpc>
                <a:buClr>
                  <a:schemeClr val="accent2"/>
                </a:buClr>
                <a:buSzPct val="120000"/>
                <a:buFont typeface="Arial" panose="020B0604020202020204" pitchFamily="34" charset="0"/>
                <a:buChar char="•"/>
                <a:defRPr/>
              </a:pPr>
              <a:r>
                <a:rPr lang="en-US" sz="2800" dirty="0">
                  <a:solidFill>
                    <a:schemeClr val="bg1"/>
                  </a:solidFill>
                  <a:latin typeface="Calibri"/>
                </a:rPr>
                <a:t>Nation-State Attacks Target ICS</a:t>
              </a:r>
            </a:p>
            <a:p>
              <a:pPr marL="571500" indent="-571500">
                <a:lnSpc>
                  <a:spcPct val="150000"/>
                </a:lnSpc>
                <a:buClr>
                  <a:schemeClr val="accent2"/>
                </a:buClr>
                <a:buSzPct val="120000"/>
                <a:buFont typeface="Arial" panose="020B0604020202020204" pitchFamily="34" charset="0"/>
                <a:buChar char="•"/>
                <a:defRPr/>
              </a:pPr>
              <a:r>
                <a:rPr lang="en-US" sz="2800" dirty="0">
                  <a:solidFill>
                    <a:schemeClr val="bg1"/>
                  </a:solidFill>
                  <a:latin typeface="Calibri"/>
                </a:rPr>
                <a:t>Repeated Warnings From DHS/FBI, GCHQ, Others</a:t>
              </a:r>
            </a:p>
            <a:p>
              <a:pPr marL="571500" indent="-571500">
                <a:lnSpc>
                  <a:spcPct val="150000"/>
                </a:lnSpc>
                <a:buClr>
                  <a:schemeClr val="accent2"/>
                </a:buClr>
                <a:buSzPct val="120000"/>
                <a:buFont typeface="Arial" panose="020B0604020202020204" pitchFamily="34" charset="0"/>
                <a:buChar char="•"/>
                <a:defRPr/>
              </a:pPr>
              <a:r>
                <a:rPr lang="en-US" sz="2800" dirty="0">
                  <a:solidFill>
                    <a:schemeClr val="bg1"/>
                  </a:solidFill>
                  <a:latin typeface="Calibri"/>
                </a:rPr>
                <a:t>Billions in Collateral Damage from Ransomware Attacks</a:t>
              </a:r>
            </a:p>
            <a:p>
              <a:pPr marL="571500" indent="-571500">
                <a:lnSpc>
                  <a:spcPct val="150000"/>
                </a:lnSpc>
                <a:buClr>
                  <a:schemeClr val="accent2"/>
                </a:buClr>
                <a:buSzPct val="120000"/>
                <a:buFont typeface="Arial" panose="020B0604020202020204" pitchFamily="34" charset="0"/>
                <a:buChar char="•"/>
                <a:defRPr/>
              </a:pPr>
              <a:endParaRPr lang="en-US" sz="2800" dirty="0">
                <a:solidFill>
                  <a:schemeClr val="bg1"/>
                </a:solidFill>
                <a:latin typeface="Calibri"/>
              </a:endParaRPr>
            </a:p>
          </p:txBody>
        </p:sp>
        <p:pic>
          <p:nvPicPr>
            <p:cNvPr id="13" name="Picture 12"/>
            <p:cNvPicPr>
              <a:picLocks noChangeAspect="1"/>
            </p:cNvPicPr>
            <p:nvPr/>
          </p:nvPicPr>
          <p:blipFill>
            <a:blip r:embed="rId7" cstate="email">
              <a:lum bright="70000" contrast="-70000"/>
              <a:extLst>
                <a:ext uri="{28A0092B-C50C-407E-A947-70E740481C1C}">
                  <a14:useLocalDpi xmlns:a14="http://schemas.microsoft.com/office/drawing/2010/main"/>
                </a:ext>
              </a:extLst>
            </a:blip>
            <a:stretch>
              <a:fillRect/>
            </a:stretch>
          </p:blipFill>
          <p:spPr>
            <a:xfrm>
              <a:off x="13464539" y="2651974"/>
              <a:ext cx="666510" cy="753068"/>
            </a:xfrm>
            <a:prstGeom prst="rect">
              <a:avLst/>
            </a:prstGeom>
          </p:spPr>
        </p:pic>
        <p:grpSp>
          <p:nvGrpSpPr>
            <p:cNvPr id="11" name="Group 10"/>
            <p:cNvGrpSpPr/>
            <p:nvPr/>
          </p:nvGrpSpPr>
          <p:grpSpPr>
            <a:xfrm>
              <a:off x="12547900" y="2354077"/>
              <a:ext cx="5079700" cy="1371600"/>
              <a:chOff x="12547900" y="2354077"/>
              <a:chExt cx="4266618" cy="1371600"/>
            </a:xfrm>
          </p:grpSpPr>
          <p:cxnSp>
            <p:nvCxnSpPr>
              <p:cNvPr id="31" name="Straight Connector 30">
                <a:extLst>
                  <a:ext uri="{FF2B5EF4-FFF2-40B4-BE49-F238E27FC236}">
                    <a16:creationId xmlns:a16="http://schemas.microsoft.com/office/drawing/2014/main" id="{261D817B-487F-F742-A04D-BB285BF0699C}"/>
                  </a:ext>
                </a:extLst>
              </p:cNvPr>
              <p:cNvCxnSpPr>
                <a:cxnSpLocks noChangeAspect="1"/>
              </p:cNvCxnSpPr>
              <p:nvPr/>
            </p:nvCxnSpPr>
            <p:spPr>
              <a:xfrm>
                <a:off x="12547900" y="3725677"/>
                <a:ext cx="4266618" cy="0"/>
              </a:xfrm>
              <a:prstGeom prst="line">
                <a:avLst/>
              </a:prstGeom>
              <a:noFill/>
              <a:ln w="12700">
                <a:gradFill>
                  <a:gsLst>
                    <a:gs pos="0">
                      <a:srgbClr val="71C5E6"/>
                    </a:gs>
                    <a:gs pos="100000">
                      <a:srgbClr val="E0534A"/>
                    </a:gs>
                  </a:gsLst>
                  <a:lin ang="108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32" name="Straight Connector 31">
                <a:extLst>
                  <a:ext uri="{FF2B5EF4-FFF2-40B4-BE49-F238E27FC236}">
                    <a16:creationId xmlns:a16="http://schemas.microsoft.com/office/drawing/2014/main" id="{261D817B-487F-F742-A04D-BB285BF0699C}"/>
                  </a:ext>
                </a:extLst>
              </p:cNvPr>
              <p:cNvCxnSpPr>
                <a:cxnSpLocks noChangeAspect="1"/>
              </p:cNvCxnSpPr>
              <p:nvPr/>
            </p:nvCxnSpPr>
            <p:spPr>
              <a:xfrm>
                <a:off x="12547900" y="2354077"/>
                <a:ext cx="4266618" cy="0"/>
              </a:xfrm>
              <a:prstGeom prst="line">
                <a:avLst/>
              </a:prstGeom>
              <a:noFill/>
              <a:ln w="12700">
                <a:gradFill>
                  <a:gsLst>
                    <a:gs pos="0">
                      <a:srgbClr val="71C5E6"/>
                    </a:gs>
                    <a:gs pos="100000">
                      <a:srgbClr val="E0534A"/>
                    </a:gs>
                  </a:gsLst>
                  <a:lin ang="10800000" scaled="0"/>
                </a:gradFill>
              </a:ln>
            </p:spPr>
            <p:style>
              <a:lnRef idx="2">
                <a:schemeClr val="accent1">
                  <a:shade val="50000"/>
                </a:schemeClr>
              </a:lnRef>
              <a:fillRef idx="1">
                <a:schemeClr val="accent1"/>
              </a:fillRef>
              <a:effectRef idx="0">
                <a:schemeClr val="accent1"/>
              </a:effectRef>
              <a:fontRef idx="minor">
                <a:schemeClr val="lt1"/>
              </a:fontRef>
            </p:style>
          </p:cxnSp>
        </p:grpSp>
      </p:grpSp>
      <p:cxnSp>
        <p:nvCxnSpPr>
          <p:cNvPr id="34" name="Straight Connector 33">
            <a:extLst>
              <a:ext uri="{FF2B5EF4-FFF2-40B4-BE49-F238E27FC236}">
                <a16:creationId xmlns:a16="http://schemas.microsoft.com/office/drawing/2014/main" id="{261D817B-487F-F742-A04D-BB285BF0699C}"/>
              </a:ext>
            </a:extLst>
          </p:cNvPr>
          <p:cNvCxnSpPr>
            <a:cxnSpLocks noChangeAspect="1"/>
          </p:cNvCxnSpPr>
          <p:nvPr/>
        </p:nvCxnSpPr>
        <p:spPr>
          <a:xfrm>
            <a:off x="1800679" y="7579418"/>
            <a:ext cx="14658521" cy="0"/>
          </a:xfrm>
          <a:prstGeom prst="lin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cxnSp>
      <p:cxnSp>
        <p:nvCxnSpPr>
          <p:cNvPr id="8" name="Straight Connector 7"/>
          <p:cNvCxnSpPr/>
          <p:nvPr/>
        </p:nvCxnSpPr>
        <p:spPr>
          <a:xfrm>
            <a:off x="9129939" y="7580393"/>
            <a:ext cx="0" cy="660932"/>
          </a:xfrm>
          <a:prstGeom prst="line">
            <a:avLst/>
          </a:prstGeom>
          <a:ln>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1800679" y="7086600"/>
            <a:ext cx="0" cy="49281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16459200" y="7087575"/>
            <a:ext cx="0" cy="49281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615213784"/>
      </p:ext>
    </p:extLst>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Text Placeholder 526">
            <a:extLst>
              <a:ext uri="{FF2B5EF4-FFF2-40B4-BE49-F238E27FC236}">
                <a16:creationId xmlns:a16="http://schemas.microsoft.com/office/drawing/2014/main" id="{4CDBB00A-97BE-B540-B0AC-A9BAFA799E93}"/>
              </a:ext>
            </a:extLst>
          </p:cNvPr>
          <p:cNvSpPr>
            <a:spLocks noGrp="1"/>
          </p:cNvSpPr>
          <p:nvPr>
            <p:ph type="body" idx="13"/>
          </p:nvPr>
        </p:nvSpPr>
        <p:spPr/>
        <p:txBody>
          <a:bodyPr/>
          <a:lstStyle/>
          <a:p>
            <a:r>
              <a:rPr lang="en-US" dirty="0"/>
              <a:t>How Do You Protect a Network That is Invisible?</a:t>
            </a:r>
          </a:p>
        </p:txBody>
      </p:sp>
      <p:sp>
        <p:nvSpPr>
          <p:cNvPr id="382" name="Rectangle 381">
            <a:extLst>
              <a:ext uri="{FF2B5EF4-FFF2-40B4-BE49-F238E27FC236}">
                <a16:creationId xmlns:a16="http://schemas.microsoft.com/office/drawing/2014/main" id="{B574EB4F-7C8F-D645-82B7-B85CCEE9523B}"/>
              </a:ext>
            </a:extLst>
          </p:cNvPr>
          <p:cNvSpPr/>
          <p:nvPr/>
        </p:nvSpPr>
        <p:spPr>
          <a:xfrm>
            <a:off x="4357495" y="8411111"/>
            <a:ext cx="11885813" cy="952016"/>
          </a:xfrm>
          <a:prstGeom prst="rect">
            <a:avLst/>
          </a:prstGeom>
          <a:solidFill>
            <a:schemeClr val="accent6">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4" rtl="1">
              <a:defRPr/>
            </a:pPr>
            <a:endParaRPr lang="en-US" sz="7200">
              <a:solidFill>
                <a:srgbClr val="FFFFFF"/>
              </a:solidFill>
              <a:latin typeface="Calibri"/>
            </a:endParaRPr>
          </a:p>
        </p:txBody>
      </p:sp>
      <p:sp>
        <p:nvSpPr>
          <p:cNvPr id="383" name="Rectangle 382">
            <a:extLst>
              <a:ext uri="{FF2B5EF4-FFF2-40B4-BE49-F238E27FC236}">
                <a16:creationId xmlns:a16="http://schemas.microsoft.com/office/drawing/2014/main" id="{38AD6ABB-690F-9845-9C12-B86A1CEDB258}"/>
              </a:ext>
            </a:extLst>
          </p:cNvPr>
          <p:cNvSpPr/>
          <p:nvPr/>
        </p:nvSpPr>
        <p:spPr>
          <a:xfrm>
            <a:off x="8808822" y="4492282"/>
            <a:ext cx="1070999" cy="582695"/>
          </a:xfrm>
          <a:prstGeom prst="rect">
            <a:avLst/>
          </a:prstGeom>
          <a:solidFill>
            <a:schemeClr val="accent6">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4">
              <a:defRPr/>
            </a:pPr>
            <a:endParaRPr lang="en-US" sz="7200" dirty="0">
              <a:solidFill>
                <a:srgbClr val="FFFFFF"/>
              </a:solidFill>
              <a:latin typeface="Calibri"/>
            </a:endParaRPr>
          </a:p>
        </p:txBody>
      </p:sp>
      <p:sp>
        <p:nvSpPr>
          <p:cNvPr id="384" name="Rectangle 383">
            <a:extLst>
              <a:ext uri="{FF2B5EF4-FFF2-40B4-BE49-F238E27FC236}">
                <a16:creationId xmlns:a16="http://schemas.microsoft.com/office/drawing/2014/main" id="{0F9EDE00-A8C3-EA4A-A5F1-943E4EB19BF6}"/>
              </a:ext>
            </a:extLst>
          </p:cNvPr>
          <p:cNvSpPr/>
          <p:nvPr/>
        </p:nvSpPr>
        <p:spPr>
          <a:xfrm>
            <a:off x="2039919" y="1802197"/>
            <a:ext cx="2240982" cy="1680362"/>
          </a:xfrm>
          <a:prstGeom prst="rect">
            <a:avLst/>
          </a:prstGeom>
          <a:solidFill>
            <a:schemeClr val="bg1">
              <a:lumMod val="50000"/>
              <a:alpha val="27000"/>
            </a:schemeClr>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8528">
              <a:defRPr/>
            </a:pPr>
            <a:r>
              <a:rPr lang="en-US" sz="2400" b="1" dirty="0">
                <a:solidFill>
                  <a:schemeClr val="accent2"/>
                </a:solidFill>
                <a:latin typeface="Calibri"/>
              </a:rPr>
              <a:t>Level 4</a:t>
            </a:r>
          </a:p>
          <a:p>
            <a:pPr algn="r" defTabSz="1218528">
              <a:defRPr/>
            </a:pPr>
            <a:r>
              <a:rPr lang="en-US" sz="2000" dirty="0">
                <a:solidFill>
                  <a:srgbClr val="FFFFFF"/>
                </a:solidFill>
                <a:latin typeface="Calibri"/>
              </a:rPr>
              <a:t>Corporate Network</a:t>
            </a:r>
          </a:p>
        </p:txBody>
      </p:sp>
      <p:sp>
        <p:nvSpPr>
          <p:cNvPr id="385" name="Rectangle 384">
            <a:extLst>
              <a:ext uri="{FF2B5EF4-FFF2-40B4-BE49-F238E27FC236}">
                <a16:creationId xmlns:a16="http://schemas.microsoft.com/office/drawing/2014/main" id="{3086CA67-3F11-6C42-A112-10E249C9E57A}"/>
              </a:ext>
            </a:extLst>
          </p:cNvPr>
          <p:cNvSpPr/>
          <p:nvPr/>
        </p:nvSpPr>
        <p:spPr>
          <a:xfrm>
            <a:off x="2042160" y="4798928"/>
            <a:ext cx="2240982" cy="1373513"/>
          </a:xfrm>
          <a:prstGeom prst="rect">
            <a:avLst/>
          </a:prstGeom>
          <a:solidFill>
            <a:schemeClr val="bg1">
              <a:lumMod val="50000"/>
              <a:alpha val="27000"/>
            </a:schemeClr>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8528">
              <a:defRPr/>
            </a:pPr>
            <a:r>
              <a:rPr lang="en-US" sz="2400" b="1" dirty="0">
                <a:solidFill>
                  <a:schemeClr val="accent2"/>
                </a:solidFill>
                <a:latin typeface="Calibri"/>
              </a:rPr>
              <a:t>Level 3</a:t>
            </a:r>
          </a:p>
          <a:p>
            <a:pPr algn="r" defTabSz="1218528">
              <a:defRPr/>
            </a:pPr>
            <a:r>
              <a:rPr lang="en-US" sz="2000" dirty="0">
                <a:solidFill>
                  <a:srgbClr val="FFFFFF"/>
                </a:solidFill>
                <a:latin typeface="Calibri"/>
              </a:rPr>
              <a:t>Operations</a:t>
            </a:r>
          </a:p>
        </p:txBody>
      </p:sp>
      <p:sp>
        <p:nvSpPr>
          <p:cNvPr id="386" name="Rectangle 385">
            <a:extLst>
              <a:ext uri="{FF2B5EF4-FFF2-40B4-BE49-F238E27FC236}">
                <a16:creationId xmlns:a16="http://schemas.microsoft.com/office/drawing/2014/main" id="{6F5E94F1-3066-594B-8EC2-1544E7BDBFDB}"/>
              </a:ext>
            </a:extLst>
          </p:cNvPr>
          <p:cNvSpPr/>
          <p:nvPr/>
        </p:nvSpPr>
        <p:spPr>
          <a:xfrm>
            <a:off x="2034874" y="6234947"/>
            <a:ext cx="2240984" cy="1386528"/>
          </a:xfrm>
          <a:prstGeom prst="rect">
            <a:avLst/>
          </a:prstGeom>
          <a:solidFill>
            <a:schemeClr val="bg1">
              <a:lumMod val="50000"/>
              <a:alpha val="27000"/>
            </a:schemeClr>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8528">
              <a:defRPr/>
            </a:pPr>
            <a:r>
              <a:rPr lang="en-US" sz="2400" b="1" dirty="0">
                <a:solidFill>
                  <a:schemeClr val="accent2"/>
                </a:solidFill>
                <a:latin typeface="Calibri"/>
              </a:rPr>
              <a:t>Level 2</a:t>
            </a:r>
          </a:p>
          <a:p>
            <a:pPr algn="r" defTabSz="1218528">
              <a:defRPr/>
            </a:pPr>
            <a:r>
              <a:rPr lang="en-US" sz="2000" dirty="0">
                <a:solidFill>
                  <a:srgbClr val="FFFFFF"/>
                </a:solidFill>
                <a:latin typeface="Calibri"/>
              </a:rPr>
              <a:t>Process Network</a:t>
            </a:r>
          </a:p>
        </p:txBody>
      </p:sp>
      <p:sp>
        <p:nvSpPr>
          <p:cNvPr id="387" name="Rectangle 386">
            <a:extLst>
              <a:ext uri="{FF2B5EF4-FFF2-40B4-BE49-F238E27FC236}">
                <a16:creationId xmlns:a16="http://schemas.microsoft.com/office/drawing/2014/main" id="{845A5B1B-CE27-3A44-8115-26F63B41714B}"/>
              </a:ext>
            </a:extLst>
          </p:cNvPr>
          <p:cNvSpPr/>
          <p:nvPr/>
        </p:nvSpPr>
        <p:spPr>
          <a:xfrm>
            <a:off x="2037999" y="7677885"/>
            <a:ext cx="2240984" cy="662307"/>
          </a:xfrm>
          <a:prstGeom prst="rect">
            <a:avLst/>
          </a:prstGeom>
          <a:solidFill>
            <a:schemeClr val="bg1">
              <a:lumMod val="50000"/>
              <a:alpha val="27000"/>
            </a:schemeClr>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8528">
              <a:defRPr/>
            </a:pPr>
            <a:r>
              <a:rPr lang="en-US" sz="2400" b="1" dirty="0">
                <a:solidFill>
                  <a:schemeClr val="accent2"/>
                </a:solidFill>
                <a:latin typeface="Calibri"/>
              </a:rPr>
              <a:t>Level 1</a:t>
            </a:r>
          </a:p>
          <a:p>
            <a:pPr algn="r" defTabSz="1218528">
              <a:defRPr/>
            </a:pPr>
            <a:r>
              <a:rPr lang="en-US" sz="2000" dirty="0">
                <a:solidFill>
                  <a:srgbClr val="FFFFFF"/>
                </a:solidFill>
                <a:latin typeface="Calibri"/>
              </a:rPr>
              <a:t>Control Network</a:t>
            </a:r>
          </a:p>
        </p:txBody>
      </p:sp>
      <p:sp>
        <p:nvSpPr>
          <p:cNvPr id="388" name="Rectangle 387">
            <a:extLst>
              <a:ext uri="{FF2B5EF4-FFF2-40B4-BE49-F238E27FC236}">
                <a16:creationId xmlns:a16="http://schemas.microsoft.com/office/drawing/2014/main" id="{88ABD534-428B-D347-A63F-9E30AB737D9A}"/>
              </a:ext>
            </a:extLst>
          </p:cNvPr>
          <p:cNvSpPr/>
          <p:nvPr/>
        </p:nvSpPr>
        <p:spPr>
          <a:xfrm>
            <a:off x="4361213" y="6234947"/>
            <a:ext cx="11885613" cy="1389518"/>
          </a:xfrm>
          <a:prstGeom prst="rect">
            <a:avLst/>
          </a:prstGeom>
          <a:solidFill>
            <a:schemeClr val="accent6">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4">
              <a:defRPr/>
            </a:pPr>
            <a:endParaRPr lang="en-US" sz="7200">
              <a:solidFill>
                <a:srgbClr val="FFFFFF"/>
              </a:solidFill>
              <a:latin typeface="Calibri"/>
            </a:endParaRPr>
          </a:p>
        </p:txBody>
      </p:sp>
      <p:sp>
        <p:nvSpPr>
          <p:cNvPr id="389" name="Rectangle 388">
            <a:extLst>
              <a:ext uri="{FF2B5EF4-FFF2-40B4-BE49-F238E27FC236}">
                <a16:creationId xmlns:a16="http://schemas.microsoft.com/office/drawing/2014/main" id="{EE6D464F-82DA-D642-8472-B8AB43DC4C62}"/>
              </a:ext>
            </a:extLst>
          </p:cNvPr>
          <p:cNvSpPr/>
          <p:nvPr/>
        </p:nvSpPr>
        <p:spPr>
          <a:xfrm>
            <a:off x="4357495" y="7678532"/>
            <a:ext cx="11885813" cy="662114"/>
          </a:xfrm>
          <a:prstGeom prst="rect">
            <a:avLst/>
          </a:prstGeom>
          <a:solidFill>
            <a:schemeClr val="accent6">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4">
              <a:defRPr/>
            </a:pPr>
            <a:endParaRPr lang="en-US" sz="7200">
              <a:solidFill>
                <a:srgbClr val="FFFFFF"/>
              </a:solidFill>
              <a:latin typeface="Calibri"/>
            </a:endParaRPr>
          </a:p>
        </p:txBody>
      </p:sp>
      <p:sp>
        <p:nvSpPr>
          <p:cNvPr id="390" name="Rectangle 389">
            <a:extLst>
              <a:ext uri="{FF2B5EF4-FFF2-40B4-BE49-F238E27FC236}">
                <a16:creationId xmlns:a16="http://schemas.microsoft.com/office/drawing/2014/main" id="{66DF7E14-DB26-054B-9E79-BDC6B80B1A40}"/>
              </a:ext>
            </a:extLst>
          </p:cNvPr>
          <p:cNvSpPr/>
          <p:nvPr/>
        </p:nvSpPr>
        <p:spPr>
          <a:xfrm>
            <a:off x="4363823" y="4799326"/>
            <a:ext cx="11887520" cy="1373120"/>
          </a:xfrm>
          <a:prstGeom prst="rect">
            <a:avLst/>
          </a:prstGeom>
          <a:solidFill>
            <a:schemeClr val="accent6">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4">
              <a:defRPr/>
            </a:pPr>
            <a:endParaRPr lang="en-US" sz="7200">
              <a:solidFill>
                <a:srgbClr val="FFFFFF"/>
              </a:solidFill>
              <a:latin typeface="Calibri"/>
            </a:endParaRPr>
          </a:p>
        </p:txBody>
      </p:sp>
      <p:sp>
        <p:nvSpPr>
          <p:cNvPr id="391" name="Rectangle 390">
            <a:extLst>
              <a:ext uri="{FF2B5EF4-FFF2-40B4-BE49-F238E27FC236}">
                <a16:creationId xmlns:a16="http://schemas.microsoft.com/office/drawing/2014/main" id="{063F744C-BF76-2243-A642-DE97EBCAEABE}"/>
              </a:ext>
            </a:extLst>
          </p:cNvPr>
          <p:cNvSpPr/>
          <p:nvPr/>
        </p:nvSpPr>
        <p:spPr>
          <a:xfrm>
            <a:off x="4357496" y="1802201"/>
            <a:ext cx="11887520" cy="1680357"/>
          </a:xfrm>
          <a:prstGeom prst="rect">
            <a:avLst/>
          </a:prstGeom>
          <a:solidFill>
            <a:schemeClr val="accent6">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124" rtl="0" eaLnBrk="1" latinLnBrk="0" hangingPunct="1">
              <a:defRPr/>
            </a:pPr>
            <a:endParaRPr lang="en-US" sz="7200">
              <a:solidFill>
                <a:srgbClr val="FFFFFF"/>
              </a:solidFill>
              <a:latin typeface="Calibri"/>
            </a:endParaRPr>
          </a:p>
        </p:txBody>
      </p:sp>
      <p:pic>
        <p:nvPicPr>
          <p:cNvPr id="392" name="Picture 391">
            <a:extLst>
              <a:ext uri="{FF2B5EF4-FFF2-40B4-BE49-F238E27FC236}">
                <a16:creationId xmlns:a16="http://schemas.microsoft.com/office/drawing/2014/main" id="{A12F0452-1722-CB4E-9B4F-4C04E1A39A75}"/>
              </a:ext>
            </a:extLst>
          </p:cNvPr>
          <p:cNvPicPr>
            <a:picLocks noChangeAspect="1"/>
          </p:cNvPicPr>
          <p:nvPr/>
        </p:nvPicPr>
        <p:blipFill>
          <a:blip r:embed="rId4" cstate="email">
            <a:lum bright="70000" contrast="-70000"/>
            <a:extLst>
              <a:ext uri="{28A0092B-C50C-407E-A947-70E740481C1C}">
                <a14:useLocalDpi xmlns:a14="http://schemas.microsoft.com/office/drawing/2010/main"/>
              </a:ext>
            </a:extLst>
          </a:blip>
          <a:stretch>
            <a:fillRect/>
          </a:stretch>
        </p:blipFill>
        <p:spPr>
          <a:xfrm>
            <a:off x="9415521" y="5313679"/>
            <a:ext cx="774392" cy="637964"/>
          </a:xfrm>
          <a:prstGeom prst="rect">
            <a:avLst/>
          </a:prstGeom>
        </p:spPr>
      </p:pic>
      <p:pic>
        <p:nvPicPr>
          <p:cNvPr id="393" name="Picture 392">
            <a:extLst>
              <a:ext uri="{FF2B5EF4-FFF2-40B4-BE49-F238E27FC236}">
                <a16:creationId xmlns:a16="http://schemas.microsoft.com/office/drawing/2014/main" id="{0381CE36-BCA2-7B41-827B-4187071A8F69}"/>
              </a:ext>
            </a:extLst>
          </p:cNvPr>
          <p:cNvPicPr>
            <a:picLocks noChangeAspect="1"/>
          </p:cNvPicPr>
          <p:nvPr/>
        </p:nvPicPr>
        <p:blipFill>
          <a:blip r:embed="rId5" cstate="email">
            <a:lum bright="70000" contrast="-70000"/>
            <a:extLst>
              <a:ext uri="{28A0092B-C50C-407E-A947-70E740481C1C}">
                <a14:useLocalDpi xmlns:a14="http://schemas.microsoft.com/office/drawing/2010/main"/>
              </a:ext>
            </a:extLst>
          </a:blip>
          <a:stretch>
            <a:fillRect/>
          </a:stretch>
        </p:blipFill>
        <p:spPr>
          <a:xfrm>
            <a:off x="11406445" y="5178355"/>
            <a:ext cx="488568" cy="776618"/>
          </a:xfrm>
          <a:prstGeom prst="rect">
            <a:avLst/>
          </a:prstGeom>
        </p:spPr>
      </p:pic>
      <p:sp>
        <p:nvSpPr>
          <p:cNvPr id="394" name="TextBox 393">
            <a:extLst>
              <a:ext uri="{FF2B5EF4-FFF2-40B4-BE49-F238E27FC236}">
                <a16:creationId xmlns:a16="http://schemas.microsoft.com/office/drawing/2014/main" id="{588E11E1-6FCA-3245-AB78-C59343B61A37}"/>
              </a:ext>
            </a:extLst>
          </p:cNvPr>
          <p:cNvSpPr txBox="1"/>
          <p:nvPr/>
        </p:nvSpPr>
        <p:spPr>
          <a:xfrm>
            <a:off x="4809346" y="9078611"/>
            <a:ext cx="558165" cy="276999"/>
          </a:xfrm>
          <a:prstGeom prst="rect">
            <a:avLst/>
          </a:prstGeom>
          <a:noFill/>
        </p:spPr>
        <p:txBody>
          <a:bodyPr wrap="none" rtlCol="0">
            <a:spAutoFit/>
          </a:bodyPr>
          <a:lstStyle>
            <a:defPPr>
              <a:defRPr lang="en-US"/>
            </a:defPPr>
            <a:lvl1pPr>
              <a:defRPr sz="1800">
                <a:solidFill>
                  <a:schemeClr val="accent6">
                    <a:lumMod val="50000"/>
                  </a:schemeClr>
                </a:solidFill>
              </a:defRPr>
            </a:lvl1pPr>
          </a:lstStyle>
          <a:p>
            <a:pPr algn="ctr" defTabSz="1218528">
              <a:defRPr/>
            </a:pPr>
            <a:r>
              <a:rPr lang="en-US" sz="1200" b="1" dirty="0">
                <a:solidFill>
                  <a:srgbClr val="FFFFFF"/>
                </a:solidFill>
                <a:latin typeface="Calibri"/>
              </a:rPr>
              <a:t>Pump</a:t>
            </a:r>
          </a:p>
        </p:txBody>
      </p:sp>
      <p:sp>
        <p:nvSpPr>
          <p:cNvPr id="395" name="TextBox 394">
            <a:extLst>
              <a:ext uri="{FF2B5EF4-FFF2-40B4-BE49-F238E27FC236}">
                <a16:creationId xmlns:a16="http://schemas.microsoft.com/office/drawing/2014/main" id="{2D3F02D2-1864-E14D-8A2B-32554C846E0F}"/>
              </a:ext>
            </a:extLst>
          </p:cNvPr>
          <p:cNvSpPr txBox="1"/>
          <p:nvPr/>
        </p:nvSpPr>
        <p:spPr>
          <a:xfrm>
            <a:off x="5690710" y="9082225"/>
            <a:ext cx="529056" cy="276999"/>
          </a:xfrm>
          <a:prstGeom prst="rect">
            <a:avLst/>
          </a:prstGeom>
          <a:noFill/>
        </p:spPr>
        <p:txBody>
          <a:bodyPr wrap="none" rtlCol="0">
            <a:spAutoFit/>
          </a:bodyPr>
          <a:lstStyle>
            <a:defPPr>
              <a:defRPr lang="en-US"/>
            </a:defPPr>
            <a:lvl1pPr>
              <a:defRPr sz="1800">
                <a:solidFill>
                  <a:schemeClr val="accent6">
                    <a:lumMod val="50000"/>
                  </a:schemeClr>
                </a:solidFill>
              </a:defRPr>
            </a:lvl1pPr>
          </a:lstStyle>
          <a:p>
            <a:pPr algn="ctr" defTabSz="1218528">
              <a:defRPr/>
            </a:pPr>
            <a:r>
              <a:rPr lang="en-US" sz="1200" b="1" dirty="0">
                <a:solidFill>
                  <a:srgbClr val="FFFFFF"/>
                </a:solidFill>
                <a:latin typeface="Calibri"/>
              </a:rPr>
              <a:t>Valve</a:t>
            </a:r>
          </a:p>
        </p:txBody>
      </p:sp>
      <p:sp>
        <p:nvSpPr>
          <p:cNvPr id="396" name="TextBox 395">
            <a:extLst>
              <a:ext uri="{FF2B5EF4-FFF2-40B4-BE49-F238E27FC236}">
                <a16:creationId xmlns:a16="http://schemas.microsoft.com/office/drawing/2014/main" id="{A08915C0-6FBC-A546-97D7-6C0F7147CEFE}"/>
              </a:ext>
            </a:extLst>
          </p:cNvPr>
          <p:cNvSpPr txBox="1"/>
          <p:nvPr/>
        </p:nvSpPr>
        <p:spPr>
          <a:xfrm>
            <a:off x="8261135" y="9066535"/>
            <a:ext cx="409663" cy="276999"/>
          </a:xfrm>
          <a:prstGeom prst="rect">
            <a:avLst/>
          </a:prstGeom>
          <a:noFill/>
        </p:spPr>
        <p:txBody>
          <a:bodyPr wrap="none" rtlCol="0">
            <a:spAutoFit/>
          </a:bodyPr>
          <a:lstStyle>
            <a:defPPr>
              <a:defRPr lang="en-US"/>
            </a:defPPr>
            <a:lvl1pPr>
              <a:defRPr sz="1800">
                <a:solidFill>
                  <a:schemeClr val="accent6">
                    <a:lumMod val="50000"/>
                  </a:schemeClr>
                </a:solidFill>
              </a:defRPr>
            </a:lvl1pPr>
          </a:lstStyle>
          <a:p>
            <a:pPr algn="ctr" defTabSz="1218528">
              <a:defRPr/>
            </a:pPr>
            <a:r>
              <a:rPr lang="en-US" sz="1200" b="1" dirty="0">
                <a:solidFill>
                  <a:srgbClr val="FFFFFF"/>
                </a:solidFill>
                <a:latin typeface="Calibri"/>
              </a:rPr>
              <a:t>Fan</a:t>
            </a:r>
          </a:p>
        </p:txBody>
      </p:sp>
      <p:sp>
        <p:nvSpPr>
          <p:cNvPr id="397" name="TextBox 396">
            <a:extLst>
              <a:ext uri="{FF2B5EF4-FFF2-40B4-BE49-F238E27FC236}">
                <a16:creationId xmlns:a16="http://schemas.microsoft.com/office/drawing/2014/main" id="{A01FAF2E-338B-414B-B6AF-0F069E2333AC}"/>
              </a:ext>
            </a:extLst>
          </p:cNvPr>
          <p:cNvSpPr txBox="1"/>
          <p:nvPr/>
        </p:nvSpPr>
        <p:spPr>
          <a:xfrm>
            <a:off x="10545060" y="9078611"/>
            <a:ext cx="529056" cy="276999"/>
          </a:xfrm>
          <a:prstGeom prst="rect">
            <a:avLst/>
          </a:prstGeom>
          <a:noFill/>
        </p:spPr>
        <p:txBody>
          <a:bodyPr wrap="none" rtlCol="0">
            <a:spAutoFit/>
          </a:bodyPr>
          <a:lstStyle>
            <a:defPPr>
              <a:defRPr lang="en-US"/>
            </a:defPPr>
            <a:lvl1pPr>
              <a:defRPr sz="1800">
                <a:solidFill>
                  <a:schemeClr val="accent6">
                    <a:lumMod val="50000"/>
                  </a:schemeClr>
                </a:solidFill>
              </a:defRPr>
            </a:lvl1pPr>
          </a:lstStyle>
          <a:p>
            <a:pPr algn="ctr" defTabSz="1218528">
              <a:defRPr/>
            </a:pPr>
            <a:r>
              <a:rPr lang="en-US" sz="1200" b="1" dirty="0">
                <a:solidFill>
                  <a:srgbClr val="FFFFFF"/>
                </a:solidFill>
                <a:latin typeface="Calibri"/>
              </a:rPr>
              <a:t>Valve</a:t>
            </a:r>
          </a:p>
        </p:txBody>
      </p:sp>
      <p:sp>
        <p:nvSpPr>
          <p:cNvPr id="398" name="TextBox 397">
            <a:extLst>
              <a:ext uri="{FF2B5EF4-FFF2-40B4-BE49-F238E27FC236}">
                <a16:creationId xmlns:a16="http://schemas.microsoft.com/office/drawing/2014/main" id="{4CEF74DB-B6AD-6B42-A802-84480EB153DF}"/>
              </a:ext>
            </a:extLst>
          </p:cNvPr>
          <p:cNvSpPr txBox="1"/>
          <p:nvPr/>
        </p:nvSpPr>
        <p:spPr>
          <a:xfrm>
            <a:off x="11581180" y="9059305"/>
            <a:ext cx="558165" cy="276999"/>
          </a:xfrm>
          <a:prstGeom prst="rect">
            <a:avLst/>
          </a:prstGeom>
          <a:noFill/>
        </p:spPr>
        <p:txBody>
          <a:bodyPr wrap="none" rtlCol="0">
            <a:spAutoFit/>
          </a:bodyPr>
          <a:lstStyle>
            <a:defPPr>
              <a:defRPr lang="en-US"/>
            </a:defPPr>
            <a:lvl1pPr>
              <a:defRPr sz="1800">
                <a:solidFill>
                  <a:schemeClr val="accent6">
                    <a:lumMod val="50000"/>
                  </a:schemeClr>
                </a:solidFill>
              </a:defRPr>
            </a:lvl1pPr>
          </a:lstStyle>
          <a:p>
            <a:pPr algn="ctr" defTabSz="1218528">
              <a:defRPr/>
            </a:pPr>
            <a:r>
              <a:rPr lang="en-US" sz="1200" b="1" dirty="0">
                <a:solidFill>
                  <a:srgbClr val="FFFFFF"/>
                </a:solidFill>
                <a:latin typeface="Calibri"/>
              </a:rPr>
              <a:t>Pump</a:t>
            </a:r>
          </a:p>
        </p:txBody>
      </p:sp>
      <p:sp>
        <p:nvSpPr>
          <p:cNvPr id="399" name="TextBox 398">
            <a:extLst>
              <a:ext uri="{FF2B5EF4-FFF2-40B4-BE49-F238E27FC236}">
                <a16:creationId xmlns:a16="http://schemas.microsoft.com/office/drawing/2014/main" id="{565D5629-B781-EF46-BE96-30CC67F72653}"/>
              </a:ext>
            </a:extLst>
          </p:cNvPr>
          <p:cNvSpPr txBox="1"/>
          <p:nvPr/>
        </p:nvSpPr>
        <p:spPr>
          <a:xfrm>
            <a:off x="12647765" y="9062920"/>
            <a:ext cx="409663" cy="276999"/>
          </a:xfrm>
          <a:prstGeom prst="rect">
            <a:avLst/>
          </a:prstGeom>
          <a:noFill/>
        </p:spPr>
        <p:txBody>
          <a:bodyPr wrap="none" rtlCol="0">
            <a:spAutoFit/>
          </a:bodyPr>
          <a:lstStyle>
            <a:defPPr>
              <a:defRPr lang="en-US"/>
            </a:defPPr>
            <a:lvl1pPr>
              <a:defRPr sz="1800">
                <a:solidFill>
                  <a:schemeClr val="accent6">
                    <a:lumMod val="50000"/>
                  </a:schemeClr>
                </a:solidFill>
              </a:defRPr>
            </a:lvl1pPr>
          </a:lstStyle>
          <a:p>
            <a:pPr algn="ctr" defTabSz="1218528">
              <a:defRPr/>
            </a:pPr>
            <a:r>
              <a:rPr lang="en-US" sz="1200" b="1" dirty="0">
                <a:solidFill>
                  <a:srgbClr val="FFFFFF"/>
                </a:solidFill>
                <a:latin typeface="Calibri"/>
              </a:rPr>
              <a:t>Fan</a:t>
            </a:r>
          </a:p>
        </p:txBody>
      </p:sp>
      <p:sp>
        <p:nvSpPr>
          <p:cNvPr id="400" name="TextBox 399">
            <a:extLst>
              <a:ext uri="{FF2B5EF4-FFF2-40B4-BE49-F238E27FC236}">
                <a16:creationId xmlns:a16="http://schemas.microsoft.com/office/drawing/2014/main" id="{707C31A2-ED25-7B45-81F7-48CA3424CF32}"/>
              </a:ext>
            </a:extLst>
          </p:cNvPr>
          <p:cNvSpPr txBox="1"/>
          <p:nvPr/>
        </p:nvSpPr>
        <p:spPr>
          <a:xfrm>
            <a:off x="9352959" y="5071683"/>
            <a:ext cx="863826" cy="274306"/>
          </a:xfrm>
          <a:prstGeom prst="rect">
            <a:avLst/>
          </a:prstGeom>
          <a:noFill/>
        </p:spPr>
        <p:txBody>
          <a:bodyPr wrap="none" rtlCol="0">
            <a:spAutoFit/>
          </a:bodyPr>
          <a:lstStyle>
            <a:defPPr>
              <a:defRPr lang="en-US"/>
            </a:defPPr>
            <a:lvl1pPr>
              <a:defRPr sz="1800">
                <a:solidFill>
                  <a:schemeClr val="accent6">
                    <a:lumMod val="50000"/>
                  </a:schemeClr>
                </a:solidFill>
              </a:defRPr>
            </a:lvl1pPr>
          </a:lstStyle>
          <a:p>
            <a:pPr defTabSz="1218528">
              <a:lnSpc>
                <a:spcPts val="1400"/>
              </a:lnSpc>
              <a:defRPr/>
            </a:pPr>
            <a:r>
              <a:rPr lang="en-US" sz="1400" b="1" dirty="0">
                <a:solidFill>
                  <a:srgbClr val="FFFFFF"/>
                </a:solidFill>
                <a:latin typeface="Calibri"/>
              </a:rPr>
              <a:t>Historian</a:t>
            </a:r>
          </a:p>
        </p:txBody>
      </p:sp>
      <p:sp>
        <p:nvSpPr>
          <p:cNvPr id="401" name="TextBox 400">
            <a:extLst>
              <a:ext uri="{FF2B5EF4-FFF2-40B4-BE49-F238E27FC236}">
                <a16:creationId xmlns:a16="http://schemas.microsoft.com/office/drawing/2014/main" id="{BB385E5C-BEB2-0F4B-9671-C98F7C774C81}"/>
              </a:ext>
            </a:extLst>
          </p:cNvPr>
          <p:cNvSpPr txBox="1"/>
          <p:nvPr/>
        </p:nvSpPr>
        <p:spPr>
          <a:xfrm>
            <a:off x="10935601" y="4937823"/>
            <a:ext cx="1432252" cy="274306"/>
          </a:xfrm>
          <a:prstGeom prst="rect">
            <a:avLst/>
          </a:prstGeom>
          <a:noFill/>
        </p:spPr>
        <p:txBody>
          <a:bodyPr wrap="none" rtlCol="0">
            <a:spAutoFit/>
          </a:bodyPr>
          <a:lstStyle>
            <a:defPPr>
              <a:defRPr lang="en-US"/>
            </a:defPPr>
            <a:lvl1pPr>
              <a:defRPr sz="1800">
                <a:solidFill>
                  <a:schemeClr val="accent6">
                    <a:lumMod val="50000"/>
                  </a:schemeClr>
                </a:solidFill>
              </a:defRPr>
            </a:lvl1pPr>
          </a:lstStyle>
          <a:p>
            <a:pPr algn="ctr" defTabSz="1218528">
              <a:lnSpc>
                <a:spcPts val="1400"/>
              </a:lnSpc>
              <a:defRPr/>
            </a:pPr>
            <a:r>
              <a:rPr lang="en-US" sz="1400" b="1" dirty="0">
                <a:solidFill>
                  <a:srgbClr val="FFFFFF"/>
                </a:solidFill>
                <a:latin typeface="Calibri"/>
              </a:rPr>
              <a:t>Operator Station</a:t>
            </a:r>
          </a:p>
        </p:txBody>
      </p:sp>
      <p:sp>
        <p:nvSpPr>
          <p:cNvPr id="402" name="TextBox 401">
            <a:extLst>
              <a:ext uri="{FF2B5EF4-FFF2-40B4-BE49-F238E27FC236}">
                <a16:creationId xmlns:a16="http://schemas.microsoft.com/office/drawing/2014/main" id="{C928DE49-5D1C-294E-96D4-07DA89198EE5}"/>
              </a:ext>
            </a:extLst>
          </p:cNvPr>
          <p:cNvSpPr txBox="1"/>
          <p:nvPr/>
        </p:nvSpPr>
        <p:spPr>
          <a:xfrm>
            <a:off x="13081557" y="4931415"/>
            <a:ext cx="639368" cy="274306"/>
          </a:xfrm>
          <a:prstGeom prst="rect">
            <a:avLst/>
          </a:prstGeom>
          <a:noFill/>
        </p:spPr>
        <p:txBody>
          <a:bodyPr wrap="square" rtlCol="0">
            <a:spAutoFit/>
          </a:bodyPr>
          <a:lstStyle>
            <a:defPPr>
              <a:defRPr lang="en-US"/>
            </a:defPPr>
            <a:lvl1pPr>
              <a:defRPr sz="1800">
                <a:solidFill>
                  <a:schemeClr val="accent6">
                    <a:lumMod val="50000"/>
                  </a:schemeClr>
                </a:solidFill>
              </a:defRPr>
            </a:lvl1pPr>
          </a:lstStyle>
          <a:p>
            <a:pPr algn="ctr" defTabSz="1218528">
              <a:lnSpc>
                <a:spcPts val="1400"/>
              </a:lnSpc>
              <a:defRPr/>
            </a:pPr>
            <a:r>
              <a:rPr lang="en-US" sz="1400" b="1" dirty="0">
                <a:solidFill>
                  <a:srgbClr val="FFFFFF"/>
                </a:solidFill>
                <a:latin typeface="Calibri"/>
              </a:rPr>
              <a:t>DNS</a:t>
            </a:r>
          </a:p>
        </p:txBody>
      </p:sp>
      <p:pic>
        <p:nvPicPr>
          <p:cNvPr id="403" name="Picture 402">
            <a:extLst>
              <a:ext uri="{FF2B5EF4-FFF2-40B4-BE49-F238E27FC236}">
                <a16:creationId xmlns:a16="http://schemas.microsoft.com/office/drawing/2014/main" id="{33417197-F44D-4143-886F-B1723B24ED21}"/>
              </a:ext>
            </a:extLst>
          </p:cNvPr>
          <p:cNvPicPr>
            <a:picLocks noChangeAspect="1"/>
          </p:cNvPicPr>
          <p:nvPr/>
        </p:nvPicPr>
        <p:blipFill>
          <a:blip r:embed="rId5" cstate="email">
            <a:lum bright="70000" contrast="-70000"/>
            <a:extLst>
              <a:ext uri="{28A0092B-C50C-407E-A947-70E740481C1C}">
                <a14:useLocalDpi xmlns:a14="http://schemas.microsoft.com/office/drawing/2010/main"/>
              </a:ext>
            </a:extLst>
          </a:blip>
          <a:stretch>
            <a:fillRect/>
          </a:stretch>
        </p:blipFill>
        <p:spPr>
          <a:xfrm>
            <a:off x="13150363" y="5176136"/>
            <a:ext cx="488568" cy="776618"/>
          </a:xfrm>
          <a:prstGeom prst="rect">
            <a:avLst/>
          </a:prstGeom>
        </p:spPr>
      </p:pic>
      <p:pic>
        <p:nvPicPr>
          <p:cNvPr id="404" name="Picture 403">
            <a:extLst>
              <a:ext uri="{FF2B5EF4-FFF2-40B4-BE49-F238E27FC236}">
                <a16:creationId xmlns:a16="http://schemas.microsoft.com/office/drawing/2014/main" id="{980DA583-4A54-4F4C-B8F9-CE5957335F8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798119" y="8667090"/>
            <a:ext cx="590130" cy="393420"/>
          </a:xfrm>
          <a:prstGeom prst="rect">
            <a:avLst/>
          </a:prstGeom>
        </p:spPr>
      </p:pic>
      <p:pic>
        <p:nvPicPr>
          <p:cNvPr id="405" name="Picture 404">
            <a:extLst>
              <a:ext uri="{FF2B5EF4-FFF2-40B4-BE49-F238E27FC236}">
                <a16:creationId xmlns:a16="http://schemas.microsoft.com/office/drawing/2014/main" id="{220B6C0D-304F-A147-A2FF-95F422487E6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1572956" y="8667090"/>
            <a:ext cx="590130" cy="393420"/>
          </a:xfrm>
          <a:prstGeom prst="rect">
            <a:avLst/>
          </a:prstGeom>
        </p:spPr>
      </p:pic>
      <p:pic>
        <p:nvPicPr>
          <p:cNvPr id="406" name="Picture 405">
            <a:extLst>
              <a:ext uri="{FF2B5EF4-FFF2-40B4-BE49-F238E27FC236}">
                <a16:creationId xmlns:a16="http://schemas.microsoft.com/office/drawing/2014/main" id="{270901F6-1AA9-2348-B3EE-BBF983AC7A29}"/>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2502892" y="8802974"/>
            <a:ext cx="688016" cy="241736"/>
          </a:xfrm>
          <a:prstGeom prst="rect">
            <a:avLst/>
          </a:prstGeom>
        </p:spPr>
      </p:pic>
      <p:pic>
        <p:nvPicPr>
          <p:cNvPr id="407" name="Picture 406">
            <a:extLst>
              <a:ext uri="{FF2B5EF4-FFF2-40B4-BE49-F238E27FC236}">
                <a16:creationId xmlns:a16="http://schemas.microsoft.com/office/drawing/2014/main" id="{9609E72B-9D32-2B46-AF2B-879EAE869443}"/>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126424" y="8802974"/>
            <a:ext cx="688016" cy="241736"/>
          </a:xfrm>
          <a:prstGeom prst="rect">
            <a:avLst/>
          </a:prstGeom>
        </p:spPr>
      </p:pic>
      <p:pic>
        <p:nvPicPr>
          <p:cNvPr id="408" name="Picture 407">
            <a:extLst>
              <a:ext uri="{FF2B5EF4-FFF2-40B4-BE49-F238E27FC236}">
                <a16:creationId xmlns:a16="http://schemas.microsoft.com/office/drawing/2014/main" id="{A243B174-83EC-9546-9AA8-C8F36DF861E9}"/>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728055" y="8692724"/>
            <a:ext cx="490910" cy="347729"/>
          </a:xfrm>
          <a:prstGeom prst="rect">
            <a:avLst/>
          </a:prstGeom>
        </p:spPr>
      </p:pic>
      <p:pic>
        <p:nvPicPr>
          <p:cNvPr id="409" name="Picture 408">
            <a:extLst>
              <a:ext uri="{FF2B5EF4-FFF2-40B4-BE49-F238E27FC236}">
                <a16:creationId xmlns:a16="http://schemas.microsoft.com/office/drawing/2014/main" id="{114C689A-CDED-EA4B-B95E-454D97C7F338}"/>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563609" y="8692724"/>
            <a:ext cx="490910" cy="347729"/>
          </a:xfrm>
          <a:prstGeom prst="rect">
            <a:avLst/>
          </a:prstGeom>
        </p:spPr>
      </p:pic>
      <p:grpSp>
        <p:nvGrpSpPr>
          <p:cNvPr id="410" name="Group 409">
            <a:extLst>
              <a:ext uri="{FF2B5EF4-FFF2-40B4-BE49-F238E27FC236}">
                <a16:creationId xmlns:a16="http://schemas.microsoft.com/office/drawing/2014/main" id="{C414F589-AA38-1140-A00F-DB5E9C54F78B}"/>
              </a:ext>
            </a:extLst>
          </p:cNvPr>
          <p:cNvGrpSpPr/>
          <p:nvPr/>
        </p:nvGrpSpPr>
        <p:grpSpPr>
          <a:xfrm>
            <a:off x="6770579" y="3164939"/>
            <a:ext cx="2390456" cy="102384"/>
            <a:chOff x="11165560" y="3282989"/>
            <a:chExt cx="2374526" cy="214257"/>
          </a:xfrm>
        </p:grpSpPr>
        <p:cxnSp>
          <p:nvCxnSpPr>
            <p:cNvPr id="411" name="Straight Connector 410">
              <a:extLst>
                <a:ext uri="{FF2B5EF4-FFF2-40B4-BE49-F238E27FC236}">
                  <a16:creationId xmlns:a16="http://schemas.microsoft.com/office/drawing/2014/main" id="{16CB36FE-5D10-F640-AB8A-016C2AE8A040}"/>
                </a:ext>
              </a:extLst>
            </p:cNvPr>
            <p:cNvCxnSpPr>
              <a:cxnSpLocks/>
            </p:cNvCxnSpPr>
            <p:nvPr/>
          </p:nvCxnSpPr>
          <p:spPr>
            <a:xfrm>
              <a:off x="11165560" y="3282989"/>
              <a:ext cx="0" cy="208935"/>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cxnSp>
          <p:nvCxnSpPr>
            <p:cNvPr id="412" name="Straight Connector 411">
              <a:extLst>
                <a:ext uri="{FF2B5EF4-FFF2-40B4-BE49-F238E27FC236}">
                  <a16:creationId xmlns:a16="http://schemas.microsoft.com/office/drawing/2014/main" id="{69B09E57-4BD1-144F-993D-E493A75C7182}"/>
                </a:ext>
              </a:extLst>
            </p:cNvPr>
            <p:cNvCxnSpPr>
              <a:cxnSpLocks/>
            </p:cNvCxnSpPr>
            <p:nvPr/>
          </p:nvCxnSpPr>
          <p:spPr>
            <a:xfrm>
              <a:off x="12352823" y="3290655"/>
              <a:ext cx="0" cy="206591"/>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cxnSp>
          <p:nvCxnSpPr>
            <p:cNvPr id="413" name="Straight Connector 412">
              <a:extLst>
                <a:ext uri="{FF2B5EF4-FFF2-40B4-BE49-F238E27FC236}">
                  <a16:creationId xmlns:a16="http://schemas.microsoft.com/office/drawing/2014/main" id="{68045168-FFCA-4E45-99D7-7CC0A748E46B}"/>
                </a:ext>
              </a:extLst>
            </p:cNvPr>
            <p:cNvCxnSpPr>
              <a:cxnSpLocks/>
            </p:cNvCxnSpPr>
            <p:nvPr/>
          </p:nvCxnSpPr>
          <p:spPr>
            <a:xfrm flipH="1">
              <a:off x="13539359" y="3290433"/>
              <a:ext cx="727" cy="206813"/>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grpSp>
      <p:cxnSp>
        <p:nvCxnSpPr>
          <p:cNvPr id="414" name="Straight Connector 413">
            <a:extLst>
              <a:ext uri="{FF2B5EF4-FFF2-40B4-BE49-F238E27FC236}">
                <a16:creationId xmlns:a16="http://schemas.microsoft.com/office/drawing/2014/main" id="{BFE0119A-E2D1-DE49-907D-FEDDA89B83B6}"/>
              </a:ext>
            </a:extLst>
          </p:cNvPr>
          <p:cNvCxnSpPr>
            <a:cxnSpLocks/>
          </p:cNvCxnSpPr>
          <p:nvPr/>
        </p:nvCxnSpPr>
        <p:spPr>
          <a:xfrm>
            <a:off x="13031656" y="3567618"/>
            <a:ext cx="0" cy="195258"/>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cxnSp>
        <p:nvCxnSpPr>
          <p:cNvPr id="415" name="Elbow Connector 414">
            <a:extLst>
              <a:ext uri="{FF2B5EF4-FFF2-40B4-BE49-F238E27FC236}">
                <a16:creationId xmlns:a16="http://schemas.microsoft.com/office/drawing/2014/main" id="{DE931FE1-76B2-C94B-8769-0C690D1C458E}"/>
              </a:ext>
            </a:extLst>
          </p:cNvPr>
          <p:cNvCxnSpPr>
            <a:cxnSpLocks/>
            <a:stCxn id="404" idx="0"/>
            <a:endCxn id="408" idx="0"/>
          </p:cNvCxnSpPr>
          <p:nvPr/>
        </p:nvCxnSpPr>
        <p:spPr>
          <a:xfrm rot="16200000" flipH="1">
            <a:off x="5520529" y="8239746"/>
            <a:ext cx="25632" cy="880323"/>
          </a:xfrm>
          <a:prstGeom prst="bentConnector3">
            <a:avLst>
              <a:gd name="adj1" fmla="val -891854"/>
            </a:avLst>
          </a:prstGeom>
          <a:ln w="12700">
            <a:solidFill>
              <a:srgbClr val="00B0EC"/>
            </a:solidFill>
          </a:ln>
        </p:spPr>
        <p:style>
          <a:lnRef idx="1">
            <a:schemeClr val="accent1"/>
          </a:lnRef>
          <a:fillRef idx="0">
            <a:schemeClr val="accent1"/>
          </a:fillRef>
          <a:effectRef idx="0">
            <a:schemeClr val="accent1"/>
          </a:effectRef>
          <a:fontRef idx="minor">
            <a:schemeClr val="tx1"/>
          </a:fontRef>
        </p:style>
      </p:cxnSp>
      <p:cxnSp>
        <p:nvCxnSpPr>
          <p:cNvPr id="416" name="Elbow Connector 415">
            <a:extLst>
              <a:ext uri="{FF2B5EF4-FFF2-40B4-BE49-F238E27FC236}">
                <a16:creationId xmlns:a16="http://schemas.microsoft.com/office/drawing/2014/main" id="{886B28E8-6499-9245-AA29-600561E04969}"/>
              </a:ext>
            </a:extLst>
          </p:cNvPr>
          <p:cNvCxnSpPr>
            <a:cxnSpLocks/>
            <a:stCxn id="434" idx="0"/>
            <a:endCxn id="407" idx="0"/>
          </p:cNvCxnSpPr>
          <p:nvPr/>
        </p:nvCxnSpPr>
        <p:spPr>
          <a:xfrm rot="16200000" flipH="1">
            <a:off x="7984534" y="8317077"/>
            <a:ext cx="2739" cy="969051"/>
          </a:xfrm>
          <a:prstGeom prst="bentConnector3">
            <a:avLst>
              <a:gd name="adj1" fmla="val -13214677"/>
            </a:avLst>
          </a:prstGeom>
          <a:ln w="12700">
            <a:solidFill>
              <a:srgbClr val="00B0EC"/>
            </a:solidFill>
          </a:ln>
        </p:spPr>
        <p:style>
          <a:lnRef idx="1">
            <a:schemeClr val="accent1"/>
          </a:lnRef>
          <a:fillRef idx="0">
            <a:schemeClr val="accent1"/>
          </a:fillRef>
          <a:effectRef idx="0">
            <a:schemeClr val="accent1"/>
          </a:effectRef>
          <a:fontRef idx="minor">
            <a:schemeClr val="tx1"/>
          </a:fontRef>
        </p:style>
      </p:cxnSp>
      <p:cxnSp>
        <p:nvCxnSpPr>
          <p:cNvPr id="417" name="Elbow Connector 416">
            <a:extLst>
              <a:ext uri="{FF2B5EF4-FFF2-40B4-BE49-F238E27FC236}">
                <a16:creationId xmlns:a16="http://schemas.microsoft.com/office/drawing/2014/main" id="{CC9A1E13-8D7C-C04C-BD44-3CC9975A9AB1}"/>
              </a:ext>
            </a:extLst>
          </p:cNvPr>
          <p:cNvCxnSpPr>
            <a:cxnSpLocks/>
            <a:stCxn id="439" idx="0"/>
            <a:endCxn id="409" idx="0"/>
          </p:cNvCxnSpPr>
          <p:nvPr/>
        </p:nvCxnSpPr>
        <p:spPr>
          <a:xfrm rot="16200000" flipH="1">
            <a:off x="10326527" y="8210186"/>
            <a:ext cx="81734" cy="883343"/>
          </a:xfrm>
          <a:prstGeom prst="bentConnector3">
            <a:avLst>
              <a:gd name="adj1" fmla="val -213653"/>
            </a:avLst>
          </a:prstGeom>
          <a:ln w="12700">
            <a:solidFill>
              <a:srgbClr val="00B0EC"/>
            </a:solidFill>
          </a:ln>
        </p:spPr>
        <p:style>
          <a:lnRef idx="1">
            <a:schemeClr val="accent1"/>
          </a:lnRef>
          <a:fillRef idx="0">
            <a:schemeClr val="accent1"/>
          </a:fillRef>
          <a:effectRef idx="0">
            <a:schemeClr val="accent1"/>
          </a:effectRef>
          <a:fontRef idx="minor">
            <a:schemeClr val="tx1"/>
          </a:fontRef>
        </p:style>
      </p:cxnSp>
      <p:cxnSp>
        <p:nvCxnSpPr>
          <p:cNvPr id="418" name="Elbow Connector 417">
            <a:extLst>
              <a:ext uri="{FF2B5EF4-FFF2-40B4-BE49-F238E27FC236}">
                <a16:creationId xmlns:a16="http://schemas.microsoft.com/office/drawing/2014/main" id="{9CCFF2CC-8D79-D646-AC9B-35CA757B9F7C}"/>
              </a:ext>
            </a:extLst>
          </p:cNvPr>
          <p:cNvCxnSpPr>
            <a:cxnSpLocks/>
            <a:stCxn id="405" idx="0"/>
            <a:endCxn id="406" idx="0"/>
          </p:cNvCxnSpPr>
          <p:nvPr/>
        </p:nvCxnSpPr>
        <p:spPr>
          <a:xfrm rot="16200000" flipH="1">
            <a:off x="12289518" y="8245593"/>
            <a:ext cx="135882" cy="978876"/>
          </a:xfrm>
          <a:prstGeom prst="bentConnector3">
            <a:avLst>
              <a:gd name="adj1" fmla="val -168234"/>
            </a:avLst>
          </a:prstGeom>
          <a:ln w="12700">
            <a:solidFill>
              <a:srgbClr val="00B0EC"/>
            </a:solidFill>
          </a:ln>
        </p:spPr>
        <p:style>
          <a:lnRef idx="1">
            <a:schemeClr val="accent1"/>
          </a:lnRef>
          <a:fillRef idx="0">
            <a:schemeClr val="accent1"/>
          </a:fillRef>
          <a:effectRef idx="0">
            <a:schemeClr val="accent1"/>
          </a:effectRef>
          <a:fontRef idx="minor">
            <a:schemeClr val="tx1"/>
          </a:fontRef>
        </p:style>
      </p:cxnSp>
      <p:sp>
        <p:nvSpPr>
          <p:cNvPr id="419" name="TextBox 418">
            <a:extLst>
              <a:ext uri="{FF2B5EF4-FFF2-40B4-BE49-F238E27FC236}">
                <a16:creationId xmlns:a16="http://schemas.microsoft.com/office/drawing/2014/main" id="{73252B43-ABA1-4649-9D05-9625CFFD021D}"/>
              </a:ext>
            </a:extLst>
          </p:cNvPr>
          <p:cNvSpPr txBox="1"/>
          <p:nvPr/>
        </p:nvSpPr>
        <p:spPr>
          <a:xfrm>
            <a:off x="4370845" y="2042468"/>
            <a:ext cx="2134869" cy="453842"/>
          </a:xfrm>
          <a:prstGeom prst="rect">
            <a:avLst/>
          </a:prstGeom>
          <a:noFill/>
        </p:spPr>
        <p:txBody>
          <a:bodyPr wrap="square" rtlCol="0">
            <a:spAutoFit/>
          </a:bodyPr>
          <a:lstStyle>
            <a:defPPr>
              <a:defRPr lang="en-US"/>
            </a:defPPr>
            <a:lvl1pPr>
              <a:defRPr sz="1800">
                <a:solidFill>
                  <a:schemeClr val="accent6">
                    <a:lumMod val="50000"/>
                  </a:schemeClr>
                </a:solidFill>
              </a:defRPr>
            </a:lvl1pPr>
          </a:lstStyle>
          <a:p>
            <a:pPr algn="ctr" defTabSz="1218528">
              <a:lnSpc>
                <a:spcPts val="1400"/>
              </a:lnSpc>
              <a:defRPr/>
            </a:pPr>
            <a:r>
              <a:rPr lang="en-US" sz="1400" dirty="0">
                <a:solidFill>
                  <a:schemeClr val="accent2"/>
                </a:solidFill>
                <a:latin typeface="Calibri"/>
              </a:rPr>
              <a:t>Enterprise </a:t>
            </a:r>
          </a:p>
          <a:p>
            <a:pPr algn="ctr" defTabSz="1218528">
              <a:lnSpc>
                <a:spcPts val="1400"/>
              </a:lnSpc>
              <a:defRPr/>
            </a:pPr>
            <a:r>
              <a:rPr lang="en-US" sz="1400" dirty="0">
                <a:solidFill>
                  <a:schemeClr val="accent2"/>
                </a:solidFill>
                <a:latin typeface="Calibri"/>
              </a:rPr>
              <a:t>Management  Console</a:t>
            </a:r>
          </a:p>
        </p:txBody>
      </p:sp>
      <p:grpSp>
        <p:nvGrpSpPr>
          <p:cNvPr id="420" name="Group 419">
            <a:extLst>
              <a:ext uri="{FF2B5EF4-FFF2-40B4-BE49-F238E27FC236}">
                <a16:creationId xmlns:a16="http://schemas.microsoft.com/office/drawing/2014/main" id="{BDE6FE12-2C2E-7644-8984-2AF62DB8B73C}"/>
              </a:ext>
            </a:extLst>
          </p:cNvPr>
          <p:cNvGrpSpPr>
            <a:grpSpLocks noChangeAspect="1"/>
          </p:cNvGrpSpPr>
          <p:nvPr/>
        </p:nvGrpSpPr>
        <p:grpSpPr>
          <a:xfrm>
            <a:off x="5078556" y="2495282"/>
            <a:ext cx="708762" cy="752619"/>
            <a:chOff x="10536456" y="4850604"/>
            <a:chExt cx="3186747" cy="3383933"/>
          </a:xfrm>
        </p:grpSpPr>
        <p:pic>
          <p:nvPicPr>
            <p:cNvPr id="421" name="Picture 420">
              <a:extLst>
                <a:ext uri="{FF2B5EF4-FFF2-40B4-BE49-F238E27FC236}">
                  <a16:creationId xmlns:a16="http://schemas.microsoft.com/office/drawing/2014/main" id="{3620BCA6-75C3-D548-BA22-1C2363AAD8E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536456" y="7057317"/>
              <a:ext cx="3186747" cy="1177220"/>
            </a:xfrm>
            <a:prstGeom prst="rect">
              <a:avLst/>
            </a:prstGeom>
          </p:spPr>
        </p:pic>
        <p:pic>
          <p:nvPicPr>
            <p:cNvPr id="422" name="Picture 421">
              <a:extLst>
                <a:ext uri="{FF2B5EF4-FFF2-40B4-BE49-F238E27FC236}">
                  <a16:creationId xmlns:a16="http://schemas.microsoft.com/office/drawing/2014/main" id="{507B83AC-71B8-7A43-A139-FEF13CE5185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813473" y="4850604"/>
              <a:ext cx="2632718" cy="2221827"/>
            </a:xfrm>
            <a:prstGeom prst="rect">
              <a:avLst/>
            </a:prstGeom>
          </p:spPr>
        </p:pic>
      </p:grpSp>
      <p:sp>
        <p:nvSpPr>
          <p:cNvPr id="423" name="Rectangle 422">
            <a:extLst>
              <a:ext uri="{FF2B5EF4-FFF2-40B4-BE49-F238E27FC236}">
                <a16:creationId xmlns:a16="http://schemas.microsoft.com/office/drawing/2014/main" id="{4649B3B3-F5B2-1846-B1A4-F7342A745F3E}"/>
              </a:ext>
            </a:extLst>
          </p:cNvPr>
          <p:cNvSpPr/>
          <p:nvPr/>
        </p:nvSpPr>
        <p:spPr>
          <a:xfrm>
            <a:off x="6228695" y="2145472"/>
            <a:ext cx="1078566" cy="276999"/>
          </a:xfrm>
          <a:prstGeom prst="rect">
            <a:avLst/>
          </a:prstGeom>
        </p:spPr>
        <p:txBody>
          <a:bodyPr wrap="square">
            <a:spAutoFit/>
          </a:bodyPr>
          <a:lstStyle/>
          <a:p>
            <a:pPr algn="ctr" defTabSz="914124">
              <a:defRPr/>
            </a:pPr>
            <a:r>
              <a:rPr lang="en-US" sz="1200" b="1" dirty="0">
                <a:solidFill>
                  <a:srgbClr val="FFFFFF"/>
                </a:solidFill>
                <a:latin typeface="Calibri"/>
              </a:rPr>
              <a:t>Log Mgmt..</a:t>
            </a:r>
            <a:endParaRPr lang="en-US" sz="1400" b="1" dirty="0">
              <a:solidFill>
                <a:srgbClr val="FFFFFF"/>
              </a:solidFill>
              <a:latin typeface="Calibri"/>
            </a:endParaRPr>
          </a:p>
        </p:txBody>
      </p:sp>
      <p:sp>
        <p:nvSpPr>
          <p:cNvPr id="424" name="Rectangle 423">
            <a:extLst>
              <a:ext uri="{FF2B5EF4-FFF2-40B4-BE49-F238E27FC236}">
                <a16:creationId xmlns:a16="http://schemas.microsoft.com/office/drawing/2014/main" id="{7E5417F4-0723-794D-A36A-BDD44BCBB26D}"/>
              </a:ext>
            </a:extLst>
          </p:cNvPr>
          <p:cNvSpPr/>
          <p:nvPr/>
        </p:nvSpPr>
        <p:spPr>
          <a:xfrm>
            <a:off x="7433522" y="2143688"/>
            <a:ext cx="1078566" cy="276999"/>
          </a:xfrm>
          <a:prstGeom prst="rect">
            <a:avLst/>
          </a:prstGeom>
        </p:spPr>
        <p:txBody>
          <a:bodyPr wrap="square">
            <a:spAutoFit/>
          </a:bodyPr>
          <a:lstStyle/>
          <a:p>
            <a:pPr algn="ctr" defTabSz="914124">
              <a:defRPr/>
            </a:pPr>
            <a:r>
              <a:rPr lang="en-US" sz="1200" b="1" dirty="0">
                <a:solidFill>
                  <a:srgbClr val="FFFFFF"/>
                </a:solidFill>
                <a:latin typeface="Calibri"/>
              </a:rPr>
              <a:t>SIEM</a:t>
            </a:r>
          </a:p>
        </p:txBody>
      </p:sp>
      <p:sp>
        <p:nvSpPr>
          <p:cNvPr id="425" name="Rectangle 424">
            <a:extLst>
              <a:ext uri="{FF2B5EF4-FFF2-40B4-BE49-F238E27FC236}">
                <a16:creationId xmlns:a16="http://schemas.microsoft.com/office/drawing/2014/main" id="{3878CE2E-17EC-7540-A733-BFE93E824CC9}"/>
              </a:ext>
            </a:extLst>
          </p:cNvPr>
          <p:cNvSpPr/>
          <p:nvPr/>
        </p:nvSpPr>
        <p:spPr>
          <a:xfrm>
            <a:off x="8617292" y="2151853"/>
            <a:ext cx="1078566" cy="276999"/>
          </a:xfrm>
          <a:prstGeom prst="rect">
            <a:avLst/>
          </a:prstGeom>
        </p:spPr>
        <p:txBody>
          <a:bodyPr wrap="square">
            <a:spAutoFit/>
          </a:bodyPr>
          <a:lstStyle/>
          <a:p>
            <a:pPr algn="ctr" defTabSz="914124">
              <a:defRPr/>
            </a:pPr>
            <a:r>
              <a:rPr lang="en-US" sz="1200" b="1" dirty="0">
                <a:solidFill>
                  <a:srgbClr val="FFFFFF"/>
                </a:solidFill>
                <a:latin typeface="Calibri"/>
              </a:rPr>
              <a:t>Analytics</a:t>
            </a:r>
            <a:endParaRPr lang="en-US" sz="1400" b="1" dirty="0">
              <a:solidFill>
                <a:srgbClr val="FFFFFF"/>
              </a:solidFill>
              <a:latin typeface="Calibri"/>
            </a:endParaRPr>
          </a:p>
        </p:txBody>
      </p:sp>
      <p:grpSp>
        <p:nvGrpSpPr>
          <p:cNvPr id="426" name="Group 425">
            <a:extLst>
              <a:ext uri="{FF2B5EF4-FFF2-40B4-BE49-F238E27FC236}">
                <a16:creationId xmlns:a16="http://schemas.microsoft.com/office/drawing/2014/main" id="{F267941A-6927-9042-8830-30E9D2FE2F4B}"/>
              </a:ext>
            </a:extLst>
          </p:cNvPr>
          <p:cNvGrpSpPr/>
          <p:nvPr/>
        </p:nvGrpSpPr>
        <p:grpSpPr>
          <a:xfrm>
            <a:off x="6568415" y="2459818"/>
            <a:ext cx="2810393" cy="714200"/>
            <a:chOff x="8131353" y="5434638"/>
            <a:chExt cx="4326604" cy="1099512"/>
          </a:xfrm>
        </p:grpSpPr>
        <p:pic>
          <p:nvPicPr>
            <p:cNvPr id="427" name="Picture 426">
              <a:extLst>
                <a:ext uri="{FF2B5EF4-FFF2-40B4-BE49-F238E27FC236}">
                  <a16:creationId xmlns:a16="http://schemas.microsoft.com/office/drawing/2014/main" id="{94B6D24A-11C8-FA4C-B419-494A906CEC64}"/>
                </a:ext>
              </a:extLst>
            </p:cNvPr>
            <p:cNvPicPr>
              <a:picLocks noChangeAspect="1"/>
            </p:cNvPicPr>
            <p:nvPr/>
          </p:nvPicPr>
          <p:blipFill>
            <a:blip r:embed="rId11" cstate="screen">
              <a:lum bright="70000" contrast="-70000"/>
              <a:extLst>
                <a:ext uri="{28A0092B-C50C-407E-A947-70E740481C1C}">
                  <a14:useLocalDpi xmlns:a14="http://schemas.microsoft.com/office/drawing/2010/main"/>
                </a:ext>
              </a:extLst>
            </a:blip>
            <a:stretch>
              <a:fillRect/>
            </a:stretch>
          </p:blipFill>
          <p:spPr>
            <a:xfrm>
              <a:off x="8131353" y="5434638"/>
              <a:ext cx="658532" cy="1099512"/>
            </a:xfrm>
            <a:prstGeom prst="rect">
              <a:avLst/>
            </a:prstGeom>
          </p:spPr>
        </p:pic>
        <p:pic>
          <p:nvPicPr>
            <p:cNvPr id="428" name="Picture 427">
              <a:extLst>
                <a:ext uri="{FF2B5EF4-FFF2-40B4-BE49-F238E27FC236}">
                  <a16:creationId xmlns:a16="http://schemas.microsoft.com/office/drawing/2014/main" id="{649B2AE6-DE26-1C43-9D0E-84537A6C2EC0}"/>
                </a:ext>
              </a:extLst>
            </p:cNvPr>
            <p:cNvPicPr>
              <a:picLocks noChangeAspect="1"/>
            </p:cNvPicPr>
            <p:nvPr/>
          </p:nvPicPr>
          <p:blipFill>
            <a:blip r:embed="rId11" cstate="screen">
              <a:lum bright="70000" contrast="-70000"/>
              <a:extLst>
                <a:ext uri="{28A0092B-C50C-407E-A947-70E740481C1C}">
                  <a14:useLocalDpi xmlns:a14="http://schemas.microsoft.com/office/drawing/2010/main"/>
                </a:ext>
              </a:extLst>
            </a:blip>
            <a:stretch>
              <a:fillRect/>
            </a:stretch>
          </p:blipFill>
          <p:spPr>
            <a:xfrm>
              <a:off x="9968469" y="5434638"/>
              <a:ext cx="658529" cy="1099512"/>
            </a:xfrm>
            <a:prstGeom prst="rect">
              <a:avLst/>
            </a:prstGeom>
          </p:spPr>
        </p:pic>
        <p:pic>
          <p:nvPicPr>
            <p:cNvPr id="429" name="Picture 428">
              <a:extLst>
                <a:ext uri="{FF2B5EF4-FFF2-40B4-BE49-F238E27FC236}">
                  <a16:creationId xmlns:a16="http://schemas.microsoft.com/office/drawing/2014/main" id="{A7B977BE-8C3A-674E-8EAD-195D75D13102}"/>
                </a:ext>
              </a:extLst>
            </p:cNvPr>
            <p:cNvPicPr>
              <a:picLocks noChangeAspect="1"/>
            </p:cNvPicPr>
            <p:nvPr/>
          </p:nvPicPr>
          <p:blipFill>
            <a:blip r:embed="rId11" cstate="screen">
              <a:lum bright="70000" contrast="-70000"/>
              <a:extLst>
                <a:ext uri="{28A0092B-C50C-407E-A947-70E740481C1C}">
                  <a14:useLocalDpi xmlns:a14="http://schemas.microsoft.com/office/drawing/2010/main"/>
                </a:ext>
              </a:extLst>
            </a:blip>
            <a:stretch>
              <a:fillRect/>
            </a:stretch>
          </p:blipFill>
          <p:spPr>
            <a:xfrm>
              <a:off x="11799426" y="5434638"/>
              <a:ext cx="658531" cy="1099512"/>
            </a:xfrm>
            <a:prstGeom prst="rect">
              <a:avLst/>
            </a:prstGeom>
          </p:spPr>
        </p:pic>
      </p:grpSp>
      <p:sp>
        <p:nvSpPr>
          <p:cNvPr id="430" name="TextBox 429">
            <a:extLst>
              <a:ext uri="{FF2B5EF4-FFF2-40B4-BE49-F238E27FC236}">
                <a16:creationId xmlns:a16="http://schemas.microsoft.com/office/drawing/2014/main" id="{04259366-FB85-3B4D-8DBE-80B71B4ABA74}"/>
              </a:ext>
            </a:extLst>
          </p:cNvPr>
          <p:cNvSpPr txBox="1"/>
          <p:nvPr/>
        </p:nvSpPr>
        <p:spPr>
          <a:xfrm flipH="1">
            <a:off x="6751115" y="1745096"/>
            <a:ext cx="3521948" cy="369332"/>
          </a:xfrm>
          <a:prstGeom prst="rect">
            <a:avLst/>
          </a:prstGeom>
          <a:noFill/>
        </p:spPr>
        <p:txBody>
          <a:bodyPr wrap="square" rtlCol="0">
            <a:spAutoFit/>
          </a:bodyPr>
          <a:lstStyle>
            <a:defPPr>
              <a:defRPr lang="en-US"/>
            </a:defPPr>
            <a:lvl1pPr>
              <a:defRPr sz="1800">
                <a:solidFill>
                  <a:schemeClr val="accent6">
                    <a:lumMod val="50000"/>
                  </a:schemeClr>
                </a:solidFill>
              </a:defRPr>
            </a:lvl1pPr>
          </a:lstStyle>
          <a:p>
            <a:pPr algn="ctr" defTabSz="3249405">
              <a:defRPr/>
            </a:pPr>
            <a:r>
              <a:rPr lang="en-US" b="1" dirty="0">
                <a:solidFill>
                  <a:srgbClr val="FFFFFF"/>
                </a:solidFill>
                <a:latin typeface="Calibri"/>
              </a:rPr>
              <a:t>Security Operations Center (SOC)</a:t>
            </a:r>
          </a:p>
        </p:txBody>
      </p:sp>
      <p:grpSp>
        <p:nvGrpSpPr>
          <p:cNvPr id="431" name="Group 430">
            <a:extLst>
              <a:ext uri="{FF2B5EF4-FFF2-40B4-BE49-F238E27FC236}">
                <a16:creationId xmlns:a16="http://schemas.microsoft.com/office/drawing/2014/main" id="{7A20BA9D-2EC0-DC48-9B77-A1C9AFCC3BC2}"/>
              </a:ext>
            </a:extLst>
          </p:cNvPr>
          <p:cNvGrpSpPr/>
          <p:nvPr/>
        </p:nvGrpSpPr>
        <p:grpSpPr>
          <a:xfrm>
            <a:off x="7200297" y="8800241"/>
            <a:ext cx="615874" cy="555375"/>
            <a:chOff x="5652273" y="8436013"/>
            <a:chExt cx="615874" cy="555375"/>
          </a:xfrm>
        </p:grpSpPr>
        <p:grpSp>
          <p:nvGrpSpPr>
            <p:cNvPr id="432" name="Group 4">
              <a:extLst>
                <a:ext uri="{FF2B5EF4-FFF2-40B4-BE49-F238E27FC236}">
                  <a16:creationId xmlns:a16="http://schemas.microsoft.com/office/drawing/2014/main" id="{9057F45C-06F6-9141-8FD5-5B12BE3AC59C}"/>
                </a:ext>
              </a:extLst>
            </p:cNvPr>
            <p:cNvGrpSpPr>
              <a:grpSpLocks noChangeAspect="1"/>
            </p:cNvGrpSpPr>
            <p:nvPr/>
          </p:nvGrpSpPr>
          <p:grpSpPr bwMode="auto">
            <a:xfrm>
              <a:off x="5704910" y="8436013"/>
              <a:ext cx="512763" cy="212725"/>
              <a:chOff x="3624" y="5270"/>
              <a:chExt cx="323" cy="134"/>
            </a:xfrm>
          </p:grpSpPr>
          <p:sp>
            <p:nvSpPr>
              <p:cNvPr id="434" name="Oval 5">
                <a:extLst>
                  <a:ext uri="{FF2B5EF4-FFF2-40B4-BE49-F238E27FC236}">
                    <a16:creationId xmlns:a16="http://schemas.microsoft.com/office/drawing/2014/main" id="{C72AEEDF-B4EA-7547-B95A-16FEFCCCAF78}"/>
                  </a:ext>
                </a:extLst>
              </p:cNvPr>
              <p:cNvSpPr>
                <a:spLocks noChangeArrowheads="1"/>
              </p:cNvSpPr>
              <p:nvPr/>
            </p:nvSpPr>
            <p:spPr bwMode="auto">
              <a:xfrm>
                <a:off x="3718" y="5270"/>
                <a:ext cx="125" cy="134"/>
              </a:xfrm>
              <a:prstGeom prst="ellipse">
                <a:avLst/>
              </a:prstGeom>
              <a:noFill/>
              <a:ln w="12700"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bodyPr>
              <a:lstStyle/>
              <a:p>
                <a:pPr algn="ctr" defTabSz="914124">
                  <a:defRPr/>
                </a:pPr>
                <a:r>
                  <a:rPr lang="en-US" sz="1001" dirty="0">
                    <a:solidFill>
                      <a:srgbClr val="FFFFFF"/>
                    </a:solidFill>
                    <a:latin typeface="Calibri"/>
                  </a:rPr>
                  <a:t>S</a:t>
                </a:r>
              </a:p>
            </p:txBody>
          </p:sp>
          <p:sp>
            <p:nvSpPr>
              <p:cNvPr id="435" name="Line 6">
                <a:extLst>
                  <a:ext uri="{FF2B5EF4-FFF2-40B4-BE49-F238E27FC236}">
                    <a16:creationId xmlns:a16="http://schemas.microsoft.com/office/drawing/2014/main" id="{938B3A5F-E231-C045-BB43-9EB69F4F00F5}"/>
                  </a:ext>
                </a:extLst>
              </p:cNvPr>
              <p:cNvSpPr>
                <a:spLocks noChangeShapeType="1"/>
              </p:cNvSpPr>
              <p:nvPr/>
            </p:nvSpPr>
            <p:spPr bwMode="auto">
              <a:xfrm>
                <a:off x="3845" y="5337"/>
                <a:ext cx="102" cy="0"/>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124">
                  <a:defRPr/>
                </a:pPr>
                <a:endParaRPr lang="en-US">
                  <a:solidFill>
                    <a:srgbClr val="FFFFFF"/>
                  </a:solidFill>
                  <a:latin typeface="Calibri"/>
                </a:endParaRPr>
              </a:p>
            </p:txBody>
          </p:sp>
          <p:sp>
            <p:nvSpPr>
              <p:cNvPr id="436" name="Line 8">
                <a:extLst>
                  <a:ext uri="{FF2B5EF4-FFF2-40B4-BE49-F238E27FC236}">
                    <a16:creationId xmlns:a16="http://schemas.microsoft.com/office/drawing/2014/main" id="{69833C9C-67F8-C449-9C61-DEAB62FAC610}"/>
                  </a:ext>
                </a:extLst>
              </p:cNvPr>
              <p:cNvSpPr>
                <a:spLocks noChangeShapeType="1"/>
              </p:cNvSpPr>
              <p:nvPr/>
            </p:nvSpPr>
            <p:spPr bwMode="auto">
              <a:xfrm>
                <a:off x="3624" y="5338"/>
                <a:ext cx="90" cy="0"/>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124">
                  <a:defRPr/>
                </a:pPr>
                <a:endParaRPr lang="en-US">
                  <a:solidFill>
                    <a:srgbClr val="FFFFFF"/>
                  </a:solidFill>
                  <a:latin typeface="Calibri"/>
                </a:endParaRPr>
              </a:p>
            </p:txBody>
          </p:sp>
        </p:grpSp>
        <p:sp>
          <p:nvSpPr>
            <p:cNvPr id="433" name="TextBox 432">
              <a:extLst>
                <a:ext uri="{FF2B5EF4-FFF2-40B4-BE49-F238E27FC236}">
                  <a16:creationId xmlns:a16="http://schemas.microsoft.com/office/drawing/2014/main" id="{D65E3878-8836-414D-8EF6-3C67CF4FF0AE}"/>
                </a:ext>
              </a:extLst>
            </p:cNvPr>
            <p:cNvSpPr txBox="1"/>
            <p:nvPr/>
          </p:nvSpPr>
          <p:spPr>
            <a:xfrm>
              <a:off x="5652273" y="8714389"/>
              <a:ext cx="615874" cy="276999"/>
            </a:xfrm>
            <a:prstGeom prst="rect">
              <a:avLst/>
            </a:prstGeom>
            <a:noFill/>
          </p:spPr>
          <p:txBody>
            <a:bodyPr wrap="none" rtlCol="0">
              <a:spAutoFit/>
            </a:bodyPr>
            <a:lstStyle>
              <a:defPPr>
                <a:defRPr lang="en-US"/>
              </a:defPPr>
              <a:lvl1pPr>
                <a:defRPr sz="1800">
                  <a:solidFill>
                    <a:schemeClr val="accent6">
                      <a:lumMod val="50000"/>
                    </a:schemeClr>
                  </a:solidFill>
                </a:defRPr>
              </a:lvl1pPr>
            </a:lstStyle>
            <a:p>
              <a:pPr algn="ctr" defTabSz="1218528">
                <a:defRPr/>
              </a:pPr>
              <a:r>
                <a:rPr lang="en-US" sz="1200" b="1" dirty="0">
                  <a:solidFill>
                    <a:srgbClr val="FFFFFF"/>
                  </a:solidFill>
                  <a:latin typeface="Calibri"/>
                </a:rPr>
                <a:t>Sensor</a:t>
              </a:r>
            </a:p>
          </p:txBody>
        </p:sp>
      </p:grpSp>
      <p:grpSp>
        <p:nvGrpSpPr>
          <p:cNvPr id="437" name="Group 436">
            <a:extLst>
              <a:ext uri="{FF2B5EF4-FFF2-40B4-BE49-F238E27FC236}">
                <a16:creationId xmlns:a16="http://schemas.microsoft.com/office/drawing/2014/main" id="{FA86D238-4BCF-B441-901C-D8402A97C479}"/>
              </a:ext>
            </a:extLst>
          </p:cNvPr>
          <p:cNvGrpSpPr/>
          <p:nvPr/>
        </p:nvGrpSpPr>
        <p:grpSpPr>
          <a:xfrm>
            <a:off x="9568028" y="8610978"/>
            <a:ext cx="741229" cy="744619"/>
            <a:chOff x="4924235" y="8246769"/>
            <a:chExt cx="741229" cy="744620"/>
          </a:xfrm>
        </p:grpSpPr>
        <p:grpSp>
          <p:nvGrpSpPr>
            <p:cNvPr id="438" name="Group 12">
              <a:extLst>
                <a:ext uri="{FF2B5EF4-FFF2-40B4-BE49-F238E27FC236}">
                  <a16:creationId xmlns:a16="http://schemas.microsoft.com/office/drawing/2014/main" id="{007935D1-E558-DD47-A77A-684E51BB116C}"/>
                </a:ext>
              </a:extLst>
            </p:cNvPr>
            <p:cNvGrpSpPr>
              <a:grpSpLocks noChangeAspect="1"/>
            </p:cNvGrpSpPr>
            <p:nvPr/>
          </p:nvGrpSpPr>
          <p:grpSpPr bwMode="auto">
            <a:xfrm>
              <a:off x="5045070" y="8393116"/>
              <a:ext cx="476250" cy="274638"/>
              <a:chOff x="3178" y="5287"/>
              <a:chExt cx="300" cy="173"/>
            </a:xfrm>
          </p:grpSpPr>
          <p:sp>
            <p:nvSpPr>
              <p:cNvPr id="441" name="Freeform 13">
                <a:extLst>
                  <a:ext uri="{FF2B5EF4-FFF2-40B4-BE49-F238E27FC236}">
                    <a16:creationId xmlns:a16="http://schemas.microsoft.com/office/drawing/2014/main" id="{7A394735-B844-CD44-B3C0-DDC6B567EA6A}"/>
                  </a:ext>
                </a:extLst>
              </p:cNvPr>
              <p:cNvSpPr>
                <a:spLocks/>
              </p:cNvSpPr>
              <p:nvPr/>
            </p:nvSpPr>
            <p:spPr bwMode="auto">
              <a:xfrm>
                <a:off x="3178" y="5287"/>
                <a:ext cx="152" cy="173"/>
              </a:xfrm>
              <a:custGeom>
                <a:avLst/>
                <a:gdLst>
                  <a:gd name="T0" fmla="*/ 0 w 152"/>
                  <a:gd name="T1" fmla="*/ 0 h 173"/>
                  <a:gd name="T2" fmla="*/ 152 w 152"/>
                  <a:gd name="T3" fmla="*/ 87 h 173"/>
                  <a:gd name="T4" fmla="*/ 0 w 152"/>
                  <a:gd name="T5" fmla="*/ 173 h 173"/>
                  <a:gd name="T6" fmla="*/ 0 w 152"/>
                  <a:gd name="T7" fmla="*/ 0 h 173"/>
                  <a:gd name="T8" fmla="*/ 0 w 152"/>
                  <a:gd name="T9" fmla="*/ 0 h 173"/>
                </a:gdLst>
                <a:ahLst/>
                <a:cxnLst>
                  <a:cxn ang="0">
                    <a:pos x="T0" y="T1"/>
                  </a:cxn>
                  <a:cxn ang="0">
                    <a:pos x="T2" y="T3"/>
                  </a:cxn>
                  <a:cxn ang="0">
                    <a:pos x="T4" y="T5"/>
                  </a:cxn>
                  <a:cxn ang="0">
                    <a:pos x="T6" y="T7"/>
                  </a:cxn>
                  <a:cxn ang="0">
                    <a:pos x="T8" y="T9"/>
                  </a:cxn>
                </a:cxnLst>
                <a:rect l="0" t="0" r="r" b="b"/>
                <a:pathLst>
                  <a:path w="152" h="173">
                    <a:moveTo>
                      <a:pt x="0" y="0"/>
                    </a:moveTo>
                    <a:lnTo>
                      <a:pt x="152" y="87"/>
                    </a:lnTo>
                    <a:lnTo>
                      <a:pt x="0" y="173"/>
                    </a:lnTo>
                    <a:lnTo>
                      <a:pt x="0" y="0"/>
                    </a:lnTo>
                    <a:lnTo>
                      <a:pt x="0" y="0"/>
                    </a:lnTo>
                    <a:close/>
                  </a:path>
                </a:pathLst>
              </a:custGeom>
              <a:noFill/>
              <a:ln w="14288"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124">
                  <a:defRPr/>
                </a:pPr>
                <a:endParaRPr lang="en-US">
                  <a:solidFill>
                    <a:srgbClr val="FFFFFF"/>
                  </a:solidFill>
                  <a:latin typeface="Calibri"/>
                </a:endParaRPr>
              </a:p>
            </p:txBody>
          </p:sp>
          <p:sp>
            <p:nvSpPr>
              <p:cNvPr id="442" name="Freeform 14">
                <a:extLst>
                  <a:ext uri="{FF2B5EF4-FFF2-40B4-BE49-F238E27FC236}">
                    <a16:creationId xmlns:a16="http://schemas.microsoft.com/office/drawing/2014/main" id="{5BCBC5F4-5A37-6446-90BE-451D07062EBB}"/>
                  </a:ext>
                </a:extLst>
              </p:cNvPr>
              <p:cNvSpPr>
                <a:spLocks/>
              </p:cNvSpPr>
              <p:nvPr/>
            </p:nvSpPr>
            <p:spPr bwMode="auto">
              <a:xfrm>
                <a:off x="3326" y="5287"/>
                <a:ext cx="152" cy="173"/>
              </a:xfrm>
              <a:custGeom>
                <a:avLst/>
                <a:gdLst>
                  <a:gd name="T0" fmla="*/ 152 w 152"/>
                  <a:gd name="T1" fmla="*/ 0 h 173"/>
                  <a:gd name="T2" fmla="*/ 0 w 152"/>
                  <a:gd name="T3" fmla="*/ 87 h 173"/>
                  <a:gd name="T4" fmla="*/ 152 w 152"/>
                  <a:gd name="T5" fmla="*/ 173 h 173"/>
                  <a:gd name="T6" fmla="*/ 152 w 152"/>
                  <a:gd name="T7" fmla="*/ 0 h 173"/>
                  <a:gd name="T8" fmla="*/ 152 w 152"/>
                  <a:gd name="T9" fmla="*/ 0 h 173"/>
                </a:gdLst>
                <a:ahLst/>
                <a:cxnLst>
                  <a:cxn ang="0">
                    <a:pos x="T0" y="T1"/>
                  </a:cxn>
                  <a:cxn ang="0">
                    <a:pos x="T2" y="T3"/>
                  </a:cxn>
                  <a:cxn ang="0">
                    <a:pos x="T4" y="T5"/>
                  </a:cxn>
                  <a:cxn ang="0">
                    <a:pos x="T6" y="T7"/>
                  </a:cxn>
                  <a:cxn ang="0">
                    <a:pos x="T8" y="T9"/>
                  </a:cxn>
                </a:cxnLst>
                <a:rect l="0" t="0" r="r" b="b"/>
                <a:pathLst>
                  <a:path w="152" h="173">
                    <a:moveTo>
                      <a:pt x="152" y="0"/>
                    </a:moveTo>
                    <a:lnTo>
                      <a:pt x="0" y="87"/>
                    </a:lnTo>
                    <a:lnTo>
                      <a:pt x="152" y="173"/>
                    </a:lnTo>
                    <a:lnTo>
                      <a:pt x="152" y="0"/>
                    </a:lnTo>
                    <a:lnTo>
                      <a:pt x="152" y="0"/>
                    </a:lnTo>
                    <a:close/>
                  </a:path>
                </a:pathLst>
              </a:custGeom>
              <a:noFill/>
              <a:ln w="14288"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124">
                  <a:defRPr/>
                </a:pPr>
                <a:endParaRPr lang="en-US">
                  <a:solidFill>
                    <a:srgbClr val="FFFFFF"/>
                  </a:solidFill>
                  <a:latin typeface="Calibri"/>
                </a:endParaRPr>
              </a:p>
            </p:txBody>
          </p:sp>
          <p:sp>
            <p:nvSpPr>
              <p:cNvPr id="443" name="Line 15">
                <a:extLst>
                  <a:ext uri="{FF2B5EF4-FFF2-40B4-BE49-F238E27FC236}">
                    <a16:creationId xmlns:a16="http://schemas.microsoft.com/office/drawing/2014/main" id="{B82A0A85-9E27-0545-B6F5-9D07AF25BF0A}"/>
                  </a:ext>
                </a:extLst>
              </p:cNvPr>
              <p:cNvSpPr>
                <a:spLocks noChangeShapeType="1"/>
              </p:cNvSpPr>
              <p:nvPr/>
            </p:nvSpPr>
            <p:spPr bwMode="auto">
              <a:xfrm>
                <a:off x="3326" y="5296"/>
                <a:ext cx="0" cy="164"/>
              </a:xfrm>
              <a:prstGeom prst="line">
                <a:avLst/>
              </a:prstGeom>
              <a:noFill/>
              <a:ln w="1428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124">
                  <a:defRPr/>
                </a:pPr>
                <a:endParaRPr lang="en-US">
                  <a:solidFill>
                    <a:srgbClr val="FFFFFF"/>
                  </a:solidFill>
                  <a:latin typeface="Calibri"/>
                </a:endParaRPr>
              </a:p>
            </p:txBody>
          </p:sp>
        </p:grpSp>
        <p:sp>
          <p:nvSpPr>
            <p:cNvPr id="439" name="Rectangle 438">
              <a:extLst>
                <a:ext uri="{FF2B5EF4-FFF2-40B4-BE49-F238E27FC236}">
                  <a16:creationId xmlns:a16="http://schemas.microsoft.com/office/drawing/2014/main" id="{0F01E248-84AC-7242-A3E2-F68A3D0D38A9}"/>
                </a:ext>
              </a:extLst>
            </p:cNvPr>
            <p:cNvSpPr/>
            <p:nvPr/>
          </p:nvSpPr>
          <p:spPr>
            <a:xfrm>
              <a:off x="5181056" y="8246769"/>
              <a:ext cx="201737" cy="152697"/>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4">
                <a:defRPr/>
              </a:pPr>
              <a:r>
                <a:rPr lang="en-US" sz="1001" dirty="0">
                  <a:solidFill>
                    <a:srgbClr val="FFFFFF"/>
                  </a:solidFill>
                  <a:latin typeface="Calibri"/>
                </a:rPr>
                <a:t>M</a:t>
              </a:r>
            </a:p>
          </p:txBody>
        </p:sp>
        <p:sp>
          <p:nvSpPr>
            <p:cNvPr id="440" name="TextBox 439">
              <a:extLst>
                <a:ext uri="{FF2B5EF4-FFF2-40B4-BE49-F238E27FC236}">
                  <a16:creationId xmlns:a16="http://schemas.microsoft.com/office/drawing/2014/main" id="{E0C26426-6F1F-8D4E-B0B1-9510A2D67811}"/>
                </a:ext>
              </a:extLst>
            </p:cNvPr>
            <p:cNvSpPr txBox="1"/>
            <p:nvPr/>
          </p:nvSpPr>
          <p:spPr>
            <a:xfrm>
              <a:off x="4924235" y="8714390"/>
              <a:ext cx="741229" cy="276999"/>
            </a:xfrm>
            <a:prstGeom prst="rect">
              <a:avLst/>
            </a:prstGeom>
            <a:noFill/>
          </p:spPr>
          <p:txBody>
            <a:bodyPr wrap="none" rtlCol="0">
              <a:spAutoFit/>
            </a:bodyPr>
            <a:lstStyle>
              <a:defPPr>
                <a:defRPr lang="en-US"/>
              </a:defPPr>
              <a:lvl1pPr>
                <a:defRPr sz="1800">
                  <a:solidFill>
                    <a:schemeClr val="accent6">
                      <a:lumMod val="50000"/>
                    </a:schemeClr>
                  </a:solidFill>
                </a:defRPr>
              </a:lvl1pPr>
            </a:lstStyle>
            <a:p>
              <a:pPr algn="ctr" defTabSz="1218528">
                <a:defRPr/>
              </a:pPr>
              <a:r>
                <a:rPr lang="en-US" sz="1200" b="1" dirty="0">
                  <a:solidFill>
                    <a:srgbClr val="FFFFFF"/>
                  </a:solidFill>
                  <a:latin typeface="Calibri"/>
                </a:rPr>
                <a:t>Actuator</a:t>
              </a:r>
            </a:p>
          </p:txBody>
        </p:sp>
      </p:grpSp>
      <p:sp>
        <p:nvSpPr>
          <p:cNvPr id="444" name="TextBox 443">
            <a:extLst>
              <a:ext uri="{FF2B5EF4-FFF2-40B4-BE49-F238E27FC236}">
                <a16:creationId xmlns:a16="http://schemas.microsoft.com/office/drawing/2014/main" id="{BB014AD9-CE23-484D-A5A5-B9D8141D3E73}"/>
              </a:ext>
            </a:extLst>
          </p:cNvPr>
          <p:cNvSpPr txBox="1"/>
          <p:nvPr/>
        </p:nvSpPr>
        <p:spPr>
          <a:xfrm>
            <a:off x="6142980" y="7993417"/>
            <a:ext cx="489108" cy="307777"/>
          </a:xfrm>
          <a:prstGeom prst="rect">
            <a:avLst/>
          </a:prstGeom>
          <a:noFill/>
        </p:spPr>
        <p:txBody>
          <a:bodyPr wrap="none" rtlCol="0">
            <a:spAutoFit/>
          </a:bodyPr>
          <a:lstStyle>
            <a:defPPr>
              <a:defRPr lang="en-US"/>
            </a:defPPr>
            <a:lvl1pPr>
              <a:defRPr sz="1800">
                <a:solidFill>
                  <a:schemeClr val="accent6">
                    <a:lumMod val="50000"/>
                  </a:schemeClr>
                </a:solidFill>
              </a:defRPr>
            </a:lvl1pPr>
          </a:lstStyle>
          <a:p>
            <a:pPr algn="ctr" defTabSz="1218528">
              <a:defRPr/>
            </a:pPr>
            <a:r>
              <a:rPr lang="en-US" sz="1400" b="1" dirty="0">
                <a:solidFill>
                  <a:srgbClr val="FFFFFF"/>
                </a:solidFill>
                <a:latin typeface="Calibri"/>
              </a:rPr>
              <a:t>RTU</a:t>
            </a:r>
          </a:p>
        </p:txBody>
      </p:sp>
      <p:sp>
        <p:nvSpPr>
          <p:cNvPr id="445" name="TextBox 444">
            <a:extLst>
              <a:ext uri="{FF2B5EF4-FFF2-40B4-BE49-F238E27FC236}">
                <a16:creationId xmlns:a16="http://schemas.microsoft.com/office/drawing/2014/main" id="{227B99ED-DEC4-934D-A823-C8E61D2B4AF0}"/>
              </a:ext>
            </a:extLst>
          </p:cNvPr>
          <p:cNvSpPr txBox="1"/>
          <p:nvPr/>
        </p:nvSpPr>
        <p:spPr>
          <a:xfrm>
            <a:off x="8561535" y="8004445"/>
            <a:ext cx="489108" cy="307777"/>
          </a:xfrm>
          <a:prstGeom prst="rect">
            <a:avLst/>
          </a:prstGeom>
          <a:noFill/>
        </p:spPr>
        <p:txBody>
          <a:bodyPr wrap="none" rtlCol="0">
            <a:spAutoFit/>
          </a:bodyPr>
          <a:lstStyle>
            <a:defPPr>
              <a:defRPr lang="en-US"/>
            </a:defPPr>
            <a:lvl1pPr>
              <a:defRPr sz="1800">
                <a:solidFill>
                  <a:schemeClr val="accent6">
                    <a:lumMod val="50000"/>
                  </a:schemeClr>
                </a:solidFill>
              </a:defRPr>
            </a:lvl1pPr>
          </a:lstStyle>
          <a:p>
            <a:pPr algn="ctr" defTabSz="1218528">
              <a:defRPr/>
            </a:pPr>
            <a:r>
              <a:rPr lang="en-US" sz="1400" b="1" dirty="0">
                <a:solidFill>
                  <a:srgbClr val="FFFFFF"/>
                </a:solidFill>
                <a:latin typeface="Calibri"/>
              </a:rPr>
              <a:t>RTU</a:t>
            </a:r>
          </a:p>
        </p:txBody>
      </p:sp>
      <p:sp>
        <p:nvSpPr>
          <p:cNvPr id="446" name="TextBox 445">
            <a:extLst>
              <a:ext uri="{FF2B5EF4-FFF2-40B4-BE49-F238E27FC236}">
                <a16:creationId xmlns:a16="http://schemas.microsoft.com/office/drawing/2014/main" id="{07D83C82-A89E-004D-B9AF-F6064359DE5B}"/>
              </a:ext>
            </a:extLst>
          </p:cNvPr>
          <p:cNvSpPr txBox="1"/>
          <p:nvPr/>
        </p:nvSpPr>
        <p:spPr>
          <a:xfrm>
            <a:off x="10950468" y="7995004"/>
            <a:ext cx="448584" cy="307777"/>
          </a:xfrm>
          <a:prstGeom prst="rect">
            <a:avLst/>
          </a:prstGeom>
          <a:noFill/>
        </p:spPr>
        <p:txBody>
          <a:bodyPr wrap="none" rtlCol="0">
            <a:spAutoFit/>
          </a:bodyPr>
          <a:lstStyle>
            <a:defPPr>
              <a:defRPr lang="en-US"/>
            </a:defPPr>
            <a:lvl1pPr>
              <a:defRPr sz="1800">
                <a:solidFill>
                  <a:schemeClr val="accent6">
                    <a:lumMod val="50000"/>
                  </a:schemeClr>
                </a:solidFill>
              </a:defRPr>
            </a:lvl1pPr>
          </a:lstStyle>
          <a:p>
            <a:pPr algn="ctr" defTabSz="1218528">
              <a:defRPr/>
            </a:pPr>
            <a:r>
              <a:rPr lang="en-US" sz="1400" b="1" dirty="0">
                <a:solidFill>
                  <a:srgbClr val="FFFFFF"/>
                </a:solidFill>
                <a:latin typeface="Calibri"/>
              </a:rPr>
              <a:t>PLC</a:t>
            </a:r>
          </a:p>
        </p:txBody>
      </p:sp>
      <p:pic>
        <p:nvPicPr>
          <p:cNvPr id="447" name="Picture 446">
            <a:extLst>
              <a:ext uri="{FF2B5EF4-FFF2-40B4-BE49-F238E27FC236}">
                <a16:creationId xmlns:a16="http://schemas.microsoft.com/office/drawing/2014/main" id="{782393C0-BD74-F84F-9AC1-504A28FFA0AD}"/>
              </a:ext>
            </a:extLst>
          </p:cNvPr>
          <p:cNvPicPr>
            <a:picLocks noChangeAspect="1"/>
          </p:cNvPicPr>
          <p:nvPr/>
        </p:nvPicPr>
        <p:blipFill>
          <a:blip r:embed="rId12" cstate="screen">
            <a:duotone>
              <a:prstClr val="black"/>
              <a:schemeClr val="accent6">
                <a:lumMod val="10000"/>
                <a:tint val="45000"/>
                <a:satMod val="400000"/>
              </a:schemeClr>
            </a:duotone>
            <a:extLst>
              <a:ext uri="{28A0092B-C50C-407E-A947-70E740481C1C}">
                <a14:useLocalDpi xmlns:a14="http://schemas.microsoft.com/office/drawing/2010/main"/>
              </a:ext>
            </a:extLst>
          </a:blip>
          <a:stretch>
            <a:fillRect/>
          </a:stretch>
        </p:blipFill>
        <p:spPr>
          <a:xfrm>
            <a:off x="5344573" y="7973198"/>
            <a:ext cx="849639" cy="253304"/>
          </a:xfrm>
          <a:prstGeom prst="rect">
            <a:avLst/>
          </a:prstGeom>
        </p:spPr>
      </p:pic>
      <p:pic>
        <p:nvPicPr>
          <p:cNvPr id="448" name="Picture 447">
            <a:extLst>
              <a:ext uri="{FF2B5EF4-FFF2-40B4-BE49-F238E27FC236}">
                <a16:creationId xmlns:a16="http://schemas.microsoft.com/office/drawing/2014/main" id="{08A5E6AA-91D3-DC4E-844F-C2BE503917E9}"/>
              </a:ext>
            </a:extLst>
          </p:cNvPr>
          <p:cNvPicPr>
            <a:picLocks noChangeAspect="1"/>
          </p:cNvPicPr>
          <p:nvPr/>
        </p:nvPicPr>
        <p:blipFill>
          <a:blip r:embed="rId12" cstate="screen">
            <a:duotone>
              <a:prstClr val="black"/>
              <a:schemeClr val="accent6">
                <a:lumMod val="10000"/>
                <a:tint val="45000"/>
                <a:satMod val="400000"/>
              </a:schemeClr>
            </a:duotone>
            <a:extLst>
              <a:ext uri="{28A0092B-C50C-407E-A947-70E740481C1C}">
                <a14:useLocalDpi xmlns:a14="http://schemas.microsoft.com/office/drawing/2010/main"/>
              </a:ext>
            </a:extLst>
          </a:blip>
          <a:stretch>
            <a:fillRect/>
          </a:stretch>
        </p:blipFill>
        <p:spPr>
          <a:xfrm>
            <a:off x="7760608" y="7973198"/>
            <a:ext cx="849639" cy="253304"/>
          </a:xfrm>
          <a:prstGeom prst="rect">
            <a:avLst/>
          </a:prstGeom>
        </p:spPr>
      </p:pic>
      <p:pic>
        <p:nvPicPr>
          <p:cNvPr id="449" name="Picture 448">
            <a:extLst>
              <a:ext uri="{FF2B5EF4-FFF2-40B4-BE49-F238E27FC236}">
                <a16:creationId xmlns:a16="http://schemas.microsoft.com/office/drawing/2014/main" id="{E977914B-896D-004C-A8F4-B2B73560E32A}"/>
              </a:ext>
            </a:extLst>
          </p:cNvPr>
          <p:cNvPicPr>
            <a:picLocks noChangeAspect="1"/>
          </p:cNvPicPr>
          <p:nvPr/>
        </p:nvPicPr>
        <p:blipFill>
          <a:blip r:embed="rId12" cstate="screen">
            <a:duotone>
              <a:prstClr val="black"/>
              <a:schemeClr val="accent6">
                <a:lumMod val="10000"/>
                <a:tint val="45000"/>
                <a:satMod val="400000"/>
              </a:schemeClr>
            </a:duotone>
            <a:extLst>
              <a:ext uri="{28A0092B-C50C-407E-A947-70E740481C1C}">
                <a14:useLocalDpi xmlns:a14="http://schemas.microsoft.com/office/drawing/2010/main"/>
              </a:ext>
            </a:extLst>
          </a:blip>
          <a:stretch>
            <a:fillRect/>
          </a:stretch>
        </p:blipFill>
        <p:spPr>
          <a:xfrm>
            <a:off x="10149901" y="7973198"/>
            <a:ext cx="849639" cy="253304"/>
          </a:xfrm>
          <a:prstGeom prst="rect">
            <a:avLst/>
          </a:prstGeom>
        </p:spPr>
      </p:pic>
      <p:cxnSp>
        <p:nvCxnSpPr>
          <p:cNvPr id="450" name="Straight Connector 449">
            <a:extLst>
              <a:ext uri="{FF2B5EF4-FFF2-40B4-BE49-F238E27FC236}">
                <a16:creationId xmlns:a16="http://schemas.microsoft.com/office/drawing/2014/main" id="{7A0BFC0E-ED6C-D846-A3F5-AF0215B80B32}"/>
              </a:ext>
            </a:extLst>
          </p:cNvPr>
          <p:cNvCxnSpPr>
            <a:cxnSpLocks/>
            <a:endCxn id="447" idx="0"/>
          </p:cNvCxnSpPr>
          <p:nvPr/>
        </p:nvCxnSpPr>
        <p:spPr>
          <a:xfrm>
            <a:off x="5769393" y="7756309"/>
            <a:ext cx="0" cy="216890"/>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cxnSp>
        <p:nvCxnSpPr>
          <p:cNvPr id="451" name="Straight Connector 450">
            <a:extLst>
              <a:ext uri="{FF2B5EF4-FFF2-40B4-BE49-F238E27FC236}">
                <a16:creationId xmlns:a16="http://schemas.microsoft.com/office/drawing/2014/main" id="{C3970FC2-CD78-1349-8D3D-136293E792DB}"/>
              </a:ext>
            </a:extLst>
          </p:cNvPr>
          <p:cNvCxnSpPr>
            <a:cxnSpLocks/>
            <a:endCxn id="448" idx="0"/>
          </p:cNvCxnSpPr>
          <p:nvPr/>
        </p:nvCxnSpPr>
        <p:spPr>
          <a:xfrm>
            <a:off x="8185428" y="7756309"/>
            <a:ext cx="0" cy="216890"/>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cxnSp>
        <p:nvCxnSpPr>
          <p:cNvPr id="452" name="Elbow Connector 451">
            <a:extLst>
              <a:ext uri="{FF2B5EF4-FFF2-40B4-BE49-F238E27FC236}">
                <a16:creationId xmlns:a16="http://schemas.microsoft.com/office/drawing/2014/main" id="{3E74F828-8BD5-A147-A092-69BD7BDAFCF1}"/>
              </a:ext>
            </a:extLst>
          </p:cNvPr>
          <p:cNvCxnSpPr>
            <a:cxnSpLocks/>
          </p:cNvCxnSpPr>
          <p:nvPr/>
        </p:nvCxnSpPr>
        <p:spPr>
          <a:xfrm rot="5400000">
            <a:off x="5598920" y="8262029"/>
            <a:ext cx="216890" cy="124061"/>
          </a:xfrm>
          <a:prstGeom prst="bentConnector3">
            <a:avLst>
              <a:gd name="adj1" fmla="val 50000"/>
            </a:avLst>
          </a:prstGeom>
          <a:ln w="19050">
            <a:solidFill>
              <a:srgbClr val="00AEEF"/>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53" name="Straight Connector 452">
            <a:extLst>
              <a:ext uri="{FF2B5EF4-FFF2-40B4-BE49-F238E27FC236}">
                <a16:creationId xmlns:a16="http://schemas.microsoft.com/office/drawing/2014/main" id="{F954EA2B-B4D0-4846-900A-78FDBC13D9CD}"/>
              </a:ext>
            </a:extLst>
          </p:cNvPr>
          <p:cNvCxnSpPr>
            <a:cxnSpLocks noChangeAspect="1"/>
          </p:cNvCxnSpPr>
          <p:nvPr/>
        </p:nvCxnSpPr>
        <p:spPr>
          <a:xfrm flipH="1">
            <a:off x="9029328" y="6093470"/>
            <a:ext cx="4370400" cy="0"/>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cxnSp>
        <p:nvCxnSpPr>
          <p:cNvPr id="454" name="Straight Connector 453">
            <a:extLst>
              <a:ext uri="{FF2B5EF4-FFF2-40B4-BE49-F238E27FC236}">
                <a16:creationId xmlns:a16="http://schemas.microsoft.com/office/drawing/2014/main" id="{6B533296-00F7-F546-A7E0-03F1F4E01475}"/>
              </a:ext>
            </a:extLst>
          </p:cNvPr>
          <p:cNvCxnSpPr>
            <a:cxnSpLocks/>
          </p:cNvCxnSpPr>
          <p:nvPr/>
        </p:nvCxnSpPr>
        <p:spPr>
          <a:xfrm flipV="1">
            <a:off x="11650729" y="5966694"/>
            <a:ext cx="0" cy="116112"/>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cxnSp>
        <p:nvCxnSpPr>
          <p:cNvPr id="455" name="Straight Connector 454">
            <a:extLst>
              <a:ext uri="{FF2B5EF4-FFF2-40B4-BE49-F238E27FC236}">
                <a16:creationId xmlns:a16="http://schemas.microsoft.com/office/drawing/2014/main" id="{1F2BF656-8C04-4A47-8C74-6D5F5C1954F2}"/>
              </a:ext>
            </a:extLst>
          </p:cNvPr>
          <p:cNvCxnSpPr>
            <a:cxnSpLocks/>
          </p:cNvCxnSpPr>
          <p:nvPr/>
        </p:nvCxnSpPr>
        <p:spPr>
          <a:xfrm flipV="1">
            <a:off x="9802716" y="5961000"/>
            <a:ext cx="0" cy="123261"/>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cxnSp>
        <p:nvCxnSpPr>
          <p:cNvPr id="456" name="Straight Connector 455">
            <a:extLst>
              <a:ext uri="{FF2B5EF4-FFF2-40B4-BE49-F238E27FC236}">
                <a16:creationId xmlns:a16="http://schemas.microsoft.com/office/drawing/2014/main" id="{E1B9143B-EE24-A844-B4C3-CC8E7AF60372}"/>
              </a:ext>
            </a:extLst>
          </p:cNvPr>
          <p:cNvCxnSpPr>
            <a:cxnSpLocks/>
          </p:cNvCxnSpPr>
          <p:nvPr/>
        </p:nvCxnSpPr>
        <p:spPr>
          <a:xfrm flipV="1">
            <a:off x="13394647" y="5956793"/>
            <a:ext cx="0" cy="138744"/>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cxnSp>
        <p:nvCxnSpPr>
          <p:cNvPr id="457" name="Straight Connector 456">
            <a:extLst>
              <a:ext uri="{FF2B5EF4-FFF2-40B4-BE49-F238E27FC236}">
                <a16:creationId xmlns:a16="http://schemas.microsoft.com/office/drawing/2014/main" id="{EF6F23B8-9675-004C-BE67-482E45EF5D0B}"/>
              </a:ext>
            </a:extLst>
          </p:cNvPr>
          <p:cNvCxnSpPr>
            <a:cxnSpLocks noChangeAspect="1"/>
          </p:cNvCxnSpPr>
          <p:nvPr/>
        </p:nvCxnSpPr>
        <p:spPr>
          <a:xfrm flipV="1">
            <a:off x="6690252" y="3770144"/>
            <a:ext cx="6120000" cy="3711"/>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sp>
        <p:nvSpPr>
          <p:cNvPr id="458" name="Rectangle 457">
            <a:extLst>
              <a:ext uri="{FF2B5EF4-FFF2-40B4-BE49-F238E27FC236}">
                <a16:creationId xmlns:a16="http://schemas.microsoft.com/office/drawing/2014/main" id="{971CBF6A-0229-8B41-9630-C537C47223F3}"/>
              </a:ext>
            </a:extLst>
          </p:cNvPr>
          <p:cNvSpPr/>
          <p:nvPr/>
        </p:nvSpPr>
        <p:spPr>
          <a:xfrm>
            <a:off x="2042160" y="3541746"/>
            <a:ext cx="2240982" cy="1195866"/>
          </a:xfrm>
          <a:prstGeom prst="rect">
            <a:avLst/>
          </a:prstGeom>
          <a:solidFill>
            <a:schemeClr val="bg1">
              <a:lumMod val="50000"/>
              <a:alpha val="27000"/>
            </a:schemeClr>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8528">
              <a:defRPr/>
            </a:pPr>
            <a:r>
              <a:rPr lang="en-US" sz="2400" b="1" dirty="0">
                <a:solidFill>
                  <a:schemeClr val="accent2"/>
                </a:solidFill>
                <a:latin typeface="Calibri"/>
              </a:rPr>
              <a:t>Level 3.5</a:t>
            </a:r>
          </a:p>
          <a:p>
            <a:pPr algn="r" defTabSz="1218528">
              <a:defRPr/>
            </a:pPr>
            <a:r>
              <a:rPr lang="en-US" sz="2000" dirty="0">
                <a:solidFill>
                  <a:srgbClr val="FFFFFF"/>
                </a:solidFill>
                <a:latin typeface="Calibri"/>
              </a:rPr>
              <a:t>IT/OT DMZ Zone</a:t>
            </a:r>
          </a:p>
        </p:txBody>
      </p:sp>
      <p:sp>
        <p:nvSpPr>
          <p:cNvPr id="459" name="Rectangle 458">
            <a:extLst>
              <a:ext uri="{FF2B5EF4-FFF2-40B4-BE49-F238E27FC236}">
                <a16:creationId xmlns:a16="http://schemas.microsoft.com/office/drawing/2014/main" id="{FF188A24-1CF2-E34F-B170-37AAB06C6BBE}"/>
              </a:ext>
            </a:extLst>
          </p:cNvPr>
          <p:cNvSpPr/>
          <p:nvPr/>
        </p:nvSpPr>
        <p:spPr>
          <a:xfrm>
            <a:off x="4359647" y="3541747"/>
            <a:ext cx="11887520" cy="1195865"/>
          </a:xfrm>
          <a:prstGeom prst="rect">
            <a:avLst/>
          </a:prstGeom>
          <a:solidFill>
            <a:schemeClr val="accent6">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4" rtl="1">
              <a:defRPr/>
            </a:pPr>
            <a:endParaRPr lang="en-US" sz="7200">
              <a:solidFill>
                <a:srgbClr val="FFFFFF"/>
              </a:solidFill>
              <a:latin typeface="Calibri"/>
            </a:endParaRPr>
          </a:p>
        </p:txBody>
      </p:sp>
      <p:sp>
        <p:nvSpPr>
          <p:cNvPr id="460" name="TextBox 459">
            <a:extLst>
              <a:ext uri="{FF2B5EF4-FFF2-40B4-BE49-F238E27FC236}">
                <a16:creationId xmlns:a16="http://schemas.microsoft.com/office/drawing/2014/main" id="{8449AB86-313F-8347-8DD9-4B7536037F8D}"/>
              </a:ext>
            </a:extLst>
          </p:cNvPr>
          <p:cNvSpPr txBox="1"/>
          <p:nvPr/>
        </p:nvSpPr>
        <p:spPr>
          <a:xfrm>
            <a:off x="12616657" y="3546705"/>
            <a:ext cx="1428378" cy="274306"/>
          </a:xfrm>
          <a:prstGeom prst="rect">
            <a:avLst/>
          </a:prstGeom>
          <a:noFill/>
        </p:spPr>
        <p:txBody>
          <a:bodyPr wrap="square" rtlCol="0">
            <a:spAutoFit/>
          </a:bodyPr>
          <a:lstStyle>
            <a:defPPr>
              <a:defRPr lang="en-US"/>
            </a:defPPr>
            <a:lvl1pPr>
              <a:defRPr sz="1800">
                <a:solidFill>
                  <a:schemeClr val="accent6">
                    <a:lumMod val="50000"/>
                  </a:schemeClr>
                </a:solidFill>
              </a:defRPr>
            </a:lvl1pPr>
          </a:lstStyle>
          <a:p>
            <a:pPr algn="ctr" defTabSz="1218528">
              <a:lnSpc>
                <a:spcPts val="1400"/>
              </a:lnSpc>
              <a:defRPr/>
            </a:pPr>
            <a:r>
              <a:rPr lang="en-US" sz="1400" b="1" dirty="0">
                <a:solidFill>
                  <a:srgbClr val="FFFFFF"/>
                </a:solidFill>
                <a:latin typeface="Calibri"/>
              </a:rPr>
              <a:t>Patching Server</a:t>
            </a:r>
          </a:p>
        </p:txBody>
      </p:sp>
      <p:pic>
        <p:nvPicPr>
          <p:cNvPr id="461" name="Picture 460">
            <a:extLst>
              <a:ext uri="{FF2B5EF4-FFF2-40B4-BE49-F238E27FC236}">
                <a16:creationId xmlns:a16="http://schemas.microsoft.com/office/drawing/2014/main" id="{67BAE4E5-854D-C44F-9803-C3B08B07C598}"/>
              </a:ext>
            </a:extLst>
          </p:cNvPr>
          <p:cNvPicPr>
            <a:picLocks noChangeAspect="1"/>
          </p:cNvPicPr>
          <p:nvPr/>
        </p:nvPicPr>
        <p:blipFill>
          <a:blip r:embed="rId5" cstate="email">
            <a:lum bright="70000" contrast="-70000"/>
            <a:extLst>
              <a:ext uri="{28A0092B-C50C-407E-A947-70E740481C1C}">
                <a14:useLocalDpi xmlns:a14="http://schemas.microsoft.com/office/drawing/2010/main"/>
              </a:ext>
            </a:extLst>
          </a:blip>
          <a:stretch>
            <a:fillRect/>
          </a:stretch>
        </p:blipFill>
        <p:spPr>
          <a:xfrm>
            <a:off x="13084552" y="3849125"/>
            <a:ext cx="488568" cy="776618"/>
          </a:xfrm>
          <a:prstGeom prst="rect">
            <a:avLst/>
          </a:prstGeom>
        </p:spPr>
      </p:pic>
      <p:cxnSp>
        <p:nvCxnSpPr>
          <p:cNvPr id="462" name="Straight Connector 461">
            <a:extLst>
              <a:ext uri="{FF2B5EF4-FFF2-40B4-BE49-F238E27FC236}">
                <a16:creationId xmlns:a16="http://schemas.microsoft.com/office/drawing/2014/main" id="{FA2A8426-8A10-544A-900A-380B77E47A39}"/>
              </a:ext>
            </a:extLst>
          </p:cNvPr>
          <p:cNvCxnSpPr>
            <a:cxnSpLocks/>
            <a:stCxn id="461" idx="2"/>
          </p:cNvCxnSpPr>
          <p:nvPr/>
        </p:nvCxnSpPr>
        <p:spPr>
          <a:xfrm>
            <a:off x="13328836" y="4625744"/>
            <a:ext cx="0" cy="144125"/>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cxnSp>
        <p:nvCxnSpPr>
          <p:cNvPr id="463" name="Straight Connector 462">
            <a:extLst>
              <a:ext uri="{FF2B5EF4-FFF2-40B4-BE49-F238E27FC236}">
                <a16:creationId xmlns:a16="http://schemas.microsoft.com/office/drawing/2014/main" id="{B52200A8-4F27-204F-AC4B-378661D9978E}"/>
              </a:ext>
            </a:extLst>
          </p:cNvPr>
          <p:cNvCxnSpPr>
            <a:cxnSpLocks noChangeAspect="1"/>
          </p:cNvCxnSpPr>
          <p:nvPr/>
        </p:nvCxnSpPr>
        <p:spPr>
          <a:xfrm flipV="1">
            <a:off x="9786333" y="4770143"/>
            <a:ext cx="3550595" cy="6666"/>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sp>
        <p:nvSpPr>
          <p:cNvPr id="464" name="TextBox 463">
            <a:extLst>
              <a:ext uri="{FF2B5EF4-FFF2-40B4-BE49-F238E27FC236}">
                <a16:creationId xmlns:a16="http://schemas.microsoft.com/office/drawing/2014/main" id="{C56B9420-72B2-3644-8BF3-40AAA0A767A8}"/>
              </a:ext>
            </a:extLst>
          </p:cNvPr>
          <p:cNvSpPr txBox="1"/>
          <p:nvPr/>
        </p:nvSpPr>
        <p:spPr>
          <a:xfrm>
            <a:off x="12938638" y="7995001"/>
            <a:ext cx="448584" cy="307777"/>
          </a:xfrm>
          <a:prstGeom prst="rect">
            <a:avLst/>
          </a:prstGeom>
          <a:noFill/>
        </p:spPr>
        <p:txBody>
          <a:bodyPr wrap="none" rtlCol="0">
            <a:spAutoFit/>
          </a:bodyPr>
          <a:lstStyle>
            <a:defPPr>
              <a:defRPr lang="en-US"/>
            </a:defPPr>
            <a:lvl1pPr>
              <a:defRPr sz="1800">
                <a:solidFill>
                  <a:schemeClr val="accent6">
                    <a:lumMod val="50000"/>
                  </a:schemeClr>
                </a:solidFill>
              </a:defRPr>
            </a:lvl1pPr>
          </a:lstStyle>
          <a:p>
            <a:pPr algn="ctr" defTabSz="1218528">
              <a:defRPr/>
            </a:pPr>
            <a:r>
              <a:rPr lang="en-US" sz="1400" b="1" dirty="0">
                <a:solidFill>
                  <a:srgbClr val="FFFFFF"/>
                </a:solidFill>
                <a:latin typeface="Calibri"/>
              </a:rPr>
              <a:t>PLC</a:t>
            </a:r>
          </a:p>
        </p:txBody>
      </p:sp>
      <p:pic>
        <p:nvPicPr>
          <p:cNvPr id="465" name="Picture 464">
            <a:extLst>
              <a:ext uri="{FF2B5EF4-FFF2-40B4-BE49-F238E27FC236}">
                <a16:creationId xmlns:a16="http://schemas.microsoft.com/office/drawing/2014/main" id="{4F419162-638B-1047-B024-288D92D1E92B}"/>
              </a:ext>
            </a:extLst>
          </p:cNvPr>
          <p:cNvPicPr>
            <a:picLocks noChangeAspect="1"/>
          </p:cNvPicPr>
          <p:nvPr/>
        </p:nvPicPr>
        <p:blipFill>
          <a:blip r:embed="rId12" cstate="screen">
            <a:duotone>
              <a:prstClr val="black"/>
              <a:schemeClr val="accent6">
                <a:lumMod val="10000"/>
                <a:tint val="45000"/>
                <a:satMod val="400000"/>
              </a:schemeClr>
            </a:duotone>
            <a:extLst>
              <a:ext uri="{28A0092B-C50C-407E-A947-70E740481C1C}">
                <a14:useLocalDpi xmlns:a14="http://schemas.microsoft.com/office/drawing/2010/main"/>
              </a:ext>
            </a:extLst>
          </a:blip>
          <a:stretch>
            <a:fillRect/>
          </a:stretch>
        </p:blipFill>
        <p:spPr>
          <a:xfrm>
            <a:off x="12131446" y="7973195"/>
            <a:ext cx="849639" cy="253304"/>
          </a:xfrm>
          <a:prstGeom prst="rect">
            <a:avLst/>
          </a:prstGeom>
        </p:spPr>
      </p:pic>
      <p:cxnSp>
        <p:nvCxnSpPr>
          <p:cNvPr id="466" name="Straight Connector 465">
            <a:extLst>
              <a:ext uri="{FF2B5EF4-FFF2-40B4-BE49-F238E27FC236}">
                <a16:creationId xmlns:a16="http://schemas.microsoft.com/office/drawing/2014/main" id="{A948C7DC-1D69-CC41-95CF-3AA8D8EAA3A5}"/>
              </a:ext>
            </a:extLst>
          </p:cNvPr>
          <p:cNvCxnSpPr>
            <a:cxnSpLocks/>
          </p:cNvCxnSpPr>
          <p:nvPr/>
        </p:nvCxnSpPr>
        <p:spPr>
          <a:xfrm>
            <a:off x="10400346" y="7756309"/>
            <a:ext cx="0" cy="207500"/>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cxnSp>
        <p:nvCxnSpPr>
          <p:cNvPr id="467" name="Straight Connector 466">
            <a:extLst>
              <a:ext uri="{FF2B5EF4-FFF2-40B4-BE49-F238E27FC236}">
                <a16:creationId xmlns:a16="http://schemas.microsoft.com/office/drawing/2014/main" id="{480ABC64-6B33-314C-9A95-861560E06CFD}"/>
              </a:ext>
            </a:extLst>
          </p:cNvPr>
          <p:cNvCxnSpPr>
            <a:cxnSpLocks/>
          </p:cNvCxnSpPr>
          <p:nvPr/>
        </p:nvCxnSpPr>
        <p:spPr>
          <a:xfrm>
            <a:off x="12391903" y="7758369"/>
            <a:ext cx="0" cy="214824"/>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sp>
        <p:nvSpPr>
          <p:cNvPr id="468" name="TextBox 467">
            <a:extLst>
              <a:ext uri="{FF2B5EF4-FFF2-40B4-BE49-F238E27FC236}">
                <a16:creationId xmlns:a16="http://schemas.microsoft.com/office/drawing/2014/main" id="{19A0CFA9-2533-954E-B9BB-50F632509DCA}"/>
              </a:ext>
            </a:extLst>
          </p:cNvPr>
          <p:cNvSpPr txBox="1"/>
          <p:nvPr/>
        </p:nvSpPr>
        <p:spPr>
          <a:xfrm>
            <a:off x="6185055" y="3560340"/>
            <a:ext cx="1370543" cy="274306"/>
          </a:xfrm>
          <a:prstGeom prst="rect">
            <a:avLst/>
          </a:prstGeom>
          <a:noFill/>
        </p:spPr>
        <p:txBody>
          <a:bodyPr wrap="square" rtlCol="0">
            <a:spAutoFit/>
          </a:bodyPr>
          <a:lstStyle>
            <a:defPPr>
              <a:defRPr lang="en-US"/>
            </a:defPPr>
            <a:lvl1pPr>
              <a:defRPr sz="1800">
                <a:solidFill>
                  <a:schemeClr val="accent6">
                    <a:lumMod val="50000"/>
                  </a:schemeClr>
                </a:solidFill>
              </a:defRPr>
            </a:lvl1pPr>
          </a:lstStyle>
          <a:p>
            <a:pPr algn="ctr" defTabSz="1218528">
              <a:lnSpc>
                <a:spcPts val="1400"/>
              </a:lnSpc>
              <a:defRPr/>
            </a:pPr>
            <a:r>
              <a:rPr lang="en-US" sz="1400" b="1" dirty="0">
                <a:solidFill>
                  <a:srgbClr val="FFFFFF"/>
                </a:solidFill>
                <a:latin typeface="Calibri"/>
              </a:rPr>
              <a:t>Jump Box</a:t>
            </a:r>
          </a:p>
        </p:txBody>
      </p:sp>
      <p:pic>
        <p:nvPicPr>
          <p:cNvPr id="469" name="Picture 468">
            <a:extLst>
              <a:ext uri="{FF2B5EF4-FFF2-40B4-BE49-F238E27FC236}">
                <a16:creationId xmlns:a16="http://schemas.microsoft.com/office/drawing/2014/main" id="{F2B97003-EEA6-6942-9AA5-0A5199125F1A}"/>
              </a:ext>
            </a:extLst>
          </p:cNvPr>
          <p:cNvPicPr>
            <a:picLocks noChangeAspect="1"/>
          </p:cNvPicPr>
          <p:nvPr/>
        </p:nvPicPr>
        <p:blipFill>
          <a:blip r:embed="rId5" cstate="email">
            <a:lum bright="70000" contrast="-70000"/>
            <a:extLst>
              <a:ext uri="{28A0092B-C50C-407E-A947-70E740481C1C}">
                <a14:useLocalDpi xmlns:a14="http://schemas.microsoft.com/office/drawing/2010/main"/>
              </a:ext>
            </a:extLst>
          </a:blip>
          <a:stretch>
            <a:fillRect/>
          </a:stretch>
        </p:blipFill>
        <p:spPr>
          <a:xfrm>
            <a:off x="11474145" y="3854737"/>
            <a:ext cx="488568" cy="776618"/>
          </a:xfrm>
          <a:prstGeom prst="rect">
            <a:avLst/>
          </a:prstGeom>
        </p:spPr>
      </p:pic>
      <p:pic>
        <p:nvPicPr>
          <p:cNvPr id="470" name="Picture 469">
            <a:extLst>
              <a:ext uri="{FF2B5EF4-FFF2-40B4-BE49-F238E27FC236}">
                <a16:creationId xmlns:a16="http://schemas.microsoft.com/office/drawing/2014/main" id="{B22BC58D-AFA6-EA41-969E-600AC2B2EF73}"/>
              </a:ext>
            </a:extLst>
          </p:cNvPr>
          <p:cNvPicPr>
            <a:picLocks noChangeAspect="1"/>
          </p:cNvPicPr>
          <p:nvPr/>
        </p:nvPicPr>
        <p:blipFill>
          <a:blip r:embed="rId5" cstate="email">
            <a:lum bright="70000" contrast="-70000"/>
            <a:extLst>
              <a:ext uri="{28A0092B-C50C-407E-A947-70E740481C1C}">
                <a14:useLocalDpi xmlns:a14="http://schemas.microsoft.com/office/drawing/2010/main"/>
              </a:ext>
            </a:extLst>
          </a:blip>
          <a:stretch>
            <a:fillRect/>
          </a:stretch>
        </p:blipFill>
        <p:spPr>
          <a:xfrm>
            <a:off x="6615978" y="3847418"/>
            <a:ext cx="488568" cy="776618"/>
          </a:xfrm>
          <a:prstGeom prst="rect">
            <a:avLst/>
          </a:prstGeom>
        </p:spPr>
      </p:pic>
      <p:cxnSp>
        <p:nvCxnSpPr>
          <p:cNvPr id="471" name="Straight Connector 470">
            <a:extLst>
              <a:ext uri="{FF2B5EF4-FFF2-40B4-BE49-F238E27FC236}">
                <a16:creationId xmlns:a16="http://schemas.microsoft.com/office/drawing/2014/main" id="{AB5229F0-37AD-4E42-A098-8141ADA73F93}"/>
              </a:ext>
            </a:extLst>
          </p:cNvPr>
          <p:cNvCxnSpPr>
            <a:cxnSpLocks/>
            <a:stCxn id="470" idx="2"/>
          </p:cNvCxnSpPr>
          <p:nvPr/>
        </p:nvCxnSpPr>
        <p:spPr>
          <a:xfrm>
            <a:off x="6860262" y="4624035"/>
            <a:ext cx="0" cy="149442"/>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cxnSp>
        <p:nvCxnSpPr>
          <p:cNvPr id="472" name="Straight Connector 471">
            <a:extLst>
              <a:ext uri="{FF2B5EF4-FFF2-40B4-BE49-F238E27FC236}">
                <a16:creationId xmlns:a16="http://schemas.microsoft.com/office/drawing/2014/main" id="{5398C48A-59AD-1D47-A247-5F80B13AECA9}"/>
              </a:ext>
            </a:extLst>
          </p:cNvPr>
          <p:cNvCxnSpPr>
            <a:cxnSpLocks/>
          </p:cNvCxnSpPr>
          <p:nvPr/>
        </p:nvCxnSpPr>
        <p:spPr>
          <a:xfrm>
            <a:off x="11716937" y="4631356"/>
            <a:ext cx="1493" cy="134501"/>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sp>
        <p:nvSpPr>
          <p:cNvPr id="473" name="TextBox 472">
            <a:extLst>
              <a:ext uri="{FF2B5EF4-FFF2-40B4-BE49-F238E27FC236}">
                <a16:creationId xmlns:a16="http://schemas.microsoft.com/office/drawing/2014/main" id="{2A6F0D78-A08A-E846-8A9A-A7EF13AB5FF0}"/>
              </a:ext>
            </a:extLst>
          </p:cNvPr>
          <p:cNvSpPr txBox="1"/>
          <p:nvPr/>
        </p:nvSpPr>
        <p:spPr>
          <a:xfrm>
            <a:off x="11019406" y="3563658"/>
            <a:ext cx="1370544" cy="274306"/>
          </a:xfrm>
          <a:prstGeom prst="rect">
            <a:avLst/>
          </a:prstGeom>
          <a:noFill/>
        </p:spPr>
        <p:txBody>
          <a:bodyPr wrap="square" rtlCol="0">
            <a:spAutoFit/>
          </a:bodyPr>
          <a:lstStyle>
            <a:defPPr>
              <a:defRPr lang="en-US"/>
            </a:defPPr>
            <a:lvl1pPr>
              <a:defRPr sz="1800">
                <a:solidFill>
                  <a:schemeClr val="accent6">
                    <a:lumMod val="50000"/>
                  </a:schemeClr>
                </a:solidFill>
              </a:defRPr>
            </a:lvl1pPr>
          </a:lstStyle>
          <a:p>
            <a:pPr algn="ctr" defTabSz="1218528">
              <a:lnSpc>
                <a:spcPts val="1400"/>
              </a:lnSpc>
              <a:defRPr/>
            </a:pPr>
            <a:r>
              <a:rPr lang="en-US" sz="1400" b="1" dirty="0">
                <a:solidFill>
                  <a:srgbClr val="FFFFFF"/>
                </a:solidFill>
                <a:latin typeface="Calibri"/>
              </a:rPr>
              <a:t>Repl. Historian</a:t>
            </a:r>
          </a:p>
        </p:txBody>
      </p:sp>
      <p:cxnSp>
        <p:nvCxnSpPr>
          <p:cNvPr id="474" name="Elbow Connector 473">
            <a:extLst>
              <a:ext uri="{FF2B5EF4-FFF2-40B4-BE49-F238E27FC236}">
                <a16:creationId xmlns:a16="http://schemas.microsoft.com/office/drawing/2014/main" id="{506FBC36-095F-364C-BF46-41CB3A888EF0}"/>
              </a:ext>
            </a:extLst>
          </p:cNvPr>
          <p:cNvCxnSpPr>
            <a:cxnSpLocks/>
            <a:stCxn id="421" idx="1"/>
            <a:endCxn id="516" idx="1"/>
          </p:cNvCxnSpPr>
          <p:nvPr/>
        </p:nvCxnSpPr>
        <p:spPr>
          <a:xfrm rot="10800000" flipH="1" flipV="1">
            <a:off x="5078556" y="3116989"/>
            <a:ext cx="208877" cy="2453174"/>
          </a:xfrm>
          <a:prstGeom prst="bentConnector3">
            <a:avLst>
              <a:gd name="adj1" fmla="val -109443"/>
            </a:avLst>
          </a:prstGeom>
          <a:ln w="25400">
            <a:solidFill>
              <a:srgbClr val="F3383A"/>
            </a:solidFill>
            <a:prstDash val="sysDot"/>
          </a:ln>
          <a:effectLst/>
        </p:spPr>
        <p:style>
          <a:lnRef idx="2">
            <a:schemeClr val="accent1"/>
          </a:lnRef>
          <a:fillRef idx="0">
            <a:schemeClr val="accent1"/>
          </a:fillRef>
          <a:effectRef idx="1">
            <a:schemeClr val="accent1"/>
          </a:effectRef>
          <a:fontRef idx="minor">
            <a:schemeClr val="tx1"/>
          </a:fontRef>
        </p:style>
      </p:cxnSp>
      <p:sp>
        <p:nvSpPr>
          <p:cNvPr id="475" name="TextBox 474">
            <a:extLst>
              <a:ext uri="{FF2B5EF4-FFF2-40B4-BE49-F238E27FC236}">
                <a16:creationId xmlns:a16="http://schemas.microsoft.com/office/drawing/2014/main" id="{2F3D6767-5609-7144-88AC-FE46A3A79704}"/>
              </a:ext>
            </a:extLst>
          </p:cNvPr>
          <p:cNvSpPr txBox="1"/>
          <p:nvPr/>
        </p:nvSpPr>
        <p:spPr>
          <a:xfrm>
            <a:off x="13791886" y="2044988"/>
            <a:ext cx="766555" cy="341504"/>
          </a:xfrm>
          <a:prstGeom prst="rect">
            <a:avLst/>
          </a:prstGeom>
          <a:noFill/>
        </p:spPr>
        <p:txBody>
          <a:bodyPr wrap="none" rtlCol="0">
            <a:spAutoFit/>
          </a:bodyPr>
          <a:lstStyle>
            <a:defPPr>
              <a:defRPr lang="en-US"/>
            </a:defPPr>
            <a:lvl1pPr>
              <a:defRPr sz="1800">
                <a:solidFill>
                  <a:schemeClr val="accent6">
                    <a:lumMod val="50000"/>
                  </a:schemeClr>
                </a:solidFill>
              </a:defRPr>
            </a:lvl1pPr>
          </a:lstStyle>
          <a:p>
            <a:pPr algn="ctr" defTabSz="1827701">
              <a:lnSpc>
                <a:spcPts val="2100"/>
              </a:lnSpc>
              <a:defRPr/>
            </a:pPr>
            <a:r>
              <a:rPr lang="en-US" sz="1395" b="1" dirty="0">
                <a:solidFill>
                  <a:srgbClr val="FFFFFF"/>
                </a:solidFill>
                <a:latin typeface="Calibri"/>
              </a:rPr>
              <a:t>Firewall</a:t>
            </a:r>
          </a:p>
        </p:txBody>
      </p:sp>
      <p:pic>
        <p:nvPicPr>
          <p:cNvPr id="476" name="Picture 475">
            <a:extLst>
              <a:ext uri="{FF2B5EF4-FFF2-40B4-BE49-F238E27FC236}">
                <a16:creationId xmlns:a16="http://schemas.microsoft.com/office/drawing/2014/main" id="{60C956D0-B908-1E44-8B42-3AE83A683AE3}"/>
              </a:ext>
            </a:extLst>
          </p:cNvPr>
          <p:cNvPicPr>
            <a:picLocks noChangeAspect="1"/>
          </p:cNvPicPr>
          <p:nvPr/>
        </p:nvPicPr>
        <p:blipFill>
          <a:blip r:embed="rId13" cstate="email">
            <a:lum bright="70000" contrast="-70000"/>
            <a:extLst>
              <a:ext uri="{28A0092B-C50C-407E-A947-70E740481C1C}">
                <a14:useLocalDpi xmlns:a14="http://schemas.microsoft.com/office/drawing/2010/main"/>
              </a:ext>
            </a:extLst>
          </a:blip>
          <a:stretch>
            <a:fillRect/>
          </a:stretch>
        </p:blipFill>
        <p:spPr>
          <a:xfrm>
            <a:off x="13874282" y="2409020"/>
            <a:ext cx="617973" cy="576774"/>
          </a:xfrm>
          <a:prstGeom prst="rect">
            <a:avLst/>
          </a:prstGeom>
        </p:spPr>
      </p:pic>
      <p:cxnSp>
        <p:nvCxnSpPr>
          <p:cNvPr id="477" name="Elbow Connector 476">
            <a:extLst>
              <a:ext uri="{FF2B5EF4-FFF2-40B4-BE49-F238E27FC236}">
                <a16:creationId xmlns:a16="http://schemas.microsoft.com/office/drawing/2014/main" id="{8F1D18B7-7CF2-9346-934C-CB820FE7E34A}"/>
              </a:ext>
            </a:extLst>
          </p:cNvPr>
          <p:cNvCxnSpPr>
            <a:cxnSpLocks/>
            <a:stCxn id="476" idx="3"/>
            <a:endCxn id="480" idx="1"/>
          </p:cNvCxnSpPr>
          <p:nvPr/>
        </p:nvCxnSpPr>
        <p:spPr>
          <a:xfrm flipV="1">
            <a:off x="14492257" y="2694542"/>
            <a:ext cx="518468" cy="2867"/>
          </a:xfrm>
          <a:prstGeom prst="bentConnector3">
            <a:avLst>
              <a:gd name="adj1" fmla="val 50000"/>
            </a:avLst>
          </a:prstGeom>
          <a:ln w="25400">
            <a:solidFill>
              <a:srgbClr val="F3383A"/>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78" name="Straight Connector 477">
            <a:extLst>
              <a:ext uri="{FF2B5EF4-FFF2-40B4-BE49-F238E27FC236}">
                <a16:creationId xmlns:a16="http://schemas.microsoft.com/office/drawing/2014/main" id="{D408D5D3-D6A3-954A-8A97-B3D7590AEAC0}"/>
              </a:ext>
            </a:extLst>
          </p:cNvPr>
          <p:cNvCxnSpPr>
            <a:cxnSpLocks/>
          </p:cNvCxnSpPr>
          <p:nvPr/>
        </p:nvCxnSpPr>
        <p:spPr>
          <a:xfrm flipH="1">
            <a:off x="9038179" y="3279620"/>
            <a:ext cx="11103" cy="1457991"/>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sp>
        <p:nvSpPr>
          <p:cNvPr id="479" name="TextBox 478">
            <a:extLst>
              <a:ext uri="{FF2B5EF4-FFF2-40B4-BE49-F238E27FC236}">
                <a16:creationId xmlns:a16="http://schemas.microsoft.com/office/drawing/2014/main" id="{20F08E0B-5C36-C64F-AF1E-1FEDA1E9B849}"/>
              </a:ext>
            </a:extLst>
          </p:cNvPr>
          <p:cNvSpPr txBox="1"/>
          <p:nvPr/>
        </p:nvSpPr>
        <p:spPr>
          <a:xfrm>
            <a:off x="14761336" y="2092177"/>
            <a:ext cx="1483680" cy="453842"/>
          </a:xfrm>
          <a:prstGeom prst="rect">
            <a:avLst/>
          </a:prstGeom>
          <a:noFill/>
        </p:spPr>
        <p:txBody>
          <a:bodyPr wrap="square" rtlCol="0">
            <a:spAutoFit/>
          </a:bodyPr>
          <a:lstStyle>
            <a:defPPr>
              <a:defRPr lang="en-US"/>
            </a:defPPr>
            <a:lvl1pPr>
              <a:defRPr sz="1800">
                <a:solidFill>
                  <a:schemeClr val="accent6">
                    <a:lumMod val="50000"/>
                  </a:schemeClr>
                </a:solidFill>
              </a:defRPr>
            </a:lvl1pPr>
          </a:lstStyle>
          <a:p>
            <a:pPr algn="ctr" defTabSz="1218528">
              <a:lnSpc>
                <a:spcPts val="1400"/>
              </a:lnSpc>
              <a:defRPr/>
            </a:pPr>
            <a:r>
              <a:rPr lang="en-US" sz="1400" dirty="0">
                <a:solidFill>
                  <a:schemeClr val="accent2"/>
                </a:solidFill>
                <a:latin typeface="Calibri"/>
              </a:rPr>
              <a:t>Secure Remote </a:t>
            </a:r>
          </a:p>
          <a:p>
            <a:pPr algn="ctr" defTabSz="1218528">
              <a:lnSpc>
                <a:spcPts val="1400"/>
              </a:lnSpc>
              <a:defRPr/>
            </a:pPr>
            <a:r>
              <a:rPr lang="en-US" sz="1400" dirty="0">
                <a:solidFill>
                  <a:schemeClr val="accent2"/>
                </a:solidFill>
                <a:latin typeface="Calibri"/>
              </a:rPr>
              <a:t>Access (Central)</a:t>
            </a:r>
          </a:p>
        </p:txBody>
      </p:sp>
      <p:pic>
        <p:nvPicPr>
          <p:cNvPr id="480" name="Picture 479">
            <a:extLst>
              <a:ext uri="{FF2B5EF4-FFF2-40B4-BE49-F238E27FC236}">
                <a16:creationId xmlns:a16="http://schemas.microsoft.com/office/drawing/2014/main" id="{C5068A85-8143-C449-8934-DC84A91A51C0}"/>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5010725" y="2512623"/>
            <a:ext cx="984908" cy="363837"/>
          </a:xfrm>
          <a:prstGeom prst="rect">
            <a:avLst/>
          </a:prstGeom>
        </p:spPr>
      </p:pic>
      <p:cxnSp>
        <p:nvCxnSpPr>
          <p:cNvPr id="481" name="Straight Connector 480">
            <a:extLst>
              <a:ext uri="{FF2B5EF4-FFF2-40B4-BE49-F238E27FC236}">
                <a16:creationId xmlns:a16="http://schemas.microsoft.com/office/drawing/2014/main" id="{0A930CE9-650F-E743-B536-5A4A688D837C}"/>
              </a:ext>
            </a:extLst>
          </p:cNvPr>
          <p:cNvCxnSpPr>
            <a:cxnSpLocks noChangeAspect="1"/>
          </p:cNvCxnSpPr>
          <p:nvPr/>
        </p:nvCxnSpPr>
        <p:spPr>
          <a:xfrm flipV="1">
            <a:off x="6762638" y="3267898"/>
            <a:ext cx="6372000" cy="2"/>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grpSp>
        <p:nvGrpSpPr>
          <p:cNvPr id="482" name="Group 481">
            <a:extLst>
              <a:ext uri="{FF2B5EF4-FFF2-40B4-BE49-F238E27FC236}">
                <a16:creationId xmlns:a16="http://schemas.microsoft.com/office/drawing/2014/main" id="{1A5DD406-1966-7B4E-80C9-6F32A2901C7B}"/>
              </a:ext>
            </a:extLst>
          </p:cNvPr>
          <p:cNvGrpSpPr>
            <a:grpSpLocks noChangeAspect="1"/>
          </p:cNvGrpSpPr>
          <p:nvPr/>
        </p:nvGrpSpPr>
        <p:grpSpPr>
          <a:xfrm flipH="1">
            <a:off x="9565727" y="2413026"/>
            <a:ext cx="510666" cy="635261"/>
            <a:chOff x="14121668" y="2665401"/>
            <a:chExt cx="446956" cy="556006"/>
          </a:xfrm>
        </p:grpSpPr>
        <p:pic>
          <p:nvPicPr>
            <p:cNvPr id="483" name="Picture 482">
              <a:extLst>
                <a:ext uri="{FF2B5EF4-FFF2-40B4-BE49-F238E27FC236}">
                  <a16:creationId xmlns:a16="http://schemas.microsoft.com/office/drawing/2014/main" id="{E57F3286-C09B-794A-8C67-D04425D901B5}"/>
                </a:ext>
              </a:extLst>
            </p:cNvPr>
            <p:cNvPicPr>
              <a:picLocks noChangeAspect="1"/>
            </p:cNvPicPr>
            <p:nvPr/>
          </p:nvPicPr>
          <p:blipFill>
            <a:blip r:embed="rId15" cstate="screen">
              <a:extLst>
                <a:ext uri="{BEBA8EAE-BF5A-486C-A8C5-ECC9F3942E4B}">
                  <a14:imgProps xmlns:a14="http://schemas.microsoft.com/office/drawing/2010/main">
                    <a14:imgLayer r:embed="rId16">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4324763" y="2861712"/>
              <a:ext cx="243861" cy="359695"/>
            </a:xfrm>
            <a:prstGeom prst="rect">
              <a:avLst/>
            </a:prstGeom>
          </p:spPr>
        </p:pic>
        <p:pic>
          <p:nvPicPr>
            <p:cNvPr id="484" name="Picture 483">
              <a:extLst>
                <a:ext uri="{FF2B5EF4-FFF2-40B4-BE49-F238E27FC236}">
                  <a16:creationId xmlns:a16="http://schemas.microsoft.com/office/drawing/2014/main" id="{D69A5F33-E82A-C847-9FE1-CBBF22C1491D}"/>
                </a:ext>
              </a:extLst>
            </p:cNvPr>
            <p:cNvPicPr>
              <a:picLocks noChangeAspect="1"/>
            </p:cNvPicPr>
            <p:nvPr/>
          </p:nvPicPr>
          <p:blipFill>
            <a:blip r:embed="rId15" cstate="screen">
              <a:extLst>
                <a:ext uri="{BEBA8EAE-BF5A-486C-A8C5-ECC9F3942E4B}">
                  <a14:imgProps xmlns:a14="http://schemas.microsoft.com/office/drawing/2010/main">
                    <a14:imgLayer r:embed="rId16">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4121668" y="2665401"/>
              <a:ext cx="243861" cy="359695"/>
            </a:xfrm>
            <a:prstGeom prst="rect">
              <a:avLst/>
            </a:prstGeom>
          </p:spPr>
        </p:pic>
      </p:grpSp>
      <p:sp>
        <p:nvSpPr>
          <p:cNvPr id="485" name="TextBox 484">
            <a:extLst>
              <a:ext uri="{FF2B5EF4-FFF2-40B4-BE49-F238E27FC236}">
                <a16:creationId xmlns:a16="http://schemas.microsoft.com/office/drawing/2014/main" id="{2CBFCCDD-0897-824A-BBCA-2597ABCDBFEE}"/>
              </a:ext>
            </a:extLst>
          </p:cNvPr>
          <p:cNvSpPr txBox="1"/>
          <p:nvPr/>
        </p:nvSpPr>
        <p:spPr>
          <a:xfrm>
            <a:off x="4881047" y="4967782"/>
            <a:ext cx="1603958" cy="453842"/>
          </a:xfrm>
          <a:prstGeom prst="rect">
            <a:avLst/>
          </a:prstGeom>
          <a:noFill/>
        </p:spPr>
        <p:txBody>
          <a:bodyPr wrap="square" rtlCol="0">
            <a:spAutoFit/>
          </a:bodyPr>
          <a:lstStyle>
            <a:defPPr>
              <a:defRPr lang="en-US"/>
            </a:defPPr>
            <a:lvl1pPr>
              <a:defRPr sz="1800">
                <a:solidFill>
                  <a:schemeClr val="accent6">
                    <a:lumMod val="50000"/>
                  </a:schemeClr>
                </a:solidFill>
              </a:defRPr>
            </a:lvl1pPr>
          </a:lstStyle>
          <a:p>
            <a:pPr algn="ctr" defTabSz="1218528">
              <a:lnSpc>
                <a:spcPts val="1400"/>
              </a:lnSpc>
              <a:defRPr/>
            </a:pPr>
            <a:r>
              <a:rPr lang="en-US" sz="1400" dirty="0">
                <a:solidFill>
                  <a:srgbClr val="EF4138"/>
                </a:solidFill>
                <a:latin typeface="Calibri"/>
              </a:rPr>
              <a:t>Continuous Threat Detection</a:t>
            </a:r>
          </a:p>
        </p:txBody>
      </p:sp>
      <p:cxnSp>
        <p:nvCxnSpPr>
          <p:cNvPr id="486" name="Elbow Connector 485">
            <a:extLst>
              <a:ext uri="{FF2B5EF4-FFF2-40B4-BE49-F238E27FC236}">
                <a16:creationId xmlns:a16="http://schemas.microsoft.com/office/drawing/2014/main" id="{7AE8A1D3-8ED4-2C40-A0FE-935D78180041}"/>
              </a:ext>
            </a:extLst>
          </p:cNvPr>
          <p:cNvCxnSpPr>
            <a:cxnSpLocks/>
          </p:cNvCxnSpPr>
          <p:nvPr/>
        </p:nvCxnSpPr>
        <p:spPr>
          <a:xfrm rot="5400000">
            <a:off x="8014917" y="8261993"/>
            <a:ext cx="216890" cy="124134"/>
          </a:xfrm>
          <a:prstGeom prst="bentConnector3">
            <a:avLst>
              <a:gd name="adj1" fmla="val 50000"/>
            </a:avLst>
          </a:prstGeom>
          <a:ln w="19050">
            <a:solidFill>
              <a:srgbClr val="00AEEF"/>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87" name="Elbow Connector 486">
            <a:extLst>
              <a:ext uri="{FF2B5EF4-FFF2-40B4-BE49-F238E27FC236}">
                <a16:creationId xmlns:a16="http://schemas.microsoft.com/office/drawing/2014/main" id="{25C18FCB-DFB6-2B41-BF96-2B6613322E6C}"/>
              </a:ext>
            </a:extLst>
          </p:cNvPr>
          <p:cNvCxnSpPr>
            <a:cxnSpLocks/>
          </p:cNvCxnSpPr>
          <p:nvPr/>
        </p:nvCxnSpPr>
        <p:spPr>
          <a:xfrm rot="5400000">
            <a:off x="10404212" y="8261991"/>
            <a:ext cx="216890" cy="124137"/>
          </a:xfrm>
          <a:prstGeom prst="bentConnector3">
            <a:avLst>
              <a:gd name="adj1" fmla="val 50000"/>
            </a:avLst>
          </a:prstGeom>
          <a:ln w="19050">
            <a:solidFill>
              <a:srgbClr val="00AEEF"/>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88" name="Elbow Connector 487">
            <a:extLst>
              <a:ext uri="{FF2B5EF4-FFF2-40B4-BE49-F238E27FC236}">
                <a16:creationId xmlns:a16="http://schemas.microsoft.com/office/drawing/2014/main" id="{8019F3FE-8B79-8C4C-A437-6694587B7422}"/>
              </a:ext>
            </a:extLst>
          </p:cNvPr>
          <p:cNvCxnSpPr>
            <a:cxnSpLocks/>
          </p:cNvCxnSpPr>
          <p:nvPr/>
        </p:nvCxnSpPr>
        <p:spPr>
          <a:xfrm rot="5400000">
            <a:off x="12385752" y="8261989"/>
            <a:ext cx="216893" cy="124139"/>
          </a:xfrm>
          <a:prstGeom prst="bentConnector3">
            <a:avLst>
              <a:gd name="adj1" fmla="val 50000"/>
            </a:avLst>
          </a:prstGeom>
          <a:ln w="19050">
            <a:solidFill>
              <a:srgbClr val="00AEEF"/>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89" name="Straight Connector 488">
            <a:extLst>
              <a:ext uri="{FF2B5EF4-FFF2-40B4-BE49-F238E27FC236}">
                <a16:creationId xmlns:a16="http://schemas.microsoft.com/office/drawing/2014/main" id="{6749EFEC-6476-0144-A78D-FF7A07724BDF}"/>
              </a:ext>
            </a:extLst>
          </p:cNvPr>
          <p:cNvCxnSpPr>
            <a:cxnSpLocks/>
            <a:stCxn id="496" idx="1"/>
            <a:endCxn id="422" idx="3"/>
          </p:cNvCxnSpPr>
          <p:nvPr/>
        </p:nvCxnSpPr>
        <p:spPr>
          <a:xfrm flipH="1" flipV="1">
            <a:off x="5725708" y="2742360"/>
            <a:ext cx="618515" cy="4589"/>
          </a:xfrm>
          <a:prstGeom prst="line">
            <a:avLst/>
          </a:prstGeom>
          <a:ln w="25400">
            <a:solidFill>
              <a:srgbClr val="F3383A"/>
            </a:solidFill>
            <a:prstDash val="sysDot"/>
          </a:ln>
          <a:effectLst/>
        </p:spPr>
        <p:style>
          <a:lnRef idx="2">
            <a:schemeClr val="accent1"/>
          </a:lnRef>
          <a:fillRef idx="0">
            <a:schemeClr val="accent1"/>
          </a:fillRef>
          <a:effectRef idx="1">
            <a:schemeClr val="accent1"/>
          </a:effectRef>
          <a:fontRef idx="minor">
            <a:schemeClr val="tx1"/>
          </a:fontRef>
        </p:style>
      </p:cxnSp>
      <p:sp>
        <p:nvSpPr>
          <p:cNvPr id="490" name="TextBox 489">
            <a:extLst>
              <a:ext uri="{FF2B5EF4-FFF2-40B4-BE49-F238E27FC236}">
                <a16:creationId xmlns:a16="http://schemas.microsoft.com/office/drawing/2014/main" id="{27FED42B-3BDD-E04D-9A25-00B74DEA20E3}"/>
              </a:ext>
            </a:extLst>
          </p:cNvPr>
          <p:cNvSpPr txBox="1"/>
          <p:nvPr/>
        </p:nvSpPr>
        <p:spPr>
          <a:xfrm>
            <a:off x="8985625" y="4477863"/>
            <a:ext cx="677558" cy="274306"/>
          </a:xfrm>
          <a:prstGeom prst="rect">
            <a:avLst/>
          </a:prstGeom>
          <a:noFill/>
        </p:spPr>
        <p:txBody>
          <a:bodyPr wrap="none" rtlCol="0">
            <a:spAutoFit/>
          </a:bodyPr>
          <a:lstStyle>
            <a:defPPr>
              <a:defRPr lang="en-US"/>
            </a:defPPr>
            <a:lvl1pPr>
              <a:defRPr sz="1800">
                <a:solidFill>
                  <a:schemeClr val="accent6">
                    <a:lumMod val="50000"/>
                  </a:schemeClr>
                </a:solidFill>
              </a:defRPr>
            </a:lvl1pPr>
          </a:lstStyle>
          <a:p>
            <a:pPr algn="ctr" defTabSz="1218528" rtl="1">
              <a:lnSpc>
                <a:spcPts val="1400"/>
              </a:lnSpc>
              <a:defRPr/>
            </a:pPr>
            <a:r>
              <a:rPr lang="en-US" sz="1400" b="1" dirty="0">
                <a:solidFill>
                  <a:srgbClr val="FFFFFF"/>
                </a:solidFill>
                <a:latin typeface="Calibri"/>
              </a:rPr>
              <a:t>Switch</a:t>
            </a:r>
          </a:p>
        </p:txBody>
      </p:sp>
      <p:cxnSp>
        <p:nvCxnSpPr>
          <p:cNvPr id="491" name="Elbow Connector 490">
            <a:extLst>
              <a:ext uri="{FF2B5EF4-FFF2-40B4-BE49-F238E27FC236}">
                <a16:creationId xmlns:a16="http://schemas.microsoft.com/office/drawing/2014/main" id="{B4A70427-806E-BF41-92F7-B5FFF848A1B1}"/>
              </a:ext>
            </a:extLst>
          </p:cNvPr>
          <p:cNvCxnSpPr>
            <a:cxnSpLocks/>
            <a:stCxn id="522" idx="1"/>
          </p:cNvCxnSpPr>
          <p:nvPr/>
        </p:nvCxnSpPr>
        <p:spPr>
          <a:xfrm rot="10800000" flipV="1">
            <a:off x="6078614" y="4867679"/>
            <a:ext cx="2790182" cy="625224"/>
          </a:xfrm>
          <a:prstGeom prst="bentConnector3">
            <a:avLst>
              <a:gd name="adj1" fmla="val 50000"/>
            </a:avLst>
          </a:prstGeom>
          <a:ln w="19050">
            <a:solidFill>
              <a:srgbClr val="1BADFF"/>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92" name="Straight Connector 491">
            <a:extLst>
              <a:ext uri="{FF2B5EF4-FFF2-40B4-BE49-F238E27FC236}">
                <a16:creationId xmlns:a16="http://schemas.microsoft.com/office/drawing/2014/main" id="{2028791F-A12D-AF4F-B7DE-EF7DA9DC6338}"/>
              </a:ext>
            </a:extLst>
          </p:cNvPr>
          <p:cNvCxnSpPr>
            <a:cxnSpLocks noChangeAspect="1"/>
          </p:cNvCxnSpPr>
          <p:nvPr/>
        </p:nvCxnSpPr>
        <p:spPr>
          <a:xfrm>
            <a:off x="6852294" y="4782752"/>
            <a:ext cx="2016000" cy="0"/>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cxnSp>
        <p:nvCxnSpPr>
          <p:cNvPr id="493" name="Elbow Connector 492">
            <a:extLst>
              <a:ext uri="{FF2B5EF4-FFF2-40B4-BE49-F238E27FC236}">
                <a16:creationId xmlns:a16="http://schemas.microsoft.com/office/drawing/2014/main" id="{96CF4514-EF64-844C-A559-498979942D1C}"/>
              </a:ext>
            </a:extLst>
          </p:cNvPr>
          <p:cNvCxnSpPr>
            <a:cxnSpLocks/>
          </p:cNvCxnSpPr>
          <p:nvPr/>
        </p:nvCxnSpPr>
        <p:spPr>
          <a:xfrm rot="10800000" flipV="1">
            <a:off x="10492966" y="2721470"/>
            <a:ext cx="3381317" cy="785151"/>
          </a:xfrm>
          <a:prstGeom prst="bentConnector3">
            <a:avLst>
              <a:gd name="adj1" fmla="val 10148"/>
            </a:avLst>
          </a:prstGeom>
          <a:ln w="19050">
            <a:solidFill>
              <a:srgbClr val="00AEEF"/>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94" name="Straight Connector 493">
            <a:extLst>
              <a:ext uri="{FF2B5EF4-FFF2-40B4-BE49-F238E27FC236}">
                <a16:creationId xmlns:a16="http://schemas.microsoft.com/office/drawing/2014/main" id="{2DDFB417-1538-5743-81AF-EF0BC1B43149}"/>
              </a:ext>
            </a:extLst>
          </p:cNvPr>
          <p:cNvCxnSpPr>
            <a:cxnSpLocks/>
          </p:cNvCxnSpPr>
          <p:nvPr/>
        </p:nvCxnSpPr>
        <p:spPr>
          <a:xfrm>
            <a:off x="9038179" y="5003420"/>
            <a:ext cx="0" cy="2268884"/>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cxnSp>
        <p:nvCxnSpPr>
          <p:cNvPr id="495" name="Straight Connector 494">
            <a:extLst>
              <a:ext uri="{FF2B5EF4-FFF2-40B4-BE49-F238E27FC236}">
                <a16:creationId xmlns:a16="http://schemas.microsoft.com/office/drawing/2014/main" id="{244B6FF7-F69F-854A-81B5-71D7EE455872}"/>
              </a:ext>
            </a:extLst>
          </p:cNvPr>
          <p:cNvCxnSpPr>
            <a:cxnSpLocks/>
          </p:cNvCxnSpPr>
          <p:nvPr/>
        </p:nvCxnSpPr>
        <p:spPr>
          <a:xfrm flipH="1">
            <a:off x="9305898" y="7584450"/>
            <a:ext cx="2544" cy="173565"/>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sp>
        <p:nvSpPr>
          <p:cNvPr id="496" name="Rectangle 495">
            <a:extLst>
              <a:ext uri="{FF2B5EF4-FFF2-40B4-BE49-F238E27FC236}">
                <a16:creationId xmlns:a16="http://schemas.microsoft.com/office/drawing/2014/main" id="{631F7346-54E9-7C4E-889B-E021C1BA9282}"/>
              </a:ext>
            </a:extLst>
          </p:cNvPr>
          <p:cNvSpPr/>
          <p:nvPr/>
        </p:nvSpPr>
        <p:spPr>
          <a:xfrm>
            <a:off x="6344223" y="2122622"/>
            <a:ext cx="3899353" cy="1248653"/>
          </a:xfrm>
          <a:prstGeom prst="rect">
            <a:avLst/>
          </a:prstGeom>
          <a:noFill/>
          <a:ln w="12700">
            <a:solidFill>
              <a:schemeClr val="bg2">
                <a:lumMod val="25000"/>
                <a:lumOff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78">
              <a:defRPr/>
            </a:pPr>
            <a:endParaRPr lang="en-US" sz="5400" dirty="0">
              <a:solidFill>
                <a:srgbClr val="303030"/>
              </a:solidFill>
              <a:latin typeface="Calibri"/>
            </a:endParaRPr>
          </a:p>
        </p:txBody>
      </p:sp>
      <p:cxnSp>
        <p:nvCxnSpPr>
          <p:cNvPr id="497" name="Straight Connector 496">
            <a:extLst>
              <a:ext uri="{FF2B5EF4-FFF2-40B4-BE49-F238E27FC236}">
                <a16:creationId xmlns:a16="http://schemas.microsoft.com/office/drawing/2014/main" id="{54609F6E-5AD5-C446-8B94-CA97AD2392CE}"/>
              </a:ext>
            </a:extLst>
          </p:cNvPr>
          <p:cNvCxnSpPr>
            <a:cxnSpLocks/>
          </p:cNvCxnSpPr>
          <p:nvPr/>
        </p:nvCxnSpPr>
        <p:spPr>
          <a:xfrm flipH="1">
            <a:off x="7027962" y="7321862"/>
            <a:ext cx="1236" cy="111281"/>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pic>
        <p:nvPicPr>
          <p:cNvPr id="498" name="Picture 497">
            <a:extLst>
              <a:ext uri="{FF2B5EF4-FFF2-40B4-BE49-F238E27FC236}">
                <a16:creationId xmlns:a16="http://schemas.microsoft.com/office/drawing/2014/main" id="{126242FD-867B-C24E-A140-554A9BF219D7}"/>
              </a:ext>
            </a:extLst>
          </p:cNvPr>
          <p:cNvPicPr>
            <a:picLocks noChangeAspect="1"/>
          </p:cNvPicPr>
          <p:nvPr/>
        </p:nvPicPr>
        <p:blipFill>
          <a:blip r:embed="rId5" cstate="email">
            <a:lum bright="70000" contrast="-70000"/>
            <a:extLst>
              <a:ext uri="{28A0092B-C50C-407E-A947-70E740481C1C}">
                <a14:useLocalDpi xmlns:a14="http://schemas.microsoft.com/office/drawing/2010/main"/>
              </a:ext>
            </a:extLst>
          </a:blip>
          <a:stretch>
            <a:fillRect/>
          </a:stretch>
        </p:blipFill>
        <p:spPr>
          <a:xfrm>
            <a:off x="5990414" y="6626750"/>
            <a:ext cx="425411" cy="695394"/>
          </a:xfrm>
          <a:prstGeom prst="rect">
            <a:avLst/>
          </a:prstGeom>
        </p:spPr>
      </p:pic>
      <p:sp>
        <p:nvSpPr>
          <p:cNvPr id="499" name="TextBox 498">
            <a:extLst>
              <a:ext uri="{FF2B5EF4-FFF2-40B4-BE49-F238E27FC236}">
                <a16:creationId xmlns:a16="http://schemas.microsoft.com/office/drawing/2014/main" id="{261D1988-EFD0-E445-8EFB-5EFA05F15D85}"/>
              </a:ext>
            </a:extLst>
          </p:cNvPr>
          <p:cNvSpPr txBox="1"/>
          <p:nvPr/>
        </p:nvSpPr>
        <p:spPr>
          <a:xfrm>
            <a:off x="5612230" y="6386634"/>
            <a:ext cx="1134157" cy="274306"/>
          </a:xfrm>
          <a:prstGeom prst="rect">
            <a:avLst/>
          </a:prstGeom>
          <a:noFill/>
        </p:spPr>
        <p:txBody>
          <a:bodyPr wrap="none" rtlCol="0">
            <a:spAutoFit/>
          </a:bodyPr>
          <a:lstStyle>
            <a:defPPr>
              <a:defRPr lang="en-US"/>
            </a:defPPr>
            <a:lvl1pPr>
              <a:defRPr sz="1800">
                <a:solidFill>
                  <a:schemeClr val="accent6">
                    <a:lumMod val="50000"/>
                  </a:schemeClr>
                </a:solidFill>
              </a:defRPr>
            </a:lvl1pPr>
          </a:lstStyle>
          <a:p>
            <a:pPr algn="ctr" defTabSz="1218528">
              <a:lnSpc>
                <a:spcPts val="1400"/>
              </a:lnSpc>
              <a:defRPr/>
            </a:pPr>
            <a:r>
              <a:rPr lang="en-US" sz="1400" b="1" dirty="0">
                <a:solidFill>
                  <a:srgbClr val="FFFFFF"/>
                </a:solidFill>
                <a:latin typeface="Calibri"/>
              </a:rPr>
              <a:t>Scada Server</a:t>
            </a:r>
          </a:p>
        </p:txBody>
      </p:sp>
      <p:pic>
        <p:nvPicPr>
          <p:cNvPr id="500" name="Picture 499">
            <a:extLst>
              <a:ext uri="{FF2B5EF4-FFF2-40B4-BE49-F238E27FC236}">
                <a16:creationId xmlns:a16="http://schemas.microsoft.com/office/drawing/2014/main" id="{B31CA7F1-5F08-4748-AA42-2478F46AAD46}"/>
              </a:ext>
            </a:extLst>
          </p:cNvPr>
          <p:cNvPicPr>
            <a:picLocks noChangeAspect="1"/>
          </p:cNvPicPr>
          <p:nvPr/>
        </p:nvPicPr>
        <p:blipFill>
          <a:blip r:embed="rId4" cstate="email">
            <a:lum bright="70000" contrast="-70000"/>
            <a:extLst>
              <a:ext uri="{28A0092B-C50C-407E-A947-70E740481C1C}">
                <a14:useLocalDpi xmlns:a14="http://schemas.microsoft.com/office/drawing/2010/main"/>
              </a:ext>
            </a:extLst>
          </a:blip>
          <a:stretch>
            <a:fillRect/>
          </a:stretch>
        </p:blipFill>
        <p:spPr>
          <a:xfrm>
            <a:off x="6642005" y="6683899"/>
            <a:ext cx="774389" cy="637964"/>
          </a:xfrm>
          <a:prstGeom prst="rect">
            <a:avLst/>
          </a:prstGeom>
        </p:spPr>
      </p:pic>
      <p:sp>
        <p:nvSpPr>
          <p:cNvPr id="501" name="TextBox 500">
            <a:extLst>
              <a:ext uri="{FF2B5EF4-FFF2-40B4-BE49-F238E27FC236}">
                <a16:creationId xmlns:a16="http://schemas.microsoft.com/office/drawing/2014/main" id="{F6B8FF6F-73C0-DC4F-B063-D666094F3E75}"/>
              </a:ext>
            </a:extLst>
          </p:cNvPr>
          <p:cNvSpPr txBox="1"/>
          <p:nvPr/>
        </p:nvSpPr>
        <p:spPr>
          <a:xfrm>
            <a:off x="6726907" y="6444579"/>
            <a:ext cx="627231" cy="274306"/>
          </a:xfrm>
          <a:prstGeom prst="rect">
            <a:avLst/>
          </a:prstGeom>
          <a:noFill/>
        </p:spPr>
        <p:txBody>
          <a:bodyPr wrap="square" rtlCol="0">
            <a:spAutoFit/>
          </a:bodyPr>
          <a:lstStyle>
            <a:defPPr>
              <a:defRPr lang="en-US"/>
            </a:defPPr>
            <a:lvl1pPr>
              <a:defRPr sz="1800">
                <a:solidFill>
                  <a:schemeClr val="accent6">
                    <a:lumMod val="50000"/>
                  </a:schemeClr>
                </a:solidFill>
              </a:defRPr>
            </a:lvl1pPr>
          </a:lstStyle>
          <a:p>
            <a:pPr algn="ctr" defTabSz="1218528">
              <a:lnSpc>
                <a:spcPts val="1400"/>
              </a:lnSpc>
              <a:defRPr/>
            </a:pPr>
            <a:r>
              <a:rPr lang="en-US" sz="1400" b="1" dirty="0">
                <a:solidFill>
                  <a:srgbClr val="FFFFFF"/>
                </a:solidFill>
                <a:latin typeface="Calibri"/>
              </a:rPr>
              <a:t>HMI</a:t>
            </a:r>
          </a:p>
        </p:txBody>
      </p:sp>
      <p:cxnSp>
        <p:nvCxnSpPr>
          <p:cNvPr id="502" name="Straight Connector 501">
            <a:extLst>
              <a:ext uri="{FF2B5EF4-FFF2-40B4-BE49-F238E27FC236}">
                <a16:creationId xmlns:a16="http://schemas.microsoft.com/office/drawing/2014/main" id="{C11FD0B8-BA82-7B49-B194-37FC3F59445A}"/>
              </a:ext>
            </a:extLst>
          </p:cNvPr>
          <p:cNvCxnSpPr>
            <a:cxnSpLocks noChangeAspect="1"/>
          </p:cNvCxnSpPr>
          <p:nvPr/>
        </p:nvCxnSpPr>
        <p:spPr>
          <a:xfrm flipH="1">
            <a:off x="9747734" y="7434485"/>
            <a:ext cx="1584908" cy="0"/>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cxnSp>
        <p:nvCxnSpPr>
          <p:cNvPr id="503" name="Straight Connector 502">
            <a:extLst>
              <a:ext uri="{FF2B5EF4-FFF2-40B4-BE49-F238E27FC236}">
                <a16:creationId xmlns:a16="http://schemas.microsoft.com/office/drawing/2014/main" id="{D0B262C8-BD26-DF47-ABC1-249EA6FDB3D3}"/>
              </a:ext>
            </a:extLst>
          </p:cNvPr>
          <p:cNvCxnSpPr>
            <a:cxnSpLocks/>
          </p:cNvCxnSpPr>
          <p:nvPr/>
        </p:nvCxnSpPr>
        <p:spPr>
          <a:xfrm>
            <a:off x="6203116" y="7318127"/>
            <a:ext cx="0" cy="115016"/>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sp>
        <p:nvSpPr>
          <p:cNvPr id="504" name="TextBox 503">
            <a:extLst>
              <a:ext uri="{FF2B5EF4-FFF2-40B4-BE49-F238E27FC236}">
                <a16:creationId xmlns:a16="http://schemas.microsoft.com/office/drawing/2014/main" id="{6807E532-E1ED-9F44-B45F-3666CE2756EA}"/>
              </a:ext>
            </a:extLst>
          </p:cNvPr>
          <p:cNvSpPr txBox="1"/>
          <p:nvPr/>
        </p:nvSpPr>
        <p:spPr>
          <a:xfrm>
            <a:off x="8997517" y="7047867"/>
            <a:ext cx="677558" cy="274306"/>
          </a:xfrm>
          <a:prstGeom prst="rect">
            <a:avLst/>
          </a:prstGeom>
          <a:noFill/>
        </p:spPr>
        <p:txBody>
          <a:bodyPr wrap="none" rtlCol="0">
            <a:spAutoFit/>
          </a:bodyPr>
          <a:lstStyle>
            <a:defPPr>
              <a:defRPr lang="en-US"/>
            </a:defPPr>
            <a:lvl1pPr>
              <a:defRPr sz="1800">
                <a:solidFill>
                  <a:schemeClr val="accent6">
                    <a:lumMod val="50000"/>
                  </a:schemeClr>
                </a:solidFill>
              </a:defRPr>
            </a:lvl1pPr>
          </a:lstStyle>
          <a:p>
            <a:pPr algn="ctr" defTabSz="1218528" rtl="1">
              <a:lnSpc>
                <a:spcPts val="1400"/>
              </a:lnSpc>
              <a:defRPr/>
            </a:pPr>
            <a:r>
              <a:rPr lang="en-US" sz="1400" b="1" dirty="0">
                <a:solidFill>
                  <a:srgbClr val="FFFFFF"/>
                </a:solidFill>
                <a:latin typeface="Calibri"/>
              </a:rPr>
              <a:t>Switch</a:t>
            </a:r>
          </a:p>
        </p:txBody>
      </p:sp>
      <p:cxnSp>
        <p:nvCxnSpPr>
          <p:cNvPr id="505" name="Straight Connector 504">
            <a:extLst>
              <a:ext uri="{FF2B5EF4-FFF2-40B4-BE49-F238E27FC236}">
                <a16:creationId xmlns:a16="http://schemas.microsoft.com/office/drawing/2014/main" id="{4FC4850D-9E17-954D-9477-F9C203DE8A7A}"/>
              </a:ext>
            </a:extLst>
          </p:cNvPr>
          <p:cNvCxnSpPr>
            <a:cxnSpLocks/>
          </p:cNvCxnSpPr>
          <p:nvPr/>
        </p:nvCxnSpPr>
        <p:spPr>
          <a:xfrm>
            <a:off x="11324794" y="7331409"/>
            <a:ext cx="0" cy="103077"/>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pic>
        <p:nvPicPr>
          <p:cNvPr id="506" name="Picture 505">
            <a:extLst>
              <a:ext uri="{FF2B5EF4-FFF2-40B4-BE49-F238E27FC236}">
                <a16:creationId xmlns:a16="http://schemas.microsoft.com/office/drawing/2014/main" id="{1640FA04-CB19-F540-87CF-02F4C4F1F89A}"/>
              </a:ext>
            </a:extLst>
          </p:cNvPr>
          <p:cNvPicPr>
            <a:picLocks noChangeAspect="1"/>
          </p:cNvPicPr>
          <p:nvPr/>
        </p:nvPicPr>
        <p:blipFill>
          <a:blip r:embed="rId5" cstate="email">
            <a:lum bright="70000" contrast="-70000"/>
            <a:extLst>
              <a:ext uri="{28A0092B-C50C-407E-A947-70E740481C1C}">
                <a14:useLocalDpi xmlns:a14="http://schemas.microsoft.com/office/drawing/2010/main"/>
              </a:ext>
            </a:extLst>
          </a:blip>
          <a:stretch>
            <a:fillRect/>
          </a:stretch>
        </p:blipFill>
        <p:spPr>
          <a:xfrm>
            <a:off x="10338504" y="6636014"/>
            <a:ext cx="425411" cy="695394"/>
          </a:xfrm>
          <a:prstGeom prst="rect">
            <a:avLst/>
          </a:prstGeom>
        </p:spPr>
      </p:pic>
      <p:sp>
        <p:nvSpPr>
          <p:cNvPr id="507" name="TextBox 506">
            <a:extLst>
              <a:ext uri="{FF2B5EF4-FFF2-40B4-BE49-F238E27FC236}">
                <a16:creationId xmlns:a16="http://schemas.microsoft.com/office/drawing/2014/main" id="{5F388347-4371-484D-9656-9D8BC44CED27}"/>
              </a:ext>
            </a:extLst>
          </p:cNvPr>
          <p:cNvSpPr txBox="1"/>
          <p:nvPr/>
        </p:nvSpPr>
        <p:spPr>
          <a:xfrm>
            <a:off x="9960320" y="6395900"/>
            <a:ext cx="1134157" cy="274306"/>
          </a:xfrm>
          <a:prstGeom prst="rect">
            <a:avLst/>
          </a:prstGeom>
          <a:noFill/>
        </p:spPr>
        <p:txBody>
          <a:bodyPr wrap="none" rtlCol="0">
            <a:spAutoFit/>
          </a:bodyPr>
          <a:lstStyle>
            <a:defPPr>
              <a:defRPr lang="en-US"/>
            </a:defPPr>
            <a:lvl1pPr>
              <a:defRPr sz="1800">
                <a:solidFill>
                  <a:schemeClr val="accent6">
                    <a:lumMod val="50000"/>
                  </a:schemeClr>
                </a:solidFill>
              </a:defRPr>
            </a:lvl1pPr>
          </a:lstStyle>
          <a:p>
            <a:pPr algn="ctr" defTabSz="1218528">
              <a:lnSpc>
                <a:spcPts val="1400"/>
              </a:lnSpc>
              <a:defRPr/>
            </a:pPr>
            <a:r>
              <a:rPr lang="en-US" sz="1400" b="1" dirty="0">
                <a:solidFill>
                  <a:srgbClr val="FFFFFF"/>
                </a:solidFill>
                <a:latin typeface="Calibri"/>
              </a:rPr>
              <a:t>Scada Server</a:t>
            </a:r>
          </a:p>
        </p:txBody>
      </p:sp>
      <p:sp>
        <p:nvSpPr>
          <p:cNvPr id="508" name="TextBox 507">
            <a:extLst>
              <a:ext uri="{FF2B5EF4-FFF2-40B4-BE49-F238E27FC236}">
                <a16:creationId xmlns:a16="http://schemas.microsoft.com/office/drawing/2014/main" id="{545B5E9F-BCF6-7047-9E4D-732230EA2B47}"/>
              </a:ext>
            </a:extLst>
          </p:cNvPr>
          <p:cNvSpPr txBox="1"/>
          <p:nvPr/>
        </p:nvSpPr>
        <p:spPr>
          <a:xfrm>
            <a:off x="11014483" y="6454127"/>
            <a:ext cx="627231" cy="274306"/>
          </a:xfrm>
          <a:prstGeom prst="rect">
            <a:avLst/>
          </a:prstGeom>
          <a:noFill/>
        </p:spPr>
        <p:txBody>
          <a:bodyPr wrap="square" rtlCol="0">
            <a:spAutoFit/>
          </a:bodyPr>
          <a:lstStyle>
            <a:defPPr>
              <a:defRPr lang="en-US"/>
            </a:defPPr>
            <a:lvl1pPr>
              <a:defRPr sz="1800">
                <a:solidFill>
                  <a:schemeClr val="accent6">
                    <a:lumMod val="50000"/>
                  </a:schemeClr>
                </a:solidFill>
              </a:defRPr>
            </a:lvl1pPr>
          </a:lstStyle>
          <a:p>
            <a:pPr algn="ctr" defTabSz="1218528">
              <a:lnSpc>
                <a:spcPts val="1400"/>
              </a:lnSpc>
              <a:defRPr/>
            </a:pPr>
            <a:r>
              <a:rPr lang="en-US" sz="1400" b="1" dirty="0">
                <a:solidFill>
                  <a:srgbClr val="FFFFFF"/>
                </a:solidFill>
                <a:latin typeface="Calibri"/>
              </a:rPr>
              <a:t>HMI</a:t>
            </a:r>
          </a:p>
        </p:txBody>
      </p:sp>
      <p:cxnSp>
        <p:nvCxnSpPr>
          <p:cNvPr id="509" name="Straight Connector 508">
            <a:extLst>
              <a:ext uri="{FF2B5EF4-FFF2-40B4-BE49-F238E27FC236}">
                <a16:creationId xmlns:a16="http://schemas.microsoft.com/office/drawing/2014/main" id="{163008C0-4E1F-354F-B95A-9197F0A85C95}"/>
              </a:ext>
            </a:extLst>
          </p:cNvPr>
          <p:cNvCxnSpPr>
            <a:cxnSpLocks/>
          </p:cNvCxnSpPr>
          <p:nvPr/>
        </p:nvCxnSpPr>
        <p:spPr>
          <a:xfrm>
            <a:off x="10551207" y="7327391"/>
            <a:ext cx="0" cy="107094"/>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cxnSp>
        <p:nvCxnSpPr>
          <p:cNvPr id="510" name="Straight Connector 509">
            <a:extLst>
              <a:ext uri="{FF2B5EF4-FFF2-40B4-BE49-F238E27FC236}">
                <a16:creationId xmlns:a16="http://schemas.microsoft.com/office/drawing/2014/main" id="{D8DD5732-40ED-0D41-A506-0BFDB2D30AB5}"/>
              </a:ext>
            </a:extLst>
          </p:cNvPr>
          <p:cNvCxnSpPr>
            <a:cxnSpLocks noChangeAspect="1"/>
          </p:cNvCxnSpPr>
          <p:nvPr/>
        </p:nvCxnSpPr>
        <p:spPr>
          <a:xfrm flipH="1">
            <a:off x="6196596" y="7434485"/>
            <a:ext cx="2644838" cy="0"/>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sp>
        <p:nvSpPr>
          <p:cNvPr id="511" name="Rectangle 510">
            <a:extLst>
              <a:ext uri="{FF2B5EF4-FFF2-40B4-BE49-F238E27FC236}">
                <a16:creationId xmlns:a16="http://schemas.microsoft.com/office/drawing/2014/main" id="{B666F4EA-B6FF-ED4B-8936-2A7C78DFC174}"/>
              </a:ext>
            </a:extLst>
          </p:cNvPr>
          <p:cNvSpPr/>
          <p:nvPr/>
        </p:nvSpPr>
        <p:spPr>
          <a:xfrm>
            <a:off x="2037999" y="8410463"/>
            <a:ext cx="2239200" cy="952295"/>
          </a:xfrm>
          <a:prstGeom prst="rect">
            <a:avLst/>
          </a:prstGeom>
          <a:solidFill>
            <a:schemeClr val="bg1">
              <a:lumMod val="50000"/>
              <a:alpha val="27000"/>
            </a:schemeClr>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8528">
              <a:defRPr/>
            </a:pPr>
            <a:r>
              <a:rPr lang="en-US" sz="2400" b="1" dirty="0">
                <a:solidFill>
                  <a:schemeClr val="accent2"/>
                </a:solidFill>
                <a:latin typeface="Calibri"/>
              </a:rPr>
              <a:t>Level 0</a:t>
            </a:r>
          </a:p>
          <a:p>
            <a:pPr algn="r" defTabSz="1218528">
              <a:defRPr/>
            </a:pPr>
            <a:r>
              <a:rPr lang="en-US" sz="2000" dirty="0">
                <a:solidFill>
                  <a:srgbClr val="FFFFFF"/>
                </a:solidFill>
                <a:latin typeface="Calibri"/>
              </a:rPr>
              <a:t>Field Devices I/O</a:t>
            </a:r>
          </a:p>
        </p:txBody>
      </p:sp>
      <p:sp>
        <p:nvSpPr>
          <p:cNvPr id="512" name="Rectangle 511">
            <a:extLst>
              <a:ext uri="{FF2B5EF4-FFF2-40B4-BE49-F238E27FC236}">
                <a16:creationId xmlns:a16="http://schemas.microsoft.com/office/drawing/2014/main" id="{7670EF23-AE32-EB41-9B91-C696B8F1A8B1}"/>
              </a:ext>
            </a:extLst>
          </p:cNvPr>
          <p:cNvSpPr/>
          <p:nvPr/>
        </p:nvSpPr>
        <p:spPr>
          <a:xfrm>
            <a:off x="9553132" y="4382350"/>
            <a:ext cx="1718907" cy="276999"/>
          </a:xfrm>
          <a:prstGeom prst="rect">
            <a:avLst/>
          </a:prstGeom>
          <a:effectLst/>
        </p:spPr>
        <p:txBody>
          <a:bodyPr wrap="square">
            <a:spAutoFit/>
          </a:bodyPr>
          <a:lstStyle/>
          <a:p>
            <a:pPr algn="ctr" defTabSz="914078">
              <a:defRPr/>
            </a:pPr>
            <a:r>
              <a:rPr lang="en-US" sz="1200" dirty="0">
                <a:solidFill>
                  <a:srgbClr val="72C5E6"/>
                </a:solidFill>
                <a:latin typeface="Calibri"/>
              </a:rPr>
              <a:t>SSH Reverse Tunneling</a:t>
            </a:r>
          </a:p>
        </p:txBody>
      </p:sp>
      <p:sp>
        <p:nvSpPr>
          <p:cNvPr id="513" name="TextBox 512">
            <a:extLst>
              <a:ext uri="{FF2B5EF4-FFF2-40B4-BE49-F238E27FC236}">
                <a16:creationId xmlns:a16="http://schemas.microsoft.com/office/drawing/2014/main" id="{873D8D5F-3F83-1742-AC20-CF9E4FD41191}"/>
              </a:ext>
            </a:extLst>
          </p:cNvPr>
          <p:cNvSpPr txBox="1"/>
          <p:nvPr/>
        </p:nvSpPr>
        <p:spPr>
          <a:xfrm>
            <a:off x="9157881" y="3547142"/>
            <a:ext cx="1483680" cy="453842"/>
          </a:xfrm>
          <a:prstGeom prst="rect">
            <a:avLst/>
          </a:prstGeom>
          <a:noFill/>
        </p:spPr>
        <p:txBody>
          <a:bodyPr wrap="square" rtlCol="0">
            <a:spAutoFit/>
          </a:bodyPr>
          <a:lstStyle>
            <a:defPPr>
              <a:defRPr lang="en-US"/>
            </a:defPPr>
            <a:lvl1pPr>
              <a:defRPr sz="1800">
                <a:solidFill>
                  <a:schemeClr val="accent6">
                    <a:lumMod val="50000"/>
                  </a:schemeClr>
                </a:solidFill>
              </a:defRPr>
            </a:lvl1pPr>
          </a:lstStyle>
          <a:p>
            <a:pPr algn="ctr" defTabSz="1218528">
              <a:lnSpc>
                <a:spcPts val="1400"/>
              </a:lnSpc>
              <a:defRPr/>
            </a:pPr>
            <a:r>
              <a:rPr lang="en-US" sz="1400" dirty="0">
                <a:solidFill>
                  <a:srgbClr val="EF4138"/>
                </a:solidFill>
                <a:latin typeface="Calibri"/>
              </a:rPr>
              <a:t>Secure Remote </a:t>
            </a:r>
          </a:p>
          <a:p>
            <a:pPr algn="ctr" defTabSz="1218528">
              <a:lnSpc>
                <a:spcPts val="1400"/>
              </a:lnSpc>
              <a:defRPr/>
            </a:pPr>
            <a:r>
              <a:rPr lang="en-US" sz="1400" dirty="0">
                <a:solidFill>
                  <a:srgbClr val="EF4138"/>
                </a:solidFill>
                <a:latin typeface="Calibri"/>
              </a:rPr>
              <a:t>Access (Site)</a:t>
            </a:r>
          </a:p>
        </p:txBody>
      </p:sp>
      <p:pic>
        <p:nvPicPr>
          <p:cNvPr id="514" name="Picture 513">
            <a:extLst>
              <a:ext uri="{FF2B5EF4-FFF2-40B4-BE49-F238E27FC236}">
                <a16:creationId xmlns:a16="http://schemas.microsoft.com/office/drawing/2014/main" id="{1EE45EAF-10C4-684D-B6AA-EEEB34687B0E}"/>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442182" y="3950595"/>
            <a:ext cx="984908" cy="363837"/>
          </a:xfrm>
          <a:prstGeom prst="rect">
            <a:avLst/>
          </a:prstGeom>
        </p:spPr>
      </p:pic>
      <p:cxnSp>
        <p:nvCxnSpPr>
          <p:cNvPr id="515" name="Straight Connector 514">
            <a:extLst>
              <a:ext uri="{FF2B5EF4-FFF2-40B4-BE49-F238E27FC236}">
                <a16:creationId xmlns:a16="http://schemas.microsoft.com/office/drawing/2014/main" id="{E3AC61A5-8CFB-A74E-BADA-FA61CEF37179}"/>
              </a:ext>
            </a:extLst>
          </p:cNvPr>
          <p:cNvCxnSpPr>
            <a:cxnSpLocks/>
          </p:cNvCxnSpPr>
          <p:nvPr/>
        </p:nvCxnSpPr>
        <p:spPr>
          <a:xfrm>
            <a:off x="9682446" y="4314433"/>
            <a:ext cx="0" cy="416828"/>
          </a:xfrm>
          <a:prstGeom prst="line">
            <a:avLst/>
          </a:prstGeom>
          <a:ln w="15875">
            <a:solidFill>
              <a:schemeClr val="accent1"/>
            </a:solidFill>
            <a:headEnd type="triangle" w="sm" len="sm"/>
            <a:tailEnd type="none" w="sm" len="sm"/>
          </a:ln>
        </p:spPr>
        <p:style>
          <a:lnRef idx="1">
            <a:schemeClr val="accent1"/>
          </a:lnRef>
          <a:fillRef idx="0">
            <a:schemeClr val="accent1"/>
          </a:fillRef>
          <a:effectRef idx="0">
            <a:schemeClr val="accent1"/>
          </a:effectRef>
          <a:fontRef idx="minor">
            <a:schemeClr val="tx1"/>
          </a:fontRef>
        </p:style>
      </p:cxnSp>
      <p:pic>
        <p:nvPicPr>
          <p:cNvPr id="516" name="Picture 515">
            <a:extLst>
              <a:ext uri="{FF2B5EF4-FFF2-40B4-BE49-F238E27FC236}">
                <a16:creationId xmlns:a16="http://schemas.microsoft.com/office/drawing/2014/main" id="{F6DD63D8-2DD3-4749-B9BB-8E883E477455}"/>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5287432" y="5424026"/>
            <a:ext cx="791181" cy="292272"/>
          </a:xfrm>
          <a:prstGeom prst="rect">
            <a:avLst/>
          </a:prstGeom>
        </p:spPr>
      </p:pic>
      <p:cxnSp>
        <p:nvCxnSpPr>
          <p:cNvPr id="517" name="Straight Connector 516">
            <a:extLst>
              <a:ext uri="{FF2B5EF4-FFF2-40B4-BE49-F238E27FC236}">
                <a16:creationId xmlns:a16="http://schemas.microsoft.com/office/drawing/2014/main" id="{1E9759D3-5933-A94D-865C-FFDF47CA5BA8}"/>
              </a:ext>
            </a:extLst>
          </p:cNvPr>
          <p:cNvCxnSpPr>
            <a:cxnSpLocks noChangeAspect="1"/>
          </p:cNvCxnSpPr>
          <p:nvPr/>
        </p:nvCxnSpPr>
        <p:spPr>
          <a:xfrm flipH="1">
            <a:off x="5769535" y="7756308"/>
            <a:ext cx="6624000" cy="0"/>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sp>
        <p:nvSpPr>
          <p:cNvPr id="518" name="TextBox 517">
            <a:extLst>
              <a:ext uri="{FF2B5EF4-FFF2-40B4-BE49-F238E27FC236}">
                <a16:creationId xmlns:a16="http://schemas.microsoft.com/office/drawing/2014/main" id="{BBFAFF42-453C-3D47-AAED-096BFC7BD392}"/>
              </a:ext>
            </a:extLst>
          </p:cNvPr>
          <p:cNvSpPr txBox="1"/>
          <p:nvPr/>
        </p:nvSpPr>
        <p:spPr>
          <a:xfrm>
            <a:off x="6916026" y="5255628"/>
            <a:ext cx="581249" cy="274306"/>
          </a:xfrm>
          <a:prstGeom prst="rect">
            <a:avLst/>
          </a:prstGeom>
          <a:noFill/>
        </p:spPr>
        <p:txBody>
          <a:bodyPr wrap="none" rtlCol="0">
            <a:spAutoFit/>
          </a:bodyPr>
          <a:lstStyle>
            <a:defPPr>
              <a:defRPr lang="en-US"/>
            </a:defPPr>
            <a:lvl1pPr>
              <a:defRPr sz="1800">
                <a:solidFill>
                  <a:schemeClr val="accent6">
                    <a:lumMod val="50000"/>
                  </a:schemeClr>
                </a:solidFill>
              </a:defRPr>
            </a:lvl1pPr>
          </a:lstStyle>
          <a:p>
            <a:pPr algn="ctr" defTabSz="1218528">
              <a:lnSpc>
                <a:spcPts val="1400"/>
              </a:lnSpc>
              <a:defRPr/>
            </a:pPr>
            <a:r>
              <a:rPr lang="en-US" sz="1400" b="1" dirty="0">
                <a:solidFill>
                  <a:srgbClr val="FFFFFF"/>
                </a:solidFill>
                <a:latin typeface="Calibri"/>
              </a:rPr>
              <a:t>SPAN</a:t>
            </a:r>
          </a:p>
        </p:txBody>
      </p:sp>
      <p:sp>
        <p:nvSpPr>
          <p:cNvPr id="519" name="TextBox 518">
            <a:extLst>
              <a:ext uri="{FF2B5EF4-FFF2-40B4-BE49-F238E27FC236}">
                <a16:creationId xmlns:a16="http://schemas.microsoft.com/office/drawing/2014/main" id="{110961FC-E5BA-1B46-849B-6B441BE6B4F4}"/>
              </a:ext>
            </a:extLst>
          </p:cNvPr>
          <p:cNvSpPr txBox="1"/>
          <p:nvPr/>
        </p:nvSpPr>
        <p:spPr>
          <a:xfrm>
            <a:off x="7521908" y="5395439"/>
            <a:ext cx="1148776" cy="274306"/>
          </a:xfrm>
          <a:prstGeom prst="rect">
            <a:avLst/>
          </a:prstGeom>
          <a:noFill/>
        </p:spPr>
        <p:txBody>
          <a:bodyPr wrap="none" rtlCol="0">
            <a:spAutoFit/>
          </a:bodyPr>
          <a:lstStyle>
            <a:defPPr>
              <a:defRPr lang="en-US"/>
            </a:defPPr>
            <a:lvl1pPr>
              <a:defRPr sz="1800">
                <a:solidFill>
                  <a:schemeClr val="accent6">
                    <a:lumMod val="50000"/>
                  </a:schemeClr>
                </a:solidFill>
              </a:defRPr>
            </a:lvl1pPr>
          </a:lstStyle>
          <a:p>
            <a:pPr algn="ctr" defTabSz="1218528">
              <a:lnSpc>
                <a:spcPts val="1400"/>
              </a:lnSpc>
              <a:defRPr/>
            </a:pPr>
            <a:r>
              <a:rPr lang="en-US" sz="1400" b="1" dirty="0">
                <a:solidFill>
                  <a:srgbClr val="FFFFFF"/>
                </a:solidFill>
                <a:latin typeface="Calibri"/>
              </a:rPr>
              <a:t>Active Query</a:t>
            </a:r>
          </a:p>
        </p:txBody>
      </p:sp>
      <p:grpSp>
        <p:nvGrpSpPr>
          <p:cNvPr id="520" name="Group 519">
            <a:extLst>
              <a:ext uri="{FF2B5EF4-FFF2-40B4-BE49-F238E27FC236}">
                <a16:creationId xmlns:a16="http://schemas.microsoft.com/office/drawing/2014/main" id="{F97AB961-3E5C-3546-8DB3-63E7D0FAE472}"/>
              </a:ext>
            </a:extLst>
          </p:cNvPr>
          <p:cNvGrpSpPr/>
          <p:nvPr/>
        </p:nvGrpSpPr>
        <p:grpSpPr>
          <a:xfrm>
            <a:off x="8868797" y="4731601"/>
            <a:ext cx="912878" cy="272159"/>
            <a:chOff x="785145" y="5092146"/>
            <a:chExt cx="912878" cy="272159"/>
          </a:xfrm>
        </p:grpSpPr>
        <p:sp>
          <p:nvSpPr>
            <p:cNvPr id="521" name="Rectangle 520">
              <a:extLst>
                <a:ext uri="{FF2B5EF4-FFF2-40B4-BE49-F238E27FC236}">
                  <a16:creationId xmlns:a16="http://schemas.microsoft.com/office/drawing/2014/main" id="{E9427DDD-D45A-5349-820A-ECD4C2DCEF3B}"/>
                </a:ext>
              </a:extLst>
            </p:cNvPr>
            <p:cNvSpPr/>
            <p:nvPr/>
          </p:nvSpPr>
          <p:spPr>
            <a:xfrm>
              <a:off x="798023" y="5116117"/>
              <a:ext cx="229329" cy="72763"/>
            </a:xfrm>
            <a:prstGeom prst="rect">
              <a:avLst/>
            </a:prstGeom>
            <a:noFill/>
            <a:ln w="635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522" name="Rectangle 521">
              <a:extLst>
                <a:ext uri="{FF2B5EF4-FFF2-40B4-BE49-F238E27FC236}">
                  <a16:creationId xmlns:a16="http://schemas.microsoft.com/office/drawing/2014/main" id="{96E3BFB8-8619-E445-8CBD-2950AF450A0F}"/>
                </a:ext>
              </a:extLst>
            </p:cNvPr>
            <p:cNvSpPr/>
            <p:nvPr/>
          </p:nvSpPr>
          <p:spPr>
            <a:xfrm>
              <a:off x="785145" y="5092146"/>
              <a:ext cx="912878" cy="272159"/>
            </a:xfrm>
            <a:prstGeom prst="rect">
              <a:avLst/>
            </a:prstGeom>
            <a:no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523" name="Oval 522">
              <a:extLst>
                <a:ext uri="{FF2B5EF4-FFF2-40B4-BE49-F238E27FC236}">
                  <a16:creationId xmlns:a16="http://schemas.microsoft.com/office/drawing/2014/main" id="{1E3DF7BD-E628-0841-8A78-CBD5D7E25C46}"/>
                </a:ext>
              </a:extLst>
            </p:cNvPr>
            <p:cNvSpPr/>
            <p:nvPr/>
          </p:nvSpPr>
          <p:spPr>
            <a:xfrm rot="5723056">
              <a:off x="809159" y="5131318"/>
              <a:ext cx="45719" cy="45719"/>
            </a:xfrm>
            <a:prstGeom prst="ellipse">
              <a:avLst/>
            </a:prstGeom>
            <a:solidFill>
              <a:srgbClr val="D1D1D1"/>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524" name="Oval 523">
              <a:extLst>
                <a:ext uri="{FF2B5EF4-FFF2-40B4-BE49-F238E27FC236}">
                  <a16:creationId xmlns:a16="http://schemas.microsoft.com/office/drawing/2014/main" id="{1BFD63A6-2838-9244-AF27-8BC356E23C57}"/>
                </a:ext>
              </a:extLst>
            </p:cNvPr>
            <p:cNvSpPr/>
            <p:nvPr/>
          </p:nvSpPr>
          <p:spPr>
            <a:xfrm rot="5723056">
              <a:off x="840797" y="5131318"/>
              <a:ext cx="45719" cy="45719"/>
            </a:xfrm>
            <a:prstGeom prst="ellipse">
              <a:avLst/>
            </a:prstGeom>
            <a:solidFill>
              <a:srgbClr val="D1D1D1"/>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525" name="Oval 524">
              <a:extLst>
                <a:ext uri="{FF2B5EF4-FFF2-40B4-BE49-F238E27FC236}">
                  <a16:creationId xmlns:a16="http://schemas.microsoft.com/office/drawing/2014/main" id="{71997E8A-1BF9-3240-9EC0-E28119981AC3}"/>
                </a:ext>
              </a:extLst>
            </p:cNvPr>
            <p:cNvSpPr/>
            <p:nvPr/>
          </p:nvSpPr>
          <p:spPr>
            <a:xfrm rot="5723056">
              <a:off x="870882" y="5131318"/>
              <a:ext cx="45719" cy="45719"/>
            </a:xfrm>
            <a:prstGeom prst="ellipse">
              <a:avLst/>
            </a:prstGeom>
            <a:solidFill>
              <a:srgbClr val="D1D1D1"/>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526" name="Oval 525">
              <a:extLst>
                <a:ext uri="{FF2B5EF4-FFF2-40B4-BE49-F238E27FC236}">
                  <a16:creationId xmlns:a16="http://schemas.microsoft.com/office/drawing/2014/main" id="{CD33832B-79D5-F448-BA80-FFB60F98E43D}"/>
                </a:ext>
              </a:extLst>
            </p:cNvPr>
            <p:cNvSpPr/>
            <p:nvPr/>
          </p:nvSpPr>
          <p:spPr>
            <a:xfrm rot="5723056">
              <a:off x="904651" y="5132695"/>
              <a:ext cx="45719" cy="45719"/>
            </a:xfrm>
            <a:prstGeom prst="ellipse">
              <a:avLst/>
            </a:prstGeom>
            <a:solidFill>
              <a:srgbClr val="D1D1D1"/>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527" name="Oval 526">
              <a:extLst>
                <a:ext uri="{FF2B5EF4-FFF2-40B4-BE49-F238E27FC236}">
                  <a16:creationId xmlns:a16="http://schemas.microsoft.com/office/drawing/2014/main" id="{FF866F26-7215-0C44-91DD-3756476C27F4}"/>
                </a:ext>
              </a:extLst>
            </p:cNvPr>
            <p:cNvSpPr/>
            <p:nvPr/>
          </p:nvSpPr>
          <p:spPr>
            <a:xfrm rot="5723056">
              <a:off x="936289" y="5132695"/>
              <a:ext cx="45719" cy="45719"/>
            </a:xfrm>
            <a:prstGeom prst="ellipse">
              <a:avLst/>
            </a:prstGeom>
            <a:solidFill>
              <a:srgbClr val="D1D1D1"/>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rtl="1">
                <a:defRPr/>
              </a:pPr>
              <a:endParaRPr lang="en-US" sz="900">
                <a:solidFill>
                  <a:srgbClr val="FFFFFF"/>
                </a:solidFill>
                <a:latin typeface="Calibri"/>
              </a:endParaRPr>
            </a:p>
          </p:txBody>
        </p:sp>
        <p:sp>
          <p:nvSpPr>
            <p:cNvPr id="528" name="Oval 527">
              <a:extLst>
                <a:ext uri="{FF2B5EF4-FFF2-40B4-BE49-F238E27FC236}">
                  <a16:creationId xmlns:a16="http://schemas.microsoft.com/office/drawing/2014/main" id="{E93B4B4C-05B0-9246-B64B-623E01DD5CD1}"/>
                </a:ext>
              </a:extLst>
            </p:cNvPr>
            <p:cNvSpPr/>
            <p:nvPr/>
          </p:nvSpPr>
          <p:spPr>
            <a:xfrm rot="5723056">
              <a:off x="966375" y="5132695"/>
              <a:ext cx="45719" cy="45719"/>
            </a:xfrm>
            <a:prstGeom prst="ellipse">
              <a:avLst/>
            </a:prstGeom>
            <a:solidFill>
              <a:srgbClr val="D1D1D1"/>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pic>
          <p:nvPicPr>
            <p:cNvPr id="529" name="Picture 528">
              <a:extLst>
                <a:ext uri="{FF2B5EF4-FFF2-40B4-BE49-F238E27FC236}">
                  <a16:creationId xmlns:a16="http://schemas.microsoft.com/office/drawing/2014/main" id="{DBADEC7A-53DE-1F42-AFAA-71853FE0B4DE}"/>
                </a:ext>
              </a:extLst>
            </p:cNvPr>
            <p:cNvPicPr>
              <a:picLocks noChangeAspect="1"/>
            </p:cNvPicPr>
            <p:nvPr/>
          </p:nvPicPr>
          <p:blipFill>
            <a:blip r:embed="rId18" cstate="screen">
              <a:lum bright="70000" contrast="-70000"/>
              <a:extLst>
                <a:ext uri="{28A0092B-C50C-407E-A947-70E740481C1C}">
                  <a14:useLocalDpi xmlns:a14="http://schemas.microsoft.com/office/drawing/2010/main"/>
                </a:ext>
              </a:extLst>
            </a:blip>
            <a:stretch>
              <a:fillRect/>
            </a:stretch>
          </p:blipFill>
          <p:spPr>
            <a:xfrm>
              <a:off x="1048078" y="5122452"/>
              <a:ext cx="51703" cy="62512"/>
            </a:xfrm>
            <a:prstGeom prst="rect">
              <a:avLst/>
            </a:prstGeom>
            <a:ln w="6350">
              <a:solidFill>
                <a:schemeClr val="tx1"/>
              </a:solidFill>
            </a:ln>
          </p:spPr>
        </p:pic>
        <p:pic>
          <p:nvPicPr>
            <p:cNvPr id="530" name="Picture 529">
              <a:extLst>
                <a:ext uri="{FF2B5EF4-FFF2-40B4-BE49-F238E27FC236}">
                  <a16:creationId xmlns:a16="http://schemas.microsoft.com/office/drawing/2014/main" id="{D0365AB3-1673-6D4C-9C3C-E233DE638555}"/>
                </a:ext>
              </a:extLst>
            </p:cNvPr>
            <p:cNvPicPr>
              <a:picLocks noChangeAspect="1"/>
            </p:cNvPicPr>
            <p:nvPr/>
          </p:nvPicPr>
          <p:blipFill>
            <a:blip r:embed="rId18" cstate="screen">
              <a:lum bright="70000" contrast="-70000"/>
              <a:extLst>
                <a:ext uri="{28A0092B-C50C-407E-A947-70E740481C1C}">
                  <a14:useLocalDpi xmlns:a14="http://schemas.microsoft.com/office/drawing/2010/main"/>
                </a:ext>
              </a:extLst>
            </a:blip>
            <a:stretch>
              <a:fillRect/>
            </a:stretch>
          </p:blipFill>
          <p:spPr>
            <a:xfrm>
              <a:off x="1113672" y="5122452"/>
              <a:ext cx="51703" cy="62512"/>
            </a:xfrm>
            <a:prstGeom prst="rect">
              <a:avLst/>
            </a:prstGeom>
            <a:ln w="6350">
              <a:solidFill>
                <a:schemeClr val="tx1"/>
              </a:solidFill>
            </a:ln>
          </p:spPr>
        </p:pic>
        <p:pic>
          <p:nvPicPr>
            <p:cNvPr id="531" name="Picture 530">
              <a:extLst>
                <a:ext uri="{FF2B5EF4-FFF2-40B4-BE49-F238E27FC236}">
                  <a16:creationId xmlns:a16="http://schemas.microsoft.com/office/drawing/2014/main" id="{FDE0E6B5-4C80-884E-A53C-ECC7EA5FB6FE}"/>
                </a:ext>
              </a:extLst>
            </p:cNvPr>
            <p:cNvPicPr>
              <a:picLocks noChangeAspect="1"/>
            </p:cNvPicPr>
            <p:nvPr/>
          </p:nvPicPr>
          <p:blipFill>
            <a:blip r:embed="rId18" cstate="screen">
              <a:lum bright="70000" contrast="-70000"/>
              <a:extLst>
                <a:ext uri="{28A0092B-C50C-407E-A947-70E740481C1C}">
                  <a14:useLocalDpi xmlns:a14="http://schemas.microsoft.com/office/drawing/2010/main"/>
                </a:ext>
              </a:extLst>
            </a:blip>
            <a:stretch>
              <a:fillRect/>
            </a:stretch>
          </p:blipFill>
          <p:spPr>
            <a:xfrm>
              <a:off x="1183879" y="5122452"/>
              <a:ext cx="51703" cy="62512"/>
            </a:xfrm>
            <a:prstGeom prst="rect">
              <a:avLst/>
            </a:prstGeom>
            <a:ln w="6350">
              <a:solidFill>
                <a:schemeClr val="tx1"/>
              </a:solidFill>
            </a:ln>
          </p:spPr>
        </p:pic>
        <p:pic>
          <p:nvPicPr>
            <p:cNvPr id="532" name="Picture 531">
              <a:extLst>
                <a:ext uri="{FF2B5EF4-FFF2-40B4-BE49-F238E27FC236}">
                  <a16:creationId xmlns:a16="http://schemas.microsoft.com/office/drawing/2014/main" id="{607EC4BA-7F90-0E44-96A8-399746044399}"/>
                </a:ext>
              </a:extLst>
            </p:cNvPr>
            <p:cNvPicPr>
              <a:picLocks noChangeAspect="1"/>
            </p:cNvPicPr>
            <p:nvPr/>
          </p:nvPicPr>
          <p:blipFill>
            <a:blip r:embed="rId18" cstate="screen">
              <a:lum bright="70000" contrast="-70000"/>
              <a:extLst>
                <a:ext uri="{28A0092B-C50C-407E-A947-70E740481C1C}">
                  <a14:useLocalDpi xmlns:a14="http://schemas.microsoft.com/office/drawing/2010/main"/>
                </a:ext>
              </a:extLst>
            </a:blip>
            <a:stretch>
              <a:fillRect/>
            </a:stretch>
          </p:blipFill>
          <p:spPr>
            <a:xfrm>
              <a:off x="1254086" y="5122452"/>
              <a:ext cx="51703" cy="62512"/>
            </a:xfrm>
            <a:prstGeom prst="rect">
              <a:avLst/>
            </a:prstGeom>
            <a:ln w="6350">
              <a:solidFill>
                <a:schemeClr val="tx1"/>
              </a:solidFill>
            </a:ln>
          </p:spPr>
        </p:pic>
        <p:pic>
          <p:nvPicPr>
            <p:cNvPr id="533" name="Picture 532">
              <a:extLst>
                <a:ext uri="{FF2B5EF4-FFF2-40B4-BE49-F238E27FC236}">
                  <a16:creationId xmlns:a16="http://schemas.microsoft.com/office/drawing/2014/main" id="{18C8250E-DA8C-5D43-A07C-6D38B04A1633}"/>
                </a:ext>
              </a:extLst>
            </p:cNvPr>
            <p:cNvPicPr>
              <a:picLocks noChangeAspect="1"/>
            </p:cNvPicPr>
            <p:nvPr/>
          </p:nvPicPr>
          <p:blipFill>
            <a:blip r:embed="rId18" cstate="screen">
              <a:lum bright="70000" contrast="-70000"/>
              <a:extLst>
                <a:ext uri="{28A0092B-C50C-407E-A947-70E740481C1C}">
                  <a14:useLocalDpi xmlns:a14="http://schemas.microsoft.com/office/drawing/2010/main"/>
                </a:ext>
              </a:extLst>
            </a:blip>
            <a:stretch>
              <a:fillRect/>
            </a:stretch>
          </p:blipFill>
          <p:spPr>
            <a:xfrm>
              <a:off x="1324293" y="5122452"/>
              <a:ext cx="51703" cy="62512"/>
            </a:xfrm>
            <a:prstGeom prst="rect">
              <a:avLst/>
            </a:prstGeom>
            <a:ln w="6350">
              <a:solidFill>
                <a:schemeClr val="tx1"/>
              </a:solidFill>
            </a:ln>
          </p:spPr>
        </p:pic>
        <p:pic>
          <p:nvPicPr>
            <p:cNvPr id="534" name="Picture 533">
              <a:extLst>
                <a:ext uri="{FF2B5EF4-FFF2-40B4-BE49-F238E27FC236}">
                  <a16:creationId xmlns:a16="http://schemas.microsoft.com/office/drawing/2014/main" id="{8140C25A-6486-DB44-A7E8-50F24EE19354}"/>
                </a:ext>
              </a:extLst>
            </p:cNvPr>
            <p:cNvPicPr>
              <a:picLocks noChangeAspect="1"/>
            </p:cNvPicPr>
            <p:nvPr/>
          </p:nvPicPr>
          <p:blipFill>
            <a:blip r:embed="rId18" cstate="screen">
              <a:lum bright="70000" contrast="-70000"/>
              <a:extLst>
                <a:ext uri="{28A0092B-C50C-407E-A947-70E740481C1C}">
                  <a14:useLocalDpi xmlns:a14="http://schemas.microsoft.com/office/drawing/2010/main"/>
                </a:ext>
              </a:extLst>
            </a:blip>
            <a:stretch>
              <a:fillRect/>
            </a:stretch>
          </p:blipFill>
          <p:spPr>
            <a:xfrm>
              <a:off x="1394500" y="5122452"/>
              <a:ext cx="51703" cy="62512"/>
            </a:xfrm>
            <a:prstGeom prst="rect">
              <a:avLst/>
            </a:prstGeom>
            <a:ln w="6350">
              <a:solidFill>
                <a:schemeClr val="tx1"/>
              </a:solidFill>
            </a:ln>
          </p:spPr>
        </p:pic>
        <p:pic>
          <p:nvPicPr>
            <p:cNvPr id="535" name="Picture 534">
              <a:extLst>
                <a:ext uri="{FF2B5EF4-FFF2-40B4-BE49-F238E27FC236}">
                  <a16:creationId xmlns:a16="http://schemas.microsoft.com/office/drawing/2014/main" id="{ECA47D84-5443-5F4E-A187-E412BC839C09}"/>
                </a:ext>
              </a:extLst>
            </p:cNvPr>
            <p:cNvPicPr>
              <a:picLocks noChangeAspect="1"/>
            </p:cNvPicPr>
            <p:nvPr/>
          </p:nvPicPr>
          <p:blipFill>
            <a:blip r:embed="rId18" cstate="screen">
              <a:lum bright="70000" contrast="-70000"/>
              <a:extLst>
                <a:ext uri="{28A0092B-C50C-407E-A947-70E740481C1C}">
                  <a14:useLocalDpi xmlns:a14="http://schemas.microsoft.com/office/drawing/2010/main"/>
                </a:ext>
              </a:extLst>
            </a:blip>
            <a:stretch>
              <a:fillRect/>
            </a:stretch>
          </p:blipFill>
          <p:spPr>
            <a:xfrm>
              <a:off x="1464707" y="5122452"/>
              <a:ext cx="51703" cy="62512"/>
            </a:xfrm>
            <a:prstGeom prst="rect">
              <a:avLst/>
            </a:prstGeom>
            <a:ln w="6350">
              <a:solidFill>
                <a:schemeClr val="tx1"/>
              </a:solidFill>
            </a:ln>
          </p:spPr>
        </p:pic>
        <p:pic>
          <p:nvPicPr>
            <p:cNvPr id="536" name="Picture 535">
              <a:extLst>
                <a:ext uri="{FF2B5EF4-FFF2-40B4-BE49-F238E27FC236}">
                  <a16:creationId xmlns:a16="http://schemas.microsoft.com/office/drawing/2014/main" id="{622986C3-B48A-2E4F-97FD-6F848E041A73}"/>
                </a:ext>
              </a:extLst>
            </p:cNvPr>
            <p:cNvPicPr>
              <a:picLocks noChangeAspect="1"/>
            </p:cNvPicPr>
            <p:nvPr/>
          </p:nvPicPr>
          <p:blipFill>
            <a:blip r:embed="rId18" cstate="screen">
              <a:lum bright="70000" contrast="-70000"/>
              <a:extLst>
                <a:ext uri="{28A0092B-C50C-407E-A947-70E740481C1C}">
                  <a14:useLocalDpi xmlns:a14="http://schemas.microsoft.com/office/drawing/2010/main"/>
                </a:ext>
              </a:extLst>
            </a:blip>
            <a:stretch>
              <a:fillRect/>
            </a:stretch>
          </p:blipFill>
          <p:spPr>
            <a:xfrm>
              <a:off x="1534914" y="5122452"/>
              <a:ext cx="51703" cy="62512"/>
            </a:xfrm>
            <a:prstGeom prst="rect">
              <a:avLst/>
            </a:prstGeom>
            <a:ln w="6350">
              <a:solidFill>
                <a:schemeClr val="tx1"/>
              </a:solidFill>
            </a:ln>
          </p:spPr>
        </p:pic>
        <p:pic>
          <p:nvPicPr>
            <p:cNvPr id="537" name="Picture 536">
              <a:extLst>
                <a:ext uri="{FF2B5EF4-FFF2-40B4-BE49-F238E27FC236}">
                  <a16:creationId xmlns:a16="http://schemas.microsoft.com/office/drawing/2014/main" id="{ECBC46F0-03D5-5C4C-BB1B-31F9D63CDC7E}"/>
                </a:ext>
              </a:extLst>
            </p:cNvPr>
            <p:cNvPicPr>
              <a:picLocks noChangeAspect="1"/>
            </p:cNvPicPr>
            <p:nvPr/>
          </p:nvPicPr>
          <p:blipFill>
            <a:blip r:embed="rId18" cstate="screen">
              <a:lum bright="70000" contrast="-70000"/>
              <a:extLst>
                <a:ext uri="{28A0092B-C50C-407E-A947-70E740481C1C}">
                  <a14:useLocalDpi xmlns:a14="http://schemas.microsoft.com/office/drawing/2010/main"/>
                </a:ext>
              </a:extLst>
            </a:blip>
            <a:stretch>
              <a:fillRect/>
            </a:stretch>
          </p:blipFill>
          <p:spPr>
            <a:xfrm>
              <a:off x="1605121" y="5122452"/>
              <a:ext cx="51703" cy="62512"/>
            </a:xfrm>
            <a:prstGeom prst="rect">
              <a:avLst/>
            </a:prstGeom>
            <a:ln w="6350">
              <a:solidFill>
                <a:schemeClr val="tx1"/>
              </a:solidFill>
            </a:ln>
          </p:spPr>
        </p:pic>
        <p:pic>
          <p:nvPicPr>
            <p:cNvPr id="538" name="Picture 537">
              <a:extLst>
                <a:ext uri="{FF2B5EF4-FFF2-40B4-BE49-F238E27FC236}">
                  <a16:creationId xmlns:a16="http://schemas.microsoft.com/office/drawing/2014/main" id="{0F4E04FB-B6B9-A844-8BF7-F61E8AEF69B7}"/>
                </a:ext>
              </a:extLst>
            </p:cNvPr>
            <p:cNvPicPr>
              <a:picLocks noChangeAspect="1"/>
            </p:cNvPicPr>
            <p:nvPr/>
          </p:nvPicPr>
          <p:blipFill>
            <a:blip r:embed="rId19" cstate="screen">
              <a:lum bright="70000" contrast="-70000"/>
              <a:extLst>
                <a:ext uri="{28A0092B-C50C-407E-A947-70E740481C1C}">
                  <a14:useLocalDpi xmlns:a14="http://schemas.microsoft.com/office/drawing/2010/main"/>
                </a:ext>
              </a:extLst>
            </a:blip>
            <a:stretch>
              <a:fillRect/>
            </a:stretch>
          </p:blipFill>
          <p:spPr>
            <a:xfrm>
              <a:off x="814493" y="5257623"/>
              <a:ext cx="84860" cy="77949"/>
            </a:xfrm>
            <a:prstGeom prst="rect">
              <a:avLst/>
            </a:prstGeom>
            <a:ln w="6350">
              <a:solidFill>
                <a:schemeClr val="tx1"/>
              </a:solidFill>
            </a:ln>
          </p:spPr>
        </p:pic>
        <p:sp>
          <p:nvSpPr>
            <p:cNvPr id="539" name="Oval 538">
              <a:extLst>
                <a:ext uri="{FF2B5EF4-FFF2-40B4-BE49-F238E27FC236}">
                  <a16:creationId xmlns:a16="http://schemas.microsoft.com/office/drawing/2014/main" id="{200FD9FC-086E-CF4C-8B61-4BF443A840BC}"/>
                </a:ext>
              </a:extLst>
            </p:cNvPr>
            <p:cNvSpPr/>
            <p:nvPr/>
          </p:nvSpPr>
          <p:spPr>
            <a:xfrm>
              <a:off x="913997" y="5215394"/>
              <a:ext cx="23423" cy="23225"/>
            </a:xfrm>
            <a:prstGeom prst="ellipse">
              <a:avLst/>
            </a:prstGeom>
            <a:solidFill>
              <a:srgbClr val="D1D1D1"/>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540" name="Oval 539">
              <a:extLst>
                <a:ext uri="{FF2B5EF4-FFF2-40B4-BE49-F238E27FC236}">
                  <a16:creationId xmlns:a16="http://schemas.microsoft.com/office/drawing/2014/main" id="{CAD702C4-A223-4F4C-B973-488BFEF6BBA1}"/>
                </a:ext>
              </a:extLst>
            </p:cNvPr>
            <p:cNvSpPr/>
            <p:nvPr/>
          </p:nvSpPr>
          <p:spPr>
            <a:xfrm>
              <a:off x="880712" y="5216450"/>
              <a:ext cx="23423" cy="23225"/>
            </a:xfrm>
            <a:prstGeom prst="ellipse">
              <a:avLst/>
            </a:prstGeom>
            <a:solidFill>
              <a:srgbClr val="D1D1D1"/>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dirty="0">
                <a:solidFill>
                  <a:srgbClr val="FFFFFF"/>
                </a:solidFill>
                <a:latin typeface="Calibri"/>
              </a:endParaRPr>
            </a:p>
          </p:txBody>
        </p:sp>
        <p:pic>
          <p:nvPicPr>
            <p:cNvPr id="541" name="Picture 540">
              <a:extLst>
                <a:ext uri="{FF2B5EF4-FFF2-40B4-BE49-F238E27FC236}">
                  <a16:creationId xmlns:a16="http://schemas.microsoft.com/office/drawing/2014/main" id="{1C61591D-704C-1C4B-94B3-79FCCDCB958A}"/>
                </a:ext>
              </a:extLst>
            </p:cNvPr>
            <p:cNvPicPr>
              <a:picLocks noChangeAspect="1"/>
            </p:cNvPicPr>
            <p:nvPr/>
          </p:nvPicPr>
          <p:blipFill>
            <a:blip r:embed="rId19" cstate="screen">
              <a:lum bright="70000" contrast="-70000"/>
              <a:extLst>
                <a:ext uri="{28A0092B-C50C-407E-A947-70E740481C1C}">
                  <a14:useLocalDpi xmlns:a14="http://schemas.microsoft.com/office/drawing/2010/main"/>
                </a:ext>
              </a:extLst>
            </a:blip>
            <a:stretch>
              <a:fillRect/>
            </a:stretch>
          </p:blipFill>
          <p:spPr>
            <a:xfrm>
              <a:off x="919542" y="5257622"/>
              <a:ext cx="84860" cy="77949"/>
            </a:xfrm>
            <a:prstGeom prst="rect">
              <a:avLst/>
            </a:prstGeom>
            <a:ln w="6350">
              <a:solidFill>
                <a:schemeClr val="tx1"/>
              </a:solidFill>
            </a:ln>
          </p:spPr>
        </p:pic>
        <p:grpSp>
          <p:nvGrpSpPr>
            <p:cNvPr id="542" name="Group 541">
              <a:extLst>
                <a:ext uri="{FF2B5EF4-FFF2-40B4-BE49-F238E27FC236}">
                  <a16:creationId xmlns:a16="http://schemas.microsoft.com/office/drawing/2014/main" id="{5B0CEA8B-A1CE-E74B-B91B-17D214F5E425}"/>
                </a:ext>
              </a:extLst>
            </p:cNvPr>
            <p:cNvGrpSpPr/>
            <p:nvPr/>
          </p:nvGrpSpPr>
          <p:grpSpPr>
            <a:xfrm>
              <a:off x="1165375" y="5266630"/>
              <a:ext cx="268753" cy="61230"/>
              <a:chOff x="4396740" y="5661108"/>
              <a:chExt cx="1107440" cy="257810"/>
            </a:xfrm>
          </p:grpSpPr>
          <p:sp>
            <p:nvSpPr>
              <p:cNvPr id="546" name="Rectangle 545">
                <a:extLst>
                  <a:ext uri="{FF2B5EF4-FFF2-40B4-BE49-F238E27FC236}">
                    <a16:creationId xmlns:a16="http://schemas.microsoft.com/office/drawing/2014/main" id="{7A67774B-FA68-F24E-AF62-A8C010784F2B}"/>
                  </a:ext>
                </a:extLst>
              </p:cNvPr>
              <p:cNvSpPr/>
              <p:nvPr/>
            </p:nvSpPr>
            <p:spPr>
              <a:xfrm>
                <a:off x="4396740" y="5661108"/>
                <a:ext cx="1107440" cy="257810"/>
              </a:xfrm>
              <a:prstGeom prst="rect">
                <a:avLst/>
              </a:prstGeom>
              <a:solidFill>
                <a:srgbClr val="D1D1D1"/>
              </a:solidFill>
              <a:ln w="635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547" name="Rectangle 546">
                <a:extLst>
                  <a:ext uri="{FF2B5EF4-FFF2-40B4-BE49-F238E27FC236}">
                    <a16:creationId xmlns:a16="http://schemas.microsoft.com/office/drawing/2014/main" id="{25C77340-7C99-9145-A8BE-ECA470CE14C7}"/>
                  </a:ext>
                </a:extLst>
              </p:cNvPr>
              <p:cNvSpPr/>
              <p:nvPr/>
            </p:nvSpPr>
            <p:spPr>
              <a:xfrm>
                <a:off x="4465093"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548" name="Rectangle 547">
                <a:extLst>
                  <a:ext uri="{FF2B5EF4-FFF2-40B4-BE49-F238E27FC236}">
                    <a16:creationId xmlns:a16="http://schemas.microsoft.com/office/drawing/2014/main" id="{4302658E-A4A2-9C47-A2AA-6C0DB1F37676}"/>
                  </a:ext>
                </a:extLst>
              </p:cNvPr>
              <p:cNvSpPr/>
              <p:nvPr/>
            </p:nvSpPr>
            <p:spPr>
              <a:xfrm>
                <a:off x="4546056"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549" name="Rectangle 548">
                <a:extLst>
                  <a:ext uri="{FF2B5EF4-FFF2-40B4-BE49-F238E27FC236}">
                    <a16:creationId xmlns:a16="http://schemas.microsoft.com/office/drawing/2014/main" id="{0BBEDD5E-EC6E-624C-A9A0-FB4A5AE95567}"/>
                  </a:ext>
                </a:extLst>
              </p:cNvPr>
              <p:cNvSpPr/>
              <p:nvPr/>
            </p:nvSpPr>
            <p:spPr>
              <a:xfrm>
                <a:off x="4627019"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550" name="Rectangle 549">
                <a:extLst>
                  <a:ext uri="{FF2B5EF4-FFF2-40B4-BE49-F238E27FC236}">
                    <a16:creationId xmlns:a16="http://schemas.microsoft.com/office/drawing/2014/main" id="{94C42F83-DA26-A04F-A8E0-7944CFAB9C9B}"/>
                  </a:ext>
                </a:extLst>
              </p:cNvPr>
              <p:cNvSpPr/>
              <p:nvPr/>
            </p:nvSpPr>
            <p:spPr>
              <a:xfrm>
                <a:off x="4707982"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551" name="Rectangle 550">
                <a:extLst>
                  <a:ext uri="{FF2B5EF4-FFF2-40B4-BE49-F238E27FC236}">
                    <a16:creationId xmlns:a16="http://schemas.microsoft.com/office/drawing/2014/main" id="{719EBA6A-5875-1F47-84A8-635B4C98BCD9}"/>
                  </a:ext>
                </a:extLst>
              </p:cNvPr>
              <p:cNvSpPr/>
              <p:nvPr/>
            </p:nvSpPr>
            <p:spPr>
              <a:xfrm>
                <a:off x="4788945"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552" name="Rectangle 551">
                <a:extLst>
                  <a:ext uri="{FF2B5EF4-FFF2-40B4-BE49-F238E27FC236}">
                    <a16:creationId xmlns:a16="http://schemas.microsoft.com/office/drawing/2014/main" id="{60CE0D59-B0D9-8D4F-9882-49D591DE23AA}"/>
                  </a:ext>
                </a:extLst>
              </p:cNvPr>
              <p:cNvSpPr/>
              <p:nvPr/>
            </p:nvSpPr>
            <p:spPr>
              <a:xfrm>
                <a:off x="4869908"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553" name="Rectangle 552">
                <a:extLst>
                  <a:ext uri="{FF2B5EF4-FFF2-40B4-BE49-F238E27FC236}">
                    <a16:creationId xmlns:a16="http://schemas.microsoft.com/office/drawing/2014/main" id="{8A7434B5-95C2-B14C-8166-0A4D9C44561D}"/>
                  </a:ext>
                </a:extLst>
              </p:cNvPr>
              <p:cNvSpPr/>
              <p:nvPr/>
            </p:nvSpPr>
            <p:spPr>
              <a:xfrm>
                <a:off x="4950871"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554" name="Rectangle 553">
                <a:extLst>
                  <a:ext uri="{FF2B5EF4-FFF2-40B4-BE49-F238E27FC236}">
                    <a16:creationId xmlns:a16="http://schemas.microsoft.com/office/drawing/2014/main" id="{62DBC6DA-B5CE-FC4D-BDD5-A2BD80D018F4}"/>
                  </a:ext>
                </a:extLst>
              </p:cNvPr>
              <p:cNvSpPr/>
              <p:nvPr/>
            </p:nvSpPr>
            <p:spPr>
              <a:xfrm>
                <a:off x="5031834"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555" name="Rectangle 554">
                <a:extLst>
                  <a:ext uri="{FF2B5EF4-FFF2-40B4-BE49-F238E27FC236}">
                    <a16:creationId xmlns:a16="http://schemas.microsoft.com/office/drawing/2014/main" id="{E0AC1FBB-59FF-394B-B4A8-021D4A9209DE}"/>
                  </a:ext>
                </a:extLst>
              </p:cNvPr>
              <p:cNvSpPr/>
              <p:nvPr/>
            </p:nvSpPr>
            <p:spPr>
              <a:xfrm>
                <a:off x="5112797"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556" name="Rectangle 555">
                <a:extLst>
                  <a:ext uri="{FF2B5EF4-FFF2-40B4-BE49-F238E27FC236}">
                    <a16:creationId xmlns:a16="http://schemas.microsoft.com/office/drawing/2014/main" id="{B844A953-A28F-114E-9775-D3A659297B69}"/>
                  </a:ext>
                </a:extLst>
              </p:cNvPr>
              <p:cNvSpPr/>
              <p:nvPr/>
            </p:nvSpPr>
            <p:spPr>
              <a:xfrm>
                <a:off x="5193760"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557" name="Rectangle 556">
                <a:extLst>
                  <a:ext uri="{FF2B5EF4-FFF2-40B4-BE49-F238E27FC236}">
                    <a16:creationId xmlns:a16="http://schemas.microsoft.com/office/drawing/2014/main" id="{DE0428DE-E57B-D548-A22E-0F269BD62878}"/>
                  </a:ext>
                </a:extLst>
              </p:cNvPr>
              <p:cNvSpPr/>
              <p:nvPr/>
            </p:nvSpPr>
            <p:spPr>
              <a:xfrm>
                <a:off x="5274723"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558" name="Rectangle 557">
                <a:extLst>
                  <a:ext uri="{FF2B5EF4-FFF2-40B4-BE49-F238E27FC236}">
                    <a16:creationId xmlns:a16="http://schemas.microsoft.com/office/drawing/2014/main" id="{F8D752B2-AC8B-F045-8E12-A6DE091830CB}"/>
                  </a:ext>
                </a:extLst>
              </p:cNvPr>
              <p:cNvSpPr/>
              <p:nvPr/>
            </p:nvSpPr>
            <p:spPr>
              <a:xfrm>
                <a:off x="5355686"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559" name="Rectangle 558">
                <a:extLst>
                  <a:ext uri="{FF2B5EF4-FFF2-40B4-BE49-F238E27FC236}">
                    <a16:creationId xmlns:a16="http://schemas.microsoft.com/office/drawing/2014/main" id="{3230CE9F-EEA8-7346-8C5E-CE82683A2539}"/>
                  </a:ext>
                </a:extLst>
              </p:cNvPr>
              <p:cNvSpPr/>
              <p:nvPr/>
            </p:nvSpPr>
            <p:spPr>
              <a:xfrm>
                <a:off x="4465093"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560" name="Rectangle 559">
                <a:extLst>
                  <a:ext uri="{FF2B5EF4-FFF2-40B4-BE49-F238E27FC236}">
                    <a16:creationId xmlns:a16="http://schemas.microsoft.com/office/drawing/2014/main" id="{E6F675EE-DDBF-DA48-AF29-23A3B8778F4E}"/>
                  </a:ext>
                </a:extLst>
              </p:cNvPr>
              <p:cNvSpPr/>
              <p:nvPr/>
            </p:nvSpPr>
            <p:spPr>
              <a:xfrm>
                <a:off x="4546055"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561" name="Rectangle 560">
                <a:extLst>
                  <a:ext uri="{FF2B5EF4-FFF2-40B4-BE49-F238E27FC236}">
                    <a16:creationId xmlns:a16="http://schemas.microsoft.com/office/drawing/2014/main" id="{2A562346-D36D-634A-9F27-C1FD909121AB}"/>
                  </a:ext>
                </a:extLst>
              </p:cNvPr>
              <p:cNvSpPr/>
              <p:nvPr/>
            </p:nvSpPr>
            <p:spPr>
              <a:xfrm>
                <a:off x="4627017"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562" name="Rectangle 561">
                <a:extLst>
                  <a:ext uri="{FF2B5EF4-FFF2-40B4-BE49-F238E27FC236}">
                    <a16:creationId xmlns:a16="http://schemas.microsoft.com/office/drawing/2014/main" id="{50D53BFB-A206-C540-BE5D-496230F61D74}"/>
                  </a:ext>
                </a:extLst>
              </p:cNvPr>
              <p:cNvSpPr/>
              <p:nvPr/>
            </p:nvSpPr>
            <p:spPr>
              <a:xfrm>
                <a:off x="4707979"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563" name="Rectangle 562">
                <a:extLst>
                  <a:ext uri="{FF2B5EF4-FFF2-40B4-BE49-F238E27FC236}">
                    <a16:creationId xmlns:a16="http://schemas.microsoft.com/office/drawing/2014/main" id="{606707C3-EB46-2344-872B-8885384DCA9D}"/>
                  </a:ext>
                </a:extLst>
              </p:cNvPr>
              <p:cNvSpPr/>
              <p:nvPr/>
            </p:nvSpPr>
            <p:spPr>
              <a:xfrm>
                <a:off x="4788941"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564" name="Rectangle 563">
                <a:extLst>
                  <a:ext uri="{FF2B5EF4-FFF2-40B4-BE49-F238E27FC236}">
                    <a16:creationId xmlns:a16="http://schemas.microsoft.com/office/drawing/2014/main" id="{7EC10E7F-1356-C948-B9EF-29AB3F45C2A6}"/>
                  </a:ext>
                </a:extLst>
              </p:cNvPr>
              <p:cNvSpPr/>
              <p:nvPr/>
            </p:nvSpPr>
            <p:spPr>
              <a:xfrm>
                <a:off x="4869903"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565" name="Rectangle 564">
                <a:extLst>
                  <a:ext uri="{FF2B5EF4-FFF2-40B4-BE49-F238E27FC236}">
                    <a16:creationId xmlns:a16="http://schemas.microsoft.com/office/drawing/2014/main" id="{66819C1F-7650-A546-911E-4993B00A73B9}"/>
                  </a:ext>
                </a:extLst>
              </p:cNvPr>
              <p:cNvSpPr/>
              <p:nvPr/>
            </p:nvSpPr>
            <p:spPr>
              <a:xfrm>
                <a:off x="4950865"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566" name="Rectangle 565">
                <a:extLst>
                  <a:ext uri="{FF2B5EF4-FFF2-40B4-BE49-F238E27FC236}">
                    <a16:creationId xmlns:a16="http://schemas.microsoft.com/office/drawing/2014/main" id="{5BD0FDA4-E154-CF4B-A8BE-8C2BA1392780}"/>
                  </a:ext>
                </a:extLst>
              </p:cNvPr>
              <p:cNvSpPr/>
              <p:nvPr/>
            </p:nvSpPr>
            <p:spPr>
              <a:xfrm>
                <a:off x="5031827"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567" name="Rectangle 566">
                <a:extLst>
                  <a:ext uri="{FF2B5EF4-FFF2-40B4-BE49-F238E27FC236}">
                    <a16:creationId xmlns:a16="http://schemas.microsoft.com/office/drawing/2014/main" id="{C33EBCD3-F931-244C-A665-650B1A3C2438}"/>
                  </a:ext>
                </a:extLst>
              </p:cNvPr>
              <p:cNvSpPr/>
              <p:nvPr/>
            </p:nvSpPr>
            <p:spPr>
              <a:xfrm>
                <a:off x="5112789"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568" name="Rectangle 567">
                <a:extLst>
                  <a:ext uri="{FF2B5EF4-FFF2-40B4-BE49-F238E27FC236}">
                    <a16:creationId xmlns:a16="http://schemas.microsoft.com/office/drawing/2014/main" id="{D35B000C-4EE3-A544-829D-4A39F092D66A}"/>
                  </a:ext>
                </a:extLst>
              </p:cNvPr>
              <p:cNvSpPr/>
              <p:nvPr/>
            </p:nvSpPr>
            <p:spPr>
              <a:xfrm>
                <a:off x="5193751"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569" name="Rectangle 568">
                <a:extLst>
                  <a:ext uri="{FF2B5EF4-FFF2-40B4-BE49-F238E27FC236}">
                    <a16:creationId xmlns:a16="http://schemas.microsoft.com/office/drawing/2014/main" id="{9E646918-D1B4-A24B-8356-DCE123AC3B2C}"/>
                  </a:ext>
                </a:extLst>
              </p:cNvPr>
              <p:cNvSpPr/>
              <p:nvPr/>
            </p:nvSpPr>
            <p:spPr>
              <a:xfrm>
                <a:off x="5274713"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570" name="Rectangle 569">
                <a:extLst>
                  <a:ext uri="{FF2B5EF4-FFF2-40B4-BE49-F238E27FC236}">
                    <a16:creationId xmlns:a16="http://schemas.microsoft.com/office/drawing/2014/main" id="{AEBD1FAC-DA07-294B-B8D9-E71B16B394B1}"/>
                  </a:ext>
                </a:extLst>
              </p:cNvPr>
              <p:cNvSpPr/>
              <p:nvPr/>
            </p:nvSpPr>
            <p:spPr>
              <a:xfrm>
                <a:off x="5355685"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grpSp>
        <p:pic>
          <p:nvPicPr>
            <p:cNvPr id="543" name="Picture 542">
              <a:extLst>
                <a:ext uri="{FF2B5EF4-FFF2-40B4-BE49-F238E27FC236}">
                  <a16:creationId xmlns:a16="http://schemas.microsoft.com/office/drawing/2014/main" id="{248BC527-E243-784A-A71E-1F797FB2DFE2}"/>
                </a:ext>
              </a:extLst>
            </p:cNvPr>
            <p:cNvPicPr>
              <a:picLocks noChangeAspect="1"/>
            </p:cNvPicPr>
            <p:nvPr/>
          </p:nvPicPr>
          <p:blipFill>
            <a:blip r:embed="rId19" cstate="screen">
              <a:lum bright="70000" contrast="-70000"/>
              <a:extLst>
                <a:ext uri="{28A0092B-C50C-407E-A947-70E740481C1C}">
                  <a14:useLocalDpi xmlns:a14="http://schemas.microsoft.com/office/drawing/2010/main"/>
                </a:ext>
              </a:extLst>
            </a:blip>
            <a:stretch>
              <a:fillRect/>
            </a:stretch>
          </p:blipFill>
          <p:spPr>
            <a:xfrm>
              <a:off x="1577238" y="5259644"/>
              <a:ext cx="84860" cy="77949"/>
            </a:xfrm>
            <a:prstGeom prst="rect">
              <a:avLst/>
            </a:prstGeom>
            <a:ln w="6350">
              <a:solidFill>
                <a:schemeClr val="tx1"/>
              </a:solidFill>
            </a:ln>
          </p:spPr>
        </p:pic>
        <p:sp>
          <p:nvSpPr>
            <p:cNvPr id="544" name="Rectangle 543">
              <a:extLst>
                <a:ext uri="{FF2B5EF4-FFF2-40B4-BE49-F238E27FC236}">
                  <a16:creationId xmlns:a16="http://schemas.microsoft.com/office/drawing/2014/main" id="{4A7A873E-7134-B840-BE18-F81C86AB1618}"/>
                </a:ext>
              </a:extLst>
            </p:cNvPr>
            <p:cNvSpPr/>
            <p:nvPr/>
          </p:nvSpPr>
          <p:spPr>
            <a:xfrm>
              <a:off x="1031773" y="5279352"/>
              <a:ext cx="22499" cy="46257"/>
            </a:xfrm>
            <a:prstGeom prst="rect">
              <a:avLst/>
            </a:prstGeom>
            <a:noFill/>
            <a:ln w="635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dirty="0">
                <a:solidFill>
                  <a:srgbClr val="FFFFFF"/>
                </a:solidFill>
                <a:latin typeface="Calibri"/>
              </a:endParaRPr>
            </a:p>
          </p:txBody>
        </p:sp>
        <p:sp>
          <p:nvSpPr>
            <p:cNvPr id="545" name="Rectangle 544">
              <a:extLst>
                <a:ext uri="{FF2B5EF4-FFF2-40B4-BE49-F238E27FC236}">
                  <a16:creationId xmlns:a16="http://schemas.microsoft.com/office/drawing/2014/main" id="{334467C0-86F8-8844-9174-BBAFF6490519}"/>
                </a:ext>
              </a:extLst>
            </p:cNvPr>
            <p:cNvSpPr/>
            <p:nvPr/>
          </p:nvSpPr>
          <p:spPr>
            <a:xfrm>
              <a:off x="1043546" y="5284385"/>
              <a:ext cx="4532" cy="36190"/>
            </a:xfrm>
            <a:prstGeom prst="rect">
              <a:avLst/>
            </a:prstGeom>
            <a:solidFill>
              <a:srgbClr val="D1D1D1"/>
            </a:solidFill>
            <a:ln w="635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dirty="0">
                <a:solidFill>
                  <a:srgbClr val="FFFFFF"/>
                </a:solidFill>
                <a:latin typeface="Calibri"/>
              </a:endParaRPr>
            </a:p>
          </p:txBody>
        </p:sp>
      </p:grpSp>
      <p:pic>
        <p:nvPicPr>
          <p:cNvPr id="571" name="Picture 570">
            <a:extLst>
              <a:ext uri="{FF2B5EF4-FFF2-40B4-BE49-F238E27FC236}">
                <a16:creationId xmlns:a16="http://schemas.microsoft.com/office/drawing/2014/main" id="{709E052C-0FCA-8E47-B2E5-F14FE96215E7}"/>
              </a:ext>
            </a:extLst>
          </p:cNvPr>
          <p:cNvPicPr>
            <a:picLocks noChangeAspect="1"/>
          </p:cNvPicPr>
          <p:nvPr/>
        </p:nvPicPr>
        <p:blipFill>
          <a:blip r:embed="rId4" cstate="email">
            <a:lum bright="70000" contrast="-70000"/>
            <a:extLst>
              <a:ext uri="{28A0092B-C50C-407E-A947-70E740481C1C}">
                <a14:useLocalDpi xmlns:a14="http://schemas.microsoft.com/office/drawing/2010/main"/>
              </a:ext>
            </a:extLst>
          </a:blip>
          <a:stretch>
            <a:fillRect/>
          </a:stretch>
        </p:blipFill>
        <p:spPr>
          <a:xfrm>
            <a:off x="10929579" y="6693446"/>
            <a:ext cx="774389" cy="637964"/>
          </a:xfrm>
          <a:prstGeom prst="rect">
            <a:avLst/>
          </a:prstGeom>
        </p:spPr>
      </p:pic>
      <p:cxnSp>
        <p:nvCxnSpPr>
          <p:cNvPr id="572" name="Elbow Connector 571">
            <a:extLst>
              <a:ext uri="{FF2B5EF4-FFF2-40B4-BE49-F238E27FC236}">
                <a16:creationId xmlns:a16="http://schemas.microsoft.com/office/drawing/2014/main" id="{7CF64068-BDC1-F745-8D82-3891DD2ABF5D}"/>
              </a:ext>
            </a:extLst>
          </p:cNvPr>
          <p:cNvCxnSpPr>
            <a:cxnSpLocks/>
            <a:endCxn id="516" idx="3"/>
          </p:cNvCxnSpPr>
          <p:nvPr/>
        </p:nvCxnSpPr>
        <p:spPr>
          <a:xfrm rot="10800000" flipV="1">
            <a:off x="6078615" y="4914770"/>
            <a:ext cx="2776673" cy="655391"/>
          </a:xfrm>
          <a:prstGeom prst="bentConnector3">
            <a:avLst>
              <a:gd name="adj1" fmla="val 46413"/>
            </a:avLst>
          </a:prstGeom>
          <a:ln w="19050">
            <a:solidFill>
              <a:srgbClr val="936AE6"/>
            </a:solidFill>
            <a:prstDash val="dash"/>
          </a:ln>
          <a:effectLst/>
        </p:spPr>
        <p:style>
          <a:lnRef idx="2">
            <a:schemeClr val="accent1"/>
          </a:lnRef>
          <a:fillRef idx="0">
            <a:schemeClr val="accent1"/>
          </a:fillRef>
          <a:effectRef idx="1">
            <a:schemeClr val="accent1"/>
          </a:effectRef>
          <a:fontRef idx="minor">
            <a:schemeClr val="tx1"/>
          </a:fontRef>
        </p:style>
      </p:cxnSp>
      <p:cxnSp>
        <p:nvCxnSpPr>
          <p:cNvPr id="573" name="Elbow Connector 572">
            <a:extLst>
              <a:ext uri="{FF2B5EF4-FFF2-40B4-BE49-F238E27FC236}">
                <a16:creationId xmlns:a16="http://schemas.microsoft.com/office/drawing/2014/main" id="{8D2443A2-1B0F-0D4A-A72D-D587CB666413}"/>
              </a:ext>
            </a:extLst>
          </p:cNvPr>
          <p:cNvCxnSpPr>
            <a:cxnSpLocks/>
            <a:endCxn id="498" idx="2"/>
          </p:cNvCxnSpPr>
          <p:nvPr/>
        </p:nvCxnSpPr>
        <p:spPr>
          <a:xfrm rot="10800000" flipV="1">
            <a:off x="6203119" y="5011363"/>
            <a:ext cx="2834883" cy="2310782"/>
          </a:xfrm>
          <a:prstGeom prst="bentConnector4">
            <a:avLst>
              <a:gd name="adj1" fmla="val 412"/>
              <a:gd name="adj2" fmla="val 104895"/>
            </a:avLst>
          </a:prstGeom>
          <a:ln w="19050">
            <a:solidFill>
              <a:srgbClr val="936AE6"/>
            </a:solidFill>
            <a:prstDash val="dash"/>
          </a:ln>
          <a:effectLst/>
        </p:spPr>
        <p:style>
          <a:lnRef idx="2">
            <a:schemeClr val="accent1"/>
          </a:lnRef>
          <a:fillRef idx="0">
            <a:schemeClr val="accent1"/>
          </a:fillRef>
          <a:effectRef idx="1">
            <a:schemeClr val="accent1"/>
          </a:effectRef>
          <a:fontRef idx="minor">
            <a:schemeClr val="tx1"/>
          </a:fontRef>
        </p:style>
      </p:cxnSp>
      <p:cxnSp>
        <p:nvCxnSpPr>
          <p:cNvPr id="574" name="Elbow Connector 573">
            <a:extLst>
              <a:ext uri="{FF2B5EF4-FFF2-40B4-BE49-F238E27FC236}">
                <a16:creationId xmlns:a16="http://schemas.microsoft.com/office/drawing/2014/main" id="{C03CB1FE-8ED0-8D45-99D4-C6A62CA14843}"/>
              </a:ext>
            </a:extLst>
          </p:cNvPr>
          <p:cNvCxnSpPr>
            <a:cxnSpLocks/>
            <a:endCxn id="571" idx="2"/>
          </p:cNvCxnSpPr>
          <p:nvPr/>
        </p:nvCxnSpPr>
        <p:spPr>
          <a:xfrm rot="16200000" flipH="1">
            <a:off x="9009430" y="5024066"/>
            <a:ext cx="2331274" cy="2283414"/>
          </a:xfrm>
          <a:prstGeom prst="bentConnector3">
            <a:avLst>
              <a:gd name="adj1" fmla="val 104269"/>
            </a:avLst>
          </a:prstGeom>
          <a:ln w="19050">
            <a:solidFill>
              <a:srgbClr val="936AE6"/>
            </a:solidFill>
            <a:prstDash val="dash"/>
          </a:ln>
          <a:effectLst/>
        </p:spPr>
        <p:style>
          <a:lnRef idx="2">
            <a:schemeClr val="accent1"/>
          </a:lnRef>
          <a:fillRef idx="0">
            <a:schemeClr val="accent1"/>
          </a:fillRef>
          <a:effectRef idx="1">
            <a:schemeClr val="accent1"/>
          </a:effectRef>
          <a:fontRef idx="minor">
            <a:schemeClr val="tx1"/>
          </a:fontRef>
        </p:style>
      </p:cxnSp>
      <p:cxnSp>
        <p:nvCxnSpPr>
          <p:cNvPr id="575" name="Straight Connector 574">
            <a:extLst>
              <a:ext uri="{FF2B5EF4-FFF2-40B4-BE49-F238E27FC236}">
                <a16:creationId xmlns:a16="http://schemas.microsoft.com/office/drawing/2014/main" id="{555075D9-F397-A147-A5C7-148B26BBBB00}"/>
              </a:ext>
            </a:extLst>
          </p:cNvPr>
          <p:cNvCxnSpPr>
            <a:cxnSpLocks/>
          </p:cNvCxnSpPr>
          <p:nvPr/>
        </p:nvCxnSpPr>
        <p:spPr>
          <a:xfrm>
            <a:off x="10553835" y="7310946"/>
            <a:ext cx="0" cy="144000"/>
          </a:xfrm>
          <a:prstGeom prst="line">
            <a:avLst/>
          </a:prstGeom>
          <a:ln w="19050">
            <a:solidFill>
              <a:srgbClr val="936AE6"/>
            </a:solidFill>
            <a:prstDash val="dash"/>
          </a:ln>
          <a:effectLst/>
        </p:spPr>
        <p:style>
          <a:lnRef idx="2">
            <a:schemeClr val="accent1"/>
          </a:lnRef>
          <a:fillRef idx="0">
            <a:schemeClr val="accent1"/>
          </a:fillRef>
          <a:effectRef idx="1">
            <a:schemeClr val="accent1"/>
          </a:effectRef>
          <a:fontRef idx="minor">
            <a:schemeClr val="tx1"/>
          </a:fontRef>
        </p:style>
      </p:cxnSp>
      <p:grpSp>
        <p:nvGrpSpPr>
          <p:cNvPr id="576" name="Group 575">
            <a:extLst>
              <a:ext uri="{FF2B5EF4-FFF2-40B4-BE49-F238E27FC236}">
                <a16:creationId xmlns:a16="http://schemas.microsoft.com/office/drawing/2014/main" id="{C6C832B8-C3C8-C743-8706-20DE557AF7E6}"/>
              </a:ext>
            </a:extLst>
          </p:cNvPr>
          <p:cNvGrpSpPr/>
          <p:nvPr/>
        </p:nvGrpSpPr>
        <p:grpSpPr>
          <a:xfrm>
            <a:off x="8852004" y="7319975"/>
            <a:ext cx="912878" cy="272159"/>
            <a:chOff x="785145" y="5092146"/>
            <a:chExt cx="912878" cy="272159"/>
          </a:xfrm>
        </p:grpSpPr>
        <p:sp>
          <p:nvSpPr>
            <p:cNvPr id="577" name="Rectangle 576">
              <a:extLst>
                <a:ext uri="{FF2B5EF4-FFF2-40B4-BE49-F238E27FC236}">
                  <a16:creationId xmlns:a16="http://schemas.microsoft.com/office/drawing/2014/main" id="{F2276373-C1D4-F744-942F-AEE161888218}"/>
                </a:ext>
              </a:extLst>
            </p:cNvPr>
            <p:cNvSpPr/>
            <p:nvPr/>
          </p:nvSpPr>
          <p:spPr>
            <a:xfrm>
              <a:off x="798023" y="5116117"/>
              <a:ext cx="229329" cy="72763"/>
            </a:xfrm>
            <a:prstGeom prst="rect">
              <a:avLst/>
            </a:prstGeom>
            <a:noFill/>
            <a:ln w="635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578" name="Rectangle 577">
              <a:extLst>
                <a:ext uri="{FF2B5EF4-FFF2-40B4-BE49-F238E27FC236}">
                  <a16:creationId xmlns:a16="http://schemas.microsoft.com/office/drawing/2014/main" id="{30F27D12-B9EB-2C46-886E-F513B6A6EFE8}"/>
                </a:ext>
              </a:extLst>
            </p:cNvPr>
            <p:cNvSpPr/>
            <p:nvPr/>
          </p:nvSpPr>
          <p:spPr>
            <a:xfrm>
              <a:off x="785145" y="5092146"/>
              <a:ext cx="912878" cy="272159"/>
            </a:xfrm>
            <a:prstGeom prst="rect">
              <a:avLst/>
            </a:prstGeom>
            <a:no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579" name="Oval 578">
              <a:extLst>
                <a:ext uri="{FF2B5EF4-FFF2-40B4-BE49-F238E27FC236}">
                  <a16:creationId xmlns:a16="http://schemas.microsoft.com/office/drawing/2014/main" id="{2E3F92DA-EA12-414C-B41E-AF33DCF314A7}"/>
                </a:ext>
              </a:extLst>
            </p:cNvPr>
            <p:cNvSpPr/>
            <p:nvPr/>
          </p:nvSpPr>
          <p:spPr>
            <a:xfrm rot="5723056">
              <a:off x="809159" y="5131318"/>
              <a:ext cx="45719" cy="45719"/>
            </a:xfrm>
            <a:prstGeom prst="ellipse">
              <a:avLst/>
            </a:prstGeom>
            <a:solidFill>
              <a:srgbClr val="D1D1D1"/>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580" name="Oval 579">
              <a:extLst>
                <a:ext uri="{FF2B5EF4-FFF2-40B4-BE49-F238E27FC236}">
                  <a16:creationId xmlns:a16="http://schemas.microsoft.com/office/drawing/2014/main" id="{E7E8EF7D-2844-7042-94F8-0CBFAC411E33}"/>
                </a:ext>
              </a:extLst>
            </p:cNvPr>
            <p:cNvSpPr/>
            <p:nvPr/>
          </p:nvSpPr>
          <p:spPr>
            <a:xfrm rot="5723056">
              <a:off x="840797" y="5131318"/>
              <a:ext cx="45719" cy="45719"/>
            </a:xfrm>
            <a:prstGeom prst="ellipse">
              <a:avLst/>
            </a:prstGeom>
            <a:solidFill>
              <a:srgbClr val="D1D1D1"/>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581" name="Oval 580">
              <a:extLst>
                <a:ext uri="{FF2B5EF4-FFF2-40B4-BE49-F238E27FC236}">
                  <a16:creationId xmlns:a16="http://schemas.microsoft.com/office/drawing/2014/main" id="{E9C396CD-1580-7A4A-A845-92BB1F0CD365}"/>
                </a:ext>
              </a:extLst>
            </p:cNvPr>
            <p:cNvSpPr/>
            <p:nvPr/>
          </p:nvSpPr>
          <p:spPr>
            <a:xfrm rot="5723056">
              <a:off x="870882" y="5131318"/>
              <a:ext cx="45719" cy="45719"/>
            </a:xfrm>
            <a:prstGeom prst="ellipse">
              <a:avLst/>
            </a:prstGeom>
            <a:solidFill>
              <a:srgbClr val="D1D1D1"/>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582" name="Oval 581">
              <a:extLst>
                <a:ext uri="{FF2B5EF4-FFF2-40B4-BE49-F238E27FC236}">
                  <a16:creationId xmlns:a16="http://schemas.microsoft.com/office/drawing/2014/main" id="{F0B8906B-DB79-704C-BA53-5D1A1A526F27}"/>
                </a:ext>
              </a:extLst>
            </p:cNvPr>
            <p:cNvSpPr/>
            <p:nvPr/>
          </p:nvSpPr>
          <p:spPr>
            <a:xfrm rot="5723056">
              <a:off x="904651" y="5132695"/>
              <a:ext cx="45719" cy="45719"/>
            </a:xfrm>
            <a:prstGeom prst="ellipse">
              <a:avLst/>
            </a:prstGeom>
            <a:solidFill>
              <a:srgbClr val="D1D1D1"/>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583" name="Oval 582">
              <a:extLst>
                <a:ext uri="{FF2B5EF4-FFF2-40B4-BE49-F238E27FC236}">
                  <a16:creationId xmlns:a16="http://schemas.microsoft.com/office/drawing/2014/main" id="{8B92B7B3-861E-2B4F-B4CC-D59A885C82A9}"/>
                </a:ext>
              </a:extLst>
            </p:cNvPr>
            <p:cNvSpPr/>
            <p:nvPr/>
          </p:nvSpPr>
          <p:spPr>
            <a:xfrm rot="5723056">
              <a:off x="936289" y="5132695"/>
              <a:ext cx="45719" cy="45719"/>
            </a:xfrm>
            <a:prstGeom prst="ellipse">
              <a:avLst/>
            </a:prstGeom>
            <a:solidFill>
              <a:srgbClr val="D1D1D1"/>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rtl="1">
                <a:defRPr/>
              </a:pPr>
              <a:endParaRPr lang="en-US" sz="900">
                <a:solidFill>
                  <a:srgbClr val="FFFFFF"/>
                </a:solidFill>
                <a:latin typeface="Calibri"/>
              </a:endParaRPr>
            </a:p>
          </p:txBody>
        </p:sp>
        <p:sp>
          <p:nvSpPr>
            <p:cNvPr id="584" name="Oval 583">
              <a:extLst>
                <a:ext uri="{FF2B5EF4-FFF2-40B4-BE49-F238E27FC236}">
                  <a16:creationId xmlns:a16="http://schemas.microsoft.com/office/drawing/2014/main" id="{E5846B30-335F-7649-BA35-88DC7CE979F1}"/>
                </a:ext>
              </a:extLst>
            </p:cNvPr>
            <p:cNvSpPr/>
            <p:nvPr/>
          </p:nvSpPr>
          <p:spPr>
            <a:xfrm rot="5723056">
              <a:off x="966375" y="5132695"/>
              <a:ext cx="45719" cy="45719"/>
            </a:xfrm>
            <a:prstGeom prst="ellipse">
              <a:avLst/>
            </a:prstGeom>
            <a:solidFill>
              <a:srgbClr val="D1D1D1"/>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pic>
          <p:nvPicPr>
            <p:cNvPr id="585" name="Picture 584">
              <a:extLst>
                <a:ext uri="{FF2B5EF4-FFF2-40B4-BE49-F238E27FC236}">
                  <a16:creationId xmlns:a16="http://schemas.microsoft.com/office/drawing/2014/main" id="{57A988AC-F975-4243-94DB-7109E747039D}"/>
                </a:ext>
              </a:extLst>
            </p:cNvPr>
            <p:cNvPicPr>
              <a:picLocks noChangeAspect="1"/>
            </p:cNvPicPr>
            <p:nvPr/>
          </p:nvPicPr>
          <p:blipFill>
            <a:blip r:embed="rId18" cstate="screen">
              <a:lum bright="70000" contrast="-70000"/>
              <a:extLst>
                <a:ext uri="{28A0092B-C50C-407E-A947-70E740481C1C}">
                  <a14:useLocalDpi xmlns:a14="http://schemas.microsoft.com/office/drawing/2010/main"/>
                </a:ext>
              </a:extLst>
            </a:blip>
            <a:stretch>
              <a:fillRect/>
            </a:stretch>
          </p:blipFill>
          <p:spPr>
            <a:xfrm>
              <a:off x="1048078" y="5122452"/>
              <a:ext cx="51703" cy="62512"/>
            </a:xfrm>
            <a:prstGeom prst="rect">
              <a:avLst/>
            </a:prstGeom>
            <a:ln w="6350">
              <a:solidFill>
                <a:schemeClr val="tx1"/>
              </a:solidFill>
            </a:ln>
          </p:spPr>
        </p:pic>
        <p:pic>
          <p:nvPicPr>
            <p:cNvPr id="586" name="Picture 585">
              <a:extLst>
                <a:ext uri="{FF2B5EF4-FFF2-40B4-BE49-F238E27FC236}">
                  <a16:creationId xmlns:a16="http://schemas.microsoft.com/office/drawing/2014/main" id="{8188B776-170E-5F44-8081-91A988BD774B}"/>
                </a:ext>
              </a:extLst>
            </p:cNvPr>
            <p:cNvPicPr>
              <a:picLocks noChangeAspect="1"/>
            </p:cNvPicPr>
            <p:nvPr/>
          </p:nvPicPr>
          <p:blipFill>
            <a:blip r:embed="rId18" cstate="screen">
              <a:lum bright="70000" contrast="-70000"/>
              <a:extLst>
                <a:ext uri="{28A0092B-C50C-407E-A947-70E740481C1C}">
                  <a14:useLocalDpi xmlns:a14="http://schemas.microsoft.com/office/drawing/2010/main"/>
                </a:ext>
              </a:extLst>
            </a:blip>
            <a:stretch>
              <a:fillRect/>
            </a:stretch>
          </p:blipFill>
          <p:spPr>
            <a:xfrm>
              <a:off x="1113672" y="5122452"/>
              <a:ext cx="51703" cy="62512"/>
            </a:xfrm>
            <a:prstGeom prst="rect">
              <a:avLst/>
            </a:prstGeom>
            <a:ln w="6350">
              <a:solidFill>
                <a:schemeClr val="tx1"/>
              </a:solidFill>
            </a:ln>
          </p:spPr>
        </p:pic>
        <p:pic>
          <p:nvPicPr>
            <p:cNvPr id="587" name="Picture 586">
              <a:extLst>
                <a:ext uri="{FF2B5EF4-FFF2-40B4-BE49-F238E27FC236}">
                  <a16:creationId xmlns:a16="http://schemas.microsoft.com/office/drawing/2014/main" id="{8F477683-5A48-6744-AF58-7115BF8E833D}"/>
                </a:ext>
              </a:extLst>
            </p:cNvPr>
            <p:cNvPicPr>
              <a:picLocks noChangeAspect="1"/>
            </p:cNvPicPr>
            <p:nvPr/>
          </p:nvPicPr>
          <p:blipFill>
            <a:blip r:embed="rId18" cstate="screen">
              <a:lum bright="70000" contrast="-70000"/>
              <a:extLst>
                <a:ext uri="{28A0092B-C50C-407E-A947-70E740481C1C}">
                  <a14:useLocalDpi xmlns:a14="http://schemas.microsoft.com/office/drawing/2010/main"/>
                </a:ext>
              </a:extLst>
            </a:blip>
            <a:stretch>
              <a:fillRect/>
            </a:stretch>
          </p:blipFill>
          <p:spPr>
            <a:xfrm>
              <a:off x="1183879" y="5122452"/>
              <a:ext cx="51703" cy="62512"/>
            </a:xfrm>
            <a:prstGeom prst="rect">
              <a:avLst/>
            </a:prstGeom>
            <a:ln w="6350">
              <a:solidFill>
                <a:schemeClr val="tx1"/>
              </a:solidFill>
            </a:ln>
          </p:spPr>
        </p:pic>
        <p:pic>
          <p:nvPicPr>
            <p:cNvPr id="588" name="Picture 587">
              <a:extLst>
                <a:ext uri="{FF2B5EF4-FFF2-40B4-BE49-F238E27FC236}">
                  <a16:creationId xmlns:a16="http://schemas.microsoft.com/office/drawing/2014/main" id="{386C05F6-1F9B-E940-9BD5-60235F4CA639}"/>
                </a:ext>
              </a:extLst>
            </p:cNvPr>
            <p:cNvPicPr>
              <a:picLocks noChangeAspect="1"/>
            </p:cNvPicPr>
            <p:nvPr/>
          </p:nvPicPr>
          <p:blipFill>
            <a:blip r:embed="rId18" cstate="screen">
              <a:lum bright="70000" contrast="-70000"/>
              <a:extLst>
                <a:ext uri="{28A0092B-C50C-407E-A947-70E740481C1C}">
                  <a14:useLocalDpi xmlns:a14="http://schemas.microsoft.com/office/drawing/2010/main"/>
                </a:ext>
              </a:extLst>
            </a:blip>
            <a:stretch>
              <a:fillRect/>
            </a:stretch>
          </p:blipFill>
          <p:spPr>
            <a:xfrm>
              <a:off x="1254086" y="5122452"/>
              <a:ext cx="51703" cy="62512"/>
            </a:xfrm>
            <a:prstGeom prst="rect">
              <a:avLst/>
            </a:prstGeom>
            <a:ln w="6350">
              <a:solidFill>
                <a:schemeClr val="tx1"/>
              </a:solidFill>
            </a:ln>
          </p:spPr>
        </p:pic>
        <p:pic>
          <p:nvPicPr>
            <p:cNvPr id="589" name="Picture 588">
              <a:extLst>
                <a:ext uri="{FF2B5EF4-FFF2-40B4-BE49-F238E27FC236}">
                  <a16:creationId xmlns:a16="http://schemas.microsoft.com/office/drawing/2014/main" id="{B3393942-10B7-BB44-A12D-0F892BD68710}"/>
                </a:ext>
              </a:extLst>
            </p:cNvPr>
            <p:cNvPicPr>
              <a:picLocks noChangeAspect="1"/>
            </p:cNvPicPr>
            <p:nvPr/>
          </p:nvPicPr>
          <p:blipFill>
            <a:blip r:embed="rId18" cstate="screen">
              <a:lum bright="70000" contrast="-70000"/>
              <a:extLst>
                <a:ext uri="{28A0092B-C50C-407E-A947-70E740481C1C}">
                  <a14:useLocalDpi xmlns:a14="http://schemas.microsoft.com/office/drawing/2010/main"/>
                </a:ext>
              </a:extLst>
            </a:blip>
            <a:stretch>
              <a:fillRect/>
            </a:stretch>
          </p:blipFill>
          <p:spPr>
            <a:xfrm>
              <a:off x="1324293" y="5122452"/>
              <a:ext cx="51703" cy="62512"/>
            </a:xfrm>
            <a:prstGeom prst="rect">
              <a:avLst/>
            </a:prstGeom>
            <a:ln w="6350">
              <a:solidFill>
                <a:schemeClr val="tx1"/>
              </a:solidFill>
            </a:ln>
          </p:spPr>
        </p:pic>
        <p:pic>
          <p:nvPicPr>
            <p:cNvPr id="590" name="Picture 589">
              <a:extLst>
                <a:ext uri="{FF2B5EF4-FFF2-40B4-BE49-F238E27FC236}">
                  <a16:creationId xmlns:a16="http://schemas.microsoft.com/office/drawing/2014/main" id="{E0AB5863-9775-BA47-9490-547BF1FC67A1}"/>
                </a:ext>
              </a:extLst>
            </p:cNvPr>
            <p:cNvPicPr>
              <a:picLocks noChangeAspect="1"/>
            </p:cNvPicPr>
            <p:nvPr/>
          </p:nvPicPr>
          <p:blipFill>
            <a:blip r:embed="rId18" cstate="screen">
              <a:lum bright="70000" contrast="-70000"/>
              <a:extLst>
                <a:ext uri="{28A0092B-C50C-407E-A947-70E740481C1C}">
                  <a14:useLocalDpi xmlns:a14="http://schemas.microsoft.com/office/drawing/2010/main"/>
                </a:ext>
              </a:extLst>
            </a:blip>
            <a:stretch>
              <a:fillRect/>
            </a:stretch>
          </p:blipFill>
          <p:spPr>
            <a:xfrm>
              <a:off x="1394500" y="5122452"/>
              <a:ext cx="51703" cy="62512"/>
            </a:xfrm>
            <a:prstGeom prst="rect">
              <a:avLst/>
            </a:prstGeom>
            <a:ln w="6350">
              <a:solidFill>
                <a:schemeClr val="tx1"/>
              </a:solidFill>
            </a:ln>
          </p:spPr>
        </p:pic>
        <p:pic>
          <p:nvPicPr>
            <p:cNvPr id="591" name="Picture 590">
              <a:extLst>
                <a:ext uri="{FF2B5EF4-FFF2-40B4-BE49-F238E27FC236}">
                  <a16:creationId xmlns:a16="http://schemas.microsoft.com/office/drawing/2014/main" id="{9BD5DA4D-FF1B-214B-B24C-BF432E0D9751}"/>
                </a:ext>
              </a:extLst>
            </p:cNvPr>
            <p:cNvPicPr>
              <a:picLocks noChangeAspect="1"/>
            </p:cNvPicPr>
            <p:nvPr/>
          </p:nvPicPr>
          <p:blipFill>
            <a:blip r:embed="rId18" cstate="screen">
              <a:lum bright="70000" contrast="-70000"/>
              <a:extLst>
                <a:ext uri="{28A0092B-C50C-407E-A947-70E740481C1C}">
                  <a14:useLocalDpi xmlns:a14="http://schemas.microsoft.com/office/drawing/2010/main"/>
                </a:ext>
              </a:extLst>
            </a:blip>
            <a:stretch>
              <a:fillRect/>
            </a:stretch>
          </p:blipFill>
          <p:spPr>
            <a:xfrm>
              <a:off x="1464707" y="5122452"/>
              <a:ext cx="51703" cy="62512"/>
            </a:xfrm>
            <a:prstGeom prst="rect">
              <a:avLst/>
            </a:prstGeom>
            <a:ln w="6350">
              <a:solidFill>
                <a:schemeClr val="tx1"/>
              </a:solidFill>
            </a:ln>
          </p:spPr>
        </p:pic>
        <p:pic>
          <p:nvPicPr>
            <p:cNvPr id="592" name="Picture 591">
              <a:extLst>
                <a:ext uri="{FF2B5EF4-FFF2-40B4-BE49-F238E27FC236}">
                  <a16:creationId xmlns:a16="http://schemas.microsoft.com/office/drawing/2014/main" id="{2CED1681-0FA7-FC45-9BCE-725B49AE7B56}"/>
                </a:ext>
              </a:extLst>
            </p:cNvPr>
            <p:cNvPicPr>
              <a:picLocks noChangeAspect="1"/>
            </p:cNvPicPr>
            <p:nvPr/>
          </p:nvPicPr>
          <p:blipFill>
            <a:blip r:embed="rId18" cstate="screen">
              <a:lum bright="70000" contrast="-70000"/>
              <a:extLst>
                <a:ext uri="{28A0092B-C50C-407E-A947-70E740481C1C}">
                  <a14:useLocalDpi xmlns:a14="http://schemas.microsoft.com/office/drawing/2010/main"/>
                </a:ext>
              </a:extLst>
            </a:blip>
            <a:stretch>
              <a:fillRect/>
            </a:stretch>
          </p:blipFill>
          <p:spPr>
            <a:xfrm>
              <a:off x="1534914" y="5122452"/>
              <a:ext cx="51703" cy="62512"/>
            </a:xfrm>
            <a:prstGeom prst="rect">
              <a:avLst/>
            </a:prstGeom>
            <a:ln w="6350">
              <a:solidFill>
                <a:schemeClr val="tx1"/>
              </a:solidFill>
            </a:ln>
          </p:spPr>
        </p:pic>
        <p:pic>
          <p:nvPicPr>
            <p:cNvPr id="593" name="Picture 592">
              <a:extLst>
                <a:ext uri="{FF2B5EF4-FFF2-40B4-BE49-F238E27FC236}">
                  <a16:creationId xmlns:a16="http://schemas.microsoft.com/office/drawing/2014/main" id="{D5D75326-5DA2-2C46-ABB0-2F87EDDCD140}"/>
                </a:ext>
              </a:extLst>
            </p:cNvPr>
            <p:cNvPicPr>
              <a:picLocks noChangeAspect="1"/>
            </p:cNvPicPr>
            <p:nvPr/>
          </p:nvPicPr>
          <p:blipFill>
            <a:blip r:embed="rId18" cstate="screen">
              <a:lum bright="70000" contrast="-70000"/>
              <a:extLst>
                <a:ext uri="{28A0092B-C50C-407E-A947-70E740481C1C}">
                  <a14:useLocalDpi xmlns:a14="http://schemas.microsoft.com/office/drawing/2010/main"/>
                </a:ext>
              </a:extLst>
            </a:blip>
            <a:stretch>
              <a:fillRect/>
            </a:stretch>
          </p:blipFill>
          <p:spPr>
            <a:xfrm>
              <a:off x="1605121" y="5122452"/>
              <a:ext cx="51703" cy="62512"/>
            </a:xfrm>
            <a:prstGeom prst="rect">
              <a:avLst/>
            </a:prstGeom>
            <a:ln w="6350">
              <a:solidFill>
                <a:schemeClr val="tx1"/>
              </a:solidFill>
            </a:ln>
          </p:spPr>
        </p:pic>
        <p:pic>
          <p:nvPicPr>
            <p:cNvPr id="594" name="Picture 593">
              <a:extLst>
                <a:ext uri="{FF2B5EF4-FFF2-40B4-BE49-F238E27FC236}">
                  <a16:creationId xmlns:a16="http://schemas.microsoft.com/office/drawing/2014/main" id="{BBC0FE67-A2FE-E347-BFCC-675502CA484E}"/>
                </a:ext>
              </a:extLst>
            </p:cNvPr>
            <p:cNvPicPr>
              <a:picLocks noChangeAspect="1"/>
            </p:cNvPicPr>
            <p:nvPr/>
          </p:nvPicPr>
          <p:blipFill>
            <a:blip r:embed="rId19" cstate="screen">
              <a:lum bright="70000" contrast="-70000"/>
              <a:extLst>
                <a:ext uri="{28A0092B-C50C-407E-A947-70E740481C1C}">
                  <a14:useLocalDpi xmlns:a14="http://schemas.microsoft.com/office/drawing/2010/main"/>
                </a:ext>
              </a:extLst>
            </a:blip>
            <a:stretch>
              <a:fillRect/>
            </a:stretch>
          </p:blipFill>
          <p:spPr>
            <a:xfrm>
              <a:off x="814493" y="5257623"/>
              <a:ext cx="84860" cy="77949"/>
            </a:xfrm>
            <a:prstGeom prst="rect">
              <a:avLst/>
            </a:prstGeom>
            <a:ln w="6350">
              <a:solidFill>
                <a:schemeClr val="tx1"/>
              </a:solidFill>
            </a:ln>
          </p:spPr>
        </p:pic>
        <p:sp>
          <p:nvSpPr>
            <p:cNvPr id="595" name="Oval 594">
              <a:extLst>
                <a:ext uri="{FF2B5EF4-FFF2-40B4-BE49-F238E27FC236}">
                  <a16:creationId xmlns:a16="http://schemas.microsoft.com/office/drawing/2014/main" id="{1076CF58-B9D9-1940-9B5A-C13DE914CB60}"/>
                </a:ext>
              </a:extLst>
            </p:cNvPr>
            <p:cNvSpPr/>
            <p:nvPr/>
          </p:nvSpPr>
          <p:spPr>
            <a:xfrm>
              <a:off x="913997" y="5215394"/>
              <a:ext cx="23423" cy="23225"/>
            </a:xfrm>
            <a:prstGeom prst="ellipse">
              <a:avLst/>
            </a:prstGeom>
            <a:solidFill>
              <a:srgbClr val="D1D1D1"/>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596" name="Oval 595">
              <a:extLst>
                <a:ext uri="{FF2B5EF4-FFF2-40B4-BE49-F238E27FC236}">
                  <a16:creationId xmlns:a16="http://schemas.microsoft.com/office/drawing/2014/main" id="{C12EE1CA-5E43-A442-A9BD-6B50C2F28208}"/>
                </a:ext>
              </a:extLst>
            </p:cNvPr>
            <p:cNvSpPr/>
            <p:nvPr/>
          </p:nvSpPr>
          <p:spPr>
            <a:xfrm>
              <a:off x="880712" y="5216450"/>
              <a:ext cx="23423" cy="23225"/>
            </a:xfrm>
            <a:prstGeom prst="ellipse">
              <a:avLst/>
            </a:prstGeom>
            <a:solidFill>
              <a:srgbClr val="D1D1D1"/>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dirty="0">
                <a:solidFill>
                  <a:srgbClr val="FFFFFF"/>
                </a:solidFill>
                <a:latin typeface="Calibri"/>
              </a:endParaRPr>
            </a:p>
          </p:txBody>
        </p:sp>
        <p:pic>
          <p:nvPicPr>
            <p:cNvPr id="597" name="Picture 596">
              <a:extLst>
                <a:ext uri="{FF2B5EF4-FFF2-40B4-BE49-F238E27FC236}">
                  <a16:creationId xmlns:a16="http://schemas.microsoft.com/office/drawing/2014/main" id="{04B87EF5-6503-7E4C-BDDE-467609E87848}"/>
                </a:ext>
              </a:extLst>
            </p:cNvPr>
            <p:cNvPicPr>
              <a:picLocks noChangeAspect="1"/>
            </p:cNvPicPr>
            <p:nvPr/>
          </p:nvPicPr>
          <p:blipFill>
            <a:blip r:embed="rId19" cstate="screen">
              <a:lum bright="70000" contrast="-70000"/>
              <a:extLst>
                <a:ext uri="{28A0092B-C50C-407E-A947-70E740481C1C}">
                  <a14:useLocalDpi xmlns:a14="http://schemas.microsoft.com/office/drawing/2010/main"/>
                </a:ext>
              </a:extLst>
            </a:blip>
            <a:stretch>
              <a:fillRect/>
            </a:stretch>
          </p:blipFill>
          <p:spPr>
            <a:xfrm>
              <a:off x="919542" y="5257622"/>
              <a:ext cx="84860" cy="77949"/>
            </a:xfrm>
            <a:prstGeom prst="rect">
              <a:avLst/>
            </a:prstGeom>
            <a:ln w="6350">
              <a:solidFill>
                <a:schemeClr val="tx1"/>
              </a:solidFill>
            </a:ln>
          </p:spPr>
        </p:pic>
        <p:grpSp>
          <p:nvGrpSpPr>
            <p:cNvPr id="598" name="Group 597">
              <a:extLst>
                <a:ext uri="{FF2B5EF4-FFF2-40B4-BE49-F238E27FC236}">
                  <a16:creationId xmlns:a16="http://schemas.microsoft.com/office/drawing/2014/main" id="{F4A3E4F3-E89B-FF4A-9DE0-566E4A0A4ED9}"/>
                </a:ext>
              </a:extLst>
            </p:cNvPr>
            <p:cNvGrpSpPr/>
            <p:nvPr/>
          </p:nvGrpSpPr>
          <p:grpSpPr>
            <a:xfrm>
              <a:off x="1165375" y="5266630"/>
              <a:ext cx="268753" cy="61230"/>
              <a:chOff x="4396740" y="5661108"/>
              <a:chExt cx="1107440" cy="257810"/>
            </a:xfrm>
          </p:grpSpPr>
          <p:sp>
            <p:nvSpPr>
              <p:cNvPr id="602" name="Rectangle 601">
                <a:extLst>
                  <a:ext uri="{FF2B5EF4-FFF2-40B4-BE49-F238E27FC236}">
                    <a16:creationId xmlns:a16="http://schemas.microsoft.com/office/drawing/2014/main" id="{28B83424-CEB3-394D-84B4-EFCC2BDDE621}"/>
                  </a:ext>
                </a:extLst>
              </p:cNvPr>
              <p:cNvSpPr/>
              <p:nvPr/>
            </p:nvSpPr>
            <p:spPr>
              <a:xfrm>
                <a:off x="4396740" y="5661108"/>
                <a:ext cx="1107440" cy="257810"/>
              </a:xfrm>
              <a:prstGeom prst="rect">
                <a:avLst/>
              </a:prstGeom>
              <a:solidFill>
                <a:srgbClr val="D1D1D1"/>
              </a:solidFill>
              <a:ln w="635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603" name="Rectangle 602">
                <a:extLst>
                  <a:ext uri="{FF2B5EF4-FFF2-40B4-BE49-F238E27FC236}">
                    <a16:creationId xmlns:a16="http://schemas.microsoft.com/office/drawing/2014/main" id="{CED69D45-66BF-6D46-899E-A8635C6AF6E6}"/>
                  </a:ext>
                </a:extLst>
              </p:cNvPr>
              <p:cNvSpPr/>
              <p:nvPr/>
            </p:nvSpPr>
            <p:spPr>
              <a:xfrm>
                <a:off x="4465093"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604" name="Rectangle 603">
                <a:extLst>
                  <a:ext uri="{FF2B5EF4-FFF2-40B4-BE49-F238E27FC236}">
                    <a16:creationId xmlns:a16="http://schemas.microsoft.com/office/drawing/2014/main" id="{00ACBDC7-AFF5-DF45-AC22-1062CD23E08C}"/>
                  </a:ext>
                </a:extLst>
              </p:cNvPr>
              <p:cNvSpPr/>
              <p:nvPr/>
            </p:nvSpPr>
            <p:spPr>
              <a:xfrm>
                <a:off x="4546056"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605" name="Rectangle 604">
                <a:extLst>
                  <a:ext uri="{FF2B5EF4-FFF2-40B4-BE49-F238E27FC236}">
                    <a16:creationId xmlns:a16="http://schemas.microsoft.com/office/drawing/2014/main" id="{09CC6F01-D76F-C14B-8911-E52303E1203D}"/>
                  </a:ext>
                </a:extLst>
              </p:cNvPr>
              <p:cNvSpPr/>
              <p:nvPr/>
            </p:nvSpPr>
            <p:spPr>
              <a:xfrm>
                <a:off x="4627019"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606" name="Rectangle 605">
                <a:extLst>
                  <a:ext uri="{FF2B5EF4-FFF2-40B4-BE49-F238E27FC236}">
                    <a16:creationId xmlns:a16="http://schemas.microsoft.com/office/drawing/2014/main" id="{1F54A3C4-8341-8F46-8CCB-7B0A6F0AEE1A}"/>
                  </a:ext>
                </a:extLst>
              </p:cNvPr>
              <p:cNvSpPr/>
              <p:nvPr/>
            </p:nvSpPr>
            <p:spPr>
              <a:xfrm>
                <a:off x="4707982"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607" name="Rectangle 606">
                <a:extLst>
                  <a:ext uri="{FF2B5EF4-FFF2-40B4-BE49-F238E27FC236}">
                    <a16:creationId xmlns:a16="http://schemas.microsoft.com/office/drawing/2014/main" id="{C6DF4193-DEC1-6841-BDFC-E2D65E550AC8}"/>
                  </a:ext>
                </a:extLst>
              </p:cNvPr>
              <p:cNvSpPr/>
              <p:nvPr/>
            </p:nvSpPr>
            <p:spPr>
              <a:xfrm>
                <a:off x="4788945"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608" name="Rectangle 607">
                <a:extLst>
                  <a:ext uri="{FF2B5EF4-FFF2-40B4-BE49-F238E27FC236}">
                    <a16:creationId xmlns:a16="http://schemas.microsoft.com/office/drawing/2014/main" id="{E3F33DE9-DC5E-7B4A-8458-C905525AB958}"/>
                  </a:ext>
                </a:extLst>
              </p:cNvPr>
              <p:cNvSpPr/>
              <p:nvPr/>
            </p:nvSpPr>
            <p:spPr>
              <a:xfrm>
                <a:off x="4869908"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609" name="Rectangle 608">
                <a:extLst>
                  <a:ext uri="{FF2B5EF4-FFF2-40B4-BE49-F238E27FC236}">
                    <a16:creationId xmlns:a16="http://schemas.microsoft.com/office/drawing/2014/main" id="{0790F074-7AF5-3746-896C-0D64B595E989}"/>
                  </a:ext>
                </a:extLst>
              </p:cNvPr>
              <p:cNvSpPr/>
              <p:nvPr/>
            </p:nvSpPr>
            <p:spPr>
              <a:xfrm>
                <a:off x="4950871"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610" name="Rectangle 609">
                <a:extLst>
                  <a:ext uri="{FF2B5EF4-FFF2-40B4-BE49-F238E27FC236}">
                    <a16:creationId xmlns:a16="http://schemas.microsoft.com/office/drawing/2014/main" id="{9E7D3C06-69F5-6346-BCCA-55F9145377AC}"/>
                  </a:ext>
                </a:extLst>
              </p:cNvPr>
              <p:cNvSpPr/>
              <p:nvPr/>
            </p:nvSpPr>
            <p:spPr>
              <a:xfrm>
                <a:off x="5031834"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611" name="Rectangle 610">
                <a:extLst>
                  <a:ext uri="{FF2B5EF4-FFF2-40B4-BE49-F238E27FC236}">
                    <a16:creationId xmlns:a16="http://schemas.microsoft.com/office/drawing/2014/main" id="{63937D59-F158-8148-B461-B670D94AE783}"/>
                  </a:ext>
                </a:extLst>
              </p:cNvPr>
              <p:cNvSpPr/>
              <p:nvPr/>
            </p:nvSpPr>
            <p:spPr>
              <a:xfrm>
                <a:off x="5112797"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612" name="Rectangle 611">
                <a:extLst>
                  <a:ext uri="{FF2B5EF4-FFF2-40B4-BE49-F238E27FC236}">
                    <a16:creationId xmlns:a16="http://schemas.microsoft.com/office/drawing/2014/main" id="{E3CAF13D-35D5-AB47-A91E-F9F86675821B}"/>
                  </a:ext>
                </a:extLst>
              </p:cNvPr>
              <p:cNvSpPr/>
              <p:nvPr/>
            </p:nvSpPr>
            <p:spPr>
              <a:xfrm>
                <a:off x="5193760"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613" name="Rectangle 612">
                <a:extLst>
                  <a:ext uri="{FF2B5EF4-FFF2-40B4-BE49-F238E27FC236}">
                    <a16:creationId xmlns:a16="http://schemas.microsoft.com/office/drawing/2014/main" id="{353EB36C-B6BA-7E46-8167-C615EEDFD6E4}"/>
                  </a:ext>
                </a:extLst>
              </p:cNvPr>
              <p:cNvSpPr/>
              <p:nvPr/>
            </p:nvSpPr>
            <p:spPr>
              <a:xfrm>
                <a:off x="5274723"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614" name="Rectangle 613">
                <a:extLst>
                  <a:ext uri="{FF2B5EF4-FFF2-40B4-BE49-F238E27FC236}">
                    <a16:creationId xmlns:a16="http://schemas.microsoft.com/office/drawing/2014/main" id="{BB38B403-3865-564F-8BF7-1D351A52DFC1}"/>
                  </a:ext>
                </a:extLst>
              </p:cNvPr>
              <p:cNvSpPr/>
              <p:nvPr/>
            </p:nvSpPr>
            <p:spPr>
              <a:xfrm>
                <a:off x="5355686"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615" name="Rectangle 614">
                <a:extLst>
                  <a:ext uri="{FF2B5EF4-FFF2-40B4-BE49-F238E27FC236}">
                    <a16:creationId xmlns:a16="http://schemas.microsoft.com/office/drawing/2014/main" id="{9DE1F9A4-B709-B941-B83E-B41BE7BB39F2}"/>
                  </a:ext>
                </a:extLst>
              </p:cNvPr>
              <p:cNvSpPr/>
              <p:nvPr/>
            </p:nvSpPr>
            <p:spPr>
              <a:xfrm>
                <a:off x="4465093"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616" name="Rectangle 615">
                <a:extLst>
                  <a:ext uri="{FF2B5EF4-FFF2-40B4-BE49-F238E27FC236}">
                    <a16:creationId xmlns:a16="http://schemas.microsoft.com/office/drawing/2014/main" id="{B36C5757-2BE9-E74A-A1DC-2ED3EAF74DB7}"/>
                  </a:ext>
                </a:extLst>
              </p:cNvPr>
              <p:cNvSpPr/>
              <p:nvPr/>
            </p:nvSpPr>
            <p:spPr>
              <a:xfrm>
                <a:off x="4546055"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617" name="Rectangle 616">
                <a:extLst>
                  <a:ext uri="{FF2B5EF4-FFF2-40B4-BE49-F238E27FC236}">
                    <a16:creationId xmlns:a16="http://schemas.microsoft.com/office/drawing/2014/main" id="{6266D2F1-40C5-304F-9628-4E8F31A7CF91}"/>
                  </a:ext>
                </a:extLst>
              </p:cNvPr>
              <p:cNvSpPr/>
              <p:nvPr/>
            </p:nvSpPr>
            <p:spPr>
              <a:xfrm>
                <a:off x="4627017"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618" name="Rectangle 617">
                <a:extLst>
                  <a:ext uri="{FF2B5EF4-FFF2-40B4-BE49-F238E27FC236}">
                    <a16:creationId xmlns:a16="http://schemas.microsoft.com/office/drawing/2014/main" id="{AC631598-FE06-BE42-A00C-600F5ADC0AF2}"/>
                  </a:ext>
                </a:extLst>
              </p:cNvPr>
              <p:cNvSpPr/>
              <p:nvPr/>
            </p:nvSpPr>
            <p:spPr>
              <a:xfrm>
                <a:off x="4707979"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619" name="Rectangle 618">
                <a:extLst>
                  <a:ext uri="{FF2B5EF4-FFF2-40B4-BE49-F238E27FC236}">
                    <a16:creationId xmlns:a16="http://schemas.microsoft.com/office/drawing/2014/main" id="{19F598B7-2AB0-6342-BB5C-F879AE03DC6A}"/>
                  </a:ext>
                </a:extLst>
              </p:cNvPr>
              <p:cNvSpPr/>
              <p:nvPr/>
            </p:nvSpPr>
            <p:spPr>
              <a:xfrm>
                <a:off x="4788941"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620" name="Rectangle 619">
                <a:extLst>
                  <a:ext uri="{FF2B5EF4-FFF2-40B4-BE49-F238E27FC236}">
                    <a16:creationId xmlns:a16="http://schemas.microsoft.com/office/drawing/2014/main" id="{B5B28537-3D33-A34F-B3E5-1F8BB270A1CD}"/>
                  </a:ext>
                </a:extLst>
              </p:cNvPr>
              <p:cNvSpPr/>
              <p:nvPr/>
            </p:nvSpPr>
            <p:spPr>
              <a:xfrm>
                <a:off x="4869903"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621" name="Rectangle 620">
                <a:extLst>
                  <a:ext uri="{FF2B5EF4-FFF2-40B4-BE49-F238E27FC236}">
                    <a16:creationId xmlns:a16="http://schemas.microsoft.com/office/drawing/2014/main" id="{ADA0132A-EF44-204C-A5FE-1E0FC2620586}"/>
                  </a:ext>
                </a:extLst>
              </p:cNvPr>
              <p:cNvSpPr/>
              <p:nvPr/>
            </p:nvSpPr>
            <p:spPr>
              <a:xfrm>
                <a:off x="4950865"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622" name="Rectangle 621">
                <a:extLst>
                  <a:ext uri="{FF2B5EF4-FFF2-40B4-BE49-F238E27FC236}">
                    <a16:creationId xmlns:a16="http://schemas.microsoft.com/office/drawing/2014/main" id="{BCB605FD-76CD-244D-84FC-BE3FEC3C4D9F}"/>
                  </a:ext>
                </a:extLst>
              </p:cNvPr>
              <p:cNvSpPr/>
              <p:nvPr/>
            </p:nvSpPr>
            <p:spPr>
              <a:xfrm>
                <a:off x="5031827"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623" name="Rectangle 622">
                <a:extLst>
                  <a:ext uri="{FF2B5EF4-FFF2-40B4-BE49-F238E27FC236}">
                    <a16:creationId xmlns:a16="http://schemas.microsoft.com/office/drawing/2014/main" id="{840F2B89-95E8-7D4C-A387-EBFB870130B0}"/>
                  </a:ext>
                </a:extLst>
              </p:cNvPr>
              <p:cNvSpPr/>
              <p:nvPr/>
            </p:nvSpPr>
            <p:spPr>
              <a:xfrm>
                <a:off x="5112789"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624" name="Rectangle 623">
                <a:extLst>
                  <a:ext uri="{FF2B5EF4-FFF2-40B4-BE49-F238E27FC236}">
                    <a16:creationId xmlns:a16="http://schemas.microsoft.com/office/drawing/2014/main" id="{2BC8C417-CB54-7148-AAA2-78F664BF6D10}"/>
                  </a:ext>
                </a:extLst>
              </p:cNvPr>
              <p:cNvSpPr/>
              <p:nvPr/>
            </p:nvSpPr>
            <p:spPr>
              <a:xfrm>
                <a:off x="5193751"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625" name="Rectangle 624">
                <a:extLst>
                  <a:ext uri="{FF2B5EF4-FFF2-40B4-BE49-F238E27FC236}">
                    <a16:creationId xmlns:a16="http://schemas.microsoft.com/office/drawing/2014/main" id="{2CE452C5-64F2-4B4E-A0D7-D5B4F5A8F364}"/>
                  </a:ext>
                </a:extLst>
              </p:cNvPr>
              <p:cNvSpPr/>
              <p:nvPr/>
            </p:nvSpPr>
            <p:spPr>
              <a:xfrm>
                <a:off x="5274713"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626" name="Rectangle 625">
                <a:extLst>
                  <a:ext uri="{FF2B5EF4-FFF2-40B4-BE49-F238E27FC236}">
                    <a16:creationId xmlns:a16="http://schemas.microsoft.com/office/drawing/2014/main" id="{ABB635B2-DB44-C046-BA55-1D0075ED7F31}"/>
                  </a:ext>
                </a:extLst>
              </p:cNvPr>
              <p:cNvSpPr/>
              <p:nvPr/>
            </p:nvSpPr>
            <p:spPr>
              <a:xfrm>
                <a:off x="5355685"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grpSp>
        <p:pic>
          <p:nvPicPr>
            <p:cNvPr id="599" name="Picture 598">
              <a:extLst>
                <a:ext uri="{FF2B5EF4-FFF2-40B4-BE49-F238E27FC236}">
                  <a16:creationId xmlns:a16="http://schemas.microsoft.com/office/drawing/2014/main" id="{53D4E44A-0315-4A4C-BB54-F9F8EDA7DFA5}"/>
                </a:ext>
              </a:extLst>
            </p:cNvPr>
            <p:cNvPicPr>
              <a:picLocks noChangeAspect="1"/>
            </p:cNvPicPr>
            <p:nvPr/>
          </p:nvPicPr>
          <p:blipFill>
            <a:blip r:embed="rId19" cstate="screen">
              <a:lum bright="70000" contrast="-70000"/>
              <a:extLst>
                <a:ext uri="{28A0092B-C50C-407E-A947-70E740481C1C}">
                  <a14:useLocalDpi xmlns:a14="http://schemas.microsoft.com/office/drawing/2010/main"/>
                </a:ext>
              </a:extLst>
            </a:blip>
            <a:stretch>
              <a:fillRect/>
            </a:stretch>
          </p:blipFill>
          <p:spPr>
            <a:xfrm>
              <a:off x="1577238" y="5259644"/>
              <a:ext cx="84860" cy="77949"/>
            </a:xfrm>
            <a:prstGeom prst="rect">
              <a:avLst/>
            </a:prstGeom>
            <a:ln w="6350">
              <a:solidFill>
                <a:schemeClr val="tx1"/>
              </a:solidFill>
            </a:ln>
          </p:spPr>
        </p:pic>
        <p:sp>
          <p:nvSpPr>
            <p:cNvPr id="600" name="Rectangle 599">
              <a:extLst>
                <a:ext uri="{FF2B5EF4-FFF2-40B4-BE49-F238E27FC236}">
                  <a16:creationId xmlns:a16="http://schemas.microsoft.com/office/drawing/2014/main" id="{6D6A4DDB-5249-9542-82A1-1ECE7692E65F}"/>
                </a:ext>
              </a:extLst>
            </p:cNvPr>
            <p:cNvSpPr/>
            <p:nvPr/>
          </p:nvSpPr>
          <p:spPr>
            <a:xfrm>
              <a:off x="1031773" y="5279352"/>
              <a:ext cx="22499" cy="46257"/>
            </a:xfrm>
            <a:prstGeom prst="rect">
              <a:avLst/>
            </a:prstGeom>
            <a:noFill/>
            <a:ln w="635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dirty="0">
                <a:solidFill>
                  <a:srgbClr val="FFFFFF"/>
                </a:solidFill>
                <a:latin typeface="Calibri"/>
              </a:endParaRPr>
            </a:p>
          </p:txBody>
        </p:sp>
        <p:sp>
          <p:nvSpPr>
            <p:cNvPr id="601" name="Rectangle 600">
              <a:extLst>
                <a:ext uri="{FF2B5EF4-FFF2-40B4-BE49-F238E27FC236}">
                  <a16:creationId xmlns:a16="http://schemas.microsoft.com/office/drawing/2014/main" id="{2F27E430-A22B-5B43-AA0A-6E2AB461D444}"/>
                </a:ext>
              </a:extLst>
            </p:cNvPr>
            <p:cNvSpPr/>
            <p:nvPr/>
          </p:nvSpPr>
          <p:spPr>
            <a:xfrm>
              <a:off x="1043546" y="5284385"/>
              <a:ext cx="4532" cy="36190"/>
            </a:xfrm>
            <a:prstGeom prst="rect">
              <a:avLst/>
            </a:prstGeom>
            <a:solidFill>
              <a:srgbClr val="D1D1D1"/>
            </a:solidFill>
            <a:ln w="635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dirty="0">
                <a:solidFill>
                  <a:srgbClr val="FFFFFF"/>
                </a:solidFill>
                <a:latin typeface="Calibri"/>
              </a:endParaRPr>
            </a:p>
          </p:txBody>
        </p:sp>
      </p:grpSp>
      <p:cxnSp>
        <p:nvCxnSpPr>
          <p:cNvPr id="627" name="Straight Connector 626">
            <a:extLst>
              <a:ext uri="{FF2B5EF4-FFF2-40B4-BE49-F238E27FC236}">
                <a16:creationId xmlns:a16="http://schemas.microsoft.com/office/drawing/2014/main" id="{42A1825B-9F8A-D146-AA56-D122B95CD0E4}"/>
              </a:ext>
            </a:extLst>
          </p:cNvPr>
          <p:cNvCxnSpPr>
            <a:cxnSpLocks/>
          </p:cNvCxnSpPr>
          <p:nvPr/>
        </p:nvCxnSpPr>
        <p:spPr>
          <a:xfrm>
            <a:off x="7033096" y="7302789"/>
            <a:ext cx="0" cy="144000"/>
          </a:xfrm>
          <a:prstGeom prst="line">
            <a:avLst/>
          </a:prstGeom>
          <a:ln w="19050">
            <a:solidFill>
              <a:srgbClr val="936AE6"/>
            </a:solidFill>
            <a:prstDash val="dash"/>
          </a:ln>
          <a:effectLst/>
        </p:spPr>
        <p:style>
          <a:lnRef idx="2">
            <a:schemeClr val="accent1"/>
          </a:lnRef>
          <a:fillRef idx="0">
            <a:schemeClr val="accent1"/>
          </a:fillRef>
          <a:effectRef idx="1">
            <a:schemeClr val="accent1"/>
          </a:effectRef>
          <a:fontRef idx="minor">
            <a:schemeClr val="tx1"/>
          </a:fontRef>
        </p:style>
      </p:cxnSp>
      <p:sp>
        <p:nvSpPr>
          <p:cNvPr id="628" name="TextBox 627">
            <a:extLst>
              <a:ext uri="{FF2B5EF4-FFF2-40B4-BE49-F238E27FC236}">
                <a16:creationId xmlns:a16="http://schemas.microsoft.com/office/drawing/2014/main" id="{4239835A-015A-4849-89D4-4DDD14BA2B49}"/>
              </a:ext>
            </a:extLst>
          </p:cNvPr>
          <p:cNvSpPr txBox="1"/>
          <p:nvPr/>
        </p:nvSpPr>
        <p:spPr>
          <a:xfrm>
            <a:off x="11457471" y="1994683"/>
            <a:ext cx="500639" cy="274306"/>
          </a:xfrm>
          <a:prstGeom prst="rect">
            <a:avLst/>
          </a:prstGeom>
          <a:noFill/>
        </p:spPr>
        <p:txBody>
          <a:bodyPr wrap="square" rtlCol="0">
            <a:spAutoFit/>
          </a:bodyPr>
          <a:lstStyle>
            <a:defPPr>
              <a:defRPr lang="en-US"/>
            </a:defPPr>
            <a:lvl1pPr>
              <a:defRPr sz="1800">
                <a:solidFill>
                  <a:schemeClr val="accent6">
                    <a:lumMod val="50000"/>
                  </a:schemeClr>
                </a:solidFill>
              </a:defRPr>
            </a:lvl1pPr>
          </a:lstStyle>
          <a:p>
            <a:pPr marL="0" marR="0" lvl="0" indent="0" algn="ctr" defTabSz="1218467" rtl="0" eaLnBrk="1" fontAlgn="auto" latinLnBrk="0" hangingPunct="1">
              <a:lnSpc>
                <a:spcPts val="14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a:ea typeface="+mn-ea"/>
                <a:cs typeface="+mn-cs"/>
              </a:rPr>
              <a:t>ERP</a:t>
            </a:r>
          </a:p>
        </p:txBody>
      </p:sp>
      <p:sp>
        <p:nvSpPr>
          <p:cNvPr id="629" name="TextBox 628">
            <a:extLst>
              <a:ext uri="{FF2B5EF4-FFF2-40B4-BE49-F238E27FC236}">
                <a16:creationId xmlns:a16="http://schemas.microsoft.com/office/drawing/2014/main" id="{98782CBB-1933-694A-839E-62735CE13BB3}"/>
              </a:ext>
            </a:extLst>
          </p:cNvPr>
          <p:cNvSpPr txBox="1"/>
          <p:nvPr/>
        </p:nvSpPr>
        <p:spPr>
          <a:xfrm>
            <a:off x="12114196" y="1984487"/>
            <a:ext cx="551277" cy="274306"/>
          </a:xfrm>
          <a:prstGeom prst="rect">
            <a:avLst/>
          </a:prstGeom>
          <a:noFill/>
        </p:spPr>
        <p:txBody>
          <a:bodyPr wrap="square" rtlCol="0">
            <a:spAutoFit/>
          </a:bodyPr>
          <a:lstStyle>
            <a:defPPr>
              <a:defRPr lang="en-US"/>
            </a:defPPr>
            <a:lvl1pPr>
              <a:defRPr sz="1800">
                <a:solidFill>
                  <a:schemeClr val="accent6">
                    <a:lumMod val="50000"/>
                  </a:schemeClr>
                </a:solidFill>
              </a:defRPr>
            </a:lvl1pPr>
          </a:lstStyle>
          <a:p>
            <a:pPr marL="0" marR="0" lvl="0" indent="0" algn="ctr" defTabSz="1218467" rtl="0" eaLnBrk="1" fontAlgn="auto" latinLnBrk="0" hangingPunct="1">
              <a:lnSpc>
                <a:spcPts val="14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a:ea typeface="+mn-ea"/>
                <a:cs typeface="+mn-cs"/>
              </a:rPr>
              <a:t>Mail</a:t>
            </a:r>
          </a:p>
        </p:txBody>
      </p:sp>
      <p:sp>
        <p:nvSpPr>
          <p:cNvPr id="630" name="TextBox 629">
            <a:extLst>
              <a:ext uri="{FF2B5EF4-FFF2-40B4-BE49-F238E27FC236}">
                <a16:creationId xmlns:a16="http://schemas.microsoft.com/office/drawing/2014/main" id="{C1B9CCDA-24EB-0B46-B54E-5ADB9D415FA4}"/>
              </a:ext>
            </a:extLst>
          </p:cNvPr>
          <p:cNvSpPr txBox="1"/>
          <p:nvPr/>
        </p:nvSpPr>
        <p:spPr>
          <a:xfrm>
            <a:off x="12829948" y="1993398"/>
            <a:ext cx="581244" cy="274306"/>
          </a:xfrm>
          <a:prstGeom prst="rect">
            <a:avLst/>
          </a:prstGeom>
          <a:noFill/>
        </p:spPr>
        <p:txBody>
          <a:bodyPr wrap="square" rtlCol="0">
            <a:spAutoFit/>
          </a:bodyPr>
          <a:lstStyle>
            <a:defPPr>
              <a:defRPr lang="en-US"/>
            </a:defPPr>
            <a:lvl1pPr>
              <a:defRPr sz="1800">
                <a:solidFill>
                  <a:schemeClr val="accent6">
                    <a:lumMod val="50000"/>
                  </a:schemeClr>
                </a:solidFill>
              </a:defRPr>
            </a:lvl1pPr>
          </a:lstStyle>
          <a:p>
            <a:pPr marL="0" marR="0" lvl="0" indent="0" algn="ctr" defTabSz="1218467" rtl="0" eaLnBrk="1" fontAlgn="auto" latinLnBrk="0" hangingPunct="1">
              <a:lnSpc>
                <a:spcPts val="14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a:ea typeface="+mn-ea"/>
                <a:cs typeface="+mn-cs"/>
              </a:rPr>
              <a:t>CRM</a:t>
            </a:r>
          </a:p>
        </p:txBody>
      </p:sp>
      <p:pic>
        <p:nvPicPr>
          <p:cNvPr id="631" name="Picture 630">
            <a:extLst>
              <a:ext uri="{FF2B5EF4-FFF2-40B4-BE49-F238E27FC236}">
                <a16:creationId xmlns:a16="http://schemas.microsoft.com/office/drawing/2014/main" id="{B616A6D2-BBE6-4A47-B240-4B59861CC800}"/>
              </a:ext>
            </a:extLst>
          </p:cNvPr>
          <p:cNvPicPr>
            <a:picLocks noChangeAspect="1"/>
          </p:cNvPicPr>
          <p:nvPr/>
        </p:nvPicPr>
        <p:blipFill>
          <a:blip r:embed="rId5" cstate="email">
            <a:lum bright="70000" contrast="-70000"/>
            <a:extLst>
              <a:ext uri="{28A0092B-C50C-407E-A947-70E740481C1C}">
                <a14:useLocalDpi xmlns:a14="http://schemas.microsoft.com/office/drawing/2010/main"/>
              </a:ext>
            </a:extLst>
          </a:blip>
          <a:stretch>
            <a:fillRect/>
          </a:stretch>
        </p:blipFill>
        <p:spPr>
          <a:xfrm>
            <a:off x="11461495" y="2297103"/>
            <a:ext cx="488568" cy="776618"/>
          </a:xfrm>
          <a:prstGeom prst="rect">
            <a:avLst/>
          </a:prstGeom>
        </p:spPr>
      </p:pic>
      <p:pic>
        <p:nvPicPr>
          <p:cNvPr id="632" name="Picture 631">
            <a:extLst>
              <a:ext uri="{FF2B5EF4-FFF2-40B4-BE49-F238E27FC236}">
                <a16:creationId xmlns:a16="http://schemas.microsoft.com/office/drawing/2014/main" id="{F3B50F43-D933-3949-9600-5B25B7C41EA0}"/>
              </a:ext>
            </a:extLst>
          </p:cNvPr>
          <p:cNvPicPr>
            <a:picLocks noChangeAspect="1"/>
          </p:cNvPicPr>
          <p:nvPr/>
        </p:nvPicPr>
        <p:blipFill>
          <a:blip r:embed="rId5" cstate="email">
            <a:lum bright="70000" contrast="-70000"/>
            <a:extLst>
              <a:ext uri="{28A0092B-C50C-407E-A947-70E740481C1C}">
                <a14:useLocalDpi xmlns:a14="http://schemas.microsoft.com/office/drawing/2010/main"/>
              </a:ext>
            </a:extLst>
          </a:blip>
          <a:stretch>
            <a:fillRect/>
          </a:stretch>
        </p:blipFill>
        <p:spPr>
          <a:xfrm>
            <a:off x="12149989" y="2297103"/>
            <a:ext cx="488568" cy="776618"/>
          </a:xfrm>
          <a:prstGeom prst="rect">
            <a:avLst/>
          </a:prstGeom>
        </p:spPr>
      </p:pic>
      <p:pic>
        <p:nvPicPr>
          <p:cNvPr id="633" name="Picture 632">
            <a:extLst>
              <a:ext uri="{FF2B5EF4-FFF2-40B4-BE49-F238E27FC236}">
                <a16:creationId xmlns:a16="http://schemas.microsoft.com/office/drawing/2014/main" id="{98A84E2F-8B6C-3844-A78C-0C6781BE94EB}"/>
              </a:ext>
            </a:extLst>
          </p:cNvPr>
          <p:cNvPicPr>
            <a:picLocks noChangeAspect="1"/>
          </p:cNvPicPr>
          <p:nvPr/>
        </p:nvPicPr>
        <p:blipFill>
          <a:blip r:embed="rId5" cstate="email">
            <a:lum bright="70000" contrast="-70000"/>
            <a:extLst>
              <a:ext uri="{28A0092B-C50C-407E-A947-70E740481C1C}">
                <a14:useLocalDpi xmlns:a14="http://schemas.microsoft.com/office/drawing/2010/main"/>
              </a:ext>
            </a:extLst>
          </a:blip>
          <a:stretch>
            <a:fillRect/>
          </a:stretch>
        </p:blipFill>
        <p:spPr>
          <a:xfrm>
            <a:off x="12878046" y="2281761"/>
            <a:ext cx="488568" cy="776618"/>
          </a:xfrm>
          <a:prstGeom prst="rect">
            <a:avLst/>
          </a:prstGeom>
        </p:spPr>
      </p:pic>
      <p:cxnSp>
        <p:nvCxnSpPr>
          <p:cNvPr id="634" name="Straight Connector 633">
            <a:extLst>
              <a:ext uri="{FF2B5EF4-FFF2-40B4-BE49-F238E27FC236}">
                <a16:creationId xmlns:a16="http://schemas.microsoft.com/office/drawing/2014/main" id="{31378D33-A12C-9848-A893-C6C6C9E3146B}"/>
              </a:ext>
            </a:extLst>
          </p:cNvPr>
          <p:cNvCxnSpPr>
            <a:cxnSpLocks/>
            <a:stCxn id="633" idx="2"/>
          </p:cNvCxnSpPr>
          <p:nvPr/>
        </p:nvCxnSpPr>
        <p:spPr>
          <a:xfrm>
            <a:off x="13122331" y="3058380"/>
            <a:ext cx="728" cy="206114"/>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pic>
        <p:nvPicPr>
          <p:cNvPr id="635" name="Picture 634">
            <a:extLst>
              <a:ext uri="{FF2B5EF4-FFF2-40B4-BE49-F238E27FC236}">
                <a16:creationId xmlns:a16="http://schemas.microsoft.com/office/drawing/2014/main" id="{AE15B0F9-D95F-8F47-AB28-6D69950AC45A}"/>
              </a:ext>
            </a:extLst>
          </p:cNvPr>
          <p:cNvPicPr>
            <a:picLocks noChangeAspect="1"/>
          </p:cNvPicPr>
          <p:nvPr/>
        </p:nvPicPr>
        <p:blipFill>
          <a:blip r:embed="rId5" cstate="email">
            <a:lum bright="70000" contrast="-70000"/>
            <a:extLst>
              <a:ext uri="{28A0092B-C50C-407E-A947-70E740481C1C}">
                <a14:useLocalDpi xmlns:a14="http://schemas.microsoft.com/office/drawing/2010/main"/>
              </a:ext>
            </a:extLst>
          </a:blip>
          <a:stretch>
            <a:fillRect/>
          </a:stretch>
        </p:blipFill>
        <p:spPr>
          <a:xfrm>
            <a:off x="10669089" y="2288112"/>
            <a:ext cx="488568" cy="776618"/>
          </a:xfrm>
          <a:prstGeom prst="rect">
            <a:avLst/>
          </a:prstGeom>
        </p:spPr>
      </p:pic>
      <p:sp>
        <p:nvSpPr>
          <p:cNvPr id="636" name="TextBox 635">
            <a:extLst>
              <a:ext uri="{FF2B5EF4-FFF2-40B4-BE49-F238E27FC236}">
                <a16:creationId xmlns:a16="http://schemas.microsoft.com/office/drawing/2014/main" id="{DFB922B8-D06E-DE42-AC6B-63731BCB124E}"/>
              </a:ext>
            </a:extLst>
          </p:cNvPr>
          <p:cNvSpPr txBox="1"/>
          <p:nvPr/>
        </p:nvSpPr>
        <p:spPr>
          <a:xfrm>
            <a:off x="10397770" y="1996415"/>
            <a:ext cx="1073162" cy="274306"/>
          </a:xfrm>
          <a:prstGeom prst="rect">
            <a:avLst/>
          </a:prstGeom>
          <a:noFill/>
        </p:spPr>
        <p:txBody>
          <a:bodyPr wrap="square" rtlCol="0">
            <a:spAutoFit/>
          </a:bodyPr>
          <a:lstStyle>
            <a:defPPr>
              <a:defRPr lang="en-US"/>
            </a:defPPr>
            <a:lvl1pPr>
              <a:defRPr sz="1800">
                <a:solidFill>
                  <a:schemeClr val="accent6">
                    <a:lumMod val="50000"/>
                  </a:schemeClr>
                </a:solidFill>
              </a:defRPr>
            </a:lvl1pPr>
          </a:lstStyle>
          <a:p>
            <a:pPr marL="0" marR="0" lvl="0" indent="0" algn="ctr" defTabSz="1218467" rtl="0" eaLnBrk="1" fontAlgn="auto" latinLnBrk="0" hangingPunct="1">
              <a:lnSpc>
                <a:spcPts val="14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a:ea typeface="+mn-ea"/>
                <a:cs typeface="+mn-cs"/>
              </a:rPr>
              <a:t>File Servers</a:t>
            </a:r>
          </a:p>
        </p:txBody>
      </p:sp>
      <p:cxnSp>
        <p:nvCxnSpPr>
          <p:cNvPr id="637" name="Straight Connector 636">
            <a:extLst>
              <a:ext uri="{FF2B5EF4-FFF2-40B4-BE49-F238E27FC236}">
                <a16:creationId xmlns:a16="http://schemas.microsoft.com/office/drawing/2014/main" id="{6BB7AB2D-6BF5-F34E-A3C6-0D4FF7A49E83}"/>
              </a:ext>
            </a:extLst>
          </p:cNvPr>
          <p:cNvCxnSpPr>
            <a:cxnSpLocks/>
            <a:stCxn id="635" idx="2"/>
          </p:cNvCxnSpPr>
          <p:nvPr/>
        </p:nvCxnSpPr>
        <p:spPr>
          <a:xfrm flipH="1">
            <a:off x="10911413" y="3064730"/>
            <a:ext cx="1961" cy="197042"/>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cxnSp>
        <p:nvCxnSpPr>
          <p:cNvPr id="638" name="Straight Connector 637">
            <a:extLst>
              <a:ext uri="{FF2B5EF4-FFF2-40B4-BE49-F238E27FC236}">
                <a16:creationId xmlns:a16="http://schemas.microsoft.com/office/drawing/2014/main" id="{20D14028-39D5-6F4E-A410-22EEB50FCE20}"/>
              </a:ext>
            </a:extLst>
          </p:cNvPr>
          <p:cNvCxnSpPr>
            <a:cxnSpLocks/>
            <a:stCxn id="632" idx="2"/>
          </p:cNvCxnSpPr>
          <p:nvPr/>
        </p:nvCxnSpPr>
        <p:spPr>
          <a:xfrm>
            <a:off x="12394273" y="3073720"/>
            <a:ext cx="0" cy="192984"/>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cxnSp>
        <p:nvCxnSpPr>
          <p:cNvPr id="639" name="Straight Connector 638">
            <a:extLst>
              <a:ext uri="{FF2B5EF4-FFF2-40B4-BE49-F238E27FC236}">
                <a16:creationId xmlns:a16="http://schemas.microsoft.com/office/drawing/2014/main" id="{39B0090A-1611-C044-BDD7-D9AF6E1E603D}"/>
              </a:ext>
            </a:extLst>
          </p:cNvPr>
          <p:cNvCxnSpPr>
            <a:cxnSpLocks/>
            <a:stCxn id="631" idx="2"/>
          </p:cNvCxnSpPr>
          <p:nvPr/>
        </p:nvCxnSpPr>
        <p:spPr>
          <a:xfrm>
            <a:off x="11705779" y="3073720"/>
            <a:ext cx="0" cy="195258"/>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cxnSp>
        <p:nvCxnSpPr>
          <p:cNvPr id="640" name="Elbow Connector 639">
            <a:extLst>
              <a:ext uri="{FF2B5EF4-FFF2-40B4-BE49-F238E27FC236}">
                <a16:creationId xmlns:a16="http://schemas.microsoft.com/office/drawing/2014/main" id="{B5F6EE6F-3ADE-8641-85D1-CB7BD038D620}"/>
              </a:ext>
            </a:extLst>
          </p:cNvPr>
          <p:cNvCxnSpPr>
            <a:cxnSpLocks/>
            <a:endCxn id="514" idx="3"/>
          </p:cNvCxnSpPr>
          <p:nvPr/>
        </p:nvCxnSpPr>
        <p:spPr>
          <a:xfrm rot="5400000">
            <a:off x="10160168" y="3780024"/>
            <a:ext cx="619413" cy="85567"/>
          </a:xfrm>
          <a:prstGeom prst="bentConnector2">
            <a:avLst/>
          </a:prstGeom>
          <a:ln w="19050">
            <a:solidFill>
              <a:srgbClr val="00AEEF"/>
            </a:solidFill>
            <a:prstDash val="sysDot"/>
          </a:ln>
          <a:effectLst/>
        </p:spPr>
        <p:style>
          <a:lnRef idx="2">
            <a:schemeClr val="accent1"/>
          </a:lnRef>
          <a:fillRef idx="0">
            <a:schemeClr val="accent1"/>
          </a:fillRef>
          <a:effectRef idx="1">
            <a:schemeClr val="accent1"/>
          </a:effectRef>
          <a:fontRef idx="minor">
            <a:schemeClr val="tx1"/>
          </a:fontRef>
        </p:style>
      </p:cxnSp>
      <p:sp>
        <p:nvSpPr>
          <p:cNvPr id="111" name="Rectangle 110">
            <a:extLst>
              <a:ext uri="{FF2B5EF4-FFF2-40B4-BE49-F238E27FC236}">
                <a16:creationId xmlns:a16="http://schemas.microsoft.com/office/drawing/2014/main" id="{C6D5A963-F5D1-694C-A09F-E05BADA2870E}"/>
              </a:ext>
            </a:extLst>
          </p:cNvPr>
          <p:cNvSpPr/>
          <p:nvPr/>
        </p:nvSpPr>
        <p:spPr>
          <a:xfrm>
            <a:off x="4368801" y="3539186"/>
            <a:ext cx="11874500" cy="5834012"/>
          </a:xfrm>
          <a:prstGeom prst="rect">
            <a:avLst/>
          </a:prstGeom>
          <a:solidFill>
            <a:schemeClr val="bg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en-US" sz="7200" dirty="0"/>
          </a:p>
        </p:txBody>
      </p:sp>
      <p:sp>
        <p:nvSpPr>
          <p:cNvPr id="2" name="TextBox 1">
            <a:extLst>
              <a:ext uri="{FF2B5EF4-FFF2-40B4-BE49-F238E27FC236}">
                <a16:creationId xmlns:a16="http://schemas.microsoft.com/office/drawing/2014/main" id="{BB20CB4F-E71A-7645-98F2-130F27DEB70F}"/>
              </a:ext>
            </a:extLst>
          </p:cNvPr>
          <p:cNvSpPr txBox="1"/>
          <p:nvPr/>
        </p:nvSpPr>
        <p:spPr>
          <a:xfrm>
            <a:off x="5202959" y="4141380"/>
            <a:ext cx="10369134" cy="5078313"/>
          </a:xfrm>
          <a:prstGeom prst="rect">
            <a:avLst/>
          </a:prstGeom>
        </p:spPr>
        <p:txBody>
          <a:bodyPr wrap="square" rtlCol="0">
            <a:spAutoFit/>
          </a:bodyPr>
          <a:lstStyle/>
          <a:p>
            <a:pPr marL="0" indent="0">
              <a:buNone/>
            </a:pPr>
            <a:r>
              <a:rPr lang="en-US" sz="4000" b="1" dirty="0">
                <a:solidFill>
                  <a:schemeClr val="accent2"/>
                </a:solidFill>
                <a:latin typeface="Calibri "/>
                <a:cs typeface="Roboto Light"/>
              </a:rPr>
              <a:t>Extreme Visibility</a:t>
            </a:r>
          </a:p>
          <a:p>
            <a:pPr marL="0" indent="0">
              <a:buNone/>
            </a:pPr>
            <a:endParaRPr lang="en-US" sz="2800" dirty="0">
              <a:solidFill>
                <a:schemeClr val="bg1"/>
              </a:solidFill>
              <a:latin typeface="Calibri "/>
              <a:cs typeface="Roboto Light"/>
            </a:endParaRPr>
          </a:p>
          <a:p>
            <a:pPr>
              <a:spcAft>
                <a:spcPts val="1200"/>
              </a:spcAft>
            </a:pPr>
            <a:r>
              <a:rPr lang="en-US" sz="3000" dirty="0">
                <a:solidFill>
                  <a:schemeClr val="bg1"/>
                </a:solidFill>
                <a:latin typeface="Calibri "/>
                <a:cs typeface="Roboto Light"/>
              </a:rPr>
              <a:t>Discover ALL Assets (including nested assets)</a:t>
            </a:r>
          </a:p>
          <a:p>
            <a:pPr marL="514350" indent="-514350">
              <a:buClr>
                <a:schemeClr val="accent2"/>
              </a:buClr>
              <a:buFont typeface="Arial" panose="020B0604020202020204" pitchFamily="34" charset="0"/>
              <a:buChar char="•"/>
            </a:pPr>
            <a:r>
              <a:rPr lang="en-US" sz="2300" dirty="0">
                <a:solidFill>
                  <a:schemeClr val="bg1"/>
                </a:solidFill>
                <a:latin typeface="Calibri "/>
                <a:cs typeface="Roboto Light"/>
              </a:rPr>
              <a:t>What each asset does</a:t>
            </a:r>
          </a:p>
          <a:p>
            <a:pPr marL="514350" indent="-514350">
              <a:buClr>
                <a:schemeClr val="accent2"/>
              </a:buClr>
              <a:buFont typeface="Arial" panose="020B0604020202020204" pitchFamily="34" charset="0"/>
              <a:buChar char="•"/>
            </a:pPr>
            <a:r>
              <a:rPr lang="en-US" sz="2300" dirty="0">
                <a:solidFill>
                  <a:schemeClr val="bg1"/>
                </a:solidFill>
                <a:latin typeface="Calibri "/>
              </a:rPr>
              <a:t>How assets are configured (and changing)</a:t>
            </a:r>
          </a:p>
          <a:p>
            <a:pPr marL="457200" indent="-457200">
              <a:buFont typeface="Arial" panose="020B0604020202020204" pitchFamily="34" charset="0"/>
              <a:buChar char="•"/>
            </a:pPr>
            <a:endParaRPr lang="en-US" sz="2800" dirty="0">
              <a:solidFill>
                <a:schemeClr val="bg1"/>
              </a:solidFill>
              <a:latin typeface="Calibri "/>
              <a:cs typeface="Roboto Light"/>
            </a:endParaRPr>
          </a:p>
          <a:p>
            <a:pPr>
              <a:spcAft>
                <a:spcPts val="1200"/>
              </a:spcAft>
            </a:pPr>
            <a:r>
              <a:rPr lang="en-US" sz="3000" dirty="0">
                <a:solidFill>
                  <a:schemeClr val="bg1"/>
                </a:solidFill>
                <a:latin typeface="Calibri "/>
                <a:cs typeface="Roboto Light"/>
              </a:rPr>
              <a:t>Deeply Understand Communications</a:t>
            </a:r>
          </a:p>
          <a:p>
            <a:pPr marL="457200" indent="-457200">
              <a:buClr>
                <a:schemeClr val="accent2"/>
              </a:buClr>
              <a:buFont typeface="Arial" panose="020B0604020202020204" pitchFamily="34" charset="0"/>
              <a:buChar char="•"/>
            </a:pPr>
            <a:r>
              <a:rPr lang="en-US" sz="2300" dirty="0" err="1">
                <a:solidFill>
                  <a:schemeClr val="bg1"/>
                </a:solidFill>
                <a:latin typeface="Calibri "/>
                <a:cs typeface="Roboto Light"/>
              </a:rPr>
              <a:t>NetFlow</a:t>
            </a:r>
            <a:r>
              <a:rPr lang="en-US" sz="2300" dirty="0">
                <a:solidFill>
                  <a:schemeClr val="bg1"/>
                </a:solidFill>
                <a:latin typeface="Calibri "/>
                <a:cs typeface="Roboto Light"/>
              </a:rPr>
              <a:t> details (who, how often…)</a:t>
            </a:r>
          </a:p>
          <a:p>
            <a:pPr marL="457200" indent="-457200">
              <a:buClr>
                <a:schemeClr val="accent2"/>
              </a:buClr>
              <a:buFont typeface="Arial" panose="020B0604020202020204" pitchFamily="34" charset="0"/>
              <a:buChar char="•"/>
            </a:pPr>
            <a:r>
              <a:rPr lang="en-US" sz="2300" dirty="0">
                <a:solidFill>
                  <a:schemeClr val="bg1"/>
                </a:solidFill>
                <a:latin typeface="Calibri "/>
                <a:cs typeface="Roboto Light"/>
              </a:rPr>
              <a:t>Process automation conversations (layer-7 application)</a:t>
            </a:r>
          </a:p>
          <a:p>
            <a:pPr marL="457200" indent="-457200">
              <a:buFont typeface="Arial" panose="020B0604020202020204" pitchFamily="34" charset="0"/>
              <a:buChar char="•"/>
            </a:pPr>
            <a:endParaRPr lang="en-US" sz="2800" dirty="0">
              <a:solidFill>
                <a:schemeClr val="bg1"/>
              </a:solidFill>
              <a:latin typeface="Calibri "/>
              <a:cs typeface="Roboto Light"/>
            </a:endParaRPr>
          </a:p>
          <a:p>
            <a:pPr marL="0" indent="0">
              <a:buNone/>
            </a:pPr>
            <a:endParaRPr lang="en-US" sz="2800" dirty="0" err="1">
              <a:solidFill>
                <a:schemeClr val="bg1"/>
              </a:solidFill>
              <a:latin typeface="Calibri "/>
              <a:cs typeface="Roboto Light"/>
            </a:endParaRPr>
          </a:p>
        </p:txBody>
      </p:sp>
    </p:spTree>
    <p:custDataLst>
      <p:tags r:id="rId1"/>
    </p:custDataLst>
    <p:extLst>
      <p:ext uri="{BB962C8B-B14F-4D97-AF65-F5344CB8AC3E}">
        <p14:creationId xmlns:p14="http://schemas.microsoft.com/office/powerpoint/2010/main" val="123176752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wipe(up)">
                                      <p:cBhvr>
                                        <p:cTn id="7" dur="500"/>
                                        <p:tgtEl>
                                          <p:spTgt spid="1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0B87A1F-A3B4-FF49-99A8-80E179A47922}"/>
              </a:ext>
            </a:extLst>
          </p:cNvPr>
          <p:cNvSpPr>
            <a:spLocks noGrp="1"/>
          </p:cNvSpPr>
          <p:nvPr>
            <p:ph type="body" idx="13"/>
          </p:nvPr>
        </p:nvSpPr>
        <p:spPr/>
        <p:txBody>
          <a:bodyPr/>
          <a:lstStyle/>
          <a:p>
            <a:r>
              <a:rPr lang="en-US" dirty="0"/>
              <a:t>Where to Start With ICS Cybersecurity?</a:t>
            </a:r>
          </a:p>
        </p:txBody>
      </p:sp>
      <p:grpSp>
        <p:nvGrpSpPr>
          <p:cNvPr id="3" name="Group 2"/>
          <p:cNvGrpSpPr/>
          <p:nvPr/>
        </p:nvGrpSpPr>
        <p:grpSpPr>
          <a:xfrm>
            <a:off x="1903620" y="2083904"/>
            <a:ext cx="14870096" cy="5634832"/>
            <a:chOff x="1453673" y="2007704"/>
            <a:chExt cx="15962652" cy="5634832"/>
          </a:xfrm>
        </p:grpSpPr>
        <p:cxnSp>
          <p:nvCxnSpPr>
            <p:cNvPr id="79" name="Straight Connector 78">
              <a:extLst>
                <a:ext uri="{FF2B5EF4-FFF2-40B4-BE49-F238E27FC236}">
                  <a16:creationId xmlns:a16="http://schemas.microsoft.com/office/drawing/2014/main" id="{812C001B-EC28-7447-A245-4009A2415000}"/>
                </a:ext>
              </a:extLst>
            </p:cNvPr>
            <p:cNvCxnSpPr/>
            <p:nvPr/>
          </p:nvCxnSpPr>
          <p:spPr>
            <a:xfrm>
              <a:off x="1453673" y="2007704"/>
              <a:ext cx="15962652" cy="0"/>
            </a:xfrm>
            <a:prstGeom prst="line">
              <a:avLst/>
            </a:prstGeom>
            <a:ln w="12700">
              <a:solidFill>
                <a:schemeClr val="bg2"/>
              </a:solidFill>
              <a:prstDash val="lgDash"/>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0335D196-CD90-FA42-88D8-93C845950745}"/>
                </a:ext>
              </a:extLst>
            </p:cNvPr>
            <p:cNvCxnSpPr/>
            <p:nvPr/>
          </p:nvCxnSpPr>
          <p:spPr>
            <a:xfrm>
              <a:off x="1453673" y="2712058"/>
              <a:ext cx="15962652" cy="0"/>
            </a:xfrm>
            <a:prstGeom prst="line">
              <a:avLst/>
            </a:prstGeom>
            <a:ln w="12700">
              <a:solidFill>
                <a:schemeClr val="bg2"/>
              </a:solidFill>
              <a:prstDash val="lgDash"/>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D05382B-DFF5-A441-A0BE-319F94B66A0F}"/>
                </a:ext>
              </a:extLst>
            </p:cNvPr>
            <p:cNvCxnSpPr/>
            <p:nvPr/>
          </p:nvCxnSpPr>
          <p:spPr>
            <a:xfrm>
              <a:off x="1453673" y="3416412"/>
              <a:ext cx="15962652" cy="0"/>
            </a:xfrm>
            <a:prstGeom prst="line">
              <a:avLst/>
            </a:prstGeom>
            <a:ln w="12700">
              <a:solidFill>
                <a:schemeClr val="bg2"/>
              </a:solidFill>
              <a:prstDash val="lgDash"/>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51C37A7D-8CDD-6F47-B294-0963168D6582}"/>
                </a:ext>
              </a:extLst>
            </p:cNvPr>
            <p:cNvCxnSpPr/>
            <p:nvPr/>
          </p:nvCxnSpPr>
          <p:spPr>
            <a:xfrm>
              <a:off x="1453673" y="4120766"/>
              <a:ext cx="15962652" cy="0"/>
            </a:xfrm>
            <a:prstGeom prst="line">
              <a:avLst/>
            </a:prstGeom>
            <a:ln w="12700">
              <a:solidFill>
                <a:schemeClr val="bg2"/>
              </a:solidFill>
              <a:prstDash val="lgDash"/>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4F84356-635F-F447-BADA-977D79DBB0BB}"/>
                </a:ext>
              </a:extLst>
            </p:cNvPr>
            <p:cNvCxnSpPr/>
            <p:nvPr/>
          </p:nvCxnSpPr>
          <p:spPr>
            <a:xfrm>
              <a:off x="1453673" y="4825120"/>
              <a:ext cx="15962652" cy="0"/>
            </a:xfrm>
            <a:prstGeom prst="line">
              <a:avLst/>
            </a:prstGeom>
            <a:ln w="12700">
              <a:solidFill>
                <a:schemeClr val="bg2"/>
              </a:solidFill>
              <a:prstDash val="lgDash"/>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9956E86-706B-8B40-83D1-74B7E5A6FF05}"/>
                </a:ext>
              </a:extLst>
            </p:cNvPr>
            <p:cNvCxnSpPr/>
            <p:nvPr/>
          </p:nvCxnSpPr>
          <p:spPr>
            <a:xfrm>
              <a:off x="1453673" y="5529474"/>
              <a:ext cx="15962652" cy="0"/>
            </a:xfrm>
            <a:prstGeom prst="line">
              <a:avLst/>
            </a:prstGeom>
            <a:ln w="12700">
              <a:solidFill>
                <a:schemeClr val="bg2"/>
              </a:solidFill>
              <a:prstDash val="lgDash"/>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95B14A9-C8AA-2842-A4B4-27FDCD1ACE65}"/>
                </a:ext>
              </a:extLst>
            </p:cNvPr>
            <p:cNvCxnSpPr/>
            <p:nvPr/>
          </p:nvCxnSpPr>
          <p:spPr>
            <a:xfrm>
              <a:off x="1453673" y="6233828"/>
              <a:ext cx="15962652" cy="0"/>
            </a:xfrm>
            <a:prstGeom prst="line">
              <a:avLst/>
            </a:prstGeom>
            <a:ln w="12700">
              <a:solidFill>
                <a:schemeClr val="bg2"/>
              </a:solidFill>
              <a:prstDash val="lgDash"/>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3AAB950C-7C6B-1D48-BC68-7CA8E56E0491}"/>
                </a:ext>
              </a:extLst>
            </p:cNvPr>
            <p:cNvCxnSpPr/>
            <p:nvPr/>
          </p:nvCxnSpPr>
          <p:spPr>
            <a:xfrm>
              <a:off x="1453673" y="6938182"/>
              <a:ext cx="15962652" cy="0"/>
            </a:xfrm>
            <a:prstGeom prst="line">
              <a:avLst/>
            </a:prstGeom>
            <a:ln w="12700">
              <a:solidFill>
                <a:schemeClr val="bg2"/>
              </a:solidFill>
              <a:prstDash val="lgDash"/>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C646DE9-9047-D547-AC7D-950033FCD068}"/>
                </a:ext>
              </a:extLst>
            </p:cNvPr>
            <p:cNvCxnSpPr/>
            <p:nvPr/>
          </p:nvCxnSpPr>
          <p:spPr>
            <a:xfrm>
              <a:off x="1453673" y="7642536"/>
              <a:ext cx="15962652" cy="0"/>
            </a:xfrm>
            <a:prstGeom prst="line">
              <a:avLst/>
            </a:prstGeom>
            <a:ln w="12700">
              <a:solidFill>
                <a:schemeClr val="bg2"/>
              </a:solidFill>
              <a:prstDash val="lgDash"/>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2806128" y="2083904"/>
            <a:ext cx="13967587" cy="6324858"/>
            <a:chOff x="3250628" y="2520334"/>
            <a:chExt cx="13967587" cy="5812227"/>
          </a:xfrm>
        </p:grpSpPr>
        <p:cxnSp>
          <p:nvCxnSpPr>
            <p:cNvPr id="70" name="Straight Connector 69">
              <a:extLst>
                <a:ext uri="{FF2B5EF4-FFF2-40B4-BE49-F238E27FC236}">
                  <a16:creationId xmlns:a16="http://schemas.microsoft.com/office/drawing/2014/main" id="{EC1706F6-2554-5A4F-94DC-C8AA38D76971}"/>
                </a:ext>
              </a:extLst>
            </p:cNvPr>
            <p:cNvCxnSpPr/>
            <p:nvPr/>
          </p:nvCxnSpPr>
          <p:spPr>
            <a:xfrm rot="5400000">
              <a:off x="7352999" y="5419924"/>
              <a:ext cx="5799178" cy="0"/>
            </a:xfrm>
            <a:prstGeom prst="line">
              <a:avLst/>
            </a:prstGeom>
            <a:ln w="12700">
              <a:solidFill>
                <a:schemeClr val="bg2"/>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98B92F60-82C6-8340-8642-23C021F05D62}"/>
                </a:ext>
              </a:extLst>
            </p:cNvPr>
            <p:cNvCxnSpPr/>
            <p:nvPr/>
          </p:nvCxnSpPr>
          <p:spPr>
            <a:xfrm rot="5400000">
              <a:off x="6477754" y="5419924"/>
              <a:ext cx="5799178" cy="0"/>
            </a:xfrm>
            <a:prstGeom prst="line">
              <a:avLst/>
            </a:prstGeom>
            <a:ln w="12700">
              <a:solidFill>
                <a:schemeClr val="bg2"/>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ED4CF91C-4E2F-7B46-B0BD-BA67881844C6}"/>
                </a:ext>
              </a:extLst>
            </p:cNvPr>
            <p:cNvCxnSpPr/>
            <p:nvPr/>
          </p:nvCxnSpPr>
          <p:spPr>
            <a:xfrm rot="5400000">
              <a:off x="5602509" y="5419924"/>
              <a:ext cx="5799178" cy="0"/>
            </a:xfrm>
            <a:prstGeom prst="line">
              <a:avLst/>
            </a:prstGeom>
            <a:ln w="12700">
              <a:solidFill>
                <a:schemeClr val="bg2"/>
              </a:solidFill>
              <a:prstDash val="lgDash"/>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EF7A5293-4080-EA44-83F5-26CC1D5ED785}"/>
                </a:ext>
              </a:extLst>
            </p:cNvPr>
            <p:cNvCxnSpPr/>
            <p:nvPr/>
          </p:nvCxnSpPr>
          <p:spPr>
            <a:xfrm rot="5400000">
              <a:off x="4727264" y="5432972"/>
              <a:ext cx="5799178" cy="0"/>
            </a:xfrm>
            <a:prstGeom prst="line">
              <a:avLst/>
            </a:prstGeom>
            <a:ln w="12700">
              <a:solidFill>
                <a:schemeClr val="bg2"/>
              </a:solidFill>
              <a:prstDash val="lgDash"/>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7F77FF3-6FC2-F443-8129-830FC7F754D2}"/>
                </a:ext>
              </a:extLst>
            </p:cNvPr>
            <p:cNvCxnSpPr/>
            <p:nvPr/>
          </p:nvCxnSpPr>
          <p:spPr>
            <a:xfrm rot="5400000">
              <a:off x="3852019" y="5419923"/>
              <a:ext cx="5799177" cy="0"/>
            </a:xfrm>
            <a:prstGeom prst="line">
              <a:avLst/>
            </a:prstGeom>
            <a:ln w="12700">
              <a:solidFill>
                <a:schemeClr val="bg2"/>
              </a:solidFill>
              <a:prstDash val="lgDash"/>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FD8A71B9-B1D4-3046-9541-49DF5EE82FCB}"/>
                </a:ext>
              </a:extLst>
            </p:cNvPr>
            <p:cNvCxnSpPr/>
            <p:nvPr/>
          </p:nvCxnSpPr>
          <p:spPr>
            <a:xfrm rot="5400000">
              <a:off x="2976774" y="5419924"/>
              <a:ext cx="5799178" cy="0"/>
            </a:xfrm>
            <a:prstGeom prst="line">
              <a:avLst/>
            </a:prstGeom>
            <a:ln w="12700">
              <a:solidFill>
                <a:schemeClr val="bg2"/>
              </a:solidFill>
              <a:prstDash val="lgDash"/>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80C5DC69-68F0-3842-B7F1-FA55491623BC}"/>
                </a:ext>
              </a:extLst>
            </p:cNvPr>
            <p:cNvCxnSpPr/>
            <p:nvPr/>
          </p:nvCxnSpPr>
          <p:spPr>
            <a:xfrm rot="5400000">
              <a:off x="2101529" y="5419924"/>
              <a:ext cx="5799178" cy="0"/>
            </a:xfrm>
            <a:prstGeom prst="line">
              <a:avLst/>
            </a:prstGeom>
            <a:ln w="12700">
              <a:solidFill>
                <a:schemeClr val="bg2"/>
              </a:solidFill>
              <a:prstDash val="lgDash"/>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217E72B8-1BD9-AD4E-89FD-98B2A5A9BCC3}"/>
                </a:ext>
              </a:extLst>
            </p:cNvPr>
            <p:cNvCxnSpPr/>
            <p:nvPr/>
          </p:nvCxnSpPr>
          <p:spPr>
            <a:xfrm rot="5400000">
              <a:off x="1226284" y="5419924"/>
              <a:ext cx="5799178" cy="0"/>
            </a:xfrm>
            <a:prstGeom prst="line">
              <a:avLst/>
            </a:prstGeom>
            <a:ln w="12700">
              <a:solidFill>
                <a:schemeClr val="bg2"/>
              </a:solidFill>
              <a:prstDash val="lgDash"/>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930EB65F-925E-514A-B80A-6D2779F0DC8F}"/>
                </a:ext>
              </a:extLst>
            </p:cNvPr>
            <p:cNvCxnSpPr/>
            <p:nvPr/>
          </p:nvCxnSpPr>
          <p:spPr>
            <a:xfrm rot="5400000">
              <a:off x="351039" y="5419924"/>
              <a:ext cx="5799178" cy="0"/>
            </a:xfrm>
            <a:prstGeom prst="line">
              <a:avLst/>
            </a:prstGeom>
            <a:ln w="12700">
              <a:solidFill>
                <a:schemeClr val="bg2"/>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2ED030F-CB67-2F42-8707-2158A3E4F0AF}"/>
                </a:ext>
              </a:extLst>
            </p:cNvPr>
            <p:cNvCxnSpPr/>
            <p:nvPr/>
          </p:nvCxnSpPr>
          <p:spPr>
            <a:xfrm rot="5400000">
              <a:off x="13479712" y="5419924"/>
              <a:ext cx="5799177" cy="0"/>
            </a:xfrm>
            <a:prstGeom prst="line">
              <a:avLst/>
            </a:prstGeom>
            <a:ln w="12700">
              <a:solidFill>
                <a:schemeClr val="bg2"/>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AE0D4D41-971A-AF46-AE3F-993E0FA4F15D}"/>
                </a:ext>
              </a:extLst>
            </p:cNvPr>
            <p:cNvCxnSpPr/>
            <p:nvPr/>
          </p:nvCxnSpPr>
          <p:spPr>
            <a:xfrm rot="5400000">
              <a:off x="12604469" y="5419923"/>
              <a:ext cx="5799177" cy="0"/>
            </a:xfrm>
            <a:prstGeom prst="line">
              <a:avLst/>
            </a:prstGeom>
            <a:ln w="12700">
              <a:solidFill>
                <a:schemeClr val="bg2"/>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6DE7F993-6537-1A4C-B85B-163BEAFBA72C}"/>
                </a:ext>
              </a:extLst>
            </p:cNvPr>
            <p:cNvCxnSpPr/>
            <p:nvPr/>
          </p:nvCxnSpPr>
          <p:spPr>
            <a:xfrm rot="5400000">
              <a:off x="11729224" y="5419924"/>
              <a:ext cx="5799177" cy="0"/>
            </a:xfrm>
            <a:prstGeom prst="line">
              <a:avLst/>
            </a:prstGeom>
            <a:ln w="12700">
              <a:solidFill>
                <a:schemeClr val="bg2"/>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3A7CB10-CBA1-C246-AD07-3BB3B86F5E9E}"/>
                </a:ext>
              </a:extLst>
            </p:cNvPr>
            <p:cNvCxnSpPr/>
            <p:nvPr/>
          </p:nvCxnSpPr>
          <p:spPr>
            <a:xfrm rot="5400000">
              <a:off x="10853979" y="5419924"/>
              <a:ext cx="5799177" cy="0"/>
            </a:xfrm>
            <a:prstGeom prst="line">
              <a:avLst/>
            </a:prstGeom>
            <a:ln w="12700">
              <a:solidFill>
                <a:schemeClr val="bg2"/>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A3522A70-2F0B-8C42-96D6-F830FEA704E3}"/>
                </a:ext>
              </a:extLst>
            </p:cNvPr>
            <p:cNvCxnSpPr/>
            <p:nvPr/>
          </p:nvCxnSpPr>
          <p:spPr>
            <a:xfrm rot="5400000">
              <a:off x="9978734" y="5419924"/>
              <a:ext cx="5799177" cy="0"/>
            </a:xfrm>
            <a:prstGeom prst="line">
              <a:avLst/>
            </a:prstGeom>
            <a:ln w="12700">
              <a:solidFill>
                <a:schemeClr val="bg2"/>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249F4FF-03A5-2A41-B963-D7C88A560BEE}"/>
                </a:ext>
              </a:extLst>
            </p:cNvPr>
            <p:cNvCxnSpPr/>
            <p:nvPr/>
          </p:nvCxnSpPr>
          <p:spPr>
            <a:xfrm rot="5400000">
              <a:off x="9103489" y="5419924"/>
              <a:ext cx="5799177" cy="0"/>
            </a:xfrm>
            <a:prstGeom prst="line">
              <a:avLst/>
            </a:prstGeom>
            <a:ln w="12700">
              <a:solidFill>
                <a:schemeClr val="bg2"/>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768D009-D279-3041-A236-898E7F753DBB}"/>
                </a:ext>
              </a:extLst>
            </p:cNvPr>
            <p:cNvCxnSpPr/>
            <p:nvPr/>
          </p:nvCxnSpPr>
          <p:spPr>
            <a:xfrm rot="5400000">
              <a:off x="8228244" y="5419924"/>
              <a:ext cx="5799177" cy="0"/>
            </a:xfrm>
            <a:prstGeom prst="line">
              <a:avLst/>
            </a:prstGeom>
            <a:ln w="12700">
              <a:solidFill>
                <a:schemeClr val="bg2"/>
              </a:solidFill>
              <a:prstDash val="lgDash"/>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92ED030F-CB67-2F42-8707-2158A3E4F0AF}"/>
                </a:ext>
              </a:extLst>
            </p:cNvPr>
            <p:cNvCxnSpPr/>
            <p:nvPr/>
          </p:nvCxnSpPr>
          <p:spPr>
            <a:xfrm rot="5400000">
              <a:off x="14318626" y="5419925"/>
              <a:ext cx="5799177" cy="0"/>
            </a:xfrm>
            <a:prstGeom prst="line">
              <a:avLst/>
            </a:prstGeom>
            <a:ln w="12700">
              <a:solidFill>
                <a:schemeClr val="bg2"/>
              </a:solidFill>
              <a:prstDash val="lgDash"/>
            </a:ln>
          </p:spPr>
          <p:style>
            <a:lnRef idx="1">
              <a:schemeClr val="accent1"/>
            </a:lnRef>
            <a:fillRef idx="0">
              <a:schemeClr val="accent1"/>
            </a:fillRef>
            <a:effectRef idx="0">
              <a:schemeClr val="accent1"/>
            </a:effectRef>
            <a:fontRef idx="minor">
              <a:schemeClr val="tx1"/>
            </a:fontRef>
          </p:style>
        </p:cxnSp>
      </p:grpSp>
      <p:sp>
        <p:nvSpPr>
          <p:cNvPr id="41" name="Oval 40">
            <a:extLst>
              <a:ext uri="{FF2B5EF4-FFF2-40B4-BE49-F238E27FC236}">
                <a16:creationId xmlns:a16="http://schemas.microsoft.com/office/drawing/2014/main" id="{4F81FCAA-C36A-6043-A706-9F11753CB2FA}"/>
              </a:ext>
            </a:extLst>
          </p:cNvPr>
          <p:cNvSpPr/>
          <p:nvPr/>
        </p:nvSpPr>
        <p:spPr>
          <a:xfrm>
            <a:off x="1207182" y="8121882"/>
            <a:ext cx="465727" cy="333390"/>
          </a:xfrm>
          <a:prstGeom prst="ellipse">
            <a:avLst/>
          </a:prstGeom>
          <a:noFill/>
        </p:spPr>
        <p:txBody>
          <a:bodyPr/>
          <a:lstStyle/>
          <a:p>
            <a:pPr algn="ctr" defTabSz="685800">
              <a:spcBef>
                <a:spcPct val="20000"/>
              </a:spcBef>
              <a:defRPr/>
            </a:pPr>
            <a:endParaRPr lang="en-US" sz="3000" b="1">
              <a:solidFill>
                <a:srgbClr val="FFFFFF">
                  <a:lumMod val="50000"/>
                </a:srgbClr>
              </a:solidFill>
              <a:latin typeface="Calibri"/>
            </a:endParaRPr>
          </a:p>
        </p:txBody>
      </p:sp>
      <p:sp>
        <p:nvSpPr>
          <p:cNvPr id="44" name="TextBox 43">
            <a:extLst>
              <a:ext uri="{FF2B5EF4-FFF2-40B4-BE49-F238E27FC236}">
                <a16:creationId xmlns:a16="http://schemas.microsoft.com/office/drawing/2014/main" id="{E5E3B28F-D66C-2A40-B49F-8ACE81CE8C33}"/>
              </a:ext>
            </a:extLst>
          </p:cNvPr>
          <p:cNvSpPr txBox="1"/>
          <p:nvPr/>
        </p:nvSpPr>
        <p:spPr>
          <a:xfrm>
            <a:off x="1672909" y="8539164"/>
            <a:ext cx="1361887" cy="374740"/>
          </a:xfrm>
          <a:prstGeom prst="rect">
            <a:avLst/>
          </a:prstGeom>
          <a:noFill/>
        </p:spPr>
        <p:txBody>
          <a:bodyPr/>
          <a:lstStyle>
            <a:defPPr>
              <a:defRPr lang="en-US"/>
            </a:defPPr>
            <a:lvl1pPr indent="0" algn="ctr" defTabSz="914400">
              <a:spcBef>
                <a:spcPct val="20000"/>
              </a:spcBef>
              <a:buFont typeface="Arial" panose="020B0604020202020204" pitchFamily="34" charset="0"/>
              <a:buNone/>
              <a:defRPr sz="2400" b="1" u="sng">
                <a:solidFill>
                  <a:schemeClr val="bg1"/>
                </a:solidFill>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defTabSz="685800">
              <a:defRPr/>
            </a:pPr>
            <a:r>
              <a:rPr lang="en-US" b="0" u="none" dirty="0">
                <a:solidFill>
                  <a:schemeClr val="accent6"/>
                </a:solidFill>
                <a:latin typeface="Calibri"/>
              </a:rPr>
              <a:t>Low</a:t>
            </a:r>
          </a:p>
        </p:txBody>
      </p:sp>
      <p:sp>
        <p:nvSpPr>
          <p:cNvPr id="45" name="TextBox 44">
            <a:extLst>
              <a:ext uri="{FF2B5EF4-FFF2-40B4-BE49-F238E27FC236}">
                <a16:creationId xmlns:a16="http://schemas.microsoft.com/office/drawing/2014/main" id="{C2773F4A-885D-9D45-BD50-32E0171BB6AA}"/>
              </a:ext>
            </a:extLst>
          </p:cNvPr>
          <p:cNvSpPr txBox="1"/>
          <p:nvPr/>
        </p:nvSpPr>
        <p:spPr>
          <a:xfrm>
            <a:off x="15557483" y="8534222"/>
            <a:ext cx="1716656" cy="321058"/>
          </a:xfrm>
          <a:prstGeom prst="rect">
            <a:avLst/>
          </a:prstGeom>
          <a:noFill/>
        </p:spPr>
        <p:txBody>
          <a:bodyPr/>
          <a:lstStyle>
            <a:defPPr>
              <a:defRPr lang="en-US"/>
            </a:defPPr>
            <a:lvl1pPr indent="0" algn="ctr" defTabSz="914400">
              <a:spcBef>
                <a:spcPct val="20000"/>
              </a:spcBef>
              <a:buFont typeface="Arial" panose="020B0604020202020204" pitchFamily="34" charset="0"/>
              <a:buNone/>
              <a:defRPr sz="2400" b="1" u="sng">
                <a:solidFill>
                  <a:schemeClr val="bg1"/>
                </a:solidFill>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defTabSz="685800">
              <a:defRPr/>
            </a:pPr>
            <a:r>
              <a:rPr lang="en-US" b="0" u="none" dirty="0">
                <a:solidFill>
                  <a:schemeClr val="accent6"/>
                </a:solidFill>
                <a:latin typeface="Calibri"/>
              </a:rPr>
              <a:t>High</a:t>
            </a:r>
          </a:p>
        </p:txBody>
      </p:sp>
      <p:sp>
        <p:nvSpPr>
          <p:cNvPr id="46" name="TextBox 45">
            <a:extLst>
              <a:ext uri="{FF2B5EF4-FFF2-40B4-BE49-F238E27FC236}">
                <a16:creationId xmlns:a16="http://schemas.microsoft.com/office/drawing/2014/main" id="{0B95EF4C-0B8B-D94E-86E7-C764CBDE63D2}"/>
              </a:ext>
            </a:extLst>
          </p:cNvPr>
          <p:cNvSpPr txBox="1"/>
          <p:nvPr/>
        </p:nvSpPr>
        <p:spPr>
          <a:xfrm>
            <a:off x="498305" y="7827309"/>
            <a:ext cx="1671538" cy="589629"/>
          </a:xfrm>
          <a:prstGeom prst="rect">
            <a:avLst/>
          </a:prstGeom>
          <a:noFill/>
        </p:spPr>
        <p:txBody>
          <a:bodyPr/>
          <a:lstStyle>
            <a:defPPr>
              <a:defRPr lang="en-US"/>
            </a:defPPr>
            <a:lvl1pPr indent="0" algn="ctr" defTabSz="914400">
              <a:spcBef>
                <a:spcPct val="20000"/>
              </a:spcBef>
              <a:buFont typeface="Arial" panose="020B0604020202020204" pitchFamily="34" charset="0"/>
              <a:buNone/>
              <a:defRPr sz="3200" b="1">
                <a:solidFill>
                  <a:schemeClr val="bg1">
                    <a:lumMod val="50000"/>
                  </a:schemeClr>
                </a:solidFill>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defTabSz="685800">
              <a:defRPr/>
            </a:pPr>
            <a:r>
              <a:rPr lang="en-US" sz="2400" b="0" dirty="0">
                <a:solidFill>
                  <a:schemeClr val="accent6"/>
                </a:solidFill>
                <a:latin typeface="Calibri"/>
              </a:rPr>
              <a:t>Slow</a:t>
            </a:r>
          </a:p>
        </p:txBody>
      </p:sp>
      <p:sp>
        <p:nvSpPr>
          <p:cNvPr id="47" name="TextBox 46">
            <a:extLst>
              <a:ext uri="{FF2B5EF4-FFF2-40B4-BE49-F238E27FC236}">
                <a16:creationId xmlns:a16="http://schemas.microsoft.com/office/drawing/2014/main" id="{4EE414B2-8BD9-A541-89D0-E687A490C6F7}"/>
              </a:ext>
            </a:extLst>
          </p:cNvPr>
          <p:cNvSpPr txBox="1"/>
          <p:nvPr/>
        </p:nvSpPr>
        <p:spPr>
          <a:xfrm>
            <a:off x="694598" y="2177839"/>
            <a:ext cx="1363894" cy="326386"/>
          </a:xfrm>
          <a:prstGeom prst="rect">
            <a:avLst/>
          </a:prstGeom>
          <a:noFill/>
        </p:spPr>
        <p:txBody>
          <a:bodyPr/>
          <a:lstStyle>
            <a:defPPr>
              <a:defRPr lang="en-US"/>
            </a:defPPr>
            <a:lvl1pPr indent="0" algn="ctr" defTabSz="914400">
              <a:spcBef>
                <a:spcPct val="20000"/>
              </a:spcBef>
              <a:buFont typeface="Arial" panose="020B0604020202020204" pitchFamily="34" charset="0"/>
              <a:buNone/>
              <a:defRPr sz="3200" b="1">
                <a:solidFill>
                  <a:schemeClr val="bg1">
                    <a:lumMod val="50000"/>
                  </a:schemeClr>
                </a:solidFill>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defTabSz="685800">
              <a:defRPr/>
            </a:pPr>
            <a:r>
              <a:rPr lang="en-US" sz="2400" b="0" dirty="0">
                <a:solidFill>
                  <a:schemeClr val="accent6"/>
                </a:solidFill>
                <a:latin typeface="Calibri"/>
              </a:rPr>
              <a:t>Fast</a:t>
            </a:r>
          </a:p>
        </p:txBody>
      </p:sp>
      <p:sp>
        <p:nvSpPr>
          <p:cNvPr id="48" name="TextBox 47">
            <a:extLst>
              <a:ext uri="{FF2B5EF4-FFF2-40B4-BE49-F238E27FC236}">
                <a16:creationId xmlns:a16="http://schemas.microsoft.com/office/drawing/2014/main" id="{2580395C-3E33-4441-A6BB-3A2796AF4F29}"/>
              </a:ext>
            </a:extLst>
          </p:cNvPr>
          <p:cNvSpPr txBox="1"/>
          <p:nvPr/>
        </p:nvSpPr>
        <p:spPr>
          <a:xfrm>
            <a:off x="1961942" y="2358029"/>
            <a:ext cx="2851680" cy="1044458"/>
          </a:xfrm>
          <a:prstGeom prst="rect">
            <a:avLst/>
          </a:prstGeom>
          <a:noFill/>
        </p:spPr>
        <p:txBody>
          <a:bodyPr/>
          <a:lstStyle>
            <a:defPPr>
              <a:defRPr lang="en-US"/>
            </a:defPPr>
            <a:lvl1pPr indent="0" algn="ctr" defTabSz="914400">
              <a:spcBef>
                <a:spcPct val="20000"/>
              </a:spcBef>
              <a:buFont typeface="Arial" panose="020B0604020202020204" pitchFamily="34" charset="0"/>
              <a:buNone/>
              <a:defRPr sz="3200" b="1">
                <a:solidFill>
                  <a:schemeClr val="bg1">
                    <a:lumMod val="50000"/>
                  </a:schemeClr>
                </a:solidFill>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r" defTabSz="685800">
              <a:defRPr/>
            </a:pPr>
            <a:r>
              <a:rPr lang="en-US" sz="2800" b="0" dirty="0">
                <a:solidFill>
                  <a:schemeClr val="accent1"/>
                </a:solidFill>
                <a:effectLst>
                  <a:outerShdw blurRad="38100" dist="38100" dir="2700000" algn="tl">
                    <a:srgbClr val="000000">
                      <a:alpha val="43137"/>
                    </a:srgbClr>
                  </a:outerShdw>
                </a:effectLst>
                <a:latin typeface="Calibri "/>
              </a:rPr>
              <a:t>Basic OT Network Visibility</a:t>
            </a:r>
          </a:p>
        </p:txBody>
      </p:sp>
      <p:sp>
        <p:nvSpPr>
          <p:cNvPr id="49" name="TextBox 48">
            <a:extLst>
              <a:ext uri="{FF2B5EF4-FFF2-40B4-BE49-F238E27FC236}">
                <a16:creationId xmlns:a16="http://schemas.microsoft.com/office/drawing/2014/main" id="{83177D3C-6E7F-A348-8EE5-B937AC254882}"/>
              </a:ext>
            </a:extLst>
          </p:cNvPr>
          <p:cNvSpPr txBox="1"/>
          <p:nvPr/>
        </p:nvSpPr>
        <p:spPr>
          <a:xfrm>
            <a:off x="9193680" y="7253446"/>
            <a:ext cx="7311790" cy="1040285"/>
          </a:xfrm>
          <a:prstGeom prst="rect">
            <a:avLst/>
          </a:prstGeom>
        </p:spPr>
        <p:txBody>
          <a:bodyPr wrap="square" rtlCol="0">
            <a:spAutoFit/>
          </a:bodyPr>
          <a:lstStyle>
            <a:defPPr>
              <a:defRPr lang="en-US"/>
            </a:defPPr>
            <a:lvl1pPr indent="0">
              <a:buNone/>
              <a:defRPr sz="3200" b="1">
                <a:solidFill>
                  <a:srgbClr val="7F4E56"/>
                </a:solidFill>
                <a:latin typeface="Calibri "/>
                <a:cs typeface="Roboto Light"/>
              </a:defRPr>
            </a:lvl1pPr>
          </a:lstStyle>
          <a:p>
            <a:pPr algn="r" defTabSz="685800">
              <a:spcBef>
                <a:spcPct val="20000"/>
              </a:spcBef>
              <a:defRPr/>
            </a:pPr>
            <a:r>
              <a:rPr lang="en-US" sz="2800" dirty="0">
                <a:solidFill>
                  <a:schemeClr val="accent1"/>
                </a:solidFill>
                <a:effectLst>
                  <a:outerShdw blurRad="38100" dist="38100" dir="2700000" algn="tl">
                    <a:srgbClr val="000000">
                      <a:alpha val="43137"/>
                    </a:srgbClr>
                  </a:outerShdw>
                </a:effectLst>
                <a:latin typeface="Calibri"/>
                <a:cs typeface="+mn-cs"/>
              </a:rPr>
              <a:t> OT Network Segmentation</a:t>
            </a:r>
          </a:p>
          <a:p>
            <a:pPr algn="r" defTabSz="685800">
              <a:spcBef>
                <a:spcPct val="20000"/>
              </a:spcBef>
              <a:defRPr/>
            </a:pPr>
            <a:r>
              <a:rPr lang="en-US" sz="2800" dirty="0">
                <a:solidFill>
                  <a:schemeClr val="accent1"/>
                </a:solidFill>
                <a:effectLst>
                  <a:outerShdw blurRad="38100" dist="38100" dir="2700000" algn="tl">
                    <a:srgbClr val="000000">
                      <a:alpha val="43137"/>
                    </a:srgbClr>
                  </a:outerShdw>
                </a:effectLst>
                <a:latin typeface="Calibri"/>
                <a:cs typeface="+mn-cs"/>
              </a:rPr>
              <a:t>(micro-segmentation / zones / conduits)</a:t>
            </a:r>
          </a:p>
        </p:txBody>
      </p:sp>
      <p:sp>
        <p:nvSpPr>
          <p:cNvPr id="50" name="TextBox 49">
            <a:extLst>
              <a:ext uri="{FF2B5EF4-FFF2-40B4-BE49-F238E27FC236}">
                <a16:creationId xmlns:a16="http://schemas.microsoft.com/office/drawing/2014/main" id="{02723328-8B52-8E4A-AA9C-4F268E3B6492}"/>
              </a:ext>
            </a:extLst>
          </p:cNvPr>
          <p:cNvSpPr txBox="1"/>
          <p:nvPr/>
        </p:nvSpPr>
        <p:spPr>
          <a:xfrm>
            <a:off x="7426406" y="5010551"/>
            <a:ext cx="4141262" cy="523220"/>
          </a:xfrm>
          <a:prstGeom prst="rect">
            <a:avLst/>
          </a:prstGeom>
        </p:spPr>
        <p:txBody>
          <a:bodyPr wrap="none" rtlCol="0">
            <a:spAutoFit/>
          </a:bodyPr>
          <a:lstStyle>
            <a:defPPr>
              <a:defRPr lang="en-US"/>
            </a:defPPr>
            <a:lvl1pPr indent="0">
              <a:buNone/>
              <a:defRPr sz="3200" b="1">
                <a:solidFill>
                  <a:srgbClr val="7F4E56"/>
                </a:solidFill>
                <a:latin typeface="Calibri "/>
                <a:cs typeface="Roboto Light"/>
              </a:defRPr>
            </a:lvl1pPr>
          </a:lstStyle>
          <a:p>
            <a:pPr algn="r" defTabSz="685800">
              <a:spcBef>
                <a:spcPct val="20000"/>
              </a:spcBef>
              <a:defRPr/>
            </a:pPr>
            <a:r>
              <a:rPr lang="en-US" sz="2800" dirty="0">
                <a:solidFill>
                  <a:schemeClr val="accent1"/>
                </a:solidFill>
                <a:effectLst>
                  <a:outerShdw blurRad="38100" dist="38100" dir="2700000" algn="tl">
                    <a:srgbClr val="000000">
                      <a:alpha val="43137"/>
                    </a:srgbClr>
                  </a:outerShdw>
                </a:effectLst>
                <a:latin typeface="Calibri"/>
                <a:cs typeface="+mn-cs"/>
              </a:rPr>
              <a:t>Vulnerability/Patch Mgmt.</a:t>
            </a:r>
          </a:p>
        </p:txBody>
      </p:sp>
      <p:sp>
        <p:nvSpPr>
          <p:cNvPr id="51" name="TextBox 50">
            <a:extLst>
              <a:ext uri="{FF2B5EF4-FFF2-40B4-BE49-F238E27FC236}">
                <a16:creationId xmlns:a16="http://schemas.microsoft.com/office/drawing/2014/main" id="{E7601F3A-EF44-ED4A-933B-D1F8C41A9DBE}"/>
              </a:ext>
            </a:extLst>
          </p:cNvPr>
          <p:cNvSpPr txBox="1"/>
          <p:nvPr/>
        </p:nvSpPr>
        <p:spPr>
          <a:xfrm>
            <a:off x="2212700" y="6574642"/>
            <a:ext cx="2876640" cy="954107"/>
          </a:xfrm>
          <a:prstGeom prst="rect">
            <a:avLst/>
          </a:prstGeom>
        </p:spPr>
        <p:txBody>
          <a:bodyPr wrap="square" rtlCol="0">
            <a:spAutoFit/>
          </a:bodyPr>
          <a:lstStyle>
            <a:defPPr>
              <a:defRPr lang="en-US"/>
            </a:defPPr>
            <a:lvl1pPr indent="0">
              <a:buNone/>
              <a:defRPr sz="3200" b="1">
                <a:solidFill>
                  <a:srgbClr val="7F4E56"/>
                </a:solidFill>
                <a:latin typeface="Calibri "/>
                <a:cs typeface="Roboto Light"/>
              </a:defRPr>
            </a:lvl1pPr>
          </a:lstStyle>
          <a:p>
            <a:pPr algn="r">
              <a:defRPr/>
            </a:pPr>
            <a:r>
              <a:rPr lang="en-US" sz="2800" b="0" dirty="0">
                <a:solidFill>
                  <a:schemeClr val="accent1"/>
                </a:solidFill>
                <a:effectLst>
                  <a:outerShdw blurRad="38100" dist="38100" dir="2700000" algn="tl">
                    <a:srgbClr val="000000">
                      <a:alpha val="43137"/>
                    </a:srgbClr>
                  </a:outerShdw>
                </a:effectLst>
              </a:rPr>
              <a:t>Traditional Virus Protection</a:t>
            </a:r>
          </a:p>
        </p:txBody>
      </p:sp>
      <p:sp>
        <p:nvSpPr>
          <p:cNvPr id="52" name="TextBox 51">
            <a:extLst>
              <a:ext uri="{FF2B5EF4-FFF2-40B4-BE49-F238E27FC236}">
                <a16:creationId xmlns:a16="http://schemas.microsoft.com/office/drawing/2014/main" id="{2C924CC6-94AB-C147-9330-A0B337FE298B}"/>
              </a:ext>
            </a:extLst>
          </p:cNvPr>
          <p:cNvSpPr txBox="1"/>
          <p:nvPr/>
        </p:nvSpPr>
        <p:spPr>
          <a:xfrm>
            <a:off x="7000398" y="6875302"/>
            <a:ext cx="5022529" cy="523220"/>
          </a:xfrm>
          <a:prstGeom prst="rect">
            <a:avLst/>
          </a:prstGeom>
        </p:spPr>
        <p:txBody>
          <a:bodyPr wrap="none" rtlCol="0">
            <a:spAutoFit/>
          </a:bodyPr>
          <a:lstStyle>
            <a:defPPr>
              <a:defRPr lang="en-US"/>
            </a:defPPr>
            <a:lvl1pPr indent="0">
              <a:buNone/>
              <a:defRPr sz="3200" b="1">
                <a:solidFill>
                  <a:srgbClr val="7F4E56"/>
                </a:solidFill>
                <a:latin typeface="Calibri "/>
                <a:cs typeface="Roboto Light"/>
              </a:defRPr>
            </a:lvl1pPr>
          </a:lstStyle>
          <a:p>
            <a:pPr algn="r">
              <a:defRPr/>
            </a:pPr>
            <a:r>
              <a:rPr lang="en-US" sz="2800" b="0" dirty="0">
                <a:solidFill>
                  <a:schemeClr val="accent1"/>
                </a:solidFill>
                <a:effectLst>
                  <a:outerShdw blurRad="38100" dist="38100" dir="2700000" algn="tl">
                    <a:srgbClr val="000000">
                      <a:alpha val="43137"/>
                    </a:srgbClr>
                  </a:outerShdw>
                </a:effectLst>
              </a:rPr>
              <a:t>Advanced Endpoint Protection</a:t>
            </a:r>
          </a:p>
        </p:txBody>
      </p:sp>
      <p:sp>
        <p:nvSpPr>
          <p:cNvPr id="53" name="TextBox 52">
            <a:extLst>
              <a:ext uri="{FF2B5EF4-FFF2-40B4-BE49-F238E27FC236}">
                <a16:creationId xmlns:a16="http://schemas.microsoft.com/office/drawing/2014/main" id="{A2028FBD-796F-3946-AE20-9D74BDD53972}"/>
              </a:ext>
            </a:extLst>
          </p:cNvPr>
          <p:cNvSpPr txBox="1"/>
          <p:nvPr/>
        </p:nvSpPr>
        <p:spPr>
          <a:xfrm>
            <a:off x="1009170" y="3362301"/>
            <a:ext cx="646331" cy="3511987"/>
          </a:xfrm>
          <a:prstGeom prst="rect">
            <a:avLst/>
          </a:prstGeom>
        </p:spPr>
        <p:txBody>
          <a:bodyPr vert="vert270" wrap="none" rtlCol="0">
            <a:spAutoFit/>
          </a:bodyPr>
          <a:lstStyle/>
          <a:p>
            <a:pPr>
              <a:defRPr/>
            </a:pPr>
            <a:r>
              <a:rPr lang="en-US" sz="3000" dirty="0">
                <a:solidFill>
                  <a:schemeClr val="accent2"/>
                </a:solidFill>
                <a:highlight>
                  <a:srgbClr val="000000"/>
                </a:highlight>
                <a:latin typeface="Calibri"/>
              </a:rPr>
              <a:t>Speed (Time to Value)</a:t>
            </a:r>
          </a:p>
        </p:txBody>
      </p:sp>
      <p:sp>
        <p:nvSpPr>
          <p:cNvPr id="54" name="TextBox 53">
            <a:extLst>
              <a:ext uri="{FF2B5EF4-FFF2-40B4-BE49-F238E27FC236}">
                <a16:creationId xmlns:a16="http://schemas.microsoft.com/office/drawing/2014/main" id="{19B4D5A6-5FE4-1443-AC60-5ECE41CA4064}"/>
              </a:ext>
            </a:extLst>
          </p:cNvPr>
          <p:cNvSpPr txBox="1"/>
          <p:nvPr/>
        </p:nvSpPr>
        <p:spPr>
          <a:xfrm rot="5400000">
            <a:off x="9041573" y="7557348"/>
            <a:ext cx="646331" cy="2410788"/>
          </a:xfrm>
          <a:prstGeom prst="rect">
            <a:avLst/>
          </a:prstGeom>
        </p:spPr>
        <p:txBody>
          <a:bodyPr vert="vert270" wrap="none" rtlCol="0">
            <a:spAutoFit/>
          </a:bodyPr>
          <a:lstStyle>
            <a:defPPr>
              <a:defRPr lang="en-US"/>
            </a:defPPr>
            <a:lvl1pPr indent="0">
              <a:buNone/>
              <a:defRPr sz="2800">
                <a:solidFill>
                  <a:schemeClr val="bg1">
                    <a:lumMod val="65000"/>
                  </a:schemeClr>
                </a:solidFill>
              </a:defRPr>
            </a:lvl1pPr>
          </a:lstStyle>
          <a:p>
            <a:pPr>
              <a:defRPr/>
            </a:pPr>
            <a:r>
              <a:rPr lang="en-US" sz="3000" dirty="0">
                <a:solidFill>
                  <a:schemeClr val="accent2"/>
                </a:solidFill>
                <a:highlight>
                  <a:srgbClr val="000000"/>
                </a:highlight>
                <a:latin typeface="Calibri"/>
              </a:rPr>
              <a:t>Risk Mitigation</a:t>
            </a:r>
          </a:p>
        </p:txBody>
      </p:sp>
      <p:cxnSp>
        <p:nvCxnSpPr>
          <p:cNvPr id="57" name="Straight Arrow Connector 56">
            <a:extLst>
              <a:ext uri="{FF2B5EF4-FFF2-40B4-BE49-F238E27FC236}">
                <a16:creationId xmlns:a16="http://schemas.microsoft.com/office/drawing/2014/main" id="{06D149DB-C631-BD47-8B5D-0DDEDF3D0334}"/>
              </a:ext>
            </a:extLst>
          </p:cNvPr>
          <p:cNvCxnSpPr/>
          <p:nvPr/>
        </p:nvCxnSpPr>
        <p:spPr>
          <a:xfrm>
            <a:off x="1908634" y="1912279"/>
            <a:ext cx="0" cy="6515561"/>
          </a:xfrm>
          <a:prstGeom prst="straightConnector1">
            <a:avLst/>
          </a:prstGeom>
          <a:ln w="28575">
            <a:solidFill>
              <a:schemeClr val="bg1">
                <a:lumMod val="85000"/>
              </a:schemeClr>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5083B0CF-DAC0-DD4F-8FD5-5E068D7A8141}"/>
              </a:ext>
            </a:extLst>
          </p:cNvPr>
          <p:cNvCxnSpPr/>
          <p:nvPr/>
        </p:nvCxnSpPr>
        <p:spPr>
          <a:xfrm flipH="1">
            <a:off x="1908634" y="8423094"/>
            <a:ext cx="15079772" cy="0"/>
          </a:xfrm>
          <a:prstGeom prst="straightConnector1">
            <a:avLst/>
          </a:prstGeom>
          <a:ln w="28575">
            <a:solidFill>
              <a:schemeClr val="bg1">
                <a:lumMod val="85000"/>
              </a:schemeClr>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16DA24F0-D374-AC44-A9A2-989F3CBA4B9F}"/>
              </a:ext>
            </a:extLst>
          </p:cNvPr>
          <p:cNvSpPr txBox="1"/>
          <p:nvPr/>
        </p:nvSpPr>
        <p:spPr>
          <a:xfrm>
            <a:off x="8766549" y="4223744"/>
            <a:ext cx="5958648" cy="442950"/>
          </a:xfrm>
          <a:prstGeom prst="rect">
            <a:avLst/>
          </a:prstGeom>
          <a:noFill/>
        </p:spPr>
        <p:txBody>
          <a:bodyPr/>
          <a:lstStyle>
            <a:defPPr>
              <a:defRPr lang="en-US"/>
            </a:defPPr>
            <a:lvl1pPr indent="0" algn="ctr" defTabSz="914400">
              <a:spcBef>
                <a:spcPct val="20000"/>
              </a:spcBef>
              <a:buFont typeface="Arial" panose="020B0604020202020204" pitchFamily="34" charset="0"/>
              <a:buNone/>
              <a:defRPr sz="3200" b="1">
                <a:solidFill>
                  <a:schemeClr val="bg1">
                    <a:lumMod val="50000"/>
                  </a:schemeClr>
                </a:solidFill>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r" defTabSz="685800">
              <a:defRPr/>
            </a:pPr>
            <a:r>
              <a:rPr lang="en-US" sz="2800" dirty="0">
                <a:solidFill>
                  <a:schemeClr val="accent1"/>
                </a:solidFill>
                <a:effectLst>
                  <a:outerShdw blurRad="38100" dist="38100" dir="2700000" algn="tl">
                    <a:srgbClr val="000000">
                      <a:alpha val="43137"/>
                    </a:srgbClr>
                  </a:outerShdw>
                </a:effectLst>
                <a:latin typeface="Calibri"/>
              </a:rPr>
              <a:t>Secure Remote Access</a:t>
            </a:r>
          </a:p>
        </p:txBody>
      </p:sp>
      <p:sp>
        <p:nvSpPr>
          <p:cNvPr id="92" name="Oval 91">
            <a:extLst>
              <a:ext uri="{FF2B5EF4-FFF2-40B4-BE49-F238E27FC236}">
                <a16:creationId xmlns:a16="http://schemas.microsoft.com/office/drawing/2014/main" id="{CF780259-6CC2-0B4B-9AB1-50940EF0A11C}"/>
              </a:ext>
            </a:extLst>
          </p:cNvPr>
          <p:cNvSpPr>
            <a:spLocks noChangeAspect="1"/>
          </p:cNvSpPr>
          <p:nvPr/>
        </p:nvSpPr>
        <p:spPr>
          <a:xfrm>
            <a:off x="5087053" y="6775790"/>
            <a:ext cx="183426" cy="18321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p>
        </p:txBody>
      </p:sp>
      <p:sp>
        <p:nvSpPr>
          <p:cNvPr id="94" name="Oval 93">
            <a:extLst>
              <a:ext uri="{FF2B5EF4-FFF2-40B4-BE49-F238E27FC236}">
                <a16:creationId xmlns:a16="http://schemas.microsoft.com/office/drawing/2014/main" id="{CF780259-6CC2-0B4B-9AB1-50940EF0A11C}"/>
              </a:ext>
            </a:extLst>
          </p:cNvPr>
          <p:cNvSpPr>
            <a:spLocks noChangeAspect="1"/>
          </p:cNvSpPr>
          <p:nvPr/>
        </p:nvSpPr>
        <p:spPr>
          <a:xfrm>
            <a:off x="11554959" y="5210165"/>
            <a:ext cx="183426" cy="18321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p>
        </p:txBody>
      </p:sp>
      <p:sp>
        <p:nvSpPr>
          <p:cNvPr id="95" name="Oval 94">
            <a:extLst>
              <a:ext uri="{FF2B5EF4-FFF2-40B4-BE49-F238E27FC236}">
                <a16:creationId xmlns:a16="http://schemas.microsoft.com/office/drawing/2014/main" id="{CF780259-6CC2-0B4B-9AB1-50940EF0A11C}"/>
              </a:ext>
            </a:extLst>
          </p:cNvPr>
          <p:cNvSpPr>
            <a:spLocks noChangeAspect="1"/>
          </p:cNvSpPr>
          <p:nvPr/>
        </p:nvSpPr>
        <p:spPr>
          <a:xfrm>
            <a:off x="12011071" y="7084630"/>
            <a:ext cx="183426" cy="18321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p>
        </p:txBody>
      </p:sp>
      <p:sp>
        <p:nvSpPr>
          <p:cNvPr id="97" name="Oval 96">
            <a:extLst>
              <a:ext uri="{FF2B5EF4-FFF2-40B4-BE49-F238E27FC236}">
                <a16:creationId xmlns:a16="http://schemas.microsoft.com/office/drawing/2014/main" id="{CF780259-6CC2-0B4B-9AB1-50940EF0A11C}"/>
              </a:ext>
            </a:extLst>
          </p:cNvPr>
          <p:cNvSpPr>
            <a:spLocks noChangeAspect="1"/>
          </p:cNvSpPr>
          <p:nvPr/>
        </p:nvSpPr>
        <p:spPr>
          <a:xfrm>
            <a:off x="16495311" y="7425221"/>
            <a:ext cx="183426" cy="18321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p>
        </p:txBody>
      </p:sp>
      <p:sp>
        <p:nvSpPr>
          <p:cNvPr id="98" name="Oval 97">
            <a:extLst>
              <a:ext uri="{FF2B5EF4-FFF2-40B4-BE49-F238E27FC236}">
                <a16:creationId xmlns:a16="http://schemas.microsoft.com/office/drawing/2014/main" id="{CF780259-6CC2-0B4B-9AB1-50940EF0A11C}"/>
              </a:ext>
            </a:extLst>
          </p:cNvPr>
          <p:cNvSpPr>
            <a:spLocks noChangeAspect="1"/>
          </p:cNvSpPr>
          <p:nvPr/>
        </p:nvSpPr>
        <p:spPr>
          <a:xfrm>
            <a:off x="14736450" y="4430881"/>
            <a:ext cx="183426" cy="18321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p>
        </p:txBody>
      </p:sp>
      <p:sp>
        <p:nvSpPr>
          <p:cNvPr id="99" name="Oval 98">
            <a:extLst>
              <a:ext uri="{FF2B5EF4-FFF2-40B4-BE49-F238E27FC236}">
                <a16:creationId xmlns:a16="http://schemas.microsoft.com/office/drawing/2014/main" id="{CF780259-6CC2-0B4B-9AB1-50940EF0A11C}"/>
              </a:ext>
            </a:extLst>
          </p:cNvPr>
          <p:cNvSpPr>
            <a:spLocks noChangeAspect="1"/>
          </p:cNvSpPr>
          <p:nvPr/>
        </p:nvSpPr>
        <p:spPr>
          <a:xfrm>
            <a:off x="4802607" y="2542874"/>
            <a:ext cx="183426" cy="18321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p>
        </p:txBody>
      </p:sp>
      <p:sp>
        <p:nvSpPr>
          <p:cNvPr id="59" name="TextBox 58">
            <a:extLst>
              <a:ext uri="{FF2B5EF4-FFF2-40B4-BE49-F238E27FC236}">
                <a16:creationId xmlns:a16="http://schemas.microsoft.com/office/drawing/2014/main" id="{D5C3D699-4627-EC42-9FF6-55B1DCE484AC}"/>
              </a:ext>
            </a:extLst>
          </p:cNvPr>
          <p:cNvSpPr txBox="1"/>
          <p:nvPr/>
        </p:nvSpPr>
        <p:spPr>
          <a:xfrm>
            <a:off x="7497501" y="2852348"/>
            <a:ext cx="7311790" cy="523220"/>
          </a:xfrm>
          <a:prstGeom prst="rect">
            <a:avLst/>
          </a:prstGeom>
        </p:spPr>
        <p:txBody>
          <a:bodyPr wrap="square" rtlCol="0">
            <a:spAutoFit/>
          </a:bodyPr>
          <a:lstStyle>
            <a:defPPr>
              <a:defRPr lang="en-US"/>
            </a:defPPr>
            <a:lvl1pPr indent="0">
              <a:buNone/>
              <a:defRPr sz="3200" b="1">
                <a:solidFill>
                  <a:srgbClr val="7F4E56"/>
                </a:solidFill>
                <a:latin typeface="Calibri "/>
                <a:cs typeface="Roboto Light"/>
              </a:defRPr>
            </a:lvl1pPr>
          </a:lstStyle>
          <a:p>
            <a:pPr algn="r" defTabSz="685800">
              <a:spcBef>
                <a:spcPct val="20000"/>
              </a:spcBef>
              <a:defRPr/>
            </a:pPr>
            <a:r>
              <a:rPr lang="en-US" sz="2800" dirty="0">
                <a:solidFill>
                  <a:schemeClr val="accent1"/>
                </a:solidFill>
                <a:effectLst>
                  <a:outerShdw blurRad="38100" dist="38100" dir="2700000" algn="tl">
                    <a:srgbClr val="000000">
                      <a:alpha val="43137"/>
                    </a:srgbClr>
                  </a:outerShdw>
                </a:effectLst>
                <a:latin typeface="Calibri"/>
                <a:cs typeface="+mn-cs"/>
              </a:rPr>
              <a:t>Virtual OT Network Segmentation </a:t>
            </a:r>
          </a:p>
        </p:txBody>
      </p:sp>
      <p:sp>
        <p:nvSpPr>
          <p:cNvPr id="60" name="Oval 59">
            <a:extLst>
              <a:ext uri="{FF2B5EF4-FFF2-40B4-BE49-F238E27FC236}">
                <a16:creationId xmlns:a16="http://schemas.microsoft.com/office/drawing/2014/main" id="{375B12FA-DE5E-EA46-BC82-7F8FA9DE1335}"/>
              </a:ext>
            </a:extLst>
          </p:cNvPr>
          <p:cNvSpPr>
            <a:spLocks noChangeAspect="1"/>
          </p:cNvSpPr>
          <p:nvPr/>
        </p:nvSpPr>
        <p:spPr>
          <a:xfrm>
            <a:off x="14799132" y="3045388"/>
            <a:ext cx="183426" cy="18321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p>
        </p:txBody>
      </p:sp>
      <p:sp>
        <p:nvSpPr>
          <p:cNvPr id="61" name="TextBox 60">
            <a:extLst>
              <a:ext uri="{FF2B5EF4-FFF2-40B4-BE49-F238E27FC236}">
                <a16:creationId xmlns:a16="http://schemas.microsoft.com/office/drawing/2014/main" id="{95316FB5-9374-4D40-B20E-2D3B32915511}"/>
              </a:ext>
            </a:extLst>
          </p:cNvPr>
          <p:cNvSpPr txBox="1"/>
          <p:nvPr/>
        </p:nvSpPr>
        <p:spPr>
          <a:xfrm>
            <a:off x="7918139" y="5750626"/>
            <a:ext cx="6024406" cy="523220"/>
          </a:xfrm>
          <a:prstGeom prst="rect">
            <a:avLst/>
          </a:prstGeom>
        </p:spPr>
        <p:txBody>
          <a:bodyPr wrap="none" rtlCol="0">
            <a:spAutoFit/>
          </a:bodyPr>
          <a:lstStyle>
            <a:defPPr>
              <a:defRPr lang="en-US"/>
            </a:defPPr>
            <a:lvl1pPr indent="0">
              <a:buNone/>
              <a:defRPr sz="3200" b="1">
                <a:solidFill>
                  <a:srgbClr val="7F4E56"/>
                </a:solidFill>
                <a:latin typeface="Calibri "/>
                <a:cs typeface="Roboto Light"/>
              </a:defRPr>
            </a:lvl1pPr>
          </a:lstStyle>
          <a:p>
            <a:pPr algn="r">
              <a:defRPr/>
            </a:pPr>
            <a:r>
              <a:rPr lang="en-US" sz="2800" b="0" dirty="0">
                <a:solidFill>
                  <a:schemeClr val="accent1"/>
                </a:solidFill>
                <a:effectLst>
                  <a:outerShdw blurRad="38100" dist="38100" dir="2700000" algn="tl">
                    <a:srgbClr val="000000">
                      <a:alpha val="43137"/>
                    </a:srgbClr>
                  </a:outerShdw>
                </a:effectLst>
              </a:rPr>
              <a:t>Unidirectional Gateway “Data Diode”</a:t>
            </a:r>
          </a:p>
        </p:txBody>
      </p:sp>
      <p:sp>
        <p:nvSpPr>
          <p:cNvPr id="62" name="Oval 61">
            <a:extLst>
              <a:ext uri="{FF2B5EF4-FFF2-40B4-BE49-F238E27FC236}">
                <a16:creationId xmlns:a16="http://schemas.microsoft.com/office/drawing/2014/main" id="{A6668E21-CDCB-C64C-99D7-7F5C79E09203}"/>
              </a:ext>
            </a:extLst>
          </p:cNvPr>
          <p:cNvSpPr>
            <a:spLocks noChangeAspect="1"/>
          </p:cNvSpPr>
          <p:nvPr/>
        </p:nvSpPr>
        <p:spPr>
          <a:xfrm>
            <a:off x="13951954" y="5938689"/>
            <a:ext cx="183426" cy="18321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p>
        </p:txBody>
      </p:sp>
      <p:sp>
        <p:nvSpPr>
          <p:cNvPr id="89" name="TextBox 88">
            <a:extLst>
              <a:ext uri="{FF2B5EF4-FFF2-40B4-BE49-F238E27FC236}">
                <a16:creationId xmlns:a16="http://schemas.microsoft.com/office/drawing/2014/main" id="{D5236187-DD9C-EB49-B3F4-6F9AD2AB6F1C}"/>
              </a:ext>
            </a:extLst>
          </p:cNvPr>
          <p:cNvSpPr txBox="1"/>
          <p:nvPr/>
        </p:nvSpPr>
        <p:spPr>
          <a:xfrm>
            <a:off x="10425143" y="3597783"/>
            <a:ext cx="4592660" cy="442950"/>
          </a:xfrm>
          <a:prstGeom prst="rect">
            <a:avLst/>
          </a:prstGeom>
          <a:noFill/>
        </p:spPr>
        <p:txBody>
          <a:bodyPr/>
          <a:lstStyle>
            <a:defPPr>
              <a:defRPr lang="en-US"/>
            </a:defPPr>
            <a:lvl1pPr indent="0" algn="ctr" defTabSz="914400">
              <a:spcBef>
                <a:spcPct val="20000"/>
              </a:spcBef>
              <a:buFont typeface="Arial" panose="020B0604020202020204" pitchFamily="34" charset="0"/>
              <a:buNone/>
              <a:defRPr sz="3200" b="1">
                <a:solidFill>
                  <a:schemeClr val="bg1">
                    <a:lumMod val="50000"/>
                  </a:schemeClr>
                </a:solidFill>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r" defTabSz="685800">
              <a:defRPr/>
            </a:pPr>
            <a:r>
              <a:rPr lang="en-US" sz="2800" dirty="0">
                <a:solidFill>
                  <a:schemeClr val="accent1"/>
                </a:solidFill>
                <a:effectLst>
                  <a:outerShdw blurRad="38100" dist="38100" dir="2700000" algn="tl">
                    <a:srgbClr val="000000">
                      <a:alpha val="43137"/>
                    </a:srgbClr>
                  </a:outerShdw>
                </a:effectLst>
                <a:latin typeface="Calibri"/>
              </a:rPr>
              <a:t>Real-Time Threat Monitoring</a:t>
            </a:r>
          </a:p>
        </p:txBody>
      </p:sp>
      <p:sp>
        <p:nvSpPr>
          <p:cNvPr id="90" name="Oval 89">
            <a:extLst>
              <a:ext uri="{FF2B5EF4-FFF2-40B4-BE49-F238E27FC236}">
                <a16:creationId xmlns:a16="http://schemas.microsoft.com/office/drawing/2014/main" id="{8189F281-E082-7648-AE0A-11CB50A34CC9}"/>
              </a:ext>
            </a:extLst>
          </p:cNvPr>
          <p:cNvSpPr>
            <a:spLocks noChangeAspect="1"/>
          </p:cNvSpPr>
          <p:nvPr/>
        </p:nvSpPr>
        <p:spPr>
          <a:xfrm>
            <a:off x="15021026" y="3781902"/>
            <a:ext cx="183426" cy="18321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p>
        </p:txBody>
      </p:sp>
      <p:sp>
        <p:nvSpPr>
          <p:cNvPr id="91" name="TextBox 90">
            <a:extLst>
              <a:ext uri="{FF2B5EF4-FFF2-40B4-BE49-F238E27FC236}">
                <a16:creationId xmlns:a16="http://schemas.microsoft.com/office/drawing/2014/main" id="{CABF5717-9178-6E4D-A925-FC91652D17D4}"/>
              </a:ext>
            </a:extLst>
          </p:cNvPr>
          <p:cNvSpPr txBox="1"/>
          <p:nvPr/>
        </p:nvSpPr>
        <p:spPr>
          <a:xfrm>
            <a:off x="5905307" y="2189483"/>
            <a:ext cx="4994051" cy="523220"/>
          </a:xfrm>
          <a:prstGeom prst="rect">
            <a:avLst/>
          </a:prstGeom>
        </p:spPr>
        <p:txBody>
          <a:bodyPr wrap="square" rtlCol="0">
            <a:spAutoFit/>
          </a:bodyPr>
          <a:lstStyle>
            <a:defPPr>
              <a:defRPr lang="en-US"/>
            </a:defPPr>
            <a:lvl1pPr indent="0">
              <a:buNone/>
              <a:defRPr sz="3200" b="1">
                <a:solidFill>
                  <a:srgbClr val="7F4E56"/>
                </a:solidFill>
                <a:latin typeface="Calibri "/>
                <a:cs typeface="Roboto Light"/>
              </a:defRPr>
            </a:lvl1pPr>
          </a:lstStyle>
          <a:p>
            <a:pPr algn="r" defTabSz="685800">
              <a:spcBef>
                <a:spcPct val="20000"/>
              </a:spcBef>
              <a:defRPr/>
            </a:pPr>
            <a:r>
              <a:rPr lang="en-US" sz="2800" dirty="0">
                <a:solidFill>
                  <a:schemeClr val="accent1"/>
                </a:solidFill>
                <a:effectLst>
                  <a:outerShdw blurRad="38100" dist="38100" dir="2700000" algn="tl">
                    <a:srgbClr val="000000">
                      <a:alpha val="43137"/>
                    </a:srgbClr>
                  </a:outerShdw>
                </a:effectLst>
                <a:latin typeface="Calibri"/>
                <a:cs typeface="+mn-cs"/>
              </a:rPr>
              <a:t>Extreme OT Network Visibility </a:t>
            </a:r>
          </a:p>
        </p:txBody>
      </p:sp>
      <p:sp>
        <p:nvSpPr>
          <p:cNvPr id="100" name="Oval 99">
            <a:extLst>
              <a:ext uri="{FF2B5EF4-FFF2-40B4-BE49-F238E27FC236}">
                <a16:creationId xmlns:a16="http://schemas.microsoft.com/office/drawing/2014/main" id="{F3515B76-7EEA-C64C-A60D-F55006C33380}"/>
              </a:ext>
            </a:extLst>
          </p:cNvPr>
          <p:cNvSpPr>
            <a:spLocks noChangeAspect="1"/>
          </p:cNvSpPr>
          <p:nvPr/>
        </p:nvSpPr>
        <p:spPr>
          <a:xfrm>
            <a:off x="10875247" y="2382523"/>
            <a:ext cx="183426" cy="18321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p>
        </p:txBody>
      </p:sp>
      <p:sp>
        <p:nvSpPr>
          <p:cNvPr id="101" name="Text Placeholder 5">
            <a:extLst>
              <a:ext uri="{FF2B5EF4-FFF2-40B4-BE49-F238E27FC236}">
                <a16:creationId xmlns:a16="http://schemas.microsoft.com/office/drawing/2014/main" id="{60B87A1F-A3B4-FF49-99A8-80E179A47922}"/>
              </a:ext>
            </a:extLst>
          </p:cNvPr>
          <p:cNvSpPr txBox="1">
            <a:spLocks/>
          </p:cNvSpPr>
          <p:nvPr/>
        </p:nvSpPr>
        <p:spPr>
          <a:xfrm>
            <a:off x="1270700" y="556809"/>
            <a:ext cx="15746600" cy="760032"/>
          </a:xfrm>
          <a:prstGeom prst="rect">
            <a:avLst/>
          </a:prstGeom>
        </p:spPr>
        <p:txBody>
          <a:bodyPr anchor="b">
            <a:noAutofit/>
          </a:bodyPr>
          <a:lstStyle>
            <a:lvl1pPr marL="0" indent="0" algn="ctr" defTabSz="914032" rtl="0" eaLnBrk="1" latinLnBrk="0" hangingPunct="1">
              <a:spcBef>
                <a:spcPct val="20000"/>
              </a:spcBef>
              <a:buFont typeface="Arial" panose="020B0604020202020204" pitchFamily="34" charset="0"/>
              <a:buNone/>
              <a:defRPr lang="en-US" sz="4800" b="0" kern="1200" dirty="0" smtClean="0">
                <a:solidFill>
                  <a:schemeClr val="bg1"/>
                </a:solidFill>
                <a:latin typeface="+mj-lt"/>
                <a:ea typeface="+mn-ea"/>
                <a:cs typeface="Museo Sans 700" pitchFamily="50" charset="0"/>
              </a:defRPr>
            </a:lvl1pPr>
            <a:lvl2pPr marL="342900" indent="0" algn="l" defTabSz="685800" rtl="0" eaLnBrk="1" latinLnBrk="0" hangingPunct="1">
              <a:spcBef>
                <a:spcPct val="20000"/>
              </a:spcBef>
              <a:buFont typeface="Arial" panose="020B0604020202020204" pitchFamily="34" charset="0"/>
              <a:buNone/>
              <a:defRPr sz="1500" b="1" kern="1200">
                <a:solidFill>
                  <a:schemeClr val="tx1"/>
                </a:solidFill>
                <a:latin typeface="+mn-lt"/>
                <a:ea typeface="+mn-ea"/>
                <a:cs typeface="+mn-cs"/>
              </a:defRPr>
            </a:lvl2pPr>
            <a:lvl3pPr marL="685800" indent="0" algn="l" defTabSz="685800" rtl="0" eaLnBrk="1" latinLnBrk="0" hangingPunct="1">
              <a:spcBef>
                <a:spcPct val="20000"/>
              </a:spcBef>
              <a:buFont typeface="Arial" panose="020B0604020202020204" pitchFamily="34" charset="0"/>
              <a:buNone/>
              <a:defRPr sz="1350" b="1" kern="1200">
                <a:solidFill>
                  <a:schemeClr val="tx1"/>
                </a:solidFill>
                <a:latin typeface="+mn-lt"/>
                <a:ea typeface="+mn-ea"/>
                <a:cs typeface="+mn-cs"/>
              </a:defRPr>
            </a:lvl3pPr>
            <a:lvl4pPr marL="1028700" indent="0" algn="l" defTabSz="685800" rtl="0" eaLnBrk="1" latinLnBrk="0" hangingPunct="1">
              <a:spcBef>
                <a:spcPct val="20000"/>
              </a:spcBef>
              <a:buFont typeface="Arial" panose="020B0604020202020204" pitchFamily="34" charset="0"/>
              <a:buNone/>
              <a:defRPr sz="1200" b="1" kern="1200">
                <a:solidFill>
                  <a:schemeClr val="tx1"/>
                </a:solidFill>
                <a:latin typeface="+mn-lt"/>
                <a:ea typeface="+mn-ea"/>
                <a:cs typeface="+mn-cs"/>
              </a:defRPr>
            </a:lvl4pPr>
            <a:lvl5pPr marL="1371600" indent="0" algn="l" defTabSz="685800" rtl="0" eaLnBrk="1" latinLnBrk="0" hangingPunct="1">
              <a:spcBef>
                <a:spcPct val="20000"/>
              </a:spcBef>
              <a:buFont typeface="Arial" panose="020B0604020202020204" pitchFamily="34" charset="0"/>
              <a:buNone/>
              <a:defRPr sz="1200" b="1" kern="1200">
                <a:solidFill>
                  <a:schemeClr val="tx1"/>
                </a:solidFill>
                <a:latin typeface="+mn-lt"/>
                <a:ea typeface="+mn-ea"/>
                <a:cs typeface="+mn-cs"/>
              </a:defRPr>
            </a:lvl5pPr>
            <a:lvl6pPr marL="1714500" indent="0" algn="l" defTabSz="685800" rtl="0" eaLnBrk="1" latinLnBrk="0" hangingPunct="1">
              <a:spcBef>
                <a:spcPct val="20000"/>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spcBef>
                <a:spcPct val="20000"/>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spcBef>
                <a:spcPct val="20000"/>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spcBef>
                <a:spcPct val="20000"/>
              </a:spcBef>
              <a:buFont typeface="Arial" panose="020B0604020202020204" pitchFamily="34" charset="0"/>
              <a:buNone/>
              <a:defRPr sz="1200" b="1" kern="1200">
                <a:solidFill>
                  <a:schemeClr val="tx1"/>
                </a:solidFill>
                <a:latin typeface="+mn-lt"/>
                <a:ea typeface="+mn-ea"/>
                <a:cs typeface="+mn-cs"/>
              </a:defRPr>
            </a:lvl9pPr>
          </a:lstStyle>
          <a:p>
            <a:r>
              <a:rPr lang="en-US" dirty="0"/>
              <a:t>Claroty Platform Capabilities</a:t>
            </a:r>
          </a:p>
        </p:txBody>
      </p:sp>
    </p:spTree>
    <p:custDataLst>
      <p:tags r:id="rId1"/>
    </p:custDataLst>
    <p:extLst>
      <p:ext uri="{BB962C8B-B14F-4D97-AF65-F5344CB8AC3E}">
        <p14:creationId xmlns:p14="http://schemas.microsoft.com/office/powerpoint/2010/main" val="120873685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500" fill="hold"/>
                                        <p:tgtEl>
                                          <p:spTgt spid="48"/>
                                        </p:tgtEl>
                                        <p:attrNameLst>
                                          <p:attrName>style.color</p:attrName>
                                        </p:attrNameLst>
                                      </p:cBhvr>
                                      <p:to>
                                        <a:schemeClr val="bg1"/>
                                      </p:to>
                                    </p:animClr>
                                  </p:childTnLst>
                                </p:cTn>
                              </p:par>
                              <p:par>
                                <p:cTn id="7" presetID="3" presetClass="emph" presetSubtype="2" fill="hold" grpId="0" nodeType="withEffect">
                                  <p:stCondLst>
                                    <p:cond delay="0"/>
                                  </p:stCondLst>
                                  <p:childTnLst>
                                    <p:animClr clrSpc="rgb" dir="cw">
                                      <p:cBhvr override="childStyle">
                                        <p:cTn id="8" dur="500" fill="hold"/>
                                        <p:tgtEl>
                                          <p:spTgt spid="51"/>
                                        </p:tgtEl>
                                        <p:attrNameLst>
                                          <p:attrName>style.color</p:attrName>
                                        </p:attrNameLst>
                                      </p:cBhvr>
                                      <p:to>
                                        <a:schemeClr val="bg1"/>
                                      </p:to>
                                    </p:animClr>
                                  </p:childTnLst>
                                </p:cTn>
                              </p:par>
                              <p:par>
                                <p:cTn id="9" presetID="3" presetClass="emph" presetSubtype="2" fill="hold" grpId="0" nodeType="withEffect">
                                  <p:stCondLst>
                                    <p:cond delay="0"/>
                                  </p:stCondLst>
                                  <p:childTnLst>
                                    <p:animClr clrSpc="rgb" dir="cw">
                                      <p:cBhvr override="childStyle">
                                        <p:cTn id="10" dur="500" fill="hold"/>
                                        <p:tgtEl>
                                          <p:spTgt spid="61"/>
                                        </p:tgtEl>
                                        <p:attrNameLst>
                                          <p:attrName>style.color</p:attrName>
                                        </p:attrNameLst>
                                      </p:cBhvr>
                                      <p:to>
                                        <a:schemeClr val="bg1"/>
                                      </p:to>
                                    </p:animClr>
                                  </p:childTnLst>
                                </p:cTn>
                              </p:par>
                              <p:par>
                                <p:cTn id="11" presetID="3" presetClass="emph" presetSubtype="2" fill="hold" grpId="0" nodeType="withEffect">
                                  <p:stCondLst>
                                    <p:cond delay="0"/>
                                  </p:stCondLst>
                                  <p:childTnLst>
                                    <p:animClr clrSpc="rgb" dir="cw">
                                      <p:cBhvr override="childStyle">
                                        <p:cTn id="12" dur="500" fill="hold"/>
                                        <p:tgtEl>
                                          <p:spTgt spid="52"/>
                                        </p:tgtEl>
                                        <p:attrNameLst>
                                          <p:attrName>style.color</p:attrName>
                                        </p:attrNameLst>
                                      </p:cBhvr>
                                      <p:to>
                                        <a:schemeClr val="bg1"/>
                                      </p:to>
                                    </p:animClr>
                                  </p:childTnLst>
                                </p:cTn>
                              </p:par>
                              <p:par>
                                <p:cTn id="13" presetID="1" presetClass="emph" presetSubtype="2" fill="hold" nodeType="withEffect">
                                  <p:stCondLst>
                                    <p:cond delay="0"/>
                                  </p:stCondLst>
                                  <p:childTnLst>
                                    <p:animClr clrSpc="rgb" dir="cw">
                                      <p:cBhvr>
                                        <p:cTn id="14" dur="500" fill="hold"/>
                                        <p:tgtEl>
                                          <p:spTgt spid="99"/>
                                        </p:tgtEl>
                                        <p:attrNameLst>
                                          <p:attrName>fillcolor</p:attrName>
                                        </p:attrNameLst>
                                      </p:cBhvr>
                                      <p:to>
                                        <a:schemeClr val="bg1"/>
                                      </p:to>
                                    </p:animClr>
                                    <p:set>
                                      <p:cBhvr>
                                        <p:cTn id="15" dur="500" fill="hold"/>
                                        <p:tgtEl>
                                          <p:spTgt spid="99"/>
                                        </p:tgtEl>
                                        <p:attrNameLst>
                                          <p:attrName>fill.type</p:attrName>
                                        </p:attrNameLst>
                                      </p:cBhvr>
                                      <p:to>
                                        <p:strVal val="solid"/>
                                      </p:to>
                                    </p:set>
                                    <p:set>
                                      <p:cBhvr>
                                        <p:cTn id="16" dur="500" fill="hold"/>
                                        <p:tgtEl>
                                          <p:spTgt spid="99"/>
                                        </p:tgtEl>
                                        <p:attrNameLst>
                                          <p:attrName>fill.on</p:attrName>
                                        </p:attrNameLst>
                                      </p:cBhvr>
                                      <p:to>
                                        <p:strVal val="true"/>
                                      </p:to>
                                    </p:set>
                                  </p:childTnLst>
                                </p:cTn>
                              </p:par>
                              <p:par>
                                <p:cTn id="17" presetID="1" presetClass="emph" presetSubtype="2" fill="hold" nodeType="withEffect">
                                  <p:stCondLst>
                                    <p:cond delay="0"/>
                                  </p:stCondLst>
                                  <p:childTnLst>
                                    <p:animClr clrSpc="rgb" dir="cw">
                                      <p:cBhvr>
                                        <p:cTn id="18" dur="500" fill="hold"/>
                                        <p:tgtEl>
                                          <p:spTgt spid="92"/>
                                        </p:tgtEl>
                                        <p:attrNameLst>
                                          <p:attrName>fillcolor</p:attrName>
                                        </p:attrNameLst>
                                      </p:cBhvr>
                                      <p:to>
                                        <a:schemeClr val="bg1"/>
                                      </p:to>
                                    </p:animClr>
                                    <p:set>
                                      <p:cBhvr>
                                        <p:cTn id="19" dur="500" fill="hold"/>
                                        <p:tgtEl>
                                          <p:spTgt spid="92"/>
                                        </p:tgtEl>
                                        <p:attrNameLst>
                                          <p:attrName>fill.type</p:attrName>
                                        </p:attrNameLst>
                                      </p:cBhvr>
                                      <p:to>
                                        <p:strVal val="solid"/>
                                      </p:to>
                                    </p:set>
                                    <p:set>
                                      <p:cBhvr>
                                        <p:cTn id="20" dur="500" fill="hold"/>
                                        <p:tgtEl>
                                          <p:spTgt spid="92"/>
                                        </p:tgtEl>
                                        <p:attrNameLst>
                                          <p:attrName>fill.on</p:attrName>
                                        </p:attrNameLst>
                                      </p:cBhvr>
                                      <p:to>
                                        <p:strVal val="true"/>
                                      </p:to>
                                    </p:set>
                                  </p:childTnLst>
                                </p:cTn>
                              </p:par>
                              <p:par>
                                <p:cTn id="21" presetID="1" presetClass="emph" presetSubtype="2" fill="hold" nodeType="withEffect">
                                  <p:stCondLst>
                                    <p:cond delay="0"/>
                                  </p:stCondLst>
                                  <p:childTnLst>
                                    <p:animClr clrSpc="rgb" dir="cw">
                                      <p:cBhvr>
                                        <p:cTn id="22" dur="500" fill="hold"/>
                                        <p:tgtEl>
                                          <p:spTgt spid="62"/>
                                        </p:tgtEl>
                                        <p:attrNameLst>
                                          <p:attrName>fillcolor</p:attrName>
                                        </p:attrNameLst>
                                      </p:cBhvr>
                                      <p:to>
                                        <a:schemeClr val="bg1"/>
                                      </p:to>
                                    </p:animClr>
                                    <p:set>
                                      <p:cBhvr>
                                        <p:cTn id="23" dur="500" fill="hold"/>
                                        <p:tgtEl>
                                          <p:spTgt spid="62"/>
                                        </p:tgtEl>
                                        <p:attrNameLst>
                                          <p:attrName>fill.type</p:attrName>
                                        </p:attrNameLst>
                                      </p:cBhvr>
                                      <p:to>
                                        <p:strVal val="solid"/>
                                      </p:to>
                                    </p:set>
                                    <p:set>
                                      <p:cBhvr>
                                        <p:cTn id="24" dur="500" fill="hold"/>
                                        <p:tgtEl>
                                          <p:spTgt spid="62"/>
                                        </p:tgtEl>
                                        <p:attrNameLst>
                                          <p:attrName>fill.on</p:attrName>
                                        </p:attrNameLst>
                                      </p:cBhvr>
                                      <p:to>
                                        <p:strVal val="true"/>
                                      </p:to>
                                    </p:set>
                                  </p:childTnLst>
                                </p:cTn>
                              </p:par>
                              <p:par>
                                <p:cTn id="25" presetID="1" presetClass="emph" presetSubtype="2" fill="hold" nodeType="withEffect">
                                  <p:stCondLst>
                                    <p:cond delay="0"/>
                                  </p:stCondLst>
                                  <p:childTnLst>
                                    <p:animClr clrSpc="rgb" dir="cw">
                                      <p:cBhvr>
                                        <p:cTn id="26" dur="500" fill="hold"/>
                                        <p:tgtEl>
                                          <p:spTgt spid="95"/>
                                        </p:tgtEl>
                                        <p:attrNameLst>
                                          <p:attrName>fillcolor</p:attrName>
                                        </p:attrNameLst>
                                      </p:cBhvr>
                                      <p:to>
                                        <a:schemeClr val="bg1"/>
                                      </p:to>
                                    </p:animClr>
                                    <p:set>
                                      <p:cBhvr>
                                        <p:cTn id="27" dur="500" fill="hold"/>
                                        <p:tgtEl>
                                          <p:spTgt spid="95"/>
                                        </p:tgtEl>
                                        <p:attrNameLst>
                                          <p:attrName>fill.type</p:attrName>
                                        </p:attrNameLst>
                                      </p:cBhvr>
                                      <p:to>
                                        <p:strVal val="solid"/>
                                      </p:to>
                                    </p:set>
                                    <p:set>
                                      <p:cBhvr>
                                        <p:cTn id="28" dur="500" fill="hold"/>
                                        <p:tgtEl>
                                          <p:spTgt spid="95"/>
                                        </p:tgtEl>
                                        <p:attrNameLst>
                                          <p:attrName>fill.on</p:attrName>
                                        </p:attrNameLst>
                                      </p:cBhvr>
                                      <p:to>
                                        <p:strVal val="true"/>
                                      </p:to>
                                    </p:set>
                                  </p:childTnLst>
                                </p:cTn>
                              </p:par>
                              <p:par>
                                <p:cTn id="29" presetID="10" presetClass="exit" presetSubtype="0" fill="hold" grpId="0" nodeType="withEffect">
                                  <p:stCondLst>
                                    <p:cond delay="0"/>
                                  </p:stCondLst>
                                  <p:childTnLst>
                                    <p:animEffect transition="out" filter="fade">
                                      <p:cBhvr>
                                        <p:cTn id="30" dur="500"/>
                                        <p:tgtEl>
                                          <p:spTgt spid="6">
                                            <p:txEl>
                                              <p:pRg st="0" end="0"/>
                                            </p:txEl>
                                          </p:spTgt>
                                        </p:tgtEl>
                                      </p:cBhvr>
                                    </p:animEffect>
                                    <p:set>
                                      <p:cBhvr>
                                        <p:cTn id="31" dur="1" fill="hold">
                                          <p:stCondLst>
                                            <p:cond delay="499"/>
                                          </p:stCondLst>
                                        </p:cTn>
                                        <p:tgtEl>
                                          <p:spTgt spid="6">
                                            <p:txEl>
                                              <p:pRg st="0" end="0"/>
                                            </p:txEl>
                                          </p:spTgt>
                                        </p:tgtEl>
                                        <p:attrNameLst>
                                          <p:attrName>style.visibility</p:attrName>
                                        </p:attrNameLst>
                                      </p:cBhvr>
                                      <p:to>
                                        <p:strVal val="hidden"/>
                                      </p:to>
                                    </p:se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01">
                                            <p:txEl>
                                              <p:pRg st="0" end="0"/>
                                            </p:txEl>
                                          </p:spTgt>
                                        </p:tgtEl>
                                        <p:attrNameLst>
                                          <p:attrName>style.visibility</p:attrName>
                                        </p:attrNameLst>
                                      </p:cBhvr>
                                      <p:to>
                                        <p:strVal val="visible"/>
                                      </p:to>
                                    </p:set>
                                    <p:animEffect transition="in" filter="fade">
                                      <p:cBhvr>
                                        <p:cTn id="35" dur="500"/>
                                        <p:tgtEl>
                                          <p:spTgt spid="10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48" grpId="0"/>
      <p:bldP spid="51" grpId="0"/>
      <p:bldP spid="52" grpId="0"/>
      <p:bldP spid="61" grpId="0"/>
      <p:bldP spid="101"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1D04725-46BE-4072-A896-8839B6F98522}"/>
              </a:ext>
            </a:extLst>
          </p:cNvPr>
          <p:cNvSpPr/>
          <p:nvPr/>
        </p:nvSpPr>
        <p:spPr>
          <a:xfrm>
            <a:off x="5865206" y="7668869"/>
            <a:ext cx="7561747" cy="524724"/>
          </a:xfrm>
          <a:prstGeom prst="rect">
            <a:avLst/>
          </a:prstGeom>
          <a:gradFill flip="none" rotWithShape="1">
            <a:gsLst>
              <a:gs pos="3000">
                <a:schemeClr val="accent5">
                  <a:lumMod val="20000"/>
                  <a:lumOff val="80000"/>
                  <a:alpha val="32000"/>
                </a:schemeClr>
              </a:gs>
              <a:gs pos="70000">
                <a:schemeClr val="accent2">
                  <a:lumMod val="40000"/>
                  <a:lumOff val="60000"/>
                  <a:alpha val="0"/>
                </a:schemeClr>
              </a:gs>
              <a:gs pos="100000">
                <a:schemeClr val="accent2">
                  <a:lumMod val="60000"/>
                  <a:lumOff val="40000"/>
                  <a:alpha val="12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4DC2129-5A09-47E7-9299-E69A690D1218}"/>
              </a:ext>
            </a:extLst>
          </p:cNvPr>
          <p:cNvSpPr/>
          <p:nvPr/>
        </p:nvSpPr>
        <p:spPr>
          <a:xfrm>
            <a:off x="5865203" y="5800455"/>
            <a:ext cx="5920397" cy="524724"/>
          </a:xfrm>
          <a:prstGeom prst="rect">
            <a:avLst/>
          </a:prstGeom>
          <a:gradFill flip="none" rotWithShape="1">
            <a:gsLst>
              <a:gs pos="3000">
                <a:schemeClr val="accent5">
                  <a:lumMod val="20000"/>
                  <a:lumOff val="80000"/>
                  <a:alpha val="32000"/>
                </a:schemeClr>
              </a:gs>
              <a:gs pos="70000">
                <a:schemeClr val="accent2">
                  <a:lumMod val="40000"/>
                  <a:lumOff val="60000"/>
                  <a:alpha val="0"/>
                </a:schemeClr>
              </a:gs>
              <a:gs pos="100000">
                <a:schemeClr val="accent2">
                  <a:lumMod val="60000"/>
                  <a:lumOff val="40000"/>
                  <a:alpha val="12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AACB0D1-1560-4C88-9078-CE6F62CDB201}"/>
              </a:ext>
            </a:extLst>
          </p:cNvPr>
          <p:cNvSpPr/>
          <p:nvPr/>
        </p:nvSpPr>
        <p:spPr>
          <a:xfrm>
            <a:off x="5865201" y="3932041"/>
            <a:ext cx="6123600" cy="524724"/>
          </a:xfrm>
          <a:prstGeom prst="rect">
            <a:avLst/>
          </a:prstGeom>
          <a:gradFill flip="none" rotWithShape="1">
            <a:gsLst>
              <a:gs pos="3000">
                <a:schemeClr val="accent5">
                  <a:lumMod val="20000"/>
                  <a:lumOff val="80000"/>
                  <a:alpha val="32000"/>
                </a:schemeClr>
              </a:gs>
              <a:gs pos="70000">
                <a:schemeClr val="accent2">
                  <a:lumMod val="40000"/>
                  <a:lumOff val="60000"/>
                  <a:alpha val="0"/>
                </a:schemeClr>
              </a:gs>
              <a:gs pos="100000">
                <a:schemeClr val="accent2">
                  <a:lumMod val="60000"/>
                  <a:lumOff val="40000"/>
                  <a:alpha val="12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585A40F-E337-437E-9655-AA84C54D8D42}"/>
              </a:ext>
            </a:extLst>
          </p:cNvPr>
          <p:cNvSpPr/>
          <p:nvPr/>
        </p:nvSpPr>
        <p:spPr>
          <a:xfrm>
            <a:off x="5865202" y="2085873"/>
            <a:ext cx="7691141" cy="524724"/>
          </a:xfrm>
          <a:prstGeom prst="rect">
            <a:avLst/>
          </a:prstGeom>
          <a:gradFill flip="none" rotWithShape="1">
            <a:gsLst>
              <a:gs pos="3000">
                <a:schemeClr val="accent5">
                  <a:lumMod val="20000"/>
                  <a:lumOff val="80000"/>
                  <a:alpha val="32000"/>
                </a:schemeClr>
              </a:gs>
              <a:gs pos="70000">
                <a:schemeClr val="accent2">
                  <a:lumMod val="40000"/>
                  <a:lumOff val="60000"/>
                  <a:alpha val="0"/>
                </a:schemeClr>
              </a:gs>
              <a:gs pos="100000">
                <a:schemeClr val="accent2">
                  <a:lumMod val="60000"/>
                  <a:lumOff val="40000"/>
                  <a:alpha val="12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8FA86ED4-996D-FC45-B009-C6FB8800C9CE}"/>
              </a:ext>
            </a:extLst>
          </p:cNvPr>
          <p:cNvSpPr>
            <a:spLocks noGrp="1"/>
          </p:cNvSpPr>
          <p:nvPr>
            <p:ph type="body" idx="13"/>
          </p:nvPr>
        </p:nvSpPr>
        <p:spPr/>
        <p:txBody>
          <a:bodyPr/>
          <a:lstStyle/>
          <a:p>
            <a:r>
              <a:rPr lang="en-US" dirty="0"/>
              <a:t>What Sets Claroty Apart</a:t>
            </a:r>
          </a:p>
        </p:txBody>
      </p:sp>
      <p:sp>
        <p:nvSpPr>
          <p:cNvPr id="14" name="Content Placeholder 3">
            <a:extLst>
              <a:ext uri="{FF2B5EF4-FFF2-40B4-BE49-F238E27FC236}">
                <a16:creationId xmlns:a16="http://schemas.microsoft.com/office/drawing/2014/main" id="{72C9B049-6EDC-8A49-8EE8-8175F29FF9AA}"/>
              </a:ext>
            </a:extLst>
          </p:cNvPr>
          <p:cNvSpPr txBox="1">
            <a:spLocks/>
          </p:cNvSpPr>
          <p:nvPr/>
        </p:nvSpPr>
        <p:spPr>
          <a:xfrm>
            <a:off x="5965568" y="2071022"/>
            <a:ext cx="9817249" cy="1413337"/>
          </a:xfrm>
          <a:prstGeom prst="rect">
            <a:avLst/>
          </a:prstGeom>
        </p:spPr>
        <p:txBody>
          <a:bodyPr anchor="t" anchorCtr="0">
            <a:normAutofit/>
          </a:bodyPr>
          <a:lstStyle>
            <a:lvl1pPr marL="457247" indent="-457247" algn="l" defTabSz="914490" rtl="0" eaLnBrk="1" latinLnBrk="0" hangingPunct="1">
              <a:spcBef>
                <a:spcPct val="20000"/>
              </a:spcBef>
              <a:buClr>
                <a:schemeClr val="accent2"/>
              </a:buClr>
              <a:buFont typeface="Arial" panose="020B0604020202020204" pitchFamily="34" charset="0"/>
              <a:buChar char="•"/>
              <a:defRPr lang="en-US" sz="3600" kern="1200" dirty="0" smtClean="0">
                <a:solidFill>
                  <a:schemeClr val="bg2"/>
                </a:solidFill>
                <a:latin typeface="+mn-lt"/>
                <a:ea typeface="+mn-ea"/>
                <a:cs typeface="+mn-cs"/>
              </a:defRPr>
            </a:lvl1pPr>
            <a:lvl2pPr marL="682694" indent="-276254" algn="l" defTabSz="914490" rtl="0" eaLnBrk="1" latinLnBrk="0" hangingPunct="1">
              <a:spcBef>
                <a:spcPct val="20000"/>
              </a:spcBef>
              <a:buClr>
                <a:schemeClr val="accent2"/>
              </a:buClr>
              <a:buFont typeface="Arial" panose="020B0604020202020204" pitchFamily="34" charset="0"/>
              <a:buChar char="•"/>
              <a:defRPr lang="en-US" sz="3200" kern="1200" dirty="0" smtClean="0">
                <a:solidFill>
                  <a:schemeClr val="bg2"/>
                </a:solidFill>
                <a:latin typeface="+mn-lt"/>
                <a:ea typeface="+mn-ea"/>
                <a:cs typeface="+mn-cs"/>
              </a:defRPr>
            </a:lvl2pPr>
            <a:lvl3pPr marL="973236" indent="-276254" algn="l" defTabSz="914490" rtl="0" eaLnBrk="1" latinLnBrk="0" hangingPunct="1">
              <a:spcBef>
                <a:spcPct val="20000"/>
              </a:spcBef>
              <a:buClr>
                <a:schemeClr val="accent2"/>
              </a:buClr>
              <a:buFont typeface="Arial" panose="020B0604020202020204" pitchFamily="34" charset="0"/>
              <a:buChar char="•"/>
              <a:defRPr lang="en-US" sz="2801" kern="1200" dirty="0" smtClean="0">
                <a:solidFill>
                  <a:schemeClr val="bg2"/>
                </a:solidFill>
                <a:latin typeface="+mn-lt"/>
                <a:ea typeface="+mn-ea"/>
                <a:cs typeface="+mn-cs"/>
              </a:defRPr>
            </a:lvl3pPr>
            <a:lvl4pPr marL="1205033" indent="-276254" algn="l" defTabSz="914490" rtl="0" eaLnBrk="1" latinLnBrk="0" hangingPunct="1">
              <a:spcBef>
                <a:spcPct val="20000"/>
              </a:spcBef>
              <a:buClr>
                <a:schemeClr val="accent2"/>
              </a:buClr>
              <a:buFont typeface="Arial" panose="020B0604020202020204" pitchFamily="34" charset="0"/>
              <a:buChar char="•"/>
              <a:defRPr lang="en-US" sz="2801" kern="1200" dirty="0" smtClean="0">
                <a:solidFill>
                  <a:schemeClr val="bg2"/>
                </a:solidFill>
                <a:latin typeface="+mn-lt"/>
                <a:ea typeface="+mn-ea"/>
                <a:cs typeface="+mn-cs"/>
              </a:defRPr>
            </a:lvl4pPr>
            <a:lvl5pPr marL="1422542" indent="-276254" algn="l" defTabSz="914490" rtl="0" eaLnBrk="1" latinLnBrk="0" hangingPunct="1">
              <a:spcBef>
                <a:spcPct val="20000"/>
              </a:spcBef>
              <a:buClr>
                <a:schemeClr val="accent2"/>
              </a:buClr>
              <a:buFont typeface="Arial" panose="020B0604020202020204" pitchFamily="34" charset="0"/>
              <a:buChar char="•"/>
              <a:defRPr lang="en-US" sz="2400" kern="1200" dirty="0">
                <a:solidFill>
                  <a:schemeClr val="bg2"/>
                </a:solidFill>
                <a:latin typeface="+mn-lt"/>
                <a:ea typeface="+mn-ea"/>
                <a:cs typeface="+mn-cs"/>
              </a:defRPr>
            </a:lvl5pPr>
            <a:lvl6pPr marL="1886139" indent="-171468" algn="l" defTabSz="68586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9072" indent="-171468" algn="l" defTabSz="68586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2008" indent="-171468" algn="l" defTabSz="68586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941" indent="-171468" algn="l" defTabSz="68586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defTabSz="914032">
              <a:lnSpc>
                <a:spcPct val="110000"/>
              </a:lnSpc>
              <a:spcBef>
                <a:spcPct val="0"/>
              </a:spcBef>
              <a:spcAft>
                <a:spcPts val="600"/>
              </a:spcAft>
              <a:buFont typeface="Arial" panose="020B0604020202020204" pitchFamily="34" charset="0"/>
              <a:buNone/>
            </a:pPr>
            <a:r>
              <a:rPr lang="en-US" sz="2400" b="1" dirty="0">
                <a:solidFill>
                  <a:schemeClr val="accent2"/>
                </a:solidFill>
                <a:ea typeface="ＭＳ Ｐゴシック" charset="0"/>
              </a:rPr>
              <a:t>Most Comprehensive Protection, Detection, and Response</a:t>
            </a:r>
          </a:p>
          <a:p>
            <a:pPr marL="457223" lvl="1" indent="-457223" defTabSz="914445">
              <a:spcBef>
                <a:spcPts val="0"/>
              </a:spcBef>
              <a:buClr>
                <a:srgbClr val="EF4138"/>
              </a:buClr>
              <a:defRPr/>
            </a:pPr>
            <a:r>
              <a:rPr lang="en-US" sz="2400" dirty="0">
                <a:solidFill>
                  <a:srgbClr val="222222"/>
                </a:solidFill>
              </a:rPr>
              <a:t>Integrated Claroty Platform for defense in-depth </a:t>
            </a:r>
          </a:p>
          <a:p>
            <a:pPr marL="457223" lvl="1" indent="-457223" defTabSz="914445">
              <a:spcBef>
                <a:spcPts val="0"/>
              </a:spcBef>
              <a:buClr>
                <a:srgbClr val="EF4138"/>
              </a:buClr>
              <a:defRPr/>
            </a:pPr>
            <a:r>
              <a:rPr lang="en-US" sz="2400" dirty="0">
                <a:solidFill>
                  <a:srgbClr val="222222"/>
                </a:solidFill>
              </a:rPr>
              <a:t>Streamlined deployment and management for reduced TCO</a:t>
            </a:r>
          </a:p>
        </p:txBody>
      </p:sp>
      <p:sp>
        <p:nvSpPr>
          <p:cNvPr id="15" name="Content Placeholder 3">
            <a:extLst>
              <a:ext uri="{FF2B5EF4-FFF2-40B4-BE49-F238E27FC236}">
                <a16:creationId xmlns:a16="http://schemas.microsoft.com/office/drawing/2014/main" id="{24344AEE-F2FF-7A4E-9B89-997F3EAD870A}"/>
              </a:ext>
            </a:extLst>
          </p:cNvPr>
          <p:cNvSpPr txBox="1">
            <a:spLocks/>
          </p:cNvSpPr>
          <p:nvPr/>
        </p:nvSpPr>
        <p:spPr>
          <a:xfrm>
            <a:off x="5965567" y="3949603"/>
            <a:ext cx="9817249" cy="1384310"/>
          </a:xfrm>
          <a:prstGeom prst="rect">
            <a:avLst/>
          </a:prstGeom>
        </p:spPr>
        <p:txBody>
          <a:bodyPr anchor="t" anchorCtr="0">
            <a:normAutofit/>
          </a:bodyPr>
          <a:lstStyle>
            <a:lvl1pPr marL="342900" indent="-342900" algn="l" defTabSz="914400" rtl="0" eaLnBrk="1" latinLnBrk="0" hangingPunct="1">
              <a:spcBef>
                <a:spcPct val="20000"/>
              </a:spcBef>
              <a:buClr>
                <a:schemeClr val="accent2"/>
              </a:buClr>
              <a:buFont typeface="Arial" panose="020B0604020202020204" pitchFamily="34" charset="0"/>
              <a:buChar char="•"/>
              <a:defRPr lang="en-US" sz="4000" kern="1200" dirty="0" smtClean="0">
                <a:solidFill>
                  <a:schemeClr val="bg1"/>
                </a:solidFill>
                <a:latin typeface="+mn-lt"/>
                <a:ea typeface="+mn-ea"/>
                <a:cs typeface="+mn-cs"/>
              </a:defRPr>
            </a:lvl1pPr>
            <a:lvl2pPr marL="628650" indent="-327025" algn="l" defTabSz="914400" rtl="0" eaLnBrk="1" latinLnBrk="0" hangingPunct="1">
              <a:spcBef>
                <a:spcPct val="20000"/>
              </a:spcBef>
              <a:buClr>
                <a:schemeClr val="accent2"/>
              </a:buClr>
              <a:buFont typeface="Arial" panose="020B0604020202020204" pitchFamily="34" charset="0"/>
              <a:buChar char="•"/>
              <a:defRPr lang="en-US" sz="3600" kern="1200" dirty="0" smtClean="0">
                <a:solidFill>
                  <a:schemeClr val="bg1"/>
                </a:solidFill>
                <a:latin typeface="+mn-lt"/>
                <a:ea typeface="+mn-ea"/>
                <a:cs typeface="+mn-cs"/>
              </a:defRPr>
            </a:lvl2pPr>
            <a:lvl3pPr marL="857250" indent="-228600" algn="l" defTabSz="914400" rtl="0" eaLnBrk="1" latinLnBrk="0" hangingPunct="1">
              <a:spcBef>
                <a:spcPct val="20000"/>
              </a:spcBef>
              <a:buClr>
                <a:schemeClr val="accent2"/>
              </a:buClr>
              <a:buFont typeface="Arial" panose="020B0604020202020204" pitchFamily="34" charset="0"/>
              <a:buChar char="•"/>
              <a:defRPr lang="en-US" sz="3200" kern="1200" dirty="0" smtClean="0">
                <a:solidFill>
                  <a:schemeClr val="bg1"/>
                </a:solidFill>
                <a:latin typeface="+mn-lt"/>
                <a:ea typeface="+mn-ea"/>
                <a:cs typeface="+mn-cs"/>
              </a:defRPr>
            </a:lvl3pPr>
            <a:lvl4pPr marL="1085850" indent="-285750" algn="l" defTabSz="914400" rtl="0" eaLnBrk="1" latinLnBrk="0" hangingPunct="1">
              <a:spcBef>
                <a:spcPct val="20000"/>
              </a:spcBef>
              <a:buClr>
                <a:schemeClr val="accent2"/>
              </a:buClr>
              <a:buFont typeface="Arial" panose="020B0604020202020204" pitchFamily="34" charset="0"/>
              <a:buChar char="•"/>
              <a:defRPr lang="en-US" sz="3200" kern="1200" dirty="0" smtClean="0">
                <a:solidFill>
                  <a:schemeClr val="bg1"/>
                </a:solidFill>
                <a:latin typeface="+mn-lt"/>
                <a:ea typeface="+mn-ea"/>
                <a:cs typeface="+mn-cs"/>
              </a:defRPr>
            </a:lvl4pPr>
            <a:lvl5pPr marL="1371600" indent="-285750" algn="l" defTabSz="914400" rtl="0" eaLnBrk="1" latinLnBrk="0" hangingPunct="1">
              <a:spcBef>
                <a:spcPct val="20000"/>
              </a:spcBef>
              <a:buClr>
                <a:schemeClr val="accent2"/>
              </a:buClr>
              <a:buFont typeface="Arial" panose="020B0604020202020204" pitchFamily="34" charset="0"/>
              <a:buChar char="•"/>
              <a:defRPr lang="en-US" sz="2800" kern="1200" dirty="0" smtClean="0">
                <a:solidFill>
                  <a:schemeClr val="bg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defTabSz="914032">
              <a:spcBef>
                <a:spcPct val="0"/>
              </a:spcBef>
              <a:spcAft>
                <a:spcPts val="600"/>
              </a:spcAft>
              <a:buNone/>
            </a:pPr>
            <a:r>
              <a:rPr lang="en-US" sz="2400" b="1" dirty="0">
                <a:solidFill>
                  <a:schemeClr val="accent2"/>
                </a:solidFill>
                <a:ea typeface="ＭＳ Ｐゴシック" charset="0"/>
              </a:rPr>
              <a:t>Best-in-Class Threat Detection and Response</a:t>
            </a:r>
          </a:p>
          <a:p>
            <a:pPr marL="457223" lvl="1" indent="-457223" defTabSz="914445">
              <a:spcBef>
                <a:spcPts val="0"/>
              </a:spcBef>
              <a:buClr>
                <a:srgbClr val="EF4138"/>
              </a:buClr>
              <a:defRPr/>
            </a:pPr>
            <a:r>
              <a:rPr lang="en-US" sz="2400" dirty="0">
                <a:solidFill>
                  <a:srgbClr val="222222"/>
                </a:solidFill>
              </a:rPr>
              <a:t>Near 100% “extreme visibility” yields advanced anomaly detection</a:t>
            </a:r>
          </a:p>
          <a:p>
            <a:pPr marL="457223" lvl="1" indent="-457223" defTabSz="914445">
              <a:spcBef>
                <a:spcPts val="0"/>
              </a:spcBef>
              <a:buClr>
                <a:srgbClr val="EF4138"/>
              </a:buClr>
              <a:defRPr/>
            </a:pPr>
            <a:r>
              <a:rPr lang="en-US" sz="2400" dirty="0">
                <a:solidFill>
                  <a:srgbClr val="222222"/>
                </a:solidFill>
              </a:rPr>
              <a:t>Rapid triage and shortened remediation for reduced downtime</a:t>
            </a:r>
          </a:p>
        </p:txBody>
      </p:sp>
      <p:sp>
        <p:nvSpPr>
          <p:cNvPr id="16" name="Content Placeholder 3">
            <a:extLst>
              <a:ext uri="{FF2B5EF4-FFF2-40B4-BE49-F238E27FC236}">
                <a16:creationId xmlns:a16="http://schemas.microsoft.com/office/drawing/2014/main" id="{A2C142DA-EE98-A647-87D5-0F75EF6C0EC4}"/>
              </a:ext>
            </a:extLst>
          </p:cNvPr>
          <p:cNvSpPr txBox="1">
            <a:spLocks/>
          </p:cNvSpPr>
          <p:nvPr/>
        </p:nvSpPr>
        <p:spPr>
          <a:xfrm>
            <a:off x="5965566" y="5805915"/>
            <a:ext cx="9817249" cy="1296695"/>
          </a:xfrm>
          <a:prstGeom prst="rect">
            <a:avLst/>
          </a:prstGeom>
        </p:spPr>
        <p:txBody>
          <a:bodyPr anchor="t" anchorCtr="0">
            <a:normAutofit/>
          </a:bodyPr>
          <a:lstStyle>
            <a:lvl1pPr marL="342900" indent="-342900" algn="l" defTabSz="914400" rtl="0" eaLnBrk="1" latinLnBrk="0" hangingPunct="1">
              <a:spcBef>
                <a:spcPct val="20000"/>
              </a:spcBef>
              <a:buClr>
                <a:schemeClr val="accent2"/>
              </a:buClr>
              <a:buFont typeface="Arial" panose="020B0604020202020204" pitchFamily="34" charset="0"/>
              <a:buChar char="•"/>
              <a:defRPr lang="en-US" sz="4000" kern="1200" dirty="0" smtClean="0">
                <a:solidFill>
                  <a:schemeClr val="bg1"/>
                </a:solidFill>
                <a:latin typeface="+mn-lt"/>
                <a:ea typeface="+mn-ea"/>
                <a:cs typeface="+mn-cs"/>
              </a:defRPr>
            </a:lvl1pPr>
            <a:lvl2pPr marL="628650" indent="-327025" algn="l" defTabSz="914400" rtl="0" eaLnBrk="1" latinLnBrk="0" hangingPunct="1">
              <a:spcBef>
                <a:spcPct val="20000"/>
              </a:spcBef>
              <a:buClr>
                <a:schemeClr val="accent2"/>
              </a:buClr>
              <a:buFont typeface="Arial" panose="020B0604020202020204" pitchFamily="34" charset="0"/>
              <a:buChar char="•"/>
              <a:defRPr lang="en-US" sz="3600" kern="1200" dirty="0" smtClean="0">
                <a:solidFill>
                  <a:schemeClr val="bg1"/>
                </a:solidFill>
                <a:latin typeface="+mn-lt"/>
                <a:ea typeface="+mn-ea"/>
                <a:cs typeface="+mn-cs"/>
              </a:defRPr>
            </a:lvl2pPr>
            <a:lvl3pPr marL="857250" indent="-228600" algn="l" defTabSz="914400" rtl="0" eaLnBrk="1" latinLnBrk="0" hangingPunct="1">
              <a:spcBef>
                <a:spcPct val="20000"/>
              </a:spcBef>
              <a:buClr>
                <a:schemeClr val="accent2"/>
              </a:buClr>
              <a:buFont typeface="Arial" panose="020B0604020202020204" pitchFamily="34" charset="0"/>
              <a:buChar char="•"/>
              <a:defRPr lang="en-US" sz="3200" kern="1200" dirty="0" smtClean="0">
                <a:solidFill>
                  <a:schemeClr val="bg1"/>
                </a:solidFill>
                <a:latin typeface="+mn-lt"/>
                <a:ea typeface="+mn-ea"/>
                <a:cs typeface="+mn-cs"/>
              </a:defRPr>
            </a:lvl3pPr>
            <a:lvl4pPr marL="1085850" indent="-285750" algn="l" defTabSz="914400" rtl="0" eaLnBrk="1" latinLnBrk="0" hangingPunct="1">
              <a:spcBef>
                <a:spcPct val="20000"/>
              </a:spcBef>
              <a:buClr>
                <a:schemeClr val="accent2"/>
              </a:buClr>
              <a:buFont typeface="Arial" panose="020B0604020202020204" pitchFamily="34" charset="0"/>
              <a:buChar char="•"/>
              <a:defRPr lang="en-US" sz="3200" kern="1200" dirty="0" smtClean="0">
                <a:solidFill>
                  <a:schemeClr val="bg1"/>
                </a:solidFill>
                <a:latin typeface="+mn-lt"/>
                <a:ea typeface="+mn-ea"/>
                <a:cs typeface="+mn-cs"/>
              </a:defRPr>
            </a:lvl4pPr>
            <a:lvl5pPr marL="1371600" indent="-285750" algn="l" defTabSz="914400" rtl="0" eaLnBrk="1" latinLnBrk="0" hangingPunct="1">
              <a:spcBef>
                <a:spcPct val="20000"/>
              </a:spcBef>
              <a:buClr>
                <a:schemeClr val="accent2"/>
              </a:buClr>
              <a:buFont typeface="Arial" panose="020B0604020202020204" pitchFamily="34" charset="0"/>
              <a:buChar char="•"/>
              <a:defRPr lang="en-US" sz="2800" kern="1200" dirty="0" smtClean="0">
                <a:solidFill>
                  <a:schemeClr val="bg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defTabSz="914032">
              <a:spcBef>
                <a:spcPct val="0"/>
              </a:spcBef>
              <a:spcAft>
                <a:spcPts val="600"/>
              </a:spcAft>
              <a:buNone/>
            </a:pPr>
            <a:r>
              <a:rPr lang="en-US" sz="2400" b="1" dirty="0">
                <a:solidFill>
                  <a:schemeClr val="accent2"/>
                </a:solidFill>
                <a:ea typeface="ＭＳ Ｐゴシック" charset="0"/>
              </a:rPr>
              <a:t>Proven, Scalable Enterprise-class Software</a:t>
            </a:r>
          </a:p>
          <a:p>
            <a:pPr marL="457223" lvl="1" indent="-457223" defTabSz="914445">
              <a:spcBef>
                <a:spcPts val="0"/>
              </a:spcBef>
              <a:buClr>
                <a:srgbClr val="EF4138"/>
              </a:buClr>
              <a:defRPr/>
            </a:pPr>
            <a:r>
              <a:rPr lang="en-US" sz="2400" dirty="0">
                <a:solidFill>
                  <a:srgbClr val="222222"/>
                </a:solidFill>
              </a:rPr>
              <a:t>Battle-tested in very-large deployments across 6 continents</a:t>
            </a:r>
          </a:p>
          <a:p>
            <a:pPr marL="457223" lvl="1" indent="-457223" defTabSz="914445">
              <a:spcBef>
                <a:spcPts val="0"/>
              </a:spcBef>
              <a:buClr>
                <a:srgbClr val="EF4138"/>
              </a:buClr>
              <a:defRPr/>
            </a:pPr>
            <a:r>
              <a:rPr lang="en-US" sz="2400" dirty="0">
                <a:solidFill>
                  <a:srgbClr val="222222"/>
                </a:solidFill>
              </a:rPr>
              <a:t>Validated by Rockwell, Siemens, Schneider, Belden/</a:t>
            </a:r>
            <a:r>
              <a:rPr lang="en-US" sz="2400" dirty="0" err="1">
                <a:solidFill>
                  <a:srgbClr val="222222"/>
                </a:solidFill>
              </a:rPr>
              <a:t>TripWire</a:t>
            </a:r>
            <a:endParaRPr lang="en-US" sz="2400" dirty="0">
              <a:solidFill>
                <a:srgbClr val="222222"/>
              </a:solidFill>
            </a:endParaRPr>
          </a:p>
        </p:txBody>
      </p:sp>
      <p:sp>
        <p:nvSpPr>
          <p:cNvPr id="17" name="Content Placeholder 3">
            <a:extLst>
              <a:ext uri="{FF2B5EF4-FFF2-40B4-BE49-F238E27FC236}">
                <a16:creationId xmlns:a16="http://schemas.microsoft.com/office/drawing/2014/main" id="{6E9B5FBE-CE0D-CF43-A762-49E0228B8768}"/>
              </a:ext>
            </a:extLst>
          </p:cNvPr>
          <p:cNvSpPr txBox="1">
            <a:spLocks/>
          </p:cNvSpPr>
          <p:nvPr/>
        </p:nvSpPr>
        <p:spPr>
          <a:xfrm>
            <a:off x="5965565" y="7676403"/>
            <a:ext cx="9817249" cy="1813809"/>
          </a:xfrm>
          <a:prstGeom prst="rect">
            <a:avLst/>
          </a:prstGeom>
        </p:spPr>
        <p:txBody>
          <a:bodyPr anchor="t" anchorCtr="0">
            <a:normAutofit/>
          </a:bodyPr>
          <a:lstStyle>
            <a:lvl1pPr marL="342900" indent="-342900" algn="l" defTabSz="914400" rtl="0" eaLnBrk="1" latinLnBrk="0" hangingPunct="1">
              <a:spcBef>
                <a:spcPct val="20000"/>
              </a:spcBef>
              <a:buClr>
                <a:schemeClr val="accent2"/>
              </a:buClr>
              <a:buFont typeface="Arial" panose="020B0604020202020204" pitchFamily="34" charset="0"/>
              <a:buChar char="•"/>
              <a:defRPr lang="en-US" sz="4000" kern="1200" dirty="0" smtClean="0">
                <a:solidFill>
                  <a:schemeClr val="bg1"/>
                </a:solidFill>
                <a:latin typeface="+mn-lt"/>
                <a:ea typeface="+mn-ea"/>
                <a:cs typeface="+mn-cs"/>
              </a:defRPr>
            </a:lvl1pPr>
            <a:lvl2pPr marL="628650" indent="-327025" algn="l" defTabSz="914400" rtl="0" eaLnBrk="1" latinLnBrk="0" hangingPunct="1">
              <a:spcBef>
                <a:spcPct val="20000"/>
              </a:spcBef>
              <a:buClr>
                <a:schemeClr val="accent2"/>
              </a:buClr>
              <a:buFont typeface="Arial" panose="020B0604020202020204" pitchFamily="34" charset="0"/>
              <a:buChar char="•"/>
              <a:defRPr lang="en-US" sz="3600" kern="1200" dirty="0" smtClean="0">
                <a:solidFill>
                  <a:schemeClr val="bg1"/>
                </a:solidFill>
                <a:latin typeface="+mn-lt"/>
                <a:ea typeface="+mn-ea"/>
                <a:cs typeface="+mn-cs"/>
              </a:defRPr>
            </a:lvl2pPr>
            <a:lvl3pPr marL="857250" indent="-228600" algn="l" defTabSz="914400" rtl="0" eaLnBrk="1" latinLnBrk="0" hangingPunct="1">
              <a:spcBef>
                <a:spcPct val="20000"/>
              </a:spcBef>
              <a:buClr>
                <a:schemeClr val="accent2"/>
              </a:buClr>
              <a:buFont typeface="Arial" panose="020B0604020202020204" pitchFamily="34" charset="0"/>
              <a:buChar char="•"/>
              <a:defRPr lang="en-US" sz="3200" kern="1200" dirty="0" smtClean="0">
                <a:solidFill>
                  <a:schemeClr val="bg1"/>
                </a:solidFill>
                <a:latin typeface="+mn-lt"/>
                <a:ea typeface="+mn-ea"/>
                <a:cs typeface="+mn-cs"/>
              </a:defRPr>
            </a:lvl3pPr>
            <a:lvl4pPr marL="1085850" indent="-285750" algn="l" defTabSz="914400" rtl="0" eaLnBrk="1" latinLnBrk="0" hangingPunct="1">
              <a:spcBef>
                <a:spcPct val="20000"/>
              </a:spcBef>
              <a:buClr>
                <a:schemeClr val="accent2"/>
              </a:buClr>
              <a:buFont typeface="Arial" panose="020B0604020202020204" pitchFamily="34" charset="0"/>
              <a:buChar char="•"/>
              <a:defRPr lang="en-US" sz="3200" kern="1200" dirty="0" smtClean="0">
                <a:solidFill>
                  <a:schemeClr val="bg1"/>
                </a:solidFill>
                <a:latin typeface="+mn-lt"/>
                <a:ea typeface="+mn-ea"/>
                <a:cs typeface="+mn-cs"/>
              </a:defRPr>
            </a:lvl4pPr>
            <a:lvl5pPr marL="1371600" indent="-285750" algn="l" defTabSz="914400" rtl="0" eaLnBrk="1" latinLnBrk="0" hangingPunct="1">
              <a:spcBef>
                <a:spcPct val="20000"/>
              </a:spcBef>
              <a:buClr>
                <a:schemeClr val="accent2"/>
              </a:buClr>
              <a:buFont typeface="Arial" panose="020B0604020202020204" pitchFamily="34" charset="0"/>
              <a:buChar char="•"/>
              <a:defRPr lang="en-US" sz="2800" kern="1200" dirty="0" smtClean="0">
                <a:solidFill>
                  <a:schemeClr val="bg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defTabSz="914032">
              <a:spcBef>
                <a:spcPct val="0"/>
              </a:spcBef>
              <a:spcAft>
                <a:spcPts val="600"/>
              </a:spcAft>
              <a:buNone/>
            </a:pPr>
            <a:r>
              <a:rPr lang="en-US" sz="2400" b="1" dirty="0">
                <a:solidFill>
                  <a:schemeClr val="accent2"/>
                </a:solidFill>
                <a:ea typeface="ＭＳ Ｐゴシック" charset="0"/>
              </a:rPr>
              <a:t>Leverage Your Existing Network &amp; Security Infrastructure</a:t>
            </a:r>
          </a:p>
          <a:p>
            <a:pPr marL="457223" lvl="1" indent="-457223" defTabSz="914445">
              <a:lnSpc>
                <a:spcPct val="110000"/>
              </a:lnSpc>
              <a:spcBef>
                <a:spcPts val="0"/>
              </a:spcBef>
              <a:buClr>
                <a:srgbClr val="EF4138"/>
              </a:buClr>
              <a:defRPr/>
            </a:pPr>
            <a:r>
              <a:rPr lang="en-US" sz="2400" dirty="0">
                <a:solidFill>
                  <a:srgbClr val="222222"/>
                </a:solidFill>
              </a:rPr>
              <a:t>Out-of-Box integrations with: SIEM/Analytics, Firewalls, NAC, etc.</a:t>
            </a:r>
          </a:p>
          <a:p>
            <a:pPr marL="457223" lvl="1" indent="-457223" defTabSz="914445">
              <a:lnSpc>
                <a:spcPct val="110000"/>
              </a:lnSpc>
              <a:spcBef>
                <a:spcPts val="0"/>
              </a:spcBef>
              <a:buClr>
                <a:srgbClr val="EF4138"/>
              </a:buClr>
              <a:defRPr/>
            </a:pPr>
            <a:r>
              <a:rPr lang="en-US" sz="2400" dirty="0">
                <a:solidFill>
                  <a:srgbClr val="222222"/>
                </a:solidFill>
              </a:rPr>
              <a:t>Proactive protection and automated response</a:t>
            </a:r>
          </a:p>
          <a:p>
            <a:pPr marL="457223" lvl="1" indent="-457223" defTabSz="914445">
              <a:lnSpc>
                <a:spcPct val="110000"/>
              </a:lnSpc>
              <a:spcBef>
                <a:spcPts val="0"/>
              </a:spcBef>
              <a:buClr>
                <a:srgbClr val="EF4138"/>
              </a:buClr>
              <a:defRPr/>
            </a:pPr>
            <a:r>
              <a:rPr lang="en-US" sz="2400" dirty="0">
                <a:solidFill>
                  <a:srgbClr val="222222"/>
                </a:solidFill>
              </a:rPr>
              <a:t>Efficient IT/OT SOC performance</a:t>
            </a:r>
          </a:p>
        </p:txBody>
      </p:sp>
    </p:spTree>
    <p:custDataLst>
      <p:tags r:id="rId1"/>
    </p:custDataLst>
    <p:extLst>
      <p:ext uri="{BB962C8B-B14F-4D97-AF65-F5344CB8AC3E}">
        <p14:creationId xmlns:p14="http://schemas.microsoft.com/office/powerpoint/2010/main" val="18034384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BA3E2E75-3D59-B148-A76F-7BD9515AF0F4}"/>
              </a:ext>
            </a:extLst>
          </p:cNvPr>
          <p:cNvSpPr>
            <a:spLocks noGrp="1"/>
          </p:cNvSpPr>
          <p:nvPr>
            <p:ph type="body" idx="13"/>
          </p:nvPr>
        </p:nvSpPr>
        <p:spPr>
          <a:xfrm>
            <a:off x="1270703" y="557742"/>
            <a:ext cx="15746600" cy="760032"/>
          </a:xfrm>
        </p:spPr>
        <p:txBody>
          <a:bodyPr/>
          <a:lstStyle/>
          <a:p>
            <a:r>
              <a:rPr lang="en-US" dirty="0"/>
              <a:t>Claroty Platform – Reference Architecture</a:t>
            </a:r>
          </a:p>
        </p:txBody>
      </p:sp>
      <p:pic>
        <p:nvPicPr>
          <p:cNvPr id="14" name="Graphic 13">
            <a:extLst>
              <a:ext uri="{FF2B5EF4-FFF2-40B4-BE49-F238E27FC236}">
                <a16:creationId xmlns:a16="http://schemas.microsoft.com/office/drawing/2014/main" id="{9709FE76-CBF7-3749-9541-B86A4E2762F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4434" y="7175331"/>
            <a:ext cx="679091" cy="491598"/>
          </a:xfrm>
          <a:prstGeom prst="rect">
            <a:avLst/>
          </a:prstGeom>
        </p:spPr>
      </p:pic>
      <p:cxnSp>
        <p:nvCxnSpPr>
          <p:cNvPr id="293" name="Elbow Connector 292">
            <a:extLst>
              <a:ext uri="{FF2B5EF4-FFF2-40B4-BE49-F238E27FC236}">
                <a16:creationId xmlns:a16="http://schemas.microsoft.com/office/drawing/2014/main" id="{0BE2C117-4EFF-8846-ADFC-52AE9101BAE4}"/>
              </a:ext>
            </a:extLst>
          </p:cNvPr>
          <p:cNvCxnSpPr>
            <a:cxnSpLocks/>
            <a:stCxn id="16" idx="2"/>
            <a:endCxn id="14" idx="3"/>
          </p:cNvCxnSpPr>
          <p:nvPr/>
        </p:nvCxnSpPr>
        <p:spPr>
          <a:xfrm rot="5400000">
            <a:off x="1237050" y="6706392"/>
            <a:ext cx="1011213" cy="418262"/>
          </a:xfrm>
          <a:prstGeom prst="bentConnector2">
            <a:avLst/>
          </a:prstGeom>
          <a:ln w="19050">
            <a:solidFill>
              <a:srgbClr val="1BADFF"/>
            </a:solidFill>
            <a:prstDash val="dash"/>
          </a:ln>
          <a:effectLst/>
        </p:spPr>
        <p:style>
          <a:lnRef idx="2">
            <a:schemeClr val="accent1"/>
          </a:lnRef>
          <a:fillRef idx="0">
            <a:schemeClr val="accent1"/>
          </a:fillRef>
          <a:effectRef idx="1">
            <a:schemeClr val="accent1"/>
          </a:effectRef>
          <a:fontRef idx="minor">
            <a:schemeClr val="tx1"/>
          </a:fontRef>
        </p:style>
      </p:cxnSp>
      <p:sp>
        <p:nvSpPr>
          <p:cNvPr id="361" name="TextBox 360">
            <a:extLst>
              <a:ext uri="{FF2B5EF4-FFF2-40B4-BE49-F238E27FC236}">
                <a16:creationId xmlns:a16="http://schemas.microsoft.com/office/drawing/2014/main" id="{B5EE8A8F-277A-BE4D-8D05-C244415C4E66}"/>
              </a:ext>
            </a:extLst>
          </p:cNvPr>
          <p:cNvSpPr txBox="1"/>
          <p:nvPr/>
        </p:nvSpPr>
        <p:spPr>
          <a:xfrm>
            <a:off x="1587857" y="5410679"/>
            <a:ext cx="580608" cy="274306"/>
          </a:xfrm>
          <a:prstGeom prst="rect">
            <a:avLst/>
          </a:prstGeom>
          <a:noFill/>
        </p:spPr>
        <p:txBody>
          <a:bodyPr wrap="none" rtlCol="0">
            <a:spAutoFit/>
          </a:bodyPr>
          <a:lstStyle>
            <a:defPPr>
              <a:defRPr lang="en-US"/>
            </a:defPPr>
            <a:lvl1pPr>
              <a:defRPr sz="1800">
                <a:solidFill>
                  <a:schemeClr val="accent6">
                    <a:lumMod val="50000"/>
                  </a:schemeClr>
                </a:solidFill>
              </a:defRPr>
            </a:lvl1pPr>
          </a:lstStyle>
          <a:p>
            <a:pPr algn="ctr" defTabSz="1218528">
              <a:lnSpc>
                <a:spcPts val="1400"/>
              </a:lnSpc>
              <a:defRPr/>
            </a:pPr>
            <a:r>
              <a:rPr lang="en-US" sz="1400" b="1" dirty="0">
                <a:solidFill>
                  <a:srgbClr val="FFFFFF"/>
                </a:solidFill>
                <a:latin typeface="Calibri"/>
              </a:rPr>
              <a:t>PCAP</a:t>
            </a:r>
          </a:p>
        </p:txBody>
      </p:sp>
      <p:sp>
        <p:nvSpPr>
          <p:cNvPr id="366" name="TextBox 365">
            <a:extLst>
              <a:ext uri="{FF2B5EF4-FFF2-40B4-BE49-F238E27FC236}">
                <a16:creationId xmlns:a16="http://schemas.microsoft.com/office/drawing/2014/main" id="{5D277168-4276-DD49-B41C-39C1979DE81F}"/>
              </a:ext>
            </a:extLst>
          </p:cNvPr>
          <p:cNvSpPr txBox="1"/>
          <p:nvPr/>
        </p:nvSpPr>
        <p:spPr>
          <a:xfrm>
            <a:off x="419982" y="6594025"/>
            <a:ext cx="1603958" cy="453842"/>
          </a:xfrm>
          <a:prstGeom prst="rect">
            <a:avLst/>
          </a:prstGeom>
          <a:noFill/>
        </p:spPr>
        <p:txBody>
          <a:bodyPr wrap="square" rtlCol="0">
            <a:spAutoFit/>
          </a:bodyPr>
          <a:lstStyle>
            <a:defPPr>
              <a:defRPr lang="en-US"/>
            </a:defPPr>
            <a:lvl1pPr>
              <a:defRPr sz="1800">
                <a:solidFill>
                  <a:schemeClr val="accent6">
                    <a:lumMod val="50000"/>
                  </a:schemeClr>
                </a:solidFill>
              </a:defRPr>
            </a:lvl1pPr>
          </a:lstStyle>
          <a:p>
            <a:pPr algn="ctr" defTabSz="1218528">
              <a:lnSpc>
                <a:spcPts val="1400"/>
              </a:lnSpc>
              <a:defRPr/>
            </a:pPr>
            <a:r>
              <a:rPr lang="en-US" sz="1400" dirty="0">
                <a:solidFill>
                  <a:schemeClr val="accent2"/>
                </a:solidFill>
                <a:latin typeface="Calibri"/>
              </a:rPr>
              <a:t>Security Posture Assessment</a:t>
            </a:r>
          </a:p>
        </p:txBody>
      </p:sp>
      <p:sp>
        <p:nvSpPr>
          <p:cNvPr id="149" name="Rectangle 148">
            <a:extLst>
              <a:ext uri="{FF2B5EF4-FFF2-40B4-BE49-F238E27FC236}">
                <a16:creationId xmlns:a16="http://schemas.microsoft.com/office/drawing/2014/main" id="{49D632B5-FA33-7A4A-81BC-C72653CBF090}"/>
              </a:ext>
            </a:extLst>
          </p:cNvPr>
          <p:cNvSpPr/>
          <p:nvPr/>
        </p:nvSpPr>
        <p:spPr>
          <a:xfrm>
            <a:off x="5149975" y="8411111"/>
            <a:ext cx="11885813" cy="952016"/>
          </a:xfrm>
          <a:prstGeom prst="rect">
            <a:avLst/>
          </a:prstGeom>
          <a:solidFill>
            <a:schemeClr val="accent6">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4" rtl="1">
              <a:defRPr/>
            </a:pPr>
            <a:endParaRPr lang="en-US" sz="7200">
              <a:solidFill>
                <a:srgbClr val="FFFFFF"/>
              </a:solidFill>
              <a:latin typeface="Calibri"/>
            </a:endParaRPr>
          </a:p>
        </p:txBody>
      </p:sp>
      <p:sp>
        <p:nvSpPr>
          <p:cNvPr id="188" name="Rectangle 187">
            <a:extLst>
              <a:ext uri="{FF2B5EF4-FFF2-40B4-BE49-F238E27FC236}">
                <a16:creationId xmlns:a16="http://schemas.microsoft.com/office/drawing/2014/main" id="{CD653D6D-595E-CB4C-86DF-5621D329526F}"/>
              </a:ext>
            </a:extLst>
          </p:cNvPr>
          <p:cNvSpPr/>
          <p:nvPr/>
        </p:nvSpPr>
        <p:spPr>
          <a:xfrm>
            <a:off x="9601302" y="4492282"/>
            <a:ext cx="1070999" cy="582695"/>
          </a:xfrm>
          <a:prstGeom prst="rect">
            <a:avLst/>
          </a:prstGeom>
          <a:solidFill>
            <a:schemeClr val="accent6">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4">
              <a:defRPr/>
            </a:pPr>
            <a:endParaRPr lang="en-US" sz="7200" dirty="0">
              <a:solidFill>
                <a:srgbClr val="FFFFFF"/>
              </a:solidFill>
              <a:latin typeface="Calibri"/>
            </a:endParaRPr>
          </a:p>
        </p:txBody>
      </p:sp>
      <p:sp>
        <p:nvSpPr>
          <p:cNvPr id="159" name="Rectangle 158"/>
          <p:cNvSpPr/>
          <p:nvPr/>
        </p:nvSpPr>
        <p:spPr>
          <a:xfrm>
            <a:off x="2832399" y="1802197"/>
            <a:ext cx="2240982" cy="1680362"/>
          </a:xfrm>
          <a:prstGeom prst="rect">
            <a:avLst/>
          </a:prstGeom>
          <a:solidFill>
            <a:schemeClr val="bg1">
              <a:lumMod val="50000"/>
              <a:alpha val="27000"/>
            </a:schemeClr>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8528">
              <a:defRPr/>
            </a:pPr>
            <a:r>
              <a:rPr lang="en-US" sz="2400" b="1" dirty="0">
                <a:solidFill>
                  <a:srgbClr val="EF4138"/>
                </a:solidFill>
                <a:latin typeface="Calibri"/>
              </a:rPr>
              <a:t>Level 4</a:t>
            </a:r>
          </a:p>
          <a:p>
            <a:pPr algn="r" defTabSz="1218528">
              <a:defRPr/>
            </a:pPr>
            <a:r>
              <a:rPr lang="en-US" sz="2000" dirty="0">
                <a:solidFill>
                  <a:srgbClr val="FFFFFF"/>
                </a:solidFill>
                <a:latin typeface="Calibri"/>
              </a:rPr>
              <a:t>Corporate Network</a:t>
            </a:r>
          </a:p>
        </p:txBody>
      </p:sp>
      <p:sp>
        <p:nvSpPr>
          <p:cNvPr id="160" name="Rectangle 159"/>
          <p:cNvSpPr/>
          <p:nvPr/>
        </p:nvSpPr>
        <p:spPr>
          <a:xfrm>
            <a:off x="2834640" y="4798928"/>
            <a:ext cx="2240982" cy="1373513"/>
          </a:xfrm>
          <a:prstGeom prst="rect">
            <a:avLst/>
          </a:prstGeom>
          <a:solidFill>
            <a:schemeClr val="bg1">
              <a:lumMod val="50000"/>
              <a:alpha val="27000"/>
            </a:schemeClr>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8528">
              <a:defRPr/>
            </a:pPr>
            <a:r>
              <a:rPr lang="en-US" sz="2400" b="1" dirty="0">
                <a:solidFill>
                  <a:srgbClr val="EF4138"/>
                </a:solidFill>
                <a:latin typeface="Calibri"/>
              </a:rPr>
              <a:t>Level 3</a:t>
            </a:r>
          </a:p>
          <a:p>
            <a:pPr algn="r" defTabSz="1218528">
              <a:defRPr/>
            </a:pPr>
            <a:r>
              <a:rPr lang="en-US" sz="2000" dirty="0">
                <a:solidFill>
                  <a:srgbClr val="FFFFFF"/>
                </a:solidFill>
                <a:latin typeface="Calibri"/>
              </a:rPr>
              <a:t>Operations</a:t>
            </a:r>
          </a:p>
        </p:txBody>
      </p:sp>
      <p:sp>
        <p:nvSpPr>
          <p:cNvPr id="163" name="Rectangle 162"/>
          <p:cNvSpPr/>
          <p:nvPr/>
        </p:nvSpPr>
        <p:spPr>
          <a:xfrm>
            <a:off x="2829138" y="6234947"/>
            <a:ext cx="2239200" cy="1386528"/>
          </a:xfrm>
          <a:prstGeom prst="rect">
            <a:avLst/>
          </a:prstGeom>
          <a:solidFill>
            <a:schemeClr val="bg1">
              <a:lumMod val="50000"/>
              <a:alpha val="27000"/>
            </a:schemeClr>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8528">
              <a:defRPr/>
            </a:pPr>
            <a:r>
              <a:rPr lang="en-US" sz="2400" b="1" dirty="0">
                <a:solidFill>
                  <a:srgbClr val="EF4138"/>
                </a:solidFill>
                <a:latin typeface="Calibri"/>
              </a:rPr>
              <a:t>Level 2</a:t>
            </a:r>
          </a:p>
          <a:p>
            <a:pPr algn="r" defTabSz="1218528">
              <a:defRPr/>
            </a:pPr>
            <a:r>
              <a:rPr lang="en-US" sz="2000" dirty="0">
                <a:solidFill>
                  <a:srgbClr val="FFFFFF"/>
                </a:solidFill>
                <a:latin typeface="Calibri"/>
              </a:rPr>
              <a:t>Process Network</a:t>
            </a:r>
          </a:p>
        </p:txBody>
      </p:sp>
      <p:sp>
        <p:nvSpPr>
          <p:cNvPr id="164" name="Rectangle 163"/>
          <p:cNvSpPr/>
          <p:nvPr/>
        </p:nvSpPr>
        <p:spPr>
          <a:xfrm>
            <a:off x="2830479" y="7677885"/>
            <a:ext cx="2240984" cy="662307"/>
          </a:xfrm>
          <a:prstGeom prst="rect">
            <a:avLst/>
          </a:prstGeom>
          <a:solidFill>
            <a:schemeClr val="bg1">
              <a:lumMod val="50000"/>
              <a:alpha val="27000"/>
            </a:schemeClr>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8528">
              <a:defRPr/>
            </a:pPr>
            <a:r>
              <a:rPr lang="en-US" sz="2400" b="1" dirty="0">
                <a:solidFill>
                  <a:srgbClr val="EF4138"/>
                </a:solidFill>
                <a:latin typeface="Calibri"/>
              </a:rPr>
              <a:t>Level 1</a:t>
            </a:r>
          </a:p>
          <a:p>
            <a:pPr algn="r" defTabSz="1218528">
              <a:defRPr/>
            </a:pPr>
            <a:r>
              <a:rPr lang="en-US" sz="2000" dirty="0">
                <a:solidFill>
                  <a:srgbClr val="FFFFFF"/>
                </a:solidFill>
                <a:latin typeface="Calibri"/>
              </a:rPr>
              <a:t>Control Network</a:t>
            </a:r>
          </a:p>
        </p:txBody>
      </p:sp>
      <p:sp>
        <p:nvSpPr>
          <p:cNvPr id="3" name="Rectangle 2"/>
          <p:cNvSpPr/>
          <p:nvPr/>
        </p:nvSpPr>
        <p:spPr>
          <a:xfrm>
            <a:off x="5149975" y="6234947"/>
            <a:ext cx="11889331" cy="1393716"/>
          </a:xfrm>
          <a:prstGeom prst="rect">
            <a:avLst/>
          </a:prstGeom>
          <a:solidFill>
            <a:schemeClr val="accent6">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4">
              <a:defRPr/>
            </a:pPr>
            <a:endParaRPr lang="en-US" sz="7200">
              <a:solidFill>
                <a:srgbClr val="FFFFFF"/>
              </a:solidFill>
              <a:latin typeface="Calibri"/>
            </a:endParaRPr>
          </a:p>
        </p:txBody>
      </p:sp>
      <p:sp>
        <p:nvSpPr>
          <p:cNvPr id="4" name="Rectangle 3"/>
          <p:cNvSpPr/>
          <p:nvPr/>
        </p:nvSpPr>
        <p:spPr>
          <a:xfrm>
            <a:off x="5149975" y="7678532"/>
            <a:ext cx="11885813" cy="670140"/>
          </a:xfrm>
          <a:prstGeom prst="rect">
            <a:avLst/>
          </a:prstGeom>
          <a:solidFill>
            <a:schemeClr val="accent6">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4">
              <a:defRPr/>
            </a:pPr>
            <a:endParaRPr lang="en-US" sz="7200">
              <a:solidFill>
                <a:srgbClr val="FFFFFF"/>
              </a:solidFill>
              <a:latin typeface="Calibri"/>
            </a:endParaRPr>
          </a:p>
        </p:txBody>
      </p:sp>
      <p:sp>
        <p:nvSpPr>
          <p:cNvPr id="6" name="Rectangle 5"/>
          <p:cNvSpPr/>
          <p:nvPr/>
        </p:nvSpPr>
        <p:spPr>
          <a:xfrm>
            <a:off x="5156303" y="4799326"/>
            <a:ext cx="11879485" cy="1373120"/>
          </a:xfrm>
          <a:prstGeom prst="rect">
            <a:avLst/>
          </a:prstGeom>
          <a:solidFill>
            <a:schemeClr val="accent6">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4">
              <a:defRPr/>
            </a:pPr>
            <a:endParaRPr lang="en-US" sz="7200">
              <a:solidFill>
                <a:srgbClr val="FFFFFF"/>
              </a:solidFill>
              <a:latin typeface="Calibri"/>
            </a:endParaRPr>
          </a:p>
        </p:txBody>
      </p:sp>
      <p:sp>
        <p:nvSpPr>
          <p:cNvPr id="7" name="Rectangle 6"/>
          <p:cNvSpPr/>
          <p:nvPr/>
        </p:nvSpPr>
        <p:spPr>
          <a:xfrm>
            <a:off x="5149976" y="1802201"/>
            <a:ext cx="11887520" cy="1680357"/>
          </a:xfrm>
          <a:prstGeom prst="rect">
            <a:avLst/>
          </a:prstGeom>
          <a:solidFill>
            <a:schemeClr val="accent6">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124" rtl="0" eaLnBrk="1" latinLnBrk="0" hangingPunct="1">
              <a:defRPr/>
            </a:pPr>
            <a:endParaRPr lang="en-US" sz="7200">
              <a:solidFill>
                <a:srgbClr val="FFFFFF"/>
              </a:solidFill>
              <a:latin typeface="Calibri"/>
            </a:endParaRPr>
          </a:p>
        </p:txBody>
      </p:sp>
      <p:pic>
        <p:nvPicPr>
          <p:cNvPr id="25" name="Picture 24">
            <a:extLst>
              <a:ext uri="{FF2B5EF4-FFF2-40B4-BE49-F238E27FC236}">
                <a16:creationId xmlns:a16="http://schemas.microsoft.com/office/drawing/2014/main" id="{EF8C8502-192B-1E4D-83A4-C9CB83923414}"/>
              </a:ext>
            </a:extLst>
          </p:cNvPr>
          <p:cNvPicPr>
            <a:picLocks noChangeAspect="1"/>
          </p:cNvPicPr>
          <p:nvPr/>
        </p:nvPicPr>
        <p:blipFill>
          <a:blip r:embed="rId5" cstate="email">
            <a:lum bright="70000" contrast="-70000"/>
            <a:extLst>
              <a:ext uri="{28A0092B-C50C-407E-A947-70E740481C1C}">
                <a14:useLocalDpi xmlns:a14="http://schemas.microsoft.com/office/drawing/2010/main"/>
              </a:ext>
            </a:extLst>
          </a:blip>
          <a:stretch>
            <a:fillRect/>
          </a:stretch>
        </p:blipFill>
        <p:spPr>
          <a:xfrm>
            <a:off x="10208001" y="5313679"/>
            <a:ext cx="774392" cy="637964"/>
          </a:xfrm>
          <a:prstGeom prst="rect">
            <a:avLst/>
          </a:prstGeom>
        </p:spPr>
      </p:pic>
      <p:pic>
        <p:nvPicPr>
          <p:cNvPr id="29" name="Picture 28">
            <a:extLst>
              <a:ext uri="{FF2B5EF4-FFF2-40B4-BE49-F238E27FC236}">
                <a16:creationId xmlns:a16="http://schemas.microsoft.com/office/drawing/2014/main" id="{2029792E-F054-424A-9D00-599651C61C21}"/>
              </a:ext>
            </a:extLst>
          </p:cNvPr>
          <p:cNvPicPr>
            <a:picLocks noChangeAspect="1"/>
          </p:cNvPicPr>
          <p:nvPr/>
        </p:nvPicPr>
        <p:blipFill>
          <a:blip r:embed="rId6" cstate="email">
            <a:lum bright="70000" contrast="-70000"/>
            <a:extLst>
              <a:ext uri="{28A0092B-C50C-407E-A947-70E740481C1C}">
                <a14:useLocalDpi xmlns:a14="http://schemas.microsoft.com/office/drawing/2010/main"/>
              </a:ext>
            </a:extLst>
          </a:blip>
          <a:stretch>
            <a:fillRect/>
          </a:stretch>
        </p:blipFill>
        <p:spPr>
          <a:xfrm>
            <a:off x="12198925" y="5178355"/>
            <a:ext cx="488568" cy="776618"/>
          </a:xfrm>
          <a:prstGeom prst="rect">
            <a:avLst/>
          </a:prstGeom>
        </p:spPr>
      </p:pic>
      <p:sp>
        <p:nvSpPr>
          <p:cNvPr id="37" name="TextBox 36">
            <a:extLst>
              <a:ext uri="{FF2B5EF4-FFF2-40B4-BE49-F238E27FC236}">
                <a16:creationId xmlns:a16="http://schemas.microsoft.com/office/drawing/2014/main" id="{A3DAC881-0E7F-F545-90E8-9D8DA2C1709F}"/>
              </a:ext>
            </a:extLst>
          </p:cNvPr>
          <p:cNvSpPr txBox="1"/>
          <p:nvPr/>
        </p:nvSpPr>
        <p:spPr>
          <a:xfrm>
            <a:off x="5601826" y="9070765"/>
            <a:ext cx="558165" cy="276999"/>
          </a:xfrm>
          <a:prstGeom prst="rect">
            <a:avLst/>
          </a:prstGeom>
          <a:noFill/>
        </p:spPr>
        <p:txBody>
          <a:bodyPr wrap="none" rtlCol="0">
            <a:spAutoFit/>
          </a:bodyPr>
          <a:lstStyle>
            <a:defPPr>
              <a:defRPr lang="en-US"/>
            </a:defPPr>
            <a:lvl1pPr>
              <a:defRPr sz="1800">
                <a:solidFill>
                  <a:schemeClr val="accent6">
                    <a:lumMod val="50000"/>
                  </a:schemeClr>
                </a:solidFill>
              </a:defRPr>
            </a:lvl1pPr>
          </a:lstStyle>
          <a:p>
            <a:pPr algn="ctr" defTabSz="1218528">
              <a:defRPr/>
            </a:pPr>
            <a:r>
              <a:rPr lang="en-US" sz="1200" b="1" dirty="0">
                <a:solidFill>
                  <a:srgbClr val="FFFFFF"/>
                </a:solidFill>
                <a:latin typeface="Calibri"/>
              </a:rPr>
              <a:t>Pump</a:t>
            </a:r>
          </a:p>
        </p:txBody>
      </p:sp>
      <p:sp>
        <p:nvSpPr>
          <p:cNvPr id="38" name="TextBox 37">
            <a:extLst>
              <a:ext uri="{FF2B5EF4-FFF2-40B4-BE49-F238E27FC236}">
                <a16:creationId xmlns:a16="http://schemas.microsoft.com/office/drawing/2014/main" id="{C4B8E400-C083-5745-BD75-3E4DBBFE61FC}"/>
              </a:ext>
            </a:extLst>
          </p:cNvPr>
          <p:cNvSpPr txBox="1"/>
          <p:nvPr/>
        </p:nvSpPr>
        <p:spPr>
          <a:xfrm>
            <a:off x="6483190" y="9070765"/>
            <a:ext cx="529056" cy="276999"/>
          </a:xfrm>
          <a:prstGeom prst="rect">
            <a:avLst/>
          </a:prstGeom>
          <a:noFill/>
        </p:spPr>
        <p:txBody>
          <a:bodyPr wrap="none" rtlCol="0">
            <a:spAutoFit/>
          </a:bodyPr>
          <a:lstStyle>
            <a:defPPr>
              <a:defRPr lang="en-US"/>
            </a:defPPr>
            <a:lvl1pPr>
              <a:defRPr sz="1800">
                <a:solidFill>
                  <a:schemeClr val="accent6">
                    <a:lumMod val="50000"/>
                  </a:schemeClr>
                </a:solidFill>
              </a:defRPr>
            </a:lvl1pPr>
          </a:lstStyle>
          <a:p>
            <a:pPr algn="ctr" defTabSz="1218528">
              <a:defRPr/>
            </a:pPr>
            <a:r>
              <a:rPr lang="en-US" sz="1200" b="1" dirty="0">
                <a:solidFill>
                  <a:srgbClr val="FFFFFF"/>
                </a:solidFill>
                <a:latin typeface="Calibri"/>
              </a:rPr>
              <a:t>Valve</a:t>
            </a:r>
          </a:p>
        </p:txBody>
      </p:sp>
      <p:sp>
        <p:nvSpPr>
          <p:cNvPr id="42" name="TextBox 41">
            <a:extLst>
              <a:ext uri="{FF2B5EF4-FFF2-40B4-BE49-F238E27FC236}">
                <a16:creationId xmlns:a16="http://schemas.microsoft.com/office/drawing/2014/main" id="{D9482FCE-E39C-EE40-B027-A4BD4E33DA4C}"/>
              </a:ext>
            </a:extLst>
          </p:cNvPr>
          <p:cNvSpPr txBox="1"/>
          <p:nvPr/>
        </p:nvSpPr>
        <p:spPr>
          <a:xfrm>
            <a:off x="9053615" y="9070765"/>
            <a:ext cx="409663" cy="276999"/>
          </a:xfrm>
          <a:prstGeom prst="rect">
            <a:avLst/>
          </a:prstGeom>
          <a:noFill/>
        </p:spPr>
        <p:txBody>
          <a:bodyPr wrap="none" rtlCol="0">
            <a:spAutoFit/>
          </a:bodyPr>
          <a:lstStyle>
            <a:defPPr>
              <a:defRPr lang="en-US"/>
            </a:defPPr>
            <a:lvl1pPr>
              <a:defRPr sz="1800">
                <a:solidFill>
                  <a:schemeClr val="accent6">
                    <a:lumMod val="50000"/>
                  </a:schemeClr>
                </a:solidFill>
              </a:defRPr>
            </a:lvl1pPr>
          </a:lstStyle>
          <a:p>
            <a:pPr algn="ctr" defTabSz="1218528">
              <a:defRPr/>
            </a:pPr>
            <a:r>
              <a:rPr lang="en-US" sz="1200" b="1" dirty="0">
                <a:solidFill>
                  <a:srgbClr val="FFFFFF"/>
                </a:solidFill>
                <a:latin typeface="Calibri"/>
              </a:rPr>
              <a:t>Fan</a:t>
            </a:r>
          </a:p>
        </p:txBody>
      </p:sp>
      <p:sp>
        <p:nvSpPr>
          <p:cNvPr id="54" name="TextBox 53">
            <a:extLst>
              <a:ext uri="{FF2B5EF4-FFF2-40B4-BE49-F238E27FC236}">
                <a16:creationId xmlns:a16="http://schemas.microsoft.com/office/drawing/2014/main" id="{3B872151-133A-8F4B-8110-F7F6C6FDA5C1}"/>
              </a:ext>
            </a:extLst>
          </p:cNvPr>
          <p:cNvSpPr txBox="1"/>
          <p:nvPr/>
        </p:nvSpPr>
        <p:spPr>
          <a:xfrm>
            <a:off x="11337540" y="9070765"/>
            <a:ext cx="529056" cy="276999"/>
          </a:xfrm>
          <a:prstGeom prst="rect">
            <a:avLst/>
          </a:prstGeom>
          <a:noFill/>
        </p:spPr>
        <p:txBody>
          <a:bodyPr wrap="none" rtlCol="0">
            <a:spAutoFit/>
          </a:bodyPr>
          <a:lstStyle>
            <a:defPPr>
              <a:defRPr lang="en-US"/>
            </a:defPPr>
            <a:lvl1pPr>
              <a:defRPr sz="1800">
                <a:solidFill>
                  <a:schemeClr val="accent6">
                    <a:lumMod val="50000"/>
                  </a:schemeClr>
                </a:solidFill>
              </a:defRPr>
            </a:lvl1pPr>
          </a:lstStyle>
          <a:p>
            <a:pPr algn="ctr" defTabSz="1218528">
              <a:defRPr/>
            </a:pPr>
            <a:r>
              <a:rPr lang="en-US" sz="1200" b="1" dirty="0">
                <a:solidFill>
                  <a:srgbClr val="FFFFFF"/>
                </a:solidFill>
                <a:latin typeface="Calibri"/>
              </a:rPr>
              <a:t>Valve</a:t>
            </a:r>
          </a:p>
        </p:txBody>
      </p:sp>
      <p:sp>
        <p:nvSpPr>
          <p:cNvPr id="57" name="TextBox 56">
            <a:extLst>
              <a:ext uri="{FF2B5EF4-FFF2-40B4-BE49-F238E27FC236}">
                <a16:creationId xmlns:a16="http://schemas.microsoft.com/office/drawing/2014/main" id="{A066B246-2F4C-974B-B2C6-BFAAF47EB2A4}"/>
              </a:ext>
            </a:extLst>
          </p:cNvPr>
          <p:cNvSpPr txBox="1"/>
          <p:nvPr/>
        </p:nvSpPr>
        <p:spPr>
          <a:xfrm>
            <a:off x="12373660" y="9070765"/>
            <a:ext cx="558165" cy="276999"/>
          </a:xfrm>
          <a:prstGeom prst="rect">
            <a:avLst/>
          </a:prstGeom>
          <a:noFill/>
        </p:spPr>
        <p:txBody>
          <a:bodyPr wrap="none" rtlCol="0">
            <a:spAutoFit/>
          </a:bodyPr>
          <a:lstStyle>
            <a:defPPr>
              <a:defRPr lang="en-US"/>
            </a:defPPr>
            <a:lvl1pPr>
              <a:defRPr sz="1800">
                <a:solidFill>
                  <a:schemeClr val="accent6">
                    <a:lumMod val="50000"/>
                  </a:schemeClr>
                </a:solidFill>
              </a:defRPr>
            </a:lvl1pPr>
          </a:lstStyle>
          <a:p>
            <a:pPr algn="ctr" defTabSz="1218528">
              <a:defRPr/>
            </a:pPr>
            <a:r>
              <a:rPr lang="en-US" sz="1200" b="1" dirty="0">
                <a:solidFill>
                  <a:srgbClr val="FFFFFF"/>
                </a:solidFill>
                <a:latin typeface="Calibri"/>
              </a:rPr>
              <a:t>Pump</a:t>
            </a:r>
          </a:p>
        </p:txBody>
      </p:sp>
      <p:sp>
        <p:nvSpPr>
          <p:cNvPr id="58" name="TextBox 57">
            <a:extLst>
              <a:ext uri="{FF2B5EF4-FFF2-40B4-BE49-F238E27FC236}">
                <a16:creationId xmlns:a16="http://schemas.microsoft.com/office/drawing/2014/main" id="{37FD49D2-F633-5C41-A55B-5DC96FBDA4F2}"/>
              </a:ext>
            </a:extLst>
          </p:cNvPr>
          <p:cNvSpPr txBox="1"/>
          <p:nvPr/>
        </p:nvSpPr>
        <p:spPr>
          <a:xfrm>
            <a:off x="13440245" y="9070765"/>
            <a:ext cx="409663" cy="276999"/>
          </a:xfrm>
          <a:prstGeom prst="rect">
            <a:avLst/>
          </a:prstGeom>
          <a:noFill/>
        </p:spPr>
        <p:txBody>
          <a:bodyPr wrap="none" rtlCol="0">
            <a:spAutoFit/>
          </a:bodyPr>
          <a:lstStyle>
            <a:defPPr>
              <a:defRPr lang="en-US"/>
            </a:defPPr>
            <a:lvl1pPr>
              <a:defRPr sz="1800">
                <a:solidFill>
                  <a:schemeClr val="accent6">
                    <a:lumMod val="50000"/>
                  </a:schemeClr>
                </a:solidFill>
              </a:defRPr>
            </a:lvl1pPr>
          </a:lstStyle>
          <a:p>
            <a:pPr algn="ctr" defTabSz="1218528">
              <a:defRPr/>
            </a:pPr>
            <a:r>
              <a:rPr lang="en-US" sz="1200" b="1" dirty="0">
                <a:solidFill>
                  <a:srgbClr val="FFFFFF"/>
                </a:solidFill>
                <a:latin typeface="Calibri"/>
              </a:rPr>
              <a:t>Fan</a:t>
            </a:r>
          </a:p>
        </p:txBody>
      </p:sp>
      <p:sp>
        <p:nvSpPr>
          <p:cNvPr id="73" name="TextBox 72">
            <a:extLst>
              <a:ext uri="{FF2B5EF4-FFF2-40B4-BE49-F238E27FC236}">
                <a16:creationId xmlns:a16="http://schemas.microsoft.com/office/drawing/2014/main" id="{8B20FF8E-ECC5-D14B-A3ED-80B273AF3066}"/>
              </a:ext>
            </a:extLst>
          </p:cNvPr>
          <p:cNvSpPr txBox="1"/>
          <p:nvPr/>
        </p:nvSpPr>
        <p:spPr>
          <a:xfrm>
            <a:off x="10145439" y="5071683"/>
            <a:ext cx="863826" cy="274306"/>
          </a:xfrm>
          <a:prstGeom prst="rect">
            <a:avLst/>
          </a:prstGeom>
          <a:noFill/>
        </p:spPr>
        <p:txBody>
          <a:bodyPr wrap="none" rtlCol="0">
            <a:spAutoFit/>
          </a:bodyPr>
          <a:lstStyle>
            <a:defPPr>
              <a:defRPr lang="en-US"/>
            </a:defPPr>
            <a:lvl1pPr>
              <a:defRPr sz="1800">
                <a:solidFill>
                  <a:schemeClr val="accent6">
                    <a:lumMod val="50000"/>
                  </a:schemeClr>
                </a:solidFill>
              </a:defRPr>
            </a:lvl1pPr>
          </a:lstStyle>
          <a:p>
            <a:pPr defTabSz="1218528">
              <a:lnSpc>
                <a:spcPts val="1400"/>
              </a:lnSpc>
              <a:defRPr/>
            </a:pPr>
            <a:r>
              <a:rPr lang="en-US" sz="1400" b="1" dirty="0">
                <a:solidFill>
                  <a:srgbClr val="FFFFFF"/>
                </a:solidFill>
                <a:latin typeface="Calibri"/>
              </a:rPr>
              <a:t>Historian</a:t>
            </a:r>
          </a:p>
        </p:txBody>
      </p:sp>
      <p:sp>
        <p:nvSpPr>
          <p:cNvPr id="74" name="TextBox 73">
            <a:extLst>
              <a:ext uri="{FF2B5EF4-FFF2-40B4-BE49-F238E27FC236}">
                <a16:creationId xmlns:a16="http://schemas.microsoft.com/office/drawing/2014/main" id="{7AAE3885-E78D-3442-B50A-B02CDFCC9FF7}"/>
              </a:ext>
            </a:extLst>
          </p:cNvPr>
          <p:cNvSpPr txBox="1"/>
          <p:nvPr/>
        </p:nvSpPr>
        <p:spPr>
          <a:xfrm>
            <a:off x="11728081" y="4937823"/>
            <a:ext cx="1432252" cy="274306"/>
          </a:xfrm>
          <a:prstGeom prst="rect">
            <a:avLst/>
          </a:prstGeom>
          <a:noFill/>
        </p:spPr>
        <p:txBody>
          <a:bodyPr wrap="none" rtlCol="0">
            <a:spAutoFit/>
          </a:bodyPr>
          <a:lstStyle>
            <a:defPPr>
              <a:defRPr lang="en-US"/>
            </a:defPPr>
            <a:lvl1pPr>
              <a:defRPr sz="1800">
                <a:solidFill>
                  <a:schemeClr val="accent6">
                    <a:lumMod val="50000"/>
                  </a:schemeClr>
                </a:solidFill>
              </a:defRPr>
            </a:lvl1pPr>
          </a:lstStyle>
          <a:p>
            <a:pPr algn="ctr" defTabSz="1218528">
              <a:lnSpc>
                <a:spcPts val="1400"/>
              </a:lnSpc>
              <a:defRPr/>
            </a:pPr>
            <a:r>
              <a:rPr lang="en-US" sz="1400" b="1" dirty="0">
                <a:solidFill>
                  <a:srgbClr val="FFFFFF"/>
                </a:solidFill>
                <a:latin typeface="Calibri"/>
              </a:rPr>
              <a:t>Operator Station</a:t>
            </a:r>
          </a:p>
        </p:txBody>
      </p:sp>
      <p:sp>
        <p:nvSpPr>
          <p:cNvPr id="75" name="TextBox 74">
            <a:extLst>
              <a:ext uri="{FF2B5EF4-FFF2-40B4-BE49-F238E27FC236}">
                <a16:creationId xmlns:a16="http://schemas.microsoft.com/office/drawing/2014/main" id="{8C979088-9D0E-6242-BE64-F675D9A9A37B}"/>
              </a:ext>
            </a:extLst>
          </p:cNvPr>
          <p:cNvSpPr txBox="1"/>
          <p:nvPr/>
        </p:nvSpPr>
        <p:spPr>
          <a:xfrm>
            <a:off x="13874037" y="4931415"/>
            <a:ext cx="639368" cy="274306"/>
          </a:xfrm>
          <a:prstGeom prst="rect">
            <a:avLst/>
          </a:prstGeom>
          <a:noFill/>
        </p:spPr>
        <p:txBody>
          <a:bodyPr wrap="square" rtlCol="0">
            <a:spAutoFit/>
          </a:bodyPr>
          <a:lstStyle>
            <a:defPPr>
              <a:defRPr lang="en-US"/>
            </a:defPPr>
            <a:lvl1pPr>
              <a:defRPr sz="1800">
                <a:solidFill>
                  <a:schemeClr val="accent6">
                    <a:lumMod val="50000"/>
                  </a:schemeClr>
                </a:solidFill>
              </a:defRPr>
            </a:lvl1pPr>
          </a:lstStyle>
          <a:p>
            <a:pPr algn="ctr" defTabSz="1218528">
              <a:lnSpc>
                <a:spcPts val="1400"/>
              </a:lnSpc>
              <a:defRPr/>
            </a:pPr>
            <a:r>
              <a:rPr lang="en-US" sz="1400" b="1" dirty="0">
                <a:solidFill>
                  <a:srgbClr val="FFFFFF"/>
                </a:solidFill>
                <a:latin typeface="Calibri"/>
              </a:rPr>
              <a:t>DNS</a:t>
            </a:r>
          </a:p>
        </p:txBody>
      </p:sp>
      <p:pic>
        <p:nvPicPr>
          <p:cNvPr id="76" name="Picture 75">
            <a:extLst>
              <a:ext uri="{FF2B5EF4-FFF2-40B4-BE49-F238E27FC236}">
                <a16:creationId xmlns:a16="http://schemas.microsoft.com/office/drawing/2014/main" id="{A1C9F9B5-77CB-C44E-A600-CB26049A47AD}"/>
              </a:ext>
            </a:extLst>
          </p:cNvPr>
          <p:cNvPicPr>
            <a:picLocks noChangeAspect="1"/>
          </p:cNvPicPr>
          <p:nvPr/>
        </p:nvPicPr>
        <p:blipFill>
          <a:blip r:embed="rId6" cstate="email">
            <a:lum bright="70000" contrast="-70000"/>
            <a:extLst>
              <a:ext uri="{28A0092B-C50C-407E-A947-70E740481C1C}">
                <a14:useLocalDpi xmlns:a14="http://schemas.microsoft.com/office/drawing/2010/main"/>
              </a:ext>
            </a:extLst>
          </a:blip>
          <a:stretch>
            <a:fillRect/>
          </a:stretch>
        </p:blipFill>
        <p:spPr>
          <a:xfrm>
            <a:off x="13942843" y="5176136"/>
            <a:ext cx="488568" cy="776618"/>
          </a:xfrm>
          <a:prstGeom prst="rect">
            <a:avLst/>
          </a:prstGeom>
        </p:spPr>
      </p:pic>
      <p:pic>
        <p:nvPicPr>
          <p:cNvPr id="96" name="Picture 95"/>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590599" y="8682330"/>
            <a:ext cx="590130" cy="393420"/>
          </a:xfrm>
          <a:prstGeom prst="rect">
            <a:avLst/>
          </a:prstGeom>
        </p:spPr>
      </p:pic>
      <p:pic>
        <p:nvPicPr>
          <p:cNvPr id="99" name="Picture 98"/>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2365436" y="8682330"/>
            <a:ext cx="590130" cy="393420"/>
          </a:xfrm>
          <a:prstGeom prst="rect">
            <a:avLst/>
          </a:prstGeom>
        </p:spPr>
      </p:pic>
      <p:pic>
        <p:nvPicPr>
          <p:cNvPr id="100" name="Picture 99"/>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3295372" y="8758172"/>
            <a:ext cx="688016" cy="241736"/>
          </a:xfrm>
          <a:prstGeom prst="rect">
            <a:avLst/>
          </a:prstGeom>
        </p:spPr>
      </p:pic>
      <p:pic>
        <p:nvPicPr>
          <p:cNvPr id="101" name="Picture 100"/>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918904" y="8758172"/>
            <a:ext cx="688016" cy="241736"/>
          </a:xfrm>
          <a:prstGeom prst="rect">
            <a:avLst/>
          </a:prstGeom>
        </p:spPr>
      </p:pic>
      <p:pic>
        <p:nvPicPr>
          <p:cNvPr id="102" name="Picture 101"/>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520535" y="8705176"/>
            <a:ext cx="490910" cy="347729"/>
          </a:xfrm>
          <a:prstGeom prst="rect">
            <a:avLst/>
          </a:prstGeom>
        </p:spPr>
      </p:pic>
      <p:pic>
        <p:nvPicPr>
          <p:cNvPr id="107" name="Picture 106"/>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1356089" y="8705176"/>
            <a:ext cx="490910" cy="347729"/>
          </a:xfrm>
          <a:prstGeom prst="rect">
            <a:avLst/>
          </a:prstGeom>
        </p:spPr>
      </p:pic>
      <p:grpSp>
        <p:nvGrpSpPr>
          <p:cNvPr id="2" name="Group 1"/>
          <p:cNvGrpSpPr/>
          <p:nvPr/>
        </p:nvGrpSpPr>
        <p:grpSpPr>
          <a:xfrm>
            <a:off x="7563059" y="3164939"/>
            <a:ext cx="2390456" cy="102384"/>
            <a:chOff x="11165560" y="3282989"/>
            <a:chExt cx="2374526" cy="214257"/>
          </a:xfrm>
        </p:grpSpPr>
        <p:cxnSp>
          <p:nvCxnSpPr>
            <p:cNvPr id="24" name="Straight Connector 23">
              <a:extLst>
                <a:ext uri="{FF2B5EF4-FFF2-40B4-BE49-F238E27FC236}">
                  <a16:creationId xmlns:a16="http://schemas.microsoft.com/office/drawing/2014/main" id="{67784A6E-DD35-C44D-9218-3558A3838B7D}"/>
                </a:ext>
              </a:extLst>
            </p:cNvPr>
            <p:cNvCxnSpPr>
              <a:cxnSpLocks/>
            </p:cNvCxnSpPr>
            <p:nvPr/>
          </p:nvCxnSpPr>
          <p:spPr>
            <a:xfrm>
              <a:off x="11165560" y="3282989"/>
              <a:ext cx="0" cy="208935"/>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AEB3BB1C-1E66-B742-A8D2-56CE19F56FA4}"/>
                </a:ext>
              </a:extLst>
            </p:cNvPr>
            <p:cNvCxnSpPr>
              <a:cxnSpLocks/>
            </p:cNvCxnSpPr>
            <p:nvPr/>
          </p:nvCxnSpPr>
          <p:spPr>
            <a:xfrm>
              <a:off x="12352823" y="3290655"/>
              <a:ext cx="0" cy="206591"/>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a:extLst>
                <a:ext uri="{FF2B5EF4-FFF2-40B4-BE49-F238E27FC236}">
                  <a16:creationId xmlns:a16="http://schemas.microsoft.com/office/drawing/2014/main" id="{AEB3BB1C-1E66-B742-A8D2-56CE19F56FA4}"/>
                </a:ext>
              </a:extLst>
            </p:cNvPr>
            <p:cNvCxnSpPr>
              <a:cxnSpLocks/>
            </p:cNvCxnSpPr>
            <p:nvPr/>
          </p:nvCxnSpPr>
          <p:spPr>
            <a:xfrm flipH="1">
              <a:off x="13539359" y="3290433"/>
              <a:ext cx="727" cy="206813"/>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grpSp>
      <p:cxnSp>
        <p:nvCxnSpPr>
          <p:cNvPr id="117" name="Straight Connector 116">
            <a:extLst>
              <a:ext uri="{FF2B5EF4-FFF2-40B4-BE49-F238E27FC236}">
                <a16:creationId xmlns:a16="http://schemas.microsoft.com/office/drawing/2014/main" id="{A72052AF-7BF5-C849-A859-CB35F258E414}"/>
              </a:ext>
            </a:extLst>
          </p:cNvPr>
          <p:cNvCxnSpPr>
            <a:cxnSpLocks/>
          </p:cNvCxnSpPr>
          <p:nvPr/>
        </p:nvCxnSpPr>
        <p:spPr>
          <a:xfrm>
            <a:off x="13824136" y="3567618"/>
            <a:ext cx="0" cy="195258"/>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cxnSp>
        <p:nvCxnSpPr>
          <p:cNvPr id="153" name="Elbow Connector 152">
            <a:extLst>
              <a:ext uri="{FF2B5EF4-FFF2-40B4-BE49-F238E27FC236}">
                <a16:creationId xmlns:a16="http://schemas.microsoft.com/office/drawing/2014/main" id="{6F97C101-040E-EF49-BD22-77FCFF45F3D0}"/>
              </a:ext>
            </a:extLst>
          </p:cNvPr>
          <p:cNvCxnSpPr>
            <a:cxnSpLocks/>
            <a:stCxn id="96" idx="0"/>
            <a:endCxn id="102" idx="0"/>
          </p:cNvCxnSpPr>
          <p:nvPr/>
        </p:nvCxnSpPr>
        <p:spPr>
          <a:xfrm rot="16200000" flipH="1">
            <a:off x="6314404" y="8253590"/>
            <a:ext cx="22846" cy="880326"/>
          </a:xfrm>
          <a:prstGeom prst="bentConnector3">
            <a:avLst>
              <a:gd name="adj1" fmla="val -1000613"/>
            </a:avLst>
          </a:prstGeom>
          <a:ln w="12700">
            <a:solidFill>
              <a:srgbClr val="00B0EC"/>
            </a:solidFill>
          </a:ln>
        </p:spPr>
        <p:style>
          <a:lnRef idx="1">
            <a:schemeClr val="accent1"/>
          </a:lnRef>
          <a:fillRef idx="0">
            <a:schemeClr val="accent1"/>
          </a:fillRef>
          <a:effectRef idx="0">
            <a:schemeClr val="accent1"/>
          </a:effectRef>
          <a:fontRef idx="minor">
            <a:schemeClr val="tx1"/>
          </a:fontRef>
        </p:style>
      </p:cxnSp>
      <p:cxnSp>
        <p:nvCxnSpPr>
          <p:cNvPr id="157" name="Elbow Connector 156">
            <a:extLst>
              <a:ext uri="{FF2B5EF4-FFF2-40B4-BE49-F238E27FC236}">
                <a16:creationId xmlns:a16="http://schemas.microsoft.com/office/drawing/2014/main" id="{6F97C101-040E-EF49-BD22-77FCFF45F3D0}"/>
              </a:ext>
            </a:extLst>
          </p:cNvPr>
          <p:cNvCxnSpPr>
            <a:cxnSpLocks/>
            <a:stCxn id="174" idx="0"/>
            <a:endCxn id="101" idx="0"/>
          </p:cNvCxnSpPr>
          <p:nvPr/>
        </p:nvCxnSpPr>
        <p:spPr>
          <a:xfrm rot="5400000" flipH="1" flipV="1">
            <a:off x="8771132" y="8280898"/>
            <a:ext cx="14506" cy="969054"/>
          </a:xfrm>
          <a:prstGeom prst="bentConnector3">
            <a:avLst>
              <a:gd name="adj1" fmla="val 1675900"/>
            </a:avLst>
          </a:prstGeom>
          <a:ln w="12700">
            <a:solidFill>
              <a:srgbClr val="00B0EC"/>
            </a:solidFill>
          </a:ln>
        </p:spPr>
        <p:style>
          <a:lnRef idx="1">
            <a:schemeClr val="accent1"/>
          </a:lnRef>
          <a:fillRef idx="0">
            <a:schemeClr val="accent1"/>
          </a:fillRef>
          <a:effectRef idx="0">
            <a:schemeClr val="accent1"/>
          </a:effectRef>
          <a:fontRef idx="minor">
            <a:schemeClr val="tx1"/>
          </a:fontRef>
        </p:style>
      </p:cxnSp>
      <p:cxnSp>
        <p:nvCxnSpPr>
          <p:cNvPr id="161" name="Elbow Connector 160">
            <a:extLst>
              <a:ext uri="{FF2B5EF4-FFF2-40B4-BE49-F238E27FC236}">
                <a16:creationId xmlns:a16="http://schemas.microsoft.com/office/drawing/2014/main" id="{6F97C101-040E-EF49-BD22-77FCFF45F3D0}"/>
              </a:ext>
            </a:extLst>
          </p:cNvPr>
          <p:cNvCxnSpPr>
            <a:cxnSpLocks/>
            <a:stCxn id="179" idx="0"/>
            <a:endCxn id="107" idx="0"/>
          </p:cNvCxnSpPr>
          <p:nvPr/>
        </p:nvCxnSpPr>
        <p:spPr>
          <a:xfrm rot="16200000" flipH="1">
            <a:off x="11112772" y="8216404"/>
            <a:ext cx="94198" cy="883346"/>
          </a:xfrm>
          <a:prstGeom prst="bentConnector3">
            <a:avLst>
              <a:gd name="adj1" fmla="val -242680"/>
            </a:avLst>
          </a:prstGeom>
          <a:ln w="12700">
            <a:solidFill>
              <a:srgbClr val="00B0EC"/>
            </a:solidFill>
          </a:ln>
        </p:spPr>
        <p:style>
          <a:lnRef idx="1">
            <a:schemeClr val="accent1"/>
          </a:lnRef>
          <a:fillRef idx="0">
            <a:schemeClr val="accent1"/>
          </a:fillRef>
          <a:effectRef idx="0">
            <a:schemeClr val="accent1"/>
          </a:effectRef>
          <a:fontRef idx="minor">
            <a:schemeClr val="tx1"/>
          </a:fontRef>
        </p:style>
      </p:cxnSp>
      <p:cxnSp>
        <p:nvCxnSpPr>
          <p:cNvPr id="165" name="Elbow Connector 164">
            <a:extLst>
              <a:ext uri="{FF2B5EF4-FFF2-40B4-BE49-F238E27FC236}">
                <a16:creationId xmlns:a16="http://schemas.microsoft.com/office/drawing/2014/main" id="{6F97C101-040E-EF49-BD22-77FCFF45F3D0}"/>
              </a:ext>
            </a:extLst>
          </p:cNvPr>
          <p:cNvCxnSpPr>
            <a:cxnSpLocks/>
            <a:stCxn id="99" idx="0"/>
            <a:endCxn id="100" idx="0"/>
          </p:cNvCxnSpPr>
          <p:nvPr/>
        </p:nvCxnSpPr>
        <p:spPr>
          <a:xfrm rot="16200000" flipH="1">
            <a:off x="13112019" y="8230812"/>
            <a:ext cx="75842" cy="978879"/>
          </a:xfrm>
          <a:prstGeom prst="bentConnector3">
            <a:avLst>
              <a:gd name="adj1" fmla="val -301416"/>
            </a:avLst>
          </a:prstGeom>
          <a:ln w="12700">
            <a:solidFill>
              <a:srgbClr val="00B0EC"/>
            </a:solidFill>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0A45AAEC-B4A5-D64E-B2A4-DB2ADCF73C2F}"/>
              </a:ext>
            </a:extLst>
          </p:cNvPr>
          <p:cNvSpPr txBox="1"/>
          <p:nvPr/>
        </p:nvSpPr>
        <p:spPr>
          <a:xfrm>
            <a:off x="5163325" y="2042468"/>
            <a:ext cx="2134869" cy="453842"/>
          </a:xfrm>
          <a:prstGeom prst="rect">
            <a:avLst/>
          </a:prstGeom>
          <a:noFill/>
        </p:spPr>
        <p:txBody>
          <a:bodyPr wrap="square" rtlCol="0">
            <a:spAutoFit/>
          </a:bodyPr>
          <a:lstStyle>
            <a:defPPr>
              <a:defRPr lang="en-US"/>
            </a:defPPr>
            <a:lvl1pPr>
              <a:defRPr sz="1800">
                <a:solidFill>
                  <a:schemeClr val="accent6">
                    <a:lumMod val="50000"/>
                  </a:schemeClr>
                </a:solidFill>
              </a:defRPr>
            </a:lvl1pPr>
          </a:lstStyle>
          <a:p>
            <a:pPr algn="ctr" defTabSz="1218528">
              <a:lnSpc>
                <a:spcPts val="1400"/>
              </a:lnSpc>
              <a:defRPr/>
            </a:pPr>
            <a:r>
              <a:rPr lang="en-US" sz="1400" dirty="0">
                <a:solidFill>
                  <a:schemeClr val="accent2"/>
                </a:solidFill>
                <a:latin typeface="Calibri"/>
              </a:rPr>
              <a:t>Enterprise </a:t>
            </a:r>
          </a:p>
          <a:p>
            <a:pPr algn="ctr" defTabSz="1218528">
              <a:lnSpc>
                <a:spcPts val="1400"/>
              </a:lnSpc>
              <a:defRPr/>
            </a:pPr>
            <a:r>
              <a:rPr lang="en-US" sz="1400" dirty="0">
                <a:solidFill>
                  <a:schemeClr val="accent2"/>
                </a:solidFill>
                <a:latin typeface="Calibri"/>
              </a:rPr>
              <a:t>Management  Console</a:t>
            </a:r>
          </a:p>
        </p:txBody>
      </p:sp>
      <p:grpSp>
        <p:nvGrpSpPr>
          <p:cNvPr id="109" name="Group 108">
            <a:extLst>
              <a:ext uri="{FF2B5EF4-FFF2-40B4-BE49-F238E27FC236}">
                <a16:creationId xmlns:a16="http://schemas.microsoft.com/office/drawing/2014/main" id="{C92866F8-CD16-2F40-9ECC-587663893925}"/>
              </a:ext>
            </a:extLst>
          </p:cNvPr>
          <p:cNvGrpSpPr>
            <a:grpSpLocks noChangeAspect="1"/>
          </p:cNvGrpSpPr>
          <p:nvPr/>
        </p:nvGrpSpPr>
        <p:grpSpPr>
          <a:xfrm>
            <a:off x="5871036" y="2495282"/>
            <a:ext cx="708762" cy="752619"/>
            <a:chOff x="10536456" y="4850604"/>
            <a:chExt cx="3186747" cy="3383933"/>
          </a:xfrm>
        </p:grpSpPr>
        <p:pic>
          <p:nvPicPr>
            <p:cNvPr id="113" name="Picture 112">
              <a:extLst>
                <a:ext uri="{FF2B5EF4-FFF2-40B4-BE49-F238E27FC236}">
                  <a16:creationId xmlns:a16="http://schemas.microsoft.com/office/drawing/2014/main" id="{3F495132-527A-FF47-BF15-0FE64432DEA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536456" y="7057317"/>
              <a:ext cx="3186747" cy="1177220"/>
            </a:xfrm>
            <a:prstGeom prst="rect">
              <a:avLst/>
            </a:prstGeom>
          </p:spPr>
        </p:pic>
        <p:pic>
          <p:nvPicPr>
            <p:cNvPr id="114" name="Picture 113">
              <a:extLst>
                <a:ext uri="{FF2B5EF4-FFF2-40B4-BE49-F238E27FC236}">
                  <a16:creationId xmlns:a16="http://schemas.microsoft.com/office/drawing/2014/main" id="{E3D42A15-A35A-1646-9DBD-444C5694C8E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813473" y="4850604"/>
              <a:ext cx="2632718" cy="2221827"/>
            </a:xfrm>
            <a:prstGeom prst="rect">
              <a:avLst/>
            </a:prstGeom>
          </p:spPr>
        </p:pic>
      </p:grpSp>
      <p:sp>
        <p:nvSpPr>
          <p:cNvPr id="135" name="Rectangle 134"/>
          <p:cNvSpPr/>
          <p:nvPr/>
        </p:nvSpPr>
        <p:spPr>
          <a:xfrm>
            <a:off x="7021175" y="2145472"/>
            <a:ext cx="1078566" cy="276999"/>
          </a:xfrm>
          <a:prstGeom prst="rect">
            <a:avLst/>
          </a:prstGeom>
        </p:spPr>
        <p:txBody>
          <a:bodyPr wrap="square">
            <a:spAutoFit/>
          </a:bodyPr>
          <a:lstStyle/>
          <a:p>
            <a:pPr algn="ctr" defTabSz="914124">
              <a:defRPr/>
            </a:pPr>
            <a:r>
              <a:rPr lang="en-US" sz="1200" b="1" dirty="0">
                <a:solidFill>
                  <a:srgbClr val="FFFFFF"/>
                </a:solidFill>
                <a:latin typeface="Calibri"/>
              </a:rPr>
              <a:t>Log Mgmt..</a:t>
            </a:r>
            <a:endParaRPr lang="en-US" sz="1400" b="1" dirty="0">
              <a:solidFill>
                <a:srgbClr val="FFFFFF"/>
              </a:solidFill>
              <a:latin typeface="Calibri"/>
            </a:endParaRPr>
          </a:p>
        </p:txBody>
      </p:sp>
      <p:sp>
        <p:nvSpPr>
          <p:cNvPr id="136" name="Rectangle 135"/>
          <p:cNvSpPr/>
          <p:nvPr/>
        </p:nvSpPr>
        <p:spPr>
          <a:xfrm>
            <a:off x="8226002" y="2143688"/>
            <a:ext cx="1078566" cy="276999"/>
          </a:xfrm>
          <a:prstGeom prst="rect">
            <a:avLst/>
          </a:prstGeom>
        </p:spPr>
        <p:txBody>
          <a:bodyPr wrap="square">
            <a:spAutoFit/>
          </a:bodyPr>
          <a:lstStyle/>
          <a:p>
            <a:pPr algn="ctr" defTabSz="914124">
              <a:defRPr/>
            </a:pPr>
            <a:r>
              <a:rPr lang="en-US" sz="1200" b="1" dirty="0">
                <a:solidFill>
                  <a:srgbClr val="FFFFFF"/>
                </a:solidFill>
                <a:latin typeface="Calibri"/>
              </a:rPr>
              <a:t>SIEM</a:t>
            </a:r>
          </a:p>
        </p:txBody>
      </p:sp>
      <p:sp>
        <p:nvSpPr>
          <p:cNvPr id="137" name="Rectangle 136"/>
          <p:cNvSpPr/>
          <p:nvPr/>
        </p:nvSpPr>
        <p:spPr>
          <a:xfrm>
            <a:off x="9409772" y="2151853"/>
            <a:ext cx="1078566" cy="276999"/>
          </a:xfrm>
          <a:prstGeom prst="rect">
            <a:avLst/>
          </a:prstGeom>
        </p:spPr>
        <p:txBody>
          <a:bodyPr wrap="square">
            <a:spAutoFit/>
          </a:bodyPr>
          <a:lstStyle/>
          <a:p>
            <a:pPr algn="ctr" defTabSz="914124">
              <a:defRPr/>
            </a:pPr>
            <a:r>
              <a:rPr lang="en-US" sz="1200" b="1" dirty="0">
                <a:solidFill>
                  <a:srgbClr val="FFFFFF"/>
                </a:solidFill>
                <a:latin typeface="Calibri"/>
              </a:rPr>
              <a:t>Analytics</a:t>
            </a:r>
            <a:endParaRPr lang="en-US" sz="1400" b="1" dirty="0">
              <a:solidFill>
                <a:srgbClr val="FFFFFF"/>
              </a:solidFill>
              <a:latin typeface="Calibri"/>
            </a:endParaRPr>
          </a:p>
        </p:txBody>
      </p:sp>
      <p:grpSp>
        <p:nvGrpSpPr>
          <p:cNvPr id="141" name="Group 140"/>
          <p:cNvGrpSpPr/>
          <p:nvPr/>
        </p:nvGrpSpPr>
        <p:grpSpPr>
          <a:xfrm>
            <a:off x="7360895" y="2459818"/>
            <a:ext cx="2810393" cy="714200"/>
            <a:chOff x="8131353" y="5434638"/>
            <a:chExt cx="4326604" cy="1099512"/>
          </a:xfrm>
        </p:grpSpPr>
        <p:pic>
          <p:nvPicPr>
            <p:cNvPr id="143" name="Picture 142"/>
            <p:cNvPicPr>
              <a:picLocks noChangeAspect="1"/>
            </p:cNvPicPr>
            <p:nvPr/>
          </p:nvPicPr>
          <p:blipFill>
            <a:blip r:embed="rId12" cstate="screen">
              <a:lum bright="70000" contrast="-70000"/>
              <a:extLst>
                <a:ext uri="{28A0092B-C50C-407E-A947-70E740481C1C}">
                  <a14:useLocalDpi xmlns:a14="http://schemas.microsoft.com/office/drawing/2010/main"/>
                </a:ext>
              </a:extLst>
            </a:blip>
            <a:stretch>
              <a:fillRect/>
            </a:stretch>
          </p:blipFill>
          <p:spPr>
            <a:xfrm>
              <a:off x="8131353" y="5434638"/>
              <a:ext cx="658532" cy="1099512"/>
            </a:xfrm>
            <a:prstGeom prst="rect">
              <a:avLst/>
            </a:prstGeom>
          </p:spPr>
        </p:pic>
        <p:pic>
          <p:nvPicPr>
            <p:cNvPr id="144" name="Picture 143"/>
            <p:cNvPicPr>
              <a:picLocks noChangeAspect="1"/>
            </p:cNvPicPr>
            <p:nvPr/>
          </p:nvPicPr>
          <p:blipFill>
            <a:blip r:embed="rId12" cstate="screen">
              <a:lum bright="70000" contrast="-70000"/>
              <a:extLst>
                <a:ext uri="{28A0092B-C50C-407E-A947-70E740481C1C}">
                  <a14:useLocalDpi xmlns:a14="http://schemas.microsoft.com/office/drawing/2010/main"/>
                </a:ext>
              </a:extLst>
            </a:blip>
            <a:stretch>
              <a:fillRect/>
            </a:stretch>
          </p:blipFill>
          <p:spPr>
            <a:xfrm>
              <a:off x="9968469" y="5434638"/>
              <a:ext cx="658529" cy="1099512"/>
            </a:xfrm>
            <a:prstGeom prst="rect">
              <a:avLst/>
            </a:prstGeom>
          </p:spPr>
        </p:pic>
        <p:pic>
          <p:nvPicPr>
            <p:cNvPr id="145" name="Picture 144"/>
            <p:cNvPicPr>
              <a:picLocks noChangeAspect="1"/>
            </p:cNvPicPr>
            <p:nvPr/>
          </p:nvPicPr>
          <p:blipFill>
            <a:blip r:embed="rId12" cstate="screen">
              <a:lum bright="70000" contrast="-70000"/>
              <a:extLst>
                <a:ext uri="{28A0092B-C50C-407E-A947-70E740481C1C}">
                  <a14:useLocalDpi xmlns:a14="http://schemas.microsoft.com/office/drawing/2010/main"/>
                </a:ext>
              </a:extLst>
            </a:blip>
            <a:stretch>
              <a:fillRect/>
            </a:stretch>
          </p:blipFill>
          <p:spPr>
            <a:xfrm>
              <a:off x="11799426" y="5434638"/>
              <a:ext cx="658531" cy="1099512"/>
            </a:xfrm>
            <a:prstGeom prst="rect">
              <a:avLst/>
            </a:prstGeom>
          </p:spPr>
        </p:pic>
      </p:grpSp>
      <p:sp>
        <p:nvSpPr>
          <p:cNvPr id="139" name="TextBox 138">
            <a:extLst>
              <a:ext uri="{FF2B5EF4-FFF2-40B4-BE49-F238E27FC236}">
                <a16:creationId xmlns:a16="http://schemas.microsoft.com/office/drawing/2014/main" id="{5F5142C3-A9B6-8341-9FEA-0716CAA643FA}"/>
              </a:ext>
            </a:extLst>
          </p:cNvPr>
          <p:cNvSpPr txBox="1"/>
          <p:nvPr/>
        </p:nvSpPr>
        <p:spPr>
          <a:xfrm flipH="1">
            <a:off x="7543595" y="1745096"/>
            <a:ext cx="3521948" cy="369332"/>
          </a:xfrm>
          <a:prstGeom prst="rect">
            <a:avLst/>
          </a:prstGeom>
          <a:noFill/>
        </p:spPr>
        <p:txBody>
          <a:bodyPr wrap="square" rtlCol="0">
            <a:spAutoFit/>
          </a:bodyPr>
          <a:lstStyle>
            <a:defPPr>
              <a:defRPr lang="en-US"/>
            </a:defPPr>
            <a:lvl1pPr>
              <a:defRPr sz="1800">
                <a:solidFill>
                  <a:schemeClr val="accent6">
                    <a:lumMod val="50000"/>
                  </a:schemeClr>
                </a:solidFill>
              </a:defRPr>
            </a:lvl1pPr>
          </a:lstStyle>
          <a:p>
            <a:pPr algn="ctr" defTabSz="3249405">
              <a:defRPr/>
            </a:pPr>
            <a:r>
              <a:rPr lang="en-US" b="1" dirty="0">
                <a:solidFill>
                  <a:srgbClr val="FFFFFF"/>
                </a:solidFill>
                <a:latin typeface="Calibri"/>
              </a:rPr>
              <a:t>Security Operations Center (SOC)</a:t>
            </a:r>
          </a:p>
        </p:txBody>
      </p:sp>
      <p:grpSp>
        <p:nvGrpSpPr>
          <p:cNvPr id="168" name="Group 4"/>
          <p:cNvGrpSpPr>
            <a:grpSpLocks noChangeAspect="1"/>
          </p:cNvGrpSpPr>
          <p:nvPr/>
        </p:nvGrpSpPr>
        <p:grpSpPr bwMode="auto">
          <a:xfrm>
            <a:off x="8045414" y="8772678"/>
            <a:ext cx="512763" cy="212725"/>
            <a:chOff x="3624" y="5270"/>
            <a:chExt cx="323" cy="134"/>
          </a:xfrm>
        </p:grpSpPr>
        <p:sp>
          <p:nvSpPr>
            <p:cNvPr id="174" name="Oval 5"/>
            <p:cNvSpPr>
              <a:spLocks noChangeArrowheads="1"/>
            </p:cNvSpPr>
            <p:nvPr/>
          </p:nvSpPr>
          <p:spPr bwMode="auto">
            <a:xfrm>
              <a:off x="3718" y="5270"/>
              <a:ext cx="125" cy="134"/>
            </a:xfrm>
            <a:prstGeom prst="ellipse">
              <a:avLst/>
            </a:prstGeom>
            <a:noFill/>
            <a:ln w="12700"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bodyPr>
            <a:lstStyle/>
            <a:p>
              <a:pPr algn="ctr" defTabSz="914124">
                <a:defRPr/>
              </a:pPr>
              <a:r>
                <a:rPr lang="en-US" sz="1001" dirty="0">
                  <a:solidFill>
                    <a:srgbClr val="FFFFFF"/>
                  </a:solidFill>
                  <a:latin typeface="Calibri"/>
                </a:rPr>
                <a:t>S</a:t>
              </a:r>
            </a:p>
          </p:txBody>
        </p:sp>
        <p:sp>
          <p:nvSpPr>
            <p:cNvPr id="175" name="Line 6"/>
            <p:cNvSpPr>
              <a:spLocks noChangeShapeType="1"/>
            </p:cNvSpPr>
            <p:nvPr/>
          </p:nvSpPr>
          <p:spPr bwMode="auto">
            <a:xfrm>
              <a:off x="3845" y="5337"/>
              <a:ext cx="102" cy="0"/>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124">
                <a:defRPr/>
              </a:pPr>
              <a:endParaRPr lang="en-US">
                <a:solidFill>
                  <a:srgbClr val="FFFFFF"/>
                </a:solidFill>
                <a:latin typeface="Calibri"/>
              </a:endParaRPr>
            </a:p>
          </p:txBody>
        </p:sp>
        <p:sp>
          <p:nvSpPr>
            <p:cNvPr id="176" name="Line 8"/>
            <p:cNvSpPr>
              <a:spLocks noChangeShapeType="1"/>
            </p:cNvSpPr>
            <p:nvPr/>
          </p:nvSpPr>
          <p:spPr bwMode="auto">
            <a:xfrm>
              <a:off x="3624" y="5338"/>
              <a:ext cx="90" cy="0"/>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124">
                <a:defRPr/>
              </a:pPr>
              <a:endParaRPr lang="en-US">
                <a:solidFill>
                  <a:srgbClr val="FFFFFF"/>
                </a:solidFill>
                <a:latin typeface="Calibri"/>
              </a:endParaRPr>
            </a:p>
          </p:txBody>
        </p:sp>
      </p:grpSp>
      <p:sp>
        <p:nvSpPr>
          <p:cNvPr id="170" name="TextBox 169">
            <a:extLst>
              <a:ext uri="{FF2B5EF4-FFF2-40B4-BE49-F238E27FC236}">
                <a16:creationId xmlns:a16="http://schemas.microsoft.com/office/drawing/2014/main" id="{A3DAC881-0E7F-F545-90E8-9D8DA2C1709F}"/>
              </a:ext>
            </a:extLst>
          </p:cNvPr>
          <p:cNvSpPr txBox="1"/>
          <p:nvPr/>
        </p:nvSpPr>
        <p:spPr>
          <a:xfrm>
            <a:off x="7992777" y="9070765"/>
            <a:ext cx="615874" cy="276999"/>
          </a:xfrm>
          <a:prstGeom prst="rect">
            <a:avLst/>
          </a:prstGeom>
          <a:noFill/>
        </p:spPr>
        <p:txBody>
          <a:bodyPr wrap="none" rtlCol="0">
            <a:spAutoFit/>
          </a:bodyPr>
          <a:lstStyle>
            <a:defPPr>
              <a:defRPr lang="en-US"/>
            </a:defPPr>
            <a:lvl1pPr>
              <a:defRPr sz="1800">
                <a:solidFill>
                  <a:schemeClr val="accent6">
                    <a:lumMod val="50000"/>
                  </a:schemeClr>
                </a:solidFill>
              </a:defRPr>
            </a:lvl1pPr>
          </a:lstStyle>
          <a:p>
            <a:pPr algn="ctr" defTabSz="1218528">
              <a:defRPr/>
            </a:pPr>
            <a:r>
              <a:rPr lang="en-US" sz="1200" b="1" dirty="0">
                <a:solidFill>
                  <a:srgbClr val="FFFFFF"/>
                </a:solidFill>
                <a:latin typeface="Calibri"/>
              </a:rPr>
              <a:t>Sensor</a:t>
            </a:r>
          </a:p>
        </p:txBody>
      </p:sp>
      <p:grpSp>
        <p:nvGrpSpPr>
          <p:cNvPr id="178" name="Group 12"/>
          <p:cNvGrpSpPr>
            <a:grpSpLocks noChangeAspect="1"/>
          </p:cNvGrpSpPr>
          <p:nvPr/>
        </p:nvGrpSpPr>
        <p:grpSpPr bwMode="auto">
          <a:xfrm>
            <a:off x="10481343" y="8741721"/>
            <a:ext cx="476250" cy="274638"/>
            <a:chOff x="3178" y="5287"/>
            <a:chExt cx="300" cy="173"/>
          </a:xfrm>
        </p:grpSpPr>
        <p:sp>
          <p:nvSpPr>
            <p:cNvPr id="181" name="Freeform 13"/>
            <p:cNvSpPr>
              <a:spLocks/>
            </p:cNvSpPr>
            <p:nvPr/>
          </p:nvSpPr>
          <p:spPr bwMode="auto">
            <a:xfrm>
              <a:off x="3178" y="5287"/>
              <a:ext cx="152" cy="173"/>
            </a:xfrm>
            <a:custGeom>
              <a:avLst/>
              <a:gdLst>
                <a:gd name="T0" fmla="*/ 0 w 152"/>
                <a:gd name="T1" fmla="*/ 0 h 173"/>
                <a:gd name="T2" fmla="*/ 152 w 152"/>
                <a:gd name="T3" fmla="*/ 87 h 173"/>
                <a:gd name="T4" fmla="*/ 0 w 152"/>
                <a:gd name="T5" fmla="*/ 173 h 173"/>
                <a:gd name="T6" fmla="*/ 0 w 152"/>
                <a:gd name="T7" fmla="*/ 0 h 173"/>
                <a:gd name="T8" fmla="*/ 0 w 152"/>
                <a:gd name="T9" fmla="*/ 0 h 173"/>
              </a:gdLst>
              <a:ahLst/>
              <a:cxnLst>
                <a:cxn ang="0">
                  <a:pos x="T0" y="T1"/>
                </a:cxn>
                <a:cxn ang="0">
                  <a:pos x="T2" y="T3"/>
                </a:cxn>
                <a:cxn ang="0">
                  <a:pos x="T4" y="T5"/>
                </a:cxn>
                <a:cxn ang="0">
                  <a:pos x="T6" y="T7"/>
                </a:cxn>
                <a:cxn ang="0">
                  <a:pos x="T8" y="T9"/>
                </a:cxn>
              </a:cxnLst>
              <a:rect l="0" t="0" r="r" b="b"/>
              <a:pathLst>
                <a:path w="152" h="173">
                  <a:moveTo>
                    <a:pt x="0" y="0"/>
                  </a:moveTo>
                  <a:lnTo>
                    <a:pt x="152" y="87"/>
                  </a:lnTo>
                  <a:lnTo>
                    <a:pt x="0" y="173"/>
                  </a:lnTo>
                  <a:lnTo>
                    <a:pt x="0" y="0"/>
                  </a:lnTo>
                  <a:lnTo>
                    <a:pt x="0" y="0"/>
                  </a:lnTo>
                  <a:close/>
                </a:path>
              </a:pathLst>
            </a:custGeom>
            <a:noFill/>
            <a:ln w="14288"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124">
                <a:defRPr/>
              </a:pPr>
              <a:endParaRPr lang="en-US">
                <a:solidFill>
                  <a:srgbClr val="FFFFFF"/>
                </a:solidFill>
                <a:latin typeface="Calibri"/>
              </a:endParaRPr>
            </a:p>
          </p:txBody>
        </p:sp>
        <p:sp>
          <p:nvSpPr>
            <p:cNvPr id="182" name="Freeform 14"/>
            <p:cNvSpPr>
              <a:spLocks/>
            </p:cNvSpPr>
            <p:nvPr/>
          </p:nvSpPr>
          <p:spPr bwMode="auto">
            <a:xfrm>
              <a:off x="3326" y="5287"/>
              <a:ext cx="152" cy="173"/>
            </a:xfrm>
            <a:custGeom>
              <a:avLst/>
              <a:gdLst>
                <a:gd name="T0" fmla="*/ 152 w 152"/>
                <a:gd name="T1" fmla="*/ 0 h 173"/>
                <a:gd name="T2" fmla="*/ 0 w 152"/>
                <a:gd name="T3" fmla="*/ 87 h 173"/>
                <a:gd name="T4" fmla="*/ 152 w 152"/>
                <a:gd name="T5" fmla="*/ 173 h 173"/>
                <a:gd name="T6" fmla="*/ 152 w 152"/>
                <a:gd name="T7" fmla="*/ 0 h 173"/>
                <a:gd name="T8" fmla="*/ 152 w 152"/>
                <a:gd name="T9" fmla="*/ 0 h 173"/>
              </a:gdLst>
              <a:ahLst/>
              <a:cxnLst>
                <a:cxn ang="0">
                  <a:pos x="T0" y="T1"/>
                </a:cxn>
                <a:cxn ang="0">
                  <a:pos x="T2" y="T3"/>
                </a:cxn>
                <a:cxn ang="0">
                  <a:pos x="T4" y="T5"/>
                </a:cxn>
                <a:cxn ang="0">
                  <a:pos x="T6" y="T7"/>
                </a:cxn>
                <a:cxn ang="0">
                  <a:pos x="T8" y="T9"/>
                </a:cxn>
              </a:cxnLst>
              <a:rect l="0" t="0" r="r" b="b"/>
              <a:pathLst>
                <a:path w="152" h="173">
                  <a:moveTo>
                    <a:pt x="152" y="0"/>
                  </a:moveTo>
                  <a:lnTo>
                    <a:pt x="0" y="87"/>
                  </a:lnTo>
                  <a:lnTo>
                    <a:pt x="152" y="173"/>
                  </a:lnTo>
                  <a:lnTo>
                    <a:pt x="152" y="0"/>
                  </a:lnTo>
                  <a:lnTo>
                    <a:pt x="152" y="0"/>
                  </a:lnTo>
                  <a:close/>
                </a:path>
              </a:pathLst>
            </a:custGeom>
            <a:noFill/>
            <a:ln w="14288"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124">
                <a:defRPr/>
              </a:pPr>
              <a:endParaRPr lang="en-US">
                <a:solidFill>
                  <a:srgbClr val="FFFFFF"/>
                </a:solidFill>
                <a:latin typeface="Calibri"/>
              </a:endParaRPr>
            </a:p>
          </p:txBody>
        </p:sp>
        <p:sp>
          <p:nvSpPr>
            <p:cNvPr id="183" name="Line 15"/>
            <p:cNvSpPr>
              <a:spLocks noChangeShapeType="1"/>
            </p:cNvSpPr>
            <p:nvPr/>
          </p:nvSpPr>
          <p:spPr bwMode="auto">
            <a:xfrm>
              <a:off x="3326" y="5296"/>
              <a:ext cx="0" cy="164"/>
            </a:xfrm>
            <a:prstGeom prst="line">
              <a:avLst/>
            </a:prstGeom>
            <a:noFill/>
            <a:ln w="14288"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124">
                <a:defRPr/>
              </a:pPr>
              <a:endParaRPr lang="en-US">
                <a:solidFill>
                  <a:srgbClr val="FFFFFF"/>
                </a:solidFill>
                <a:latin typeface="Calibri"/>
              </a:endParaRPr>
            </a:p>
          </p:txBody>
        </p:sp>
      </p:grpSp>
      <p:sp>
        <p:nvSpPr>
          <p:cNvPr id="179" name="Rectangle 178"/>
          <p:cNvSpPr/>
          <p:nvPr/>
        </p:nvSpPr>
        <p:spPr>
          <a:xfrm>
            <a:off x="10617329" y="8610978"/>
            <a:ext cx="201737" cy="152697"/>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4">
              <a:defRPr/>
            </a:pPr>
            <a:r>
              <a:rPr lang="en-US" sz="1001" dirty="0">
                <a:solidFill>
                  <a:srgbClr val="FFFFFF"/>
                </a:solidFill>
                <a:latin typeface="Calibri"/>
              </a:rPr>
              <a:t>M</a:t>
            </a:r>
          </a:p>
        </p:txBody>
      </p:sp>
      <p:sp>
        <p:nvSpPr>
          <p:cNvPr id="180" name="TextBox 179">
            <a:extLst>
              <a:ext uri="{FF2B5EF4-FFF2-40B4-BE49-F238E27FC236}">
                <a16:creationId xmlns:a16="http://schemas.microsoft.com/office/drawing/2014/main" id="{A3DAC881-0E7F-F545-90E8-9D8DA2C1709F}"/>
              </a:ext>
            </a:extLst>
          </p:cNvPr>
          <p:cNvSpPr txBox="1"/>
          <p:nvPr/>
        </p:nvSpPr>
        <p:spPr>
          <a:xfrm>
            <a:off x="10360508" y="9070765"/>
            <a:ext cx="741229" cy="276999"/>
          </a:xfrm>
          <a:prstGeom prst="rect">
            <a:avLst/>
          </a:prstGeom>
          <a:noFill/>
        </p:spPr>
        <p:txBody>
          <a:bodyPr wrap="none" rtlCol="0">
            <a:spAutoFit/>
          </a:bodyPr>
          <a:lstStyle>
            <a:defPPr>
              <a:defRPr lang="en-US"/>
            </a:defPPr>
            <a:lvl1pPr>
              <a:defRPr sz="1800">
                <a:solidFill>
                  <a:schemeClr val="accent6">
                    <a:lumMod val="50000"/>
                  </a:schemeClr>
                </a:solidFill>
              </a:defRPr>
            </a:lvl1pPr>
          </a:lstStyle>
          <a:p>
            <a:pPr algn="ctr" defTabSz="1218528">
              <a:defRPr/>
            </a:pPr>
            <a:r>
              <a:rPr lang="en-US" sz="1200" b="1" dirty="0">
                <a:solidFill>
                  <a:srgbClr val="FFFFFF"/>
                </a:solidFill>
                <a:latin typeface="Calibri"/>
              </a:rPr>
              <a:t>Actuator</a:t>
            </a:r>
          </a:p>
        </p:txBody>
      </p:sp>
      <p:sp>
        <p:nvSpPr>
          <p:cNvPr id="186" name="TextBox 185">
            <a:extLst>
              <a:ext uri="{FF2B5EF4-FFF2-40B4-BE49-F238E27FC236}">
                <a16:creationId xmlns:a16="http://schemas.microsoft.com/office/drawing/2014/main" id="{8F8F0D10-85F2-B349-ABA9-486578A84CFC}"/>
              </a:ext>
            </a:extLst>
          </p:cNvPr>
          <p:cNvSpPr txBox="1"/>
          <p:nvPr/>
        </p:nvSpPr>
        <p:spPr>
          <a:xfrm>
            <a:off x="6935460" y="7988820"/>
            <a:ext cx="489108" cy="307777"/>
          </a:xfrm>
          <a:prstGeom prst="rect">
            <a:avLst/>
          </a:prstGeom>
          <a:noFill/>
        </p:spPr>
        <p:txBody>
          <a:bodyPr wrap="none" rtlCol="0">
            <a:spAutoFit/>
          </a:bodyPr>
          <a:lstStyle>
            <a:defPPr>
              <a:defRPr lang="en-US"/>
            </a:defPPr>
            <a:lvl1pPr>
              <a:defRPr sz="1800">
                <a:solidFill>
                  <a:schemeClr val="accent6">
                    <a:lumMod val="50000"/>
                  </a:schemeClr>
                </a:solidFill>
              </a:defRPr>
            </a:lvl1pPr>
          </a:lstStyle>
          <a:p>
            <a:pPr algn="ctr" defTabSz="1218528">
              <a:defRPr/>
            </a:pPr>
            <a:r>
              <a:rPr lang="en-US" sz="1400" b="1" dirty="0">
                <a:solidFill>
                  <a:srgbClr val="FFFFFF"/>
                </a:solidFill>
                <a:latin typeface="Calibri"/>
              </a:rPr>
              <a:t>RTU</a:t>
            </a:r>
          </a:p>
        </p:txBody>
      </p:sp>
      <p:sp>
        <p:nvSpPr>
          <p:cNvPr id="187" name="TextBox 186">
            <a:extLst>
              <a:ext uri="{FF2B5EF4-FFF2-40B4-BE49-F238E27FC236}">
                <a16:creationId xmlns:a16="http://schemas.microsoft.com/office/drawing/2014/main" id="{07761F3F-5E6F-4549-B584-B632121F4A9E}"/>
              </a:ext>
            </a:extLst>
          </p:cNvPr>
          <p:cNvSpPr txBox="1"/>
          <p:nvPr/>
        </p:nvSpPr>
        <p:spPr>
          <a:xfrm>
            <a:off x="9354015" y="7988820"/>
            <a:ext cx="489108" cy="307777"/>
          </a:xfrm>
          <a:prstGeom prst="rect">
            <a:avLst/>
          </a:prstGeom>
          <a:noFill/>
        </p:spPr>
        <p:txBody>
          <a:bodyPr wrap="none" rtlCol="0">
            <a:spAutoFit/>
          </a:bodyPr>
          <a:lstStyle>
            <a:defPPr>
              <a:defRPr lang="en-US"/>
            </a:defPPr>
            <a:lvl1pPr>
              <a:defRPr sz="1800">
                <a:solidFill>
                  <a:schemeClr val="accent6">
                    <a:lumMod val="50000"/>
                  </a:schemeClr>
                </a:solidFill>
              </a:defRPr>
            </a:lvl1pPr>
          </a:lstStyle>
          <a:p>
            <a:pPr algn="ctr" defTabSz="1218528">
              <a:defRPr/>
            </a:pPr>
            <a:r>
              <a:rPr lang="en-US" sz="1400" b="1" dirty="0">
                <a:solidFill>
                  <a:srgbClr val="FFFFFF"/>
                </a:solidFill>
                <a:latin typeface="Calibri"/>
              </a:rPr>
              <a:t>RTU</a:t>
            </a:r>
          </a:p>
        </p:txBody>
      </p:sp>
      <p:sp>
        <p:nvSpPr>
          <p:cNvPr id="189" name="TextBox 188">
            <a:extLst>
              <a:ext uri="{FF2B5EF4-FFF2-40B4-BE49-F238E27FC236}">
                <a16:creationId xmlns:a16="http://schemas.microsoft.com/office/drawing/2014/main" id="{17527F91-64FF-4545-84A1-31615B452639}"/>
              </a:ext>
            </a:extLst>
          </p:cNvPr>
          <p:cNvSpPr txBox="1"/>
          <p:nvPr/>
        </p:nvSpPr>
        <p:spPr>
          <a:xfrm>
            <a:off x="11742948" y="7988820"/>
            <a:ext cx="448584" cy="307777"/>
          </a:xfrm>
          <a:prstGeom prst="rect">
            <a:avLst/>
          </a:prstGeom>
          <a:noFill/>
        </p:spPr>
        <p:txBody>
          <a:bodyPr wrap="none" rtlCol="0">
            <a:spAutoFit/>
          </a:bodyPr>
          <a:lstStyle>
            <a:defPPr>
              <a:defRPr lang="en-US"/>
            </a:defPPr>
            <a:lvl1pPr>
              <a:defRPr sz="1800">
                <a:solidFill>
                  <a:schemeClr val="accent6">
                    <a:lumMod val="50000"/>
                  </a:schemeClr>
                </a:solidFill>
              </a:defRPr>
            </a:lvl1pPr>
          </a:lstStyle>
          <a:p>
            <a:pPr algn="ctr" defTabSz="1218528">
              <a:defRPr/>
            </a:pPr>
            <a:r>
              <a:rPr lang="en-US" sz="1400" b="1" dirty="0">
                <a:solidFill>
                  <a:srgbClr val="FFFFFF"/>
                </a:solidFill>
                <a:latin typeface="Calibri"/>
              </a:rPr>
              <a:t>PLC</a:t>
            </a:r>
          </a:p>
        </p:txBody>
      </p:sp>
      <p:pic>
        <p:nvPicPr>
          <p:cNvPr id="196" name="Picture 195">
            <a:extLst>
              <a:ext uri="{FF2B5EF4-FFF2-40B4-BE49-F238E27FC236}">
                <a16:creationId xmlns:a16="http://schemas.microsoft.com/office/drawing/2014/main" id="{933FAA63-044B-2645-B4E8-559A4E33E346}"/>
              </a:ext>
            </a:extLst>
          </p:cNvPr>
          <p:cNvPicPr>
            <a:picLocks noChangeAspect="1"/>
          </p:cNvPicPr>
          <p:nvPr/>
        </p:nvPicPr>
        <p:blipFill>
          <a:blip r:embed="rId13" cstate="screen">
            <a:duotone>
              <a:prstClr val="black"/>
              <a:schemeClr val="accent6">
                <a:lumMod val="10000"/>
                <a:tint val="45000"/>
                <a:satMod val="400000"/>
              </a:schemeClr>
            </a:duotone>
            <a:extLst>
              <a:ext uri="{28A0092B-C50C-407E-A947-70E740481C1C}">
                <a14:useLocalDpi xmlns:a14="http://schemas.microsoft.com/office/drawing/2010/main"/>
              </a:ext>
            </a:extLst>
          </a:blip>
          <a:stretch>
            <a:fillRect/>
          </a:stretch>
        </p:blipFill>
        <p:spPr>
          <a:xfrm>
            <a:off x="6137053" y="8016056"/>
            <a:ext cx="849639" cy="253304"/>
          </a:xfrm>
          <a:prstGeom prst="rect">
            <a:avLst/>
          </a:prstGeom>
        </p:spPr>
      </p:pic>
      <p:pic>
        <p:nvPicPr>
          <p:cNvPr id="197" name="Picture 196">
            <a:extLst>
              <a:ext uri="{FF2B5EF4-FFF2-40B4-BE49-F238E27FC236}">
                <a16:creationId xmlns:a16="http://schemas.microsoft.com/office/drawing/2014/main" id="{933FAA63-044B-2645-B4E8-559A4E33E346}"/>
              </a:ext>
            </a:extLst>
          </p:cNvPr>
          <p:cNvPicPr>
            <a:picLocks noChangeAspect="1"/>
          </p:cNvPicPr>
          <p:nvPr/>
        </p:nvPicPr>
        <p:blipFill>
          <a:blip r:embed="rId13" cstate="screen">
            <a:duotone>
              <a:prstClr val="black"/>
              <a:schemeClr val="accent6">
                <a:lumMod val="10000"/>
                <a:tint val="45000"/>
                <a:satMod val="400000"/>
              </a:schemeClr>
            </a:duotone>
            <a:extLst>
              <a:ext uri="{28A0092B-C50C-407E-A947-70E740481C1C}">
                <a14:useLocalDpi xmlns:a14="http://schemas.microsoft.com/office/drawing/2010/main"/>
              </a:ext>
            </a:extLst>
          </a:blip>
          <a:stretch>
            <a:fillRect/>
          </a:stretch>
        </p:blipFill>
        <p:spPr>
          <a:xfrm>
            <a:off x="8553088" y="8016056"/>
            <a:ext cx="849639" cy="253304"/>
          </a:xfrm>
          <a:prstGeom prst="rect">
            <a:avLst/>
          </a:prstGeom>
        </p:spPr>
      </p:pic>
      <p:pic>
        <p:nvPicPr>
          <p:cNvPr id="198" name="Picture 197">
            <a:extLst>
              <a:ext uri="{FF2B5EF4-FFF2-40B4-BE49-F238E27FC236}">
                <a16:creationId xmlns:a16="http://schemas.microsoft.com/office/drawing/2014/main" id="{933FAA63-044B-2645-B4E8-559A4E33E346}"/>
              </a:ext>
            </a:extLst>
          </p:cNvPr>
          <p:cNvPicPr>
            <a:picLocks noChangeAspect="1"/>
          </p:cNvPicPr>
          <p:nvPr/>
        </p:nvPicPr>
        <p:blipFill>
          <a:blip r:embed="rId13" cstate="screen">
            <a:duotone>
              <a:prstClr val="black"/>
              <a:schemeClr val="accent6">
                <a:lumMod val="10000"/>
                <a:tint val="45000"/>
                <a:satMod val="400000"/>
              </a:schemeClr>
            </a:duotone>
            <a:extLst>
              <a:ext uri="{28A0092B-C50C-407E-A947-70E740481C1C}">
                <a14:useLocalDpi xmlns:a14="http://schemas.microsoft.com/office/drawing/2010/main"/>
              </a:ext>
            </a:extLst>
          </a:blip>
          <a:stretch>
            <a:fillRect/>
          </a:stretch>
        </p:blipFill>
        <p:spPr>
          <a:xfrm>
            <a:off x="10942381" y="8016056"/>
            <a:ext cx="849639" cy="253304"/>
          </a:xfrm>
          <a:prstGeom prst="rect">
            <a:avLst/>
          </a:prstGeom>
        </p:spPr>
      </p:pic>
      <p:cxnSp>
        <p:nvCxnSpPr>
          <p:cNvPr id="207" name="Straight Connector 206">
            <a:extLst>
              <a:ext uri="{FF2B5EF4-FFF2-40B4-BE49-F238E27FC236}">
                <a16:creationId xmlns:a16="http://schemas.microsoft.com/office/drawing/2014/main" id="{687C7738-B215-2D47-B369-B659461E8849}"/>
              </a:ext>
            </a:extLst>
          </p:cNvPr>
          <p:cNvCxnSpPr>
            <a:cxnSpLocks/>
            <a:endCxn id="196" idx="0"/>
          </p:cNvCxnSpPr>
          <p:nvPr/>
        </p:nvCxnSpPr>
        <p:spPr>
          <a:xfrm>
            <a:off x="6561873" y="7756309"/>
            <a:ext cx="0" cy="259747"/>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cxnSp>
        <p:nvCxnSpPr>
          <p:cNvPr id="209" name="Straight Connector 208">
            <a:extLst>
              <a:ext uri="{FF2B5EF4-FFF2-40B4-BE49-F238E27FC236}">
                <a16:creationId xmlns:a16="http://schemas.microsoft.com/office/drawing/2014/main" id="{722A2DE8-F7AF-CB4E-A9F8-AA05951052AE}"/>
              </a:ext>
            </a:extLst>
          </p:cNvPr>
          <p:cNvCxnSpPr>
            <a:cxnSpLocks/>
            <a:endCxn id="197" idx="0"/>
          </p:cNvCxnSpPr>
          <p:nvPr/>
        </p:nvCxnSpPr>
        <p:spPr>
          <a:xfrm>
            <a:off x="8977908" y="7756309"/>
            <a:ext cx="0" cy="259747"/>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cxnSp>
        <p:nvCxnSpPr>
          <p:cNvPr id="211" name="Elbow Connector 210">
            <a:extLst>
              <a:ext uri="{FF2B5EF4-FFF2-40B4-BE49-F238E27FC236}">
                <a16:creationId xmlns:a16="http://schemas.microsoft.com/office/drawing/2014/main" id="{B1F29F43-32B9-CC4F-983C-5C7075EC1831}"/>
              </a:ext>
            </a:extLst>
          </p:cNvPr>
          <p:cNvCxnSpPr>
            <a:cxnSpLocks/>
          </p:cNvCxnSpPr>
          <p:nvPr/>
        </p:nvCxnSpPr>
        <p:spPr>
          <a:xfrm rot="5400000">
            <a:off x="6391400" y="8262029"/>
            <a:ext cx="216890" cy="124061"/>
          </a:xfrm>
          <a:prstGeom prst="bentConnector3">
            <a:avLst>
              <a:gd name="adj1" fmla="val 50000"/>
            </a:avLst>
          </a:prstGeom>
          <a:ln w="19050">
            <a:solidFill>
              <a:srgbClr val="00AEEF"/>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18" name="Straight Connector 217">
            <a:extLst>
              <a:ext uri="{FF2B5EF4-FFF2-40B4-BE49-F238E27FC236}">
                <a16:creationId xmlns:a16="http://schemas.microsoft.com/office/drawing/2014/main" id="{DE0E9AB2-33E9-D54F-95F9-D681F9382A37}"/>
              </a:ext>
            </a:extLst>
          </p:cNvPr>
          <p:cNvCxnSpPr>
            <a:cxnSpLocks noChangeAspect="1"/>
          </p:cNvCxnSpPr>
          <p:nvPr/>
        </p:nvCxnSpPr>
        <p:spPr>
          <a:xfrm flipH="1">
            <a:off x="9821808" y="6093470"/>
            <a:ext cx="4370400" cy="0"/>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cxnSp>
        <p:nvCxnSpPr>
          <p:cNvPr id="220" name="Straight Connector 219">
            <a:extLst>
              <a:ext uri="{FF2B5EF4-FFF2-40B4-BE49-F238E27FC236}">
                <a16:creationId xmlns:a16="http://schemas.microsoft.com/office/drawing/2014/main" id="{D5766B1E-F83C-3844-8B91-16941783C8E2}"/>
              </a:ext>
            </a:extLst>
          </p:cNvPr>
          <p:cNvCxnSpPr>
            <a:cxnSpLocks/>
          </p:cNvCxnSpPr>
          <p:nvPr/>
        </p:nvCxnSpPr>
        <p:spPr>
          <a:xfrm flipV="1">
            <a:off x="12443209" y="5966694"/>
            <a:ext cx="0" cy="116112"/>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cxnSp>
        <p:nvCxnSpPr>
          <p:cNvPr id="221" name="Straight Connector 220">
            <a:extLst>
              <a:ext uri="{FF2B5EF4-FFF2-40B4-BE49-F238E27FC236}">
                <a16:creationId xmlns:a16="http://schemas.microsoft.com/office/drawing/2014/main" id="{C3EEF4C6-DA93-8345-81F1-8CD7A5F8B90A}"/>
              </a:ext>
            </a:extLst>
          </p:cNvPr>
          <p:cNvCxnSpPr>
            <a:cxnSpLocks/>
          </p:cNvCxnSpPr>
          <p:nvPr/>
        </p:nvCxnSpPr>
        <p:spPr>
          <a:xfrm flipV="1">
            <a:off x="10595196" y="5961000"/>
            <a:ext cx="0" cy="123261"/>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cxnSp>
        <p:nvCxnSpPr>
          <p:cNvPr id="222" name="Straight Connector 221">
            <a:extLst>
              <a:ext uri="{FF2B5EF4-FFF2-40B4-BE49-F238E27FC236}">
                <a16:creationId xmlns:a16="http://schemas.microsoft.com/office/drawing/2014/main" id="{43C97350-10A1-324E-BE7F-F57F38479CA9}"/>
              </a:ext>
            </a:extLst>
          </p:cNvPr>
          <p:cNvCxnSpPr>
            <a:cxnSpLocks/>
          </p:cNvCxnSpPr>
          <p:nvPr/>
        </p:nvCxnSpPr>
        <p:spPr>
          <a:xfrm flipV="1">
            <a:off x="14187127" y="5956793"/>
            <a:ext cx="0" cy="138744"/>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0748742E-604B-CB49-B202-938B718D51B7}"/>
              </a:ext>
            </a:extLst>
          </p:cNvPr>
          <p:cNvCxnSpPr>
            <a:cxnSpLocks noChangeAspect="1"/>
          </p:cNvCxnSpPr>
          <p:nvPr/>
        </p:nvCxnSpPr>
        <p:spPr>
          <a:xfrm flipV="1">
            <a:off x="7482732" y="3770144"/>
            <a:ext cx="6120000" cy="3711"/>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sp>
        <p:nvSpPr>
          <p:cNvPr id="146" name="Rectangle 145">
            <a:extLst>
              <a:ext uri="{FF2B5EF4-FFF2-40B4-BE49-F238E27FC236}">
                <a16:creationId xmlns:a16="http://schemas.microsoft.com/office/drawing/2014/main" id="{4BE92A80-5D4C-0146-A72C-F77709F4F83D}"/>
              </a:ext>
            </a:extLst>
          </p:cNvPr>
          <p:cNvSpPr/>
          <p:nvPr/>
        </p:nvSpPr>
        <p:spPr>
          <a:xfrm>
            <a:off x="2834640" y="3541746"/>
            <a:ext cx="2240982" cy="1195866"/>
          </a:xfrm>
          <a:prstGeom prst="rect">
            <a:avLst/>
          </a:prstGeom>
          <a:solidFill>
            <a:schemeClr val="bg1">
              <a:lumMod val="50000"/>
              <a:alpha val="27000"/>
            </a:schemeClr>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8528">
              <a:defRPr/>
            </a:pPr>
            <a:r>
              <a:rPr lang="en-US" sz="2400" b="1" dirty="0">
                <a:solidFill>
                  <a:srgbClr val="EF4138"/>
                </a:solidFill>
                <a:latin typeface="Calibri"/>
              </a:rPr>
              <a:t>Level 3.5</a:t>
            </a:r>
          </a:p>
          <a:p>
            <a:pPr algn="r" defTabSz="1218528">
              <a:defRPr/>
            </a:pPr>
            <a:r>
              <a:rPr lang="en-US" sz="2000" dirty="0">
                <a:solidFill>
                  <a:srgbClr val="FFFFFF"/>
                </a:solidFill>
                <a:latin typeface="Calibri"/>
              </a:rPr>
              <a:t>IT/OT DMZ Zone</a:t>
            </a:r>
          </a:p>
        </p:txBody>
      </p:sp>
      <p:sp>
        <p:nvSpPr>
          <p:cNvPr id="147" name="Rectangle 146">
            <a:extLst>
              <a:ext uri="{FF2B5EF4-FFF2-40B4-BE49-F238E27FC236}">
                <a16:creationId xmlns:a16="http://schemas.microsoft.com/office/drawing/2014/main" id="{501A5247-B9BC-8E49-909B-304E9D74B791}"/>
              </a:ext>
            </a:extLst>
          </p:cNvPr>
          <p:cNvSpPr/>
          <p:nvPr/>
        </p:nvSpPr>
        <p:spPr>
          <a:xfrm>
            <a:off x="5152127" y="3541747"/>
            <a:ext cx="11887520" cy="1195865"/>
          </a:xfrm>
          <a:prstGeom prst="rect">
            <a:avLst/>
          </a:prstGeom>
          <a:solidFill>
            <a:schemeClr val="accent6">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4" rtl="1">
              <a:defRPr/>
            </a:pPr>
            <a:endParaRPr lang="en-US" sz="7200">
              <a:solidFill>
                <a:srgbClr val="FFFFFF"/>
              </a:solidFill>
              <a:latin typeface="Calibri"/>
            </a:endParaRPr>
          </a:p>
        </p:txBody>
      </p:sp>
      <p:sp>
        <p:nvSpPr>
          <p:cNvPr id="148" name="TextBox 147">
            <a:extLst>
              <a:ext uri="{FF2B5EF4-FFF2-40B4-BE49-F238E27FC236}">
                <a16:creationId xmlns:a16="http://schemas.microsoft.com/office/drawing/2014/main" id="{356F6350-447A-9C41-9E4D-CB0423662747}"/>
              </a:ext>
            </a:extLst>
          </p:cNvPr>
          <p:cNvSpPr txBox="1"/>
          <p:nvPr/>
        </p:nvSpPr>
        <p:spPr>
          <a:xfrm>
            <a:off x="13409137" y="3546705"/>
            <a:ext cx="1428378" cy="274306"/>
          </a:xfrm>
          <a:prstGeom prst="rect">
            <a:avLst/>
          </a:prstGeom>
          <a:noFill/>
        </p:spPr>
        <p:txBody>
          <a:bodyPr wrap="square" rtlCol="0">
            <a:spAutoFit/>
          </a:bodyPr>
          <a:lstStyle>
            <a:defPPr>
              <a:defRPr lang="en-US"/>
            </a:defPPr>
            <a:lvl1pPr>
              <a:defRPr sz="1800">
                <a:solidFill>
                  <a:schemeClr val="accent6">
                    <a:lumMod val="50000"/>
                  </a:schemeClr>
                </a:solidFill>
              </a:defRPr>
            </a:lvl1pPr>
          </a:lstStyle>
          <a:p>
            <a:pPr algn="ctr" defTabSz="1218528">
              <a:lnSpc>
                <a:spcPts val="1400"/>
              </a:lnSpc>
              <a:defRPr/>
            </a:pPr>
            <a:r>
              <a:rPr lang="en-US" sz="1400" b="1" dirty="0">
                <a:solidFill>
                  <a:srgbClr val="FFFFFF"/>
                </a:solidFill>
                <a:latin typeface="Calibri"/>
              </a:rPr>
              <a:t>Patching Server</a:t>
            </a:r>
          </a:p>
        </p:txBody>
      </p:sp>
      <p:pic>
        <p:nvPicPr>
          <p:cNvPr id="152" name="Picture 151">
            <a:extLst>
              <a:ext uri="{FF2B5EF4-FFF2-40B4-BE49-F238E27FC236}">
                <a16:creationId xmlns:a16="http://schemas.microsoft.com/office/drawing/2014/main" id="{04C557E5-E968-D741-BBF6-5A89766A67C8}"/>
              </a:ext>
            </a:extLst>
          </p:cNvPr>
          <p:cNvPicPr>
            <a:picLocks noChangeAspect="1"/>
          </p:cNvPicPr>
          <p:nvPr/>
        </p:nvPicPr>
        <p:blipFill>
          <a:blip r:embed="rId6" cstate="email">
            <a:lum bright="70000" contrast="-70000"/>
            <a:extLst>
              <a:ext uri="{28A0092B-C50C-407E-A947-70E740481C1C}">
                <a14:useLocalDpi xmlns:a14="http://schemas.microsoft.com/office/drawing/2010/main"/>
              </a:ext>
            </a:extLst>
          </a:blip>
          <a:stretch>
            <a:fillRect/>
          </a:stretch>
        </p:blipFill>
        <p:spPr>
          <a:xfrm>
            <a:off x="13877032" y="3849125"/>
            <a:ext cx="488568" cy="776618"/>
          </a:xfrm>
          <a:prstGeom prst="rect">
            <a:avLst/>
          </a:prstGeom>
        </p:spPr>
      </p:pic>
      <p:cxnSp>
        <p:nvCxnSpPr>
          <p:cNvPr id="192" name="Straight Connector 191">
            <a:extLst>
              <a:ext uri="{FF2B5EF4-FFF2-40B4-BE49-F238E27FC236}">
                <a16:creationId xmlns:a16="http://schemas.microsoft.com/office/drawing/2014/main" id="{4136BA49-35EB-B245-A766-81E985EFA6C4}"/>
              </a:ext>
            </a:extLst>
          </p:cNvPr>
          <p:cNvCxnSpPr>
            <a:cxnSpLocks/>
            <a:stCxn id="152" idx="2"/>
          </p:cNvCxnSpPr>
          <p:nvPr/>
        </p:nvCxnSpPr>
        <p:spPr>
          <a:xfrm>
            <a:off x="14121316" y="4625744"/>
            <a:ext cx="0" cy="144125"/>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cxnSp>
        <p:nvCxnSpPr>
          <p:cNvPr id="243" name="Straight Connector 242">
            <a:extLst>
              <a:ext uri="{FF2B5EF4-FFF2-40B4-BE49-F238E27FC236}">
                <a16:creationId xmlns:a16="http://schemas.microsoft.com/office/drawing/2014/main" id="{7A356940-03A5-664B-8419-98652AEAA6AC}"/>
              </a:ext>
            </a:extLst>
          </p:cNvPr>
          <p:cNvCxnSpPr>
            <a:cxnSpLocks noChangeAspect="1"/>
          </p:cNvCxnSpPr>
          <p:nvPr/>
        </p:nvCxnSpPr>
        <p:spPr>
          <a:xfrm flipV="1">
            <a:off x="10578813" y="4770143"/>
            <a:ext cx="3550595" cy="6666"/>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sp>
        <p:nvSpPr>
          <p:cNvPr id="246" name="TextBox 245">
            <a:extLst>
              <a:ext uri="{FF2B5EF4-FFF2-40B4-BE49-F238E27FC236}">
                <a16:creationId xmlns:a16="http://schemas.microsoft.com/office/drawing/2014/main" id="{9C567EF6-587D-FC4D-B032-B2AF28D7AF92}"/>
              </a:ext>
            </a:extLst>
          </p:cNvPr>
          <p:cNvSpPr txBox="1"/>
          <p:nvPr/>
        </p:nvSpPr>
        <p:spPr>
          <a:xfrm>
            <a:off x="13731118" y="7988820"/>
            <a:ext cx="448584" cy="307777"/>
          </a:xfrm>
          <a:prstGeom prst="rect">
            <a:avLst/>
          </a:prstGeom>
          <a:noFill/>
        </p:spPr>
        <p:txBody>
          <a:bodyPr wrap="none" rtlCol="0">
            <a:spAutoFit/>
          </a:bodyPr>
          <a:lstStyle>
            <a:defPPr>
              <a:defRPr lang="en-US"/>
            </a:defPPr>
            <a:lvl1pPr>
              <a:defRPr sz="1800">
                <a:solidFill>
                  <a:schemeClr val="accent6">
                    <a:lumMod val="50000"/>
                  </a:schemeClr>
                </a:solidFill>
              </a:defRPr>
            </a:lvl1pPr>
          </a:lstStyle>
          <a:p>
            <a:pPr algn="ctr" defTabSz="1218528">
              <a:defRPr/>
            </a:pPr>
            <a:r>
              <a:rPr lang="en-US" sz="1400" b="1" dirty="0">
                <a:solidFill>
                  <a:srgbClr val="FFFFFF"/>
                </a:solidFill>
                <a:latin typeface="Calibri"/>
              </a:rPr>
              <a:t>PLC</a:t>
            </a:r>
          </a:p>
        </p:txBody>
      </p:sp>
      <p:pic>
        <p:nvPicPr>
          <p:cNvPr id="247" name="Picture 246">
            <a:extLst>
              <a:ext uri="{FF2B5EF4-FFF2-40B4-BE49-F238E27FC236}">
                <a16:creationId xmlns:a16="http://schemas.microsoft.com/office/drawing/2014/main" id="{0BAD4AEB-B029-1641-9C56-58A733FA34C2}"/>
              </a:ext>
            </a:extLst>
          </p:cNvPr>
          <p:cNvPicPr>
            <a:picLocks noChangeAspect="1"/>
          </p:cNvPicPr>
          <p:nvPr/>
        </p:nvPicPr>
        <p:blipFill>
          <a:blip r:embed="rId13" cstate="screen">
            <a:duotone>
              <a:prstClr val="black"/>
              <a:schemeClr val="accent6">
                <a:lumMod val="10000"/>
                <a:tint val="45000"/>
                <a:satMod val="400000"/>
              </a:schemeClr>
            </a:duotone>
            <a:extLst>
              <a:ext uri="{28A0092B-C50C-407E-A947-70E740481C1C}">
                <a14:useLocalDpi xmlns:a14="http://schemas.microsoft.com/office/drawing/2010/main"/>
              </a:ext>
            </a:extLst>
          </a:blip>
          <a:stretch>
            <a:fillRect/>
          </a:stretch>
        </p:blipFill>
        <p:spPr>
          <a:xfrm>
            <a:off x="12923926" y="8016056"/>
            <a:ext cx="849639" cy="253304"/>
          </a:xfrm>
          <a:prstGeom prst="rect">
            <a:avLst/>
          </a:prstGeom>
        </p:spPr>
      </p:pic>
      <p:cxnSp>
        <p:nvCxnSpPr>
          <p:cNvPr id="254" name="Straight Connector 253">
            <a:extLst>
              <a:ext uri="{FF2B5EF4-FFF2-40B4-BE49-F238E27FC236}">
                <a16:creationId xmlns:a16="http://schemas.microsoft.com/office/drawing/2014/main" id="{2964A7BF-D9BB-3A40-98FC-7F4BBEBB9A35}"/>
              </a:ext>
            </a:extLst>
          </p:cNvPr>
          <p:cNvCxnSpPr>
            <a:cxnSpLocks/>
          </p:cNvCxnSpPr>
          <p:nvPr/>
        </p:nvCxnSpPr>
        <p:spPr>
          <a:xfrm>
            <a:off x="11192826" y="7756309"/>
            <a:ext cx="0" cy="207500"/>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cxnSp>
        <p:nvCxnSpPr>
          <p:cNvPr id="255" name="Straight Connector 254">
            <a:extLst>
              <a:ext uri="{FF2B5EF4-FFF2-40B4-BE49-F238E27FC236}">
                <a16:creationId xmlns:a16="http://schemas.microsoft.com/office/drawing/2014/main" id="{1807D33C-7B31-F84B-9FB1-C1CF92819B9D}"/>
              </a:ext>
            </a:extLst>
          </p:cNvPr>
          <p:cNvCxnSpPr>
            <a:cxnSpLocks/>
          </p:cNvCxnSpPr>
          <p:nvPr/>
        </p:nvCxnSpPr>
        <p:spPr>
          <a:xfrm>
            <a:off x="13184383" y="7758369"/>
            <a:ext cx="0" cy="214824"/>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sp>
        <p:nvSpPr>
          <p:cNvPr id="276" name="TextBox 275">
            <a:extLst>
              <a:ext uri="{FF2B5EF4-FFF2-40B4-BE49-F238E27FC236}">
                <a16:creationId xmlns:a16="http://schemas.microsoft.com/office/drawing/2014/main" id="{FCC787CC-E7DF-0548-879C-6B593CEDD27C}"/>
              </a:ext>
            </a:extLst>
          </p:cNvPr>
          <p:cNvSpPr txBox="1"/>
          <p:nvPr/>
        </p:nvSpPr>
        <p:spPr>
          <a:xfrm>
            <a:off x="6977535" y="3560340"/>
            <a:ext cx="1370543" cy="274306"/>
          </a:xfrm>
          <a:prstGeom prst="rect">
            <a:avLst/>
          </a:prstGeom>
          <a:noFill/>
        </p:spPr>
        <p:txBody>
          <a:bodyPr wrap="square" rtlCol="0">
            <a:spAutoFit/>
          </a:bodyPr>
          <a:lstStyle>
            <a:defPPr>
              <a:defRPr lang="en-US"/>
            </a:defPPr>
            <a:lvl1pPr>
              <a:defRPr sz="1800">
                <a:solidFill>
                  <a:schemeClr val="accent6">
                    <a:lumMod val="50000"/>
                  </a:schemeClr>
                </a:solidFill>
              </a:defRPr>
            </a:lvl1pPr>
          </a:lstStyle>
          <a:p>
            <a:pPr algn="ctr" defTabSz="1218528">
              <a:lnSpc>
                <a:spcPts val="1400"/>
              </a:lnSpc>
              <a:defRPr/>
            </a:pPr>
            <a:r>
              <a:rPr lang="en-US" sz="1400" b="1" dirty="0">
                <a:solidFill>
                  <a:srgbClr val="FFFFFF"/>
                </a:solidFill>
                <a:latin typeface="Calibri"/>
              </a:rPr>
              <a:t>Jump Box</a:t>
            </a:r>
          </a:p>
        </p:txBody>
      </p:sp>
      <p:pic>
        <p:nvPicPr>
          <p:cNvPr id="277" name="Picture 276">
            <a:extLst>
              <a:ext uri="{FF2B5EF4-FFF2-40B4-BE49-F238E27FC236}">
                <a16:creationId xmlns:a16="http://schemas.microsoft.com/office/drawing/2014/main" id="{713B4280-9554-834C-A33D-951F910CA4EB}"/>
              </a:ext>
            </a:extLst>
          </p:cNvPr>
          <p:cNvPicPr>
            <a:picLocks noChangeAspect="1"/>
          </p:cNvPicPr>
          <p:nvPr/>
        </p:nvPicPr>
        <p:blipFill>
          <a:blip r:embed="rId6" cstate="email">
            <a:lum bright="70000" contrast="-70000"/>
            <a:extLst>
              <a:ext uri="{28A0092B-C50C-407E-A947-70E740481C1C}">
                <a14:useLocalDpi xmlns:a14="http://schemas.microsoft.com/office/drawing/2010/main"/>
              </a:ext>
            </a:extLst>
          </a:blip>
          <a:stretch>
            <a:fillRect/>
          </a:stretch>
        </p:blipFill>
        <p:spPr>
          <a:xfrm>
            <a:off x="12266625" y="3854737"/>
            <a:ext cx="488568" cy="776618"/>
          </a:xfrm>
          <a:prstGeom prst="rect">
            <a:avLst/>
          </a:prstGeom>
        </p:spPr>
      </p:pic>
      <p:pic>
        <p:nvPicPr>
          <p:cNvPr id="278" name="Picture 277">
            <a:extLst>
              <a:ext uri="{FF2B5EF4-FFF2-40B4-BE49-F238E27FC236}">
                <a16:creationId xmlns:a16="http://schemas.microsoft.com/office/drawing/2014/main" id="{61947E1B-1141-D548-95FF-CD2A8813296D}"/>
              </a:ext>
            </a:extLst>
          </p:cNvPr>
          <p:cNvPicPr>
            <a:picLocks noChangeAspect="1"/>
          </p:cNvPicPr>
          <p:nvPr/>
        </p:nvPicPr>
        <p:blipFill>
          <a:blip r:embed="rId6" cstate="email">
            <a:lum bright="70000" contrast="-70000"/>
            <a:extLst>
              <a:ext uri="{28A0092B-C50C-407E-A947-70E740481C1C}">
                <a14:useLocalDpi xmlns:a14="http://schemas.microsoft.com/office/drawing/2010/main"/>
              </a:ext>
            </a:extLst>
          </a:blip>
          <a:stretch>
            <a:fillRect/>
          </a:stretch>
        </p:blipFill>
        <p:spPr>
          <a:xfrm>
            <a:off x="7408458" y="3847418"/>
            <a:ext cx="488568" cy="776618"/>
          </a:xfrm>
          <a:prstGeom prst="rect">
            <a:avLst/>
          </a:prstGeom>
        </p:spPr>
      </p:pic>
      <p:cxnSp>
        <p:nvCxnSpPr>
          <p:cNvPr id="279" name="Straight Connector 278">
            <a:extLst>
              <a:ext uri="{FF2B5EF4-FFF2-40B4-BE49-F238E27FC236}">
                <a16:creationId xmlns:a16="http://schemas.microsoft.com/office/drawing/2014/main" id="{DB9504D5-C2F6-5247-9BBE-03494B4082A3}"/>
              </a:ext>
            </a:extLst>
          </p:cNvPr>
          <p:cNvCxnSpPr>
            <a:cxnSpLocks/>
            <a:stCxn id="278" idx="2"/>
          </p:cNvCxnSpPr>
          <p:nvPr/>
        </p:nvCxnSpPr>
        <p:spPr>
          <a:xfrm>
            <a:off x="7652742" y="4624035"/>
            <a:ext cx="0" cy="149442"/>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cxnSp>
        <p:nvCxnSpPr>
          <p:cNvPr id="280" name="Straight Connector 279">
            <a:extLst>
              <a:ext uri="{FF2B5EF4-FFF2-40B4-BE49-F238E27FC236}">
                <a16:creationId xmlns:a16="http://schemas.microsoft.com/office/drawing/2014/main" id="{CB078DB4-0D7E-0143-B41A-CA1CFF2CCCAD}"/>
              </a:ext>
            </a:extLst>
          </p:cNvPr>
          <p:cNvCxnSpPr>
            <a:cxnSpLocks/>
          </p:cNvCxnSpPr>
          <p:nvPr/>
        </p:nvCxnSpPr>
        <p:spPr>
          <a:xfrm>
            <a:off x="12509417" y="4631356"/>
            <a:ext cx="1493" cy="134501"/>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sp>
        <p:nvSpPr>
          <p:cNvPr id="281" name="TextBox 280">
            <a:extLst>
              <a:ext uri="{FF2B5EF4-FFF2-40B4-BE49-F238E27FC236}">
                <a16:creationId xmlns:a16="http://schemas.microsoft.com/office/drawing/2014/main" id="{B9D6D6B3-88D4-1B44-A8A8-6552C568BF1C}"/>
              </a:ext>
            </a:extLst>
          </p:cNvPr>
          <p:cNvSpPr txBox="1"/>
          <p:nvPr/>
        </p:nvSpPr>
        <p:spPr>
          <a:xfrm>
            <a:off x="11811886" y="3563658"/>
            <a:ext cx="1370544" cy="274306"/>
          </a:xfrm>
          <a:prstGeom prst="rect">
            <a:avLst/>
          </a:prstGeom>
          <a:noFill/>
        </p:spPr>
        <p:txBody>
          <a:bodyPr wrap="square" rtlCol="0">
            <a:spAutoFit/>
          </a:bodyPr>
          <a:lstStyle>
            <a:defPPr>
              <a:defRPr lang="en-US"/>
            </a:defPPr>
            <a:lvl1pPr>
              <a:defRPr sz="1800">
                <a:solidFill>
                  <a:schemeClr val="accent6">
                    <a:lumMod val="50000"/>
                  </a:schemeClr>
                </a:solidFill>
              </a:defRPr>
            </a:lvl1pPr>
          </a:lstStyle>
          <a:p>
            <a:pPr algn="ctr" defTabSz="1218528">
              <a:lnSpc>
                <a:spcPts val="1400"/>
              </a:lnSpc>
              <a:defRPr/>
            </a:pPr>
            <a:r>
              <a:rPr lang="en-US" sz="1400" b="1" dirty="0">
                <a:solidFill>
                  <a:srgbClr val="FFFFFF"/>
                </a:solidFill>
                <a:latin typeface="Calibri"/>
              </a:rPr>
              <a:t>Repl. Historian</a:t>
            </a:r>
          </a:p>
        </p:txBody>
      </p:sp>
      <p:cxnSp>
        <p:nvCxnSpPr>
          <p:cNvPr id="286" name="Elbow Connector 285">
            <a:extLst>
              <a:ext uri="{FF2B5EF4-FFF2-40B4-BE49-F238E27FC236}">
                <a16:creationId xmlns:a16="http://schemas.microsoft.com/office/drawing/2014/main" id="{28812AFE-A8FA-C947-9AE9-3AB06F2212E2}"/>
              </a:ext>
            </a:extLst>
          </p:cNvPr>
          <p:cNvCxnSpPr>
            <a:cxnSpLocks/>
            <a:stCxn id="113" idx="1"/>
            <a:endCxn id="282" idx="1"/>
          </p:cNvCxnSpPr>
          <p:nvPr/>
        </p:nvCxnSpPr>
        <p:spPr>
          <a:xfrm rot="10800000" flipH="1" flipV="1">
            <a:off x="5871036" y="3116989"/>
            <a:ext cx="208877" cy="2453174"/>
          </a:xfrm>
          <a:prstGeom prst="bentConnector3">
            <a:avLst>
              <a:gd name="adj1" fmla="val -109443"/>
            </a:avLst>
          </a:prstGeom>
          <a:ln w="25400">
            <a:solidFill>
              <a:srgbClr val="F3383A"/>
            </a:solidFill>
            <a:prstDash val="sysDot"/>
          </a:ln>
          <a:effectLst/>
        </p:spPr>
        <p:style>
          <a:lnRef idx="2">
            <a:schemeClr val="accent1"/>
          </a:lnRef>
          <a:fillRef idx="0">
            <a:schemeClr val="accent1"/>
          </a:fillRef>
          <a:effectRef idx="1">
            <a:schemeClr val="accent1"/>
          </a:effectRef>
          <a:fontRef idx="minor">
            <a:schemeClr val="tx1"/>
          </a:fontRef>
        </p:style>
      </p:cxnSp>
      <p:sp>
        <p:nvSpPr>
          <p:cNvPr id="301" name="TextBox 300">
            <a:extLst>
              <a:ext uri="{FF2B5EF4-FFF2-40B4-BE49-F238E27FC236}">
                <a16:creationId xmlns:a16="http://schemas.microsoft.com/office/drawing/2014/main" id="{F2216E4C-6D8A-4547-A8B7-9CC99216D043}"/>
              </a:ext>
            </a:extLst>
          </p:cNvPr>
          <p:cNvSpPr txBox="1"/>
          <p:nvPr/>
        </p:nvSpPr>
        <p:spPr>
          <a:xfrm>
            <a:off x="14584366" y="2044988"/>
            <a:ext cx="766555" cy="341504"/>
          </a:xfrm>
          <a:prstGeom prst="rect">
            <a:avLst/>
          </a:prstGeom>
          <a:noFill/>
        </p:spPr>
        <p:txBody>
          <a:bodyPr wrap="none" rtlCol="0">
            <a:spAutoFit/>
          </a:bodyPr>
          <a:lstStyle>
            <a:defPPr>
              <a:defRPr lang="en-US"/>
            </a:defPPr>
            <a:lvl1pPr>
              <a:defRPr sz="1800">
                <a:solidFill>
                  <a:schemeClr val="accent6">
                    <a:lumMod val="50000"/>
                  </a:schemeClr>
                </a:solidFill>
              </a:defRPr>
            </a:lvl1pPr>
          </a:lstStyle>
          <a:p>
            <a:pPr algn="ctr" defTabSz="1827701">
              <a:lnSpc>
                <a:spcPts val="2100"/>
              </a:lnSpc>
              <a:defRPr/>
            </a:pPr>
            <a:r>
              <a:rPr lang="en-US" sz="1395" b="1" dirty="0">
                <a:solidFill>
                  <a:srgbClr val="FFFFFF"/>
                </a:solidFill>
                <a:latin typeface="Calibri"/>
              </a:rPr>
              <a:t>Firewall</a:t>
            </a:r>
          </a:p>
        </p:txBody>
      </p:sp>
      <p:pic>
        <p:nvPicPr>
          <p:cNvPr id="302" name="Picture 301">
            <a:extLst>
              <a:ext uri="{FF2B5EF4-FFF2-40B4-BE49-F238E27FC236}">
                <a16:creationId xmlns:a16="http://schemas.microsoft.com/office/drawing/2014/main" id="{F187976C-2A97-364F-A824-CCF42EDCE88F}"/>
              </a:ext>
            </a:extLst>
          </p:cNvPr>
          <p:cNvPicPr>
            <a:picLocks noChangeAspect="1"/>
          </p:cNvPicPr>
          <p:nvPr/>
        </p:nvPicPr>
        <p:blipFill>
          <a:blip r:embed="rId14" cstate="email">
            <a:lum bright="70000" contrast="-70000"/>
            <a:extLst>
              <a:ext uri="{28A0092B-C50C-407E-A947-70E740481C1C}">
                <a14:useLocalDpi xmlns:a14="http://schemas.microsoft.com/office/drawing/2010/main"/>
              </a:ext>
            </a:extLst>
          </a:blip>
          <a:stretch>
            <a:fillRect/>
          </a:stretch>
        </p:blipFill>
        <p:spPr>
          <a:xfrm>
            <a:off x="14666762" y="2409020"/>
            <a:ext cx="617973" cy="576774"/>
          </a:xfrm>
          <a:prstGeom prst="rect">
            <a:avLst/>
          </a:prstGeom>
        </p:spPr>
      </p:pic>
      <p:cxnSp>
        <p:nvCxnSpPr>
          <p:cNvPr id="307" name="Elbow Connector 306">
            <a:extLst>
              <a:ext uri="{FF2B5EF4-FFF2-40B4-BE49-F238E27FC236}">
                <a16:creationId xmlns:a16="http://schemas.microsoft.com/office/drawing/2014/main" id="{1B7C2429-6958-8644-B4EE-5B5E12784318}"/>
              </a:ext>
            </a:extLst>
          </p:cNvPr>
          <p:cNvCxnSpPr>
            <a:cxnSpLocks/>
            <a:stCxn id="302" idx="3"/>
            <a:endCxn id="312" idx="1"/>
          </p:cNvCxnSpPr>
          <p:nvPr/>
        </p:nvCxnSpPr>
        <p:spPr>
          <a:xfrm flipV="1">
            <a:off x="15284737" y="2694542"/>
            <a:ext cx="518468" cy="2867"/>
          </a:xfrm>
          <a:prstGeom prst="bentConnector3">
            <a:avLst>
              <a:gd name="adj1" fmla="val 50000"/>
            </a:avLst>
          </a:prstGeom>
          <a:ln w="25400">
            <a:solidFill>
              <a:srgbClr val="F3383A"/>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10" name="Straight Connector 309">
            <a:extLst>
              <a:ext uri="{FF2B5EF4-FFF2-40B4-BE49-F238E27FC236}">
                <a16:creationId xmlns:a16="http://schemas.microsoft.com/office/drawing/2014/main" id="{AADA314C-1513-F043-9023-87116591225E}"/>
              </a:ext>
            </a:extLst>
          </p:cNvPr>
          <p:cNvCxnSpPr>
            <a:cxnSpLocks/>
          </p:cNvCxnSpPr>
          <p:nvPr/>
        </p:nvCxnSpPr>
        <p:spPr>
          <a:xfrm flipH="1">
            <a:off x="9830659" y="3279620"/>
            <a:ext cx="11103" cy="1457991"/>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sp>
        <p:nvSpPr>
          <p:cNvPr id="311" name="TextBox 310">
            <a:extLst>
              <a:ext uri="{FF2B5EF4-FFF2-40B4-BE49-F238E27FC236}">
                <a16:creationId xmlns:a16="http://schemas.microsoft.com/office/drawing/2014/main" id="{5C80D31F-44CE-6048-88D0-385B53D0671D}"/>
              </a:ext>
            </a:extLst>
          </p:cNvPr>
          <p:cNvSpPr txBox="1"/>
          <p:nvPr/>
        </p:nvSpPr>
        <p:spPr>
          <a:xfrm>
            <a:off x="15553816" y="2076937"/>
            <a:ext cx="1483680" cy="453842"/>
          </a:xfrm>
          <a:prstGeom prst="rect">
            <a:avLst/>
          </a:prstGeom>
          <a:noFill/>
        </p:spPr>
        <p:txBody>
          <a:bodyPr wrap="square" rtlCol="0">
            <a:spAutoFit/>
          </a:bodyPr>
          <a:lstStyle>
            <a:defPPr>
              <a:defRPr lang="en-US"/>
            </a:defPPr>
            <a:lvl1pPr algn="ctr" defTabSz="1218528">
              <a:lnSpc>
                <a:spcPts val="1400"/>
              </a:lnSpc>
              <a:defRPr sz="1400">
                <a:solidFill>
                  <a:schemeClr val="accent4"/>
                </a:solidFill>
                <a:latin typeface="Calibri"/>
              </a:defRPr>
            </a:lvl1pPr>
          </a:lstStyle>
          <a:p>
            <a:r>
              <a:rPr lang="en-US" dirty="0">
                <a:solidFill>
                  <a:schemeClr val="accent2"/>
                </a:solidFill>
              </a:rPr>
              <a:t>Secure Remote </a:t>
            </a:r>
          </a:p>
          <a:p>
            <a:r>
              <a:rPr lang="en-US" dirty="0">
                <a:solidFill>
                  <a:schemeClr val="accent2"/>
                </a:solidFill>
              </a:rPr>
              <a:t>Access (Central)</a:t>
            </a:r>
          </a:p>
        </p:txBody>
      </p:sp>
      <p:pic>
        <p:nvPicPr>
          <p:cNvPr id="312" name="Picture 311">
            <a:extLst>
              <a:ext uri="{FF2B5EF4-FFF2-40B4-BE49-F238E27FC236}">
                <a16:creationId xmlns:a16="http://schemas.microsoft.com/office/drawing/2014/main" id="{B897BA0A-BDC5-1842-9042-2F994791D147}"/>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5803205" y="2512623"/>
            <a:ext cx="984908" cy="363837"/>
          </a:xfrm>
          <a:prstGeom prst="rect">
            <a:avLst/>
          </a:prstGeom>
        </p:spPr>
      </p:pic>
      <p:cxnSp>
        <p:nvCxnSpPr>
          <p:cNvPr id="320" name="Straight Connector 319">
            <a:extLst>
              <a:ext uri="{FF2B5EF4-FFF2-40B4-BE49-F238E27FC236}">
                <a16:creationId xmlns:a16="http://schemas.microsoft.com/office/drawing/2014/main" id="{6D67130B-F01D-594F-BC2D-9746A67BB293}"/>
              </a:ext>
            </a:extLst>
          </p:cNvPr>
          <p:cNvCxnSpPr>
            <a:cxnSpLocks noChangeAspect="1"/>
          </p:cNvCxnSpPr>
          <p:nvPr/>
        </p:nvCxnSpPr>
        <p:spPr>
          <a:xfrm flipV="1">
            <a:off x="7555118" y="3267898"/>
            <a:ext cx="6372000" cy="2"/>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grpSp>
        <p:nvGrpSpPr>
          <p:cNvPr id="324" name="Group 323">
            <a:extLst>
              <a:ext uri="{FF2B5EF4-FFF2-40B4-BE49-F238E27FC236}">
                <a16:creationId xmlns:a16="http://schemas.microsoft.com/office/drawing/2014/main" id="{6E2B9188-DF52-9241-A1B5-0F71ED0D28F9}"/>
              </a:ext>
            </a:extLst>
          </p:cNvPr>
          <p:cNvGrpSpPr>
            <a:grpSpLocks noChangeAspect="1"/>
          </p:cNvGrpSpPr>
          <p:nvPr/>
        </p:nvGrpSpPr>
        <p:grpSpPr>
          <a:xfrm flipH="1">
            <a:off x="10358207" y="2413026"/>
            <a:ext cx="510666" cy="635261"/>
            <a:chOff x="14121668" y="2665401"/>
            <a:chExt cx="446956" cy="556006"/>
          </a:xfrm>
        </p:grpSpPr>
        <p:pic>
          <p:nvPicPr>
            <p:cNvPr id="325" name="Picture 324">
              <a:extLst>
                <a:ext uri="{FF2B5EF4-FFF2-40B4-BE49-F238E27FC236}">
                  <a16:creationId xmlns:a16="http://schemas.microsoft.com/office/drawing/2014/main" id="{DCA9F2C5-50FF-AA4F-821E-031113455196}"/>
                </a:ext>
              </a:extLst>
            </p:cNvPr>
            <p:cNvPicPr>
              <a:picLocks noChangeAspect="1"/>
            </p:cNvPicPr>
            <p:nvPr/>
          </p:nvPicPr>
          <p:blipFill>
            <a:blip r:embed="rId16" cstate="screen">
              <a:extLst>
                <a:ext uri="{BEBA8EAE-BF5A-486C-A8C5-ECC9F3942E4B}">
                  <a14:imgProps xmlns:a14="http://schemas.microsoft.com/office/drawing/2010/main">
                    <a14:imgLayer r:embed="rId17">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4324763" y="2861712"/>
              <a:ext cx="243861" cy="359695"/>
            </a:xfrm>
            <a:prstGeom prst="rect">
              <a:avLst/>
            </a:prstGeom>
          </p:spPr>
        </p:pic>
        <p:pic>
          <p:nvPicPr>
            <p:cNvPr id="326" name="Picture 325">
              <a:extLst>
                <a:ext uri="{FF2B5EF4-FFF2-40B4-BE49-F238E27FC236}">
                  <a16:creationId xmlns:a16="http://schemas.microsoft.com/office/drawing/2014/main" id="{3378CFB8-AC90-DF4D-807C-54252DB32164}"/>
                </a:ext>
              </a:extLst>
            </p:cNvPr>
            <p:cNvPicPr>
              <a:picLocks noChangeAspect="1"/>
            </p:cNvPicPr>
            <p:nvPr/>
          </p:nvPicPr>
          <p:blipFill>
            <a:blip r:embed="rId16" cstate="screen">
              <a:extLst>
                <a:ext uri="{BEBA8EAE-BF5A-486C-A8C5-ECC9F3942E4B}">
                  <a14:imgProps xmlns:a14="http://schemas.microsoft.com/office/drawing/2010/main">
                    <a14:imgLayer r:embed="rId17">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4121668" y="2665401"/>
              <a:ext cx="243861" cy="359695"/>
            </a:xfrm>
            <a:prstGeom prst="rect">
              <a:avLst/>
            </a:prstGeom>
          </p:spPr>
        </p:pic>
      </p:grpSp>
      <p:sp>
        <p:nvSpPr>
          <p:cNvPr id="330" name="TextBox 329">
            <a:extLst>
              <a:ext uri="{FF2B5EF4-FFF2-40B4-BE49-F238E27FC236}">
                <a16:creationId xmlns:a16="http://schemas.microsoft.com/office/drawing/2014/main" id="{3CB12F0C-0A72-984C-85E8-40C8FC67917C}"/>
              </a:ext>
            </a:extLst>
          </p:cNvPr>
          <p:cNvSpPr txBox="1"/>
          <p:nvPr/>
        </p:nvSpPr>
        <p:spPr>
          <a:xfrm>
            <a:off x="5673527" y="4967782"/>
            <a:ext cx="1603958" cy="453842"/>
          </a:xfrm>
          <a:prstGeom prst="rect">
            <a:avLst/>
          </a:prstGeom>
          <a:noFill/>
        </p:spPr>
        <p:txBody>
          <a:bodyPr wrap="square" rtlCol="0">
            <a:spAutoFit/>
          </a:bodyPr>
          <a:lstStyle>
            <a:defPPr>
              <a:defRPr lang="en-US"/>
            </a:defPPr>
            <a:lvl1pPr algn="ctr" defTabSz="1218528">
              <a:lnSpc>
                <a:spcPts val="1400"/>
              </a:lnSpc>
              <a:defRPr sz="1400">
                <a:solidFill>
                  <a:schemeClr val="accent4"/>
                </a:solidFill>
                <a:latin typeface="Calibri"/>
              </a:defRPr>
            </a:lvl1pPr>
          </a:lstStyle>
          <a:p>
            <a:r>
              <a:rPr lang="en-US" dirty="0">
                <a:solidFill>
                  <a:schemeClr val="accent2"/>
                </a:solidFill>
              </a:rPr>
              <a:t>Continuous Threat Detection</a:t>
            </a:r>
          </a:p>
        </p:txBody>
      </p:sp>
      <p:cxnSp>
        <p:nvCxnSpPr>
          <p:cNvPr id="362" name="Elbow Connector 361">
            <a:extLst>
              <a:ext uri="{FF2B5EF4-FFF2-40B4-BE49-F238E27FC236}">
                <a16:creationId xmlns:a16="http://schemas.microsoft.com/office/drawing/2014/main" id="{1C062A96-4A41-C244-8AF0-C9920DE70F9D}"/>
              </a:ext>
            </a:extLst>
          </p:cNvPr>
          <p:cNvCxnSpPr>
            <a:cxnSpLocks/>
          </p:cNvCxnSpPr>
          <p:nvPr/>
        </p:nvCxnSpPr>
        <p:spPr>
          <a:xfrm rot="5400000">
            <a:off x="8807397" y="8261993"/>
            <a:ext cx="216890" cy="124134"/>
          </a:xfrm>
          <a:prstGeom prst="bentConnector3">
            <a:avLst>
              <a:gd name="adj1" fmla="val 50000"/>
            </a:avLst>
          </a:prstGeom>
          <a:ln w="19050">
            <a:solidFill>
              <a:srgbClr val="00AEEF"/>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63" name="Elbow Connector 362">
            <a:extLst>
              <a:ext uri="{FF2B5EF4-FFF2-40B4-BE49-F238E27FC236}">
                <a16:creationId xmlns:a16="http://schemas.microsoft.com/office/drawing/2014/main" id="{FBB49C11-8D0C-864E-86C0-6A26AAC2C0EB}"/>
              </a:ext>
            </a:extLst>
          </p:cNvPr>
          <p:cNvCxnSpPr>
            <a:cxnSpLocks/>
          </p:cNvCxnSpPr>
          <p:nvPr/>
        </p:nvCxnSpPr>
        <p:spPr>
          <a:xfrm rot="5400000">
            <a:off x="11196692" y="8261991"/>
            <a:ext cx="216890" cy="124137"/>
          </a:xfrm>
          <a:prstGeom prst="bentConnector3">
            <a:avLst>
              <a:gd name="adj1" fmla="val 50000"/>
            </a:avLst>
          </a:prstGeom>
          <a:ln w="19050">
            <a:solidFill>
              <a:srgbClr val="00AEEF"/>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64" name="Elbow Connector 363">
            <a:extLst>
              <a:ext uri="{FF2B5EF4-FFF2-40B4-BE49-F238E27FC236}">
                <a16:creationId xmlns:a16="http://schemas.microsoft.com/office/drawing/2014/main" id="{43D84EBB-DC00-2743-A065-C5899EB1B2C7}"/>
              </a:ext>
            </a:extLst>
          </p:cNvPr>
          <p:cNvCxnSpPr>
            <a:cxnSpLocks/>
          </p:cNvCxnSpPr>
          <p:nvPr/>
        </p:nvCxnSpPr>
        <p:spPr>
          <a:xfrm rot="5400000">
            <a:off x="13178232" y="8261989"/>
            <a:ext cx="216893" cy="124139"/>
          </a:xfrm>
          <a:prstGeom prst="bentConnector3">
            <a:avLst>
              <a:gd name="adj1" fmla="val 50000"/>
            </a:avLst>
          </a:prstGeom>
          <a:ln w="19050">
            <a:solidFill>
              <a:srgbClr val="00AEEF"/>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65" name="Straight Connector 364">
            <a:extLst>
              <a:ext uri="{FF2B5EF4-FFF2-40B4-BE49-F238E27FC236}">
                <a16:creationId xmlns:a16="http://schemas.microsoft.com/office/drawing/2014/main" id="{B36A5E3F-1745-3142-83C3-8F89DC00F5E5}"/>
              </a:ext>
            </a:extLst>
          </p:cNvPr>
          <p:cNvCxnSpPr>
            <a:cxnSpLocks/>
            <a:stCxn id="233" idx="1"/>
            <a:endCxn id="114" idx="3"/>
          </p:cNvCxnSpPr>
          <p:nvPr/>
        </p:nvCxnSpPr>
        <p:spPr>
          <a:xfrm flipH="1" flipV="1">
            <a:off x="6518188" y="2742360"/>
            <a:ext cx="618515" cy="4589"/>
          </a:xfrm>
          <a:prstGeom prst="line">
            <a:avLst/>
          </a:prstGeom>
          <a:ln w="25400">
            <a:solidFill>
              <a:srgbClr val="F3383A"/>
            </a:solidFill>
            <a:prstDash val="sysDot"/>
          </a:ln>
          <a:effectLst/>
        </p:spPr>
        <p:style>
          <a:lnRef idx="2">
            <a:schemeClr val="accent1"/>
          </a:lnRef>
          <a:fillRef idx="0">
            <a:schemeClr val="accent1"/>
          </a:fillRef>
          <a:effectRef idx="1">
            <a:schemeClr val="accent1"/>
          </a:effectRef>
          <a:fontRef idx="minor">
            <a:schemeClr val="tx1"/>
          </a:fontRef>
        </p:style>
      </p:cxnSp>
      <p:sp>
        <p:nvSpPr>
          <p:cNvPr id="158" name="TextBox 157">
            <a:extLst>
              <a:ext uri="{FF2B5EF4-FFF2-40B4-BE49-F238E27FC236}">
                <a16:creationId xmlns:a16="http://schemas.microsoft.com/office/drawing/2014/main" id="{176A2DB2-5A49-8D42-B99D-8AB6D1E218C5}"/>
              </a:ext>
            </a:extLst>
          </p:cNvPr>
          <p:cNvSpPr txBox="1"/>
          <p:nvPr/>
        </p:nvSpPr>
        <p:spPr>
          <a:xfrm>
            <a:off x="9778105" y="4477863"/>
            <a:ext cx="677558" cy="274306"/>
          </a:xfrm>
          <a:prstGeom prst="rect">
            <a:avLst/>
          </a:prstGeom>
          <a:noFill/>
        </p:spPr>
        <p:txBody>
          <a:bodyPr wrap="none" rtlCol="0">
            <a:spAutoFit/>
          </a:bodyPr>
          <a:lstStyle>
            <a:defPPr>
              <a:defRPr lang="en-US"/>
            </a:defPPr>
            <a:lvl1pPr>
              <a:defRPr sz="1800">
                <a:solidFill>
                  <a:schemeClr val="accent6">
                    <a:lumMod val="50000"/>
                  </a:schemeClr>
                </a:solidFill>
              </a:defRPr>
            </a:lvl1pPr>
          </a:lstStyle>
          <a:p>
            <a:pPr algn="ctr" defTabSz="1218528" rtl="1">
              <a:lnSpc>
                <a:spcPts val="1400"/>
              </a:lnSpc>
              <a:defRPr/>
            </a:pPr>
            <a:r>
              <a:rPr lang="en-US" sz="1400" b="1" dirty="0">
                <a:solidFill>
                  <a:srgbClr val="FFFFFF"/>
                </a:solidFill>
                <a:latin typeface="Calibri"/>
              </a:rPr>
              <a:t>Switch</a:t>
            </a:r>
          </a:p>
        </p:txBody>
      </p:sp>
      <p:cxnSp>
        <p:nvCxnSpPr>
          <p:cNvPr id="173" name="Elbow Connector 172">
            <a:extLst>
              <a:ext uri="{FF2B5EF4-FFF2-40B4-BE49-F238E27FC236}">
                <a16:creationId xmlns:a16="http://schemas.microsoft.com/office/drawing/2014/main" id="{BBE2D2E7-9702-1243-B03C-37A01FDBCD7B}"/>
              </a:ext>
            </a:extLst>
          </p:cNvPr>
          <p:cNvCxnSpPr>
            <a:cxnSpLocks/>
            <a:stCxn id="166" idx="1"/>
          </p:cNvCxnSpPr>
          <p:nvPr/>
        </p:nvCxnSpPr>
        <p:spPr>
          <a:xfrm rot="10800000" flipV="1">
            <a:off x="6871094" y="4867679"/>
            <a:ext cx="2790182" cy="625224"/>
          </a:xfrm>
          <a:prstGeom prst="bentConnector3">
            <a:avLst>
              <a:gd name="adj1" fmla="val 50000"/>
            </a:avLst>
          </a:prstGeom>
          <a:ln w="19050">
            <a:solidFill>
              <a:srgbClr val="1BADFF"/>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84" name="Straight Connector 183">
            <a:extLst>
              <a:ext uri="{FF2B5EF4-FFF2-40B4-BE49-F238E27FC236}">
                <a16:creationId xmlns:a16="http://schemas.microsoft.com/office/drawing/2014/main" id="{FEBE129C-3A71-7D41-84FD-C35A0690B14A}"/>
              </a:ext>
            </a:extLst>
          </p:cNvPr>
          <p:cNvCxnSpPr>
            <a:cxnSpLocks noChangeAspect="1"/>
          </p:cNvCxnSpPr>
          <p:nvPr/>
        </p:nvCxnSpPr>
        <p:spPr>
          <a:xfrm>
            <a:off x="7644774" y="4782752"/>
            <a:ext cx="2016000" cy="0"/>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cxnSp>
        <p:nvCxnSpPr>
          <p:cNvPr id="191" name="Elbow Connector 190">
            <a:extLst>
              <a:ext uri="{FF2B5EF4-FFF2-40B4-BE49-F238E27FC236}">
                <a16:creationId xmlns:a16="http://schemas.microsoft.com/office/drawing/2014/main" id="{C340D5E4-D0A8-A244-856C-D078082F3B61}"/>
              </a:ext>
            </a:extLst>
          </p:cNvPr>
          <p:cNvCxnSpPr>
            <a:cxnSpLocks/>
          </p:cNvCxnSpPr>
          <p:nvPr/>
        </p:nvCxnSpPr>
        <p:spPr>
          <a:xfrm rot="10800000" flipV="1">
            <a:off x="11285446" y="2721470"/>
            <a:ext cx="3381317" cy="785151"/>
          </a:xfrm>
          <a:prstGeom prst="bentConnector3">
            <a:avLst>
              <a:gd name="adj1" fmla="val 10148"/>
            </a:avLst>
          </a:prstGeom>
          <a:ln w="19050">
            <a:solidFill>
              <a:srgbClr val="00AEEF"/>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03" name="Straight Connector 202">
            <a:extLst>
              <a:ext uri="{FF2B5EF4-FFF2-40B4-BE49-F238E27FC236}">
                <a16:creationId xmlns:a16="http://schemas.microsoft.com/office/drawing/2014/main" id="{008236CF-C3BF-0144-9ED3-1607BA917177}"/>
              </a:ext>
            </a:extLst>
          </p:cNvPr>
          <p:cNvCxnSpPr>
            <a:cxnSpLocks/>
          </p:cNvCxnSpPr>
          <p:nvPr/>
        </p:nvCxnSpPr>
        <p:spPr>
          <a:xfrm>
            <a:off x="9830659" y="5003420"/>
            <a:ext cx="0" cy="2268884"/>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cxnSp>
        <p:nvCxnSpPr>
          <p:cNvPr id="219" name="Straight Connector 218">
            <a:extLst>
              <a:ext uri="{FF2B5EF4-FFF2-40B4-BE49-F238E27FC236}">
                <a16:creationId xmlns:a16="http://schemas.microsoft.com/office/drawing/2014/main" id="{766DEA4F-3B7C-954C-8C0C-5230A957832D}"/>
              </a:ext>
            </a:extLst>
          </p:cNvPr>
          <p:cNvCxnSpPr>
            <a:cxnSpLocks/>
          </p:cNvCxnSpPr>
          <p:nvPr/>
        </p:nvCxnSpPr>
        <p:spPr>
          <a:xfrm flipH="1">
            <a:off x="10098378" y="7584450"/>
            <a:ext cx="2544" cy="173565"/>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sp>
        <p:nvSpPr>
          <p:cNvPr id="233" name="Rectangle 232">
            <a:extLst>
              <a:ext uri="{FF2B5EF4-FFF2-40B4-BE49-F238E27FC236}">
                <a16:creationId xmlns:a16="http://schemas.microsoft.com/office/drawing/2014/main" id="{0C384A78-47DC-BB4A-817A-C89BBA40C173}"/>
              </a:ext>
            </a:extLst>
          </p:cNvPr>
          <p:cNvSpPr/>
          <p:nvPr/>
        </p:nvSpPr>
        <p:spPr>
          <a:xfrm>
            <a:off x="7136703" y="2122622"/>
            <a:ext cx="3899353" cy="1248653"/>
          </a:xfrm>
          <a:prstGeom prst="rect">
            <a:avLst/>
          </a:prstGeom>
          <a:noFill/>
          <a:ln w="12700">
            <a:solidFill>
              <a:schemeClr val="bg2">
                <a:lumMod val="25000"/>
                <a:lumOff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78">
              <a:defRPr/>
            </a:pPr>
            <a:endParaRPr lang="en-US" sz="5400" dirty="0">
              <a:solidFill>
                <a:srgbClr val="303030"/>
              </a:solidFill>
              <a:latin typeface="Calibri"/>
            </a:endParaRPr>
          </a:p>
        </p:txBody>
      </p:sp>
      <p:cxnSp>
        <p:nvCxnSpPr>
          <p:cNvPr id="248" name="Straight Connector 247">
            <a:extLst>
              <a:ext uri="{FF2B5EF4-FFF2-40B4-BE49-F238E27FC236}">
                <a16:creationId xmlns:a16="http://schemas.microsoft.com/office/drawing/2014/main" id="{CDA29633-FB31-DD46-AA64-322555A1D001}"/>
              </a:ext>
            </a:extLst>
          </p:cNvPr>
          <p:cNvCxnSpPr>
            <a:cxnSpLocks/>
          </p:cNvCxnSpPr>
          <p:nvPr/>
        </p:nvCxnSpPr>
        <p:spPr>
          <a:xfrm flipH="1">
            <a:off x="7820442" y="7321862"/>
            <a:ext cx="1236" cy="111281"/>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pic>
        <p:nvPicPr>
          <p:cNvPr id="249" name="Picture 248">
            <a:extLst>
              <a:ext uri="{FF2B5EF4-FFF2-40B4-BE49-F238E27FC236}">
                <a16:creationId xmlns:a16="http://schemas.microsoft.com/office/drawing/2014/main" id="{AB930517-280A-7844-9D94-4FA41AD84DFB}"/>
              </a:ext>
            </a:extLst>
          </p:cNvPr>
          <p:cNvPicPr>
            <a:picLocks noChangeAspect="1"/>
          </p:cNvPicPr>
          <p:nvPr/>
        </p:nvPicPr>
        <p:blipFill>
          <a:blip r:embed="rId6" cstate="email">
            <a:lum bright="70000" contrast="-70000"/>
            <a:extLst>
              <a:ext uri="{28A0092B-C50C-407E-A947-70E740481C1C}">
                <a14:useLocalDpi xmlns:a14="http://schemas.microsoft.com/office/drawing/2010/main"/>
              </a:ext>
            </a:extLst>
          </a:blip>
          <a:stretch>
            <a:fillRect/>
          </a:stretch>
        </p:blipFill>
        <p:spPr>
          <a:xfrm>
            <a:off x="6782894" y="6626750"/>
            <a:ext cx="425411" cy="695394"/>
          </a:xfrm>
          <a:prstGeom prst="rect">
            <a:avLst/>
          </a:prstGeom>
        </p:spPr>
      </p:pic>
      <p:sp>
        <p:nvSpPr>
          <p:cNvPr id="250" name="TextBox 249">
            <a:extLst>
              <a:ext uri="{FF2B5EF4-FFF2-40B4-BE49-F238E27FC236}">
                <a16:creationId xmlns:a16="http://schemas.microsoft.com/office/drawing/2014/main" id="{5F2B8435-3DA0-914B-AC89-F5D65FEFD346}"/>
              </a:ext>
            </a:extLst>
          </p:cNvPr>
          <p:cNvSpPr txBox="1"/>
          <p:nvPr/>
        </p:nvSpPr>
        <p:spPr>
          <a:xfrm>
            <a:off x="6404710" y="6369886"/>
            <a:ext cx="1134157" cy="274306"/>
          </a:xfrm>
          <a:prstGeom prst="rect">
            <a:avLst/>
          </a:prstGeom>
          <a:noFill/>
        </p:spPr>
        <p:txBody>
          <a:bodyPr wrap="none" rtlCol="0">
            <a:spAutoFit/>
          </a:bodyPr>
          <a:lstStyle>
            <a:defPPr>
              <a:defRPr lang="en-US"/>
            </a:defPPr>
            <a:lvl1pPr>
              <a:defRPr sz="1800">
                <a:solidFill>
                  <a:schemeClr val="accent6">
                    <a:lumMod val="50000"/>
                  </a:schemeClr>
                </a:solidFill>
              </a:defRPr>
            </a:lvl1pPr>
          </a:lstStyle>
          <a:p>
            <a:pPr algn="ctr" defTabSz="1218528">
              <a:lnSpc>
                <a:spcPts val="1400"/>
              </a:lnSpc>
              <a:defRPr/>
            </a:pPr>
            <a:r>
              <a:rPr lang="en-US" sz="1400" b="1" dirty="0">
                <a:solidFill>
                  <a:srgbClr val="FFFFFF"/>
                </a:solidFill>
                <a:latin typeface="Calibri"/>
              </a:rPr>
              <a:t>Scada Server</a:t>
            </a:r>
          </a:p>
        </p:txBody>
      </p:sp>
      <p:pic>
        <p:nvPicPr>
          <p:cNvPr id="251" name="Picture 250">
            <a:extLst>
              <a:ext uri="{FF2B5EF4-FFF2-40B4-BE49-F238E27FC236}">
                <a16:creationId xmlns:a16="http://schemas.microsoft.com/office/drawing/2014/main" id="{7F37D698-4F40-6544-B283-A3DD48846A16}"/>
              </a:ext>
            </a:extLst>
          </p:cNvPr>
          <p:cNvPicPr>
            <a:picLocks noChangeAspect="1"/>
          </p:cNvPicPr>
          <p:nvPr/>
        </p:nvPicPr>
        <p:blipFill>
          <a:blip r:embed="rId5" cstate="email">
            <a:lum bright="70000" contrast="-70000"/>
            <a:extLst>
              <a:ext uri="{28A0092B-C50C-407E-A947-70E740481C1C}">
                <a14:useLocalDpi xmlns:a14="http://schemas.microsoft.com/office/drawing/2010/main"/>
              </a:ext>
            </a:extLst>
          </a:blip>
          <a:stretch>
            <a:fillRect/>
          </a:stretch>
        </p:blipFill>
        <p:spPr>
          <a:xfrm>
            <a:off x="7434485" y="6683899"/>
            <a:ext cx="774389" cy="637964"/>
          </a:xfrm>
          <a:prstGeom prst="rect">
            <a:avLst/>
          </a:prstGeom>
        </p:spPr>
      </p:pic>
      <p:sp>
        <p:nvSpPr>
          <p:cNvPr id="252" name="TextBox 251">
            <a:extLst>
              <a:ext uri="{FF2B5EF4-FFF2-40B4-BE49-F238E27FC236}">
                <a16:creationId xmlns:a16="http://schemas.microsoft.com/office/drawing/2014/main" id="{C8716817-BB88-E340-9B77-48B848192302}"/>
              </a:ext>
            </a:extLst>
          </p:cNvPr>
          <p:cNvSpPr txBox="1"/>
          <p:nvPr/>
        </p:nvSpPr>
        <p:spPr>
          <a:xfrm>
            <a:off x="7519387" y="6369886"/>
            <a:ext cx="627231" cy="274306"/>
          </a:xfrm>
          <a:prstGeom prst="rect">
            <a:avLst/>
          </a:prstGeom>
          <a:noFill/>
        </p:spPr>
        <p:txBody>
          <a:bodyPr wrap="square" rtlCol="0">
            <a:spAutoFit/>
          </a:bodyPr>
          <a:lstStyle>
            <a:defPPr>
              <a:defRPr lang="en-US"/>
            </a:defPPr>
            <a:lvl1pPr>
              <a:defRPr sz="1800">
                <a:solidFill>
                  <a:schemeClr val="accent6">
                    <a:lumMod val="50000"/>
                  </a:schemeClr>
                </a:solidFill>
              </a:defRPr>
            </a:lvl1pPr>
          </a:lstStyle>
          <a:p>
            <a:pPr algn="ctr" defTabSz="1218528">
              <a:lnSpc>
                <a:spcPts val="1400"/>
              </a:lnSpc>
              <a:defRPr/>
            </a:pPr>
            <a:r>
              <a:rPr lang="en-US" sz="1400" b="1" dirty="0">
                <a:solidFill>
                  <a:srgbClr val="FFFFFF"/>
                </a:solidFill>
                <a:latin typeface="Calibri"/>
              </a:rPr>
              <a:t>HMI</a:t>
            </a:r>
          </a:p>
        </p:txBody>
      </p:sp>
      <p:cxnSp>
        <p:nvCxnSpPr>
          <p:cNvPr id="257" name="Straight Connector 256">
            <a:extLst>
              <a:ext uri="{FF2B5EF4-FFF2-40B4-BE49-F238E27FC236}">
                <a16:creationId xmlns:a16="http://schemas.microsoft.com/office/drawing/2014/main" id="{8B1AC4B9-7B20-6A43-AD10-9492748CEA97}"/>
              </a:ext>
            </a:extLst>
          </p:cNvPr>
          <p:cNvCxnSpPr>
            <a:cxnSpLocks noChangeAspect="1"/>
          </p:cNvCxnSpPr>
          <p:nvPr/>
        </p:nvCxnSpPr>
        <p:spPr>
          <a:xfrm flipH="1">
            <a:off x="10540214" y="7434485"/>
            <a:ext cx="1584908" cy="0"/>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cxnSp>
        <p:nvCxnSpPr>
          <p:cNvPr id="258" name="Straight Connector 257">
            <a:extLst>
              <a:ext uri="{FF2B5EF4-FFF2-40B4-BE49-F238E27FC236}">
                <a16:creationId xmlns:a16="http://schemas.microsoft.com/office/drawing/2014/main" id="{BA960B46-B5EE-084B-8505-2A2897CDEB29}"/>
              </a:ext>
            </a:extLst>
          </p:cNvPr>
          <p:cNvCxnSpPr>
            <a:cxnSpLocks/>
          </p:cNvCxnSpPr>
          <p:nvPr/>
        </p:nvCxnSpPr>
        <p:spPr>
          <a:xfrm>
            <a:off x="6995596" y="7318127"/>
            <a:ext cx="0" cy="115016"/>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sp>
        <p:nvSpPr>
          <p:cNvPr id="261" name="TextBox 260">
            <a:extLst>
              <a:ext uri="{FF2B5EF4-FFF2-40B4-BE49-F238E27FC236}">
                <a16:creationId xmlns:a16="http://schemas.microsoft.com/office/drawing/2014/main" id="{40A2E28C-C047-5948-9CA6-50747438229F}"/>
              </a:ext>
            </a:extLst>
          </p:cNvPr>
          <p:cNvSpPr txBox="1"/>
          <p:nvPr/>
        </p:nvSpPr>
        <p:spPr>
          <a:xfrm>
            <a:off x="9789997" y="7047867"/>
            <a:ext cx="677558" cy="274306"/>
          </a:xfrm>
          <a:prstGeom prst="rect">
            <a:avLst/>
          </a:prstGeom>
          <a:noFill/>
        </p:spPr>
        <p:txBody>
          <a:bodyPr wrap="none" rtlCol="0">
            <a:spAutoFit/>
          </a:bodyPr>
          <a:lstStyle>
            <a:defPPr>
              <a:defRPr lang="en-US"/>
            </a:defPPr>
            <a:lvl1pPr>
              <a:defRPr sz="1800">
                <a:solidFill>
                  <a:schemeClr val="accent6">
                    <a:lumMod val="50000"/>
                  </a:schemeClr>
                </a:solidFill>
              </a:defRPr>
            </a:lvl1pPr>
          </a:lstStyle>
          <a:p>
            <a:pPr algn="ctr" defTabSz="1218528" rtl="1">
              <a:lnSpc>
                <a:spcPts val="1400"/>
              </a:lnSpc>
              <a:defRPr/>
            </a:pPr>
            <a:r>
              <a:rPr lang="en-US" sz="1400" b="1" dirty="0">
                <a:solidFill>
                  <a:srgbClr val="FFFFFF"/>
                </a:solidFill>
                <a:latin typeface="Calibri"/>
              </a:rPr>
              <a:t>Switch</a:t>
            </a:r>
          </a:p>
        </p:txBody>
      </p:sp>
      <p:cxnSp>
        <p:nvCxnSpPr>
          <p:cNvPr id="262" name="Straight Connector 261">
            <a:extLst>
              <a:ext uri="{FF2B5EF4-FFF2-40B4-BE49-F238E27FC236}">
                <a16:creationId xmlns:a16="http://schemas.microsoft.com/office/drawing/2014/main" id="{7971E3CA-06B2-E94F-AAC5-648CBACFB93C}"/>
              </a:ext>
            </a:extLst>
          </p:cNvPr>
          <p:cNvCxnSpPr>
            <a:cxnSpLocks/>
          </p:cNvCxnSpPr>
          <p:nvPr/>
        </p:nvCxnSpPr>
        <p:spPr>
          <a:xfrm>
            <a:off x="12117274" y="7331409"/>
            <a:ext cx="0" cy="103077"/>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pic>
        <p:nvPicPr>
          <p:cNvPr id="265" name="Picture 264">
            <a:extLst>
              <a:ext uri="{FF2B5EF4-FFF2-40B4-BE49-F238E27FC236}">
                <a16:creationId xmlns:a16="http://schemas.microsoft.com/office/drawing/2014/main" id="{E40E3D1C-BD30-B945-997B-D2FCA4C1872B}"/>
              </a:ext>
            </a:extLst>
          </p:cNvPr>
          <p:cNvPicPr>
            <a:picLocks noChangeAspect="1"/>
          </p:cNvPicPr>
          <p:nvPr/>
        </p:nvPicPr>
        <p:blipFill>
          <a:blip r:embed="rId6" cstate="email">
            <a:lum bright="70000" contrast="-70000"/>
            <a:extLst>
              <a:ext uri="{28A0092B-C50C-407E-A947-70E740481C1C}">
                <a14:useLocalDpi xmlns:a14="http://schemas.microsoft.com/office/drawing/2010/main"/>
              </a:ext>
            </a:extLst>
          </a:blip>
          <a:stretch>
            <a:fillRect/>
          </a:stretch>
        </p:blipFill>
        <p:spPr>
          <a:xfrm>
            <a:off x="11130984" y="6636014"/>
            <a:ext cx="425411" cy="695394"/>
          </a:xfrm>
          <a:prstGeom prst="rect">
            <a:avLst/>
          </a:prstGeom>
        </p:spPr>
      </p:pic>
      <p:sp>
        <p:nvSpPr>
          <p:cNvPr id="266" name="TextBox 265">
            <a:extLst>
              <a:ext uri="{FF2B5EF4-FFF2-40B4-BE49-F238E27FC236}">
                <a16:creationId xmlns:a16="http://schemas.microsoft.com/office/drawing/2014/main" id="{8EE17516-41AF-5F49-81F2-90179C0AAACA}"/>
              </a:ext>
            </a:extLst>
          </p:cNvPr>
          <p:cNvSpPr txBox="1"/>
          <p:nvPr/>
        </p:nvSpPr>
        <p:spPr>
          <a:xfrm>
            <a:off x="10752800" y="6369886"/>
            <a:ext cx="1134157" cy="274306"/>
          </a:xfrm>
          <a:prstGeom prst="rect">
            <a:avLst/>
          </a:prstGeom>
          <a:noFill/>
        </p:spPr>
        <p:txBody>
          <a:bodyPr wrap="none" rtlCol="0">
            <a:spAutoFit/>
          </a:bodyPr>
          <a:lstStyle>
            <a:defPPr>
              <a:defRPr lang="en-US"/>
            </a:defPPr>
            <a:lvl1pPr>
              <a:defRPr sz="1800">
                <a:solidFill>
                  <a:schemeClr val="accent6">
                    <a:lumMod val="50000"/>
                  </a:schemeClr>
                </a:solidFill>
              </a:defRPr>
            </a:lvl1pPr>
          </a:lstStyle>
          <a:p>
            <a:pPr algn="ctr" defTabSz="1218528">
              <a:lnSpc>
                <a:spcPts val="1400"/>
              </a:lnSpc>
              <a:defRPr/>
            </a:pPr>
            <a:r>
              <a:rPr lang="en-US" sz="1400" b="1" dirty="0">
                <a:solidFill>
                  <a:srgbClr val="FFFFFF"/>
                </a:solidFill>
                <a:latin typeface="Calibri"/>
              </a:rPr>
              <a:t>Scada Server</a:t>
            </a:r>
          </a:p>
        </p:txBody>
      </p:sp>
      <p:sp>
        <p:nvSpPr>
          <p:cNvPr id="269" name="TextBox 268">
            <a:extLst>
              <a:ext uri="{FF2B5EF4-FFF2-40B4-BE49-F238E27FC236}">
                <a16:creationId xmlns:a16="http://schemas.microsoft.com/office/drawing/2014/main" id="{76059F5A-5F27-D642-9BD7-289300D69282}"/>
              </a:ext>
            </a:extLst>
          </p:cNvPr>
          <p:cNvSpPr txBox="1"/>
          <p:nvPr/>
        </p:nvSpPr>
        <p:spPr>
          <a:xfrm>
            <a:off x="11806963" y="6369886"/>
            <a:ext cx="627231" cy="274306"/>
          </a:xfrm>
          <a:prstGeom prst="rect">
            <a:avLst/>
          </a:prstGeom>
          <a:noFill/>
        </p:spPr>
        <p:txBody>
          <a:bodyPr wrap="square" rtlCol="0">
            <a:spAutoFit/>
          </a:bodyPr>
          <a:lstStyle>
            <a:defPPr>
              <a:defRPr lang="en-US"/>
            </a:defPPr>
            <a:lvl1pPr>
              <a:defRPr sz="1800">
                <a:solidFill>
                  <a:schemeClr val="accent6">
                    <a:lumMod val="50000"/>
                  </a:schemeClr>
                </a:solidFill>
              </a:defRPr>
            </a:lvl1pPr>
          </a:lstStyle>
          <a:p>
            <a:pPr algn="ctr" defTabSz="1218528">
              <a:lnSpc>
                <a:spcPts val="1400"/>
              </a:lnSpc>
              <a:defRPr/>
            </a:pPr>
            <a:r>
              <a:rPr lang="en-US" sz="1400" b="1" dirty="0">
                <a:solidFill>
                  <a:srgbClr val="FFFFFF"/>
                </a:solidFill>
                <a:latin typeface="Calibri"/>
              </a:rPr>
              <a:t>HMI</a:t>
            </a:r>
          </a:p>
        </p:txBody>
      </p:sp>
      <p:cxnSp>
        <p:nvCxnSpPr>
          <p:cNvPr id="270" name="Straight Connector 269">
            <a:extLst>
              <a:ext uri="{FF2B5EF4-FFF2-40B4-BE49-F238E27FC236}">
                <a16:creationId xmlns:a16="http://schemas.microsoft.com/office/drawing/2014/main" id="{6F757EA4-64F1-D34A-A040-F36616BA8DA4}"/>
              </a:ext>
            </a:extLst>
          </p:cNvPr>
          <p:cNvCxnSpPr>
            <a:cxnSpLocks/>
          </p:cNvCxnSpPr>
          <p:nvPr/>
        </p:nvCxnSpPr>
        <p:spPr>
          <a:xfrm>
            <a:off x="11343687" y="7327391"/>
            <a:ext cx="0" cy="107094"/>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cxnSp>
        <p:nvCxnSpPr>
          <p:cNvPr id="272" name="Straight Connector 271">
            <a:extLst>
              <a:ext uri="{FF2B5EF4-FFF2-40B4-BE49-F238E27FC236}">
                <a16:creationId xmlns:a16="http://schemas.microsoft.com/office/drawing/2014/main" id="{1F3EF35B-3C20-6B41-B6AF-D3CD461D1896}"/>
              </a:ext>
            </a:extLst>
          </p:cNvPr>
          <p:cNvCxnSpPr>
            <a:cxnSpLocks noChangeAspect="1"/>
          </p:cNvCxnSpPr>
          <p:nvPr/>
        </p:nvCxnSpPr>
        <p:spPr>
          <a:xfrm flipH="1">
            <a:off x="6989076" y="7434485"/>
            <a:ext cx="2644838" cy="0"/>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sp>
        <p:nvSpPr>
          <p:cNvPr id="142" name="Rectangle 141">
            <a:extLst>
              <a:ext uri="{FF2B5EF4-FFF2-40B4-BE49-F238E27FC236}">
                <a16:creationId xmlns:a16="http://schemas.microsoft.com/office/drawing/2014/main" id="{D3B1E78C-2F68-8E48-B907-144BAF104AFB}"/>
              </a:ext>
            </a:extLst>
          </p:cNvPr>
          <p:cNvSpPr/>
          <p:nvPr/>
        </p:nvSpPr>
        <p:spPr>
          <a:xfrm>
            <a:off x="2830479" y="8410463"/>
            <a:ext cx="2239200" cy="952295"/>
          </a:xfrm>
          <a:prstGeom prst="rect">
            <a:avLst/>
          </a:prstGeom>
          <a:solidFill>
            <a:schemeClr val="bg1">
              <a:lumMod val="50000"/>
              <a:alpha val="27000"/>
            </a:schemeClr>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218528">
              <a:defRPr/>
            </a:pPr>
            <a:r>
              <a:rPr lang="en-US" sz="2400" b="1" dirty="0">
                <a:solidFill>
                  <a:srgbClr val="EF4138"/>
                </a:solidFill>
                <a:latin typeface="Calibri"/>
              </a:rPr>
              <a:t>Level 0</a:t>
            </a:r>
          </a:p>
          <a:p>
            <a:pPr algn="r" defTabSz="1218528">
              <a:defRPr/>
            </a:pPr>
            <a:r>
              <a:rPr lang="en-US" sz="2000" dirty="0">
                <a:solidFill>
                  <a:srgbClr val="FFFFFF"/>
                </a:solidFill>
                <a:latin typeface="Calibri"/>
              </a:rPr>
              <a:t>Field Devices I/O</a:t>
            </a:r>
          </a:p>
        </p:txBody>
      </p:sp>
      <p:sp>
        <p:nvSpPr>
          <p:cNvPr id="150" name="Rectangle 149">
            <a:extLst>
              <a:ext uri="{FF2B5EF4-FFF2-40B4-BE49-F238E27FC236}">
                <a16:creationId xmlns:a16="http://schemas.microsoft.com/office/drawing/2014/main" id="{9BF01D7A-2256-7441-BDE2-E44F97CD46A4}"/>
              </a:ext>
            </a:extLst>
          </p:cNvPr>
          <p:cNvSpPr/>
          <p:nvPr/>
        </p:nvSpPr>
        <p:spPr>
          <a:xfrm>
            <a:off x="10345612" y="4382350"/>
            <a:ext cx="1718907" cy="276999"/>
          </a:xfrm>
          <a:prstGeom prst="rect">
            <a:avLst/>
          </a:prstGeom>
          <a:effectLst/>
        </p:spPr>
        <p:txBody>
          <a:bodyPr wrap="square">
            <a:spAutoFit/>
          </a:bodyPr>
          <a:lstStyle/>
          <a:p>
            <a:pPr algn="ctr" defTabSz="914078">
              <a:defRPr/>
            </a:pPr>
            <a:r>
              <a:rPr lang="en-US" sz="1200" dirty="0">
                <a:solidFill>
                  <a:srgbClr val="72C5E6"/>
                </a:solidFill>
                <a:latin typeface="Calibri"/>
              </a:rPr>
              <a:t>SSH Reverse Tunneling</a:t>
            </a:r>
          </a:p>
        </p:txBody>
      </p:sp>
      <p:sp>
        <p:nvSpPr>
          <p:cNvPr id="185" name="TextBox 184">
            <a:extLst>
              <a:ext uri="{FF2B5EF4-FFF2-40B4-BE49-F238E27FC236}">
                <a16:creationId xmlns:a16="http://schemas.microsoft.com/office/drawing/2014/main" id="{9D67EDE0-8397-834F-B031-9405DC8D2BBE}"/>
              </a:ext>
            </a:extLst>
          </p:cNvPr>
          <p:cNvSpPr txBox="1"/>
          <p:nvPr/>
        </p:nvSpPr>
        <p:spPr>
          <a:xfrm>
            <a:off x="9950361" y="3547142"/>
            <a:ext cx="1483680" cy="453842"/>
          </a:xfrm>
          <a:prstGeom prst="rect">
            <a:avLst/>
          </a:prstGeom>
          <a:noFill/>
        </p:spPr>
        <p:txBody>
          <a:bodyPr wrap="square" rtlCol="0">
            <a:spAutoFit/>
          </a:bodyPr>
          <a:lstStyle>
            <a:defPPr>
              <a:defRPr lang="en-US"/>
            </a:defPPr>
            <a:lvl1pPr algn="ctr" defTabSz="1218528">
              <a:lnSpc>
                <a:spcPts val="1400"/>
              </a:lnSpc>
              <a:defRPr sz="1400">
                <a:solidFill>
                  <a:schemeClr val="accent4"/>
                </a:solidFill>
                <a:latin typeface="Calibri"/>
              </a:defRPr>
            </a:lvl1pPr>
          </a:lstStyle>
          <a:p>
            <a:r>
              <a:rPr lang="en-US" dirty="0">
                <a:solidFill>
                  <a:schemeClr val="accent2"/>
                </a:solidFill>
              </a:rPr>
              <a:t>Secure Remote </a:t>
            </a:r>
          </a:p>
          <a:p>
            <a:r>
              <a:rPr lang="en-US" dirty="0">
                <a:solidFill>
                  <a:schemeClr val="accent2"/>
                </a:solidFill>
              </a:rPr>
              <a:t>Access (Site)</a:t>
            </a:r>
          </a:p>
        </p:txBody>
      </p:sp>
      <p:pic>
        <p:nvPicPr>
          <p:cNvPr id="190" name="Picture 189">
            <a:extLst>
              <a:ext uri="{FF2B5EF4-FFF2-40B4-BE49-F238E27FC236}">
                <a16:creationId xmlns:a16="http://schemas.microsoft.com/office/drawing/2014/main" id="{8C5737A0-4E50-B248-A4DD-BFEBC2B715EB}"/>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234662" y="3950595"/>
            <a:ext cx="984908" cy="363837"/>
          </a:xfrm>
          <a:prstGeom prst="rect">
            <a:avLst/>
          </a:prstGeom>
        </p:spPr>
      </p:pic>
      <p:cxnSp>
        <p:nvCxnSpPr>
          <p:cNvPr id="193" name="Straight Connector 192">
            <a:extLst>
              <a:ext uri="{FF2B5EF4-FFF2-40B4-BE49-F238E27FC236}">
                <a16:creationId xmlns:a16="http://schemas.microsoft.com/office/drawing/2014/main" id="{B812527C-B02D-6442-8804-F14F8962AE3D}"/>
              </a:ext>
            </a:extLst>
          </p:cNvPr>
          <p:cNvCxnSpPr>
            <a:cxnSpLocks/>
          </p:cNvCxnSpPr>
          <p:nvPr/>
        </p:nvCxnSpPr>
        <p:spPr>
          <a:xfrm>
            <a:off x="10474926" y="4314433"/>
            <a:ext cx="0" cy="416828"/>
          </a:xfrm>
          <a:prstGeom prst="line">
            <a:avLst/>
          </a:prstGeom>
          <a:ln w="15875">
            <a:solidFill>
              <a:schemeClr val="accent1"/>
            </a:solidFill>
            <a:headEnd type="triangle" w="sm" len="sm"/>
            <a:tailEnd type="none" w="sm" len="sm"/>
          </a:ln>
        </p:spPr>
        <p:style>
          <a:lnRef idx="1">
            <a:schemeClr val="accent1"/>
          </a:lnRef>
          <a:fillRef idx="0">
            <a:schemeClr val="accent1"/>
          </a:fillRef>
          <a:effectRef idx="0">
            <a:schemeClr val="accent1"/>
          </a:effectRef>
          <a:fontRef idx="minor">
            <a:schemeClr val="tx1"/>
          </a:fontRef>
        </p:style>
      </p:cxnSp>
      <p:pic>
        <p:nvPicPr>
          <p:cNvPr id="282" name="Picture 281">
            <a:extLst>
              <a:ext uri="{FF2B5EF4-FFF2-40B4-BE49-F238E27FC236}">
                <a16:creationId xmlns:a16="http://schemas.microsoft.com/office/drawing/2014/main" id="{E3D13CE7-9004-2A4D-891C-03420F1F7E7B}"/>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079912" y="5424026"/>
            <a:ext cx="791181" cy="292272"/>
          </a:xfrm>
          <a:prstGeom prst="rect">
            <a:avLst/>
          </a:prstGeom>
        </p:spPr>
      </p:pic>
      <p:cxnSp>
        <p:nvCxnSpPr>
          <p:cNvPr id="264" name="Straight Connector 263">
            <a:extLst>
              <a:ext uri="{FF2B5EF4-FFF2-40B4-BE49-F238E27FC236}">
                <a16:creationId xmlns:a16="http://schemas.microsoft.com/office/drawing/2014/main" id="{4C85DFC3-67D5-954E-AD3E-A857351E2220}"/>
              </a:ext>
            </a:extLst>
          </p:cNvPr>
          <p:cNvCxnSpPr>
            <a:cxnSpLocks noChangeAspect="1"/>
          </p:cNvCxnSpPr>
          <p:nvPr/>
        </p:nvCxnSpPr>
        <p:spPr>
          <a:xfrm flipH="1">
            <a:off x="6562015" y="7756308"/>
            <a:ext cx="6624000" cy="0"/>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sp>
        <p:nvSpPr>
          <p:cNvPr id="199" name="TextBox 198">
            <a:extLst>
              <a:ext uri="{FF2B5EF4-FFF2-40B4-BE49-F238E27FC236}">
                <a16:creationId xmlns:a16="http://schemas.microsoft.com/office/drawing/2014/main" id="{29156C97-3C07-1241-8CF3-924C1B559D8D}"/>
              </a:ext>
            </a:extLst>
          </p:cNvPr>
          <p:cNvSpPr txBox="1"/>
          <p:nvPr/>
        </p:nvSpPr>
        <p:spPr>
          <a:xfrm>
            <a:off x="7708506" y="5255628"/>
            <a:ext cx="581249" cy="274306"/>
          </a:xfrm>
          <a:prstGeom prst="rect">
            <a:avLst/>
          </a:prstGeom>
          <a:noFill/>
        </p:spPr>
        <p:txBody>
          <a:bodyPr wrap="none" rtlCol="0">
            <a:spAutoFit/>
          </a:bodyPr>
          <a:lstStyle>
            <a:defPPr>
              <a:defRPr lang="en-US"/>
            </a:defPPr>
            <a:lvl1pPr>
              <a:defRPr sz="1800">
                <a:solidFill>
                  <a:schemeClr val="accent6">
                    <a:lumMod val="50000"/>
                  </a:schemeClr>
                </a:solidFill>
              </a:defRPr>
            </a:lvl1pPr>
          </a:lstStyle>
          <a:p>
            <a:pPr algn="ctr" defTabSz="1218528">
              <a:lnSpc>
                <a:spcPts val="1400"/>
              </a:lnSpc>
              <a:defRPr/>
            </a:pPr>
            <a:r>
              <a:rPr lang="en-US" sz="1400" b="1" dirty="0">
                <a:solidFill>
                  <a:srgbClr val="FFFFFF"/>
                </a:solidFill>
                <a:latin typeface="Calibri"/>
              </a:rPr>
              <a:t>SPAN</a:t>
            </a:r>
          </a:p>
        </p:txBody>
      </p:sp>
      <p:sp>
        <p:nvSpPr>
          <p:cNvPr id="200" name="TextBox 199">
            <a:extLst>
              <a:ext uri="{FF2B5EF4-FFF2-40B4-BE49-F238E27FC236}">
                <a16:creationId xmlns:a16="http://schemas.microsoft.com/office/drawing/2014/main" id="{893C4CB0-B57A-9D49-BBCB-7A07A8442CEE}"/>
              </a:ext>
            </a:extLst>
          </p:cNvPr>
          <p:cNvSpPr txBox="1"/>
          <p:nvPr/>
        </p:nvSpPr>
        <p:spPr>
          <a:xfrm>
            <a:off x="8314388" y="5395439"/>
            <a:ext cx="1148776" cy="274306"/>
          </a:xfrm>
          <a:prstGeom prst="rect">
            <a:avLst/>
          </a:prstGeom>
          <a:noFill/>
        </p:spPr>
        <p:txBody>
          <a:bodyPr wrap="none" rtlCol="0">
            <a:spAutoFit/>
          </a:bodyPr>
          <a:lstStyle>
            <a:defPPr>
              <a:defRPr lang="en-US"/>
            </a:defPPr>
            <a:lvl1pPr>
              <a:defRPr sz="1800">
                <a:solidFill>
                  <a:schemeClr val="accent6">
                    <a:lumMod val="50000"/>
                  </a:schemeClr>
                </a:solidFill>
              </a:defRPr>
            </a:lvl1pPr>
          </a:lstStyle>
          <a:p>
            <a:pPr algn="ctr" defTabSz="1218528">
              <a:lnSpc>
                <a:spcPts val="1400"/>
              </a:lnSpc>
              <a:defRPr/>
            </a:pPr>
            <a:r>
              <a:rPr lang="en-US" sz="1400" b="1" dirty="0">
                <a:solidFill>
                  <a:srgbClr val="FFFFFF"/>
                </a:solidFill>
                <a:latin typeface="Calibri"/>
              </a:rPr>
              <a:t>Active Query</a:t>
            </a:r>
          </a:p>
        </p:txBody>
      </p:sp>
      <p:grpSp>
        <p:nvGrpSpPr>
          <p:cNvPr id="9" name="Group 8">
            <a:extLst>
              <a:ext uri="{FF2B5EF4-FFF2-40B4-BE49-F238E27FC236}">
                <a16:creationId xmlns:a16="http://schemas.microsoft.com/office/drawing/2014/main" id="{FC6D9231-6A7B-CA40-8D48-C0D1D5A3A2A3}"/>
              </a:ext>
            </a:extLst>
          </p:cNvPr>
          <p:cNvGrpSpPr/>
          <p:nvPr/>
        </p:nvGrpSpPr>
        <p:grpSpPr>
          <a:xfrm>
            <a:off x="9661277" y="4731601"/>
            <a:ext cx="912878" cy="272159"/>
            <a:chOff x="785145" y="5092146"/>
            <a:chExt cx="912878" cy="272159"/>
          </a:xfrm>
        </p:grpSpPr>
        <p:sp>
          <p:nvSpPr>
            <p:cNvPr id="154" name="Rectangle 153">
              <a:extLst>
                <a:ext uri="{FF2B5EF4-FFF2-40B4-BE49-F238E27FC236}">
                  <a16:creationId xmlns:a16="http://schemas.microsoft.com/office/drawing/2014/main" id="{3D69F323-D494-994F-8DF9-B6FBEB2F9C37}"/>
                </a:ext>
              </a:extLst>
            </p:cNvPr>
            <p:cNvSpPr/>
            <p:nvPr/>
          </p:nvSpPr>
          <p:spPr>
            <a:xfrm>
              <a:off x="798023" y="5116117"/>
              <a:ext cx="229329" cy="72763"/>
            </a:xfrm>
            <a:prstGeom prst="rect">
              <a:avLst/>
            </a:prstGeom>
            <a:noFill/>
            <a:ln w="635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166" name="Rectangle 165">
              <a:extLst>
                <a:ext uri="{FF2B5EF4-FFF2-40B4-BE49-F238E27FC236}">
                  <a16:creationId xmlns:a16="http://schemas.microsoft.com/office/drawing/2014/main" id="{2BD4DFEC-6804-AC42-BB1A-2030A380D40D}"/>
                </a:ext>
              </a:extLst>
            </p:cNvPr>
            <p:cNvSpPr/>
            <p:nvPr/>
          </p:nvSpPr>
          <p:spPr>
            <a:xfrm>
              <a:off x="785145" y="5092146"/>
              <a:ext cx="912878" cy="272159"/>
            </a:xfrm>
            <a:prstGeom prst="rect">
              <a:avLst/>
            </a:prstGeom>
            <a:no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169" name="Oval 168">
              <a:extLst>
                <a:ext uri="{FF2B5EF4-FFF2-40B4-BE49-F238E27FC236}">
                  <a16:creationId xmlns:a16="http://schemas.microsoft.com/office/drawing/2014/main" id="{D85D040B-4FBB-5648-BD75-DED1F6FA5E53}"/>
                </a:ext>
              </a:extLst>
            </p:cNvPr>
            <p:cNvSpPr/>
            <p:nvPr/>
          </p:nvSpPr>
          <p:spPr>
            <a:xfrm rot="5723056">
              <a:off x="809159" y="5131318"/>
              <a:ext cx="45719" cy="45719"/>
            </a:xfrm>
            <a:prstGeom prst="ellipse">
              <a:avLst/>
            </a:prstGeom>
            <a:solidFill>
              <a:srgbClr val="D1D1D1"/>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171" name="Oval 170">
              <a:extLst>
                <a:ext uri="{FF2B5EF4-FFF2-40B4-BE49-F238E27FC236}">
                  <a16:creationId xmlns:a16="http://schemas.microsoft.com/office/drawing/2014/main" id="{7671B6F1-4663-5944-BB04-09F9FBE6820A}"/>
                </a:ext>
              </a:extLst>
            </p:cNvPr>
            <p:cNvSpPr/>
            <p:nvPr/>
          </p:nvSpPr>
          <p:spPr>
            <a:xfrm rot="5723056">
              <a:off x="840797" y="5131318"/>
              <a:ext cx="45719" cy="45719"/>
            </a:xfrm>
            <a:prstGeom prst="ellipse">
              <a:avLst/>
            </a:prstGeom>
            <a:solidFill>
              <a:srgbClr val="D1D1D1"/>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172" name="Oval 171">
              <a:extLst>
                <a:ext uri="{FF2B5EF4-FFF2-40B4-BE49-F238E27FC236}">
                  <a16:creationId xmlns:a16="http://schemas.microsoft.com/office/drawing/2014/main" id="{5D77F8F3-DD86-7749-997B-35BE2FAC9D13}"/>
                </a:ext>
              </a:extLst>
            </p:cNvPr>
            <p:cNvSpPr/>
            <p:nvPr/>
          </p:nvSpPr>
          <p:spPr>
            <a:xfrm rot="5723056">
              <a:off x="870882" y="5131318"/>
              <a:ext cx="45719" cy="45719"/>
            </a:xfrm>
            <a:prstGeom prst="ellipse">
              <a:avLst/>
            </a:prstGeom>
            <a:solidFill>
              <a:srgbClr val="D1D1D1"/>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201" name="Oval 200">
              <a:extLst>
                <a:ext uri="{FF2B5EF4-FFF2-40B4-BE49-F238E27FC236}">
                  <a16:creationId xmlns:a16="http://schemas.microsoft.com/office/drawing/2014/main" id="{30435AA6-7CE1-C246-BAF9-CDA2793A6596}"/>
                </a:ext>
              </a:extLst>
            </p:cNvPr>
            <p:cNvSpPr/>
            <p:nvPr/>
          </p:nvSpPr>
          <p:spPr>
            <a:xfrm rot="5723056">
              <a:off x="904651" y="5132695"/>
              <a:ext cx="45719" cy="45719"/>
            </a:xfrm>
            <a:prstGeom prst="ellipse">
              <a:avLst/>
            </a:prstGeom>
            <a:solidFill>
              <a:srgbClr val="D1D1D1"/>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202" name="Oval 201">
              <a:extLst>
                <a:ext uri="{FF2B5EF4-FFF2-40B4-BE49-F238E27FC236}">
                  <a16:creationId xmlns:a16="http://schemas.microsoft.com/office/drawing/2014/main" id="{8918E4DB-B6F3-A540-979E-9EED1F8848DF}"/>
                </a:ext>
              </a:extLst>
            </p:cNvPr>
            <p:cNvSpPr/>
            <p:nvPr/>
          </p:nvSpPr>
          <p:spPr>
            <a:xfrm rot="5723056">
              <a:off x="936289" y="5132695"/>
              <a:ext cx="45719" cy="45719"/>
            </a:xfrm>
            <a:prstGeom prst="ellipse">
              <a:avLst/>
            </a:prstGeom>
            <a:solidFill>
              <a:srgbClr val="D1D1D1"/>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rtl="1">
                <a:defRPr/>
              </a:pPr>
              <a:endParaRPr lang="en-US" sz="900">
                <a:solidFill>
                  <a:srgbClr val="FFFFFF"/>
                </a:solidFill>
                <a:latin typeface="Calibri"/>
              </a:endParaRPr>
            </a:p>
          </p:txBody>
        </p:sp>
        <p:sp>
          <p:nvSpPr>
            <p:cNvPr id="204" name="Oval 203">
              <a:extLst>
                <a:ext uri="{FF2B5EF4-FFF2-40B4-BE49-F238E27FC236}">
                  <a16:creationId xmlns:a16="http://schemas.microsoft.com/office/drawing/2014/main" id="{82C5E040-8F80-1449-AC3D-6701D4E6F307}"/>
                </a:ext>
              </a:extLst>
            </p:cNvPr>
            <p:cNvSpPr/>
            <p:nvPr/>
          </p:nvSpPr>
          <p:spPr>
            <a:xfrm rot="5723056">
              <a:off x="966375" y="5132695"/>
              <a:ext cx="45719" cy="45719"/>
            </a:xfrm>
            <a:prstGeom prst="ellipse">
              <a:avLst/>
            </a:prstGeom>
            <a:solidFill>
              <a:srgbClr val="D1D1D1"/>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pic>
          <p:nvPicPr>
            <p:cNvPr id="205" name="Picture 204">
              <a:extLst>
                <a:ext uri="{FF2B5EF4-FFF2-40B4-BE49-F238E27FC236}">
                  <a16:creationId xmlns:a16="http://schemas.microsoft.com/office/drawing/2014/main" id="{2C10E941-6E0F-8B4E-B04A-BB90F5E86B97}"/>
                </a:ext>
              </a:extLst>
            </p:cNvPr>
            <p:cNvPicPr>
              <a:picLocks noChangeAspect="1"/>
            </p:cNvPicPr>
            <p:nvPr/>
          </p:nvPicPr>
          <p:blipFill>
            <a:blip r:embed="rId19" cstate="screen">
              <a:lum bright="70000" contrast="-70000"/>
              <a:extLst>
                <a:ext uri="{28A0092B-C50C-407E-A947-70E740481C1C}">
                  <a14:useLocalDpi xmlns:a14="http://schemas.microsoft.com/office/drawing/2010/main"/>
                </a:ext>
              </a:extLst>
            </a:blip>
            <a:stretch>
              <a:fillRect/>
            </a:stretch>
          </p:blipFill>
          <p:spPr>
            <a:xfrm>
              <a:off x="1048078" y="5122452"/>
              <a:ext cx="51703" cy="62512"/>
            </a:xfrm>
            <a:prstGeom prst="rect">
              <a:avLst/>
            </a:prstGeom>
            <a:ln w="6350">
              <a:solidFill>
                <a:schemeClr val="tx1"/>
              </a:solidFill>
            </a:ln>
          </p:spPr>
        </p:pic>
        <p:pic>
          <p:nvPicPr>
            <p:cNvPr id="206" name="Picture 205">
              <a:extLst>
                <a:ext uri="{FF2B5EF4-FFF2-40B4-BE49-F238E27FC236}">
                  <a16:creationId xmlns:a16="http://schemas.microsoft.com/office/drawing/2014/main" id="{5BBE586F-9844-3243-909B-E94F0BA56160}"/>
                </a:ext>
              </a:extLst>
            </p:cNvPr>
            <p:cNvPicPr>
              <a:picLocks noChangeAspect="1"/>
            </p:cNvPicPr>
            <p:nvPr/>
          </p:nvPicPr>
          <p:blipFill>
            <a:blip r:embed="rId19" cstate="screen">
              <a:lum bright="70000" contrast="-70000"/>
              <a:extLst>
                <a:ext uri="{28A0092B-C50C-407E-A947-70E740481C1C}">
                  <a14:useLocalDpi xmlns:a14="http://schemas.microsoft.com/office/drawing/2010/main"/>
                </a:ext>
              </a:extLst>
            </a:blip>
            <a:stretch>
              <a:fillRect/>
            </a:stretch>
          </p:blipFill>
          <p:spPr>
            <a:xfrm>
              <a:off x="1113672" y="5122452"/>
              <a:ext cx="51703" cy="62512"/>
            </a:xfrm>
            <a:prstGeom prst="rect">
              <a:avLst/>
            </a:prstGeom>
            <a:ln w="6350">
              <a:solidFill>
                <a:schemeClr val="tx1"/>
              </a:solidFill>
            </a:ln>
          </p:spPr>
        </p:pic>
        <p:pic>
          <p:nvPicPr>
            <p:cNvPr id="213" name="Picture 212">
              <a:extLst>
                <a:ext uri="{FF2B5EF4-FFF2-40B4-BE49-F238E27FC236}">
                  <a16:creationId xmlns:a16="http://schemas.microsoft.com/office/drawing/2014/main" id="{66BE87E8-268D-2744-8BF0-1AD8AC9499FD}"/>
                </a:ext>
              </a:extLst>
            </p:cNvPr>
            <p:cNvPicPr>
              <a:picLocks noChangeAspect="1"/>
            </p:cNvPicPr>
            <p:nvPr/>
          </p:nvPicPr>
          <p:blipFill>
            <a:blip r:embed="rId19" cstate="screen">
              <a:lum bright="70000" contrast="-70000"/>
              <a:extLst>
                <a:ext uri="{28A0092B-C50C-407E-A947-70E740481C1C}">
                  <a14:useLocalDpi xmlns:a14="http://schemas.microsoft.com/office/drawing/2010/main"/>
                </a:ext>
              </a:extLst>
            </a:blip>
            <a:stretch>
              <a:fillRect/>
            </a:stretch>
          </p:blipFill>
          <p:spPr>
            <a:xfrm>
              <a:off x="1183879" y="5122452"/>
              <a:ext cx="51703" cy="62512"/>
            </a:xfrm>
            <a:prstGeom prst="rect">
              <a:avLst/>
            </a:prstGeom>
            <a:ln w="6350">
              <a:solidFill>
                <a:schemeClr val="tx1"/>
              </a:solidFill>
            </a:ln>
          </p:spPr>
        </p:pic>
        <p:pic>
          <p:nvPicPr>
            <p:cNvPr id="214" name="Picture 213">
              <a:extLst>
                <a:ext uri="{FF2B5EF4-FFF2-40B4-BE49-F238E27FC236}">
                  <a16:creationId xmlns:a16="http://schemas.microsoft.com/office/drawing/2014/main" id="{0590027E-42B5-444B-BB3F-9E3B7FEB1E64}"/>
                </a:ext>
              </a:extLst>
            </p:cNvPr>
            <p:cNvPicPr>
              <a:picLocks noChangeAspect="1"/>
            </p:cNvPicPr>
            <p:nvPr/>
          </p:nvPicPr>
          <p:blipFill>
            <a:blip r:embed="rId19" cstate="screen">
              <a:lum bright="70000" contrast="-70000"/>
              <a:extLst>
                <a:ext uri="{28A0092B-C50C-407E-A947-70E740481C1C}">
                  <a14:useLocalDpi xmlns:a14="http://schemas.microsoft.com/office/drawing/2010/main"/>
                </a:ext>
              </a:extLst>
            </a:blip>
            <a:stretch>
              <a:fillRect/>
            </a:stretch>
          </p:blipFill>
          <p:spPr>
            <a:xfrm>
              <a:off x="1254086" y="5122452"/>
              <a:ext cx="51703" cy="62512"/>
            </a:xfrm>
            <a:prstGeom prst="rect">
              <a:avLst/>
            </a:prstGeom>
            <a:ln w="6350">
              <a:solidFill>
                <a:schemeClr val="tx1"/>
              </a:solidFill>
            </a:ln>
          </p:spPr>
        </p:pic>
        <p:pic>
          <p:nvPicPr>
            <p:cNvPr id="215" name="Picture 214">
              <a:extLst>
                <a:ext uri="{FF2B5EF4-FFF2-40B4-BE49-F238E27FC236}">
                  <a16:creationId xmlns:a16="http://schemas.microsoft.com/office/drawing/2014/main" id="{927349AF-E649-224B-BA9D-00023E90AB27}"/>
                </a:ext>
              </a:extLst>
            </p:cNvPr>
            <p:cNvPicPr>
              <a:picLocks noChangeAspect="1"/>
            </p:cNvPicPr>
            <p:nvPr/>
          </p:nvPicPr>
          <p:blipFill>
            <a:blip r:embed="rId19" cstate="screen">
              <a:lum bright="70000" contrast="-70000"/>
              <a:extLst>
                <a:ext uri="{28A0092B-C50C-407E-A947-70E740481C1C}">
                  <a14:useLocalDpi xmlns:a14="http://schemas.microsoft.com/office/drawing/2010/main"/>
                </a:ext>
              </a:extLst>
            </a:blip>
            <a:stretch>
              <a:fillRect/>
            </a:stretch>
          </p:blipFill>
          <p:spPr>
            <a:xfrm>
              <a:off x="1324293" y="5122452"/>
              <a:ext cx="51703" cy="62512"/>
            </a:xfrm>
            <a:prstGeom prst="rect">
              <a:avLst/>
            </a:prstGeom>
            <a:ln w="6350">
              <a:solidFill>
                <a:schemeClr val="tx1"/>
              </a:solidFill>
            </a:ln>
          </p:spPr>
        </p:pic>
        <p:pic>
          <p:nvPicPr>
            <p:cNvPr id="216" name="Picture 215">
              <a:extLst>
                <a:ext uri="{FF2B5EF4-FFF2-40B4-BE49-F238E27FC236}">
                  <a16:creationId xmlns:a16="http://schemas.microsoft.com/office/drawing/2014/main" id="{2E4779F8-1E4C-1F4B-A66C-3E00B29C6F0E}"/>
                </a:ext>
              </a:extLst>
            </p:cNvPr>
            <p:cNvPicPr>
              <a:picLocks noChangeAspect="1"/>
            </p:cNvPicPr>
            <p:nvPr/>
          </p:nvPicPr>
          <p:blipFill>
            <a:blip r:embed="rId19" cstate="screen">
              <a:lum bright="70000" contrast="-70000"/>
              <a:extLst>
                <a:ext uri="{28A0092B-C50C-407E-A947-70E740481C1C}">
                  <a14:useLocalDpi xmlns:a14="http://schemas.microsoft.com/office/drawing/2010/main"/>
                </a:ext>
              </a:extLst>
            </a:blip>
            <a:stretch>
              <a:fillRect/>
            </a:stretch>
          </p:blipFill>
          <p:spPr>
            <a:xfrm>
              <a:off x="1394500" y="5122452"/>
              <a:ext cx="51703" cy="62512"/>
            </a:xfrm>
            <a:prstGeom prst="rect">
              <a:avLst/>
            </a:prstGeom>
            <a:ln w="6350">
              <a:solidFill>
                <a:schemeClr val="tx1"/>
              </a:solidFill>
            </a:ln>
          </p:spPr>
        </p:pic>
        <p:pic>
          <p:nvPicPr>
            <p:cNvPr id="217" name="Picture 216">
              <a:extLst>
                <a:ext uri="{FF2B5EF4-FFF2-40B4-BE49-F238E27FC236}">
                  <a16:creationId xmlns:a16="http://schemas.microsoft.com/office/drawing/2014/main" id="{E1D1675D-E517-F64D-9179-13C539ECA3D1}"/>
                </a:ext>
              </a:extLst>
            </p:cNvPr>
            <p:cNvPicPr>
              <a:picLocks noChangeAspect="1"/>
            </p:cNvPicPr>
            <p:nvPr/>
          </p:nvPicPr>
          <p:blipFill>
            <a:blip r:embed="rId19" cstate="screen">
              <a:lum bright="70000" contrast="-70000"/>
              <a:extLst>
                <a:ext uri="{28A0092B-C50C-407E-A947-70E740481C1C}">
                  <a14:useLocalDpi xmlns:a14="http://schemas.microsoft.com/office/drawing/2010/main"/>
                </a:ext>
              </a:extLst>
            </a:blip>
            <a:stretch>
              <a:fillRect/>
            </a:stretch>
          </p:blipFill>
          <p:spPr>
            <a:xfrm>
              <a:off x="1464707" y="5122452"/>
              <a:ext cx="51703" cy="62512"/>
            </a:xfrm>
            <a:prstGeom prst="rect">
              <a:avLst/>
            </a:prstGeom>
            <a:ln w="6350">
              <a:solidFill>
                <a:schemeClr val="tx1"/>
              </a:solidFill>
            </a:ln>
          </p:spPr>
        </p:pic>
        <p:pic>
          <p:nvPicPr>
            <p:cNvPr id="223" name="Picture 222">
              <a:extLst>
                <a:ext uri="{FF2B5EF4-FFF2-40B4-BE49-F238E27FC236}">
                  <a16:creationId xmlns:a16="http://schemas.microsoft.com/office/drawing/2014/main" id="{A4782698-F652-5F4A-A53B-140003D2DDCA}"/>
                </a:ext>
              </a:extLst>
            </p:cNvPr>
            <p:cNvPicPr>
              <a:picLocks noChangeAspect="1"/>
            </p:cNvPicPr>
            <p:nvPr/>
          </p:nvPicPr>
          <p:blipFill>
            <a:blip r:embed="rId19" cstate="screen">
              <a:lum bright="70000" contrast="-70000"/>
              <a:extLst>
                <a:ext uri="{28A0092B-C50C-407E-A947-70E740481C1C}">
                  <a14:useLocalDpi xmlns:a14="http://schemas.microsoft.com/office/drawing/2010/main"/>
                </a:ext>
              </a:extLst>
            </a:blip>
            <a:stretch>
              <a:fillRect/>
            </a:stretch>
          </p:blipFill>
          <p:spPr>
            <a:xfrm>
              <a:off x="1534914" y="5122452"/>
              <a:ext cx="51703" cy="62512"/>
            </a:xfrm>
            <a:prstGeom prst="rect">
              <a:avLst/>
            </a:prstGeom>
            <a:ln w="6350">
              <a:solidFill>
                <a:schemeClr val="tx1"/>
              </a:solidFill>
            </a:ln>
          </p:spPr>
        </p:pic>
        <p:pic>
          <p:nvPicPr>
            <p:cNvPr id="224" name="Picture 223">
              <a:extLst>
                <a:ext uri="{FF2B5EF4-FFF2-40B4-BE49-F238E27FC236}">
                  <a16:creationId xmlns:a16="http://schemas.microsoft.com/office/drawing/2014/main" id="{656B8A5E-5BFB-C344-9810-2ED45E2E2F11}"/>
                </a:ext>
              </a:extLst>
            </p:cNvPr>
            <p:cNvPicPr>
              <a:picLocks noChangeAspect="1"/>
            </p:cNvPicPr>
            <p:nvPr/>
          </p:nvPicPr>
          <p:blipFill>
            <a:blip r:embed="rId19" cstate="screen">
              <a:lum bright="70000" contrast="-70000"/>
              <a:extLst>
                <a:ext uri="{28A0092B-C50C-407E-A947-70E740481C1C}">
                  <a14:useLocalDpi xmlns:a14="http://schemas.microsoft.com/office/drawing/2010/main"/>
                </a:ext>
              </a:extLst>
            </a:blip>
            <a:stretch>
              <a:fillRect/>
            </a:stretch>
          </p:blipFill>
          <p:spPr>
            <a:xfrm>
              <a:off x="1605121" y="5122452"/>
              <a:ext cx="51703" cy="62512"/>
            </a:xfrm>
            <a:prstGeom prst="rect">
              <a:avLst/>
            </a:prstGeom>
            <a:ln w="6350">
              <a:solidFill>
                <a:schemeClr val="tx1"/>
              </a:solidFill>
            </a:ln>
          </p:spPr>
        </p:pic>
        <p:pic>
          <p:nvPicPr>
            <p:cNvPr id="226" name="Picture 225">
              <a:extLst>
                <a:ext uri="{FF2B5EF4-FFF2-40B4-BE49-F238E27FC236}">
                  <a16:creationId xmlns:a16="http://schemas.microsoft.com/office/drawing/2014/main" id="{BA112E1D-120D-8D4A-A165-4763A160D6D6}"/>
                </a:ext>
              </a:extLst>
            </p:cNvPr>
            <p:cNvPicPr>
              <a:picLocks noChangeAspect="1"/>
            </p:cNvPicPr>
            <p:nvPr/>
          </p:nvPicPr>
          <p:blipFill>
            <a:blip r:embed="rId20" cstate="screen">
              <a:lum bright="70000" contrast="-70000"/>
              <a:extLst>
                <a:ext uri="{28A0092B-C50C-407E-A947-70E740481C1C}">
                  <a14:useLocalDpi xmlns:a14="http://schemas.microsoft.com/office/drawing/2010/main"/>
                </a:ext>
              </a:extLst>
            </a:blip>
            <a:stretch>
              <a:fillRect/>
            </a:stretch>
          </p:blipFill>
          <p:spPr>
            <a:xfrm>
              <a:off x="814493" y="5257623"/>
              <a:ext cx="84860" cy="77949"/>
            </a:xfrm>
            <a:prstGeom prst="rect">
              <a:avLst/>
            </a:prstGeom>
            <a:ln w="6350">
              <a:solidFill>
                <a:schemeClr val="tx1"/>
              </a:solidFill>
            </a:ln>
          </p:spPr>
        </p:pic>
        <p:sp>
          <p:nvSpPr>
            <p:cNvPr id="228" name="Oval 227">
              <a:extLst>
                <a:ext uri="{FF2B5EF4-FFF2-40B4-BE49-F238E27FC236}">
                  <a16:creationId xmlns:a16="http://schemas.microsoft.com/office/drawing/2014/main" id="{C59C40C1-6BB5-1A4C-9F1B-D4DBCC94A970}"/>
                </a:ext>
              </a:extLst>
            </p:cNvPr>
            <p:cNvSpPr/>
            <p:nvPr/>
          </p:nvSpPr>
          <p:spPr>
            <a:xfrm>
              <a:off x="913997" y="5215394"/>
              <a:ext cx="23423" cy="23225"/>
            </a:xfrm>
            <a:prstGeom prst="ellipse">
              <a:avLst/>
            </a:prstGeom>
            <a:solidFill>
              <a:srgbClr val="D1D1D1"/>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229" name="Oval 228">
              <a:extLst>
                <a:ext uri="{FF2B5EF4-FFF2-40B4-BE49-F238E27FC236}">
                  <a16:creationId xmlns:a16="http://schemas.microsoft.com/office/drawing/2014/main" id="{98EAD54B-17FA-1F4D-8A9A-D1893ECF07B8}"/>
                </a:ext>
              </a:extLst>
            </p:cNvPr>
            <p:cNvSpPr/>
            <p:nvPr/>
          </p:nvSpPr>
          <p:spPr>
            <a:xfrm>
              <a:off x="880712" y="5216450"/>
              <a:ext cx="23423" cy="23225"/>
            </a:xfrm>
            <a:prstGeom prst="ellipse">
              <a:avLst/>
            </a:prstGeom>
            <a:solidFill>
              <a:srgbClr val="D1D1D1"/>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dirty="0">
                <a:solidFill>
                  <a:srgbClr val="FFFFFF"/>
                </a:solidFill>
                <a:latin typeface="Calibri"/>
              </a:endParaRPr>
            </a:p>
          </p:txBody>
        </p:sp>
        <p:pic>
          <p:nvPicPr>
            <p:cNvPr id="230" name="Picture 229">
              <a:extLst>
                <a:ext uri="{FF2B5EF4-FFF2-40B4-BE49-F238E27FC236}">
                  <a16:creationId xmlns:a16="http://schemas.microsoft.com/office/drawing/2014/main" id="{9EAA3DF8-DCC0-4245-9462-220FB6CE5805}"/>
                </a:ext>
              </a:extLst>
            </p:cNvPr>
            <p:cNvPicPr>
              <a:picLocks noChangeAspect="1"/>
            </p:cNvPicPr>
            <p:nvPr/>
          </p:nvPicPr>
          <p:blipFill>
            <a:blip r:embed="rId20" cstate="screen">
              <a:lum bright="70000" contrast="-70000"/>
              <a:extLst>
                <a:ext uri="{28A0092B-C50C-407E-A947-70E740481C1C}">
                  <a14:useLocalDpi xmlns:a14="http://schemas.microsoft.com/office/drawing/2010/main"/>
                </a:ext>
              </a:extLst>
            </a:blip>
            <a:stretch>
              <a:fillRect/>
            </a:stretch>
          </p:blipFill>
          <p:spPr>
            <a:xfrm>
              <a:off x="919542" y="5257622"/>
              <a:ext cx="84860" cy="77949"/>
            </a:xfrm>
            <a:prstGeom prst="rect">
              <a:avLst/>
            </a:prstGeom>
            <a:ln w="6350">
              <a:solidFill>
                <a:schemeClr val="tx1"/>
              </a:solidFill>
            </a:ln>
          </p:spPr>
        </p:pic>
        <p:grpSp>
          <p:nvGrpSpPr>
            <p:cNvPr id="231" name="Group 230">
              <a:extLst>
                <a:ext uri="{FF2B5EF4-FFF2-40B4-BE49-F238E27FC236}">
                  <a16:creationId xmlns:a16="http://schemas.microsoft.com/office/drawing/2014/main" id="{D3CD9A5D-7279-304B-9199-1B0307556D1D}"/>
                </a:ext>
              </a:extLst>
            </p:cNvPr>
            <p:cNvGrpSpPr/>
            <p:nvPr/>
          </p:nvGrpSpPr>
          <p:grpSpPr>
            <a:xfrm>
              <a:off x="1165375" y="5266630"/>
              <a:ext cx="268753" cy="61230"/>
              <a:chOff x="4396740" y="5661108"/>
              <a:chExt cx="1107440" cy="257810"/>
            </a:xfrm>
          </p:grpSpPr>
          <p:sp>
            <p:nvSpPr>
              <p:cNvPr id="236" name="Rectangle 235">
                <a:extLst>
                  <a:ext uri="{FF2B5EF4-FFF2-40B4-BE49-F238E27FC236}">
                    <a16:creationId xmlns:a16="http://schemas.microsoft.com/office/drawing/2014/main" id="{893BE1FE-614B-5942-962D-2FF2A92E6B76}"/>
                  </a:ext>
                </a:extLst>
              </p:cNvPr>
              <p:cNvSpPr/>
              <p:nvPr/>
            </p:nvSpPr>
            <p:spPr>
              <a:xfrm>
                <a:off x="4396740" y="5661108"/>
                <a:ext cx="1107440" cy="257810"/>
              </a:xfrm>
              <a:prstGeom prst="rect">
                <a:avLst/>
              </a:prstGeom>
              <a:solidFill>
                <a:srgbClr val="D1D1D1"/>
              </a:solidFill>
              <a:ln w="635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237" name="Rectangle 236">
                <a:extLst>
                  <a:ext uri="{FF2B5EF4-FFF2-40B4-BE49-F238E27FC236}">
                    <a16:creationId xmlns:a16="http://schemas.microsoft.com/office/drawing/2014/main" id="{DAE2F73A-73F9-3746-BE04-3F4B99FA4C1B}"/>
                  </a:ext>
                </a:extLst>
              </p:cNvPr>
              <p:cNvSpPr/>
              <p:nvPr/>
            </p:nvSpPr>
            <p:spPr>
              <a:xfrm>
                <a:off x="4465093"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238" name="Rectangle 237">
                <a:extLst>
                  <a:ext uri="{FF2B5EF4-FFF2-40B4-BE49-F238E27FC236}">
                    <a16:creationId xmlns:a16="http://schemas.microsoft.com/office/drawing/2014/main" id="{BF780681-3B16-9C45-B4CB-2E8D24BE08B5}"/>
                  </a:ext>
                </a:extLst>
              </p:cNvPr>
              <p:cNvSpPr/>
              <p:nvPr/>
            </p:nvSpPr>
            <p:spPr>
              <a:xfrm>
                <a:off x="4546056"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239" name="Rectangle 238">
                <a:extLst>
                  <a:ext uri="{FF2B5EF4-FFF2-40B4-BE49-F238E27FC236}">
                    <a16:creationId xmlns:a16="http://schemas.microsoft.com/office/drawing/2014/main" id="{E0F53334-F2A9-3D44-A038-0EB42B17F46F}"/>
                  </a:ext>
                </a:extLst>
              </p:cNvPr>
              <p:cNvSpPr/>
              <p:nvPr/>
            </p:nvSpPr>
            <p:spPr>
              <a:xfrm>
                <a:off x="4627019"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240" name="Rectangle 239">
                <a:extLst>
                  <a:ext uri="{FF2B5EF4-FFF2-40B4-BE49-F238E27FC236}">
                    <a16:creationId xmlns:a16="http://schemas.microsoft.com/office/drawing/2014/main" id="{0C5BD410-0F8E-1044-9FB5-671BF3D0E5D7}"/>
                  </a:ext>
                </a:extLst>
              </p:cNvPr>
              <p:cNvSpPr/>
              <p:nvPr/>
            </p:nvSpPr>
            <p:spPr>
              <a:xfrm>
                <a:off x="4707982"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241" name="Rectangle 240">
                <a:extLst>
                  <a:ext uri="{FF2B5EF4-FFF2-40B4-BE49-F238E27FC236}">
                    <a16:creationId xmlns:a16="http://schemas.microsoft.com/office/drawing/2014/main" id="{9D646B83-50C6-C441-B06F-7372006E4466}"/>
                  </a:ext>
                </a:extLst>
              </p:cNvPr>
              <p:cNvSpPr/>
              <p:nvPr/>
            </p:nvSpPr>
            <p:spPr>
              <a:xfrm>
                <a:off x="4788945"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242" name="Rectangle 241">
                <a:extLst>
                  <a:ext uri="{FF2B5EF4-FFF2-40B4-BE49-F238E27FC236}">
                    <a16:creationId xmlns:a16="http://schemas.microsoft.com/office/drawing/2014/main" id="{5408A9F3-DC09-E948-83DD-72D7E5BFA796}"/>
                  </a:ext>
                </a:extLst>
              </p:cNvPr>
              <p:cNvSpPr/>
              <p:nvPr/>
            </p:nvSpPr>
            <p:spPr>
              <a:xfrm>
                <a:off x="4869908"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244" name="Rectangle 243">
                <a:extLst>
                  <a:ext uri="{FF2B5EF4-FFF2-40B4-BE49-F238E27FC236}">
                    <a16:creationId xmlns:a16="http://schemas.microsoft.com/office/drawing/2014/main" id="{4E537F0B-E95A-2447-9F0A-FC2B800FD07E}"/>
                  </a:ext>
                </a:extLst>
              </p:cNvPr>
              <p:cNvSpPr/>
              <p:nvPr/>
            </p:nvSpPr>
            <p:spPr>
              <a:xfrm>
                <a:off x="4950871"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245" name="Rectangle 244">
                <a:extLst>
                  <a:ext uri="{FF2B5EF4-FFF2-40B4-BE49-F238E27FC236}">
                    <a16:creationId xmlns:a16="http://schemas.microsoft.com/office/drawing/2014/main" id="{0A83263C-D262-5D49-9320-EDB552EB7405}"/>
                  </a:ext>
                </a:extLst>
              </p:cNvPr>
              <p:cNvSpPr/>
              <p:nvPr/>
            </p:nvSpPr>
            <p:spPr>
              <a:xfrm>
                <a:off x="5031834"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253" name="Rectangle 252">
                <a:extLst>
                  <a:ext uri="{FF2B5EF4-FFF2-40B4-BE49-F238E27FC236}">
                    <a16:creationId xmlns:a16="http://schemas.microsoft.com/office/drawing/2014/main" id="{4F4084C2-26FF-A746-A4EF-9B920C2BCA0F}"/>
                  </a:ext>
                </a:extLst>
              </p:cNvPr>
              <p:cNvSpPr/>
              <p:nvPr/>
            </p:nvSpPr>
            <p:spPr>
              <a:xfrm>
                <a:off x="5112797"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256" name="Rectangle 255">
                <a:extLst>
                  <a:ext uri="{FF2B5EF4-FFF2-40B4-BE49-F238E27FC236}">
                    <a16:creationId xmlns:a16="http://schemas.microsoft.com/office/drawing/2014/main" id="{C9E84BDE-298C-AE44-A269-B51391064EFA}"/>
                  </a:ext>
                </a:extLst>
              </p:cNvPr>
              <p:cNvSpPr/>
              <p:nvPr/>
            </p:nvSpPr>
            <p:spPr>
              <a:xfrm>
                <a:off x="5193760"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260" name="Rectangle 259">
                <a:extLst>
                  <a:ext uri="{FF2B5EF4-FFF2-40B4-BE49-F238E27FC236}">
                    <a16:creationId xmlns:a16="http://schemas.microsoft.com/office/drawing/2014/main" id="{A6413DE1-0261-FF40-9B7D-C0E1D2EC72BF}"/>
                  </a:ext>
                </a:extLst>
              </p:cNvPr>
              <p:cNvSpPr/>
              <p:nvPr/>
            </p:nvSpPr>
            <p:spPr>
              <a:xfrm>
                <a:off x="5274723"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263" name="Rectangle 262">
                <a:extLst>
                  <a:ext uri="{FF2B5EF4-FFF2-40B4-BE49-F238E27FC236}">
                    <a16:creationId xmlns:a16="http://schemas.microsoft.com/office/drawing/2014/main" id="{5D75AB34-F634-0343-A055-90AB0F75E170}"/>
                  </a:ext>
                </a:extLst>
              </p:cNvPr>
              <p:cNvSpPr/>
              <p:nvPr/>
            </p:nvSpPr>
            <p:spPr>
              <a:xfrm>
                <a:off x="5355686"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268" name="Rectangle 267">
                <a:extLst>
                  <a:ext uri="{FF2B5EF4-FFF2-40B4-BE49-F238E27FC236}">
                    <a16:creationId xmlns:a16="http://schemas.microsoft.com/office/drawing/2014/main" id="{28AC863F-6B3A-0349-9FC1-C13E297D002D}"/>
                  </a:ext>
                </a:extLst>
              </p:cNvPr>
              <p:cNvSpPr/>
              <p:nvPr/>
            </p:nvSpPr>
            <p:spPr>
              <a:xfrm>
                <a:off x="4465093"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271" name="Rectangle 270">
                <a:extLst>
                  <a:ext uri="{FF2B5EF4-FFF2-40B4-BE49-F238E27FC236}">
                    <a16:creationId xmlns:a16="http://schemas.microsoft.com/office/drawing/2014/main" id="{541DBF92-B273-4643-8957-89C83BED1F60}"/>
                  </a:ext>
                </a:extLst>
              </p:cNvPr>
              <p:cNvSpPr/>
              <p:nvPr/>
            </p:nvSpPr>
            <p:spPr>
              <a:xfrm>
                <a:off x="4546055"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273" name="Rectangle 272">
                <a:extLst>
                  <a:ext uri="{FF2B5EF4-FFF2-40B4-BE49-F238E27FC236}">
                    <a16:creationId xmlns:a16="http://schemas.microsoft.com/office/drawing/2014/main" id="{06E02607-0ECB-8645-B770-45E62AA3E929}"/>
                  </a:ext>
                </a:extLst>
              </p:cNvPr>
              <p:cNvSpPr/>
              <p:nvPr/>
            </p:nvSpPr>
            <p:spPr>
              <a:xfrm>
                <a:off x="4627017"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274" name="Rectangle 273">
                <a:extLst>
                  <a:ext uri="{FF2B5EF4-FFF2-40B4-BE49-F238E27FC236}">
                    <a16:creationId xmlns:a16="http://schemas.microsoft.com/office/drawing/2014/main" id="{55D14EBF-225F-3649-8CFB-67126FA46D71}"/>
                  </a:ext>
                </a:extLst>
              </p:cNvPr>
              <p:cNvSpPr/>
              <p:nvPr/>
            </p:nvSpPr>
            <p:spPr>
              <a:xfrm>
                <a:off x="4707979"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275" name="Rectangle 274">
                <a:extLst>
                  <a:ext uri="{FF2B5EF4-FFF2-40B4-BE49-F238E27FC236}">
                    <a16:creationId xmlns:a16="http://schemas.microsoft.com/office/drawing/2014/main" id="{8040432A-8E6E-B34E-BE9C-1426A99FAC0B}"/>
                  </a:ext>
                </a:extLst>
              </p:cNvPr>
              <p:cNvSpPr/>
              <p:nvPr/>
            </p:nvSpPr>
            <p:spPr>
              <a:xfrm>
                <a:off x="4788941"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283" name="Rectangle 282">
                <a:extLst>
                  <a:ext uri="{FF2B5EF4-FFF2-40B4-BE49-F238E27FC236}">
                    <a16:creationId xmlns:a16="http://schemas.microsoft.com/office/drawing/2014/main" id="{9C6F63FD-35A9-7848-9C30-B052C3172898}"/>
                  </a:ext>
                </a:extLst>
              </p:cNvPr>
              <p:cNvSpPr/>
              <p:nvPr/>
            </p:nvSpPr>
            <p:spPr>
              <a:xfrm>
                <a:off x="4869903"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284" name="Rectangle 283">
                <a:extLst>
                  <a:ext uri="{FF2B5EF4-FFF2-40B4-BE49-F238E27FC236}">
                    <a16:creationId xmlns:a16="http://schemas.microsoft.com/office/drawing/2014/main" id="{037D798C-A144-D642-8581-B3FC34636861}"/>
                  </a:ext>
                </a:extLst>
              </p:cNvPr>
              <p:cNvSpPr/>
              <p:nvPr/>
            </p:nvSpPr>
            <p:spPr>
              <a:xfrm>
                <a:off x="4950865"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285" name="Rectangle 284">
                <a:extLst>
                  <a:ext uri="{FF2B5EF4-FFF2-40B4-BE49-F238E27FC236}">
                    <a16:creationId xmlns:a16="http://schemas.microsoft.com/office/drawing/2014/main" id="{F235CB51-DDEA-894A-B7EB-FD6231C547F9}"/>
                  </a:ext>
                </a:extLst>
              </p:cNvPr>
              <p:cNvSpPr/>
              <p:nvPr/>
            </p:nvSpPr>
            <p:spPr>
              <a:xfrm>
                <a:off x="5031827"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287" name="Rectangle 286">
                <a:extLst>
                  <a:ext uri="{FF2B5EF4-FFF2-40B4-BE49-F238E27FC236}">
                    <a16:creationId xmlns:a16="http://schemas.microsoft.com/office/drawing/2014/main" id="{F8DAC3CB-BEA4-5E4D-93DA-E72E198B95E7}"/>
                  </a:ext>
                </a:extLst>
              </p:cNvPr>
              <p:cNvSpPr/>
              <p:nvPr/>
            </p:nvSpPr>
            <p:spPr>
              <a:xfrm>
                <a:off x="5112789"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288" name="Rectangle 287">
                <a:extLst>
                  <a:ext uri="{FF2B5EF4-FFF2-40B4-BE49-F238E27FC236}">
                    <a16:creationId xmlns:a16="http://schemas.microsoft.com/office/drawing/2014/main" id="{5263B98B-BEE6-C247-8284-3B99BEF030E8}"/>
                  </a:ext>
                </a:extLst>
              </p:cNvPr>
              <p:cNvSpPr/>
              <p:nvPr/>
            </p:nvSpPr>
            <p:spPr>
              <a:xfrm>
                <a:off x="5193751"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289" name="Rectangle 288">
                <a:extLst>
                  <a:ext uri="{FF2B5EF4-FFF2-40B4-BE49-F238E27FC236}">
                    <a16:creationId xmlns:a16="http://schemas.microsoft.com/office/drawing/2014/main" id="{308C4103-A4EC-1947-B05E-FFB02A01DFA2}"/>
                  </a:ext>
                </a:extLst>
              </p:cNvPr>
              <p:cNvSpPr/>
              <p:nvPr/>
            </p:nvSpPr>
            <p:spPr>
              <a:xfrm>
                <a:off x="5274713"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290" name="Rectangle 289">
                <a:extLst>
                  <a:ext uri="{FF2B5EF4-FFF2-40B4-BE49-F238E27FC236}">
                    <a16:creationId xmlns:a16="http://schemas.microsoft.com/office/drawing/2014/main" id="{A53DE2F5-B239-4848-BEA6-DA926CB9E4ED}"/>
                  </a:ext>
                </a:extLst>
              </p:cNvPr>
              <p:cNvSpPr/>
              <p:nvPr/>
            </p:nvSpPr>
            <p:spPr>
              <a:xfrm>
                <a:off x="5355685"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grpSp>
        <p:pic>
          <p:nvPicPr>
            <p:cNvPr id="232" name="Picture 231">
              <a:extLst>
                <a:ext uri="{FF2B5EF4-FFF2-40B4-BE49-F238E27FC236}">
                  <a16:creationId xmlns:a16="http://schemas.microsoft.com/office/drawing/2014/main" id="{37F8A046-78EF-0E46-B683-39AF9836C7BB}"/>
                </a:ext>
              </a:extLst>
            </p:cNvPr>
            <p:cNvPicPr>
              <a:picLocks noChangeAspect="1"/>
            </p:cNvPicPr>
            <p:nvPr/>
          </p:nvPicPr>
          <p:blipFill>
            <a:blip r:embed="rId20" cstate="screen">
              <a:lum bright="70000" contrast="-70000"/>
              <a:extLst>
                <a:ext uri="{28A0092B-C50C-407E-A947-70E740481C1C}">
                  <a14:useLocalDpi xmlns:a14="http://schemas.microsoft.com/office/drawing/2010/main"/>
                </a:ext>
              </a:extLst>
            </a:blip>
            <a:stretch>
              <a:fillRect/>
            </a:stretch>
          </p:blipFill>
          <p:spPr>
            <a:xfrm>
              <a:off x="1577238" y="5259644"/>
              <a:ext cx="84860" cy="77949"/>
            </a:xfrm>
            <a:prstGeom prst="rect">
              <a:avLst/>
            </a:prstGeom>
            <a:ln w="6350">
              <a:solidFill>
                <a:schemeClr val="tx1"/>
              </a:solidFill>
            </a:ln>
          </p:spPr>
        </p:pic>
        <p:sp>
          <p:nvSpPr>
            <p:cNvPr id="234" name="Rectangle 233">
              <a:extLst>
                <a:ext uri="{FF2B5EF4-FFF2-40B4-BE49-F238E27FC236}">
                  <a16:creationId xmlns:a16="http://schemas.microsoft.com/office/drawing/2014/main" id="{C4B483B0-72CE-534E-B82D-D5246E1D143A}"/>
                </a:ext>
              </a:extLst>
            </p:cNvPr>
            <p:cNvSpPr/>
            <p:nvPr/>
          </p:nvSpPr>
          <p:spPr>
            <a:xfrm>
              <a:off x="1031773" y="5279352"/>
              <a:ext cx="22499" cy="46257"/>
            </a:xfrm>
            <a:prstGeom prst="rect">
              <a:avLst/>
            </a:prstGeom>
            <a:noFill/>
            <a:ln w="635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dirty="0">
                <a:solidFill>
                  <a:srgbClr val="FFFFFF"/>
                </a:solidFill>
                <a:latin typeface="Calibri"/>
              </a:endParaRPr>
            </a:p>
          </p:txBody>
        </p:sp>
        <p:sp>
          <p:nvSpPr>
            <p:cNvPr id="235" name="Rectangle 234">
              <a:extLst>
                <a:ext uri="{FF2B5EF4-FFF2-40B4-BE49-F238E27FC236}">
                  <a16:creationId xmlns:a16="http://schemas.microsoft.com/office/drawing/2014/main" id="{0A5177C2-53D1-8940-8101-873A000541EC}"/>
                </a:ext>
              </a:extLst>
            </p:cNvPr>
            <p:cNvSpPr/>
            <p:nvPr/>
          </p:nvSpPr>
          <p:spPr>
            <a:xfrm>
              <a:off x="1043546" y="5284385"/>
              <a:ext cx="4532" cy="36190"/>
            </a:xfrm>
            <a:prstGeom prst="rect">
              <a:avLst/>
            </a:prstGeom>
            <a:solidFill>
              <a:srgbClr val="D1D1D1"/>
            </a:solidFill>
            <a:ln w="635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dirty="0">
                <a:solidFill>
                  <a:srgbClr val="FFFFFF"/>
                </a:solidFill>
                <a:latin typeface="Calibri"/>
              </a:endParaRPr>
            </a:p>
          </p:txBody>
        </p:sp>
      </p:grpSp>
      <p:pic>
        <p:nvPicPr>
          <p:cNvPr id="267" name="Picture 266">
            <a:extLst>
              <a:ext uri="{FF2B5EF4-FFF2-40B4-BE49-F238E27FC236}">
                <a16:creationId xmlns:a16="http://schemas.microsoft.com/office/drawing/2014/main" id="{2CEF41EE-46B0-BE49-8C25-1B931FA3BCD1}"/>
              </a:ext>
            </a:extLst>
          </p:cNvPr>
          <p:cNvPicPr>
            <a:picLocks noChangeAspect="1"/>
          </p:cNvPicPr>
          <p:nvPr/>
        </p:nvPicPr>
        <p:blipFill>
          <a:blip r:embed="rId5" cstate="email">
            <a:lum bright="70000" contrast="-70000"/>
            <a:extLst>
              <a:ext uri="{28A0092B-C50C-407E-A947-70E740481C1C}">
                <a14:useLocalDpi xmlns:a14="http://schemas.microsoft.com/office/drawing/2010/main"/>
              </a:ext>
            </a:extLst>
          </a:blip>
          <a:stretch>
            <a:fillRect/>
          </a:stretch>
        </p:blipFill>
        <p:spPr>
          <a:xfrm>
            <a:off x="11722059" y="6693446"/>
            <a:ext cx="774389" cy="637964"/>
          </a:xfrm>
          <a:prstGeom prst="rect">
            <a:avLst/>
          </a:prstGeom>
        </p:spPr>
      </p:pic>
      <p:cxnSp>
        <p:nvCxnSpPr>
          <p:cNvPr id="195" name="Elbow Connector 194">
            <a:extLst>
              <a:ext uri="{FF2B5EF4-FFF2-40B4-BE49-F238E27FC236}">
                <a16:creationId xmlns:a16="http://schemas.microsoft.com/office/drawing/2014/main" id="{BFD9D8DB-EB9E-3C4D-8D8C-25B6986AC7F8}"/>
              </a:ext>
            </a:extLst>
          </p:cNvPr>
          <p:cNvCxnSpPr>
            <a:cxnSpLocks/>
            <a:endCxn id="282" idx="3"/>
          </p:cNvCxnSpPr>
          <p:nvPr/>
        </p:nvCxnSpPr>
        <p:spPr>
          <a:xfrm rot="10800000" flipV="1">
            <a:off x="6871095" y="4914770"/>
            <a:ext cx="2776673" cy="655391"/>
          </a:xfrm>
          <a:prstGeom prst="bentConnector3">
            <a:avLst>
              <a:gd name="adj1" fmla="val 46413"/>
            </a:avLst>
          </a:prstGeom>
          <a:ln w="19050">
            <a:solidFill>
              <a:srgbClr val="60428C"/>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91" name="Elbow Connector 290">
            <a:extLst>
              <a:ext uri="{FF2B5EF4-FFF2-40B4-BE49-F238E27FC236}">
                <a16:creationId xmlns:a16="http://schemas.microsoft.com/office/drawing/2014/main" id="{0FEA4F0E-D332-824A-A185-C74EE185998E}"/>
              </a:ext>
            </a:extLst>
          </p:cNvPr>
          <p:cNvCxnSpPr>
            <a:cxnSpLocks/>
            <a:endCxn id="249" idx="2"/>
          </p:cNvCxnSpPr>
          <p:nvPr/>
        </p:nvCxnSpPr>
        <p:spPr>
          <a:xfrm rot="10800000" flipV="1">
            <a:off x="6995599" y="5011363"/>
            <a:ext cx="2834883" cy="2310782"/>
          </a:xfrm>
          <a:prstGeom prst="bentConnector4">
            <a:avLst>
              <a:gd name="adj1" fmla="val 412"/>
              <a:gd name="adj2" fmla="val 104895"/>
            </a:avLst>
          </a:prstGeom>
          <a:ln w="19050">
            <a:solidFill>
              <a:srgbClr val="60428C"/>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94" name="Elbow Connector 293">
            <a:extLst>
              <a:ext uri="{FF2B5EF4-FFF2-40B4-BE49-F238E27FC236}">
                <a16:creationId xmlns:a16="http://schemas.microsoft.com/office/drawing/2014/main" id="{1378625E-5875-DC49-B6FA-EBC47B34DCF0}"/>
              </a:ext>
            </a:extLst>
          </p:cNvPr>
          <p:cNvCxnSpPr>
            <a:cxnSpLocks/>
            <a:endCxn id="267" idx="2"/>
          </p:cNvCxnSpPr>
          <p:nvPr/>
        </p:nvCxnSpPr>
        <p:spPr>
          <a:xfrm rot="16200000" flipH="1">
            <a:off x="9801910" y="5024066"/>
            <a:ext cx="2331274" cy="2283414"/>
          </a:xfrm>
          <a:prstGeom prst="bentConnector3">
            <a:avLst>
              <a:gd name="adj1" fmla="val 104269"/>
            </a:avLst>
          </a:prstGeom>
          <a:ln w="19050">
            <a:solidFill>
              <a:srgbClr val="60428C"/>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96" name="Straight Connector 295">
            <a:extLst>
              <a:ext uri="{FF2B5EF4-FFF2-40B4-BE49-F238E27FC236}">
                <a16:creationId xmlns:a16="http://schemas.microsoft.com/office/drawing/2014/main" id="{43B32A01-1375-4848-A564-05261686E246}"/>
              </a:ext>
            </a:extLst>
          </p:cNvPr>
          <p:cNvCxnSpPr>
            <a:cxnSpLocks/>
          </p:cNvCxnSpPr>
          <p:nvPr/>
        </p:nvCxnSpPr>
        <p:spPr>
          <a:xfrm>
            <a:off x="11346315" y="7310946"/>
            <a:ext cx="0" cy="144000"/>
          </a:xfrm>
          <a:prstGeom prst="line">
            <a:avLst/>
          </a:prstGeom>
          <a:ln w="19050">
            <a:solidFill>
              <a:srgbClr val="936AE6"/>
            </a:solidFill>
            <a:prstDash val="dash"/>
          </a:ln>
          <a:effectLst/>
        </p:spPr>
        <p:style>
          <a:lnRef idx="2">
            <a:schemeClr val="accent1"/>
          </a:lnRef>
          <a:fillRef idx="0">
            <a:schemeClr val="accent1"/>
          </a:fillRef>
          <a:effectRef idx="1">
            <a:schemeClr val="accent1"/>
          </a:effectRef>
          <a:fontRef idx="minor">
            <a:schemeClr val="tx1"/>
          </a:fontRef>
        </p:style>
      </p:cxnSp>
      <p:grpSp>
        <p:nvGrpSpPr>
          <p:cNvPr id="297" name="Group 296">
            <a:extLst>
              <a:ext uri="{FF2B5EF4-FFF2-40B4-BE49-F238E27FC236}">
                <a16:creationId xmlns:a16="http://schemas.microsoft.com/office/drawing/2014/main" id="{502F1690-8F59-0643-B791-6137F6F18009}"/>
              </a:ext>
            </a:extLst>
          </p:cNvPr>
          <p:cNvGrpSpPr/>
          <p:nvPr/>
        </p:nvGrpSpPr>
        <p:grpSpPr>
          <a:xfrm>
            <a:off x="9644484" y="7319975"/>
            <a:ext cx="912878" cy="272159"/>
            <a:chOff x="785145" y="5092146"/>
            <a:chExt cx="912878" cy="272159"/>
          </a:xfrm>
        </p:grpSpPr>
        <p:sp>
          <p:nvSpPr>
            <p:cNvPr id="298" name="Rectangle 297">
              <a:extLst>
                <a:ext uri="{FF2B5EF4-FFF2-40B4-BE49-F238E27FC236}">
                  <a16:creationId xmlns:a16="http://schemas.microsoft.com/office/drawing/2014/main" id="{5D0A40C4-00AD-174F-B9B2-1542BE117CC8}"/>
                </a:ext>
              </a:extLst>
            </p:cNvPr>
            <p:cNvSpPr/>
            <p:nvPr/>
          </p:nvSpPr>
          <p:spPr>
            <a:xfrm>
              <a:off x="798023" y="5116117"/>
              <a:ext cx="229329" cy="72763"/>
            </a:xfrm>
            <a:prstGeom prst="rect">
              <a:avLst/>
            </a:prstGeom>
            <a:noFill/>
            <a:ln w="635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299" name="Rectangle 298">
              <a:extLst>
                <a:ext uri="{FF2B5EF4-FFF2-40B4-BE49-F238E27FC236}">
                  <a16:creationId xmlns:a16="http://schemas.microsoft.com/office/drawing/2014/main" id="{6186B43F-8D52-164A-8515-549519E54E7C}"/>
                </a:ext>
              </a:extLst>
            </p:cNvPr>
            <p:cNvSpPr/>
            <p:nvPr/>
          </p:nvSpPr>
          <p:spPr>
            <a:xfrm>
              <a:off x="785145" y="5092146"/>
              <a:ext cx="912878" cy="272159"/>
            </a:xfrm>
            <a:prstGeom prst="rect">
              <a:avLst/>
            </a:prstGeom>
            <a:no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300" name="Oval 299">
              <a:extLst>
                <a:ext uri="{FF2B5EF4-FFF2-40B4-BE49-F238E27FC236}">
                  <a16:creationId xmlns:a16="http://schemas.microsoft.com/office/drawing/2014/main" id="{34F83EF3-6EA4-A040-AED9-A1F8D9D4A9B6}"/>
                </a:ext>
              </a:extLst>
            </p:cNvPr>
            <p:cNvSpPr/>
            <p:nvPr/>
          </p:nvSpPr>
          <p:spPr>
            <a:xfrm rot="5723056">
              <a:off x="809159" y="5131318"/>
              <a:ext cx="45719" cy="45719"/>
            </a:xfrm>
            <a:prstGeom prst="ellipse">
              <a:avLst/>
            </a:prstGeom>
            <a:solidFill>
              <a:srgbClr val="D1D1D1"/>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303" name="Oval 302">
              <a:extLst>
                <a:ext uri="{FF2B5EF4-FFF2-40B4-BE49-F238E27FC236}">
                  <a16:creationId xmlns:a16="http://schemas.microsoft.com/office/drawing/2014/main" id="{A760F9D4-F4AE-4941-AA2C-D5A27D2481EA}"/>
                </a:ext>
              </a:extLst>
            </p:cNvPr>
            <p:cNvSpPr/>
            <p:nvPr/>
          </p:nvSpPr>
          <p:spPr>
            <a:xfrm rot="5723056">
              <a:off x="840797" y="5131318"/>
              <a:ext cx="45719" cy="45719"/>
            </a:xfrm>
            <a:prstGeom prst="ellipse">
              <a:avLst/>
            </a:prstGeom>
            <a:solidFill>
              <a:srgbClr val="D1D1D1"/>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304" name="Oval 303">
              <a:extLst>
                <a:ext uri="{FF2B5EF4-FFF2-40B4-BE49-F238E27FC236}">
                  <a16:creationId xmlns:a16="http://schemas.microsoft.com/office/drawing/2014/main" id="{245CCAA9-6333-3B48-BFDB-550605FC21BA}"/>
                </a:ext>
              </a:extLst>
            </p:cNvPr>
            <p:cNvSpPr/>
            <p:nvPr/>
          </p:nvSpPr>
          <p:spPr>
            <a:xfrm rot="5723056">
              <a:off x="870882" y="5131318"/>
              <a:ext cx="45719" cy="45719"/>
            </a:xfrm>
            <a:prstGeom prst="ellipse">
              <a:avLst/>
            </a:prstGeom>
            <a:solidFill>
              <a:srgbClr val="D1D1D1"/>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305" name="Oval 304">
              <a:extLst>
                <a:ext uri="{FF2B5EF4-FFF2-40B4-BE49-F238E27FC236}">
                  <a16:creationId xmlns:a16="http://schemas.microsoft.com/office/drawing/2014/main" id="{359D4B12-5113-C146-A9C3-F00654177A0B}"/>
                </a:ext>
              </a:extLst>
            </p:cNvPr>
            <p:cNvSpPr/>
            <p:nvPr/>
          </p:nvSpPr>
          <p:spPr>
            <a:xfrm rot="5723056">
              <a:off x="904651" y="5132695"/>
              <a:ext cx="45719" cy="45719"/>
            </a:xfrm>
            <a:prstGeom prst="ellipse">
              <a:avLst/>
            </a:prstGeom>
            <a:solidFill>
              <a:srgbClr val="D1D1D1"/>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306" name="Oval 305">
              <a:extLst>
                <a:ext uri="{FF2B5EF4-FFF2-40B4-BE49-F238E27FC236}">
                  <a16:creationId xmlns:a16="http://schemas.microsoft.com/office/drawing/2014/main" id="{36E5915E-8012-F747-8B2C-78FCE6CCCD64}"/>
                </a:ext>
              </a:extLst>
            </p:cNvPr>
            <p:cNvSpPr/>
            <p:nvPr/>
          </p:nvSpPr>
          <p:spPr>
            <a:xfrm rot="5723056">
              <a:off x="936289" y="5132695"/>
              <a:ext cx="45719" cy="45719"/>
            </a:xfrm>
            <a:prstGeom prst="ellipse">
              <a:avLst/>
            </a:prstGeom>
            <a:solidFill>
              <a:srgbClr val="D1D1D1"/>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rtl="1">
                <a:defRPr/>
              </a:pPr>
              <a:endParaRPr lang="en-US" sz="900">
                <a:solidFill>
                  <a:srgbClr val="FFFFFF"/>
                </a:solidFill>
                <a:latin typeface="Calibri"/>
              </a:endParaRPr>
            </a:p>
          </p:txBody>
        </p:sp>
        <p:sp>
          <p:nvSpPr>
            <p:cNvPr id="308" name="Oval 307">
              <a:extLst>
                <a:ext uri="{FF2B5EF4-FFF2-40B4-BE49-F238E27FC236}">
                  <a16:creationId xmlns:a16="http://schemas.microsoft.com/office/drawing/2014/main" id="{59FA59EE-3697-4F4B-941C-B0850213616F}"/>
                </a:ext>
              </a:extLst>
            </p:cNvPr>
            <p:cNvSpPr/>
            <p:nvPr/>
          </p:nvSpPr>
          <p:spPr>
            <a:xfrm rot="5723056">
              <a:off x="966375" y="5132695"/>
              <a:ext cx="45719" cy="45719"/>
            </a:xfrm>
            <a:prstGeom prst="ellipse">
              <a:avLst/>
            </a:prstGeom>
            <a:solidFill>
              <a:srgbClr val="D1D1D1"/>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pic>
          <p:nvPicPr>
            <p:cNvPr id="309" name="Picture 308">
              <a:extLst>
                <a:ext uri="{FF2B5EF4-FFF2-40B4-BE49-F238E27FC236}">
                  <a16:creationId xmlns:a16="http://schemas.microsoft.com/office/drawing/2014/main" id="{C4AC93D5-7987-9B4D-97DF-A70026B5DE87}"/>
                </a:ext>
              </a:extLst>
            </p:cNvPr>
            <p:cNvPicPr>
              <a:picLocks noChangeAspect="1"/>
            </p:cNvPicPr>
            <p:nvPr/>
          </p:nvPicPr>
          <p:blipFill>
            <a:blip r:embed="rId19" cstate="screen">
              <a:lum bright="70000" contrast="-70000"/>
              <a:extLst>
                <a:ext uri="{28A0092B-C50C-407E-A947-70E740481C1C}">
                  <a14:useLocalDpi xmlns:a14="http://schemas.microsoft.com/office/drawing/2010/main"/>
                </a:ext>
              </a:extLst>
            </a:blip>
            <a:stretch>
              <a:fillRect/>
            </a:stretch>
          </p:blipFill>
          <p:spPr>
            <a:xfrm>
              <a:off x="1048078" y="5122452"/>
              <a:ext cx="51703" cy="62512"/>
            </a:xfrm>
            <a:prstGeom prst="rect">
              <a:avLst/>
            </a:prstGeom>
            <a:ln w="6350">
              <a:solidFill>
                <a:schemeClr val="tx1"/>
              </a:solidFill>
            </a:ln>
          </p:spPr>
        </p:pic>
        <p:pic>
          <p:nvPicPr>
            <p:cNvPr id="313" name="Picture 312">
              <a:extLst>
                <a:ext uri="{FF2B5EF4-FFF2-40B4-BE49-F238E27FC236}">
                  <a16:creationId xmlns:a16="http://schemas.microsoft.com/office/drawing/2014/main" id="{8A3462BF-2317-B04B-B4C2-8D4A6D9508A6}"/>
                </a:ext>
              </a:extLst>
            </p:cNvPr>
            <p:cNvPicPr>
              <a:picLocks noChangeAspect="1"/>
            </p:cNvPicPr>
            <p:nvPr/>
          </p:nvPicPr>
          <p:blipFill>
            <a:blip r:embed="rId19" cstate="screen">
              <a:lum bright="70000" contrast="-70000"/>
              <a:extLst>
                <a:ext uri="{28A0092B-C50C-407E-A947-70E740481C1C}">
                  <a14:useLocalDpi xmlns:a14="http://schemas.microsoft.com/office/drawing/2010/main"/>
                </a:ext>
              </a:extLst>
            </a:blip>
            <a:stretch>
              <a:fillRect/>
            </a:stretch>
          </p:blipFill>
          <p:spPr>
            <a:xfrm>
              <a:off x="1113672" y="5122452"/>
              <a:ext cx="51703" cy="62512"/>
            </a:xfrm>
            <a:prstGeom prst="rect">
              <a:avLst/>
            </a:prstGeom>
            <a:ln w="6350">
              <a:solidFill>
                <a:schemeClr val="tx1"/>
              </a:solidFill>
            </a:ln>
          </p:spPr>
        </p:pic>
        <p:pic>
          <p:nvPicPr>
            <p:cNvPr id="314" name="Picture 313">
              <a:extLst>
                <a:ext uri="{FF2B5EF4-FFF2-40B4-BE49-F238E27FC236}">
                  <a16:creationId xmlns:a16="http://schemas.microsoft.com/office/drawing/2014/main" id="{61C82C7D-D3E5-554A-A1F6-4EFAEA364BC6}"/>
                </a:ext>
              </a:extLst>
            </p:cNvPr>
            <p:cNvPicPr>
              <a:picLocks noChangeAspect="1"/>
            </p:cNvPicPr>
            <p:nvPr/>
          </p:nvPicPr>
          <p:blipFill>
            <a:blip r:embed="rId19" cstate="screen">
              <a:lum bright="70000" contrast="-70000"/>
              <a:extLst>
                <a:ext uri="{28A0092B-C50C-407E-A947-70E740481C1C}">
                  <a14:useLocalDpi xmlns:a14="http://schemas.microsoft.com/office/drawing/2010/main"/>
                </a:ext>
              </a:extLst>
            </a:blip>
            <a:stretch>
              <a:fillRect/>
            </a:stretch>
          </p:blipFill>
          <p:spPr>
            <a:xfrm>
              <a:off x="1183879" y="5122452"/>
              <a:ext cx="51703" cy="62512"/>
            </a:xfrm>
            <a:prstGeom prst="rect">
              <a:avLst/>
            </a:prstGeom>
            <a:ln w="6350">
              <a:solidFill>
                <a:schemeClr val="tx1"/>
              </a:solidFill>
            </a:ln>
          </p:spPr>
        </p:pic>
        <p:pic>
          <p:nvPicPr>
            <p:cNvPr id="315" name="Picture 314">
              <a:extLst>
                <a:ext uri="{FF2B5EF4-FFF2-40B4-BE49-F238E27FC236}">
                  <a16:creationId xmlns:a16="http://schemas.microsoft.com/office/drawing/2014/main" id="{70FF618B-B5E1-EF49-B676-ADF2DDDA515B}"/>
                </a:ext>
              </a:extLst>
            </p:cNvPr>
            <p:cNvPicPr>
              <a:picLocks noChangeAspect="1"/>
            </p:cNvPicPr>
            <p:nvPr/>
          </p:nvPicPr>
          <p:blipFill>
            <a:blip r:embed="rId19" cstate="screen">
              <a:lum bright="70000" contrast="-70000"/>
              <a:extLst>
                <a:ext uri="{28A0092B-C50C-407E-A947-70E740481C1C}">
                  <a14:useLocalDpi xmlns:a14="http://schemas.microsoft.com/office/drawing/2010/main"/>
                </a:ext>
              </a:extLst>
            </a:blip>
            <a:stretch>
              <a:fillRect/>
            </a:stretch>
          </p:blipFill>
          <p:spPr>
            <a:xfrm>
              <a:off x="1254086" y="5122452"/>
              <a:ext cx="51703" cy="62512"/>
            </a:xfrm>
            <a:prstGeom prst="rect">
              <a:avLst/>
            </a:prstGeom>
            <a:ln w="6350">
              <a:solidFill>
                <a:schemeClr val="tx1"/>
              </a:solidFill>
            </a:ln>
          </p:spPr>
        </p:pic>
        <p:pic>
          <p:nvPicPr>
            <p:cNvPr id="316" name="Picture 315">
              <a:extLst>
                <a:ext uri="{FF2B5EF4-FFF2-40B4-BE49-F238E27FC236}">
                  <a16:creationId xmlns:a16="http://schemas.microsoft.com/office/drawing/2014/main" id="{04B0B382-67AB-5042-AC02-8D6F31E5A441}"/>
                </a:ext>
              </a:extLst>
            </p:cNvPr>
            <p:cNvPicPr>
              <a:picLocks noChangeAspect="1"/>
            </p:cNvPicPr>
            <p:nvPr/>
          </p:nvPicPr>
          <p:blipFill>
            <a:blip r:embed="rId19" cstate="screen">
              <a:lum bright="70000" contrast="-70000"/>
              <a:extLst>
                <a:ext uri="{28A0092B-C50C-407E-A947-70E740481C1C}">
                  <a14:useLocalDpi xmlns:a14="http://schemas.microsoft.com/office/drawing/2010/main"/>
                </a:ext>
              </a:extLst>
            </a:blip>
            <a:stretch>
              <a:fillRect/>
            </a:stretch>
          </p:blipFill>
          <p:spPr>
            <a:xfrm>
              <a:off x="1324293" y="5122452"/>
              <a:ext cx="51703" cy="62512"/>
            </a:xfrm>
            <a:prstGeom prst="rect">
              <a:avLst/>
            </a:prstGeom>
            <a:ln w="6350">
              <a:solidFill>
                <a:schemeClr val="tx1"/>
              </a:solidFill>
            </a:ln>
          </p:spPr>
        </p:pic>
        <p:pic>
          <p:nvPicPr>
            <p:cNvPr id="317" name="Picture 316">
              <a:extLst>
                <a:ext uri="{FF2B5EF4-FFF2-40B4-BE49-F238E27FC236}">
                  <a16:creationId xmlns:a16="http://schemas.microsoft.com/office/drawing/2014/main" id="{B097EAC8-B132-4F47-B63A-369B3EE6B776}"/>
                </a:ext>
              </a:extLst>
            </p:cNvPr>
            <p:cNvPicPr>
              <a:picLocks noChangeAspect="1"/>
            </p:cNvPicPr>
            <p:nvPr/>
          </p:nvPicPr>
          <p:blipFill>
            <a:blip r:embed="rId19" cstate="screen">
              <a:lum bright="70000" contrast="-70000"/>
              <a:extLst>
                <a:ext uri="{28A0092B-C50C-407E-A947-70E740481C1C}">
                  <a14:useLocalDpi xmlns:a14="http://schemas.microsoft.com/office/drawing/2010/main"/>
                </a:ext>
              </a:extLst>
            </a:blip>
            <a:stretch>
              <a:fillRect/>
            </a:stretch>
          </p:blipFill>
          <p:spPr>
            <a:xfrm>
              <a:off x="1394500" y="5122452"/>
              <a:ext cx="51703" cy="62512"/>
            </a:xfrm>
            <a:prstGeom prst="rect">
              <a:avLst/>
            </a:prstGeom>
            <a:ln w="6350">
              <a:solidFill>
                <a:schemeClr val="tx1"/>
              </a:solidFill>
            </a:ln>
          </p:spPr>
        </p:pic>
        <p:pic>
          <p:nvPicPr>
            <p:cNvPr id="318" name="Picture 317">
              <a:extLst>
                <a:ext uri="{FF2B5EF4-FFF2-40B4-BE49-F238E27FC236}">
                  <a16:creationId xmlns:a16="http://schemas.microsoft.com/office/drawing/2014/main" id="{FF8EB0F0-74D7-A549-BA0B-A04560FC4316}"/>
                </a:ext>
              </a:extLst>
            </p:cNvPr>
            <p:cNvPicPr>
              <a:picLocks noChangeAspect="1"/>
            </p:cNvPicPr>
            <p:nvPr/>
          </p:nvPicPr>
          <p:blipFill>
            <a:blip r:embed="rId19" cstate="screen">
              <a:lum bright="70000" contrast="-70000"/>
              <a:extLst>
                <a:ext uri="{28A0092B-C50C-407E-A947-70E740481C1C}">
                  <a14:useLocalDpi xmlns:a14="http://schemas.microsoft.com/office/drawing/2010/main"/>
                </a:ext>
              </a:extLst>
            </a:blip>
            <a:stretch>
              <a:fillRect/>
            </a:stretch>
          </p:blipFill>
          <p:spPr>
            <a:xfrm>
              <a:off x="1464707" y="5122452"/>
              <a:ext cx="51703" cy="62512"/>
            </a:xfrm>
            <a:prstGeom prst="rect">
              <a:avLst/>
            </a:prstGeom>
            <a:ln w="6350">
              <a:solidFill>
                <a:schemeClr val="tx1"/>
              </a:solidFill>
            </a:ln>
          </p:spPr>
        </p:pic>
        <p:pic>
          <p:nvPicPr>
            <p:cNvPr id="319" name="Picture 318">
              <a:extLst>
                <a:ext uri="{FF2B5EF4-FFF2-40B4-BE49-F238E27FC236}">
                  <a16:creationId xmlns:a16="http://schemas.microsoft.com/office/drawing/2014/main" id="{36A36F29-2BAA-1C49-AAD4-53C57453FD7A}"/>
                </a:ext>
              </a:extLst>
            </p:cNvPr>
            <p:cNvPicPr>
              <a:picLocks noChangeAspect="1"/>
            </p:cNvPicPr>
            <p:nvPr/>
          </p:nvPicPr>
          <p:blipFill>
            <a:blip r:embed="rId19" cstate="screen">
              <a:lum bright="70000" contrast="-70000"/>
              <a:extLst>
                <a:ext uri="{28A0092B-C50C-407E-A947-70E740481C1C}">
                  <a14:useLocalDpi xmlns:a14="http://schemas.microsoft.com/office/drawing/2010/main"/>
                </a:ext>
              </a:extLst>
            </a:blip>
            <a:stretch>
              <a:fillRect/>
            </a:stretch>
          </p:blipFill>
          <p:spPr>
            <a:xfrm>
              <a:off x="1534914" y="5122452"/>
              <a:ext cx="51703" cy="62512"/>
            </a:xfrm>
            <a:prstGeom prst="rect">
              <a:avLst/>
            </a:prstGeom>
            <a:ln w="6350">
              <a:solidFill>
                <a:schemeClr val="tx1"/>
              </a:solidFill>
            </a:ln>
          </p:spPr>
        </p:pic>
        <p:pic>
          <p:nvPicPr>
            <p:cNvPr id="321" name="Picture 320">
              <a:extLst>
                <a:ext uri="{FF2B5EF4-FFF2-40B4-BE49-F238E27FC236}">
                  <a16:creationId xmlns:a16="http://schemas.microsoft.com/office/drawing/2014/main" id="{C203456E-E755-884F-B504-53C3834EA11B}"/>
                </a:ext>
              </a:extLst>
            </p:cNvPr>
            <p:cNvPicPr>
              <a:picLocks noChangeAspect="1"/>
            </p:cNvPicPr>
            <p:nvPr/>
          </p:nvPicPr>
          <p:blipFill>
            <a:blip r:embed="rId19" cstate="screen">
              <a:lum bright="70000" contrast="-70000"/>
              <a:extLst>
                <a:ext uri="{28A0092B-C50C-407E-A947-70E740481C1C}">
                  <a14:useLocalDpi xmlns:a14="http://schemas.microsoft.com/office/drawing/2010/main"/>
                </a:ext>
              </a:extLst>
            </a:blip>
            <a:stretch>
              <a:fillRect/>
            </a:stretch>
          </p:blipFill>
          <p:spPr>
            <a:xfrm>
              <a:off x="1605121" y="5122452"/>
              <a:ext cx="51703" cy="62512"/>
            </a:xfrm>
            <a:prstGeom prst="rect">
              <a:avLst/>
            </a:prstGeom>
            <a:ln w="6350">
              <a:solidFill>
                <a:schemeClr val="tx1"/>
              </a:solidFill>
            </a:ln>
          </p:spPr>
        </p:pic>
        <p:pic>
          <p:nvPicPr>
            <p:cNvPr id="322" name="Picture 321">
              <a:extLst>
                <a:ext uri="{FF2B5EF4-FFF2-40B4-BE49-F238E27FC236}">
                  <a16:creationId xmlns:a16="http://schemas.microsoft.com/office/drawing/2014/main" id="{7A2806E6-3AF4-9D4B-8810-177C38596062}"/>
                </a:ext>
              </a:extLst>
            </p:cNvPr>
            <p:cNvPicPr>
              <a:picLocks noChangeAspect="1"/>
            </p:cNvPicPr>
            <p:nvPr/>
          </p:nvPicPr>
          <p:blipFill>
            <a:blip r:embed="rId20" cstate="screen">
              <a:lum bright="70000" contrast="-70000"/>
              <a:extLst>
                <a:ext uri="{28A0092B-C50C-407E-A947-70E740481C1C}">
                  <a14:useLocalDpi xmlns:a14="http://schemas.microsoft.com/office/drawing/2010/main"/>
                </a:ext>
              </a:extLst>
            </a:blip>
            <a:stretch>
              <a:fillRect/>
            </a:stretch>
          </p:blipFill>
          <p:spPr>
            <a:xfrm>
              <a:off x="814493" y="5257623"/>
              <a:ext cx="84860" cy="77949"/>
            </a:xfrm>
            <a:prstGeom prst="rect">
              <a:avLst/>
            </a:prstGeom>
            <a:ln w="6350">
              <a:solidFill>
                <a:schemeClr val="tx1"/>
              </a:solidFill>
            </a:ln>
          </p:spPr>
        </p:pic>
        <p:sp>
          <p:nvSpPr>
            <p:cNvPr id="323" name="Oval 322">
              <a:extLst>
                <a:ext uri="{FF2B5EF4-FFF2-40B4-BE49-F238E27FC236}">
                  <a16:creationId xmlns:a16="http://schemas.microsoft.com/office/drawing/2014/main" id="{1D2F6F88-92CC-204C-8E73-CE67F5B80C5B}"/>
                </a:ext>
              </a:extLst>
            </p:cNvPr>
            <p:cNvSpPr/>
            <p:nvPr/>
          </p:nvSpPr>
          <p:spPr>
            <a:xfrm>
              <a:off x="913997" y="5215394"/>
              <a:ext cx="23423" cy="23225"/>
            </a:xfrm>
            <a:prstGeom prst="ellipse">
              <a:avLst/>
            </a:prstGeom>
            <a:solidFill>
              <a:srgbClr val="D1D1D1"/>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328" name="Oval 327">
              <a:extLst>
                <a:ext uri="{FF2B5EF4-FFF2-40B4-BE49-F238E27FC236}">
                  <a16:creationId xmlns:a16="http://schemas.microsoft.com/office/drawing/2014/main" id="{65E497FB-14BB-CA4E-9E0E-FD72F5C516D8}"/>
                </a:ext>
              </a:extLst>
            </p:cNvPr>
            <p:cNvSpPr/>
            <p:nvPr/>
          </p:nvSpPr>
          <p:spPr>
            <a:xfrm>
              <a:off x="880712" y="5216450"/>
              <a:ext cx="23423" cy="23225"/>
            </a:xfrm>
            <a:prstGeom prst="ellipse">
              <a:avLst/>
            </a:prstGeom>
            <a:solidFill>
              <a:srgbClr val="D1D1D1"/>
            </a:solidFill>
            <a:ln w="63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dirty="0">
                <a:solidFill>
                  <a:srgbClr val="FFFFFF"/>
                </a:solidFill>
                <a:latin typeface="Calibri"/>
              </a:endParaRPr>
            </a:p>
          </p:txBody>
        </p:sp>
        <p:pic>
          <p:nvPicPr>
            <p:cNvPr id="329" name="Picture 328">
              <a:extLst>
                <a:ext uri="{FF2B5EF4-FFF2-40B4-BE49-F238E27FC236}">
                  <a16:creationId xmlns:a16="http://schemas.microsoft.com/office/drawing/2014/main" id="{C91F63A2-A3E1-E04D-922F-1CF50249D31E}"/>
                </a:ext>
              </a:extLst>
            </p:cNvPr>
            <p:cNvPicPr>
              <a:picLocks noChangeAspect="1"/>
            </p:cNvPicPr>
            <p:nvPr/>
          </p:nvPicPr>
          <p:blipFill>
            <a:blip r:embed="rId20" cstate="screen">
              <a:lum bright="70000" contrast="-70000"/>
              <a:extLst>
                <a:ext uri="{28A0092B-C50C-407E-A947-70E740481C1C}">
                  <a14:useLocalDpi xmlns:a14="http://schemas.microsoft.com/office/drawing/2010/main"/>
                </a:ext>
              </a:extLst>
            </a:blip>
            <a:stretch>
              <a:fillRect/>
            </a:stretch>
          </p:blipFill>
          <p:spPr>
            <a:xfrm>
              <a:off x="919542" y="5257622"/>
              <a:ext cx="84860" cy="77949"/>
            </a:xfrm>
            <a:prstGeom prst="rect">
              <a:avLst/>
            </a:prstGeom>
            <a:ln w="6350">
              <a:solidFill>
                <a:schemeClr val="tx1"/>
              </a:solidFill>
            </a:ln>
          </p:spPr>
        </p:pic>
        <p:grpSp>
          <p:nvGrpSpPr>
            <p:cNvPr id="331" name="Group 330">
              <a:extLst>
                <a:ext uri="{FF2B5EF4-FFF2-40B4-BE49-F238E27FC236}">
                  <a16:creationId xmlns:a16="http://schemas.microsoft.com/office/drawing/2014/main" id="{6CEC219D-810F-924D-96CC-05324B791BB3}"/>
                </a:ext>
              </a:extLst>
            </p:cNvPr>
            <p:cNvGrpSpPr/>
            <p:nvPr/>
          </p:nvGrpSpPr>
          <p:grpSpPr>
            <a:xfrm>
              <a:off x="1165375" y="5266630"/>
              <a:ext cx="268753" cy="61230"/>
              <a:chOff x="4396740" y="5661108"/>
              <a:chExt cx="1107440" cy="257810"/>
            </a:xfrm>
          </p:grpSpPr>
          <p:sp>
            <p:nvSpPr>
              <p:cNvPr id="335" name="Rectangle 334">
                <a:extLst>
                  <a:ext uri="{FF2B5EF4-FFF2-40B4-BE49-F238E27FC236}">
                    <a16:creationId xmlns:a16="http://schemas.microsoft.com/office/drawing/2014/main" id="{FB7E3BD9-DF7C-0644-803E-DB9BF2F1682F}"/>
                  </a:ext>
                </a:extLst>
              </p:cNvPr>
              <p:cNvSpPr/>
              <p:nvPr/>
            </p:nvSpPr>
            <p:spPr>
              <a:xfrm>
                <a:off x="4396740" y="5661108"/>
                <a:ext cx="1107440" cy="257810"/>
              </a:xfrm>
              <a:prstGeom prst="rect">
                <a:avLst/>
              </a:prstGeom>
              <a:solidFill>
                <a:srgbClr val="D1D1D1"/>
              </a:solidFill>
              <a:ln w="635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336" name="Rectangle 335">
                <a:extLst>
                  <a:ext uri="{FF2B5EF4-FFF2-40B4-BE49-F238E27FC236}">
                    <a16:creationId xmlns:a16="http://schemas.microsoft.com/office/drawing/2014/main" id="{C62008A1-0CDA-F94F-BA6A-F9DD50FEC0EE}"/>
                  </a:ext>
                </a:extLst>
              </p:cNvPr>
              <p:cNvSpPr/>
              <p:nvPr/>
            </p:nvSpPr>
            <p:spPr>
              <a:xfrm>
                <a:off x="4465093"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337" name="Rectangle 336">
                <a:extLst>
                  <a:ext uri="{FF2B5EF4-FFF2-40B4-BE49-F238E27FC236}">
                    <a16:creationId xmlns:a16="http://schemas.microsoft.com/office/drawing/2014/main" id="{F2E8C9EA-81AB-FF47-B9E0-1F502011EF32}"/>
                  </a:ext>
                </a:extLst>
              </p:cNvPr>
              <p:cNvSpPr/>
              <p:nvPr/>
            </p:nvSpPr>
            <p:spPr>
              <a:xfrm>
                <a:off x="4546056"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338" name="Rectangle 337">
                <a:extLst>
                  <a:ext uri="{FF2B5EF4-FFF2-40B4-BE49-F238E27FC236}">
                    <a16:creationId xmlns:a16="http://schemas.microsoft.com/office/drawing/2014/main" id="{4ACE20E2-C038-FD49-87BF-6B4C867BFA3F}"/>
                  </a:ext>
                </a:extLst>
              </p:cNvPr>
              <p:cNvSpPr/>
              <p:nvPr/>
            </p:nvSpPr>
            <p:spPr>
              <a:xfrm>
                <a:off x="4627019"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339" name="Rectangle 338">
                <a:extLst>
                  <a:ext uri="{FF2B5EF4-FFF2-40B4-BE49-F238E27FC236}">
                    <a16:creationId xmlns:a16="http://schemas.microsoft.com/office/drawing/2014/main" id="{0F00548A-5C78-BF4F-B534-21889A8E0EB1}"/>
                  </a:ext>
                </a:extLst>
              </p:cNvPr>
              <p:cNvSpPr/>
              <p:nvPr/>
            </p:nvSpPr>
            <p:spPr>
              <a:xfrm>
                <a:off x="4707982"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340" name="Rectangle 339">
                <a:extLst>
                  <a:ext uri="{FF2B5EF4-FFF2-40B4-BE49-F238E27FC236}">
                    <a16:creationId xmlns:a16="http://schemas.microsoft.com/office/drawing/2014/main" id="{B55F7E9D-3E3A-5A45-89DE-2DA3A6B1DDEC}"/>
                  </a:ext>
                </a:extLst>
              </p:cNvPr>
              <p:cNvSpPr/>
              <p:nvPr/>
            </p:nvSpPr>
            <p:spPr>
              <a:xfrm>
                <a:off x="4788945"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341" name="Rectangle 340">
                <a:extLst>
                  <a:ext uri="{FF2B5EF4-FFF2-40B4-BE49-F238E27FC236}">
                    <a16:creationId xmlns:a16="http://schemas.microsoft.com/office/drawing/2014/main" id="{7CB7A771-CEE3-164E-BBD7-281B9D463F1C}"/>
                  </a:ext>
                </a:extLst>
              </p:cNvPr>
              <p:cNvSpPr/>
              <p:nvPr/>
            </p:nvSpPr>
            <p:spPr>
              <a:xfrm>
                <a:off x="4869908"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342" name="Rectangle 341">
                <a:extLst>
                  <a:ext uri="{FF2B5EF4-FFF2-40B4-BE49-F238E27FC236}">
                    <a16:creationId xmlns:a16="http://schemas.microsoft.com/office/drawing/2014/main" id="{54898586-5051-D84D-97C1-B8ED005744B2}"/>
                  </a:ext>
                </a:extLst>
              </p:cNvPr>
              <p:cNvSpPr/>
              <p:nvPr/>
            </p:nvSpPr>
            <p:spPr>
              <a:xfrm>
                <a:off x="4950871"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343" name="Rectangle 342">
                <a:extLst>
                  <a:ext uri="{FF2B5EF4-FFF2-40B4-BE49-F238E27FC236}">
                    <a16:creationId xmlns:a16="http://schemas.microsoft.com/office/drawing/2014/main" id="{B9CCA4A0-E607-2146-8A0A-27701001E520}"/>
                  </a:ext>
                </a:extLst>
              </p:cNvPr>
              <p:cNvSpPr/>
              <p:nvPr/>
            </p:nvSpPr>
            <p:spPr>
              <a:xfrm>
                <a:off x="5031834"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344" name="Rectangle 343">
                <a:extLst>
                  <a:ext uri="{FF2B5EF4-FFF2-40B4-BE49-F238E27FC236}">
                    <a16:creationId xmlns:a16="http://schemas.microsoft.com/office/drawing/2014/main" id="{A4D34630-61F6-6244-8822-C09BE2918E7E}"/>
                  </a:ext>
                </a:extLst>
              </p:cNvPr>
              <p:cNvSpPr/>
              <p:nvPr/>
            </p:nvSpPr>
            <p:spPr>
              <a:xfrm>
                <a:off x="5112797"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345" name="Rectangle 344">
                <a:extLst>
                  <a:ext uri="{FF2B5EF4-FFF2-40B4-BE49-F238E27FC236}">
                    <a16:creationId xmlns:a16="http://schemas.microsoft.com/office/drawing/2014/main" id="{3B9DC3E1-1B78-5446-A14D-C55888EA8868}"/>
                  </a:ext>
                </a:extLst>
              </p:cNvPr>
              <p:cNvSpPr/>
              <p:nvPr/>
            </p:nvSpPr>
            <p:spPr>
              <a:xfrm>
                <a:off x="5193760"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346" name="Rectangle 345">
                <a:extLst>
                  <a:ext uri="{FF2B5EF4-FFF2-40B4-BE49-F238E27FC236}">
                    <a16:creationId xmlns:a16="http://schemas.microsoft.com/office/drawing/2014/main" id="{D8CC3425-4CF1-1C43-B076-8C025A511441}"/>
                  </a:ext>
                </a:extLst>
              </p:cNvPr>
              <p:cNvSpPr/>
              <p:nvPr/>
            </p:nvSpPr>
            <p:spPr>
              <a:xfrm>
                <a:off x="5274723"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347" name="Rectangle 346">
                <a:extLst>
                  <a:ext uri="{FF2B5EF4-FFF2-40B4-BE49-F238E27FC236}">
                    <a16:creationId xmlns:a16="http://schemas.microsoft.com/office/drawing/2014/main" id="{901FF6CE-81A7-0349-8669-4581D53E6B6A}"/>
                  </a:ext>
                </a:extLst>
              </p:cNvPr>
              <p:cNvSpPr/>
              <p:nvPr/>
            </p:nvSpPr>
            <p:spPr>
              <a:xfrm>
                <a:off x="5355686" y="5743023"/>
                <a:ext cx="45719" cy="8001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348" name="Rectangle 347">
                <a:extLst>
                  <a:ext uri="{FF2B5EF4-FFF2-40B4-BE49-F238E27FC236}">
                    <a16:creationId xmlns:a16="http://schemas.microsoft.com/office/drawing/2014/main" id="{14659A74-EFAB-224E-A09C-97AD452951A3}"/>
                  </a:ext>
                </a:extLst>
              </p:cNvPr>
              <p:cNvSpPr/>
              <p:nvPr/>
            </p:nvSpPr>
            <p:spPr>
              <a:xfrm>
                <a:off x="4465093"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349" name="Rectangle 348">
                <a:extLst>
                  <a:ext uri="{FF2B5EF4-FFF2-40B4-BE49-F238E27FC236}">
                    <a16:creationId xmlns:a16="http://schemas.microsoft.com/office/drawing/2014/main" id="{856B05B5-9B01-DC49-8C04-672A3E3446EE}"/>
                  </a:ext>
                </a:extLst>
              </p:cNvPr>
              <p:cNvSpPr/>
              <p:nvPr/>
            </p:nvSpPr>
            <p:spPr>
              <a:xfrm>
                <a:off x="4546055"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350" name="Rectangle 349">
                <a:extLst>
                  <a:ext uri="{FF2B5EF4-FFF2-40B4-BE49-F238E27FC236}">
                    <a16:creationId xmlns:a16="http://schemas.microsoft.com/office/drawing/2014/main" id="{2CF1A8CE-E837-544B-AA0C-1DBF38984340}"/>
                  </a:ext>
                </a:extLst>
              </p:cNvPr>
              <p:cNvSpPr/>
              <p:nvPr/>
            </p:nvSpPr>
            <p:spPr>
              <a:xfrm>
                <a:off x="4627017"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351" name="Rectangle 350">
                <a:extLst>
                  <a:ext uri="{FF2B5EF4-FFF2-40B4-BE49-F238E27FC236}">
                    <a16:creationId xmlns:a16="http://schemas.microsoft.com/office/drawing/2014/main" id="{69A31775-A64A-9240-803C-FB33E21E33F0}"/>
                  </a:ext>
                </a:extLst>
              </p:cNvPr>
              <p:cNvSpPr/>
              <p:nvPr/>
            </p:nvSpPr>
            <p:spPr>
              <a:xfrm>
                <a:off x="4707979"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352" name="Rectangle 351">
                <a:extLst>
                  <a:ext uri="{FF2B5EF4-FFF2-40B4-BE49-F238E27FC236}">
                    <a16:creationId xmlns:a16="http://schemas.microsoft.com/office/drawing/2014/main" id="{0C979B0F-E43A-9B40-87AD-E3F3B5A94D8A}"/>
                  </a:ext>
                </a:extLst>
              </p:cNvPr>
              <p:cNvSpPr/>
              <p:nvPr/>
            </p:nvSpPr>
            <p:spPr>
              <a:xfrm>
                <a:off x="4788941"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353" name="Rectangle 352">
                <a:extLst>
                  <a:ext uri="{FF2B5EF4-FFF2-40B4-BE49-F238E27FC236}">
                    <a16:creationId xmlns:a16="http://schemas.microsoft.com/office/drawing/2014/main" id="{B95AB01F-874B-A14E-BCC7-93BEC4BC3220}"/>
                  </a:ext>
                </a:extLst>
              </p:cNvPr>
              <p:cNvSpPr/>
              <p:nvPr/>
            </p:nvSpPr>
            <p:spPr>
              <a:xfrm>
                <a:off x="4869903"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354" name="Rectangle 353">
                <a:extLst>
                  <a:ext uri="{FF2B5EF4-FFF2-40B4-BE49-F238E27FC236}">
                    <a16:creationId xmlns:a16="http://schemas.microsoft.com/office/drawing/2014/main" id="{4780BE78-4786-1F49-85CC-60AE55892598}"/>
                  </a:ext>
                </a:extLst>
              </p:cNvPr>
              <p:cNvSpPr/>
              <p:nvPr/>
            </p:nvSpPr>
            <p:spPr>
              <a:xfrm>
                <a:off x="4950865"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355" name="Rectangle 354">
                <a:extLst>
                  <a:ext uri="{FF2B5EF4-FFF2-40B4-BE49-F238E27FC236}">
                    <a16:creationId xmlns:a16="http://schemas.microsoft.com/office/drawing/2014/main" id="{547B998C-1AAB-EA40-AAB3-5146BEBD6796}"/>
                  </a:ext>
                </a:extLst>
              </p:cNvPr>
              <p:cNvSpPr/>
              <p:nvPr/>
            </p:nvSpPr>
            <p:spPr>
              <a:xfrm>
                <a:off x="5031827"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356" name="Rectangle 355">
                <a:extLst>
                  <a:ext uri="{FF2B5EF4-FFF2-40B4-BE49-F238E27FC236}">
                    <a16:creationId xmlns:a16="http://schemas.microsoft.com/office/drawing/2014/main" id="{43E72E79-F63B-884C-89D3-5DDD6D0070F5}"/>
                  </a:ext>
                </a:extLst>
              </p:cNvPr>
              <p:cNvSpPr/>
              <p:nvPr/>
            </p:nvSpPr>
            <p:spPr>
              <a:xfrm>
                <a:off x="5112789"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357" name="Rectangle 356">
                <a:extLst>
                  <a:ext uri="{FF2B5EF4-FFF2-40B4-BE49-F238E27FC236}">
                    <a16:creationId xmlns:a16="http://schemas.microsoft.com/office/drawing/2014/main" id="{E2BFC707-340F-4147-B703-2968B61CA37B}"/>
                  </a:ext>
                </a:extLst>
              </p:cNvPr>
              <p:cNvSpPr/>
              <p:nvPr/>
            </p:nvSpPr>
            <p:spPr>
              <a:xfrm>
                <a:off x="5193751"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358" name="Rectangle 357">
                <a:extLst>
                  <a:ext uri="{FF2B5EF4-FFF2-40B4-BE49-F238E27FC236}">
                    <a16:creationId xmlns:a16="http://schemas.microsoft.com/office/drawing/2014/main" id="{32C04792-76AB-6B42-8AFF-831F798CD70B}"/>
                  </a:ext>
                </a:extLst>
              </p:cNvPr>
              <p:cNvSpPr/>
              <p:nvPr/>
            </p:nvSpPr>
            <p:spPr>
              <a:xfrm>
                <a:off x="5274713"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sp>
            <p:nvSpPr>
              <p:cNvPr id="359" name="Rectangle 358">
                <a:extLst>
                  <a:ext uri="{FF2B5EF4-FFF2-40B4-BE49-F238E27FC236}">
                    <a16:creationId xmlns:a16="http://schemas.microsoft.com/office/drawing/2014/main" id="{66F4500D-480C-7547-BD97-E9AF2BF84773}"/>
                  </a:ext>
                </a:extLst>
              </p:cNvPr>
              <p:cNvSpPr/>
              <p:nvPr/>
            </p:nvSpPr>
            <p:spPr>
              <a:xfrm>
                <a:off x="5355685" y="5833063"/>
                <a:ext cx="45719" cy="10800"/>
              </a:xfrm>
              <a:prstGeom prst="rect">
                <a:avLst/>
              </a:prstGeom>
              <a:solidFill>
                <a:schemeClr val="tx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a:solidFill>
                    <a:srgbClr val="FFFFFF"/>
                  </a:solidFill>
                  <a:latin typeface="Calibri"/>
                </a:endParaRPr>
              </a:p>
            </p:txBody>
          </p:sp>
        </p:grpSp>
        <p:pic>
          <p:nvPicPr>
            <p:cNvPr id="332" name="Picture 331">
              <a:extLst>
                <a:ext uri="{FF2B5EF4-FFF2-40B4-BE49-F238E27FC236}">
                  <a16:creationId xmlns:a16="http://schemas.microsoft.com/office/drawing/2014/main" id="{22108635-7330-4441-9A2E-14EA2E9485B3}"/>
                </a:ext>
              </a:extLst>
            </p:cNvPr>
            <p:cNvPicPr>
              <a:picLocks noChangeAspect="1"/>
            </p:cNvPicPr>
            <p:nvPr/>
          </p:nvPicPr>
          <p:blipFill>
            <a:blip r:embed="rId20" cstate="screen">
              <a:lum bright="70000" contrast="-70000"/>
              <a:extLst>
                <a:ext uri="{28A0092B-C50C-407E-A947-70E740481C1C}">
                  <a14:useLocalDpi xmlns:a14="http://schemas.microsoft.com/office/drawing/2010/main"/>
                </a:ext>
              </a:extLst>
            </a:blip>
            <a:stretch>
              <a:fillRect/>
            </a:stretch>
          </p:blipFill>
          <p:spPr>
            <a:xfrm>
              <a:off x="1577238" y="5259644"/>
              <a:ext cx="84860" cy="77949"/>
            </a:xfrm>
            <a:prstGeom prst="rect">
              <a:avLst/>
            </a:prstGeom>
            <a:ln w="6350">
              <a:solidFill>
                <a:schemeClr val="tx1"/>
              </a:solidFill>
            </a:ln>
          </p:spPr>
        </p:pic>
        <p:sp>
          <p:nvSpPr>
            <p:cNvPr id="333" name="Rectangle 332">
              <a:extLst>
                <a:ext uri="{FF2B5EF4-FFF2-40B4-BE49-F238E27FC236}">
                  <a16:creationId xmlns:a16="http://schemas.microsoft.com/office/drawing/2014/main" id="{CB85DA2D-5430-B847-941A-387B6B13AF67}"/>
                </a:ext>
              </a:extLst>
            </p:cNvPr>
            <p:cNvSpPr/>
            <p:nvPr/>
          </p:nvSpPr>
          <p:spPr>
            <a:xfrm>
              <a:off x="1031773" y="5279352"/>
              <a:ext cx="22499" cy="46257"/>
            </a:xfrm>
            <a:prstGeom prst="rect">
              <a:avLst/>
            </a:prstGeom>
            <a:noFill/>
            <a:ln w="635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dirty="0">
                <a:solidFill>
                  <a:srgbClr val="FFFFFF"/>
                </a:solidFill>
                <a:latin typeface="Calibri"/>
              </a:endParaRPr>
            </a:p>
          </p:txBody>
        </p:sp>
        <p:sp>
          <p:nvSpPr>
            <p:cNvPr id="334" name="Rectangle 333">
              <a:extLst>
                <a:ext uri="{FF2B5EF4-FFF2-40B4-BE49-F238E27FC236}">
                  <a16:creationId xmlns:a16="http://schemas.microsoft.com/office/drawing/2014/main" id="{9C687772-7AAF-0C43-B588-D091D49F8E54}"/>
                </a:ext>
              </a:extLst>
            </p:cNvPr>
            <p:cNvSpPr/>
            <p:nvPr/>
          </p:nvSpPr>
          <p:spPr>
            <a:xfrm>
              <a:off x="1043546" y="5284385"/>
              <a:ext cx="4532" cy="36190"/>
            </a:xfrm>
            <a:prstGeom prst="rect">
              <a:avLst/>
            </a:prstGeom>
            <a:solidFill>
              <a:srgbClr val="D1D1D1"/>
            </a:solidFill>
            <a:ln w="635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914445">
                <a:defRPr/>
              </a:pPr>
              <a:endParaRPr lang="en-US" sz="900" dirty="0">
                <a:solidFill>
                  <a:srgbClr val="FFFFFF"/>
                </a:solidFill>
                <a:latin typeface="Calibri"/>
              </a:endParaRPr>
            </a:p>
          </p:txBody>
        </p:sp>
      </p:grpSp>
      <p:cxnSp>
        <p:nvCxnSpPr>
          <p:cNvPr id="259" name="Straight Connector 258">
            <a:extLst>
              <a:ext uri="{FF2B5EF4-FFF2-40B4-BE49-F238E27FC236}">
                <a16:creationId xmlns:a16="http://schemas.microsoft.com/office/drawing/2014/main" id="{C0613A24-6FA2-6349-A1C8-3507C6BBC50A}"/>
              </a:ext>
            </a:extLst>
          </p:cNvPr>
          <p:cNvCxnSpPr>
            <a:cxnSpLocks/>
          </p:cNvCxnSpPr>
          <p:nvPr/>
        </p:nvCxnSpPr>
        <p:spPr>
          <a:xfrm>
            <a:off x="7825576" y="7302789"/>
            <a:ext cx="0" cy="144000"/>
          </a:xfrm>
          <a:prstGeom prst="line">
            <a:avLst/>
          </a:prstGeom>
          <a:ln w="19050">
            <a:solidFill>
              <a:srgbClr val="936AE6"/>
            </a:solidFill>
            <a:prstDash val="dash"/>
          </a:ln>
          <a:effectLst/>
        </p:spPr>
        <p:style>
          <a:lnRef idx="2">
            <a:schemeClr val="accent1"/>
          </a:lnRef>
          <a:fillRef idx="0">
            <a:schemeClr val="accent1"/>
          </a:fillRef>
          <a:effectRef idx="1">
            <a:schemeClr val="accent1"/>
          </a:effectRef>
          <a:fontRef idx="minor">
            <a:schemeClr val="tx1"/>
          </a:fontRef>
        </p:style>
      </p:cxnSp>
      <p:sp>
        <p:nvSpPr>
          <p:cNvPr id="367" name="TextBox 366">
            <a:extLst>
              <a:ext uri="{FF2B5EF4-FFF2-40B4-BE49-F238E27FC236}">
                <a16:creationId xmlns:a16="http://schemas.microsoft.com/office/drawing/2014/main" id="{73438284-F439-1A4C-A92E-F8906620193A}"/>
              </a:ext>
            </a:extLst>
          </p:cNvPr>
          <p:cNvSpPr txBox="1"/>
          <p:nvPr/>
        </p:nvSpPr>
        <p:spPr>
          <a:xfrm>
            <a:off x="12186854" y="1986845"/>
            <a:ext cx="500639" cy="274306"/>
          </a:xfrm>
          <a:prstGeom prst="rect">
            <a:avLst/>
          </a:prstGeom>
          <a:noFill/>
        </p:spPr>
        <p:txBody>
          <a:bodyPr wrap="square" rtlCol="0">
            <a:spAutoFit/>
          </a:bodyPr>
          <a:lstStyle>
            <a:defPPr>
              <a:defRPr lang="en-US"/>
            </a:defPPr>
            <a:lvl1pPr>
              <a:defRPr sz="1800">
                <a:solidFill>
                  <a:schemeClr val="accent6">
                    <a:lumMod val="50000"/>
                  </a:schemeClr>
                </a:solidFill>
              </a:defRPr>
            </a:lvl1pPr>
          </a:lstStyle>
          <a:p>
            <a:pPr marL="0" marR="0" lvl="0" indent="0" algn="ctr" defTabSz="1218467" rtl="0" eaLnBrk="1" fontAlgn="auto" latinLnBrk="0" hangingPunct="1">
              <a:lnSpc>
                <a:spcPts val="14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a:ea typeface="+mn-ea"/>
                <a:cs typeface="+mn-cs"/>
              </a:rPr>
              <a:t>ERP</a:t>
            </a:r>
          </a:p>
        </p:txBody>
      </p:sp>
      <p:sp>
        <p:nvSpPr>
          <p:cNvPr id="368" name="TextBox 367">
            <a:extLst>
              <a:ext uri="{FF2B5EF4-FFF2-40B4-BE49-F238E27FC236}">
                <a16:creationId xmlns:a16="http://schemas.microsoft.com/office/drawing/2014/main" id="{A0C59F4F-CE8B-1C49-AE00-1F1FFB660B14}"/>
              </a:ext>
            </a:extLst>
          </p:cNvPr>
          <p:cNvSpPr txBox="1"/>
          <p:nvPr/>
        </p:nvSpPr>
        <p:spPr>
          <a:xfrm>
            <a:off x="12906676" y="1986845"/>
            <a:ext cx="551277" cy="274306"/>
          </a:xfrm>
          <a:prstGeom prst="rect">
            <a:avLst/>
          </a:prstGeom>
          <a:noFill/>
        </p:spPr>
        <p:txBody>
          <a:bodyPr wrap="square" rtlCol="0">
            <a:spAutoFit/>
          </a:bodyPr>
          <a:lstStyle>
            <a:defPPr>
              <a:defRPr lang="en-US"/>
            </a:defPPr>
            <a:lvl1pPr>
              <a:defRPr sz="1800">
                <a:solidFill>
                  <a:schemeClr val="accent6">
                    <a:lumMod val="50000"/>
                  </a:schemeClr>
                </a:solidFill>
              </a:defRPr>
            </a:lvl1pPr>
          </a:lstStyle>
          <a:p>
            <a:pPr marL="0" marR="0" lvl="0" indent="0" algn="ctr" defTabSz="1218467" rtl="0" eaLnBrk="1" fontAlgn="auto" latinLnBrk="0" hangingPunct="1">
              <a:lnSpc>
                <a:spcPts val="14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a:ea typeface="+mn-ea"/>
                <a:cs typeface="+mn-cs"/>
              </a:rPr>
              <a:t>Mail</a:t>
            </a:r>
          </a:p>
        </p:txBody>
      </p:sp>
      <p:sp>
        <p:nvSpPr>
          <p:cNvPr id="369" name="TextBox 368">
            <a:extLst>
              <a:ext uri="{FF2B5EF4-FFF2-40B4-BE49-F238E27FC236}">
                <a16:creationId xmlns:a16="http://schemas.microsoft.com/office/drawing/2014/main" id="{B14D9F2B-36C4-5A4F-9F59-635622604ACB}"/>
              </a:ext>
            </a:extLst>
          </p:cNvPr>
          <p:cNvSpPr txBox="1"/>
          <p:nvPr/>
        </p:nvSpPr>
        <p:spPr>
          <a:xfrm>
            <a:off x="13622428" y="1986845"/>
            <a:ext cx="581244" cy="274306"/>
          </a:xfrm>
          <a:prstGeom prst="rect">
            <a:avLst/>
          </a:prstGeom>
          <a:noFill/>
        </p:spPr>
        <p:txBody>
          <a:bodyPr wrap="square" rtlCol="0">
            <a:spAutoFit/>
          </a:bodyPr>
          <a:lstStyle>
            <a:defPPr>
              <a:defRPr lang="en-US"/>
            </a:defPPr>
            <a:lvl1pPr>
              <a:defRPr sz="1800">
                <a:solidFill>
                  <a:schemeClr val="accent6">
                    <a:lumMod val="50000"/>
                  </a:schemeClr>
                </a:solidFill>
              </a:defRPr>
            </a:lvl1pPr>
          </a:lstStyle>
          <a:p>
            <a:pPr marL="0" marR="0" lvl="0" indent="0" algn="ctr" defTabSz="1218467" rtl="0" eaLnBrk="1" fontAlgn="auto" latinLnBrk="0" hangingPunct="1">
              <a:lnSpc>
                <a:spcPts val="14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a:ea typeface="+mn-ea"/>
                <a:cs typeface="+mn-cs"/>
              </a:rPr>
              <a:t>CRM</a:t>
            </a:r>
          </a:p>
        </p:txBody>
      </p:sp>
      <p:pic>
        <p:nvPicPr>
          <p:cNvPr id="370" name="Picture 369">
            <a:extLst>
              <a:ext uri="{FF2B5EF4-FFF2-40B4-BE49-F238E27FC236}">
                <a16:creationId xmlns:a16="http://schemas.microsoft.com/office/drawing/2014/main" id="{B0A65528-6588-914E-BACE-90C063D34649}"/>
              </a:ext>
            </a:extLst>
          </p:cNvPr>
          <p:cNvPicPr>
            <a:picLocks noChangeAspect="1"/>
          </p:cNvPicPr>
          <p:nvPr/>
        </p:nvPicPr>
        <p:blipFill>
          <a:blip r:embed="rId6" cstate="email">
            <a:lum bright="70000" contrast="-70000"/>
            <a:extLst>
              <a:ext uri="{28A0092B-C50C-407E-A947-70E740481C1C}">
                <a14:useLocalDpi xmlns:a14="http://schemas.microsoft.com/office/drawing/2010/main"/>
              </a:ext>
            </a:extLst>
          </a:blip>
          <a:stretch>
            <a:fillRect/>
          </a:stretch>
        </p:blipFill>
        <p:spPr>
          <a:xfrm>
            <a:off x="12197888" y="2289432"/>
            <a:ext cx="488568" cy="776618"/>
          </a:xfrm>
          <a:prstGeom prst="rect">
            <a:avLst/>
          </a:prstGeom>
        </p:spPr>
      </p:pic>
      <p:pic>
        <p:nvPicPr>
          <p:cNvPr id="371" name="Picture 370">
            <a:extLst>
              <a:ext uri="{FF2B5EF4-FFF2-40B4-BE49-F238E27FC236}">
                <a16:creationId xmlns:a16="http://schemas.microsoft.com/office/drawing/2014/main" id="{AE3B4A0A-D11C-2942-B2A8-AA85BD16DE48}"/>
              </a:ext>
            </a:extLst>
          </p:cNvPr>
          <p:cNvPicPr>
            <a:picLocks noChangeAspect="1"/>
          </p:cNvPicPr>
          <p:nvPr/>
        </p:nvPicPr>
        <p:blipFill>
          <a:blip r:embed="rId6" cstate="email">
            <a:lum bright="70000" contrast="-70000"/>
            <a:extLst>
              <a:ext uri="{28A0092B-C50C-407E-A947-70E740481C1C}">
                <a14:useLocalDpi xmlns:a14="http://schemas.microsoft.com/office/drawing/2010/main"/>
              </a:ext>
            </a:extLst>
          </a:blip>
          <a:stretch>
            <a:fillRect/>
          </a:stretch>
        </p:blipFill>
        <p:spPr>
          <a:xfrm>
            <a:off x="12934207" y="2289432"/>
            <a:ext cx="488568" cy="776618"/>
          </a:xfrm>
          <a:prstGeom prst="rect">
            <a:avLst/>
          </a:prstGeom>
        </p:spPr>
      </p:pic>
      <p:pic>
        <p:nvPicPr>
          <p:cNvPr id="372" name="Picture 371">
            <a:extLst>
              <a:ext uri="{FF2B5EF4-FFF2-40B4-BE49-F238E27FC236}">
                <a16:creationId xmlns:a16="http://schemas.microsoft.com/office/drawing/2014/main" id="{06988305-4B95-BE42-B6BC-30A74191F34B}"/>
              </a:ext>
            </a:extLst>
          </p:cNvPr>
          <p:cNvPicPr>
            <a:picLocks noChangeAspect="1"/>
          </p:cNvPicPr>
          <p:nvPr/>
        </p:nvPicPr>
        <p:blipFill>
          <a:blip r:embed="rId6" cstate="email">
            <a:lum bright="70000" contrast="-70000"/>
            <a:extLst>
              <a:ext uri="{28A0092B-C50C-407E-A947-70E740481C1C}">
                <a14:useLocalDpi xmlns:a14="http://schemas.microsoft.com/office/drawing/2010/main"/>
              </a:ext>
            </a:extLst>
          </a:blip>
          <a:stretch>
            <a:fillRect/>
          </a:stretch>
        </p:blipFill>
        <p:spPr>
          <a:xfrm>
            <a:off x="13670526" y="2289432"/>
            <a:ext cx="488568" cy="776618"/>
          </a:xfrm>
          <a:prstGeom prst="rect">
            <a:avLst/>
          </a:prstGeom>
        </p:spPr>
      </p:pic>
      <p:cxnSp>
        <p:nvCxnSpPr>
          <p:cNvPr id="373" name="Straight Connector 372">
            <a:extLst>
              <a:ext uri="{FF2B5EF4-FFF2-40B4-BE49-F238E27FC236}">
                <a16:creationId xmlns:a16="http://schemas.microsoft.com/office/drawing/2014/main" id="{1C690EFB-9109-2742-8477-6F3DDF480993}"/>
              </a:ext>
            </a:extLst>
          </p:cNvPr>
          <p:cNvCxnSpPr>
            <a:cxnSpLocks/>
            <a:stCxn id="372" idx="2"/>
          </p:cNvCxnSpPr>
          <p:nvPr/>
        </p:nvCxnSpPr>
        <p:spPr>
          <a:xfrm>
            <a:off x="13914810" y="3066050"/>
            <a:ext cx="729" cy="198444"/>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pic>
        <p:nvPicPr>
          <p:cNvPr id="374" name="Picture 373">
            <a:extLst>
              <a:ext uri="{FF2B5EF4-FFF2-40B4-BE49-F238E27FC236}">
                <a16:creationId xmlns:a16="http://schemas.microsoft.com/office/drawing/2014/main" id="{B9DA7818-AF56-7E4A-9B11-3F2F9703767F}"/>
              </a:ext>
            </a:extLst>
          </p:cNvPr>
          <p:cNvPicPr>
            <a:picLocks noChangeAspect="1"/>
          </p:cNvPicPr>
          <p:nvPr/>
        </p:nvPicPr>
        <p:blipFill>
          <a:blip r:embed="rId6" cstate="email">
            <a:lum bright="70000" contrast="-70000"/>
            <a:extLst>
              <a:ext uri="{28A0092B-C50C-407E-A947-70E740481C1C}">
                <a14:useLocalDpi xmlns:a14="http://schemas.microsoft.com/office/drawing/2010/main"/>
              </a:ext>
            </a:extLst>
          </a:blip>
          <a:stretch>
            <a:fillRect/>
          </a:stretch>
        </p:blipFill>
        <p:spPr>
          <a:xfrm>
            <a:off x="11461569" y="2289432"/>
            <a:ext cx="488568" cy="776618"/>
          </a:xfrm>
          <a:prstGeom prst="rect">
            <a:avLst/>
          </a:prstGeom>
        </p:spPr>
      </p:pic>
      <p:sp>
        <p:nvSpPr>
          <p:cNvPr id="375" name="TextBox 374">
            <a:extLst>
              <a:ext uri="{FF2B5EF4-FFF2-40B4-BE49-F238E27FC236}">
                <a16:creationId xmlns:a16="http://schemas.microsoft.com/office/drawing/2014/main" id="{2C756BBF-2C21-E44C-9E8A-F81829DDE227}"/>
              </a:ext>
            </a:extLst>
          </p:cNvPr>
          <p:cNvSpPr txBox="1"/>
          <p:nvPr/>
        </p:nvSpPr>
        <p:spPr>
          <a:xfrm>
            <a:off x="11127740" y="1986845"/>
            <a:ext cx="1073162" cy="274306"/>
          </a:xfrm>
          <a:prstGeom prst="rect">
            <a:avLst/>
          </a:prstGeom>
          <a:noFill/>
        </p:spPr>
        <p:txBody>
          <a:bodyPr wrap="square" rtlCol="0">
            <a:spAutoFit/>
          </a:bodyPr>
          <a:lstStyle>
            <a:defPPr>
              <a:defRPr lang="en-US"/>
            </a:defPPr>
            <a:lvl1pPr>
              <a:defRPr sz="1800">
                <a:solidFill>
                  <a:schemeClr val="accent6">
                    <a:lumMod val="50000"/>
                  </a:schemeClr>
                </a:solidFill>
              </a:defRPr>
            </a:lvl1pPr>
          </a:lstStyle>
          <a:p>
            <a:pPr marL="0" marR="0" lvl="0" indent="0" algn="ctr" defTabSz="1218467" rtl="0" eaLnBrk="1" fontAlgn="auto" latinLnBrk="0" hangingPunct="1">
              <a:lnSpc>
                <a:spcPts val="14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a:ea typeface="+mn-ea"/>
                <a:cs typeface="+mn-cs"/>
              </a:rPr>
              <a:t>File Servers</a:t>
            </a:r>
          </a:p>
        </p:txBody>
      </p:sp>
      <p:cxnSp>
        <p:nvCxnSpPr>
          <p:cNvPr id="376" name="Straight Connector 375">
            <a:extLst>
              <a:ext uri="{FF2B5EF4-FFF2-40B4-BE49-F238E27FC236}">
                <a16:creationId xmlns:a16="http://schemas.microsoft.com/office/drawing/2014/main" id="{043B6F07-4B92-FC44-9BDE-061C884650A7}"/>
              </a:ext>
            </a:extLst>
          </p:cNvPr>
          <p:cNvCxnSpPr>
            <a:cxnSpLocks/>
            <a:stCxn id="374" idx="2"/>
          </p:cNvCxnSpPr>
          <p:nvPr/>
        </p:nvCxnSpPr>
        <p:spPr>
          <a:xfrm flipH="1">
            <a:off x="11703894" y="3066050"/>
            <a:ext cx="1959" cy="195722"/>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cxnSp>
        <p:nvCxnSpPr>
          <p:cNvPr id="377" name="Straight Connector 376">
            <a:extLst>
              <a:ext uri="{FF2B5EF4-FFF2-40B4-BE49-F238E27FC236}">
                <a16:creationId xmlns:a16="http://schemas.microsoft.com/office/drawing/2014/main" id="{A77336D0-E50B-E04D-B1BE-1C187EDD878F}"/>
              </a:ext>
            </a:extLst>
          </p:cNvPr>
          <p:cNvCxnSpPr>
            <a:cxnSpLocks/>
            <a:stCxn id="371" idx="2"/>
          </p:cNvCxnSpPr>
          <p:nvPr/>
        </p:nvCxnSpPr>
        <p:spPr>
          <a:xfrm>
            <a:off x="13178491" y="3066050"/>
            <a:ext cx="8262" cy="200654"/>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cxnSp>
        <p:nvCxnSpPr>
          <p:cNvPr id="378" name="Straight Connector 377">
            <a:extLst>
              <a:ext uri="{FF2B5EF4-FFF2-40B4-BE49-F238E27FC236}">
                <a16:creationId xmlns:a16="http://schemas.microsoft.com/office/drawing/2014/main" id="{B3058C10-C673-EB47-BE6F-514A2B2FF0C2}"/>
              </a:ext>
            </a:extLst>
          </p:cNvPr>
          <p:cNvCxnSpPr>
            <a:cxnSpLocks/>
            <a:stCxn id="370" idx="2"/>
          </p:cNvCxnSpPr>
          <p:nvPr/>
        </p:nvCxnSpPr>
        <p:spPr>
          <a:xfrm>
            <a:off x="12442172" y="3066050"/>
            <a:ext cx="56087" cy="202928"/>
          </a:xfrm>
          <a:prstGeom prst="line">
            <a:avLst/>
          </a:prstGeom>
          <a:ln w="12700">
            <a:solidFill>
              <a:srgbClr val="00AEEF"/>
            </a:solidFill>
          </a:ln>
          <a:effectLst/>
        </p:spPr>
        <p:style>
          <a:lnRef idx="2">
            <a:schemeClr val="accent1"/>
          </a:lnRef>
          <a:fillRef idx="0">
            <a:schemeClr val="accent1"/>
          </a:fillRef>
          <a:effectRef idx="1">
            <a:schemeClr val="accent1"/>
          </a:effectRef>
          <a:fontRef idx="minor">
            <a:schemeClr val="tx1"/>
          </a:fontRef>
        </p:style>
      </p:cxnSp>
      <p:cxnSp>
        <p:nvCxnSpPr>
          <p:cNvPr id="379" name="Elbow Connector 378">
            <a:extLst>
              <a:ext uri="{FF2B5EF4-FFF2-40B4-BE49-F238E27FC236}">
                <a16:creationId xmlns:a16="http://schemas.microsoft.com/office/drawing/2014/main" id="{CE294F0F-E26D-6145-89E7-375A1FC7D0EF}"/>
              </a:ext>
            </a:extLst>
          </p:cNvPr>
          <p:cNvCxnSpPr>
            <a:cxnSpLocks/>
            <a:endCxn id="190" idx="3"/>
          </p:cNvCxnSpPr>
          <p:nvPr/>
        </p:nvCxnSpPr>
        <p:spPr>
          <a:xfrm rot="5400000">
            <a:off x="10952648" y="3780024"/>
            <a:ext cx="619413" cy="85567"/>
          </a:xfrm>
          <a:prstGeom prst="bentConnector2">
            <a:avLst/>
          </a:prstGeom>
          <a:ln w="19050">
            <a:solidFill>
              <a:srgbClr val="00AEEF"/>
            </a:solidFill>
            <a:prstDash val="sysDot"/>
          </a:ln>
          <a:effectLst/>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674557" y="5751682"/>
            <a:ext cx="554460" cy="658235"/>
          </a:xfrm>
          <a:prstGeom prst="rect">
            <a:avLst/>
          </a:prstGeom>
        </p:spPr>
      </p:pic>
    </p:spTree>
    <p:custDataLst>
      <p:tags r:id="rId1"/>
    </p:custDataLst>
    <p:extLst>
      <p:ext uri="{BB962C8B-B14F-4D97-AF65-F5344CB8AC3E}">
        <p14:creationId xmlns:p14="http://schemas.microsoft.com/office/powerpoint/2010/main" val="28673637"/>
      </p:ext>
    </p:extLst>
  </p:cSld>
  <p:clrMapOvr>
    <a:masterClrMapping/>
  </p:clrMapOvr>
  <p:transition spd="slow">
    <p:fade thruBlk="1"/>
  </p:transition>
</p:sld>
</file>

<file path=ppt/tags/tag1.xml><?xml version="1.0" encoding="utf-8"?>
<p:tagLst xmlns:a="http://schemas.openxmlformats.org/drawingml/2006/main" xmlns:r="http://schemas.openxmlformats.org/officeDocument/2006/relationships" xmlns:p="http://schemas.openxmlformats.org/presentationml/2006/main">
  <p:tag name="ARTICULATE_DESIGN_ID_1_2 COLUMNS BULLETS - DESIGN MASTER" val="NfsPvzEd"/>
  <p:tag name="ARTICULATE_DESIGN_ID_REGULAR SLIDE MASTER" val="AbXQS8wV"/>
  <p:tag name="ARTICULATE_SLIDE_COUNT" val="37"/>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itle Slide Cover Master">
  <a:themeElements>
    <a:clrScheme name="Claroty">
      <a:dk1>
        <a:srgbClr val="FFFFFF"/>
      </a:dk1>
      <a:lt1>
        <a:srgbClr val="FFFFFF"/>
      </a:lt1>
      <a:dk2>
        <a:srgbClr val="F1F1F1"/>
      </a:dk2>
      <a:lt2>
        <a:srgbClr val="303030"/>
      </a:lt2>
      <a:accent1>
        <a:srgbClr val="45CBE1"/>
      </a:accent1>
      <a:accent2>
        <a:srgbClr val="EF4138"/>
      </a:accent2>
      <a:accent3>
        <a:srgbClr val="FBCE00"/>
      </a:accent3>
      <a:accent4>
        <a:srgbClr val="FEBD17"/>
      </a:accent4>
      <a:accent5>
        <a:srgbClr val="F32215"/>
      </a:accent5>
      <a:accent6>
        <a:srgbClr val="CCCBCD"/>
      </a:accent6>
      <a:hlink>
        <a:srgbClr val="F33B48"/>
      </a:hlink>
      <a:folHlink>
        <a:srgbClr val="FFC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marL="0" indent="0">
          <a:buNone/>
          <a:defRPr sz="2800" dirty="0" err="1" smtClean="0">
            <a:solidFill>
              <a:schemeClr val="bg1"/>
            </a:solidFill>
            <a:latin typeface="Calibri "/>
            <a:cs typeface="Roboto Light"/>
          </a:defRPr>
        </a:defPPr>
      </a:lstStyle>
    </a:txDef>
  </a:objectDefaults>
  <a:extraClrSchemeLst/>
</a:theme>
</file>

<file path=ppt/theme/theme10.xml><?xml version="1.0" encoding="utf-8"?>
<a:theme xmlns:a="http://schemas.openxmlformats.org/drawingml/2006/main" name="3_Regular Slide Master">
  <a:themeElements>
    <a:clrScheme name="Claroty">
      <a:dk1>
        <a:srgbClr val="FFFFFF"/>
      </a:dk1>
      <a:lt1>
        <a:srgbClr val="FFFFFF"/>
      </a:lt1>
      <a:dk2>
        <a:srgbClr val="F1F1F1"/>
      </a:dk2>
      <a:lt2>
        <a:srgbClr val="303030"/>
      </a:lt2>
      <a:accent1>
        <a:srgbClr val="45CBE1"/>
      </a:accent1>
      <a:accent2>
        <a:srgbClr val="EF4138"/>
      </a:accent2>
      <a:accent3>
        <a:srgbClr val="FBCE00"/>
      </a:accent3>
      <a:accent4>
        <a:srgbClr val="FEBD17"/>
      </a:accent4>
      <a:accent5>
        <a:srgbClr val="F32215"/>
      </a:accent5>
      <a:accent6>
        <a:srgbClr val="CCCBCD"/>
      </a:accent6>
      <a:hlink>
        <a:srgbClr val="F33B48"/>
      </a:hlink>
      <a:folHlink>
        <a:srgbClr val="FFC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marL="0" indent="0">
          <a:buNone/>
          <a:defRPr sz="2800" dirty="0" err="1" smtClean="0">
            <a:solidFill>
              <a:schemeClr val="bg1"/>
            </a:solidFill>
            <a:latin typeface="Calibri "/>
            <a:cs typeface="Roboto Light"/>
          </a:defRPr>
        </a:defPPr>
      </a:lstStyle>
    </a:txDef>
  </a:objectDefaults>
  <a:extraClrSchemeLst/>
</a:theme>
</file>

<file path=ppt/theme/theme11.xml><?xml version="1.0" encoding="utf-8"?>
<a:theme xmlns:a="http://schemas.openxmlformats.org/drawingml/2006/main" name="1_2 Columns Bullets - Design Master">
  <a:themeElements>
    <a:clrScheme name="Claroty">
      <a:dk1>
        <a:srgbClr val="FFFFFF"/>
      </a:dk1>
      <a:lt1>
        <a:srgbClr val="FFFFFF"/>
      </a:lt1>
      <a:dk2>
        <a:srgbClr val="F1F1F1"/>
      </a:dk2>
      <a:lt2>
        <a:srgbClr val="303030"/>
      </a:lt2>
      <a:accent1>
        <a:srgbClr val="45CBE1"/>
      </a:accent1>
      <a:accent2>
        <a:srgbClr val="EF4138"/>
      </a:accent2>
      <a:accent3>
        <a:srgbClr val="FBCE00"/>
      </a:accent3>
      <a:accent4>
        <a:srgbClr val="FEBD17"/>
      </a:accent4>
      <a:accent5>
        <a:srgbClr val="F32215"/>
      </a:accent5>
      <a:accent6>
        <a:srgbClr val="CCCBCD"/>
      </a:accent6>
      <a:hlink>
        <a:srgbClr val="F33B48"/>
      </a:hlink>
      <a:folHlink>
        <a:srgbClr val="FFC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marL="0" indent="0">
          <a:buNone/>
          <a:defRPr sz="2800" dirty="0" err="1" smtClean="0">
            <a:solidFill>
              <a:schemeClr val="bg1"/>
            </a:solidFill>
            <a:latin typeface="Calibri "/>
            <a:cs typeface="Roboto Light"/>
          </a:defRPr>
        </a:defPPr>
      </a:lstStyle>
    </a:txDef>
  </a:objectDefaults>
  <a:extraClrSchemeLst/>
</a:theme>
</file>

<file path=ppt/theme/theme12.xml><?xml version="1.0" encoding="utf-8"?>
<a:theme xmlns:a="http://schemas.openxmlformats.org/drawingml/2006/main" name="4_Regular Slide Master">
  <a:themeElements>
    <a:clrScheme name="Claroty">
      <a:dk1>
        <a:srgbClr val="FFFFFF"/>
      </a:dk1>
      <a:lt1>
        <a:srgbClr val="FFFFFF"/>
      </a:lt1>
      <a:dk2>
        <a:srgbClr val="F1F1F1"/>
      </a:dk2>
      <a:lt2>
        <a:srgbClr val="303030"/>
      </a:lt2>
      <a:accent1>
        <a:srgbClr val="45CBE1"/>
      </a:accent1>
      <a:accent2>
        <a:srgbClr val="EF4138"/>
      </a:accent2>
      <a:accent3>
        <a:srgbClr val="FBCE00"/>
      </a:accent3>
      <a:accent4>
        <a:srgbClr val="FEBD17"/>
      </a:accent4>
      <a:accent5>
        <a:srgbClr val="F32215"/>
      </a:accent5>
      <a:accent6>
        <a:srgbClr val="CCCBCD"/>
      </a:accent6>
      <a:hlink>
        <a:srgbClr val="F33B48"/>
      </a:hlink>
      <a:folHlink>
        <a:srgbClr val="FFC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marL="0" indent="0">
          <a:buNone/>
          <a:defRPr sz="2800" dirty="0" err="1" smtClean="0">
            <a:solidFill>
              <a:schemeClr val="bg1"/>
            </a:solidFill>
            <a:latin typeface="Calibri "/>
            <a:cs typeface="Roboto Light"/>
          </a:defRPr>
        </a:defPPr>
      </a:lstStyle>
    </a:txDef>
  </a:objectDefaults>
  <a:extraClrSchemeLst/>
</a:theme>
</file>

<file path=ppt/theme/theme13.xml><?xml version="1.0" encoding="utf-8"?>
<a:theme xmlns:a="http://schemas.openxmlformats.org/drawingml/2006/main" name="5_Regular Slide Master">
  <a:themeElements>
    <a:clrScheme name="Claroty">
      <a:dk1>
        <a:srgbClr val="FFFFFF"/>
      </a:dk1>
      <a:lt1>
        <a:srgbClr val="FFFFFF"/>
      </a:lt1>
      <a:dk2>
        <a:srgbClr val="F1F1F1"/>
      </a:dk2>
      <a:lt2>
        <a:srgbClr val="303030"/>
      </a:lt2>
      <a:accent1>
        <a:srgbClr val="45CBE1"/>
      </a:accent1>
      <a:accent2>
        <a:srgbClr val="EF4138"/>
      </a:accent2>
      <a:accent3>
        <a:srgbClr val="FBCE00"/>
      </a:accent3>
      <a:accent4>
        <a:srgbClr val="FEBD17"/>
      </a:accent4>
      <a:accent5>
        <a:srgbClr val="F32215"/>
      </a:accent5>
      <a:accent6>
        <a:srgbClr val="CCCBCD"/>
      </a:accent6>
      <a:hlink>
        <a:srgbClr val="F33B48"/>
      </a:hlink>
      <a:folHlink>
        <a:srgbClr val="FFC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marL="0" indent="0">
          <a:buNone/>
          <a:defRPr sz="2800" dirty="0" err="1" smtClean="0">
            <a:solidFill>
              <a:schemeClr val="bg1"/>
            </a:solidFill>
            <a:latin typeface="Calibri "/>
            <a:cs typeface="Roboto Light"/>
          </a:defRPr>
        </a:defPPr>
      </a:lstStyle>
    </a:txDef>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Agenda - Design Master">
  <a:themeElements>
    <a:clrScheme name="Claroty">
      <a:dk1>
        <a:srgbClr val="FFFFFF"/>
      </a:dk1>
      <a:lt1>
        <a:srgbClr val="FFFFFF"/>
      </a:lt1>
      <a:dk2>
        <a:srgbClr val="F1F1F1"/>
      </a:dk2>
      <a:lt2>
        <a:srgbClr val="303030"/>
      </a:lt2>
      <a:accent1>
        <a:srgbClr val="45CBE1"/>
      </a:accent1>
      <a:accent2>
        <a:srgbClr val="EF4138"/>
      </a:accent2>
      <a:accent3>
        <a:srgbClr val="FBCE00"/>
      </a:accent3>
      <a:accent4>
        <a:srgbClr val="FEBD17"/>
      </a:accent4>
      <a:accent5>
        <a:srgbClr val="F32215"/>
      </a:accent5>
      <a:accent6>
        <a:srgbClr val="CCCBCD"/>
      </a:accent6>
      <a:hlink>
        <a:srgbClr val="F33B48"/>
      </a:hlink>
      <a:folHlink>
        <a:srgbClr val="FFC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marL="0" indent="0">
          <a:buNone/>
          <a:defRPr sz="2800" dirty="0" err="1" smtClean="0">
            <a:solidFill>
              <a:schemeClr val="bg1"/>
            </a:solidFill>
            <a:latin typeface="Calibri "/>
            <a:cs typeface="Roboto Light"/>
          </a:defRPr>
        </a:defPPr>
      </a:lstStyle>
    </a:txDef>
  </a:objectDefaults>
  <a:extraClrSchemeLst/>
</a:theme>
</file>

<file path=ppt/theme/theme3.xml><?xml version="1.0" encoding="utf-8"?>
<a:theme xmlns:a="http://schemas.openxmlformats.org/drawingml/2006/main" name="Divider - Design Master">
  <a:themeElements>
    <a:clrScheme name="Claroty">
      <a:dk1>
        <a:srgbClr val="FFFFFF"/>
      </a:dk1>
      <a:lt1>
        <a:srgbClr val="FFFFFF"/>
      </a:lt1>
      <a:dk2>
        <a:srgbClr val="F1F1F1"/>
      </a:dk2>
      <a:lt2>
        <a:srgbClr val="303030"/>
      </a:lt2>
      <a:accent1>
        <a:srgbClr val="45CBE1"/>
      </a:accent1>
      <a:accent2>
        <a:srgbClr val="EF4138"/>
      </a:accent2>
      <a:accent3>
        <a:srgbClr val="FBCE00"/>
      </a:accent3>
      <a:accent4>
        <a:srgbClr val="FEBD17"/>
      </a:accent4>
      <a:accent5>
        <a:srgbClr val="F32215"/>
      </a:accent5>
      <a:accent6>
        <a:srgbClr val="CCCBCD"/>
      </a:accent6>
      <a:hlink>
        <a:srgbClr val="F33B48"/>
      </a:hlink>
      <a:folHlink>
        <a:srgbClr val="FFC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marL="0" indent="0">
          <a:buNone/>
          <a:defRPr sz="2800" dirty="0" err="1" smtClean="0">
            <a:solidFill>
              <a:schemeClr val="bg1"/>
            </a:solidFill>
            <a:latin typeface="Calibri "/>
            <a:cs typeface="Roboto Light"/>
          </a:defRPr>
        </a:defPPr>
      </a:lstStyle>
    </a:txDef>
  </a:objectDefaults>
  <a:extraClrSchemeLst/>
</a:theme>
</file>

<file path=ppt/theme/theme4.xml><?xml version="1.0" encoding="utf-8"?>
<a:theme xmlns:a="http://schemas.openxmlformats.org/drawingml/2006/main" name="Regular Slide Master">
  <a:themeElements>
    <a:clrScheme name="Claroty">
      <a:dk1>
        <a:srgbClr val="FFFFFF"/>
      </a:dk1>
      <a:lt1>
        <a:srgbClr val="FFFFFF"/>
      </a:lt1>
      <a:dk2>
        <a:srgbClr val="F1F1F1"/>
      </a:dk2>
      <a:lt2>
        <a:srgbClr val="303030"/>
      </a:lt2>
      <a:accent1>
        <a:srgbClr val="45CBE1"/>
      </a:accent1>
      <a:accent2>
        <a:srgbClr val="EF4138"/>
      </a:accent2>
      <a:accent3>
        <a:srgbClr val="FBCE00"/>
      </a:accent3>
      <a:accent4>
        <a:srgbClr val="FEBD17"/>
      </a:accent4>
      <a:accent5>
        <a:srgbClr val="F32215"/>
      </a:accent5>
      <a:accent6>
        <a:srgbClr val="CCCBCD"/>
      </a:accent6>
      <a:hlink>
        <a:srgbClr val="F33B48"/>
      </a:hlink>
      <a:folHlink>
        <a:srgbClr val="FFC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marL="0" indent="0">
          <a:buNone/>
          <a:defRPr sz="2800" dirty="0" err="1" smtClean="0">
            <a:solidFill>
              <a:schemeClr val="bg1"/>
            </a:solidFill>
            <a:latin typeface="Calibri "/>
            <a:cs typeface="Roboto Light"/>
          </a:defRPr>
        </a:defPPr>
      </a:lstStyle>
    </a:txDef>
  </a:objectDefaults>
  <a:extraClrSchemeLst/>
</a:theme>
</file>

<file path=ppt/theme/theme5.xml><?xml version="1.0" encoding="utf-8"?>
<a:theme xmlns:a="http://schemas.openxmlformats.org/drawingml/2006/main" name="2 Columns Bullets - Design Master">
  <a:themeElements>
    <a:clrScheme name="Claroty">
      <a:dk1>
        <a:srgbClr val="FFFFFF"/>
      </a:dk1>
      <a:lt1>
        <a:srgbClr val="FFFFFF"/>
      </a:lt1>
      <a:dk2>
        <a:srgbClr val="F1F1F1"/>
      </a:dk2>
      <a:lt2>
        <a:srgbClr val="303030"/>
      </a:lt2>
      <a:accent1>
        <a:srgbClr val="45CBE1"/>
      </a:accent1>
      <a:accent2>
        <a:srgbClr val="EF4138"/>
      </a:accent2>
      <a:accent3>
        <a:srgbClr val="FBCE00"/>
      </a:accent3>
      <a:accent4>
        <a:srgbClr val="FEBD17"/>
      </a:accent4>
      <a:accent5>
        <a:srgbClr val="F32215"/>
      </a:accent5>
      <a:accent6>
        <a:srgbClr val="CCCBCD"/>
      </a:accent6>
      <a:hlink>
        <a:srgbClr val="F33B48"/>
      </a:hlink>
      <a:folHlink>
        <a:srgbClr val="FFC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marL="0" indent="0">
          <a:buNone/>
          <a:defRPr sz="2800" dirty="0" err="1" smtClean="0">
            <a:solidFill>
              <a:schemeClr val="bg1"/>
            </a:solidFill>
            <a:latin typeface="Calibri "/>
            <a:cs typeface="Roboto Light"/>
          </a:defRPr>
        </a:defPPr>
      </a:lstStyle>
    </a:txDef>
  </a:objectDefaults>
  <a:extraClrSchemeLst/>
</a:theme>
</file>

<file path=ppt/theme/theme6.xml><?xml version="1.0" encoding="utf-8"?>
<a:theme xmlns:a="http://schemas.openxmlformats.org/drawingml/2006/main" name="Thank You - Design Master">
  <a:themeElements>
    <a:clrScheme name="Claroty">
      <a:dk1>
        <a:srgbClr val="FFFFFF"/>
      </a:dk1>
      <a:lt1>
        <a:srgbClr val="FFFFFF"/>
      </a:lt1>
      <a:dk2>
        <a:srgbClr val="F1F1F1"/>
      </a:dk2>
      <a:lt2>
        <a:srgbClr val="303030"/>
      </a:lt2>
      <a:accent1>
        <a:srgbClr val="45CBE1"/>
      </a:accent1>
      <a:accent2>
        <a:srgbClr val="EF4138"/>
      </a:accent2>
      <a:accent3>
        <a:srgbClr val="FBCE00"/>
      </a:accent3>
      <a:accent4>
        <a:srgbClr val="FEBD17"/>
      </a:accent4>
      <a:accent5>
        <a:srgbClr val="F32215"/>
      </a:accent5>
      <a:accent6>
        <a:srgbClr val="CCCBCD"/>
      </a:accent6>
      <a:hlink>
        <a:srgbClr val="F33B48"/>
      </a:hlink>
      <a:folHlink>
        <a:srgbClr val="FFC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marL="0" indent="0">
          <a:buNone/>
          <a:defRPr sz="2800" dirty="0" err="1" smtClean="0">
            <a:solidFill>
              <a:schemeClr val="bg1"/>
            </a:solidFill>
            <a:latin typeface="Calibri "/>
            <a:cs typeface="Roboto Light"/>
          </a:defRPr>
        </a:defPPr>
      </a:lstStyle>
    </a:txDef>
  </a:objectDefaults>
  <a:extraClrSchemeLst/>
</a:theme>
</file>

<file path=ppt/theme/theme7.xml><?xml version="1.0" encoding="utf-8"?>
<a:theme xmlns:a="http://schemas.openxmlformats.org/drawingml/2006/main" name="quote - Design Master">
  <a:themeElements>
    <a:clrScheme name="Claroty">
      <a:dk1>
        <a:srgbClr val="FFFFFF"/>
      </a:dk1>
      <a:lt1>
        <a:srgbClr val="FFFFFF"/>
      </a:lt1>
      <a:dk2>
        <a:srgbClr val="F1F1F1"/>
      </a:dk2>
      <a:lt2>
        <a:srgbClr val="303030"/>
      </a:lt2>
      <a:accent1>
        <a:srgbClr val="45CBE1"/>
      </a:accent1>
      <a:accent2>
        <a:srgbClr val="EF4138"/>
      </a:accent2>
      <a:accent3>
        <a:srgbClr val="FBCE00"/>
      </a:accent3>
      <a:accent4>
        <a:srgbClr val="FEBD17"/>
      </a:accent4>
      <a:accent5>
        <a:srgbClr val="F32215"/>
      </a:accent5>
      <a:accent6>
        <a:srgbClr val="CCCBCD"/>
      </a:accent6>
      <a:hlink>
        <a:srgbClr val="F33B48"/>
      </a:hlink>
      <a:folHlink>
        <a:srgbClr val="FFC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marL="0" indent="0">
          <a:buNone/>
          <a:defRPr sz="2800" dirty="0" err="1" smtClean="0">
            <a:solidFill>
              <a:schemeClr val="bg1"/>
            </a:solidFill>
            <a:latin typeface="Calibri "/>
            <a:cs typeface="Roboto Light"/>
          </a:defRPr>
        </a:defPPr>
      </a:lstStyle>
    </a:txDef>
  </a:objectDefaults>
  <a:extraClrSchemeLst/>
</a:theme>
</file>

<file path=ppt/theme/theme8.xml><?xml version="1.0" encoding="utf-8"?>
<a:theme xmlns:a="http://schemas.openxmlformats.org/drawingml/2006/main" name="1_Regular Slide Master">
  <a:themeElements>
    <a:clrScheme name="Claroty">
      <a:dk1>
        <a:srgbClr val="FFFFFF"/>
      </a:dk1>
      <a:lt1>
        <a:srgbClr val="FFFFFF"/>
      </a:lt1>
      <a:dk2>
        <a:srgbClr val="F1F1F1"/>
      </a:dk2>
      <a:lt2>
        <a:srgbClr val="303030"/>
      </a:lt2>
      <a:accent1>
        <a:srgbClr val="45CBE1"/>
      </a:accent1>
      <a:accent2>
        <a:srgbClr val="EF4138"/>
      </a:accent2>
      <a:accent3>
        <a:srgbClr val="FBCE00"/>
      </a:accent3>
      <a:accent4>
        <a:srgbClr val="FEBD17"/>
      </a:accent4>
      <a:accent5>
        <a:srgbClr val="F32215"/>
      </a:accent5>
      <a:accent6>
        <a:srgbClr val="CCCBCD"/>
      </a:accent6>
      <a:hlink>
        <a:srgbClr val="F33B48"/>
      </a:hlink>
      <a:folHlink>
        <a:srgbClr val="FFC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marL="0" indent="0">
          <a:buNone/>
          <a:defRPr sz="2800" dirty="0" err="1" smtClean="0">
            <a:solidFill>
              <a:schemeClr val="bg1"/>
            </a:solidFill>
            <a:latin typeface="Calibri "/>
            <a:cs typeface="Roboto Light"/>
          </a:defRPr>
        </a:defPPr>
      </a:lstStyle>
    </a:txDef>
  </a:objectDefaults>
  <a:extraClrSchemeLst/>
</a:theme>
</file>

<file path=ppt/theme/theme9.xml><?xml version="1.0" encoding="utf-8"?>
<a:theme xmlns:a="http://schemas.openxmlformats.org/drawingml/2006/main" name="2_Regular Slide Master">
  <a:themeElements>
    <a:clrScheme name="Claroty">
      <a:dk1>
        <a:srgbClr val="FFFFFF"/>
      </a:dk1>
      <a:lt1>
        <a:srgbClr val="FFFFFF"/>
      </a:lt1>
      <a:dk2>
        <a:srgbClr val="F1F1F1"/>
      </a:dk2>
      <a:lt2>
        <a:srgbClr val="303030"/>
      </a:lt2>
      <a:accent1>
        <a:srgbClr val="45CBE1"/>
      </a:accent1>
      <a:accent2>
        <a:srgbClr val="EF4138"/>
      </a:accent2>
      <a:accent3>
        <a:srgbClr val="FBCE00"/>
      </a:accent3>
      <a:accent4>
        <a:srgbClr val="FEBD17"/>
      </a:accent4>
      <a:accent5>
        <a:srgbClr val="F32215"/>
      </a:accent5>
      <a:accent6>
        <a:srgbClr val="CCCBCD"/>
      </a:accent6>
      <a:hlink>
        <a:srgbClr val="F33B48"/>
      </a:hlink>
      <a:folHlink>
        <a:srgbClr val="FFC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marL="0" indent="0">
          <a:buNone/>
          <a:defRPr sz="2800" dirty="0" err="1" smtClean="0">
            <a:solidFill>
              <a:schemeClr val="bg1"/>
            </a:solidFill>
            <a:latin typeface="Calibri "/>
            <a:cs typeface="Roboto Light"/>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emplate/>
  <TotalTime>82075</TotalTime>
  <Words>5145</Words>
  <Application>Microsoft Macintosh PowerPoint</Application>
  <PresentationFormat>Custom</PresentationFormat>
  <Paragraphs>875</Paragraphs>
  <Slides>36</Slides>
  <Notes>32</Notes>
  <HiddenSlides>0</HiddenSlides>
  <MMClips>0</MMClips>
  <ScaleCrop>false</ScaleCrop>
  <HeadingPairs>
    <vt:vector size="6" baseType="variant">
      <vt:variant>
        <vt:lpstr>Fonts Used</vt:lpstr>
      </vt:variant>
      <vt:variant>
        <vt:i4>6</vt:i4>
      </vt:variant>
      <vt:variant>
        <vt:lpstr>Theme</vt:lpstr>
      </vt:variant>
      <vt:variant>
        <vt:i4>13</vt:i4>
      </vt:variant>
      <vt:variant>
        <vt:lpstr>Slide Titles</vt:lpstr>
      </vt:variant>
      <vt:variant>
        <vt:i4>36</vt:i4>
      </vt:variant>
    </vt:vector>
  </HeadingPairs>
  <TitlesOfParts>
    <vt:vector size="55" baseType="lpstr">
      <vt:lpstr>Arial</vt:lpstr>
      <vt:lpstr>Calibri</vt:lpstr>
      <vt:lpstr>Calibri </vt:lpstr>
      <vt:lpstr>Calibri Light</vt:lpstr>
      <vt:lpstr>Museo Sans 500</vt:lpstr>
      <vt:lpstr>Roboto Light</vt:lpstr>
      <vt:lpstr>Title Slide Cover Master</vt:lpstr>
      <vt:lpstr>Agenda - Design Master</vt:lpstr>
      <vt:lpstr>Divider - Design Master</vt:lpstr>
      <vt:lpstr>Regular Slide Master</vt:lpstr>
      <vt:lpstr>2 Columns Bullets - Design Master</vt:lpstr>
      <vt:lpstr>Thank You - Design Master</vt:lpstr>
      <vt:lpstr>quote - Design Master</vt:lpstr>
      <vt:lpstr>1_Regular Slide Master</vt:lpstr>
      <vt:lpstr>2_Regular Slide Master</vt:lpstr>
      <vt:lpstr>3_Regular Slide Master</vt:lpstr>
      <vt:lpstr>1_2 Columns Bullets - Design Master</vt:lpstr>
      <vt:lpstr>4_Regular Slide Master</vt:lpstr>
      <vt:lpstr>5_Regular Slide Master</vt:lpstr>
      <vt:lpstr>Introducing Claroty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Microsoft Office User</dc:creator>
  <cp:keywords/>
  <dc:description/>
  <cp:lastModifiedBy>katherine.b@claroty.com</cp:lastModifiedBy>
  <cp:revision>2849</cp:revision>
  <cp:lastPrinted>2018-07-09T19:32:03Z</cp:lastPrinted>
  <dcterms:created xsi:type="dcterms:W3CDTF">2014-09-19T00:52:56Z</dcterms:created>
  <dcterms:modified xsi:type="dcterms:W3CDTF">2018-12-19T22:13:01Z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857664DE-1AD8-4ABB-BD30-7EB8D051D276</vt:lpwstr>
  </property>
  <property fmtid="{D5CDD505-2E9C-101B-9397-08002B2CF9AE}" pid="3" name="ArticulatePath">
    <vt:lpwstr>Claroty L1 Q4 2018 V3 Release_comments R4 (1)</vt:lpwstr>
  </property>
</Properties>
</file>