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43" r:id="rId2"/>
    <p:sldId id="256" r:id="rId3"/>
    <p:sldId id="707" r:id="rId4"/>
    <p:sldId id="412" r:id="rId5"/>
    <p:sldId id="431" r:id="rId6"/>
    <p:sldId id="417" r:id="rId7"/>
    <p:sldId id="418" r:id="rId8"/>
    <p:sldId id="736" r:id="rId9"/>
    <p:sldId id="737" r:id="rId10"/>
    <p:sldId id="422" r:id="rId11"/>
    <p:sldId id="423" r:id="rId12"/>
    <p:sldId id="424" r:id="rId13"/>
    <p:sldId id="428" r:id="rId14"/>
    <p:sldId id="432" r:id="rId15"/>
    <p:sldId id="440" r:id="rId16"/>
    <p:sldId id="441" r:id="rId17"/>
    <p:sldId id="442" r:id="rId18"/>
    <p:sldId id="443" r:id="rId19"/>
    <p:sldId id="446" r:id="rId20"/>
    <p:sldId id="447" r:id="rId21"/>
    <p:sldId id="449" r:id="rId22"/>
    <p:sldId id="457" r:id="rId23"/>
    <p:sldId id="458" r:id="rId24"/>
    <p:sldId id="452" r:id="rId25"/>
    <p:sldId id="453" r:id="rId26"/>
    <p:sldId id="475" r:id="rId27"/>
    <p:sldId id="473" r:id="rId28"/>
    <p:sldId id="474" r:id="rId29"/>
    <p:sldId id="476" r:id="rId30"/>
    <p:sldId id="328" r:id="rId31"/>
    <p:sldId id="3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2" d="100"/>
          <a:sy n="82" d="100"/>
        </p:scale>
        <p:origin x="72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984" units="cm"/>
          <inkml:channel name="Y" type="integer" max="2256" units="cm"/>
          <inkml:channel name="T" type="integer" max="2.14748E9" units="dev"/>
        </inkml:traceFormat>
        <inkml:channelProperties>
          <inkml:channelProperty channel="X" name="resolution" value="115.81396" units="1/cm"/>
          <inkml:channelProperty channel="Y" name="resolution" value="116.28866" units="1/cm"/>
          <inkml:channelProperty channel="T" name="resolution" value="1" units="1/dev"/>
        </inkml:channelProperties>
      </inkml:inkSource>
      <inkml:timestamp xml:id="ts0" timeString="2022-05-24T07:43:45.719"/>
    </inkml:context>
    <inkml:brush xml:id="br0">
      <inkml:brushProperty name="width" value="0.05292" units="cm"/>
      <inkml:brushProperty name="height" value="0.05292" units="cm"/>
    </inkml:brush>
  </inkml:definitions>
  <inkml:trace contextRef="#ctx0" brushRef="#br0">2601 4146 0,'0'0'0,"0"0"15,0-8 1,9-1-16,-1 1 16,1-1-1,-1 1-15,9-9 16,9 0 0,8 0-16,-9 0 15,9 0 1,0 1-16,0-1 15,-8 8 1,-1 1-16,1 8 16,-9 0-1,0 0-15,8 0 16,-8 8-16,9 1 16,-1-1-1,-8 9-15,0 0 16,0 8-1,0-8-15,-8 8 16,-1 1 0,-8-1-16,-8 17 15,-1 1 1,1-10-16,-9 10 16,-9-1-1,1 0-15,-9 9 16,0-9-1,0 0-15,8-8 16,1 0 0,-1-9-16,1 0 15,-1 1 1,1-1-16,8-8 16,0 0-1,0 0-15,0-9 16,8 0-1,1 1-15,-1-1 16,1-8 0,-1 0-16,1 0 15,-1 0-15,9 0 16,0 0 0,0 0-1,0 0-15,0 0 16,0 0-16,0 0 15,9 9 1,8-1-16,17 1 16,8-1-1,9 1-15,-8-1 16,-1 0 0,9 1-16,-8-1 15,8 1 1,-9-9-16,9 8 15,0-8 1,-8 0-16,-9 0 16,-9 0-1,1 0-15,-1 0 16,1 9 0,-9-9-16,-9 0 15,9 8 1,-8-8-16,-9 0 15,0 9 1,0-9-16</inkml:trace>
  <inkml:trace contextRef="#ctx0" brushRef="#br0" timeOffset="750.03">2083 5387 0,'0'0'0,"0"0"0,0 0 16,0 0-16,0 0 16,8 0-1,1 0-15,8 0 16,8 0 0,1 0-16,8 0 15,8 0 1,1 0-16,16 0 15,1 0 1,16 9-16,-16-9 16,16 8-1,18 1-15,8-1 16,-26 1 0,9-1-16,17 9 15,-8 0 1,-9-9-16,-9 1 15,-8-1 1,9 1-16,-18-1 16,1 0-1,-18 1-15,-8-1 16,0 1 0,-8-9-16,-9 0 15,-9 0-15,1 0 16,-1-9-1,-8 9-15</inkml:trace>
  <inkml:trace contextRef="#ctx0" brushRef="#br0" timeOffset="2188.25">2542 5860 0,'0'0'0,"0"0"16,0 0-16,0 0 16,0 0-1,0 0-15,0 0 16,8 0 0,1-8-16,-1-1 15,18-8 1,-1 9-16,1-9 15,8 0 1,0 9-16,8-1 16,-8 1-1,0 8-15,0 0 16,-8 0-16,8 8 16,-9 1-1,9 8-15,-8 0 16,-9-1-1,0 1-15,-9-8 16,1-1 0,-1 9-16,1 0 15,-9 0 1,0 8-16,-9 1 16,1 7-1,-18 1-15,-8 8 16,-8 1-1,-1-1-15,-8 8 16,0-7 0,9-1-16,-1 0 15,9-8 1,9 0-16,8-1 16,0 1-1,8 8-15,9-8 16,0 0-1,0-9-15,9 1 16,-1-1 0,9 0-16,9 1 15,-1-1 1,9-8-16,0 0 16,0-9-1,9 1-15,-9-1 16,-9-8-1,1 0-15,-1 0 16,1-8-16,-1-1 16,1 1-1,-1-1-15,1-8 16,-9 1 0,0-1-16,0-9 15,-9 1 1,1 0-16,-9-1 15,0 1 1,0 0-16,-9 8 16,1-9-1,-9 10-15,0-1 16,-9-9 0,-8 1-16,0 0 15,-17-9 1,9 9-16,-1-1 15,9 9 1,0-8-16,0-9 16,0 9-1,9 0-15,-1-1 16,1 1 0,-1 0-16,9-1 15,0 1-15,0 0 16,9-1-1,-1-8-15,9-8 16,0 8 0,9 1-16,-1-1 15,1 9 1,8 8 0,-17 17-16</inkml:trace>
  <inkml:trace contextRef="#ctx0" brushRef="#br0" timeOffset="3265.14">5262 4720 0,'0'0'0,"0"0"0,0 0 15,0 0 1,0 0-16,8 0 16,1 9-1,8-9-15,0 0 16,0 8-16,8-8 15,1 0 1,-1 0-16,18 0 16,-1 0-1,1 0-15,-1 0 16,1 0 0,-1 0-16,1 0 15,-18 0 1,1 0-16,-1 0 15,1 0 1,-1 0-16,-25 0 16</inkml:trace>
  <inkml:trace contextRef="#ctx0" brushRef="#br0" timeOffset="3843.47">5296 5075 0,'0'0'0,"0"0"0,0 0 16,0 0-1,0 0-15,0 0 16,0 0 0,0 0-16,0 0 15,0 0 1,0 0-16,0 0 16,8 8-1,9 1-15,9-9 16,-1 0-1,9 0-15,9 0 16,-1 8-16,9-8 16,9 9-1,-18-1-15,1 1 16,-1-1 0,-16 0-16,8 1 15,0-1 1,-34-8-16</inkml:trace>
  <inkml:trace contextRef="#ctx0" brushRef="#br0" timeOffset="4937.53">6852 5489 0,'0'0'0,"0"0"15,0 0 1,0 0-16,8 0 15,1 0-15,16 0 16,1 0 0,-1 8-16,1-8 15,16 9 1,1-1-16,8 0 16,8-8-1,18 9-15,-1-9 16,1 0-1,16 0-15,9 0 16,0 0 0,-25 0-16,25 0 15,0 8 1,-9-8-16,-16 0 16,-18 0-1,1 0-15,-9 0 16,-9 0-1,1 9-15,-18-9 16,1 0 0,-9 0-16,0 0 15,-9 0 1,1 0-16,-9 0 16,0 0-1</inkml:trace>
  <inkml:trace contextRef="#ctx0" brushRef="#br0" timeOffset="5922.46">7217 5869 0,'0'0'0,"0"0"16,0 0-16,0 0 15,0 0 1,0 0-16,0 8 16,0 1-1,0-1-15,0 0 16,0 9-16,0 0 15,0 9 1,0-1-16,0 9 16,0-1-1,0 10-15,0-1 16,0 9 0,0-9-1,0 0-15,0 0 16,9 0-16,-1 1 15,1-1 1,-1 0-16,1 0 16,-1-8-1,1 8-15,-1-16 16,-8-1 0,9-8-16,-9 0 15,8 0 1,-8 0-16,0-9 15,0 0 1,0 1-16,0-9 16,0 0-1,9 0-15,-9 0 16</inkml:trace>
  <inkml:trace contextRef="#ctx0" brushRef="#br0" timeOffset="7206.46">8246 5886 0,'0'0'0,"0"0"0,0 0 15,0 0 1,0 0-16,0 0 15,-9 0 1,1 0-16,-9 0 16,0 0-1,0 0-15,-9 0 16,1 8 0,-1 0-16,1 1 15,-1-1 1,-16 1-16,8-1 15,0 9 1,0 8-16,0 1 16,0 8-1,8-1-15,1 1 16,-1 17-16,9-9 16,17 0-1,0 0-15,0 1 16,9-1-1,-1 0-15,9-8 16,9 8 0,-9-8-16,8 0 15,-8-1 1,9-7-16,8-1 16,-9-8-1,9 0-15,0 0 16,9-9-1,-1 1-15,1-9 16,-9 0 0,-9-9-16,1 1 15,-1-9 1,1-8-16,-9-1 16,0 9-1,0 0-15,-9-8 16,1 8-16,-1-8 15,1 8 1,-9 0-16,0 0 16,0 0-1,0 0-15,0 9 16,-9-9 0,1 9-16,-1-1 15,-8 1 1,0-1-16,0 1 15,0 8 1,0 0-16,0 0 16,0 8-1,0 1-15,0-1 16,-8 1 0,8 8-16,0-9 15,0 9 1,8 0-16,1 0 15,-1 0 1,1-1-16,-1 10 16,1-1-1,8-8-15,0 0 16,-9 0 0,9 0-16,0-9 15,0-8 1</inkml:trace>
  <inkml:trace contextRef="#ctx0" brushRef="#br0" timeOffset="12467.2">3332 9229 0,'0'0'0,"0"0"0,0 0 15,9 9-15,-1-1 16,1 9 0,-9 0-16,8 8 15,1 1 1,-9 24-16,0 1 15,-9 0 1,-8-1-16,0 1 16,-8 0-1,-1 8-15,1 0 16,8 9 0,-9-18-16,9-8 15,0 1 1,9-18-16,-1 0 15,1-8 1,8 0-16,0-8 16,0-1-1,0 0-15,0-8 16,0 0 0,0 0-16,0 0 15,8 0-15,9 0 16,9 0-1,8 0 1,0 0-16,8 0 16,1-8-16,25 0 15,0-1 1,8 1-16,-8-1 16,-8 1-1,8-1-15,-9 1 16,9-1-1,-8 9-15,-9 0 16,8 0 0,-25 0-16,0-8 15,-8 8 1,-9 0-16,0 0 16,-9 0-1,1 0-15,-9 0 16</inkml:trace>
  <inkml:trace contextRef="#ctx0" brushRef="#br0" timeOffset="12939.1">3723 9449 0,'0'0'0,"0"0"15,0 8-15,0 18 16,0-1-1,9 17-15,-1 9 16,-8 8 0,0 17-16,0-8 15,0-9 1,0 0-16,0 0 16,0 0-1,-8 17-15,8 0 16,0-17-1,8-8-15,-8-9 16,9 0 0,-1-8-16,-8-9 15,9-8 1,-9-8-16,0-9 16</inkml:trace>
  <inkml:trace contextRef="#ctx0" brushRef="#br0" timeOffset="13673.74">2737 10901 0,'0'0'0,"9"0"0,8 0 16,8 0 0,9 0-16,9 0 15,8 0 1,0 0-16,42 0 16,-8 0-1,-8 0-15,-1 0 16,26 0-1,0 9-15,0-9 16,-17 0 0,26 0-16,16 0 15,-8 0 1,-25 8-16,33 1 16,-25-1-1,-8 1-15,-18-1 16,18 1-1,-9-1-15,-17 0 16,-17-8 0,-9 9-16,-16-9 15,-9 8 1,-17-8-16</inkml:trace>
  <inkml:trace contextRef="#ctx0" brushRef="#br0" timeOffset="15269.2">4106 11315 0,'0'0'0,"0"0"16,0 0-1,0 0-15,0 0 16,0 0-1,0 0-15,-9-8 16,1-1 0,-9 1-16,0-1 15,0 1-15,-9-1 16,1 1 0,-1 8-16,1 0 15,-9-8 1,0 8-16,0 0 15,-9 0 1,1 8-16,-9 0 16,8 1-1,1 8-15,-1 8 16,1 0 0,-9 9-16,8 8 15,9-8 1,9 0-16,-1 8 15,9-8 1,0 8-16,0 0 16,9 9-1,8-9-15,0 9 16,8-9 0,1-8-16,8 0 15,8-9-15,-8-8 16,9 0-1,8 0 1,0-9-16,8 1 16,9-9-16,0-17 15,0 0 1,-8-8-16,-1-9 16,1-8-1,-1-1-15,-8 1 16,-8 8-1,-1-16-15,1-1 16,-9 9 0,0 0-16,-9 8 15,1 0 1,-9 9-16,0-1 16,0 1-1,0 8-15,0-8 16,0 8-1,0 8-15,0 1 16,0 0 0,0 8-16,0 0 15,0 0 1,0 0-16,0 8 16,0 0-16,8 18 15,1 16 1,-1 9-16,-8 8 15,0 0 1,0 0-16,0 17 16,0 0-1,0 17-15,-8-17 16,-1 8 0,1 9-16,-1 0 15,1-17 1,-1 0-16,9-8 15,-8 8 1,8 0-16,-9-17 16,9 0-1,-8-17-15,8 0 16,0-16 0,0-1-16,0-8 15,0 0 1,0-9-16,0-8 15,0 0 1,0 0-16,0 0 16</inkml:trace>
  <inkml:trace contextRef="#ctx0" brushRef="#br0" timeOffset="16096.64">5950 10336 0,'0'0'0,"0"0"16,0 0-1,0 0-15,9 8 16,-1-8 0,9 9-16,9-9 15,8 8-15,8 0 16,1 1-1,-1-9-15,9 0 16,-8 0 0,16 0-16,1 0 15,0 0 1,-9 0-16,-9 0 16,1 0-1,-9 8-15,-34-8 16</inkml:trace>
  <inkml:trace contextRef="#ctx0" brushRef="#br0" timeOffset="16675.04">5993 10724 0,'0'0'0,"0"0"16,0 0-16,8 0 15,1 0 1,8 0-16,0 0 15,17 0 1,-9 0-16,1 0 16,8 9-1,8-9-15,9 8 16,0 0 0,9-8-16,0 0 15,-9 0-15,0 0 16,-9 0-1,-8 0 1,9 0-16,-9 0 16,0 0-1,-9 0-15,-25 0 16</inkml:trace>
  <inkml:trace contextRef="#ctx0" brushRef="#br0" timeOffset="18112.98">7651 10699 0,'0'0'0,"0"0"15,0 0 1,0 0-16,0 0 15,0 0 1,0 0-16,8 0 16,9 0-16,17 8 15,0-8 1,0 0-16,9 0 16,33 0-1,9 0-15,0 0 16,-8-8-1,25-1-15,8 9 16,1 0 0,-18 0-16,1 0 15,8 0 1,0 0-16,-9-8 16,9 8-1,0 0-15,26 0 16,-60 0-1,-17 8-15,8 1 16,1-1 0,-18 1-16,-8-1 15,-8 1 1,-9-9-16,0 0 16,0 0-1,-9 0-15,-8 0 16,0 0-1,0 0-15</inkml:trace>
  <inkml:trace contextRef="#ctx0" brushRef="#br0" timeOffset="22798.35">8348 8934 0,'0'0'0,"0"8"0,0 1 0,0 16 16,0 0 0,0 1-16,-9 8 15,1 16 1,-1 1-16,1 0 15,-1 16 1,-8 9-16,9-17 16,-1-8-1,1-9-15,-1 0 16,1 1 0,-1-1-16,1 0 15,8-8 1,0 0-16,0-1 15,0-7 1,0-1-16,0-8 16,0-9-16,0-8 15,0 0 1,0 0-16</inkml:trace>
  <inkml:trace contextRef="#ctx0" brushRef="#br0" timeOffset="24127.69">8832 9061 0,'0'0'0,"0"0"0,9 0 15,-1-9-15,1 1 16,8-1 0,0 1-16,8-1 15,1 1 1,8-1-16,-9 1 16,1 8-1,-1 0-15,9 0 16,0 0-1,-8 0-15,8 8 16,-9 1 0,1 8-16,-1 8 15,1 0 1,-9 9-16,0 0 16,-9 8-1,-8 0-15,0 1 16,-8 7-1,-1 1-15,-8-9 16,-8 9 0,8-17-16,0-1 15,0-7 1,-9-1-16,1 0 16,-1 1-1,-8-1-15,0 0 16,0-8-16,0 0 15,0 0 1,9-8-16,8-1 16,0 0-1,8-8-15,1 9 16,-1-9 0,1 8-16,-1-8 15,1 0 1,8 0-16,-9 9 15,9-1 1,0 1-16,0-9 16,0 0-1,0 0-15,9 8 16,8 1 0,8-1-16,18 0 15,16 1 1,9-1-16,9 1 15,-1-1 1,1 1-16,-1-9 16,1 0-16,-1 8 15,-16-8 1,-1 0-16,-16 0 16,-1 0-1,-8 0-15,-8 0 16,-1 0-1,-8 0-15,-17 0 16</inkml:trace>
  <inkml:trace contextRef="#ctx0" brushRef="#br0" timeOffset="34156.75">15624 5750 0,'0'0'0,"0"0"15,0 0-15,0 0 16,0 0-1,0 9-15,9-1 16,-1 1 0,18-1-16,8 1 15,8-1 1,18-8-16,8-8 16,-9-1-1,26 1-15,17-9 16,9 8-16,-9 1 15,25 0 1,18-1 0,-43 1-16,8-1 15,26 1-15,-42 8 16,-18-9 0,-16 9-16,8 0 15,-17 0 1,-9 0-16,-8 0 15,-8 0 1,-9 0-16,-9 0 16,1 0-1,-9 0-15</inkml:trace>
  <inkml:trace contextRef="#ctx0" brushRef="#br0" timeOffset="35547.98">15726 6384 0,'0'0'0,"0"0"0,0 0 15,0 0 1,0 0-16,0 0 15,0 0 1,0 0-16,9 0 16,-1-9-1,9 1-15,0-9 16,9 0 0,8-8-16,17-1 15,-9 1 1,-8 17-16,0-1 15,0 1 1,9 8-16,-1 0 16,1 8-1,-1 1-15,1 8 16,-1 8-16,-8 0 16,-8 1-1,-1-1-15,-8 9 16,-8 8-1,-9 9-15,0-1 16,-9 1 0,-16 0-16,-1-9 15,-8 8 1,0-7-16,0-1 16,0-8-1,0-1-15,0 1 16,0 0-1,0-17-15,9 0 16,-1 0 0,-8-9-16,9 1 15,-1-9 1,9 0-16,0 0 16,0-9-1,9 1-15,-9-1 16,8 1-1,1-1-15,8-8 16,0 1 0,0-1-16,8 0 15,9 8 1,0 1-16,9-1 16,-1 1-1,1 8-15,-1 0 16,-8 8-16,9 1 15,-1 8 1,9 8-16,0 0 16,-8 1-1,-1-1-15,1 0 16,8-8 0,0 0-16,-9-8 15,1-1 1,-1 1-16,1-1 15,-9-8 1,8 0-16,1-8 16,8-9-1,-9 8-15,-25 9 16</inkml:trace>
  <inkml:trace contextRef="#ctx0" brushRef="#br0" timeOffset="36236.28">16882 6249 0,'0'0'0,"0"0"16,0 8-1,-8 1-15,-1 7 16,1 1 0,-1 9-16,1-1 15,-9 9 1,8 0-16,-8 8 16,0 0-1,9 0-15,-1-8 16,1 0-1,-1-9-15,9 0 16,0-8-16,0-8 16,0-1-1,9 1 1,-1-1-16,9 1 16,9-1-16,8 0 15,17-8 1,17 0-16,8-8 15,1 8 1,-9-8-16,8-1 16,-16 9-1,-1-8-15,-8 8 16,-8 0 0,-1 0-16,-16-9 15,-1 1 1,-8-1-16,-17 9 15</inkml:trace>
  <inkml:trace contextRef="#ctx0" brushRef="#br0" timeOffset="36659.58">17273 6291 0,'0'0'0,"0"8"0,0 1 16,0 8-1,0 8-15,0 9 16,9 8 0,-1 17-16,1 9 15,-9-9 1,8 0-16,-8 0 16,0 0-16,0 17 15,-8 0 1,-1-17-16,1-17 15,-1-8 1,1 0-16,-1-9 16,9-8-1,0-17-15</inkml:trace>
  <inkml:trace contextRef="#ctx0" brushRef="#br0" timeOffset="37284.64">18149 5362 0,'0'0'0,"0"0"0,0 0 16,17 0 0,8 0-16,18 8 15,16 1 1,-8-1-16,9-8 15,-1 9 1,18-9-16,-1 0 16,-16 0-1,-60 0-15</inkml:trace>
  <inkml:trace contextRef="#ctx0" brushRef="#br0" timeOffset="37784.71">18234 5734 0,'0'0'0,"0"0"0,0 0 16,0 0 0,0 8-16,8-8 15,1 8 1,8 1-16,17-1 16,8 1-1,-8-1-15,9-8 16,-1 9-1,9-9-15,0 0 16,9 8 0,-1-8-16,-59 0 15</inkml:trace>
  <inkml:trace contextRef="#ctx0" brushRef="#br0" timeOffset="38858.08">19450 5835 0,'0'0'0,"0"0"16,0 0-1,8 0-15,9 0 16,9 0-1,16 0-15,1 0 16,8 0 0,25 0-16,1 0 15,33-9 1,-33 1-16,25 0 16,0-9-1,25 0-15,-42 8 16,-8 1-16,25-1 15,-9 1 1,-16 0 0,-26-1-16,-9 9 15,-8 0 1,-8 0-16,-9 0 16,-9 0-16,1 0 15,-1 0 1,1 0-16,-9 0 15</inkml:trace>
  <inkml:trace contextRef="#ctx0" brushRef="#br0" timeOffset="58120.56">20104 6274 0,'0'0'0,"0"0"0,0 0 0,0 0 16,9 0-16,-1 0 15,1 0 1,-1 8-16,1 1 16,-1-1-1,1 1-15,-1 8 16,1 0-1,-1-1-15,-8 1 16,0 9 0,0-1-16,0 9 15,0 8 1,-8 0-16,-1 0 16,1-8-1,-1-8-15,1-1 16,-1 0-1,9 1-15,-8-10 16,8 1 0,0 0-16,-9 0 15,9-8 1,0-1-16,0 0 16,0-8-16,0 9 15,9-1 1,-1 1-16,9-9 15,9 8 1,16 1-16,9-9 16,0 0-1,0 0-15,0 0 16,-8 0 0,-1 0-16,1 0 15,-1 0 1,1 0-16,-1 0 15,-8-9 1,0 9-16,-8 0 16,-1 0-1,-8-8-15,0 8 16,0 0 0,-8-9-16,-1 9 15,1-8 1,-1-1-16,-8 1 15,0 0 1,0 8-16</inkml:trace>
  <inkml:trace contextRef="#ctx0" brushRef="#br0" timeOffset="58729.85">20495 6485 0,'0'0'0,"0"0"15,0 0 1,0 0-16,0 0 16,0 0-1,0 0-15,0 9 16,0-1-16,0 9 15,0 0 1,0 8-16,9 9 16,-9 8-1,8-8-15,-8 8 16,0 9 0,0 8-16,0 17 15,-8 0 1,8-17-16,-9 0 15,1 0 1,-1-17-16,1 9 16,-1-9-1,9-16-15,0-9 16,0-1 0,0-7-16,0-1 15,0-8 1,0 0-16,0 0 15</inkml:trace>
  <inkml:trace contextRef="#ctx0" brushRef="#br0" timeOffset="66795.83">16236 4188 0,'0'0'0,"0"0"0,0 0 0,0 0 16,0 0-16,0 0 15,0 0 1,0 0-16,0 0 15,0 0 1,0 0-16,0 9 16,0 8-1,0 0-15,0 8 16,0 9 0,0-1-16,0 10 15,0 16 1,0 0-16,0 0 15,0 0 1,0 0-16,0-8 16,0-1-1,0 1-15,0 0 16,0-9 0,0 0-16,0-16 15,9-1 1,-1-8-16,1 0 15,-9 0 1,0-9-16,0 0 16,0-8-1,0 0-15,0 0 16</inkml:trace>
  <inkml:trace contextRef="#ctx0" brushRef="#br0" timeOffset="68234.85">16534 4307 0,'0'0'0,"0"0"15,8 0 1,1-9-16,8 1 15,8-9-15,1 0 16,16-8 0,-8 8-16,0 0 15,9 0 1,-1 0-16,-8 0 16,9 9-1,-1-1-15,1 1 16,-1 8-1,-16 0-15,-1 8 16,9 1 0,-17-1-16,0 9 15,-8 0 1,-1 0 0,1 8-16,-9 0 15,-9 18-15,1-10 16,-9 10-1,-9-1-15,-16 25 16,16-16 0,-8 8-16,9-8 15,-1 0 1,1-9-16,8 8 16,0 1-16,0-9 15,0 0 1,0-8-16,8 8 15,1-8 1,8 8-16,8 1 16,1-10-1,8-7-15,0-1 16,8-8 0,9 0-16,9 0 15,8-9 1,0-8-16,8-8 15,-16-9 1,8-8-16,-17 8 16,-9 0-1,-8 0-15,0 0 16,-8 0 0,-1-8-16,-8-1 15,0 1 1,-8 0-16,-1-1 15,-8-7 1,-8 7-16,-9-7 16,0 7-1,-9 1-15,1 8 16,8 0 0,0-8-16,0-1 15,-17-7 1,0-1-16,8 0 15,1 0-15,8 9 16,8 0 0,1-1-16,-1-7 15,18 7 1,-1 1-16,9 0 16,0-1-1,0 1-15,0 0 16,9 8-1,-9 17-15</inkml:trace>
  <inkml:trace contextRef="#ctx0" brushRef="#br0" timeOffset="77206.05">15896 9871 0,'0'0'0,"0"0"0,0 0 16,0 0-16,0 0 15,0 0 1,0 9-16,0-1 16,9 1-1,-1-1-15,1 0 16,8-8-1,0 0-15,8 0 16,1 0 0,16 0-16,1 0 15,16-8-15,18 0 16,-18-1 0,1 1-1,16-9-15,26 0 16,0 0-16,-8 0 15,16-8 1,26-1-16,-25 1 16,-9 8-1,8-8-15,18 8 16,-35 0 0,1 0-16,-1 0 15,1 9 1,-18-1-16,-16 9 15,-9 0 1,-17 0-16,0 0 16,-9 0-1,1 0-15,-9 0 16,0 0 0,-9 0-16,-8 0 15</inkml:trace>
  <inkml:trace contextRef="#ctx0" brushRef="#br0" timeOffset="78159.07">16338 10217 0,'0'0'0,"0"0"15,0 0-15,0 0 16,0 0 0,0 0-16,0 0 15,0 0 1,0 0-16,0 0 15,0 0 1,0 0-16,0 0 16,0 0-16,0 0 15,0 9 1,0 8-16,0 8 16,-8 0-1,-1 9-15,1 8 16,-1 9-1,9 0-15,0 8 16,-8 0 0,8-8-16,-9-1 15,9-7 1,0-1-16,0-17 16,-8 9-1,8-9-15,0 1 16,0-1-1,0-8-15,0-9 16,0-8 0,8 0-16,-8 0 15</inkml:trace>
  <inkml:trace contextRef="#ctx0" brushRef="#br0" timeOffset="79455.82">17222 10226 0,'0'0'0,"0"0"16,0 0 0,0 0-16,0 0 15,0 0-15,-8 0 16,-1 0-1,-8 0-15,0 0 16,0 0 0,-8 0-16,-1 0 15,1 0 1,8 0-16,-9 8 16,1 1-1,8 8-15,-9 0 16,1 8-1,-1 0-15,9 9 16,0 0 0,-8 8-16,8-8 15,0 16 1,0-7-16,0-1 16,8 0-1,1-17-15,8 9 16,0-8-1,0-1-15,0 0 16,8 1 0,1-1-16,-1-8 15,1 0 1,-1 0-16,1-1 16,8-7-1,0-1-15,0 1 16,8-1-1,1 1-15,-1-9 16,1 0 0,-1 0-16,1 0 15,8-9-15,0 1 16,-9-1 0,1 1-16,-1-1 15,-8-7 1,0-1-16,0 0 15,0 0 1,0-8-16,-8-1 16,8 1-1,-9-9-15,1 9 16,-1-1 0,1 1-16,-1 0 15,-8-1 1,0 1-16,0 8 15,0 0 1,0 0-16,0-8 16,0 0-1,0 8-15,0 0 16,0 0 0,-8 0-16,-1 0 15,1 0 1,-1 1-16,1-1 15,-1 0 1,-8 0-16,0 0 16,9 9-16,-1-1 15,-8-8 1,0 0-16,0 9 16,0-9-1,17 17-15</inkml:trace>
  <inkml:trace contextRef="#ctx0" brushRef="#br0" timeOffset="80597.32">17962 9998 0,'0'0'0,"0"0"16,0 0-16,-9 0 16,1 8-1,-1 1-15,-8-1 16,0 1 0,-8-1-16,-1 1 15,1 7 1,-1 1-16,1 0 15,-1 9 1,1-1-16,-1 9 16,1-1-1,8 1-15,0 0 16,8 8-16,1 0 16,-1 9-1,9 0-15,0 8 16,9-8-1,-1-9-15,9 0 16,0-8 0,0 8-16,0-8 15,9 0 1,8-1-16,0-7 16,8-1-1,1-8-15,-1-9 16,1 1-1,-9-9-15,0 0 16,0-9 0,-9 1-16,1-9 15,-1 0 1,1 0-16,-1-8 16,-8 0-1,9-1-15,-9-8 16,0 1-1,-9-1-15,1 0 16,-1 0 0,-8 9-16,0-9 15,0-8 1,0 8-16,0 0 16,-8 1-16,-1-1 15,1 0 1,-9 0-16,8 9 15,1 0 1,-9 8-16,0 0 16,0 0-1,-9 0-15,1 0 16,-1 9 0,-8-9-16,0 0 15,0 0 1,34 17-16</inkml:trace>
  <inkml:trace contextRef="#ctx0" brushRef="#br0" timeOffset="81941.16">16364 8647 0,'0'0'0,"0"0"16,8-9 0,1 1-16,8-1 15,0 1 1,8-9-16,1 0 15,8 0-15,17 9 16,8-9 0,-8 17-16,-8 0 15,-9 0 1,0 8-16,-9 1 16,1-1-1,-9 9-15,0 0 16,0 8-1,-9 1-15,1-1 16,-1 0 0,-8 1-16,-8 8 15,-1 8 1,-8 0-16,-8 0 16,-9 0-1,0 9-15,-9-9 16,1-8-1,8-9-15,0 1 16,0-1 0,0 0-16,8-8 15,1 0 1,8-8-16,0-1 16,8 1-1,1-1-15,8-8 16,0 0-16,0 0 15,0 0 1,0 0-16,8 0 16,18 8-1,8 1-15,25-9 16,1 0 0,-1 0-16,-8 0 15,0 0 1,-8 0-16,-1 0 15,1 0 1,-1 0-16,-16 0 16,-1-9-1,1 1-15,-9 8 16,0-8 0,-17 8-16</inkml:trace>
  <inkml:trace contextRef="#ctx0" brushRef="#br0" timeOffset="83378.78">17724 8427 0,'0'0'0,"0"0"0,0 0 16,0 0-16,0 0 16,0 0-1,0 9-15,0-9 16,0 8 0,-9 1-16,1-1 15,-9 0 1,0 1-16,-9-1 15,-16 1 1,-1-1-16,18 1 16,-1-9-1,1 0-15,8 0 16,0 0 0,0 0-16,8 0 15,1 0 1,-1 0-16,1 0 15,8 0 1,0 0-16,0 0 16,0 0-1,0 8-15,-9 9 16,1 8 0,-1 1-16,1 7 15,8-7 1,0-1-16,0 0 15,0-8 1,0 0-16,0-8 16,0-1-1,0 1-15,0-9 16,0 0 0,0 0-16,0 0 15,8 0-15,1 0 16,8 0-1,8 0-15,1 0 16,8 0 0,0 0-16,0 0 15,-9 0 1,1 0-16,8 0 16,0 8-1,0 0-15,-9 1 16,9-1-1,0 1-15,0-1 16,0 1 0,0 8-16,-8-9 15,-1 0 1,-8 9-16,0 0 16,-8-8-1,-1-1-15,1 1 16,-1-1-1,-8 0-15,0 9 16,0-8 0,-8 8-16,8-9 15,-9 1-15,1 7 16,-9 1 0,0 0-16,-9 0 15,-8 0 1,9 0-16,-1-9 15,-8 9 1,0 0-16,9-8 16,-9-1-1,8 0-15,1 1 16,-1-1 0,1 1-16,8-9 15,0 0 1,8 0-16,9 0 15,-17-9 1,17 9-16</inkml:trace>
  <inkml:trace contextRef="#ctx0" brushRef="#br0" timeOffset="93684.93">18786 9246 0,'0'0'0,"0"0"16,0 0 0,0 0-16,9 0 15,-1 0 1,1 0-16,8 9 16,0-9-1,8 8-15,9 1 16,9-9-1,16 0-15,-8 0 16,-8 0 0,0 0-16,-9 0 15,0 0 1,-9 0-16,1 0 16,-26 0-1</inkml:trace>
  <inkml:trace contextRef="#ctx0" brushRef="#br0" timeOffset="94404.37">18786 9584 0,'0'0'0,"0"0"16,0 0 0,0 0-16,0 9 15,0-1 1,0 0-16,0-8 16,0 0-1,0 0-15,9 9 16,-1-1-1,9-8-15,0 0 16,9 0 0,-1 0-16,18 9 15,8-9 1,8 0-16,-7 0 16,-1 0-1,-9 0-15,-8 8 16,-8-8-1,8 9-15,-9-9 16,1 0-16,8 8 16,-34-8-1</inkml:trace>
  <inkml:trace contextRef="#ctx0" brushRef="#br0" timeOffset="95796.02">19985 9491 0,'0'0'0,"0"0"16,0 0-1,0 0-15,0 9 16,0-9-1,9 8-15,8 1 16,0-1 0,0-8-16,0 0 15,8 8 1,18-8-16,-1 9 16,1-9-1,8 0-15,0 0 16,0 0-1,8 0-15,-8 0 16,26 0-16,-1-9 16,1 9-1,-18-8-15,1 0 16,16-1 0,-16 9-1,8 0-15,-9 0 16,1-8-16,-18-1 15,1 1 1,-1-1-16,9 9 16,-8 0-1,-9 0-15,-9 0 16,1 0 0,-9 0-16,0 0 15,0 0 1,-9 0-16,1 0 15,-1 0 1,-8 0-16,9 0 16,-9 0-1,0 0-15,0 0 16,0 0 0</inkml:trace>
  <inkml:trace contextRef="#ctx0" brushRef="#br0" timeOffset="115810.8">20572 8301 0,'0'0'0,"0"0"0,0 0 0,0 0 0,0 0 16,0 0-1,0 0-15,0 0 16,0 0-1,0 0-15,0 8 16,0 0 0,0 1-16,0 8 15,8 0 1,-8 8-16,0 0 16,0 1-1,9 16-15,-9 9 16,0-1-1,0 1-15,8-9 16,1-8 0,-1-9-16,1 1 15,-1-1 1,1 9-16,-1-9 16,1 9-1,-1-9-15,1 0 16,-1 1-1,1-9-15,-1 0 16,1-9 0,-1 0-16,1 1 15,-1-1-15,-8-8 16,0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766F7-A27C-4FBB-BF0E-5EDAD4103860}" type="datetimeFigureOut">
              <a:rPr lang="en-GB" smtClean="0"/>
              <a:t>26/07/2022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A1B03-CB5F-4D7D-A875-69872BEE7518}" type="slidenum">
              <a:rPr lang="en-GB" smtClean="0"/>
              <a:t>‹#›</a:t>
            </a:fld>
            <a:endParaRPr lang="en-GB"/>
          </a:p>
        </p:txBody>
      </p:sp>
    </p:spTree>
    <p:extLst>
      <p:ext uri="{BB962C8B-B14F-4D97-AF65-F5344CB8AC3E}">
        <p14:creationId xmlns:p14="http://schemas.microsoft.com/office/powerpoint/2010/main" val="402414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4</a:t>
            </a:fld>
            <a:endParaRPr lang="en-GB"/>
          </a:p>
        </p:txBody>
      </p:sp>
    </p:spTree>
    <p:extLst>
      <p:ext uri="{BB962C8B-B14F-4D97-AF65-F5344CB8AC3E}">
        <p14:creationId xmlns:p14="http://schemas.microsoft.com/office/powerpoint/2010/main" val="74635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to challenge – this is not a decimal because I have 10 parts of 10. I have a whole. </a:t>
            </a:r>
          </a:p>
        </p:txBody>
      </p:sp>
      <p:sp>
        <p:nvSpPr>
          <p:cNvPr id="4" name="Slide Number Placeholder 3"/>
          <p:cNvSpPr>
            <a:spLocks noGrp="1"/>
          </p:cNvSpPr>
          <p:nvPr>
            <p:ph type="sldNum" sz="quarter" idx="5"/>
          </p:nvPr>
        </p:nvSpPr>
        <p:spPr/>
        <p:txBody>
          <a:bodyPr/>
          <a:lstStyle/>
          <a:p>
            <a:fld id="{804B69C1-EF2B-4D58-ACE6-23BC18358AC8}" type="slidenum">
              <a:rPr lang="en-GB" smtClean="0"/>
              <a:t>13</a:t>
            </a:fld>
            <a:endParaRPr lang="en-GB"/>
          </a:p>
        </p:txBody>
      </p:sp>
    </p:spTree>
    <p:extLst>
      <p:ext uri="{BB962C8B-B14F-4D97-AF65-F5344CB8AC3E}">
        <p14:creationId xmlns:p14="http://schemas.microsoft.com/office/powerpoint/2010/main" val="161467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14</a:t>
            </a:fld>
            <a:endParaRPr lang="en-GB"/>
          </a:p>
        </p:txBody>
      </p:sp>
    </p:spTree>
    <p:extLst>
      <p:ext uri="{BB962C8B-B14F-4D97-AF65-F5344CB8AC3E}">
        <p14:creationId xmlns:p14="http://schemas.microsoft.com/office/powerpoint/2010/main" val="135380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15</a:t>
            </a:fld>
            <a:endParaRPr lang="en-GB"/>
          </a:p>
        </p:txBody>
      </p:sp>
    </p:spTree>
    <p:extLst>
      <p:ext uri="{BB962C8B-B14F-4D97-AF65-F5344CB8AC3E}">
        <p14:creationId xmlns:p14="http://schemas.microsoft.com/office/powerpoint/2010/main" val="312658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16</a:t>
            </a:fld>
            <a:endParaRPr lang="en-GB"/>
          </a:p>
        </p:txBody>
      </p:sp>
    </p:spTree>
    <p:extLst>
      <p:ext uri="{BB962C8B-B14F-4D97-AF65-F5344CB8AC3E}">
        <p14:creationId xmlns:p14="http://schemas.microsoft.com/office/powerpoint/2010/main" val="167042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17</a:t>
            </a:fld>
            <a:endParaRPr lang="en-GB"/>
          </a:p>
        </p:txBody>
      </p:sp>
    </p:spTree>
    <p:extLst>
      <p:ext uri="{BB962C8B-B14F-4D97-AF65-F5344CB8AC3E}">
        <p14:creationId xmlns:p14="http://schemas.microsoft.com/office/powerpoint/2010/main" val="3697066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Write the number and draw it. </a:t>
            </a:r>
          </a:p>
        </p:txBody>
      </p:sp>
      <p:sp>
        <p:nvSpPr>
          <p:cNvPr id="4" name="Slide Number Placeholder 3"/>
          <p:cNvSpPr>
            <a:spLocks noGrp="1"/>
          </p:cNvSpPr>
          <p:nvPr>
            <p:ph type="sldNum" sz="quarter" idx="5"/>
          </p:nvPr>
        </p:nvSpPr>
        <p:spPr/>
        <p:txBody>
          <a:bodyPr/>
          <a:lstStyle/>
          <a:p>
            <a:fld id="{804B69C1-EF2B-4D58-ACE6-23BC18358AC8}" type="slidenum">
              <a:rPr lang="en-GB" smtClean="0"/>
              <a:t>18</a:t>
            </a:fld>
            <a:endParaRPr lang="en-GB"/>
          </a:p>
        </p:txBody>
      </p:sp>
    </p:spTree>
    <p:extLst>
      <p:ext uri="{BB962C8B-B14F-4D97-AF65-F5344CB8AC3E}">
        <p14:creationId xmlns:p14="http://schemas.microsoft.com/office/powerpoint/2010/main" val="283271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whole has been split into 10 equal parts. I have 1 equal part. I have 1 tenth. Put the number 1 in the tenths column and repeat I have 1 tenth. Then say, I don’t have any wholes. I don’t have any ones but I can’t leave my ones column empty. Put a zero in the ones column. Place the decimal point in underneath. I don’t have any wholes so I have 0 ones. I have 1 one tenth of a whole. I have 1 tenth. I have 0.1.  Write the number and draw it.</a:t>
            </a:r>
          </a:p>
        </p:txBody>
      </p:sp>
      <p:sp>
        <p:nvSpPr>
          <p:cNvPr id="4" name="Slide Number Placeholder 3"/>
          <p:cNvSpPr>
            <a:spLocks noGrp="1"/>
          </p:cNvSpPr>
          <p:nvPr>
            <p:ph type="sldNum" sz="quarter" idx="5"/>
          </p:nvPr>
        </p:nvSpPr>
        <p:spPr/>
        <p:txBody>
          <a:bodyPr/>
          <a:lstStyle/>
          <a:p>
            <a:fld id="{804B69C1-EF2B-4D58-ACE6-23BC18358AC8}" type="slidenum">
              <a:rPr lang="en-GB" smtClean="0"/>
              <a:t>19</a:t>
            </a:fld>
            <a:endParaRPr lang="en-GB"/>
          </a:p>
        </p:txBody>
      </p:sp>
    </p:spTree>
    <p:extLst>
      <p:ext uri="{BB962C8B-B14F-4D97-AF65-F5344CB8AC3E}">
        <p14:creationId xmlns:p14="http://schemas.microsoft.com/office/powerpoint/2010/main" val="527359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whole has been split into 10 equal parts. I have 3 equal part. I have 3 tenths. Put the number 3 in the tenths column and repeat I have 3 tenths. Then say, I don’t have any wholes. I don’t have any ones. But I can’t leave my ones column empty. Put a zero in the ones column. Place the decimal point in underneath. I don’t have any wholes so I have 0 ones. I have 3 tenths of a whole. I have 3 tenths. I have 0.3. Write the number and draw it. </a:t>
            </a:r>
          </a:p>
        </p:txBody>
      </p:sp>
      <p:sp>
        <p:nvSpPr>
          <p:cNvPr id="4" name="Slide Number Placeholder 3"/>
          <p:cNvSpPr>
            <a:spLocks noGrp="1"/>
          </p:cNvSpPr>
          <p:nvPr>
            <p:ph type="sldNum" sz="quarter" idx="5"/>
          </p:nvPr>
        </p:nvSpPr>
        <p:spPr/>
        <p:txBody>
          <a:bodyPr/>
          <a:lstStyle/>
          <a:p>
            <a:fld id="{804B69C1-EF2B-4D58-ACE6-23BC18358AC8}" type="slidenum">
              <a:rPr lang="en-GB" smtClean="0"/>
              <a:t>20</a:t>
            </a:fld>
            <a:endParaRPr lang="en-GB"/>
          </a:p>
        </p:txBody>
      </p:sp>
    </p:spTree>
    <p:extLst>
      <p:ext uri="{BB962C8B-B14F-4D97-AF65-F5344CB8AC3E}">
        <p14:creationId xmlns:p14="http://schemas.microsoft.com/office/powerpoint/2010/main" val="1340627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21</a:t>
            </a:fld>
            <a:endParaRPr lang="en-GB"/>
          </a:p>
        </p:txBody>
      </p:sp>
    </p:spTree>
    <p:extLst>
      <p:ext uri="{BB962C8B-B14F-4D97-AF65-F5344CB8AC3E}">
        <p14:creationId xmlns:p14="http://schemas.microsoft.com/office/powerpoint/2010/main" val="48056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Chant this – My turn your turn. </a:t>
            </a:r>
          </a:p>
        </p:txBody>
      </p:sp>
      <p:sp>
        <p:nvSpPr>
          <p:cNvPr id="4" name="Slide Number Placeholder 3"/>
          <p:cNvSpPr>
            <a:spLocks noGrp="1"/>
          </p:cNvSpPr>
          <p:nvPr>
            <p:ph type="sldNum" sz="quarter" idx="5"/>
          </p:nvPr>
        </p:nvSpPr>
        <p:spPr/>
        <p:txBody>
          <a:bodyPr/>
          <a:lstStyle/>
          <a:p>
            <a:fld id="{804B69C1-EF2B-4D58-ACE6-23BC18358AC8}" type="slidenum">
              <a:rPr lang="en-GB" smtClean="0"/>
              <a:t>24</a:t>
            </a:fld>
            <a:endParaRPr lang="en-GB"/>
          </a:p>
        </p:txBody>
      </p:sp>
    </p:spTree>
    <p:extLst>
      <p:ext uri="{BB962C8B-B14F-4D97-AF65-F5344CB8AC3E}">
        <p14:creationId xmlns:p14="http://schemas.microsoft.com/office/powerpoint/2010/main" val="428361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5</a:t>
            </a:fld>
            <a:endParaRPr lang="en-GB"/>
          </a:p>
        </p:txBody>
      </p:sp>
    </p:spTree>
    <p:extLst>
      <p:ext uri="{BB962C8B-B14F-4D97-AF65-F5344CB8AC3E}">
        <p14:creationId xmlns:p14="http://schemas.microsoft.com/office/powerpoint/2010/main" val="1770438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4B69C1-EF2B-4D58-ACE6-23BC18358AC8}" type="slidenum">
              <a:rPr lang="en-GB" smtClean="0"/>
              <a:t>25</a:t>
            </a:fld>
            <a:endParaRPr lang="en-GB"/>
          </a:p>
        </p:txBody>
      </p:sp>
    </p:spTree>
    <p:extLst>
      <p:ext uri="{BB962C8B-B14F-4D97-AF65-F5344CB8AC3E}">
        <p14:creationId xmlns:p14="http://schemas.microsoft.com/office/powerpoint/2010/main" val="2197121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how we have 1 whole AND 2 tenth. </a:t>
            </a:r>
          </a:p>
        </p:txBody>
      </p:sp>
      <p:sp>
        <p:nvSpPr>
          <p:cNvPr id="4" name="Slide Number Placeholder 3"/>
          <p:cNvSpPr>
            <a:spLocks noGrp="1"/>
          </p:cNvSpPr>
          <p:nvPr>
            <p:ph type="sldNum" sz="quarter" idx="5"/>
          </p:nvPr>
        </p:nvSpPr>
        <p:spPr/>
        <p:txBody>
          <a:bodyPr/>
          <a:lstStyle/>
          <a:p>
            <a:fld id="{804B69C1-EF2B-4D58-ACE6-23BC18358AC8}" type="slidenum">
              <a:rPr lang="en-GB" smtClean="0"/>
              <a:t>26</a:t>
            </a:fld>
            <a:endParaRPr lang="en-GB"/>
          </a:p>
        </p:txBody>
      </p:sp>
    </p:spTree>
    <p:extLst>
      <p:ext uri="{BB962C8B-B14F-4D97-AF65-F5344CB8AC3E}">
        <p14:creationId xmlns:p14="http://schemas.microsoft.com/office/powerpoint/2010/main" val="260107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how we have 1 whole AND 2 tenth. </a:t>
            </a:r>
          </a:p>
        </p:txBody>
      </p:sp>
      <p:sp>
        <p:nvSpPr>
          <p:cNvPr id="4" name="Slide Number Placeholder 3"/>
          <p:cNvSpPr>
            <a:spLocks noGrp="1"/>
          </p:cNvSpPr>
          <p:nvPr>
            <p:ph type="sldNum" sz="quarter" idx="5"/>
          </p:nvPr>
        </p:nvSpPr>
        <p:spPr/>
        <p:txBody>
          <a:bodyPr/>
          <a:lstStyle/>
          <a:p>
            <a:fld id="{804B69C1-EF2B-4D58-ACE6-23BC18358AC8}" type="slidenum">
              <a:rPr lang="en-GB" smtClean="0"/>
              <a:t>27</a:t>
            </a:fld>
            <a:endParaRPr lang="en-GB"/>
          </a:p>
        </p:txBody>
      </p:sp>
    </p:spTree>
    <p:extLst>
      <p:ext uri="{BB962C8B-B14F-4D97-AF65-F5344CB8AC3E}">
        <p14:creationId xmlns:p14="http://schemas.microsoft.com/office/powerpoint/2010/main" val="171254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1 whole bar of chocolate. Children to repeat – how many bars of chocolate are there? 1 whole. This is 1 whole – YT this is 1 whole. I wanted to share my 1 whole bar of chocolate with 10 people. Break the bar of chocolate into 10 pieces. </a:t>
            </a:r>
          </a:p>
        </p:txBody>
      </p:sp>
      <p:sp>
        <p:nvSpPr>
          <p:cNvPr id="4" name="Slide Number Placeholder 3"/>
          <p:cNvSpPr>
            <a:spLocks noGrp="1"/>
          </p:cNvSpPr>
          <p:nvPr>
            <p:ph type="sldNum" sz="quarter" idx="5"/>
          </p:nvPr>
        </p:nvSpPr>
        <p:spPr/>
        <p:txBody>
          <a:bodyPr/>
          <a:lstStyle/>
          <a:p>
            <a:fld id="{804B69C1-EF2B-4D58-ACE6-23BC18358AC8}" type="slidenum">
              <a:rPr lang="en-GB" smtClean="0"/>
              <a:t>6</a:t>
            </a:fld>
            <a:endParaRPr lang="en-GB"/>
          </a:p>
        </p:txBody>
      </p:sp>
    </p:spTree>
    <p:extLst>
      <p:ext uri="{BB962C8B-B14F-4D97-AF65-F5344CB8AC3E}">
        <p14:creationId xmlns:p14="http://schemas.microsoft.com/office/powerpoint/2010/main" val="205991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to chant back. This is a decimal. A decimal is a part of a whole. Our whole is split into 10 equal parts. I have 1 part. I have 1 tenth. </a:t>
            </a:r>
          </a:p>
        </p:txBody>
      </p:sp>
      <p:sp>
        <p:nvSpPr>
          <p:cNvPr id="4" name="Slide Number Placeholder 3"/>
          <p:cNvSpPr>
            <a:spLocks noGrp="1"/>
          </p:cNvSpPr>
          <p:nvPr>
            <p:ph type="sldNum" sz="quarter" idx="5"/>
          </p:nvPr>
        </p:nvSpPr>
        <p:spPr/>
        <p:txBody>
          <a:bodyPr/>
          <a:lstStyle/>
          <a:p>
            <a:fld id="{804B69C1-EF2B-4D58-ACE6-23BC18358AC8}" type="slidenum">
              <a:rPr lang="en-GB" smtClean="0"/>
              <a:t>7</a:t>
            </a:fld>
            <a:endParaRPr lang="en-GB"/>
          </a:p>
        </p:txBody>
      </p:sp>
    </p:spTree>
    <p:extLst>
      <p:ext uri="{BB962C8B-B14F-4D97-AF65-F5344CB8AC3E}">
        <p14:creationId xmlns:p14="http://schemas.microsoft.com/office/powerpoint/2010/main" val="248623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to chant back. This is a decimal. A decimal is a part of a whole. Our whole is split into 10 equal parts. I have 1 part. I have 1 tenth. </a:t>
            </a:r>
          </a:p>
        </p:txBody>
      </p:sp>
      <p:sp>
        <p:nvSpPr>
          <p:cNvPr id="4" name="Slide Number Placeholder 3"/>
          <p:cNvSpPr>
            <a:spLocks noGrp="1"/>
          </p:cNvSpPr>
          <p:nvPr>
            <p:ph type="sldNum" sz="quarter" idx="5"/>
          </p:nvPr>
        </p:nvSpPr>
        <p:spPr/>
        <p:txBody>
          <a:bodyPr/>
          <a:lstStyle/>
          <a:p>
            <a:fld id="{804B69C1-EF2B-4D58-ACE6-23BC18358AC8}" type="slidenum">
              <a:rPr lang="en-GB" smtClean="0"/>
              <a:t>8</a:t>
            </a:fld>
            <a:endParaRPr lang="en-GB"/>
          </a:p>
        </p:txBody>
      </p:sp>
    </p:spTree>
    <p:extLst>
      <p:ext uri="{BB962C8B-B14F-4D97-AF65-F5344CB8AC3E}">
        <p14:creationId xmlns:p14="http://schemas.microsoft.com/office/powerpoint/2010/main" val="109060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to chant back. This is a decimal. A decimal is a part of a whole. Our whole is split into 10 equal parts. I have 1 part. I have 1 tenth. </a:t>
            </a:r>
          </a:p>
        </p:txBody>
      </p:sp>
      <p:sp>
        <p:nvSpPr>
          <p:cNvPr id="4" name="Slide Number Placeholder 3"/>
          <p:cNvSpPr>
            <a:spLocks noGrp="1"/>
          </p:cNvSpPr>
          <p:nvPr>
            <p:ph type="sldNum" sz="quarter" idx="5"/>
          </p:nvPr>
        </p:nvSpPr>
        <p:spPr/>
        <p:txBody>
          <a:bodyPr/>
          <a:lstStyle/>
          <a:p>
            <a:fld id="{804B69C1-EF2B-4D58-ACE6-23BC18358AC8}" type="slidenum">
              <a:rPr lang="en-GB" smtClean="0"/>
              <a:t>9</a:t>
            </a:fld>
            <a:endParaRPr lang="en-GB"/>
          </a:p>
        </p:txBody>
      </p:sp>
    </p:spTree>
    <p:extLst>
      <p:ext uri="{BB962C8B-B14F-4D97-AF65-F5344CB8AC3E}">
        <p14:creationId xmlns:p14="http://schemas.microsoft.com/office/powerpoint/2010/main" val="318808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not a decimal. We have ten tenths. We have a whole. </a:t>
            </a:r>
          </a:p>
        </p:txBody>
      </p:sp>
      <p:sp>
        <p:nvSpPr>
          <p:cNvPr id="4" name="Slide Number Placeholder 3"/>
          <p:cNvSpPr>
            <a:spLocks noGrp="1"/>
          </p:cNvSpPr>
          <p:nvPr>
            <p:ph type="sldNum" sz="quarter" idx="5"/>
          </p:nvPr>
        </p:nvSpPr>
        <p:spPr/>
        <p:txBody>
          <a:bodyPr/>
          <a:lstStyle/>
          <a:p>
            <a:fld id="{804B69C1-EF2B-4D58-ACE6-23BC18358AC8}" type="slidenum">
              <a:rPr lang="en-GB" smtClean="0"/>
              <a:t>10</a:t>
            </a:fld>
            <a:endParaRPr lang="en-GB"/>
          </a:p>
        </p:txBody>
      </p:sp>
    </p:spTree>
    <p:extLst>
      <p:ext uri="{BB962C8B-B14F-4D97-AF65-F5344CB8AC3E}">
        <p14:creationId xmlns:p14="http://schemas.microsoft.com/office/powerpoint/2010/main" val="267102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Physically hold up the Cuisenaire rods. Discuss how we can’t break the Cuisenaire rod so we are going to have to represent tenths in a different way. Pick up the white Cuisenaire rod. Ask the children what could this represent?</a:t>
            </a:r>
          </a:p>
        </p:txBody>
      </p:sp>
      <p:sp>
        <p:nvSpPr>
          <p:cNvPr id="4" name="Slide Number Placeholder 3"/>
          <p:cNvSpPr>
            <a:spLocks noGrp="1"/>
          </p:cNvSpPr>
          <p:nvPr>
            <p:ph type="sldNum" sz="quarter" idx="5"/>
          </p:nvPr>
        </p:nvSpPr>
        <p:spPr/>
        <p:txBody>
          <a:bodyPr/>
          <a:lstStyle/>
          <a:p>
            <a:fld id="{804B69C1-EF2B-4D58-ACE6-23BC18358AC8}" type="slidenum">
              <a:rPr lang="en-GB" smtClean="0"/>
              <a:t>11</a:t>
            </a:fld>
            <a:endParaRPr lang="en-GB"/>
          </a:p>
        </p:txBody>
      </p:sp>
    </p:spTree>
    <p:extLst>
      <p:ext uri="{BB962C8B-B14F-4D97-AF65-F5344CB8AC3E}">
        <p14:creationId xmlns:p14="http://schemas.microsoft.com/office/powerpoint/2010/main" val="202384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decimal. A decimal is a part of a whole. Our whole has been split into 10 equal parts. I have 1 equal part. I have 1 tenth. </a:t>
            </a:r>
          </a:p>
        </p:txBody>
      </p:sp>
      <p:sp>
        <p:nvSpPr>
          <p:cNvPr id="4" name="Slide Number Placeholder 3"/>
          <p:cNvSpPr>
            <a:spLocks noGrp="1"/>
          </p:cNvSpPr>
          <p:nvPr>
            <p:ph type="sldNum" sz="quarter" idx="5"/>
          </p:nvPr>
        </p:nvSpPr>
        <p:spPr/>
        <p:txBody>
          <a:bodyPr/>
          <a:lstStyle/>
          <a:p>
            <a:fld id="{804B69C1-EF2B-4D58-ACE6-23BC18358AC8}" type="slidenum">
              <a:rPr lang="en-GB" smtClean="0"/>
              <a:t>12</a:t>
            </a:fld>
            <a:endParaRPr lang="en-GB"/>
          </a:p>
        </p:txBody>
      </p:sp>
    </p:spTree>
    <p:extLst>
      <p:ext uri="{BB962C8B-B14F-4D97-AF65-F5344CB8AC3E}">
        <p14:creationId xmlns:p14="http://schemas.microsoft.com/office/powerpoint/2010/main" val="215800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992B-70A0-EA7C-74C6-18E6B3863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F38702-EF24-21D0-393D-2FC80E872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893B9C-8518-62AD-1FEC-728C833D5BA3}"/>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5" name="Footer Placeholder 4">
            <a:extLst>
              <a:ext uri="{FF2B5EF4-FFF2-40B4-BE49-F238E27FC236}">
                <a16:creationId xmlns:a16="http://schemas.microsoft.com/office/drawing/2014/main" id="{C439EB9B-CF5D-569B-4AB5-658487EDA1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3C052-EF2F-9016-EFCE-3F02E58024EA}"/>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188194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D084-7BB1-553C-99AF-A9BC34AAF4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A53813-7DF9-E326-5C18-848CB61E5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B7EA65-8007-96E5-67CF-D362FB18BDCC}"/>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5" name="Footer Placeholder 4">
            <a:extLst>
              <a:ext uri="{FF2B5EF4-FFF2-40B4-BE49-F238E27FC236}">
                <a16:creationId xmlns:a16="http://schemas.microsoft.com/office/drawing/2014/main" id="{9BB0CA80-46EB-9413-2403-83EE015A36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542D3-6519-9AAE-5BB9-11774D4F5EB8}"/>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76021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DA12-9589-2AA6-8951-E4A29922F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FE2971-7D24-B27D-47BF-E3F853ADDC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F8454D-3B0D-A405-242A-DDF85E9F21DF}"/>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5" name="Footer Placeholder 4">
            <a:extLst>
              <a:ext uri="{FF2B5EF4-FFF2-40B4-BE49-F238E27FC236}">
                <a16:creationId xmlns:a16="http://schemas.microsoft.com/office/drawing/2014/main" id="{C450DE19-2362-4B7C-5E17-8AFA06EF92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ACFB8-B2DA-E701-F731-A7ADA1877C18}"/>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264076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9409-E2FE-2A42-72D7-08425F845B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C92A55-55B6-1387-A2CD-340CDB065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233B37-E4E3-9931-258C-2F4546BC2E5D}"/>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5" name="Footer Placeholder 4">
            <a:extLst>
              <a:ext uri="{FF2B5EF4-FFF2-40B4-BE49-F238E27FC236}">
                <a16:creationId xmlns:a16="http://schemas.microsoft.com/office/drawing/2014/main" id="{BD1DAF84-65B6-E019-3917-1108719801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E77A5C-D3D3-4B89-6D4A-CABF0A6BAB06}"/>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129375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E48A-D642-2F60-A6C9-B9BA849E17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EF1349-9138-19F3-3774-929033DB7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27A50F-3E35-890F-6DDB-155CD98D3427}"/>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5" name="Footer Placeholder 4">
            <a:extLst>
              <a:ext uri="{FF2B5EF4-FFF2-40B4-BE49-F238E27FC236}">
                <a16:creationId xmlns:a16="http://schemas.microsoft.com/office/drawing/2014/main" id="{9CD91444-D132-795D-2C04-D76946070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593450-6448-F24A-5E82-1A1A9781310B}"/>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398453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F815-0F64-2FE6-1701-99DFEAA19A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58F80D-C38D-F762-3086-0FBBAF6C47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5D670B-2DB7-112A-5173-28EFB14AB0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E93038-A388-2AC9-EF9F-2409B414AA15}"/>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6" name="Footer Placeholder 5">
            <a:extLst>
              <a:ext uri="{FF2B5EF4-FFF2-40B4-BE49-F238E27FC236}">
                <a16:creationId xmlns:a16="http://schemas.microsoft.com/office/drawing/2014/main" id="{182789AC-8132-C94C-D90C-262B310504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29F7A9-75D5-2E2A-FB67-7E4EB79BCF49}"/>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179656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D1AA-A812-E1A4-4F37-EFE9499515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1FAD6C-32D1-6D6B-08F6-E9BBC54AA4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39F2A-E47B-6A1C-A876-F15B4BC82F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BB9EEC-491C-16D8-D62F-AC73D746A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2EE3B-1123-A5DD-8DD4-9BA1217F57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DF6DE4-E90B-87D0-7D70-90FC8B837C2B}"/>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8" name="Footer Placeholder 7">
            <a:extLst>
              <a:ext uri="{FF2B5EF4-FFF2-40B4-BE49-F238E27FC236}">
                <a16:creationId xmlns:a16="http://schemas.microsoft.com/office/drawing/2014/main" id="{41B2033A-1428-DFE2-4851-C078C8C2DC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DE376F-4732-0835-7A32-EE98B18EAC37}"/>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387049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FF3C-3543-407F-70B2-6C0405FA1A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880575-DC62-6AB1-1C14-BBA2D32A7DE0}"/>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4" name="Footer Placeholder 3">
            <a:extLst>
              <a:ext uri="{FF2B5EF4-FFF2-40B4-BE49-F238E27FC236}">
                <a16:creationId xmlns:a16="http://schemas.microsoft.com/office/drawing/2014/main" id="{7C21F949-012B-46A5-1D32-3451FBAED6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D89C04-DC6B-ECD7-9FB5-8FDC50A7F361}"/>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70051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6C751-D703-86A3-4B8A-EFBABEF68E35}"/>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3" name="Footer Placeholder 2">
            <a:extLst>
              <a:ext uri="{FF2B5EF4-FFF2-40B4-BE49-F238E27FC236}">
                <a16:creationId xmlns:a16="http://schemas.microsoft.com/office/drawing/2014/main" id="{B938271F-264A-5598-BA5D-8CCC4FB32F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5E62D-2D75-62B8-2F65-58A0F531323B}"/>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133753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E7F3-90A8-5510-5411-D1B3EEEC4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948CD0-2E88-6CF5-A580-162AFCAD1C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A2D8CA-7FA1-37A8-2EFC-D35D22D77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CD0A7-D3A9-70E7-9D2D-F8487E18FD62}"/>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6" name="Footer Placeholder 5">
            <a:extLst>
              <a:ext uri="{FF2B5EF4-FFF2-40B4-BE49-F238E27FC236}">
                <a16:creationId xmlns:a16="http://schemas.microsoft.com/office/drawing/2014/main" id="{48949B29-EB49-315B-CD94-9FCDAFF06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415701-38E3-D45E-7B97-8AE8B2C96B4C}"/>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312761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ADEC-8090-B5A0-8260-B5D7FCD73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349438-B031-4DE8-DBCC-17CF1B9D9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75C23F-D550-D36E-C896-BB607ABB9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59862-8621-64B9-DEA4-523B1A6822B6}"/>
              </a:ext>
            </a:extLst>
          </p:cNvPr>
          <p:cNvSpPr>
            <a:spLocks noGrp="1"/>
          </p:cNvSpPr>
          <p:nvPr>
            <p:ph type="dt" sz="half" idx="10"/>
          </p:nvPr>
        </p:nvSpPr>
        <p:spPr/>
        <p:txBody>
          <a:bodyPr/>
          <a:lstStyle/>
          <a:p>
            <a:fld id="{CB889C6C-BFAC-4128-9B83-A25073231D8F}" type="datetimeFigureOut">
              <a:rPr lang="en-GB" smtClean="0"/>
              <a:t>26/07/2022</a:t>
            </a:fld>
            <a:endParaRPr lang="en-GB"/>
          </a:p>
        </p:txBody>
      </p:sp>
      <p:sp>
        <p:nvSpPr>
          <p:cNvPr id="6" name="Footer Placeholder 5">
            <a:extLst>
              <a:ext uri="{FF2B5EF4-FFF2-40B4-BE49-F238E27FC236}">
                <a16:creationId xmlns:a16="http://schemas.microsoft.com/office/drawing/2014/main" id="{E2842912-3D66-BE30-B738-E370E6547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868C55-8255-4028-A6F7-926949DC90FB}"/>
              </a:ext>
            </a:extLst>
          </p:cNvPr>
          <p:cNvSpPr>
            <a:spLocks noGrp="1"/>
          </p:cNvSpPr>
          <p:nvPr>
            <p:ph type="sldNum" sz="quarter" idx="12"/>
          </p:nvPr>
        </p:nvSpPr>
        <p:spPr/>
        <p:txBody>
          <a:bodyPr/>
          <a:lstStyle/>
          <a:p>
            <a:fld id="{B5D18C8D-F9FA-46B6-95C0-AD9D1102FA5A}" type="slidenum">
              <a:rPr lang="en-GB" smtClean="0"/>
              <a:t>‹#›</a:t>
            </a:fld>
            <a:endParaRPr lang="en-GB"/>
          </a:p>
        </p:txBody>
      </p:sp>
    </p:spTree>
    <p:extLst>
      <p:ext uri="{BB962C8B-B14F-4D97-AF65-F5344CB8AC3E}">
        <p14:creationId xmlns:p14="http://schemas.microsoft.com/office/powerpoint/2010/main" val="9035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E6B2A-8736-DCF9-5F8A-0FD5300B8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1D0789-6C1D-8E06-FE8C-9FCB7BAFB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0D8DBA-033B-0739-B018-093565011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89C6C-BFAC-4128-9B83-A25073231D8F}" type="datetimeFigureOut">
              <a:rPr lang="en-GB" smtClean="0"/>
              <a:t>26/07/2022</a:t>
            </a:fld>
            <a:endParaRPr lang="en-GB"/>
          </a:p>
        </p:txBody>
      </p:sp>
      <p:sp>
        <p:nvSpPr>
          <p:cNvPr id="5" name="Footer Placeholder 4">
            <a:extLst>
              <a:ext uri="{FF2B5EF4-FFF2-40B4-BE49-F238E27FC236}">
                <a16:creationId xmlns:a16="http://schemas.microsoft.com/office/drawing/2014/main" id="{E578A4C9-318C-E508-BA12-20F8FF7C4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6CE78D-A49A-7BF4-A237-90B44E364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18C8D-F9FA-46B6-95C0-AD9D1102FA5A}" type="slidenum">
              <a:rPr lang="en-GB" smtClean="0"/>
              <a:t>‹#›</a:t>
            </a:fld>
            <a:endParaRPr lang="en-GB"/>
          </a:p>
        </p:txBody>
      </p:sp>
    </p:spTree>
    <p:extLst>
      <p:ext uri="{BB962C8B-B14F-4D97-AF65-F5344CB8AC3E}">
        <p14:creationId xmlns:p14="http://schemas.microsoft.com/office/powerpoint/2010/main" val="363611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11.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84D4-7642-BAD8-4FA5-5FDB82F65BB7}"/>
              </a:ext>
            </a:extLst>
          </p:cNvPr>
          <p:cNvSpPr>
            <a:spLocks noGrp="1"/>
          </p:cNvSpPr>
          <p:nvPr>
            <p:ph type="ctrTitle"/>
          </p:nvPr>
        </p:nvSpPr>
        <p:spPr>
          <a:xfrm>
            <a:off x="1524000" y="1428749"/>
            <a:ext cx="9144000" cy="1395607"/>
          </a:xfrm>
        </p:spPr>
        <p:txBody>
          <a:bodyPr>
            <a:normAutofit fontScale="90000"/>
          </a:bodyPr>
          <a:lstStyle/>
          <a:p>
            <a:r>
              <a:rPr lang="en-GB" sz="9600" u="sng" dirty="0"/>
              <a:t>Maths</a:t>
            </a:r>
          </a:p>
        </p:txBody>
      </p:sp>
      <p:pic>
        <p:nvPicPr>
          <p:cNvPr id="4" name="Picture 3" descr="A picture containing whistle, bin&#10;&#10;Description automatically generated">
            <a:extLst>
              <a:ext uri="{FF2B5EF4-FFF2-40B4-BE49-F238E27FC236}">
                <a16:creationId xmlns:a16="http://schemas.microsoft.com/office/drawing/2014/main" id="{134FBB23-EF6A-09BB-F065-86B59947F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680" y="6353175"/>
            <a:ext cx="700639" cy="357256"/>
          </a:xfrm>
          <a:prstGeom prst="rect">
            <a:avLst/>
          </a:prstGeom>
        </p:spPr>
      </p:pic>
      <p:pic>
        <p:nvPicPr>
          <p:cNvPr id="5" name="Picture 4" descr="Logo&#10;&#10;Description automatically generated">
            <a:extLst>
              <a:ext uri="{FF2B5EF4-FFF2-40B4-BE49-F238E27FC236}">
                <a16:creationId xmlns:a16="http://schemas.microsoft.com/office/drawing/2014/main" id="{2E45D75A-88F6-827D-5F55-C65DB937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770" y="89289"/>
            <a:ext cx="3093820" cy="925854"/>
          </a:xfrm>
          <a:prstGeom prst="rect">
            <a:avLst/>
          </a:prstGeom>
        </p:spPr>
      </p:pic>
      <p:sp>
        <p:nvSpPr>
          <p:cNvPr id="3" name="TextBox 2">
            <a:extLst>
              <a:ext uri="{FF2B5EF4-FFF2-40B4-BE49-F238E27FC236}">
                <a16:creationId xmlns:a16="http://schemas.microsoft.com/office/drawing/2014/main" id="{688FB513-CBDB-05CC-776D-57D3BF8D6EEA}"/>
              </a:ext>
            </a:extLst>
          </p:cNvPr>
          <p:cNvSpPr txBox="1"/>
          <p:nvPr/>
        </p:nvSpPr>
        <p:spPr>
          <a:xfrm>
            <a:off x="1219200" y="3562350"/>
            <a:ext cx="10172700" cy="1077218"/>
          </a:xfrm>
          <a:prstGeom prst="rect">
            <a:avLst/>
          </a:prstGeom>
          <a:noFill/>
        </p:spPr>
        <p:txBody>
          <a:bodyPr wrap="square" rtlCol="0">
            <a:spAutoFit/>
          </a:bodyPr>
          <a:lstStyle/>
          <a:p>
            <a:r>
              <a:rPr lang="en-GB" sz="3200" dirty="0"/>
              <a:t>Target: By January, Maisie will be able to convert between fractions, decimals and percentages with 90% accuracy. </a:t>
            </a:r>
          </a:p>
        </p:txBody>
      </p:sp>
      <p:cxnSp>
        <p:nvCxnSpPr>
          <p:cNvPr id="6" name="Straight Arrow Connector 5">
            <a:extLst>
              <a:ext uri="{FF2B5EF4-FFF2-40B4-BE49-F238E27FC236}">
                <a16:creationId xmlns:a16="http://schemas.microsoft.com/office/drawing/2014/main" id="{4478040D-50EC-D911-C553-D7A4871D1654}"/>
              </a:ext>
            </a:extLst>
          </p:cNvPr>
          <p:cNvCxnSpPr>
            <a:cxnSpLocks/>
          </p:cNvCxnSpPr>
          <p:nvPr/>
        </p:nvCxnSpPr>
        <p:spPr>
          <a:xfrm>
            <a:off x="2047711" y="2707166"/>
            <a:ext cx="671579" cy="83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9EAD2A-CCE8-6E34-010E-F1A83F214BFF}"/>
              </a:ext>
            </a:extLst>
          </p:cNvPr>
          <p:cNvSpPr txBox="1"/>
          <p:nvPr/>
        </p:nvSpPr>
        <p:spPr>
          <a:xfrm>
            <a:off x="307432" y="1968502"/>
            <a:ext cx="3693113" cy="738664"/>
          </a:xfrm>
          <a:prstGeom prst="rect">
            <a:avLst/>
          </a:prstGeom>
          <a:noFill/>
          <a:ln w="38100">
            <a:solidFill>
              <a:schemeClr val="accent1"/>
            </a:solidFill>
          </a:ln>
        </p:spPr>
        <p:txBody>
          <a:bodyPr wrap="square">
            <a:spAutoFit/>
          </a:bodyPr>
          <a:lstStyle/>
          <a:p>
            <a:pPr algn="ctr"/>
            <a:r>
              <a:rPr lang="en-GB" sz="1400" dirty="0"/>
              <a:t>SMART Targets will be set at the beginning of each block of lessons. These targets will be generated using assessment data. </a:t>
            </a:r>
          </a:p>
        </p:txBody>
      </p:sp>
    </p:spTree>
    <p:extLst>
      <p:ext uri="{BB962C8B-B14F-4D97-AF65-F5344CB8AC3E}">
        <p14:creationId xmlns:p14="http://schemas.microsoft.com/office/powerpoint/2010/main" val="136127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E43C3F4-0C8B-96E5-626B-9CDF1A9D806D}"/>
              </a:ext>
            </a:extLst>
          </p:cNvPr>
          <p:cNvSpPr txBox="1">
            <a:spLocks/>
          </p:cNvSpPr>
          <p:nvPr/>
        </p:nvSpPr>
        <p:spPr>
          <a:xfrm>
            <a:off x="401216" y="914400"/>
            <a:ext cx="11366577" cy="5430415"/>
          </a:xfrm>
          <a:prstGeom prst="rect">
            <a:avLst/>
          </a:prstGeom>
          <a:solidFill>
            <a:srgbClr val="FFFF00"/>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4" name="Title 1">
            <a:extLst>
              <a:ext uri="{FF2B5EF4-FFF2-40B4-BE49-F238E27FC236}">
                <a16:creationId xmlns:a16="http://schemas.microsoft.com/office/drawing/2014/main" id="{616FB968-1739-42F2-A7B4-E265EF029012}"/>
              </a:ext>
            </a:extLst>
          </p:cNvPr>
          <p:cNvSpPr txBox="1">
            <a:spLocks/>
          </p:cNvSpPr>
          <p:nvPr/>
        </p:nvSpPr>
        <p:spPr>
          <a:xfrm>
            <a:off x="424206" y="1451728"/>
            <a:ext cx="11331019" cy="483955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pic>
        <p:nvPicPr>
          <p:cNvPr id="5" name="Picture 4">
            <a:extLst>
              <a:ext uri="{FF2B5EF4-FFF2-40B4-BE49-F238E27FC236}">
                <a16:creationId xmlns:a16="http://schemas.microsoft.com/office/drawing/2014/main" id="{5DA86AE5-299B-4036-B23D-75AF82648D6C}"/>
              </a:ext>
            </a:extLst>
          </p:cNvPr>
          <p:cNvPicPr>
            <a:picLocks noChangeAspect="1"/>
          </p:cNvPicPr>
          <p:nvPr/>
        </p:nvPicPr>
        <p:blipFill rotWithShape="1">
          <a:blip r:embed="rId3"/>
          <a:srcRect r="79562" b="50936"/>
          <a:stretch/>
        </p:blipFill>
        <p:spPr>
          <a:xfrm>
            <a:off x="1477466" y="2213658"/>
            <a:ext cx="1094025" cy="1080278"/>
          </a:xfrm>
          <a:prstGeom prst="rect">
            <a:avLst/>
          </a:prstGeom>
        </p:spPr>
      </p:pic>
      <p:sp>
        <p:nvSpPr>
          <p:cNvPr id="3" name="TextBox 2">
            <a:extLst>
              <a:ext uri="{FF2B5EF4-FFF2-40B4-BE49-F238E27FC236}">
                <a16:creationId xmlns:a16="http://schemas.microsoft.com/office/drawing/2014/main" id="{A3AD4E54-F5C1-4C14-B413-698D5012FC57}"/>
              </a:ext>
            </a:extLst>
          </p:cNvPr>
          <p:cNvSpPr txBox="1"/>
          <p:nvPr/>
        </p:nvSpPr>
        <p:spPr>
          <a:xfrm>
            <a:off x="1526644" y="5124523"/>
            <a:ext cx="9115720" cy="1015663"/>
          </a:xfrm>
          <a:prstGeom prst="rect">
            <a:avLst/>
          </a:prstGeom>
          <a:noFill/>
        </p:spPr>
        <p:txBody>
          <a:bodyPr wrap="square" rtlCol="0">
            <a:spAutoFit/>
          </a:bodyPr>
          <a:lstStyle/>
          <a:p>
            <a:pPr algn="ctr"/>
            <a:r>
              <a:rPr lang="en-GB" sz="2000" dirty="0"/>
              <a:t>Our whole is split into 10 equal parts. I have ________ parts. </a:t>
            </a:r>
          </a:p>
          <a:p>
            <a:pPr algn="ctr"/>
            <a:endParaRPr lang="en-GB" sz="2000" dirty="0"/>
          </a:p>
          <a:p>
            <a:pPr algn="ctr"/>
            <a:r>
              <a:rPr lang="en-GB" sz="2000" dirty="0"/>
              <a:t>I have _________ tenths. </a:t>
            </a:r>
          </a:p>
        </p:txBody>
      </p:sp>
      <p:pic>
        <p:nvPicPr>
          <p:cNvPr id="6" name="Picture 5">
            <a:extLst>
              <a:ext uri="{FF2B5EF4-FFF2-40B4-BE49-F238E27FC236}">
                <a16:creationId xmlns:a16="http://schemas.microsoft.com/office/drawing/2014/main" id="{182ABF17-780D-4BD2-A462-752C53461B93}"/>
              </a:ext>
            </a:extLst>
          </p:cNvPr>
          <p:cNvPicPr>
            <a:picLocks noChangeAspect="1"/>
          </p:cNvPicPr>
          <p:nvPr/>
        </p:nvPicPr>
        <p:blipFill rotWithShape="1">
          <a:blip r:embed="rId3"/>
          <a:srcRect r="79562" b="50936"/>
          <a:stretch/>
        </p:blipFill>
        <p:spPr>
          <a:xfrm>
            <a:off x="2832049" y="2213658"/>
            <a:ext cx="1094025" cy="1080278"/>
          </a:xfrm>
          <a:prstGeom prst="rect">
            <a:avLst/>
          </a:prstGeom>
        </p:spPr>
      </p:pic>
      <p:pic>
        <p:nvPicPr>
          <p:cNvPr id="7" name="Picture 6">
            <a:extLst>
              <a:ext uri="{FF2B5EF4-FFF2-40B4-BE49-F238E27FC236}">
                <a16:creationId xmlns:a16="http://schemas.microsoft.com/office/drawing/2014/main" id="{1453F74C-098A-440D-BA71-9153E9461E5B}"/>
              </a:ext>
            </a:extLst>
          </p:cNvPr>
          <p:cNvPicPr>
            <a:picLocks noChangeAspect="1"/>
          </p:cNvPicPr>
          <p:nvPr/>
        </p:nvPicPr>
        <p:blipFill rotWithShape="1">
          <a:blip r:embed="rId3"/>
          <a:srcRect r="79562" b="50936"/>
          <a:stretch/>
        </p:blipFill>
        <p:spPr>
          <a:xfrm>
            <a:off x="4186632" y="2213658"/>
            <a:ext cx="1094025" cy="1080278"/>
          </a:xfrm>
          <a:prstGeom prst="rect">
            <a:avLst/>
          </a:prstGeom>
        </p:spPr>
      </p:pic>
      <p:pic>
        <p:nvPicPr>
          <p:cNvPr id="8" name="Picture 7">
            <a:extLst>
              <a:ext uri="{FF2B5EF4-FFF2-40B4-BE49-F238E27FC236}">
                <a16:creationId xmlns:a16="http://schemas.microsoft.com/office/drawing/2014/main" id="{0E2D3257-7CD5-4349-9FC4-BA7113B06304}"/>
              </a:ext>
            </a:extLst>
          </p:cNvPr>
          <p:cNvPicPr>
            <a:picLocks noChangeAspect="1"/>
          </p:cNvPicPr>
          <p:nvPr/>
        </p:nvPicPr>
        <p:blipFill rotWithShape="1">
          <a:blip r:embed="rId3"/>
          <a:srcRect r="79562" b="50936"/>
          <a:stretch/>
        </p:blipFill>
        <p:spPr>
          <a:xfrm>
            <a:off x="5541215" y="2213658"/>
            <a:ext cx="1094025" cy="1080278"/>
          </a:xfrm>
          <a:prstGeom prst="rect">
            <a:avLst/>
          </a:prstGeom>
        </p:spPr>
      </p:pic>
      <p:pic>
        <p:nvPicPr>
          <p:cNvPr id="9" name="Picture 8">
            <a:extLst>
              <a:ext uri="{FF2B5EF4-FFF2-40B4-BE49-F238E27FC236}">
                <a16:creationId xmlns:a16="http://schemas.microsoft.com/office/drawing/2014/main" id="{47832504-3E78-4D6D-A9EF-D9BF93155BA0}"/>
              </a:ext>
            </a:extLst>
          </p:cNvPr>
          <p:cNvPicPr>
            <a:picLocks noChangeAspect="1"/>
          </p:cNvPicPr>
          <p:nvPr/>
        </p:nvPicPr>
        <p:blipFill rotWithShape="1">
          <a:blip r:embed="rId3"/>
          <a:srcRect r="79562" b="50936"/>
          <a:stretch/>
        </p:blipFill>
        <p:spPr>
          <a:xfrm>
            <a:off x="6895798" y="2221919"/>
            <a:ext cx="1094025" cy="1080278"/>
          </a:xfrm>
          <a:prstGeom prst="rect">
            <a:avLst/>
          </a:prstGeom>
        </p:spPr>
      </p:pic>
      <p:pic>
        <p:nvPicPr>
          <p:cNvPr id="10" name="Picture 9">
            <a:extLst>
              <a:ext uri="{FF2B5EF4-FFF2-40B4-BE49-F238E27FC236}">
                <a16:creationId xmlns:a16="http://schemas.microsoft.com/office/drawing/2014/main" id="{B4B3BF50-46D9-496F-9F25-75C3AC60F435}"/>
              </a:ext>
            </a:extLst>
          </p:cNvPr>
          <p:cNvPicPr>
            <a:picLocks noChangeAspect="1"/>
          </p:cNvPicPr>
          <p:nvPr/>
        </p:nvPicPr>
        <p:blipFill rotWithShape="1">
          <a:blip r:embed="rId3"/>
          <a:srcRect r="79562" b="50936"/>
          <a:stretch/>
        </p:blipFill>
        <p:spPr>
          <a:xfrm>
            <a:off x="1477466" y="3405487"/>
            <a:ext cx="1094025" cy="1080278"/>
          </a:xfrm>
          <a:prstGeom prst="rect">
            <a:avLst/>
          </a:prstGeom>
        </p:spPr>
      </p:pic>
      <p:pic>
        <p:nvPicPr>
          <p:cNvPr id="11" name="Picture 10">
            <a:extLst>
              <a:ext uri="{FF2B5EF4-FFF2-40B4-BE49-F238E27FC236}">
                <a16:creationId xmlns:a16="http://schemas.microsoft.com/office/drawing/2014/main" id="{34916AF6-F6BA-4335-8CCA-BF14504E8B67}"/>
              </a:ext>
            </a:extLst>
          </p:cNvPr>
          <p:cNvPicPr>
            <a:picLocks noChangeAspect="1"/>
          </p:cNvPicPr>
          <p:nvPr/>
        </p:nvPicPr>
        <p:blipFill rotWithShape="1">
          <a:blip r:embed="rId3"/>
          <a:srcRect r="79562" b="50936"/>
          <a:stretch/>
        </p:blipFill>
        <p:spPr>
          <a:xfrm>
            <a:off x="2839747" y="3427670"/>
            <a:ext cx="1094025" cy="1080278"/>
          </a:xfrm>
          <a:prstGeom prst="rect">
            <a:avLst/>
          </a:prstGeom>
        </p:spPr>
      </p:pic>
      <p:pic>
        <p:nvPicPr>
          <p:cNvPr id="12" name="Picture 11">
            <a:extLst>
              <a:ext uri="{FF2B5EF4-FFF2-40B4-BE49-F238E27FC236}">
                <a16:creationId xmlns:a16="http://schemas.microsoft.com/office/drawing/2014/main" id="{9A55C493-4822-4799-8088-10173F191098}"/>
              </a:ext>
            </a:extLst>
          </p:cNvPr>
          <p:cNvPicPr>
            <a:picLocks noChangeAspect="1"/>
          </p:cNvPicPr>
          <p:nvPr/>
        </p:nvPicPr>
        <p:blipFill rotWithShape="1">
          <a:blip r:embed="rId3"/>
          <a:srcRect r="79562" b="50936"/>
          <a:stretch/>
        </p:blipFill>
        <p:spPr>
          <a:xfrm>
            <a:off x="4186631" y="3427670"/>
            <a:ext cx="1094025" cy="1080278"/>
          </a:xfrm>
          <a:prstGeom prst="rect">
            <a:avLst/>
          </a:prstGeom>
        </p:spPr>
      </p:pic>
      <p:pic>
        <p:nvPicPr>
          <p:cNvPr id="13" name="Picture 12">
            <a:extLst>
              <a:ext uri="{FF2B5EF4-FFF2-40B4-BE49-F238E27FC236}">
                <a16:creationId xmlns:a16="http://schemas.microsoft.com/office/drawing/2014/main" id="{4839DCC4-11EC-4062-A296-014A41B5F53B}"/>
              </a:ext>
            </a:extLst>
          </p:cNvPr>
          <p:cNvPicPr>
            <a:picLocks noChangeAspect="1"/>
          </p:cNvPicPr>
          <p:nvPr/>
        </p:nvPicPr>
        <p:blipFill rotWithShape="1">
          <a:blip r:embed="rId3"/>
          <a:srcRect r="79562" b="50936"/>
          <a:stretch/>
        </p:blipFill>
        <p:spPr>
          <a:xfrm>
            <a:off x="5541215" y="3431762"/>
            <a:ext cx="1094025" cy="1080278"/>
          </a:xfrm>
          <a:prstGeom prst="rect">
            <a:avLst/>
          </a:prstGeom>
        </p:spPr>
      </p:pic>
      <p:pic>
        <p:nvPicPr>
          <p:cNvPr id="14" name="Picture 13">
            <a:extLst>
              <a:ext uri="{FF2B5EF4-FFF2-40B4-BE49-F238E27FC236}">
                <a16:creationId xmlns:a16="http://schemas.microsoft.com/office/drawing/2014/main" id="{CA558890-A1CF-4F66-8857-105A4EEFB610}"/>
              </a:ext>
            </a:extLst>
          </p:cNvPr>
          <p:cNvPicPr>
            <a:picLocks noChangeAspect="1"/>
          </p:cNvPicPr>
          <p:nvPr/>
        </p:nvPicPr>
        <p:blipFill rotWithShape="1">
          <a:blip r:embed="rId3"/>
          <a:srcRect r="79562" b="50936"/>
          <a:stretch/>
        </p:blipFill>
        <p:spPr>
          <a:xfrm>
            <a:off x="6895798" y="3444192"/>
            <a:ext cx="1094025" cy="1080278"/>
          </a:xfrm>
          <a:prstGeom prst="rect">
            <a:avLst/>
          </a:prstGeom>
        </p:spPr>
      </p:pic>
      <p:pic>
        <p:nvPicPr>
          <p:cNvPr id="23" name="Picture 22" descr="A picture containing whistle, bin&#10;&#10;Description automatically generated">
            <a:extLst>
              <a:ext uri="{FF2B5EF4-FFF2-40B4-BE49-F238E27FC236}">
                <a16:creationId xmlns:a16="http://schemas.microsoft.com/office/drawing/2014/main" id="{9BD50824-DAA8-8006-3142-4404C7BE6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24" name="Picture 23" descr="Logo&#10;&#10;Description automatically generated">
            <a:extLst>
              <a:ext uri="{FF2B5EF4-FFF2-40B4-BE49-F238E27FC236}">
                <a16:creationId xmlns:a16="http://schemas.microsoft.com/office/drawing/2014/main" id="{BA74A754-7EBA-66DB-5A84-E3B67954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grpSp>
        <p:nvGrpSpPr>
          <p:cNvPr id="20" name="Group 19">
            <a:extLst>
              <a:ext uri="{FF2B5EF4-FFF2-40B4-BE49-F238E27FC236}">
                <a16:creationId xmlns:a16="http://schemas.microsoft.com/office/drawing/2014/main" id="{C72A0BFC-A077-64B7-CB5F-DF8241545C23}"/>
              </a:ext>
            </a:extLst>
          </p:cNvPr>
          <p:cNvGrpSpPr/>
          <p:nvPr/>
        </p:nvGrpSpPr>
        <p:grpSpPr>
          <a:xfrm>
            <a:off x="8425307" y="2553209"/>
            <a:ext cx="3693113" cy="2302650"/>
            <a:chOff x="7919922" y="4200399"/>
            <a:chExt cx="3693113" cy="2302650"/>
          </a:xfrm>
        </p:grpSpPr>
        <p:sp>
          <p:nvSpPr>
            <p:cNvPr id="25" name="TextBox 24">
              <a:extLst>
                <a:ext uri="{FF2B5EF4-FFF2-40B4-BE49-F238E27FC236}">
                  <a16:creationId xmlns:a16="http://schemas.microsoft.com/office/drawing/2014/main" id="{61DA1272-5E62-B8F5-3DAA-7AD14EA22BFA}"/>
                </a:ext>
              </a:extLst>
            </p:cNvPr>
            <p:cNvSpPr txBox="1"/>
            <p:nvPr/>
          </p:nvSpPr>
          <p:spPr>
            <a:xfrm>
              <a:off x="7919922" y="5118054"/>
              <a:ext cx="3693113" cy="1384995"/>
            </a:xfrm>
            <a:prstGeom prst="rect">
              <a:avLst/>
            </a:prstGeom>
            <a:solidFill>
              <a:schemeClr val="bg1"/>
            </a:solidFill>
            <a:ln w="38100">
              <a:solidFill>
                <a:schemeClr val="accent1"/>
              </a:solidFill>
            </a:ln>
          </p:spPr>
          <p:txBody>
            <a:bodyPr wrap="square">
              <a:spAutoFit/>
            </a:bodyPr>
            <a:lstStyle/>
            <a:p>
              <a:pPr algn="ctr"/>
              <a:r>
                <a:rPr lang="en-GB" sz="1400" dirty="0"/>
                <a:t>Reasoning is an important part of the maths curriculum for all year groups. Children need to clearly share their understanding by explaining ‘why’. Although opportunities of reasoning are embedded throughout the lesson yellow slides provide an opportunity to dive deeper!</a:t>
              </a:r>
            </a:p>
          </p:txBody>
        </p:sp>
        <p:pic>
          <p:nvPicPr>
            <p:cNvPr id="26" name="Picture 4" descr="See the source image">
              <a:extLst>
                <a:ext uri="{FF2B5EF4-FFF2-40B4-BE49-F238E27FC236}">
                  <a16:creationId xmlns:a16="http://schemas.microsoft.com/office/drawing/2014/main" id="{8617DB9B-21F7-337F-71EE-A029EDF3C3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5950" y="4200399"/>
              <a:ext cx="681056" cy="790054"/>
            </a:xfrm>
            <a:prstGeom prst="rect">
              <a:avLst/>
            </a:prstGeom>
            <a:solidFill>
              <a:schemeClr val="bg1"/>
            </a:solidFill>
          </p:spPr>
        </p:pic>
      </p:grpSp>
      <p:sp>
        <p:nvSpPr>
          <p:cNvPr id="21" name="TextBox 20">
            <a:extLst>
              <a:ext uri="{FF2B5EF4-FFF2-40B4-BE49-F238E27FC236}">
                <a16:creationId xmlns:a16="http://schemas.microsoft.com/office/drawing/2014/main" id="{0D7CF22A-51A6-3C1B-7E32-DDB17455C411}"/>
              </a:ext>
            </a:extLst>
          </p:cNvPr>
          <p:cNvSpPr txBox="1"/>
          <p:nvPr/>
        </p:nvSpPr>
        <p:spPr>
          <a:xfrm>
            <a:off x="2024478" y="1196647"/>
            <a:ext cx="8103429" cy="646331"/>
          </a:xfrm>
          <a:prstGeom prst="rect">
            <a:avLst/>
          </a:prstGeom>
          <a:noFill/>
        </p:spPr>
        <p:txBody>
          <a:bodyPr wrap="square" rtlCol="0">
            <a:spAutoFit/>
          </a:bodyPr>
          <a:lstStyle/>
          <a:p>
            <a:pPr algn="ctr"/>
            <a:r>
              <a:rPr lang="en-GB" sz="3600" dirty="0"/>
              <a:t>Sam says this is a decimal. Do you agree?</a:t>
            </a:r>
          </a:p>
        </p:txBody>
      </p:sp>
    </p:spTree>
    <p:extLst>
      <p:ext uri="{BB962C8B-B14F-4D97-AF65-F5344CB8AC3E}">
        <p14:creationId xmlns:p14="http://schemas.microsoft.com/office/powerpoint/2010/main" val="425932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1C63A7-3B92-4B52-A97C-A4A8FCB24B7B}"/>
              </a:ext>
            </a:extLst>
          </p:cNvPr>
          <p:cNvSpPr txBox="1">
            <a:spLocks/>
          </p:cNvSpPr>
          <p:nvPr/>
        </p:nvSpPr>
        <p:spPr>
          <a:xfrm>
            <a:off x="617923" y="1063690"/>
            <a:ext cx="11164173" cy="522759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6" name="Rectangle 5">
            <a:extLst>
              <a:ext uri="{FF2B5EF4-FFF2-40B4-BE49-F238E27FC236}">
                <a16:creationId xmlns:a16="http://schemas.microsoft.com/office/drawing/2014/main" id="{BDBA85B2-A5F9-403D-91CA-FDAC77A52D15}"/>
              </a:ext>
            </a:extLst>
          </p:cNvPr>
          <p:cNvSpPr/>
          <p:nvPr/>
        </p:nvSpPr>
        <p:spPr>
          <a:xfrm>
            <a:off x="2846895" y="3241554"/>
            <a:ext cx="4548429" cy="499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6CA5999-A0AE-4577-9D12-A5F2703A5EC2}"/>
              </a:ext>
            </a:extLst>
          </p:cNvPr>
          <p:cNvSpPr/>
          <p:nvPr/>
        </p:nvSpPr>
        <p:spPr>
          <a:xfrm>
            <a:off x="4894866" y="4917502"/>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6056E17A-994F-4B19-A969-ED92DFE9C85F}"/>
              </a:ext>
            </a:extLst>
          </p:cNvPr>
          <p:cNvSpPr/>
          <p:nvPr/>
        </p:nvSpPr>
        <p:spPr>
          <a:xfrm>
            <a:off x="8119939" y="3008489"/>
            <a:ext cx="2234153" cy="801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FF6F6DC-A3BA-4050-980D-F8FF91B70B29}"/>
              </a:ext>
            </a:extLst>
          </p:cNvPr>
          <p:cNvSpPr txBox="1"/>
          <p:nvPr/>
        </p:nvSpPr>
        <p:spPr>
          <a:xfrm>
            <a:off x="8261970" y="3178295"/>
            <a:ext cx="3520126" cy="461665"/>
          </a:xfrm>
          <a:prstGeom prst="rect">
            <a:avLst/>
          </a:prstGeom>
          <a:noFill/>
        </p:spPr>
        <p:txBody>
          <a:bodyPr wrap="square" rtlCol="0">
            <a:spAutoFit/>
          </a:bodyPr>
          <a:lstStyle/>
          <a:p>
            <a:r>
              <a:rPr lang="en-GB" sz="2400">
                <a:solidFill>
                  <a:schemeClr val="bg1"/>
                </a:solidFill>
              </a:rPr>
              <a:t>This is 1 whole.</a:t>
            </a:r>
            <a:r>
              <a:rPr lang="en-GB" sz="2400"/>
              <a:t> </a:t>
            </a:r>
          </a:p>
        </p:txBody>
      </p:sp>
      <p:sp>
        <p:nvSpPr>
          <p:cNvPr id="20" name="Rectangle: Rounded Corners 19">
            <a:extLst>
              <a:ext uri="{FF2B5EF4-FFF2-40B4-BE49-F238E27FC236}">
                <a16:creationId xmlns:a16="http://schemas.microsoft.com/office/drawing/2014/main" id="{13A63440-FEBC-468D-A5E5-DA7764BF6B42}"/>
              </a:ext>
            </a:extLst>
          </p:cNvPr>
          <p:cNvSpPr/>
          <p:nvPr/>
        </p:nvSpPr>
        <p:spPr>
          <a:xfrm>
            <a:off x="8119939" y="4634891"/>
            <a:ext cx="2234153" cy="801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3EF19EF-F184-4639-9E0E-F331D2085192}"/>
              </a:ext>
            </a:extLst>
          </p:cNvPr>
          <p:cNvSpPr txBox="1"/>
          <p:nvPr/>
        </p:nvSpPr>
        <p:spPr>
          <a:xfrm>
            <a:off x="9022672" y="4797486"/>
            <a:ext cx="428686" cy="461665"/>
          </a:xfrm>
          <a:prstGeom prst="rect">
            <a:avLst/>
          </a:prstGeom>
          <a:noFill/>
        </p:spPr>
        <p:txBody>
          <a:bodyPr wrap="square" rtlCol="0">
            <a:spAutoFit/>
          </a:bodyPr>
          <a:lstStyle/>
          <a:p>
            <a:r>
              <a:rPr lang="en-GB" sz="2400">
                <a:solidFill>
                  <a:schemeClr val="bg1"/>
                </a:solidFill>
              </a:rPr>
              <a:t>?</a:t>
            </a:r>
            <a:endParaRPr lang="en-GB" sz="2400"/>
          </a:p>
        </p:txBody>
      </p:sp>
      <p:pic>
        <p:nvPicPr>
          <p:cNvPr id="12" name="Picture 11" descr="A picture containing whistle, bin&#10;&#10;Description automatically generated">
            <a:extLst>
              <a:ext uri="{FF2B5EF4-FFF2-40B4-BE49-F238E27FC236}">
                <a16:creationId xmlns:a16="http://schemas.microsoft.com/office/drawing/2014/main" id="{7EBECBCF-7D0E-15C2-179F-465B24269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3" name="Picture 12" descr="Logo&#10;&#10;Description automatically generated">
            <a:extLst>
              <a:ext uri="{FF2B5EF4-FFF2-40B4-BE49-F238E27FC236}">
                <a16:creationId xmlns:a16="http://schemas.microsoft.com/office/drawing/2014/main" id="{CB73786F-8D60-7935-7D99-E0270FA00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
        <p:nvSpPr>
          <p:cNvPr id="14" name="TextBox 13">
            <a:extLst>
              <a:ext uri="{FF2B5EF4-FFF2-40B4-BE49-F238E27FC236}">
                <a16:creationId xmlns:a16="http://schemas.microsoft.com/office/drawing/2014/main" id="{3AACBFA8-EBE7-549B-C6EC-3170D82DD64A}"/>
              </a:ext>
            </a:extLst>
          </p:cNvPr>
          <p:cNvSpPr txBox="1"/>
          <p:nvPr/>
        </p:nvSpPr>
        <p:spPr>
          <a:xfrm>
            <a:off x="241095" y="5077122"/>
            <a:ext cx="2987297" cy="1384995"/>
          </a:xfrm>
          <a:prstGeom prst="rect">
            <a:avLst/>
          </a:prstGeom>
          <a:solidFill>
            <a:schemeClr val="bg1"/>
          </a:solidFill>
          <a:ln w="38100">
            <a:solidFill>
              <a:schemeClr val="accent1"/>
            </a:solidFill>
          </a:ln>
        </p:spPr>
        <p:txBody>
          <a:bodyPr wrap="square">
            <a:spAutoFit/>
          </a:bodyPr>
          <a:lstStyle/>
          <a:p>
            <a:pPr algn="ctr"/>
            <a:r>
              <a:rPr lang="en-GB" sz="1400" dirty="0"/>
              <a:t>Here the representation has been varied (the chocolate bar replaced by rods). Variation is an essential component of maths lessons used to deepen understanding and avoid misconceptions. </a:t>
            </a:r>
          </a:p>
        </p:txBody>
      </p:sp>
      <p:pic>
        <p:nvPicPr>
          <p:cNvPr id="15" name="Picture 4" descr="See the source image">
            <a:extLst>
              <a:ext uri="{FF2B5EF4-FFF2-40B4-BE49-F238E27FC236}">
                <a16:creationId xmlns:a16="http://schemas.microsoft.com/office/drawing/2014/main" id="{C7FF8756-B82A-FC58-5080-31D8DAD50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215" y="4127448"/>
            <a:ext cx="681056" cy="790054"/>
          </a:xfrm>
          <a:prstGeom prst="rect">
            <a:avLst/>
          </a:prstGeom>
          <a:solidFill>
            <a:schemeClr val="bg1"/>
          </a:solidFill>
        </p:spPr>
      </p:pic>
    </p:spTree>
    <p:extLst>
      <p:ext uri="{BB962C8B-B14F-4D97-AF65-F5344CB8AC3E}">
        <p14:creationId xmlns:p14="http://schemas.microsoft.com/office/powerpoint/2010/main" val="46835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1C63A7-3B92-4B52-A97C-A4A8FCB24B7B}"/>
              </a:ext>
            </a:extLst>
          </p:cNvPr>
          <p:cNvSpPr txBox="1">
            <a:spLocks/>
          </p:cNvSpPr>
          <p:nvPr/>
        </p:nvSpPr>
        <p:spPr>
          <a:xfrm>
            <a:off x="617923" y="895740"/>
            <a:ext cx="10801865" cy="5395542"/>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11" name="Rectangle: Rounded Corners 10">
            <a:extLst>
              <a:ext uri="{FF2B5EF4-FFF2-40B4-BE49-F238E27FC236}">
                <a16:creationId xmlns:a16="http://schemas.microsoft.com/office/drawing/2014/main" id="{D9053E00-E5B7-4390-A7D6-640E81BAFDB7}"/>
              </a:ext>
            </a:extLst>
          </p:cNvPr>
          <p:cNvSpPr/>
          <p:nvPr/>
        </p:nvSpPr>
        <p:spPr>
          <a:xfrm>
            <a:off x="8140284" y="1874664"/>
            <a:ext cx="2234153" cy="801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DBA85B2-A5F9-403D-91CA-FDAC77A52D15}"/>
              </a:ext>
            </a:extLst>
          </p:cNvPr>
          <p:cNvSpPr/>
          <p:nvPr/>
        </p:nvSpPr>
        <p:spPr>
          <a:xfrm>
            <a:off x="3518397" y="2044472"/>
            <a:ext cx="4548429" cy="499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6CA5999-A0AE-4577-9D12-A5F2703A5EC2}"/>
              </a:ext>
            </a:extLst>
          </p:cNvPr>
          <p:cNvSpPr/>
          <p:nvPr/>
        </p:nvSpPr>
        <p:spPr>
          <a:xfrm>
            <a:off x="5566369" y="3549348"/>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FF6F6DC-A3BA-4050-980D-F8FF91B70B29}"/>
              </a:ext>
            </a:extLst>
          </p:cNvPr>
          <p:cNvSpPr txBox="1"/>
          <p:nvPr/>
        </p:nvSpPr>
        <p:spPr>
          <a:xfrm>
            <a:off x="8210276" y="2044472"/>
            <a:ext cx="3520126" cy="461665"/>
          </a:xfrm>
          <a:prstGeom prst="rect">
            <a:avLst/>
          </a:prstGeom>
          <a:noFill/>
        </p:spPr>
        <p:txBody>
          <a:bodyPr wrap="square" rtlCol="0">
            <a:spAutoFit/>
          </a:bodyPr>
          <a:lstStyle/>
          <a:p>
            <a:r>
              <a:rPr lang="en-GB" sz="2400">
                <a:solidFill>
                  <a:schemeClr val="bg1"/>
                </a:solidFill>
              </a:rPr>
              <a:t>This is 1 whole.</a:t>
            </a:r>
            <a:r>
              <a:rPr lang="en-GB" sz="2400"/>
              <a:t> </a:t>
            </a:r>
          </a:p>
        </p:txBody>
      </p:sp>
      <p:sp>
        <p:nvSpPr>
          <p:cNvPr id="10" name="TextBox 9">
            <a:extLst>
              <a:ext uri="{FF2B5EF4-FFF2-40B4-BE49-F238E27FC236}">
                <a16:creationId xmlns:a16="http://schemas.microsoft.com/office/drawing/2014/main" id="{2A9891FD-1767-46E3-91AA-480B9F6EE857}"/>
              </a:ext>
            </a:extLst>
          </p:cNvPr>
          <p:cNvSpPr txBox="1"/>
          <p:nvPr/>
        </p:nvSpPr>
        <p:spPr>
          <a:xfrm>
            <a:off x="914400" y="4685122"/>
            <a:ext cx="9115720" cy="1384995"/>
          </a:xfrm>
          <a:prstGeom prst="rect">
            <a:avLst/>
          </a:prstGeom>
          <a:noFill/>
        </p:spPr>
        <p:txBody>
          <a:bodyPr wrap="square" rtlCol="0">
            <a:spAutoFit/>
          </a:bodyPr>
          <a:lstStyle/>
          <a:p>
            <a:r>
              <a:rPr lang="en-GB" sz="2800"/>
              <a:t>Our whole is split into 10 equal parts. I have ________ part. </a:t>
            </a:r>
          </a:p>
          <a:p>
            <a:endParaRPr lang="en-GB" sz="2800"/>
          </a:p>
          <a:p>
            <a:r>
              <a:rPr lang="en-GB" sz="2800"/>
              <a:t>I have _________ tenth. </a:t>
            </a:r>
          </a:p>
        </p:txBody>
      </p:sp>
      <p:grpSp>
        <p:nvGrpSpPr>
          <p:cNvPr id="3" name="Group 2">
            <a:extLst>
              <a:ext uri="{FF2B5EF4-FFF2-40B4-BE49-F238E27FC236}">
                <a16:creationId xmlns:a16="http://schemas.microsoft.com/office/drawing/2014/main" id="{C9DA6770-90D2-4283-A521-B5978A4FCC18}"/>
              </a:ext>
            </a:extLst>
          </p:cNvPr>
          <p:cNvGrpSpPr/>
          <p:nvPr/>
        </p:nvGrpSpPr>
        <p:grpSpPr>
          <a:xfrm>
            <a:off x="8140283" y="3334395"/>
            <a:ext cx="3649900" cy="801279"/>
            <a:chOff x="8140283" y="3334395"/>
            <a:chExt cx="3649900" cy="801279"/>
          </a:xfrm>
        </p:grpSpPr>
        <p:sp>
          <p:nvSpPr>
            <p:cNvPr id="12" name="Rectangle: Rounded Corners 11">
              <a:extLst>
                <a:ext uri="{FF2B5EF4-FFF2-40B4-BE49-F238E27FC236}">
                  <a16:creationId xmlns:a16="http://schemas.microsoft.com/office/drawing/2014/main" id="{1744FE18-4CA8-4C61-A1F0-A891E0978105}"/>
                </a:ext>
              </a:extLst>
            </p:cNvPr>
            <p:cNvSpPr/>
            <p:nvPr/>
          </p:nvSpPr>
          <p:spPr>
            <a:xfrm>
              <a:off x="8140283" y="3334395"/>
              <a:ext cx="2549713" cy="801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99DFC45-0447-4993-AD1E-987D97CED8C4}"/>
                </a:ext>
              </a:extLst>
            </p:cNvPr>
            <p:cNvSpPr txBox="1"/>
            <p:nvPr/>
          </p:nvSpPr>
          <p:spPr>
            <a:xfrm>
              <a:off x="8270057" y="3504201"/>
              <a:ext cx="3520126" cy="461665"/>
            </a:xfrm>
            <a:prstGeom prst="rect">
              <a:avLst/>
            </a:prstGeom>
            <a:noFill/>
          </p:spPr>
          <p:txBody>
            <a:bodyPr wrap="square" rtlCol="0">
              <a:spAutoFit/>
            </a:bodyPr>
            <a:lstStyle/>
            <a:p>
              <a:r>
                <a:rPr lang="en-GB" sz="2400">
                  <a:solidFill>
                    <a:schemeClr val="bg1"/>
                  </a:solidFill>
                </a:rPr>
                <a:t>This is a decimal.</a:t>
              </a:r>
              <a:r>
                <a:rPr lang="en-GB" sz="2400"/>
                <a:t> </a:t>
              </a:r>
            </a:p>
          </p:txBody>
        </p:sp>
      </p:grpSp>
      <p:pic>
        <p:nvPicPr>
          <p:cNvPr id="14" name="Picture 13" descr="A picture containing whistle, bin&#10;&#10;Description automatically generated">
            <a:extLst>
              <a:ext uri="{FF2B5EF4-FFF2-40B4-BE49-F238E27FC236}">
                <a16:creationId xmlns:a16="http://schemas.microsoft.com/office/drawing/2014/main" id="{E7BDF19D-73B8-77BA-960F-EEDAB01B5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5" name="Picture 14" descr="Logo&#10;&#10;Description automatically generated">
            <a:extLst>
              <a:ext uri="{FF2B5EF4-FFF2-40B4-BE49-F238E27FC236}">
                <a16:creationId xmlns:a16="http://schemas.microsoft.com/office/drawing/2014/main" id="{4C42485C-9233-2219-FB26-38128D625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Tree>
    <p:extLst>
      <p:ext uri="{BB962C8B-B14F-4D97-AF65-F5344CB8AC3E}">
        <p14:creationId xmlns:p14="http://schemas.microsoft.com/office/powerpoint/2010/main" val="397847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1C63A7-3B92-4B52-A97C-A4A8FCB24B7B}"/>
              </a:ext>
            </a:extLst>
          </p:cNvPr>
          <p:cNvSpPr txBox="1">
            <a:spLocks/>
          </p:cNvSpPr>
          <p:nvPr/>
        </p:nvSpPr>
        <p:spPr>
          <a:xfrm>
            <a:off x="329938" y="933061"/>
            <a:ext cx="11683267" cy="5551991"/>
          </a:xfrm>
          <a:prstGeom prst="rect">
            <a:avLst/>
          </a:prstGeom>
          <a:solidFill>
            <a:srgbClr val="FFFF00"/>
          </a:solidFill>
          <a:ln>
            <a:solidFill>
              <a:srgbClr val="FF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11" name="Rectangle: Rounded Corners 10">
            <a:extLst>
              <a:ext uri="{FF2B5EF4-FFF2-40B4-BE49-F238E27FC236}">
                <a16:creationId xmlns:a16="http://schemas.microsoft.com/office/drawing/2014/main" id="{D9053E00-E5B7-4390-A7D6-640E81BAFDB7}"/>
              </a:ext>
            </a:extLst>
          </p:cNvPr>
          <p:cNvSpPr/>
          <p:nvPr/>
        </p:nvSpPr>
        <p:spPr>
          <a:xfrm>
            <a:off x="7392189" y="1335248"/>
            <a:ext cx="2234153" cy="801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DBA85B2-A5F9-403D-91CA-FDAC77A52D15}"/>
              </a:ext>
            </a:extLst>
          </p:cNvPr>
          <p:cNvSpPr/>
          <p:nvPr/>
        </p:nvSpPr>
        <p:spPr>
          <a:xfrm>
            <a:off x="2335498" y="1544461"/>
            <a:ext cx="4548429" cy="499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FF6F6DC-A3BA-4050-980D-F8FF91B70B29}"/>
              </a:ext>
            </a:extLst>
          </p:cNvPr>
          <p:cNvSpPr txBox="1"/>
          <p:nvPr/>
        </p:nvSpPr>
        <p:spPr>
          <a:xfrm>
            <a:off x="7571770" y="1449491"/>
            <a:ext cx="3520126" cy="461665"/>
          </a:xfrm>
          <a:prstGeom prst="rect">
            <a:avLst/>
          </a:prstGeom>
          <a:noFill/>
        </p:spPr>
        <p:txBody>
          <a:bodyPr wrap="square" rtlCol="0">
            <a:spAutoFit/>
          </a:bodyPr>
          <a:lstStyle/>
          <a:p>
            <a:r>
              <a:rPr lang="en-GB" sz="2400">
                <a:solidFill>
                  <a:schemeClr val="bg1"/>
                </a:solidFill>
              </a:rPr>
              <a:t>This is 1 whole.</a:t>
            </a:r>
            <a:r>
              <a:rPr lang="en-GB" sz="2400"/>
              <a:t> </a:t>
            </a:r>
          </a:p>
        </p:txBody>
      </p:sp>
      <p:sp>
        <p:nvSpPr>
          <p:cNvPr id="10" name="TextBox 9">
            <a:extLst>
              <a:ext uri="{FF2B5EF4-FFF2-40B4-BE49-F238E27FC236}">
                <a16:creationId xmlns:a16="http://schemas.microsoft.com/office/drawing/2014/main" id="{2A9891FD-1767-46E3-91AA-480B9F6EE857}"/>
              </a:ext>
            </a:extLst>
          </p:cNvPr>
          <p:cNvSpPr txBox="1"/>
          <p:nvPr/>
        </p:nvSpPr>
        <p:spPr>
          <a:xfrm>
            <a:off x="1693822" y="5122532"/>
            <a:ext cx="9643621" cy="1200329"/>
          </a:xfrm>
          <a:prstGeom prst="rect">
            <a:avLst/>
          </a:prstGeom>
          <a:noFill/>
        </p:spPr>
        <p:txBody>
          <a:bodyPr wrap="square" rtlCol="0">
            <a:spAutoFit/>
          </a:bodyPr>
          <a:lstStyle/>
          <a:p>
            <a:r>
              <a:rPr lang="en-GB" sz="2400"/>
              <a:t>Our whole is split into 10 equal parts. I have ________ equal parts. </a:t>
            </a:r>
          </a:p>
          <a:p>
            <a:endParaRPr lang="en-GB" sz="2400"/>
          </a:p>
          <a:p>
            <a:r>
              <a:rPr lang="en-GB" sz="2400"/>
              <a:t>I have _________ tenth. </a:t>
            </a:r>
          </a:p>
        </p:txBody>
      </p:sp>
      <p:grpSp>
        <p:nvGrpSpPr>
          <p:cNvPr id="3" name="Group 2">
            <a:extLst>
              <a:ext uri="{FF2B5EF4-FFF2-40B4-BE49-F238E27FC236}">
                <a16:creationId xmlns:a16="http://schemas.microsoft.com/office/drawing/2014/main" id="{6D5ED5FF-A24A-445E-BE55-466F1BBD1D72}"/>
              </a:ext>
            </a:extLst>
          </p:cNvPr>
          <p:cNvGrpSpPr/>
          <p:nvPr/>
        </p:nvGrpSpPr>
        <p:grpSpPr>
          <a:xfrm>
            <a:off x="2420974" y="2586112"/>
            <a:ext cx="4462953" cy="499675"/>
            <a:chOff x="3897825" y="3619787"/>
            <a:chExt cx="4462953" cy="499675"/>
          </a:xfrm>
        </p:grpSpPr>
        <p:sp>
          <p:nvSpPr>
            <p:cNvPr id="7" name="Rectangle 6">
              <a:extLst>
                <a:ext uri="{FF2B5EF4-FFF2-40B4-BE49-F238E27FC236}">
                  <a16:creationId xmlns:a16="http://schemas.microsoft.com/office/drawing/2014/main" id="{F6CA5999-A0AE-4577-9D12-A5F2703A5EC2}"/>
                </a:ext>
              </a:extLst>
            </p:cNvPr>
            <p:cNvSpPr/>
            <p:nvPr/>
          </p:nvSpPr>
          <p:spPr>
            <a:xfrm>
              <a:off x="3897825" y="361984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3668E5B-7181-4B88-9ED1-7092169B6BCB}"/>
                </a:ext>
              </a:extLst>
            </p:cNvPr>
            <p:cNvSpPr/>
            <p:nvPr/>
          </p:nvSpPr>
          <p:spPr>
            <a:xfrm>
              <a:off x="4350311" y="361984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8C0D9CD-1AAF-4A85-8DE3-E1C5CE7E7BDF}"/>
                </a:ext>
              </a:extLst>
            </p:cNvPr>
            <p:cNvSpPr/>
            <p:nvPr/>
          </p:nvSpPr>
          <p:spPr>
            <a:xfrm>
              <a:off x="4802797" y="361984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3" name="Rectangle 12">
              <a:extLst>
                <a:ext uri="{FF2B5EF4-FFF2-40B4-BE49-F238E27FC236}">
                  <a16:creationId xmlns:a16="http://schemas.microsoft.com/office/drawing/2014/main" id="{EDC6819C-B004-401F-9D8A-7D1502CF5494}"/>
                </a:ext>
              </a:extLst>
            </p:cNvPr>
            <p:cNvSpPr/>
            <p:nvPr/>
          </p:nvSpPr>
          <p:spPr>
            <a:xfrm>
              <a:off x="5255283" y="361984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4" name="Rectangle 13">
              <a:extLst>
                <a:ext uri="{FF2B5EF4-FFF2-40B4-BE49-F238E27FC236}">
                  <a16:creationId xmlns:a16="http://schemas.microsoft.com/office/drawing/2014/main" id="{1556D840-9D2F-44CA-B1F7-C4C9C1FE06F1}"/>
                </a:ext>
              </a:extLst>
            </p:cNvPr>
            <p:cNvSpPr/>
            <p:nvPr/>
          </p:nvSpPr>
          <p:spPr>
            <a:xfrm>
              <a:off x="5707769" y="361984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5" name="Rectangle 14">
              <a:extLst>
                <a:ext uri="{FF2B5EF4-FFF2-40B4-BE49-F238E27FC236}">
                  <a16:creationId xmlns:a16="http://schemas.microsoft.com/office/drawing/2014/main" id="{091C7BF7-6ADD-4E63-B555-4B4E21D469F3}"/>
                </a:ext>
              </a:extLst>
            </p:cNvPr>
            <p:cNvSpPr/>
            <p:nvPr/>
          </p:nvSpPr>
          <p:spPr>
            <a:xfrm>
              <a:off x="6160255" y="3619842"/>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6" name="Rectangle 15">
              <a:extLst>
                <a:ext uri="{FF2B5EF4-FFF2-40B4-BE49-F238E27FC236}">
                  <a16:creationId xmlns:a16="http://schemas.microsoft.com/office/drawing/2014/main" id="{3D5DA982-994B-4DAD-8629-36ACA95451A9}"/>
                </a:ext>
              </a:extLst>
            </p:cNvPr>
            <p:cNvSpPr/>
            <p:nvPr/>
          </p:nvSpPr>
          <p:spPr>
            <a:xfrm>
              <a:off x="6579585" y="3619842"/>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7" name="Rectangle 16">
              <a:extLst>
                <a:ext uri="{FF2B5EF4-FFF2-40B4-BE49-F238E27FC236}">
                  <a16:creationId xmlns:a16="http://schemas.microsoft.com/office/drawing/2014/main" id="{68BC5AC5-E8EC-42E4-A802-A87A11745E22}"/>
                </a:ext>
              </a:extLst>
            </p:cNvPr>
            <p:cNvSpPr/>
            <p:nvPr/>
          </p:nvSpPr>
          <p:spPr>
            <a:xfrm>
              <a:off x="7032071" y="3619841"/>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20" name="Rectangle 19">
              <a:extLst>
                <a:ext uri="{FF2B5EF4-FFF2-40B4-BE49-F238E27FC236}">
                  <a16:creationId xmlns:a16="http://schemas.microsoft.com/office/drawing/2014/main" id="{2F678580-5107-4527-A747-2610C6987F38}"/>
                </a:ext>
              </a:extLst>
            </p:cNvPr>
            <p:cNvSpPr/>
            <p:nvPr/>
          </p:nvSpPr>
          <p:spPr>
            <a:xfrm>
              <a:off x="7470434" y="3619787"/>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21" name="Rectangle 20">
              <a:extLst>
                <a:ext uri="{FF2B5EF4-FFF2-40B4-BE49-F238E27FC236}">
                  <a16:creationId xmlns:a16="http://schemas.microsoft.com/office/drawing/2014/main" id="{5D370E6C-ED6B-4448-A572-22B1A8BF46B7}"/>
                </a:ext>
              </a:extLst>
            </p:cNvPr>
            <p:cNvSpPr/>
            <p:nvPr/>
          </p:nvSpPr>
          <p:spPr>
            <a:xfrm>
              <a:off x="7908292" y="3619787"/>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grpSp>
      <p:sp>
        <p:nvSpPr>
          <p:cNvPr id="22" name="Rectangle: Rounded Corners 21">
            <a:extLst>
              <a:ext uri="{FF2B5EF4-FFF2-40B4-BE49-F238E27FC236}">
                <a16:creationId xmlns:a16="http://schemas.microsoft.com/office/drawing/2014/main" id="{4D230A3D-47E5-49EC-A190-6F8D8DDA945D}"/>
              </a:ext>
            </a:extLst>
          </p:cNvPr>
          <p:cNvSpPr/>
          <p:nvPr/>
        </p:nvSpPr>
        <p:spPr>
          <a:xfrm>
            <a:off x="7443250" y="2421802"/>
            <a:ext cx="2234153" cy="801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C2C7316-1FB7-4C3C-A0FB-5B10474466E7}"/>
              </a:ext>
            </a:extLst>
          </p:cNvPr>
          <p:cNvSpPr txBox="1"/>
          <p:nvPr/>
        </p:nvSpPr>
        <p:spPr>
          <a:xfrm>
            <a:off x="7595022" y="2599580"/>
            <a:ext cx="3520126" cy="400110"/>
          </a:xfrm>
          <a:prstGeom prst="rect">
            <a:avLst/>
          </a:prstGeom>
          <a:noFill/>
        </p:spPr>
        <p:txBody>
          <a:bodyPr wrap="square" rtlCol="0">
            <a:spAutoFit/>
          </a:bodyPr>
          <a:lstStyle/>
          <a:p>
            <a:r>
              <a:rPr lang="en-GB" sz="2000">
                <a:solidFill>
                  <a:schemeClr val="bg1"/>
                </a:solidFill>
              </a:rPr>
              <a:t>This is a decimal.</a:t>
            </a:r>
            <a:endParaRPr lang="en-GB" sz="2000"/>
          </a:p>
        </p:txBody>
      </p:sp>
      <p:pic>
        <p:nvPicPr>
          <p:cNvPr id="28" name="Picture 27" descr="A picture containing whistle, bin&#10;&#10;Description automatically generated">
            <a:extLst>
              <a:ext uri="{FF2B5EF4-FFF2-40B4-BE49-F238E27FC236}">
                <a16:creationId xmlns:a16="http://schemas.microsoft.com/office/drawing/2014/main" id="{21246A26-69C6-E2EB-B61E-2F3124F55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29" name="Picture 28" descr="Logo&#10;&#10;Description automatically generated">
            <a:extLst>
              <a:ext uri="{FF2B5EF4-FFF2-40B4-BE49-F238E27FC236}">
                <a16:creationId xmlns:a16="http://schemas.microsoft.com/office/drawing/2014/main" id="{C7407D40-6F88-DE33-A5EA-D2F5FDCE5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
        <p:nvSpPr>
          <p:cNvPr id="2" name="TextBox 1">
            <a:extLst>
              <a:ext uri="{FF2B5EF4-FFF2-40B4-BE49-F238E27FC236}">
                <a16:creationId xmlns:a16="http://schemas.microsoft.com/office/drawing/2014/main" id="{620E5D3D-0C1B-EFB2-8760-A8A6216A9067}"/>
              </a:ext>
            </a:extLst>
          </p:cNvPr>
          <p:cNvSpPr txBox="1"/>
          <p:nvPr/>
        </p:nvSpPr>
        <p:spPr>
          <a:xfrm>
            <a:off x="4348065" y="4002833"/>
            <a:ext cx="2883159" cy="584775"/>
          </a:xfrm>
          <a:prstGeom prst="rect">
            <a:avLst/>
          </a:prstGeom>
          <a:noFill/>
        </p:spPr>
        <p:txBody>
          <a:bodyPr wrap="square" rtlCol="0">
            <a:spAutoFit/>
          </a:bodyPr>
          <a:lstStyle/>
          <a:p>
            <a:pPr algn="ctr"/>
            <a:r>
              <a:rPr lang="en-GB" sz="3200" dirty="0"/>
              <a:t>Do you agree?</a:t>
            </a:r>
          </a:p>
        </p:txBody>
      </p:sp>
    </p:spTree>
    <p:extLst>
      <p:ext uri="{BB962C8B-B14F-4D97-AF65-F5344CB8AC3E}">
        <p14:creationId xmlns:p14="http://schemas.microsoft.com/office/powerpoint/2010/main" val="367452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9E3559-8467-48F6-A177-625A73310592}"/>
              </a:ext>
            </a:extLst>
          </p:cNvPr>
          <p:cNvSpPr txBox="1"/>
          <p:nvPr/>
        </p:nvSpPr>
        <p:spPr>
          <a:xfrm>
            <a:off x="10623014" y="2198462"/>
            <a:ext cx="1707036" cy="707886"/>
          </a:xfrm>
          <a:prstGeom prst="rect">
            <a:avLst/>
          </a:prstGeom>
          <a:noFill/>
        </p:spPr>
        <p:txBody>
          <a:bodyPr wrap="square" rtlCol="0">
            <a:spAutoFit/>
          </a:bodyPr>
          <a:lstStyle/>
          <a:p>
            <a:r>
              <a:rPr lang="en-GB" sz="2000">
                <a:solidFill>
                  <a:schemeClr val="bg1"/>
                </a:solidFill>
              </a:rPr>
              <a:t>This is 1 whole.</a:t>
            </a:r>
            <a:r>
              <a:rPr lang="en-GB" sz="2000"/>
              <a:t> </a:t>
            </a:r>
          </a:p>
        </p:txBody>
      </p:sp>
      <p:sp>
        <p:nvSpPr>
          <p:cNvPr id="19" name="Title 1">
            <a:extLst>
              <a:ext uri="{FF2B5EF4-FFF2-40B4-BE49-F238E27FC236}">
                <a16:creationId xmlns:a16="http://schemas.microsoft.com/office/drawing/2014/main" id="{620F5D48-ECBA-4581-98E1-87F51A5BF9DC}"/>
              </a:ext>
            </a:extLst>
          </p:cNvPr>
          <p:cNvSpPr txBox="1">
            <a:spLocks/>
          </p:cNvSpPr>
          <p:nvPr/>
        </p:nvSpPr>
        <p:spPr>
          <a:xfrm>
            <a:off x="259457" y="1270248"/>
            <a:ext cx="11731438" cy="5362809"/>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5" name="TextBox 4">
            <a:extLst>
              <a:ext uri="{FF2B5EF4-FFF2-40B4-BE49-F238E27FC236}">
                <a16:creationId xmlns:a16="http://schemas.microsoft.com/office/drawing/2014/main" id="{B1D9FD20-540C-428D-9C3B-8DF064DB4283}"/>
              </a:ext>
            </a:extLst>
          </p:cNvPr>
          <p:cNvSpPr txBox="1"/>
          <p:nvPr/>
        </p:nvSpPr>
        <p:spPr>
          <a:xfrm>
            <a:off x="377853" y="1302651"/>
            <a:ext cx="8917756" cy="400110"/>
          </a:xfrm>
          <a:prstGeom prst="rect">
            <a:avLst/>
          </a:prstGeom>
          <a:noFill/>
        </p:spPr>
        <p:txBody>
          <a:bodyPr wrap="square" rtlCol="0">
            <a:spAutoFit/>
          </a:bodyPr>
          <a:lstStyle/>
          <a:p>
            <a:r>
              <a:rPr lang="en-GB" sz="2000"/>
              <a:t>Here are some wholes and some decimals. Circle all the decimals. </a:t>
            </a:r>
          </a:p>
        </p:txBody>
      </p:sp>
      <p:sp>
        <p:nvSpPr>
          <p:cNvPr id="20" name="Rectangle 19">
            <a:extLst>
              <a:ext uri="{FF2B5EF4-FFF2-40B4-BE49-F238E27FC236}">
                <a16:creationId xmlns:a16="http://schemas.microsoft.com/office/drawing/2014/main" id="{5D1B69B5-BC3C-43B5-AF64-9041BBD6C11B}"/>
              </a:ext>
            </a:extLst>
          </p:cNvPr>
          <p:cNvSpPr/>
          <p:nvPr/>
        </p:nvSpPr>
        <p:spPr>
          <a:xfrm>
            <a:off x="611957" y="230259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E8B9657-DE27-4B6D-B410-F9693B3103A4}"/>
              </a:ext>
            </a:extLst>
          </p:cNvPr>
          <p:cNvSpPr/>
          <p:nvPr/>
        </p:nvSpPr>
        <p:spPr>
          <a:xfrm>
            <a:off x="1064443" y="23025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1325176-FABF-4B32-BBF7-22AF14D152F5}"/>
              </a:ext>
            </a:extLst>
          </p:cNvPr>
          <p:cNvSpPr/>
          <p:nvPr/>
        </p:nvSpPr>
        <p:spPr>
          <a:xfrm>
            <a:off x="1516929" y="230259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C48CD229-DDC9-4253-9FE0-B16D22A33E30}"/>
              </a:ext>
            </a:extLst>
          </p:cNvPr>
          <p:cNvGrpSpPr/>
          <p:nvPr/>
        </p:nvGrpSpPr>
        <p:grpSpPr>
          <a:xfrm>
            <a:off x="5849158" y="3738697"/>
            <a:ext cx="2262430" cy="499621"/>
            <a:chOff x="5223235" y="5726094"/>
            <a:chExt cx="2262430" cy="499621"/>
          </a:xfrm>
        </p:grpSpPr>
        <p:sp>
          <p:nvSpPr>
            <p:cNvPr id="23" name="Rectangle 22">
              <a:extLst>
                <a:ext uri="{FF2B5EF4-FFF2-40B4-BE49-F238E27FC236}">
                  <a16:creationId xmlns:a16="http://schemas.microsoft.com/office/drawing/2014/main" id="{E1DC122F-67AC-4198-8CAC-F48D6539EC23}"/>
                </a:ext>
              </a:extLst>
            </p:cNvPr>
            <p:cNvSpPr/>
            <p:nvPr/>
          </p:nvSpPr>
          <p:spPr>
            <a:xfrm>
              <a:off x="5223235" y="5726096"/>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5F67FBD-7960-4781-8E48-DB9628A6C31E}"/>
                </a:ext>
              </a:extLst>
            </p:cNvPr>
            <p:cNvSpPr/>
            <p:nvPr/>
          </p:nvSpPr>
          <p:spPr>
            <a:xfrm>
              <a:off x="5675721" y="572609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1780B03-01FB-493C-92A8-B3A45FC8741F}"/>
                </a:ext>
              </a:extLst>
            </p:cNvPr>
            <p:cNvSpPr/>
            <p:nvPr/>
          </p:nvSpPr>
          <p:spPr>
            <a:xfrm>
              <a:off x="6128207"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E1098E8-CD85-4971-9868-6D7691B982D9}"/>
                </a:ext>
              </a:extLst>
            </p:cNvPr>
            <p:cNvSpPr/>
            <p:nvPr/>
          </p:nvSpPr>
          <p:spPr>
            <a:xfrm>
              <a:off x="6580693"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FBF46B4-A454-4197-B7E5-D3A65EFA53C8}"/>
                </a:ext>
              </a:extLst>
            </p:cNvPr>
            <p:cNvSpPr/>
            <p:nvPr/>
          </p:nvSpPr>
          <p:spPr>
            <a:xfrm>
              <a:off x="7033179"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F7F6F637-71E9-4A4E-8407-4BD2E87E281F}"/>
              </a:ext>
            </a:extLst>
          </p:cNvPr>
          <p:cNvGrpSpPr/>
          <p:nvPr/>
        </p:nvGrpSpPr>
        <p:grpSpPr>
          <a:xfrm>
            <a:off x="6669643" y="1976633"/>
            <a:ext cx="2262430" cy="499621"/>
            <a:chOff x="5223235" y="5726094"/>
            <a:chExt cx="2262430" cy="499621"/>
          </a:xfrm>
        </p:grpSpPr>
        <p:sp>
          <p:nvSpPr>
            <p:cNvPr id="33" name="Rectangle 32">
              <a:extLst>
                <a:ext uri="{FF2B5EF4-FFF2-40B4-BE49-F238E27FC236}">
                  <a16:creationId xmlns:a16="http://schemas.microsoft.com/office/drawing/2014/main" id="{4C426ED6-AE97-44D1-9F88-5BB9151958D1}"/>
                </a:ext>
              </a:extLst>
            </p:cNvPr>
            <p:cNvSpPr/>
            <p:nvPr/>
          </p:nvSpPr>
          <p:spPr>
            <a:xfrm>
              <a:off x="5223235" y="5726096"/>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BA0009D-63FC-4168-A341-939A0CDB78DB}"/>
                </a:ext>
              </a:extLst>
            </p:cNvPr>
            <p:cNvSpPr/>
            <p:nvPr/>
          </p:nvSpPr>
          <p:spPr>
            <a:xfrm>
              <a:off x="5675721" y="572609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C5E3714-25D6-4051-8017-CF726452661F}"/>
                </a:ext>
              </a:extLst>
            </p:cNvPr>
            <p:cNvSpPr/>
            <p:nvPr/>
          </p:nvSpPr>
          <p:spPr>
            <a:xfrm>
              <a:off x="6128207"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CBC3768-9943-444F-AC4A-F8B11598CD45}"/>
                </a:ext>
              </a:extLst>
            </p:cNvPr>
            <p:cNvSpPr/>
            <p:nvPr/>
          </p:nvSpPr>
          <p:spPr>
            <a:xfrm>
              <a:off x="6580693"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A687CEA-38E4-4E7B-B6AA-E441469CB950}"/>
                </a:ext>
              </a:extLst>
            </p:cNvPr>
            <p:cNvSpPr/>
            <p:nvPr/>
          </p:nvSpPr>
          <p:spPr>
            <a:xfrm>
              <a:off x="7033179"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4C55C935-3A49-4BAC-950F-72826F4247BB}"/>
              </a:ext>
            </a:extLst>
          </p:cNvPr>
          <p:cNvGrpSpPr/>
          <p:nvPr/>
        </p:nvGrpSpPr>
        <p:grpSpPr>
          <a:xfrm>
            <a:off x="8932073" y="1976633"/>
            <a:ext cx="2262430" cy="499621"/>
            <a:chOff x="5223235" y="5726094"/>
            <a:chExt cx="2262430" cy="499621"/>
          </a:xfrm>
        </p:grpSpPr>
        <p:sp>
          <p:nvSpPr>
            <p:cNvPr id="39" name="Rectangle 38">
              <a:extLst>
                <a:ext uri="{FF2B5EF4-FFF2-40B4-BE49-F238E27FC236}">
                  <a16:creationId xmlns:a16="http://schemas.microsoft.com/office/drawing/2014/main" id="{BC5E3F56-0139-45A6-B7BA-16E96A457E7E}"/>
                </a:ext>
              </a:extLst>
            </p:cNvPr>
            <p:cNvSpPr/>
            <p:nvPr/>
          </p:nvSpPr>
          <p:spPr>
            <a:xfrm>
              <a:off x="5223235" y="5726096"/>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0DA5EE1-ADF2-4E0D-9802-65A8B439D36B}"/>
                </a:ext>
              </a:extLst>
            </p:cNvPr>
            <p:cNvSpPr/>
            <p:nvPr/>
          </p:nvSpPr>
          <p:spPr>
            <a:xfrm>
              <a:off x="5675721" y="572609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302BE36-B8AC-47A9-BB0C-1972D31EE0E9}"/>
                </a:ext>
              </a:extLst>
            </p:cNvPr>
            <p:cNvSpPr/>
            <p:nvPr/>
          </p:nvSpPr>
          <p:spPr>
            <a:xfrm>
              <a:off x="6128207"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E084F985-FE1E-4350-93EE-7DBA6FECD037}"/>
                </a:ext>
              </a:extLst>
            </p:cNvPr>
            <p:cNvSpPr/>
            <p:nvPr/>
          </p:nvSpPr>
          <p:spPr>
            <a:xfrm>
              <a:off x="6580693"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C89295C-A49E-4B97-AAD5-301AD3A3A544}"/>
                </a:ext>
              </a:extLst>
            </p:cNvPr>
            <p:cNvSpPr/>
            <p:nvPr/>
          </p:nvSpPr>
          <p:spPr>
            <a:xfrm>
              <a:off x="7033179"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Rectangle 43">
            <a:extLst>
              <a:ext uri="{FF2B5EF4-FFF2-40B4-BE49-F238E27FC236}">
                <a16:creationId xmlns:a16="http://schemas.microsoft.com/office/drawing/2014/main" id="{F365BD86-D9FD-4016-BBA2-1DC4956DB9BA}"/>
              </a:ext>
            </a:extLst>
          </p:cNvPr>
          <p:cNvSpPr/>
          <p:nvPr/>
        </p:nvSpPr>
        <p:spPr>
          <a:xfrm>
            <a:off x="622307" y="3496818"/>
            <a:ext cx="4548429" cy="499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A6615FD0-AA8D-42E9-850B-0577B8065768}"/>
              </a:ext>
            </a:extLst>
          </p:cNvPr>
          <p:cNvPicPr>
            <a:picLocks noChangeAspect="1"/>
          </p:cNvPicPr>
          <p:nvPr/>
        </p:nvPicPr>
        <p:blipFill>
          <a:blip r:embed="rId3"/>
          <a:stretch>
            <a:fillRect/>
          </a:stretch>
        </p:blipFill>
        <p:spPr>
          <a:xfrm>
            <a:off x="8790010" y="3041199"/>
            <a:ext cx="2286135" cy="1551509"/>
          </a:xfrm>
          <a:prstGeom prst="rect">
            <a:avLst/>
          </a:prstGeom>
        </p:spPr>
      </p:pic>
      <p:pic>
        <p:nvPicPr>
          <p:cNvPr id="46" name="Picture 45">
            <a:extLst>
              <a:ext uri="{FF2B5EF4-FFF2-40B4-BE49-F238E27FC236}">
                <a16:creationId xmlns:a16="http://schemas.microsoft.com/office/drawing/2014/main" id="{97B6588F-03B2-4B87-A8DC-AC9F53A37E9E}"/>
              </a:ext>
            </a:extLst>
          </p:cNvPr>
          <p:cNvPicPr>
            <a:picLocks noChangeAspect="1"/>
          </p:cNvPicPr>
          <p:nvPr/>
        </p:nvPicPr>
        <p:blipFill>
          <a:blip r:embed="rId4"/>
          <a:stretch>
            <a:fillRect/>
          </a:stretch>
        </p:blipFill>
        <p:spPr>
          <a:xfrm>
            <a:off x="466961" y="4648130"/>
            <a:ext cx="4736749" cy="657651"/>
          </a:xfrm>
          <a:prstGeom prst="rect">
            <a:avLst/>
          </a:prstGeom>
        </p:spPr>
      </p:pic>
      <p:pic>
        <p:nvPicPr>
          <p:cNvPr id="47" name="Picture 46">
            <a:extLst>
              <a:ext uri="{FF2B5EF4-FFF2-40B4-BE49-F238E27FC236}">
                <a16:creationId xmlns:a16="http://schemas.microsoft.com/office/drawing/2014/main" id="{D9E79C7A-5207-4EF3-8C7B-5C733A237F79}"/>
              </a:ext>
            </a:extLst>
          </p:cNvPr>
          <p:cNvPicPr>
            <a:picLocks noChangeAspect="1"/>
          </p:cNvPicPr>
          <p:nvPr/>
        </p:nvPicPr>
        <p:blipFill>
          <a:blip r:embed="rId5"/>
          <a:stretch>
            <a:fillRect/>
          </a:stretch>
        </p:blipFill>
        <p:spPr>
          <a:xfrm>
            <a:off x="2807441" y="2009927"/>
            <a:ext cx="2952750" cy="638175"/>
          </a:xfrm>
          <a:prstGeom prst="rect">
            <a:avLst/>
          </a:prstGeom>
        </p:spPr>
      </p:pic>
      <p:grpSp>
        <p:nvGrpSpPr>
          <p:cNvPr id="48" name="Group 47">
            <a:extLst>
              <a:ext uri="{FF2B5EF4-FFF2-40B4-BE49-F238E27FC236}">
                <a16:creationId xmlns:a16="http://schemas.microsoft.com/office/drawing/2014/main" id="{BE4F7A96-36F2-4113-860B-44BC6ADB3624}"/>
              </a:ext>
            </a:extLst>
          </p:cNvPr>
          <p:cNvGrpSpPr/>
          <p:nvPr/>
        </p:nvGrpSpPr>
        <p:grpSpPr>
          <a:xfrm>
            <a:off x="507306" y="6000387"/>
            <a:ext cx="6646648" cy="334023"/>
            <a:chOff x="838200" y="2280658"/>
            <a:chExt cx="9568415" cy="584462"/>
          </a:xfrm>
        </p:grpSpPr>
        <p:sp>
          <p:nvSpPr>
            <p:cNvPr id="49" name="Rectangle 48">
              <a:extLst>
                <a:ext uri="{FF2B5EF4-FFF2-40B4-BE49-F238E27FC236}">
                  <a16:creationId xmlns:a16="http://schemas.microsoft.com/office/drawing/2014/main" id="{23F70B79-FC04-4820-8D56-3504929E0F70}"/>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02D4F69-7530-41C3-8BFE-51CF5A3B0BB1}"/>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AE8D725-AFFA-4CCA-900D-FB1FAFB82046}"/>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1CCD9172-16F4-42CC-AEB4-83A1CD546B51}"/>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F2E4325C-96CF-4958-84C0-D95A7A67EE5F}"/>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F1A9D3E-B3F8-4E46-9D4C-8DDD02886C8B}"/>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3FB9C9E7-D002-41EF-B589-C2A9BDB5DCDB}"/>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ABDD1C95-E77C-40C7-9995-8BA9D973FAFA}"/>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B176D44-4981-4033-8F6B-F5B260A769B2}"/>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4514227E-02C1-4034-A4F7-74CF0F935A43}"/>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2" name="Picture 61" descr="A picture containing whistle, bin&#10;&#10;Description automatically generated">
            <a:extLst>
              <a:ext uri="{FF2B5EF4-FFF2-40B4-BE49-F238E27FC236}">
                <a16:creationId xmlns:a16="http://schemas.microsoft.com/office/drawing/2014/main" id="{80EFEBD2-37AB-83E0-B5B1-FA5029DF3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63" name="Picture 62" descr="Logo&#10;&#10;Description automatically generated">
            <a:extLst>
              <a:ext uri="{FF2B5EF4-FFF2-40B4-BE49-F238E27FC236}">
                <a16:creationId xmlns:a16="http://schemas.microsoft.com/office/drawing/2014/main" id="{C8DADA4C-4D70-8C47-231F-E1EE57EAF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
        <p:nvSpPr>
          <p:cNvPr id="64" name="TextBox 63">
            <a:extLst>
              <a:ext uri="{FF2B5EF4-FFF2-40B4-BE49-F238E27FC236}">
                <a16:creationId xmlns:a16="http://schemas.microsoft.com/office/drawing/2014/main" id="{20C1309E-B04D-C083-B0E5-4EB0B9BBB2C4}"/>
              </a:ext>
            </a:extLst>
          </p:cNvPr>
          <p:cNvSpPr txBox="1"/>
          <p:nvPr/>
        </p:nvSpPr>
        <p:spPr>
          <a:xfrm>
            <a:off x="7371646" y="5086762"/>
            <a:ext cx="3501396" cy="1384995"/>
          </a:xfrm>
          <a:prstGeom prst="rect">
            <a:avLst/>
          </a:prstGeom>
          <a:solidFill>
            <a:schemeClr val="bg1"/>
          </a:solidFill>
          <a:ln w="38100">
            <a:solidFill>
              <a:schemeClr val="accent1"/>
            </a:solidFill>
          </a:ln>
        </p:spPr>
        <p:txBody>
          <a:bodyPr wrap="square">
            <a:spAutoFit/>
          </a:bodyPr>
          <a:lstStyle/>
          <a:p>
            <a:pPr algn="ctr"/>
            <a:r>
              <a:rPr lang="en-GB" sz="1400" dirty="0"/>
              <a:t>Blue slides are for independent practise. They offer opportunities for the tutor to assess the student’s understanding of what has been taught so far. There will be multiple opportunities for independent practise throughout a lesson.</a:t>
            </a:r>
          </a:p>
        </p:txBody>
      </p:sp>
      <p:pic>
        <p:nvPicPr>
          <p:cNvPr id="65" name="Picture 4" descr="See the source image">
            <a:extLst>
              <a:ext uri="{FF2B5EF4-FFF2-40B4-BE49-F238E27FC236}">
                <a16:creationId xmlns:a16="http://schemas.microsoft.com/office/drawing/2014/main" id="{54A82E66-FC98-4A4A-5A8B-FDC636BCDE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6146" y="5694998"/>
            <a:ext cx="681056" cy="790054"/>
          </a:xfrm>
          <a:prstGeom prst="rect">
            <a:avLst/>
          </a:prstGeom>
          <a:solidFill>
            <a:schemeClr val="bg1"/>
          </a:solidFill>
        </p:spPr>
      </p:pic>
    </p:spTree>
    <p:extLst>
      <p:ext uri="{BB962C8B-B14F-4D97-AF65-F5344CB8AC3E}">
        <p14:creationId xmlns:p14="http://schemas.microsoft.com/office/powerpoint/2010/main" val="370684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695067" y="858416"/>
            <a:ext cx="10912215" cy="539645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2" name="Table 1">
            <a:extLst>
              <a:ext uri="{FF2B5EF4-FFF2-40B4-BE49-F238E27FC236}">
                <a16:creationId xmlns:a16="http://schemas.microsoft.com/office/drawing/2014/main" id="{608BAE4C-863D-440F-8389-4A80BA80206C}"/>
              </a:ext>
            </a:extLst>
          </p:cNvPr>
          <p:cNvGraphicFramePr>
            <a:graphicFrameLocks noGrp="1"/>
          </p:cNvGraphicFramePr>
          <p:nvPr>
            <p:extLst>
              <p:ext uri="{D42A27DB-BD31-4B8C-83A1-F6EECF244321}">
                <p14:modId xmlns:p14="http://schemas.microsoft.com/office/powerpoint/2010/main" val="1029888310"/>
              </p:ext>
            </p:extLst>
          </p:nvPr>
        </p:nvGraphicFramePr>
        <p:xfrm>
          <a:off x="1539689" y="1787412"/>
          <a:ext cx="9402715" cy="2203351"/>
        </p:xfrm>
        <a:graphic>
          <a:graphicData uri="http://schemas.openxmlformats.org/drawingml/2006/table">
            <a:tbl>
              <a:tblPr firstRow="1" bandRow="1">
                <a:tableStyleId>{5C22544A-7EE6-4342-B048-85BDC9FD1C3A}</a:tableStyleId>
              </a:tblPr>
              <a:tblGrid>
                <a:gridCol w="1880543">
                  <a:extLst>
                    <a:ext uri="{9D8B030D-6E8A-4147-A177-3AD203B41FA5}">
                      <a16:colId xmlns:a16="http://schemas.microsoft.com/office/drawing/2014/main" val="3287805604"/>
                    </a:ext>
                  </a:extLst>
                </a:gridCol>
                <a:gridCol w="1880543">
                  <a:extLst>
                    <a:ext uri="{9D8B030D-6E8A-4147-A177-3AD203B41FA5}">
                      <a16:colId xmlns:a16="http://schemas.microsoft.com/office/drawing/2014/main" val="1205433610"/>
                    </a:ext>
                  </a:extLst>
                </a:gridCol>
                <a:gridCol w="1880543">
                  <a:extLst>
                    <a:ext uri="{9D8B030D-6E8A-4147-A177-3AD203B41FA5}">
                      <a16:colId xmlns:a16="http://schemas.microsoft.com/office/drawing/2014/main" val="187585634"/>
                    </a:ext>
                  </a:extLst>
                </a:gridCol>
                <a:gridCol w="1880543">
                  <a:extLst>
                    <a:ext uri="{9D8B030D-6E8A-4147-A177-3AD203B41FA5}">
                      <a16:colId xmlns:a16="http://schemas.microsoft.com/office/drawing/2014/main" val="2762297310"/>
                    </a:ext>
                  </a:extLst>
                </a:gridCol>
                <a:gridCol w="1880543">
                  <a:extLst>
                    <a:ext uri="{9D8B030D-6E8A-4147-A177-3AD203B41FA5}">
                      <a16:colId xmlns:a16="http://schemas.microsoft.com/office/drawing/2014/main" val="3950928195"/>
                    </a:ext>
                  </a:extLst>
                </a:gridCol>
              </a:tblGrid>
              <a:tr h="571807">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a:t>?</a:t>
                      </a:r>
                    </a:p>
                  </a:txBody>
                  <a:tcPr/>
                </a:tc>
                <a:extLst>
                  <a:ext uri="{0D108BD9-81ED-4DB2-BD59-A6C34878D82A}">
                    <a16:rowId xmlns:a16="http://schemas.microsoft.com/office/drawing/2014/main" val="2739144645"/>
                  </a:ext>
                </a:extLst>
              </a:tr>
              <a:tr h="1631544">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2909536783"/>
                  </a:ext>
                </a:extLst>
              </a:tr>
            </a:tbl>
          </a:graphicData>
        </a:graphic>
      </p:graphicFrame>
      <p:pic>
        <p:nvPicPr>
          <p:cNvPr id="7" name="Picture 6" descr="A picture containing whistle, bin&#10;&#10;Description automatically generated">
            <a:extLst>
              <a:ext uri="{FF2B5EF4-FFF2-40B4-BE49-F238E27FC236}">
                <a16:creationId xmlns:a16="http://schemas.microsoft.com/office/drawing/2014/main" id="{FC290D5B-8D61-0F91-5F63-97DDBD1EA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8" name="Picture 7" descr="Logo&#10;&#10;Description automatically generated">
            <a:extLst>
              <a:ext uri="{FF2B5EF4-FFF2-40B4-BE49-F238E27FC236}">
                <a16:creationId xmlns:a16="http://schemas.microsoft.com/office/drawing/2014/main" id="{31217188-EA99-28BA-C668-31AD4036A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
        <p:nvSpPr>
          <p:cNvPr id="9" name="TextBox 8">
            <a:extLst>
              <a:ext uri="{FF2B5EF4-FFF2-40B4-BE49-F238E27FC236}">
                <a16:creationId xmlns:a16="http://schemas.microsoft.com/office/drawing/2014/main" id="{B8320A21-9635-FB0A-9CF9-E0287C8595D2}"/>
              </a:ext>
            </a:extLst>
          </p:cNvPr>
          <p:cNvSpPr txBox="1"/>
          <p:nvPr/>
        </p:nvSpPr>
        <p:spPr>
          <a:xfrm>
            <a:off x="181296" y="5100057"/>
            <a:ext cx="2987297" cy="1600438"/>
          </a:xfrm>
          <a:prstGeom prst="rect">
            <a:avLst/>
          </a:prstGeom>
          <a:solidFill>
            <a:schemeClr val="bg1"/>
          </a:solidFill>
          <a:ln w="38100">
            <a:solidFill>
              <a:schemeClr val="accent1"/>
            </a:solidFill>
          </a:ln>
        </p:spPr>
        <p:txBody>
          <a:bodyPr wrap="square">
            <a:spAutoFit/>
          </a:bodyPr>
          <a:lstStyle/>
          <a:p>
            <a:pPr algn="ctr"/>
            <a:r>
              <a:rPr lang="en-GB" sz="1400" dirty="0"/>
              <a:t>Here the representation has been varied. We are starting to move away from the use of pictorial representations to work with more abstract concepts. The Place Value grid is a key visual that is used across KS1 and KS2. </a:t>
            </a:r>
          </a:p>
        </p:txBody>
      </p:sp>
      <p:pic>
        <p:nvPicPr>
          <p:cNvPr id="10" name="Picture 4" descr="See the source image">
            <a:extLst>
              <a:ext uri="{FF2B5EF4-FFF2-40B4-BE49-F238E27FC236}">
                <a16:creationId xmlns:a16="http://schemas.microsoft.com/office/drawing/2014/main" id="{649847DB-B146-CD48-F60B-E95F79458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416" y="4150383"/>
            <a:ext cx="681056" cy="790054"/>
          </a:xfrm>
          <a:prstGeom prst="rect">
            <a:avLst/>
          </a:prstGeom>
          <a:solidFill>
            <a:schemeClr val="bg1"/>
          </a:solidFill>
        </p:spPr>
      </p:pic>
    </p:spTree>
    <p:extLst>
      <p:ext uri="{BB962C8B-B14F-4D97-AF65-F5344CB8AC3E}">
        <p14:creationId xmlns:p14="http://schemas.microsoft.com/office/powerpoint/2010/main" val="347554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630351" y="1184988"/>
            <a:ext cx="10801865" cy="5069881"/>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2" name="Table 1">
            <a:extLst>
              <a:ext uri="{FF2B5EF4-FFF2-40B4-BE49-F238E27FC236}">
                <a16:creationId xmlns:a16="http://schemas.microsoft.com/office/drawing/2014/main" id="{608BAE4C-863D-440F-8389-4A80BA80206C}"/>
              </a:ext>
            </a:extLst>
          </p:cNvPr>
          <p:cNvGraphicFramePr>
            <a:graphicFrameLocks noGrp="1"/>
          </p:cNvGraphicFramePr>
          <p:nvPr/>
        </p:nvGraphicFramePr>
        <p:xfrm>
          <a:off x="1334416" y="2275088"/>
          <a:ext cx="9402715" cy="2203351"/>
        </p:xfrm>
        <a:graphic>
          <a:graphicData uri="http://schemas.openxmlformats.org/drawingml/2006/table">
            <a:tbl>
              <a:tblPr firstRow="1" bandRow="1">
                <a:tableStyleId>{5C22544A-7EE6-4342-B048-85BDC9FD1C3A}</a:tableStyleId>
              </a:tblPr>
              <a:tblGrid>
                <a:gridCol w="1880543">
                  <a:extLst>
                    <a:ext uri="{9D8B030D-6E8A-4147-A177-3AD203B41FA5}">
                      <a16:colId xmlns:a16="http://schemas.microsoft.com/office/drawing/2014/main" val="3287805604"/>
                    </a:ext>
                  </a:extLst>
                </a:gridCol>
                <a:gridCol w="1880543">
                  <a:extLst>
                    <a:ext uri="{9D8B030D-6E8A-4147-A177-3AD203B41FA5}">
                      <a16:colId xmlns:a16="http://schemas.microsoft.com/office/drawing/2014/main" val="1205433610"/>
                    </a:ext>
                  </a:extLst>
                </a:gridCol>
                <a:gridCol w="1880543">
                  <a:extLst>
                    <a:ext uri="{9D8B030D-6E8A-4147-A177-3AD203B41FA5}">
                      <a16:colId xmlns:a16="http://schemas.microsoft.com/office/drawing/2014/main" val="187585634"/>
                    </a:ext>
                  </a:extLst>
                </a:gridCol>
                <a:gridCol w="1880543">
                  <a:extLst>
                    <a:ext uri="{9D8B030D-6E8A-4147-A177-3AD203B41FA5}">
                      <a16:colId xmlns:a16="http://schemas.microsoft.com/office/drawing/2014/main" val="2762297310"/>
                    </a:ext>
                  </a:extLst>
                </a:gridCol>
                <a:gridCol w="1880543">
                  <a:extLst>
                    <a:ext uri="{9D8B030D-6E8A-4147-A177-3AD203B41FA5}">
                      <a16:colId xmlns:a16="http://schemas.microsoft.com/office/drawing/2014/main" val="3950928195"/>
                    </a:ext>
                  </a:extLst>
                </a:gridCol>
              </a:tblGrid>
              <a:tr h="571807">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sz="2400"/>
                        <a:t>.</a:t>
                      </a:r>
                    </a:p>
                  </a:txBody>
                  <a:tcPr/>
                </a:tc>
                <a:extLst>
                  <a:ext uri="{0D108BD9-81ED-4DB2-BD59-A6C34878D82A}">
                    <a16:rowId xmlns:a16="http://schemas.microsoft.com/office/drawing/2014/main" val="2739144645"/>
                  </a:ext>
                </a:extLst>
              </a:tr>
              <a:tr h="1631544">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909536783"/>
                  </a:ext>
                </a:extLst>
              </a:tr>
            </a:tbl>
          </a:graphicData>
        </a:graphic>
      </p:graphicFrame>
      <p:sp>
        <p:nvSpPr>
          <p:cNvPr id="3" name="TextBox 2">
            <a:extLst>
              <a:ext uri="{FF2B5EF4-FFF2-40B4-BE49-F238E27FC236}">
                <a16:creationId xmlns:a16="http://schemas.microsoft.com/office/drawing/2014/main" id="{D3E86B27-D704-4EC9-90BF-A448F7D811D5}"/>
              </a:ext>
            </a:extLst>
          </p:cNvPr>
          <p:cNvSpPr txBox="1"/>
          <p:nvPr/>
        </p:nvSpPr>
        <p:spPr>
          <a:xfrm>
            <a:off x="891356" y="4675695"/>
            <a:ext cx="9742079" cy="1323439"/>
          </a:xfrm>
          <a:prstGeom prst="rect">
            <a:avLst/>
          </a:prstGeom>
          <a:noFill/>
        </p:spPr>
        <p:txBody>
          <a:bodyPr wrap="square" rtlCol="0">
            <a:spAutoFit/>
          </a:bodyPr>
          <a:lstStyle/>
          <a:p>
            <a:r>
              <a:rPr lang="en-GB" sz="2000"/>
              <a:t>A </a:t>
            </a:r>
            <a:r>
              <a:rPr lang="en-GB" sz="2000">
                <a:highlight>
                  <a:srgbClr val="FFFF00"/>
                </a:highlight>
              </a:rPr>
              <a:t>decimal</a:t>
            </a:r>
            <a:r>
              <a:rPr lang="en-GB" sz="2000"/>
              <a:t> is part of a whole.</a:t>
            </a:r>
          </a:p>
          <a:p>
            <a:endParaRPr lang="en-GB" sz="2000"/>
          </a:p>
          <a:p>
            <a:r>
              <a:rPr lang="en-GB" sz="2000"/>
              <a:t>This is a </a:t>
            </a:r>
            <a:r>
              <a:rPr lang="en-GB" sz="2000">
                <a:highlight>
                  <a:srgbClr val="FFFF00"/>
                </a:highlight>
              </a:rPr>
              <a:t>decimal point</a:t>
            </a:r>
            <a:r>
              <a:rPr lang="en-GB" sz="2000"/>
              <a:t>. I tells us that any digit to the right of this point is less than 1 and is part of 1 whole.  </a:t>
            </a:r>
          </a:p>
        </p:txBody>
      </p:sp>
      <p:pic>
        <p:nvPicPr>
          <p:cNvPr id="7" name="Picture 6" descr="A picture containing whistle, bin&#10;&#10;Description automatically generated">
            <a:extLst>
              <a:ext uri="{FF2B5EF4-FFF2-40B4-BE49-F238E27FC236}">
                <a16:creationId xmlns:a16="http://schemas.microsoft.com/office/drawing/2014/main" id="{DED264BB-5D9A-E2CF-D390-E05720C25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8" name="Picture 7" descr="Logo&#10;&#10;Description automatically generated">
            <a:extLst>
              <a:ext uri="{FF2B5EF4-FFF2-40B4-BE49-F238E27FC236}">
                <a16:creationId xmlns:a16="http://schemas.microsoft.com/office/drawing/2014/main" id="{368A5C73-FF8A-6447-6515-44DD4D2A3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Tree>
    <p:extLst>
      <p:ext uri="{BB962C8B-B14F-4D97-AF65-F5344CB8AC3E}">
        <p14:creationId xmlns:p14="http://schemas.microsoft.com/office/powerpoint/2010/main" val="94356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630351" y="933061"/>
            <a:ext cx="10801865" cy="536846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3" name="Table 2">
            <a:extLst>
              <a:ext uri="{FF2B5EF4-FFF2-40B4-BE49-F238E27FC236}">
                <a16:creationId xmlns:a16="http://schemas.microsoft.com/office/drawing/2014/main" id="{193E3F0C-EB32-4792-AD40-40A9BB2B91F5}"/>
              </a:ext>
            </a:extLst>
          </p:cNvPr>
          <p:cNvGraphicFramePr>
            <a:graphicFrameLocks noGrp="1"/>
          </p:cNvGraphicFramePr>
          <p:nvPr/>
        </p:nvGraphicFramePr>
        <p:xfrm>
          <a:off x="881930" y="2001712"/>
          <a:ext cx="10015458" cy="2174362"/>
        </p:xfrm>
        <a:graphic>
          <a:graphicData uri="http://schemas.openxmlformats.org/drawingml/2006/table">
            <a:tbl>
              <a:tblPr firstRow="1" bandRow="1">
                <a:tableStyleId>{5C22544A-7EE6-4342-B048-85BDC9FD1C3A}</a:tableStyleId>
              </a:tblPr>
              <a:tblGrid>
                <a:gridCol w="1669243">
                  <a:extLst>
                    <a:ext uri="{9D8B030D-6E8A-4147-A177-3AD203B41FA5}">
                      <a16:colId xmlns:a16="http://schemas.microsoft.com/office/drawing/2014/main" val="3017455024"/>
                    </a:ext>
                  </a:extLst>
                </a:gridCol>
                <a:gridCol w="1669243">
                  <a:extLst>
                    <a:ext uri="{9D8B030D-6E8A-4147-A177-3AD203B41FA5}">
                      <a16:colId xmlns:a16="http://schemas.microsoft.com/office/drawing/2014/main" val="411058238"/>
                    </a:ext>
                  </a:extLst>
                </a:gridCol>
                <a:gridCol w="1669243">
                  <a:extLst>
                    <a:ext uri="{9D8B030D-6E8A-4147-A177-3AD203B41FA5}">
                      <a16:colId xmlns:a16="http://schemas.microsoft.com/office/drawing/2014/main" val="2327806545"/>
                    </a:ext>
                  </a:extLst>
                </a:gridCol>
                <a:gridCol w="1669243">
                  <a:extLst>
                    <a:ext uri="{9D8B030D-6E8A-4147-A177-3AD203B41FA5}">
                      <a16:colId xmlns:a16="http://schemas.microsoft.com/office/drawing/2014/main" val="4240854316"/>
                    </a:ext>
                  </a:extLst>
                </a:gridCol>
                <a:gridCol w="1669243">
                  <a:extLst>
                    <a:ext uri="{9D8B030D-6E8A-4147-A177-3AD203B41FA5}">
                      <a16:colId xmlns:a16="http://schemas.microsoft.com/office/drawing/2014/main" val="2096630427"/>
                    </a:ext>
                  </a:extLst>
                </a:gridCol>
                <a:gridCol w="1669243">
                  <a:extLst>
                    <a:ext uri="{9D8B030D-6E8A-4147-A177-3AD203B41FA5}">
                      <a16:colId xmlns:a16="http://schemas.microsoft.com/office/drawing/2014/main" val="4196792014"/>
                    </a:ext>
                  </a:extLst>
                </a:gridCol>
              </a:tblGrid>
              <a:tr h="370840">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a:t>.</a:t>
                      </a:r>
                    </a:p>
                  </a:txBody>
                  <a:tcPr/>
                </a:tc>
                <a:tc>
                  <a:txBody>
                    <a:bodyPr/>
                    <a:lstStyle/>
                    <a:p>
                      <a:pPr algn="ctr"/>
                      <a:r>
                        <a:rPr lang="en-GB"/>
                        <a:t>Tenths</a:t>
                      </a:r>
                    </a:p>
                  </a:txBody>
                  <a:tcPr/>
                </a:tc>
                <a:extLst>
                  <a:ext uri="{0D108BD9-81ED-4DB2-BD59-A6C34878D82A}">
                    <a16:rowId xmlns:a16="http://schemas.microsoft.com/office/drawing/2014/main" val="1515953617"/>
                  </a:ext>
                </a:extLst>
              </a:tr>
              <a:tr h="18035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24734126"/>
                  </a:ext>
                </a:extLst>
              </a:tr>
            </a:tbl>
          </a:graphicData>
        </a:graphic>
      </p:graphicFrame>
      <p:sp>
        <p:nvSpPr>
          <p:cNvPr id="4" name="TextBox 3">
            <a:extLst>
              <a:ext uri="{FF2B5EF4-FFF2-40B4-BE49-F238E27FC236}">
                <a16:creationId xmlns:a16="http://schemas.microsoft.com/office/drawing/2014/main" id="{521312E6-F4F4-4CC6-9973-C9D501655242}"/>
              </a:ext>
            </a:extLst>
          </p:cNvPr>
          <p:cNvSpPr txBox="1"/>
          <p:nvPr/>
        </p:nvSpPr>
        <p:spPr>
          <a:xfrm>
            <a:off x="881930" y="4572000"/>
            <a:ext cx="9525262" cy="1015663"/>
          </a:xfrm>
          <a:prstGeom prst="rect">
            <a:avLst/>
          </a:prstGeom>
          <a:noFill/>
        </p:spPr>
        <p:txBody>
          <a:bodyPr wrap="square" rtlCol="0">
            <a:spAutoFit/>
          </a:bodyPr>
          <a:lstStyle/>
          <a:p>
            <a:r>
              <a:rPr lang="en-GB" sz="2000"/>
              <a:t>Beyond the decimal point is the </a:t>
            </a:r>
            <a:r>
              <a:rPr lang="en-GB" sz="2000">
                <a:highlight>
                  <a:srgbClr val="FFFF00"/>
                </a:highlight>
              </a:rPr>
              <a:t>tenths</a:t>
            </a:r>
            <a:r>
              <a:rPr lang="en-GB" sz="2000"/>
              <a:t> column.</a:t>
            </a:r>
          </a:p>
          <a:p>
            <a:endParaRPr lang="en-GB" sz="2000"/>
          </a:p>
          <a:p>
            <a:r>
              <a:rPr lang="en-GB" sz="2000"/>
              <a:t>A tenth is less than 1. It is part of 1 whole that has been split into 10 equal parts. </a:t>
            </a:r>
          </a:p>
        </p:txBody>
      </p:sp>
      <p:pic>
        <p:nvPicPr>
          <p:cNvPr id="7" name="Picture 6" descr="A picture containing whistle, bin&#10;&#10;Description automatically generated">
            <a:extLst>
              <a:ext uri="{FF2B5EF4-FFF2-40B4-BE49-F238E27FC236}">
                <a16:creationId xmlns:a16="http://schemas.microsoft.com/office/drawing/2014/main" id="{8E5E2D08-CA45-42F1-8B80-EB8A1495E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8" name="Picture 7" descr="Logo&#10;&#10;Description automatically generated">
            <a:extLst>
              <a:ext uri="{FF2B5EF4-FFF2-40B4-BE49-F238E27FC236}">
                <a16:creationId xmlns:a16="http://schemas.microsoft.com/office/drawing/2014/main" id="{EFF65DE1-2BA7-7C3A-473A-9A480E48D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Tree>
    <p:extLst>
      <p:ext uri="{BB962C8B-B14F-4D97-AF65-F5344CB8AC3E}">
        <p14:creationId xmlns:p14="http://schemas.microsoft.com/office/powerpoint/2010/main" val="178057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630351" y="1073020"/>
            <a:ext cx="10801865" cy="5181849"/>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3" name="Table 2">
            <a:extLst>
              <a:ext uri="{FF2B5EF4-FFF2-40B4-BE49-F238E27FC236}">
                <a16:creationId xmlns:a16="http://schemas.microsoft.com/office/drawing/2014/main" id="{193E3F0C-EB32-4792-AD40-40A9BB2B91F5}"/>
              </a:ext>
            </a:extLst>
          </p:cNvPr>
          <p:cNvGraphicFramePr>
            <a:graphicFrameLocks noGrp="1"/>
          </p:cNvGraphicFramePr>
          <p:nvPr/>
        </p:nvGraphicFramePr>
        <p:xfrm>
          <a:off x="881930" y="2001712"/>
          <a:ext cx="10015458" cy="2174362"/>
        </p:xfrm>
        <a:graphic>
          <a:graphicData uri="http://schemas.openxmlformats.org/drawingml/2006/table">
            <a:tbl>
              <a:tblPr firstRow="1" bandRow="1">
                <a:tableStyleId>{5C22544A-7EE6-4342-B048-85BDC9FD1C3A}</a:tableStyleId>
              </a:tblPr>
              <a:tblGrid>
                <a:gridCol w="1669243">
                  <a:extLst>
                    <a:ext uri="{9D8B030D-6E8A-4147-A177-3AD203B41FA5}">
                      <a16:colId xmlns:a16="http://schemas.microsoft.com/office/drawing/2014/main" val="3017455024"/>
                    </a:ext>
                  </a:extLst>
                </a:gridCol>
                <a:gridCol w="1669243">
                  <a:extLst>
                    <a:ext uri="{9D8B030D-6E8A-4147-A177-3AD203B41FA5}">
                      <a16:colId xmlns:a16="http://schemas.microsoft.com/office/drawing/2014/main" val="411058238"/>
                    </a:ext>
                  </a:extLst>
                </a:gridCol>
                <a:gridCol w="1669243">
                  <a:extLst>
                    <a:ext uri="{9D8B030D-6E8A-4147-A177-3AD203B41FA5}">
                      <a16:colId xmlns:a16="http://schemas.microsoft.com/office/drawing/2014/main" val="2327806545"/>
                    </a:ext>
                  </a:extLst>
                </a:gridCol>
                <a:gridCol w="1669243">
                  <a:extLst>
                    <a:ext uri="{9D8B030D-6E8A-4147-A177-3AD203B41FA5}">
                      <a16:colId xmlns:a16="http://schemas.microsoft.com/office/drawing/2014/main" val="4240854316"/>
                    </a:ext>
                  </a:extLst>
                </a:gridCol>
                <a:gridCol w="1669243">
                  <a:extLst>
                    <a:ext uri="{9D8B030D-6E8A-4147-A177-3AD203B41FA5}">
                      <a16:colId xmlns:a16="http://schemas.microsoft.com/office/drawing/2014/main" val="2096630427"/>
                    </a:ext>
                  </a:extLst>
                </a:gridCol>
                <a:gridCol w="1669243">
                  <a:extLst>
                    <a:ext uri="{9D8B030D-6E8A-4147-A177-3AD203B41FA5}">
                      <a16:colId xmlns:a16="http://schemas.microsoft.com/office/drawing/2014/main" val="4196792014"/>
                    </a:ext>
                  </a:extLst>
                </a:gridCol>
              </a:tblGrid>
              <a:tr h="370840">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a:t>.</a:t>
                      </a:r>
                    </a:p>
                  </a:txBody>
                  <a:tcPr/>
                </a:tc>
                <a:tc>
                  <a:txBody>
                    <a:bodyPr/>
                    <a:lstStyle/>
                    <a:p>
                      <a:pPr algn="ctr"/>
                      <a:r>
                        <a:rPr lang="en-GB"/>
                        <a:t>Tenths</a:t>
                      </a:r>
                    </a:p>
                  </a:txBody>
                  <a:tcPr/>
                </a:tc>
                <a:extLst>
                  <a:ext uri="{0D108BD9-81ED-4DB2-BD59-A6C34878D82A}">
                    <a16:rowId xmlns:a16="http://schemas.microsoft.com/office/drawing/2014/main" val="1515953617"/>
                  </a:ext>
                </a:extLst>
              </a:tr>
              <a:tr h="18035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24734126"/>
                  </a:ext>
                </a:extLst>
              </a:tr>
            </a:tbl>
          </a:graphicData>
        </a:graphic>
      </p:graphicFrame>
      <p:sp>
        <p:nvSpPr>
          <p:cNvPr id="10" name="Rectangle 9">
            <a:extLst>
              <a:ext uri="{FF2B5EF4-FFF2-40B4-BE49-F238E27FC236}">
                <a16:creationId xmlns:a16="http://schemas.microsoft.com/office/drawing/2014/main" id="{B5576979-A378-4FE6-8616-4EFFCE68C471}"/>
              </a:ext>
            </a:extLst>
          </p:cNvPr>
          <p:cNvSpPr/>
          <p:nvPr/>
        </p:nvSpPr>
        <p:spPr>
          <a:xfrm>
            <a:off x="909829" y="5082625"/>
            <a:ext cx="4548429" cy="499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11863977-FB0F-46D5-88B3-6784A842C311}"/>
              </a:ext>
            </a:extLst>
          </p:cNvPr>
          <p:cNvGrpSpPr/>
          <p:nvPr/>
        </p:nvGrpSpPr>
        <p:grpSpPr>
          <a:xfrm>
            <a:off x="5802198" y="4671970"/>
            <a:ext cx="3011864" cy="2303865"/>
            <a:chOff x="8620812" y="2798094"/>
            <a:chExt cx="1611982" cy="1618009"/>
          </a:xfrm>
        </p:grpSpPr>
        <p:sp>
          <p:nvSpPr>
            <p:cNvPr id="12" name="Rectangle: Rounded Corners 11">
              <a:extLst>
                <a:ext uri="{FF2B5EF4-FFF2-40B4-BE49-F238E27FC236}">
                  <a16:creationId xmlns:a16="http://schemas.microsoft.com/office/drawing/2014/main" id="{732EC5EE-E4E8-4C0A-BE01-7DF67BDCAFFE}"/>
                </a:ext>
              </a:extLst>
            </p:cNvPr>
            <p:cNvSpPr/>
            <p:nvPr/>
          </p:nvSpPr>
          <p:spPr>
            <a:xfrm>
              <a:off x="8620812" y="2798094"/>
              <a:ext cx="1611982" cy="927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EFAD52D-F2C5-482C-BEF6-05C80061FF99}"/>
                </a:ext>
              </a:extLst>
            </p:cNvPr>
            <p:cNvSpPr txBox="1"/>
            <p:nvPr/>
          </p:nvSpPr>
          <p:spPr>
            <a:xfrm>
              <a:off x="8719793" y="2938775"/>
              <a:ext cx="1414021" cy="1477328"/>
            </a:xfrm>
            <a:prstGeom prst="rect">
              <a:avLst/>
            </a:prstGeom>
            <a:noFill/>
          </p:spPr>
          <p:txBody>
            <a:bodyPr wrap="square" rtlCol="0">
              <a:spAutoFit/>
            </a:bodyPr>
            <a:lstStyle/>
            <a:p>
              <a:pPr algn="ctr"/>
              <a:r>
                <a:rPr lang="en-GB">
                  <a:solidFill>
                    <a:schemeClr val="bg1"/>
                  </a:solidFill>
                </a:rPr>
                <a:t>Where would I write 1 whole on the place value grid?</a:t>
              </a:r>
            </a:p>
          </p:txBody>
        </p:sp>
      </p:grpSp>
      <p:pic>
        <p:nvPicPr>
          <p:cNvPr id="9" name="Picture 8" descr="A picture containing whistle, bin&#10;&#10;Description automatically generated">
            <a:extLst>
              <a:ext uri="{FF2B5EF4-FFF2-40B4-BE49-F238E27FC236}">
                <a16:creationId xmlns:a16="http://schemas.microsoft.com/office/drawing/2014/main" id="{0692B3EF-54A4-F0DE-FD33-72846CE68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4" name="Picture 13" descr="Logo&#10;&#10;Description automatically generated">
            <a:extLst>
              <a:ext uri="{FF2B5EF4-FFF2-40B4-BE49-F238E27FC236}">
                <a16:creationId xmlns:a16="http://schemas.microsoft.com/office/drawing/2014/main" id="{8E3FA03B-D5BF-0093-118B-613DA68CE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Tree>
    <p:extLst>
      <p:ext uri="{BB962C8B-B14F-4D97-AF65-F5344CB8AC3E}">
        <p14:creationId xmlns:p14="http://schemas.microsoft.com/office/powerpoint/2010/main" val="134503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630351" y="1122313"/>
            <a:ext cx="10801865" cy="517921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3" name="Table 2">
            <a:extLst>
              <a:ext uri="{FF2B5EF4-FFF2-40B4-BE49-F238E27FC236}">
                <a16:creationId xmlns:a16="http://schemas.microsoft.com/office/drawing/2014/main" id="{193E3F0C-EB32-4792-AD40-40A9BB2B91F5}"/>
              </a:ext>
            </a:extLst>
          </p:cNvPr>
          <p:cNvGraphicFramePr>
            <a:graphicFrameLocks noGrp="1"/>
          </p:cNvGraphicFramePr>
          <p:nvPr/>
        </p:nvGraphicFramePr>
        <p:xfrm>
          <a:off x="881930" y="2001712"/>
          <a:ext cx="10015458" cy="2174362"/>
        </p:xfrm>
        <a:graphic>
          <a:graphicData uri="http://schemas.openxmlformats.org/drawingml/2006/table">
            <a:tbl>
              <a:tblPr firstRow="1" bandRow="1">
                <a:tableStyleId>{5C22544A-7EE6-4342-B048-85BDC9FD1C3A}</a:tableStyleId>
              </a:tblPr>
              <a:tblGrid>
                <a:gridCol w="1669243">
                  <a:extLst>
                    <a:ext uri="{9D8B030D-6E8A-4147-A177-3AD203B41FA5}">
                      <a16:colId xmlns:a16="http://schemas.microsoft.com/office/drawing/2014/main" val="3017455024"/>
                    </a:ext>
                  </a:extLst>
                </a:gridCol>
                <a:gridCol w="1669243">
                  <a:extLst>
                    <a:ext uri="{9D8B030D-6E8A-4147-A177-3AD203B41FA5}">
                      <a16:colId xmlns:a16="http://schemas.microsoft.com/office/drawing/2014/main" val="411058238"/>
                    </a:ext>
                  </a:extLst>
                </a:gridCol>
                <a:gridCol w="1669243">
                  <a:extLst>
                    <a:ext uri="{9D8B030D-6E8A-4147-A177-3AD203B41FA5}">
                      <a16:colId xmlns:a16="http://schemas.microsoft.com/office/drawing/2014/main" val="2327806545"/>
                    </a:ext>
                  </a:extLst>
                </a:gridCol>
                <a:gridCol w="1669243">
                  <a:extLst>
                    <a:ext uri="{9D8B030D-6E8A-4147-A177-3AD203B41FA5}">
                      <a16:colId xmlns:a16="http://schemas.microsoft.com/office/drawing/2014/main" val="4240854316"/>
                    </a:ext>
                  </a:extLst>
                </a:gridCol>
                <a:gridCol w="1669243">
                  <a:extLst>
                    <a:ext uri="{9D8B030D-6E8A-4147-A177-3AD203B41FA5}">
                      <a16:colId xmlns:a16="http://schemas.microsoft.com/office/drawing/2014/main" val="2096630427"/>
                    </a:ext>
                  </a:extLst>
                </a:gridCol>
                <a:gridCol w="1669243">
                  <a:extLst>
                    <a:ext uri="{9D8B030D-6E8A-4147-A177-3AD203B41FA5}">
                      <a16:colId xmlns:a16="http://schemas.microsoft.com/office/drawing/2014/main" val="4196792014"/>
                    </a:ext>
                  </a:extLst>
                </a:gridCol>
              </a:tblGrid>
              <a:tr h="370840">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a:t>.</a:t>
                      </a:r>
                    </a:p>
                  </a:txBody>
                  <a:tcPr/>
                </a:tc>
                <a:tc>
                  <a:txBody>
                    <a:bodyPr/>
                    <a:lstStyle/>
                    <a:p>
                      <a:pPr algn="ctr"/>
                      <a:r>
                        <a:rPr lang="en-GB"/>
                        <a:t>Tenths</a:t>
                      </a:r>
                    </a:p>
                  </a:txBody>
                  <a:tcPr/>
                </a:tc>
                <a:extLst>
                  <a:ext uri="{0D108BD9-81ED-4DB2-BD59-A6C34878D82A}">
                    <a16:rowId xmlns:a16="http://schemas.microsoft.com/office/drawing/2014/main" val="1515953617"/>
                  </a:ext>
                </a:extLst>
              </a:tr>
              <a:tr h="18035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24734126"/>
                  </a:ext>
                </a:extLst>
              </a:tr>
            </a:tbl>
          </a:graphicData>
        </a:graphic>
      </p:graphicFrame>
      <p:sp>
        <p:nvSpPr>
          <p:cNvPr id="9" name="Rectangle 8">
            <a:extLst>
              <a:ext uri="{FF2B5EF4-FFF2-40B4-BE49-F238E27FC236}">
                <a16:creationId xmlns:a16="http://schemas.microsoft.com/office/drawing/2014/main" id="{5718C9C7-53F5-4F43-BA69-731EC9011AF6}"/>
              </a:ext>
            </a:extLst>
          </p:cNvPr>
          <p:cNvSpPr/>
          <p:nvPr/>
        </p:nvSpPr>
        <p:spPr>
          <a:xfrm>
            <a:off x="1646776" y="495391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27154C9-9072-4D47-8991-0C0697461054}"/>
              </a:ext>
            </a:extLst>
          </p:cNvPr>
          <p:cNvGrpSpPr/>
          <p:nvPr/>
        </p:nvGrpSpPr>
        <p:grpSpPr>
          <a:xfrm>
            <a:off x="2463238" y="4417146"/>
            <a:ext cx="3632762" cy="1512313"/>
            <a:chOff x="2463238" y="4417146"/>
            <a:chExt cx="3632762" cy="1512313"/>
          </a:xfrm>
        </p:grpSpPr>
        <p:grpSp>
          <p:nvGrpSpPr>
            <p:cNvPr id="11" name="Group 10">
              <a:extLst>
                <a:ext uri="{FF2B5EF4-FFF2-40B4-BE49-F238E27FC236}">
                  <a16:creationId xmlns:a16="http://schemas.microsoft.com/office/drawing/2014/main" id="{11863977-FB0F-46D5-88B3-6784A842C311}"/>
                </a:ext>
              </a:extLst>
            </p:cNvPr>
            <p:cNvGrpSpPr/>
            <p:nvPr/>
          </p:nvGrpSpPr>
          <p:grpSpPr>
            <a:xfrm>
              <a:off x="2463238" y="4417146"/>
              <a:ext cx="3632762" cy="1512313"/>
              <a:chOff x="8620812" y="2798094"/>
              <a:chExt cx="1611982" cy="927692"/>
            </a:xfrm>
          </p:grpSpPr>
          <p:sp>
            <p:nvSpPr>
              <p:cNvPr id="12" name="Rectangle: Rounded Corners 11">
                <a:extLst>
                  <a:ext uri="{FF2B5EF4-FFF2-40B4-BE49-F238E27FC236}">
                    <a16:creationId xmlns:a16="http://schemas.microsoft.com/office/drawing/2014/main" id="{732EC5EE-E4E8-4C0A-BE01-7DF67BDCAFFE}"/>
                  </a:ext>
                </a:extLst>
              </p:cNvPr>
              <p:cNvSpPr/>
              <p:nvPr/>
            </p:nvSpPr>
            <p:spPr>
              <a:xfrm>
                <a:off x="8620812" y="2798094"/>
                <a:ext cx="1611982" cy="9276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EFAD52D-F2C5-482C-BEF6-05C80061FF99}"/>
                  </a:ext>
                </a:extLst>
              </p:cNvPr>
              <p:cNvSpPr txBox="1"/>
              <p:nvPr/>
            </p:nvSpPr>
            <p:spPr>
              <a:xfrm>
                <a:off x="8719793" y="2938775"/>
                <a:ext cx="1414021" cy="396476"/>
              </a:xfrm>
              <a:prstGeom prst="rect">
                <a:avLst/>
              </a:prstGeom>
              <a:noFill/>
            </p:spPr>
            <p:txBody>
              <a:bodyPr wrap="square" rtlCol="0">
                <a:spAutoFit/>
              </a:bodyPr>
              <a:lstStyle/>
              <a:p>
                <a:pPr algn="ctr"/>
                <a:r>
                  <a:rPr lang="en-GB" dirty="0"/>
                  <a:t>How would I represent one tenth using numerals? </a:t>
                </a:r>
              </a:p>
            </p:txBody>
          </p:sp>
        </p:grpSp>
        <p:sp>
          <p:nvSpPr>
            <p:cNvPr id="14" name="Rectangle 13">
              <a:extLst>
                <a:ext uri="{FF2B5EF4-FFF2-40B4-BE49-F238E27FC236}">
                  <a16:creationId xmlns:a16="http://schemas.microsoft.com/office/drawing/2014/main" id="{AC5A5EE0-C084-4D3E-BF2A-54063E38EADF}"/>
                </a:ext>
              </a:extLst>
            </p:cNvPr>
            <p:cNvSpPr/>
            <p:nvPr/>
          </p:nvSpPr>
          <p:spPr>
            <a:xfrm>
              <a:off x="3572523" y="5318570"/>
              <a:ext cx="1414192"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descr="A picture containing whistle, bin&#10;&#10;Description automatically generated">
            <a:extLst>
              <a:ext uri="{FF2B5EF4-FFF2-40B4-BE49-F238E27FC236}">
                <a16:creationId xmlns:a16="http://schemas.microsoft.com/office/drawing/2014/main" id="{89AF7BB7-E72E-4D4B-7937-D1098EB07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6" name="Picture 15" descr="Logo&#10;&#10;Description automatically generated">
            <a:extLst>
              <a:ext uri="{FF2B5EF4-FFF2-40B4-BE49-F238E27FC236}">
                <a16:creationId xmlns:a16="http://schemas.microsoft.com/office/drawing/2014/main" id="{569C575F-CE87-242B-BEAE-E4DA4D9EA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Tree>
    <p:extLst>
      <p:ext uri="{BB962C8B-B14F-4D97-AF65-F5344CB8AC3E}">
        <p14:creationId xmlns:p14="http://schemas.microsoft.com/office/powerpoint/2010/main" val="154209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84D4-7642-BAD8-4FA5-5FDB82F65BB7}"/>
              </a:ext>
            </a:extLst>
          </p:cNvPr>
          <p:cNvSpPr>
            <a:spLocks noGrp="1"/>
          </p:cNvSpPr>
          <p:nvPr>
            <p:ph type="ctrTitle"/>
          </p:nvPr>
        </p:nvSpPr>
        <p:spPr>
          <a:xfrm>
            <a:off x="1667756" y="2575248"/>
            <a:ext cx="9144000" cy="1223963"/>
          </a:xfrm>
          <a:solidFill>
            <a:schemeClr val="accent1">
              <a:lumMod val="20000"/>
              <a:lumOff val="80000"/>
            </a:schemeClr>
          </a:solidFill>
        </p:spPr>
        <p:txBody>
          <a:bodyPr>
            <a:normAutofit/>
          </a:bodyPr>
          <a:lstStyle/>
          <a:p>
            <a:r>
              <a:rPr lang="en-GB" sz="4000" u="sng" dirty="0"/>
              <a:t>LO: Recognise decimals as parts of a whole and represent them using numerals. </a:t>
            </a:r>
          </a:p>
        </p:txBody>
      </p:sp>
      <p:pic>
        <p:nvPicPr>
          <p:cNvPr id="4" name="Picture 3" descr="A picture containing whistle, bin&#10;&#10;Description automatically generated">
            <a:extLst>
              <a:ext uri="{FF2B5EF4-FFF2-40B4-BE49-F238E27FC236}">
                <a16:creationId xmlns:a16="http://schemas.microsoft.com/office/drawing/2014/main" id="{134FBB23-EF6A-09BB-F065-86B59947F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680" y="6353175"/>
            <a:ext cx="700639" cy="357256"/>
          </a:xfrm>
          <a:prstGeom prst="rect">
            <a:avLst/>
          </a:prstGeom>
        </p:spPr>
      </p:pic>
      <p:pic>
        <p:nvPicPr>
          <p:cNvPr id="5" name="Picture 4" descr="Logo&#10;&#10;Description automatically generated">
            <a:extLst>
              <a:ext uri="{FF2B5EF4-FFF2-40B4-BE49-F238E27FC236}">
                <a16:creationId xmlns:a16="http://schemas.microsoft.com/office/drawing/2014/main" id="{2E45D75A-88F6-827D-5F55-C65DB937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770" y="89289"/>
            <a:ext cx="3093820" cy="925854"/>
          </a:xfrm>
          <a:prstGeom prst="rect">
            <a:avLst/>
          </a:prstGeom>
        </p:spPr>
      </p:pic>
      <p:cxnSp>
        <p:nvCxnSpPr>
          <p:cNvPr id="6" name="Straight Arrow Connector 5">
            <a:extLst>
              <a:ext uri="{FF2B5EF4-FFF2-40B4-BE49-F238E27FC236}">
                <a16:creationId xmlns:a16="http://schemas.microsoft.com/office/drawing/2014/main" id="{36D9E2F9-4C92-ECE4-F05A-E7E960A41429}"/>
              </a:ext>
            </a:extLst>
          </p:cNvPr>
          <p:cNvCxnSpPr>
            <a:cxnSpLocks/>
          </p:cNvCxnSpPr>
          <p:nvPr/>
        </p:nvCxnSpPr>
        <p:spPr>
          <a:xfrm flipV="1">
            <a:off x="1667756" y="4415032"/>
            <a:ext cx="834501" cy="733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3EAA97-CB93-49B8-86CE-CFC4D2F14D6C}"/>
              </a:ext>
            </a:extLst>
          </p:cNvPr>
          <p:cNvSpPr txBox="1"/>
          <p:nvPr/>
        </p:nvSpPr>
        <p:spPr>
          <a:xfrm>
            <a:off x="505657" y="5148566"/>
            <a:ext cx="3693113" cy="523220"/>
          </a:xfrm>
          <a:prstGeom prst="rect">
            <a:avLst/>
          </a:prstGeom>
          <a:noFill/>
          <a:ln w="38100">
            <a:solidFill>
              <a:schemeClr val="accent1"/>
            </a:solidFill>
          </a:ln>
        </p:spPr>
        <p:txBody>
          <a:bodyPr wrap="square">
            <a:spAutoFit/>
          </a:bodyPr>
          <a:lstStyle/>
          <a:p>
            <a:pPr algn="ctr"/>
            <a:r>
              <a:rPr lang="en-GB" sz="1400" dirty="0"/>
              <a:t>Lesson objective – what we are planning to achieve in this session.</a:t>
            </a:r>
          </a:p>
        </p:txBody>
      </p:sp>
    </p:spTree>
    <p:extLst>
      <p:ext uri="{BB962C8B-B14F-4D97-AF65-F5344CB8AC3E}">
        <p14:creationId xmlns:p14="http://schemas.microsoft.com/office/powerpoint/2010/main" val="31690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630351" y="912188"/>
            <a:ext cx="10801865" cy="5342681"/>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3" name="Table 2">
            <a:extLst>
              <a:ext uri="{FF2B5EF4-FFF2-40B4-BE49-F238E27FC236}">
                <a16:creationId xmlns:a16="http://schemas.microsoft.com/office/drawing/2014/main" id="{193E3F0C-EB32-4792-AD40-40A9BB2B91F5}"/>
              </a:ext>
            </a:extLst>
          </p:cNvPr>
          <p:cNvGraphicFramePr>
            <a:graphicFrameLocks noGrp="1"/>
          </p:cNvGraphicFramePr>
          <p:nvPr/>
        </p:nvGraphicFramePr>
        <p:xfrm>
          <a:off x="881930" y="2001712"/>
          <a:ext cx="10015458" cy="2174362"/>
        </p:xfrm>
        <a:graphic>
          <a:graphicData uri="http://schemas.openxmlformats.org/drawingml/2006/table">
            <a:tbl>
              <a:tblPr firstRow="1" bandRow="1">
                <a:tableStyleId>{5C22544A-7EE6-4342-B048-85BDC9FD1C3A}</a:tableStyleId>
              </a:tblPr>
              <a:tblGrid>
                <a:gridCol w="1669243">
                  <a:extLst>
                    <a:ext uri="{9D8B030D-6E8A-4147-A177-3AD203B41FA5}">
                      <a16:colId xmlns:a16="http://schemas.microsoft.com/office/drawing/2014/main" val="3017455024"/>
                    </a:ext>
                  </a:extLst>
                </a:gridCol>
                <a:gridCol w="1669243">
                  <a:extLst>
                    <a:ext uri="{9D8B030D-6E8A-4147-A177-3AD203B41FA5}">
                      <a16:colId xmlns:a16="http://schemas.microsoft.com/office/drawing/2014/main" val="411058238"/>
                    </a:ext>
                  </a:extLst>
                </a:gridCol>
                <a:gridCol w="1669243">
                  <a:extLst>
                    <a:ext uri="{9D8B030D-6E8A-4147-A177-3AD203B41FA5}">
                      <a16:colId xmlns:a16="http://schemas.microsoft.com/office/drawing/2014/main" val="2327806545"/>
                    </a:ext>
                  </a:extLst>
                </a:gridCol>
                <a:gridCol w="1669243">
                  <a:extLst>
                    <a:ext uri="{9D8B030D-6E8A-4147-A177-3AD203B41FA5}">
                      <a16:colId xmlns:a16="http://schemas.microsoft.com/office/drawing/2014/main" val="4240854316"/>
                    </a:ext>
                  </a:extLst>
                </a:gridCol>
                <a:gridCol w="1669243">
                  <a:extLst>
                    <a:ext uri="{9D8B030D-6E8A-4147-A177-3AD203B41FA5}">
                      <a16:colId xmlns:a16="http://schemas.microsoft.com/office/drawing/2014/main" val="2096630427"/>
                    </a:ext>
                  </a:extLst>
                </a:gridCol>
                <a:gridCol w="1669243">
                  <a:extLst>
                    <a:ext uri="{9D8B030D-6E8A-4147-A177-3AD203B41FA5}">
                      <a16:colId xmlns:a16="http://schemas.microsoft.com/office/drawing/2014/main" val="4196792014"/>
                    </a:ext>
                  </a:extLst>
                </a:gridCol>
              </a:tblGrid>
              <a:tr h="370840">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a:t>.</a:t>
                      </a:r>
                    </a:p>
                  </a:txBody>
                  <a:tcPr/>
                </a:tc>
                <a:tc>
                  <a:txBody>
                    <a:bodyPr/>
                    <a:lstStyle/>
                    <a:p>
                      <a:pPr algn="ctr"/>
                      <a:r>
                        <a:rPr lang="en-GB"/>
                        <a:t>Tenths</a:t>
                      </a:r>
                    </a:p>
                  </a:txBody>
                  <a:tcPr/>
                </a:tc>
                <a:extLst>
                  <a:ext uri="{0D108BD9-81ED-4DB2-BD59-A6C34878D82A}">
                    <a16:rowId xmlns:a16="http://schemas.microsoft.com/office/drawing/2014/main" val="1515953617"/>
                  </a:ext>
                </a:extLst>
              </a:tr>
              <a:tr h="18035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24734126"/>
                  </a:ext>
                </a:extLst>
              </a:tr>
            </a:tbl>
          </a:graphicData>
        </a:graphic>
      </p:graphicFrame>
      <p:sp>
        <p:nvSpPr>
          <p:cNvPr id="9" name="Rectangle 8">
            <a:extLst>
              <a:ext uri="{FF2B5EF4-FFF2-40B4-BE49-F238E27FC236}">
                <a16:creationId xmlns:a16="http://schemas.microsoft.com/office/drawing/2014/main" id="{5718C9C7-53F5-4F43-BA69-731EC9011AF6}"/>
              </a:ext>
            </a:extLst>
          </p:cNvPr>
          <p:cNvSpPr/>
          <p:nvPr/>
        </p:nvSpPr>
        <p:spPr>
          <a:xfrm>
            <a:off x="2460297" y="4690037"/>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E904CBF-4C3E-4387-B018-0A1E8AA58A6F}"/>
              </a:ext>
            </a:extLst>
          </p:cNvPr>
          <p:cNvSpPr/>
          <p:nvPr/>
        </p:nvSpPr>
        <p:spPr>
          <a:xfrm>
            <a:off x="1801177" y="469625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A0CF58-4E6C-4AFE-8C61-4AC94AEB714F}"/>
              </a:ext>
            </a:extLst>
          </p:cNvPr>
          <p:cNvSpPr/>
          <p:nvPr/>
        </p:nvSpPr>
        <p:spPr>
          <a:xfrm>
            <a:off x="1142057" y="470410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B697B533-8FA8-4425-BE44-356854ACA704}"/>
              </a:ext>
            </a:extLst>
          </p:cNvPr>
          <p:cNvGrpSpPr/>
          <p:nvPr/>
        </p:nvGrpSpPr>
        <p:grpSpPr>
          <a:xfrm>
            <a:off x="3292797" y="4433499"/>
            <a:ext cx="3632762" cy="1512313"/>
            <a:chOff x="2463238" y="4417146"/>
            <a:chExt cx="3632762" cy="1512313"/>
          </a:xfrm>
        </p:grpSpPr>
        <p:grpSp>
          <p:nvGrpSpPr>
            <p:cNvPr id="17" name="Group 16">
              <a:extLst>
                <a:ext uri="{FF2B5EF4-FFF2-40B4-BE49-F238E27FC236}">
                  <a16:creationId xmlns:a16="http://schemas.microsoft.com/office/drawing/2014/main" id="{D549EB60-8B63-442F-97C7-8C986B946080}"/>
                </a:ext>
              </a:extLst>
            </p:cNvPr>
            <p:cNvGrpSpPr/>
            <p:nvPr/>
          </p:nvGrpSpPr>
          <p:grpSpPr>
            <a:xfrm>
              <a:off x="2463238" y="4417146"/>
              <a:ext cx="3632762" cy="1512313"/>
              <a:chOff x="8620812" y="2798094"/>
              <a:chExt cx="1611982" cy="927692"/>
            </a:xfrm>
          </p:grpSpPr>
          <p:sp>
            <p:nvSpPr>
              <p:cNvPr id="19" name="Rectangle: Rounded Corners 18">
                <a:extLst>
                  <a:ext uri="{FF2B5EF4-FFF2-40B4-BE49-F238E27FC236}">
                    <a16:creationId xmlns:a16="http://schemas.microsoft.com/office/drawing/2014/main" id="{80E4C9EB-8C16-4F74-A2C3-7AB2489C8C4C}"/>
                  </a:ext>
                </a:extLst>
              </p:cNvPr>
              <p:cNvSpPr/>
              <p:nvPr/>
            </p:nvSpPr>
            <p:spPr>
              <a:xfrm>
                <a:off x="8620812" y="2798094"/>
                <a:ext cx="1611982" cy="9276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7D4E8B2-3BCF-471E-89A6-F100DEBD6054}"/>
                  </a:ext>
                </a:extLst>
              </p:cNvPr>
              <p:cNvSpPr txBox="1"/>
              <p:nvPr/>
            </p:nvSpPr>
            <p:spPr>
              <a:xfrm>
                <a:off x="8719793" y="2938775"/>
                <a:ext cx="1414021" cy="396476"/>
              </a:xfrm>
              <a:prstGeom prst="rect">
                <a:avLst/>
              </a:prstGeom>
              <a:noFill/>
            </p:spPr>
            <p:txBody>
              <a:bodyPr wrap="square" rtlCol="0">
                <a:spAutoFit/>
              </a:bodyPr>
              <a:lstStyle/>
              <a:p>
                <a:pPr algn="ctr"/>
                <a:r>
                  <a:rPr lang="en-GB" dirty="0"/>
                  <a:t>How would represent three tenths using numerals? </a:t>
                </a:r>
              </a:p>
            </p:txBody>
          </p:sp>
        </p:grpSp>
        <p:sp>
          <p:nvSpPr>
            <p:cNvPr id="18" name="Rectangle 17">
              <a:extLst>
                <a:ext uri="{FF2B5EF4-FFF2-40B4-BE49-F238E27FC236}">
                  <a16:creationId xmlns:a16="http://schemas.microsoft.com/office/drawing/2014/main" id="{D84C67F5-CC1F-474A-8C81-72AD70E91868}"/>
                </a:ext>
              </a:extLst>
            </p:cNvPr>
            <p:cNvSpPr/>
            <p:nvPr/>
          </p:nvSpPr>
          <p:spPr>
            <a:xfrm>
              <a:off x="3572523" y="5318570"/>
              <a:ext cx="1414192"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descr="A picture containing whistle, bin&#10;&#10;Description automatically generated">
            <a:extLst>
              <a:ext uri="{FF2B5EF4-FFF2-40B4-BE49-F238E27FC236}">
                <a16:creationId xmlns:a16="http://schemas.microsoft.com/office/drawing/2014/main" id="{38FC575C-D296-F25D-AD75-2247DAC48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5" name="Picture 14" descr="Logo&#10;&#10;Description automatically generated">
            <a:extLst>
              <a:ext uri="{FF2B5EF4-FFF2-40B4-BE49-F238E27FC236}">
                <a16:creationId xmlns:a16="http://schemas.microsoft.com/office/drawing/2014/main" id="{66AB8AAA-C6B4-6414-E491-7EB0E826F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Tree>
    <p:extLst>
      <p:ext uri="{BB962C8B-B14F-4D97-AF65-F5344CB8AC3E}">
        <p14:creationId xmlns:p14="http://schemas.microsoft.com/office/powerpoint/2010/main" val="73137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695067" y="878870"/>
            <a:ext cx="10801865" cy="5375999"/>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3" name="Table 2">
            <a:extLst>
              <a:ext uri="{FF2B5EF4-FFF2-40B4-BE49-F238E27FC236}">
                <a16:creationId xmlns:a16="http://schemas.microsoft.com/office/drawing/2014/main" id="{193E3F0C-EB32-4792-AD40-40A9BB2B91F5}"/>
              </a:ext>
            </a:extLst>
          </p:cNvPr>
          <p:cNvGraphicFramePr>
            <a:graphicFrameLocks noGrp="1"/>
          </p:cNvGraphicFramePr>
          <p:nvPr/>
        </p:nvGraphicFramePr>
        <p:xfrm>
          <a:off x="881930" y="2001712"/>
          <a:ext cx="10015458" cy="2174362"/>
        </p:xfrm>
        <a:graphic>
          <a:graphicData uri="http://schemas.openxmlformats.org/drawingml/2006/table">
            <a:tbl>
              <a:tblPr firstRow="1" bandRow="1">
                <a:tableStyleId>{5C22544A-7EE6-4342-B048-85BDC9FD1C3A}</a:tableStyleId>
              </a:tblPr>
              <a:tblGrid>
                <a:gridCol w="1669243">
                  <a:extLst>
                    <a:ext uri="{9D8B030D-6E8A-4147-A177-3AD203B41FA5}">
                      <a16:colId xmlns:a16="http://schemas.microsoft.com/office/drawing/2014/main" val="3017455024"/>
                    </a:ext>
                  </a:extLst>
                </a:gridCol>
                <a:gridCol w="1669243">
                  <a:extLst>
                    <a:ext uri="{9D8B030D-6E8A-4147-A177-3AD203B41FA5}">
                      <a16:colId xmlns:a16="http://schemas.microsoft.com/office/drawing/2014/main" val="411058238"/>
                    </a:ext>
                  </a:extLst>
                </a:gridCol>
                <a:gridCol w="1669243">
                  <a:extLst>
                    <a:ext uri="{9D8B030D-6E8A-4147-A177-3AD203B41FA5}">
                      <a16:colId xmlns:a16="http://schemas.microsoft.com/office/drawing/2014/main" val="2327806545"/>
                    </a:ext>
                  </a:extLst>
                </a:gridCol>
                <a:gridCol w="1669243">
                  <a:extLst>
                    <a:ext uri="{9D8B030D-6E8A-4147-A177-3AD203B41FA5}">
                      <a16:colId xmlns:a16="http://schemas.microsoft.com/office/drawing/2014/main" val="4240854316"/>
                    </a:ext>
                  </a:extLst>
                </a:gridCol>
                <a:gridCol w="1669243">
                  <a:extLst>
                    <a:ext uri="{9D8B030D-6E8A-4147-A177-3AD203B41FA5}">
                      <a16:colId xmlns:a16="http://schemas.microsoft.com/office/drawing/2014/main" val="2096630427"/>
                    </a:ext>
                  </a:extLst>
                </a:gridCol>
                <a:gridCol w="1669243">
                  <a:extLst>
                    <a:ext uri="{9D8B030D-6E8A-4147-A177-3AD203B41FA5}">
                      <a16:colId xmlns:a16="http://schemas.microsoft.com/office/drawing/2014/main" val="4196792014"/>
                    </a:ext>
                  </a:extLst>
                </a:gridCol>
              </a:tblGrid>
              <a:tr h="370840">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a:t>.</a:t>
                      </a:r>
                    </a:p>
                  </a:txBody>
                  <a:tcPr/>
                </a:tc>
                <a:tc>
                  <a:txBody>
                    <a:bodyPr/>
                    <a:lstStyle/>
                    <a:p>
                      <a:pPr algn="ctr"/>
                      <a:r>
                        <a:rPr lang="en-GB"/>
                        <a:t>Tenths</a:t>
                      </a:r>
                    </a:p>
                  </a:txBody>
                  <a:tcPr/>
                </a:tc>
                <a:extLst>
                  <a:ext uri="{0D108BD9-81ED-4DB2-BD59-A6C34878D82A}">
                    <a16:rowId xmlns:a16="http://schemas.microsoft.com/office/drawing/2014/main" val="1515953617"/>
                  </a:ext>
                </a:extLst>
              </a:tr>
              <a:tr h="18035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24734126"/>
                  </a:ext>
                </a:extLst>
              </a:tr>
            </a:tbl>
          </a:graphicData>
        </a:graphic>
      </p:graphicFrame>
      <p:grpSp>
        <p:nvGrpSpPr>
          <p:cNvPr id="11" name="Group 10">
            <a:extLst>
              <a:ext uri="{FF2B5EF4-FFF2-40B4-BE49-F238E27FC236}">
                <a16:creationId xmlns:a16="http://schemas.microsoft.com/office/drawing/2014/main" id="{11863977-FB0F-46D5-88B3-6784A842C311}"/>
              </a:ext>
            </a:extLst>
          </p:cNvPr>
          <p:cNvGrpSpPr/>
          <p:nvPr/>
        </p:nvGrpSpPr>
        <p:grpSpPr>
          <a:xfrm>
            <a:off x="7617658" y="4336466"/>
            <a:ext cx="3671425" cy="1741793"/>
            <a:chOff x="8620812" y="2798094"/>
            <a:chExt cx="1611982" cy="983675"/>
          </a:xfrm>
        </p:grpSpPr>
        <p:sp>
          <p:nvSpPr>
            <p:cNvPr id="12" name="Rectangle: Rounded Corners 11">
              <a:extLst>
                <a:ext uri="{FF2B5EF4-FFF2-40B4-BE49-F238E27FC236}">
                  <a16:creationId xmlns:a16="http://schemas.microsoft.com/office/drawing/2014/main" id="{732EC5EE-E4E8-4C0A-BE01-7DF67BDCAFFE}"/>
                </a:ext>
              </a:extLst>
            </p:cNvPr>
            <p:cNvSpPr/>
            <p:nvPr/>
          </p:nvSpPr>
          <p:spPr>
            <a:xfrm>
              <a:off x="8620812" y="2798094"/>
              <a:ext cx="1611982" cy="927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EFAD52D-F2C5-482C-BEF6-05C80061FF99}"/>
                </a:ext>
              </a:extLst>
            </p:cNvPr>
            <p:cNvSpPr txBox="1"/>
            <p:nvPr/>
          </p:nvSpPr>
          <p:spPr>
            <a:xfrm>
              <a:off x="8719793" y="2938775"/>
              <a:ext cx="1414021" cy="842994"/>
            </a:xfrm>
            <a:prstGeom prst="rect">
              <a:avLst/>
            </a:prstGeom>
            <a:noFill/>
          </p:spPr>
          <p:txBody>
            <a:bodyPr wrap="square" rtlCol="0">
              <a:spAutoFit/>
            </a:bodyPr>
            <a:lstStyle/>
            <a:p>
              <a:pPr algn="ctr"/>
              <a:r>
                <a:rPr lang="en-GB">
                  <a:solidFill>
                    <a:schemeClr val="bg1"/>
                  </a:solidFill>
                </a:rPr>
                <a:t>John has written 9 tenths as a decimal. </a:t>
              </a:r>
            </a:p>
            <a:p>
              <a:pPr algn="ctr"/>
              <a:endParaRPr lang="en-GB">
                <a:solidFill>
                  <a:schemeClr val="bg1"/>
                </a:solidFill>
              </a:endParaRPr>
            </a:p>
            <a:p>
              <a:pPr algn="ctr"/>
              <a:r>
                <a:rPr lang="en-GB">
                  <a:solidFill>
                    <a:schemeClr val="bg1"/>
                  </a:solidFill>
                </a:rPr>
                <a:t>He says 9 tenths = .9</a:t>
              </a:r>
            </a:p>
          </p:txBody>
        </p:sp>
      </p:grpSp>
      <p:grpSp>
        <p:nvGrpSpPr>
          <p:cNvPr id="2" name="Group 1">
            <a:extLst>
              <a:ext uri="{FF2B5EF4-FFF2-40B4-BE49-F238E27FC236}">
                <a16:creationId xmlns:a16="http://schemas.microsoft.com/office/drawing/2014/main" id="{1FA9B0EF-F4D1-496F-A0E0-42D12D2CC298}"/>
              </a:ext>
            </a:extLst>
          </p:cNvPr>
          <p:cNvGrpSpPr/>
          <p:nvPr/>
        </p:nvGrpSpPr>
        <p:grpSpPr>
          <a:xfrm>
            <a:off x="2927235" y="4948474"/>
            <a:ext cx="4141002" cy="510500"/>
            <a:chOff x="2790046" y="4953908"/>
            <a:chExt cx="4141002" cy="510500"/>
          </a:xfrm>
        </p:grpSpPr>
        <p:sp>
          <p:nvSpPr>
            <p:cNvPr id="9" name="Rectangle 8">
              <a:extLst>
                <a:ext uri="{FF2B5EF4-FFF2-40B4-BE49-F238E27FC236}">
                  <a16:creationId xmlns:a16="http://schemas.microsoft.com/office/drawing/2014/main" id="{5718C9C7-53F5-4F43-BA69-731EC9011AF6}"/>
                </a:ext>
              </a:extLst>
            </p:cNvPr>
            <p:cNvSpPr/>
            <p:nvPr/>
          </p:nvSpPr>
          <p:spPr>
            <a:xfrm>
              <a:off x="4147504" y="4953911"/>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E904CBF-4C3E-4387-B018-0A1E8AA58A6F}"/>
                </a:ext>
              </a:extLst>
            </p:cNvPr>
            <p:cNvSpPr/>
            <p:nvPr/>
          </p:nvSpPr>
          <p:spPr>
            <a:xfrm>
              <a:off x="3685214" y="4953912"/>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A0CF58-4E6C-4AFE-8C61-4AC94AEB714F}"/>
                </a:ext>
              </a:extLst>
            </p:cNvPr>
            <p:cNvSpPr/>
            <p:nvPr/>
          </p:nvSpPr>
          <p:spPr>
            <a:xfrm>
              <a:off x="3242532" y="495391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AB9CC8-10E8-49C4-9514-A6B630245F16}"/>
                </a:ext>
              </a:extLst>
            </p:cNvPr>
            <p:cNvSpPr/>
            <p:nvPr/>
          </p:nvSpPr>
          <p:spPr>
            <a:xfrm>
              <a:off x="2790046" y="495391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32D7939-DCFF-405A-A91B-7A9EE778C95B}"/>
                </a:ext>
              </a:extLst>
            </p:cNvPr>
            <p:cNvSpPr/>
            <p:nvPr/>
          </p:nvSpPr>
          <p:spPr>
            <a:xfrm>
              <a:off x="4609794" y="4953910"/>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983245-A430-4008-BEA2-112AB10DA58E}"/>
                </a:ext>
              </a:extLst>
            </p:cNvPr>
            <p:cNvSpPr/>
            <p:nvPr/>
          </p:nvSpPr>
          <p:spPr>
            <a:xfrm>
              <a:off x="5072084" y="4953909"/>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5F88950-933D-487A-BCCF-581156DDD5DD}"/>
                </a:ext>
              </a:extLst>
            </p:cNvPr>
            <p:cNvSpPr/>
            <p:nvPr/>
          </p:nvSpPr>
          <p:spPr>
            <a:xfrm>
              <a:off x="5544178" y="4953908"/>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91DEAB4-68C5-413A-B102-6C8BDD359E1B}"/>
                </a:ext>
              </a:extLst>
            </p:cNvPr>
            <p:cNvSpPr/>
            <p:nvPr/>
          </p:nvSpPr>
          <p:spPr>
            <a:xfrm>
              <a:off x="6006468" y="4964789"/>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04BC2D8-3E30-4F3F-AA55-F9D7C0EB012D}"/>
                </a:ext>
              </a:extLst>
            </p:cNvPr>
            <p:cNvSpPr/>
            <p:nvPr/>
          </p:nvSpPr>
          <p:spPr>
            <a:xfrm>
              <a:off x="6478562" y="4964789"/>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1F005623-BC60-4371-92B0-ABF0B079C24E}"/>
              </a:ext>
            </a:extLst>
          </p:cNvPr>
          <p:cNvSpPr txBox="1"/>
          <p:nvPr/>
        </p:nvSpPr>
        <p:spPr>
          <a:xfrm>
            <a:off x="9587608" y="2923879"/>
            <a:ext cx="980388" cy="830997"/>
          </a:xfrm>
          <a:prstGeom prst="rect">
            <a:avLst/>
          </a:prstGeom>
          <a:noFill/>
        </p:spPr>
        <p:txBody>
          <a:bodyPr wrap="square" rtlCol="0">
            <a:spAutoFit/>
          </a:bodyPr>
          <a:lstStyle/>
          <a:p>
            <a:pPr algn="ctr"/>
            <a:r>
              <a:rPr lang="en-GB" sz="4800"/>
              <a:t>9</a:t>
            </a:r>
          </a:p>
        </p:txBody>
      </p:sp>
      <p:sp>
        <p:nvSpPr>
          <p:cNvPr id="21" name="TextBox 20">
            <a:extLst>
              <a:ext uri="{FF2B5EF4-FFF2-40B4-BE49-F238E27FC236}">
                <a16:creationId xmlns:a16="http://schemas.microsoft.com/office/drawing/2014/main" id="{4D02F5FB-4941-4A63-8A2E-857425BB6990}"/>
              </a:ext>
            </a:extLst>
          </p:cNvPr>
          <p:cNvSpPr txBox="1"/>
          <p:nvPr/>
        </p:nvSpPr>
        <p:spPr>
          <a:xfrm>
            <a:off x="8062037" y="2923879"/>
            <a:ext cx="980388" cy="830997"/>
          </a:xfrm>
          <a:prstGeom prst="rect">
            <a:avLst/>
          </a:prstGeom>
          <a:noFill/>
        </p:spPr>
        <p:txBody>
          <a:bodyPr wrap="square" rtlCol="0">
            <a:spAutoFit/>
          </a:bodyPr>
          <a:lstStyle/>
          <a:p>
            <a:pPr algn="ctr"/>
            <a:r>
              <a:rPr lang="en-GB" sz="4800"/>
              <a:t>.</a:t>
            </a:r>
          </a:p>
        </p:txBody>
      </p:sp>
      <p:pic>
        <p:nvPicPr>
          <p:cNvPr id="22" name="Picture 21" descr="A picture containing whistle, bin&#10;&#10;Description automatically generated">
            <a:extLst>
              <a:ext uri="{FF2B5EF4-FFF2-40B4-BE49-F238E27FC236}">
                <a16:creationId xmlns:a16="http://schemas.microsoft.com/office/drawing/2014/main" id="{8772B15B-4BC3-7BBC-69C9-3956D276A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23" name="Picture 22" descr="Logo&#10;&#10;Description automatically generated">
            <a:extLst>
              <a:ext uri="{FF2B5EF4-FFF2-40B4-BE49-F238E27FC236}">
                <a16:creationId xmlns:a16="http://schemas.microsoft.com/office/drawing/2014/main" id="{C4CA48F1-26E5-E369-9EDA-6C1B57861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
        <p:nvSpPr>
          <p:cNvPr id="7" name="TextBox 6">
            <a:extLst>
              <a:ext uri="{FF2B5EF4-FFF2-40B4-BE49-F238E27FC236}">
                <a16:creationId xmlns:a16="http://schemas.microsoft.com/office/drawing/2014/main" id="{CBB8AC26-C893-1518-1945-054E1222FD20}"/>
              </a:ext>
            </a:extLst>
          </p:cNvPr>
          <p:cNvSpPr txBox="1"/>
          <p:nvPr/>
        </p:nvSpPr>
        <p:spPr>
          <a:xfrm>
            <a:off x="4696729" y="1086738"/>
            <a:ext cx="2874248" cy="646331"/>
          </a:xfrm>
          <a:prstGeom prst="rect">
            <a:avLst/>
          </a:prstGeom>
          <a:noFill/>
        </p:spPr>
        <p:txBody>
          <a:bodyPr wrap="none" rtlCol="0">
            <a:spAutoFit/>
          </a:bodyPr>
          <a:lstStyle/>
          <a:p>
            <a:r>
              <a:rPr lang="en-GB" sz="3600" dirty="0"/>
              <a:t>Do you agree?</a:t>
            </a:r>
          </a:p>
        </p:txBody>
      </p:sp>
    </p:spTree>
    <p:extLst>
      <p:ext uri="{BB962C8B-B14F-4D97-AF65-F5344CB8AC3E}">
        <p14:creationId xmlns:p14="http://schemas.microsoft.com/office/powerpoint/2010/main" val="2464426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7EECFC-D4B3-4139-9D53-8CBE8FEBF105}"/>
              </a:ext>
            </a:extLst>
          </p:cNvPr>
          <p:cNvSpPr txBox="1">
            <a:spLocks/>
          </p:cNvSpPr>
          <p:nvPr/>
        </p:nvSpPr>
        <p:spPr>
          <a:xfrm>
            <a:off x="551935" y="566720"/>
            <a:ext cx="11223298" cy="566724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pSp>
        <p:nvGrpSpPr>
          <p:cNvPr id="5" name="Group 4">
            <a:extLst>
              <a:ext uri="{FF2B5EF4-FFF2-40B4-BE49-F238E27FC236}">
                <a16:creationId xmlns:a16="http://schemas.microsoft.com/office/drawing/2014/main" id="{516DDBC8-047D-44A3-B828-A48C360DAEF2}"/>
              </a:ext>
            </a:extLst>
          </p:cNvPr>
          <p:cNvGrpSpPr/>
          <p:nvPr/>
        </p:nvGrpSpPr>
        <p:grpSpPr>
          <a:xfrm>
            <a:off x="1044633" y="2733772"/>
            <a:ext cx="9739629" cy="695227"/>
            <a:chOff x="838200" y="2280658"/>
            <a:chExt cx="9568415" cy="584462"/>
          </a:xfrm>
        </p:grpSpPr>
        <p:sp>
          <p:nvSpPr>
            <p:cNvPr id="6" name="Rectangle 5">
              <a:extLst>
                <a:ext uri="{FF2B5EF4-FFF2-40B4-BE49-F238E27FC236}">
                  <a16:creationId xmlns:a16="http://schemas.microsoft.com/office/drawing/2014/main" id="{8A726291-1F04-4B09-B465-32790BB596A8}"/>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130ACFE-3FF8-48CF-A8D2-A9EB1EFEABDD}"/>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93C6CF8-AD27-44D3-8F61-3D079B15F67A}"/>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51C23B-4A33-435B-94ED-3064417D277A}"/>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60E2962-26DD-4BB2-9E20-5274153C5005}"/>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8EEE17-947D-4C4A-8F72-E2B14D1B9BF7}"/>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E82071B-67AE-4473-893D-166D1FA735D4}"/>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FF60D4D-0498-442D-A40E-3EE590AECCB8}"/>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57A8F53-7099-4D0D-8E20-7000759450FB}"/>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D13F66F-5352-4E15-8FA4-4651D5BDB5C4}"/>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1A4DD52B-DF85-4AF3-9D82-2AC9AF74EC51}"/>
              </a:ext>
            </a:extLst>
          </p:cNvPr>
          <p:cNvGrpSpPr/>
          <p:nvPr/>
        </p:nvGrpSpPr>
        <p:grpSpPr>
          <a:xfrm>
            <a:off x="7739406" y="4402318"/>
            <a:ext cx="3549677" cy="1576812"/>
            <a:chOff x="8620812" y="2798094"/>
            <a:chExt cx="1611982" cy="927692"/>
          </a:xfrm>
        </p:grpSpPr>
        <p:sp>
          <p:nvSpPr>
            <p:cNvPr id="17" name="Rectangle: Rounded Corners 16">
              <a:extLst>
                <a:ext uri="{FF2B5EF4-FFF2-40B4-BE49-F238E27FC236}">
                  <a16:creationId xmlns:a16="http://schemas.microsoft.com/office/drawing/2014/main" id="{BB5A0964-1BBB-41A0-88EE-625A46F5CA2B}"/>
                </a:ext>
              </a:extLst>
            </p:cNvPr>
            <p:cNvSpPr/>
            <p:nvPr/>
          </p:nvSpPr>
          <p:spPr>
            <a:xfrm>
              <a:off x="8620812" y="2798094"/>
              <a:ext cx="1611982" cy="927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90FD650-1D4B-4DDC-B8D6-909550F7CD79}"/>
                </a:ext>
              </a:extLst>
            </p:cNvPr>
            <p:cNvSpPr txBox="1"/>
            <p:nvPr/>
          </p:nvSpPr>
          <p:spPr>
            <a:xfrm>
              <a:off x="8719792" y="2981273"/>
              <a:ext cx="1414021" cy="561334"/>
            </a:xfrm>
            <a:prstGeom prst="rect">
              <a:avLst/>
            </a:prstGeom>
            <a:noFill/>
          </p:spPr>
          <p:txBody>
            <a:bodyPr wrap="square" rtlCol="0">
              <a:spAutoFit/>
            </a:bodyPr>
            <a:lstStyle/>
            <a:p>
              <a:pPr algn="ctr"/>
              <a:r>
                <a:rPr lang="en-GB" sz="2800">
                  <a:solidFill>
                    <a:schemeClr val="bg1"/>
                  </a:solidFill>
                </a:rPr>
                <a:t>What would come next?</a:t>
              </a:r>
            </a:p>
          </p:txBody>
        </p:sp>
      </p:grpSp>
      <p:pic>
        <p:nvPicPr>
          <p:cNvPr id="19" name="Content Placeholder 5">
            <a:extLst>
              <a:ext uri="{FF2B5EF4-FFF2-40B4-BE49-F238E27FC236}">
                <a16:creationId xmlns:a16="http://schemas.microsoft.com/office/drawing/2014/main" id="{EC5AA519-4939-45A9-97F5-0E28C6182B3B}"/>
              </a:ext>
            </a:extLst>
          </p:cNvPr>
          <p:cNvPicPr>
            <a:picLocks noChangeAspect="1"/>
          </p:cNvPicPr>
          <p:nvPr/>
        </p:nvPicPr>
        <p:blipFill>
          <a:blip r:embed="rId2"/>
          <a:stretch>
            <a:fillRect/>
          </a:stretch>
        </p:blipFill>
        <p:spPr>
          <a:xfrm>
            <a:off x="6302902" y="4540607"/>
            <a:ext cx="1218543" cy="1300233"/>
          </a:xfrm>
          <a:prstGeom prst="rect">
            <a:avLst/>
          </a:prstGeom>
        </p:spPr>
      </p:pic>
      <p:sp>
        <p:nvSpPr>
          <p:cNvPr id="3" name="TextBox 2">
            <a:extLst>
              <a:ext uri="{FF2B5EF4-FFF2-40B4-BE49-F238E27FC236}">
                <a16:creationId xmlns:a16="http://schemas.microsoft.com/office/drawing/2014/main" id="{AB4558EB-5676-4AB2-B57C-48FD33EE9760}"/>
              </a:ext>
            </a:extLst>
          </p:cNvPr>
          <p:cNvSpPr txBox="1"/>
          <p:nvPr/>
        </p:nvSpPr>
        <p:spPr>
          <a:xfrm>
            <a:off x="1330294" y="2880084"/>
            <a:ext cx="9531411" cy="369332"/>
          </a:xfrm>
          <a:prstGeom prst="rect">
            <a:avLst/>
          </a:prstGeom>
          <a:noFill/>
        </p:spPr>
        <p:txBody>
          <a:bodyPr wrap="square" rtlCol="0">
            <a:spAutoFit/>
          </a:bodyPr>
          <a:lstStyle/>
          <a:p>
            <a:r>
              <a:rPr lang="en-GB"/>
              <a:t>0.1	   0.2	    0.3	    0.4	     0.5	      0.6	       0.7	        0.8	         0.9</a:t>
            </a:r>
          </a:p>
        </p:txBody>
      </p:sp>
      <p:pic>
        <p:nvPicPr>
          <p:cNvPr id="22" name="Picture 21" descr="A picture containing whistle, bin&#10;&#10;Description automatically generated">
            <a:extLst>
              <a:ext uri="{FF2B5EF4-FFF2-40B4-BE49-F238E27FC236}">
                <a16:creationId xmlns:a16="http://schemas.microsoft.com/office/drawing/2014/main" id="{3F35059D-77CC-79D1-6B09-F10E338B9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23" name="Picture 22" descr="Logo&#10;&#10;Description automatically generated">
            <a:extLst>
              <a:ext uri="{FF2B5EF4-FFF2-40B4-BE49-F238E27FC236}">
                <a16:creationId xmlns:a16="http://schemas.microsoft.com/office/drawing/2014/main" id="{CA5C0ABF-6544-4CC4-8293-B4534CC08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spTree>
    <p:extLst>
      <p:ext uri="{BB962C8B-B14F-4D97-AF65-F5344CB8AC3E}">
        <p14:creationId xmlns:p14="http://schemas.microsoft.com/office/powerpoint/2010/main" val="406833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7EECFC-D4B3-4139-9D53-8CBE8FEBF105}"/>
              </a:ext>
            </a:extLst>
          </p:cNvPr>
          <p:cNvSpPr txBox="1">
            <a:spLocks/>
          </p:cNvSpPr>
          <p:nvPr/>
        </p:nvSpPr>
        <p:spPr>
          <a:xfrm>
            <a:off x="523401" y="1017161"/>
            <a:ext cx="10801865" cy="5170146"/>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pSp>
        <p:nvGrpSpPr>
          <p:cNvPr id="5" name="Group 4">
            <a:extLst>
              <a:ext uri="{FF2B5EF4-FFF2-40B4-BE49-F238E27FC236}">
                <a16:creationId xmlns:a16="http://schemas.microsoft.com/office/drawing/2014/main" id="{516DDBC8-047D-44A3-B828-A48C360DAEF2}"/>
              </a:ext>
            </a:extLst>
          </p:cNvPr>
          <p:cNvGrpSpPr/>
          <p:nvPr/>
        </p:nvGrpSpPr>
        <p:grpSpPr>
          <a:xfrm>
            <a:off x="1044633" y="2733772"/>
            <a:ext cx="9739629" cy="695227"/>
            <a:chOff x="838200" y="2280658"/>
            <a:chExt cx="9568415" cy="584462"/>
          </a:xfrm>
        </p:grpSpPr>
        <p:sp>
          <p:nvSpPr>
            <p:cNvPr id="6" name="Rectangle 5">
              <a:extLst>
                <a:ext uri="{FF2B5EF4-FFF2-40B4-BE49-F238E27FC236}">
                  <a16:creationId xmlns:a16="http://schemas.microsoft.com/office/drawing/2014/main" id="{8A726291-1F04-4B09-B465-32790BB596A8}"/>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130ACFE-3FF8-48CF-A8D2-A9EB1EFEABDD}"/>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93C6CF8-AD27-44D3-8F61-3D079B15F67A}"/>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51C23B-4A33-435B-94ED-3064417D277A}"/>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60E2962-26DD-4BB2-9E20-5274153C5005}"/>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8EEE17-947D-4C4A-8F72-E2B14D1B9BF7}"/>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E82071B-67AE-4473-893D-166D1FA735D4}"/>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FF60D4D-0498-442D-A40E-3EE590AECCB8}"/>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57A8F53-7099-4D0D-8E20-7000759450FB}"/>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D13F66F-5352-4E15-8FA4-4651D5BDB5C4}"/>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AB4558EB-5676-4AB2-B57C-48FD33EE9760}"/>
              </a:ext>
            </a:extLst>
          </p:cNvPr>
          <p:cNvSpPr txBox="1"/>
          <p:nvPr/>
        </p:nvSpPr>
        <p:spPr>
          <a:xfrm>
            <a:off x="1330294" y="2880084"/>
            <a:ext cx="9531411" cy="369332"/>
          </a:xfrm>
          <a:prstGeom prst="rect">
            <a:avLst/>
          </a:prstGeom>
          <a:noFill/>
        </p:spPr>
        <p:txBody>
          <a:bodyPr wrap="square" rtlCol="0">
            <a:spAutoFit/>
          </a:bodyPr>
          <a:lstStyle/>
          <a:p>
            <a:r>
              <a:rPr lang="en-GB"/>
              <a:t>0.1	   0.2	    0.3	    0.4	     0.5	      0.6	       0.7	        0.8	         0.9	           1</a:t>
            </a:r>
          </a:p>
        </p:txBody>
      </p:sp>
      <p:grpSp>
        <p:nvGrpSpPr>
          <p:cNvPr id="16" name="Group 15">
            <a:extLst>
              <a:ext uri="{FF2B5EF4-FFF2-40B4-BE49-F238E27FC236}">
                <a16:creationId xmlns:a16="http://schemas.microsoft.com/office/drawing/2014/main" id="{B7FB1EA2-E01A-4202-BA73-0B1647D21341}"/>
              </a:ext>
            </a:extLst>
          </p:cNvPr>
          <p:cNvGrpSpPr/>
          <p:nvPr/>
        </p:nvGrpSpPr>
        <p:grpSpPr>
          <a:xfrm>
            <a:off x="7739406" y="4402318"/>
            <a:ext cx="3549677" cy="1576812"/>
            <a:chOff x="8620812" y="2798094"/>
            <a:chExt cx="1611982" cy="927692"/>
          </a:xfrm>
        </p:grpSpPr>
        <p:sp>
          <p:nvSpPr>
            <p:cNvPr id="17" name="Rectangle: Rounded Corners 16">
              <a:extLst>
                <a:ext uri="{FF2B5EF4-FFF2-40B4-BE49-F238E27FC236}">
                  <a16:creationId xmlns:a16="http://schemas.microsoft.com/office/drawing/2014/main" id="{690C4BFE-E7C6-442C-BE73-09C84A863FF3}"/>
                </a:ext>
              </a:extLst>
            </p:cNvPr>
            <p:cNvSpPr/>
            <p:nvPr/>
          </p:nvSpPr>
          <p:spPr>
            <a:xfrm>
              <a:off x="8620812" y="2798094"/>
              <a:ext cx="1611982" cy="927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5E4F6E6-B454-4141-8ED6-777D1E31B103}"/>
                </a:ext>
              </a:extLst>
            </p:cNvPr>
            <p:cNvSpPr txBox="1"/>
            <p:nvPr/>
          </p:nvSpPr>
          <p:spPr>
            <a:xfrm>
              <a:off x="8719792" y="2981273"/>
              <a:ext cx="1414021" cy="561334"/>
            </a:xfrm>
            <a:prstGeom prst="rect">
              <a:avLst/>
            </a:prstGeom>
            <a:noFill/>
          </p:spPr>
          <p:txBody>
            <a:bodyPr wrap="square" rtlCol="0">
              <a:spAutoFit/>
            </a:bodyPr>
            <a:lstStyle/>
            <a:p>
              <a:pPr algn="ctr"/>
              <a:r>
                <a:rPr lang="en-GB" sz="2800">
                  <a:solidFill>
                    <a:schemeClr val="bg1"/>
                  </a:solidFill>
                </a:rPr>
                <a:t>Which is larger 0.7 or 0.8?</a:t>
              </a:r>
            </a:p>
          </p:txBody>
        </p:sp>
      </p:grpSp>
      <p:pic>
        <p:nvPicPr>
          <p:cNvPr id="19" name="Content Placeholder 5">
            <a:extLst>
              <a:ext uri="{FF2B5EF4-FFF2-40B4-BE49-F238E27FC236}">
                <a16:creationId xmlns:a16="http://schemas.microsoft.com/office/drawing/2014/main" id="{288C3E7A-5346-4D33-BAA7-32065571A4DB}"/>
              </a:ext>
            </a:extLst>
          </p:cNvPr>
          <p:cNvPicPr>
            <a:picLocks noChangeAspect="1"/>
          </p:cNvPicPr>
          <p:nvPr/>
        </p:nvPicPr>
        <p:blipFill>
          <a:blip r:embed="rId2"/>
          <a:stretch>
            <a:fillRect/>
          </a:stretch>
        </p:blipFill>
        <p:spPr>
          <a:xfrm>
            <a:off x="6302902" y="4540607"/>
            <a:ext cx="1218543" cy="1300233"/>
          </a:xfrm>
          <a:prstGeom prst="rect">
            <a:avLst/>
          </a:prstGeom>
        </p:spPr>
      </p:pic>
      <p:pic>
        <p:nvPicPr>
          <p:cNvPr id="22" name="Picture 21" descr="A picture containing whistle, bin&#10;&#10;Description automatically generated">
            <a:extLst>
              <a:ext uri="{FF2B5EF4-FFF2-40B4-BE49-F238E27FC236}">
                <a16:creationId xmlns:a16="http://schemas.microsoft.com/office/drawing/2014/main" id="{638A66CC-A481-BD8F-A8F0-3A5419CBE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23" name="Picture 22" descr="Logo&#10;&#10;Description automatically generated">
            <a:extLst>
              <a:ext uri="{FF2B5EF4-FFF2-40B4-BE49-F238E27FC236}">
                <a16:creationId xmlns:a16="http://schemas.microsoft.com/office/drawing/2014/main" id="{12E86433-E572-85F7-0671-B46D5DE91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19059"/>
            <a:ext cx="1674159" cy="501007"/>
          </a:xfrm>
          <a:prstGeom prst="rect">
            <a:avLst/>
          </a:prstGeom>
        </p:spPr>
      </p:pic>
    </p:spTree>
    <p:extLst>
      <p:ext uri="{BB962C8B-B14F-4D97-AF65-F5344CB8AC3E}">
        <p14:creationId xmlns:p14="http://schemas.microsoft.com/office/powerpoint/2010/main" val="416658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E447F-6ACE-423B-A3D2-9E9B8D572137}"/>
              </a:ext>
            </a:extLst>
          </p:cNvPr>
          <p:cNvSpPr txBox="1">
            <a:spLocks/>
          </p:cNvSpPr>
          <p:nvPr/>
        </p:nvSpPr>
        <p:spPr>
          <a:xfrm>
            <a:off x="311085" y="889496"/>
            <a:ext cx="11538408" cy="5690413"/>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5" name="TextBox 4">
            <a:extLst>
              <a:ext uri="{FF2B5EF4-FFF2-40B4-BE49-F238E27FC236}">
                <a16:creationId xmlns:a16="http://schemas.microsoft.com/office/drawing/2014/main" id="{264A275F-BD1D-46DE-A8F1-5E55E2239728}"/>
              </a:ext>
            </a:extLst>
          </p:cNvPr>
          <p:cNvSpPr txBox="1"/>
          <p:nvPr/>
        </p:nvSpPr>
        <p:spPr>
          <a:xfrm>
            <a:off x="669303" y="2083324"/>
            <a:ext cx="10853394" cy="523220"/>
          </a:xfrm>
          <a:prstGeom prst="rect">
            <a:avLst/>
          </a:prstGeom>
          <a:noFill/>
        </p:spPr>
        <p:txBody>
          <a:bodyPr wrap="square" rtlCol="0">
            <a:spAutoFit/>
          </a:bodyPr>
          <a:lstStyle/>
          <a:p>
            <a:r>
              <a:rPr lang="en-GB" sz="2800"/>
              <a:t>Fractions and decimals are both parts of a whole represented differently.</a:t>
            </a:r>
          </a:p>
        </p:txBody>
      </p:sp>
      <p:sp>
        <p:nvSpPr>
          <p:cNvPr id="6" name="Rectangle 5">
            <a:extLst>
              <a:ext uri="{FF2B5EF4-FFF2-40B4-BE49-F238E27FC236}">
                <a16:creationId xmlns:a16="http://schemas.microsoft.com/office/drawing/2014/main" id="{78DECBA0-6E4D-4B9F-846F-8C782D3DB433}"/>
              </a:ext>
            </a:extLst>
          </p:cNvPr>
          <p:cNvSpPr/>
          <p:nvPr/>
        </p:nvSpPr>
        <p:spPr>
          <a:xfrm>
            <a:off x="4039591" y="3769327"/>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E0953F2-0CFA-43F9-88F3-55CDB2FB3A56}"/>
              </a:ext>
            </a:extLst>
          </p:cNvPr>
          <p:cNvSpPr/>
          <p:nvPr/>
        </p:nvSpPr>
        <p:spPr>
          <a:xfrm>
            <a:off x="3554043" y="2965827"/>
            <a:ext cx="4548429" cy="499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49EABA2-7749-45F7-8115-78B4272A7131}"/>
              </a:ext>
            </a:extLst>
          </p:cNvPr>
          <p:cNvSpPr/>
          <p:nvPr/>
        </p:nvSpPr>
        <p:spPr>
          <a:xfrm>
            <a:off x="8436990" y="2965827"/>
            <a:ext cx="1564849" cy="463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DF63DC4-DBE9-4061-9FA6-78108AE78658}"/>
              </a:ext>
            </a:extLst>
          </p:cNvPr>
          <p:cNvSpPr txBox="1"/>
          <p:nvPr/>
        </p:nvSpPr>
        <p:spPr>
          <a:xfrm>
            <a:off x="8781067" y="3012747"/>
            <a:ext cx="1300899" cy="369332"/>
          </a:xfrm>
          <a:prstGeom prst="rect">
            <a:avLst/>
          </a:prstGeom>
          <a:noFill/>
        </p:spPr>
        <p:txBody>
          <a:bodyPr wrap="square" rtlCol="0">
            <a:spAutoFit/>
          </a:bodyPr>
          <a:lstStyle/>
          <a:p>
            <a:r>
              <a:rPr lang="en-GB">
                <a:solidFill>
                  <a:schemeClr val="bg1"/>
                </a:solidFill>
              </a:rPr>
              <a:t>1 whole</a:t>
            </a:r>
          </a:p>
        </p:txBody>
      </p:sp>
      <p:sp>
        <p:nvSpPr>
          <p:cNvPr id="12" name="Rectangle: Rounded Corners 11">
            <a:extLst>
              <a:ext uri="{FF2B5EF4-FFF2-40B4-BE49-F238E27FC236}">
                <a16:creationId xmlns:a16="http://schemas.microsoft.com/office/drawing/2014/main" id="{6497A8FA-AAD2-474A-866B-23087CC1381D}"/>
              </a:ext>
            </a:extLst>
          </p:cNvPr>
          <p:cNvSpPr/>
          <p:nvPr/>
        </p:nvSpPr>
        <p:spPr>
          <a:xfrm>
            <a:off x="1923068" y="5241303"/>
            <a:ext cx="1291472" cy="857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7715D7D-792D-4901-80D8-7CB527726BCD}"/>
              </a:ext>
            </a:extLst>
          </p:cNvPr>
          <p:cNvSpPr/>
          <p:nvPr/>
        </p:nvSpPr>
        <p:spPr>
          <a:xfrm>
            <a:off x="5176885" y="5257783"/>
            <a:ext cx="1291472" cy="857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358FE00-0504-4EF5-9985-39F3DC89AB7A}"/>
              </a:ext>
            </a:extLst>
          </p:cNvPr>
          <p:cNvSpPr txBox="1"/>
          <p:nvPr/>
        </p:nvSpPr>
        <p:spPr>
          <a:xfrm>
            <a:off x="2210585" y="5408612"/>
            <a:ext cx="904973" cy="523220"/>
          </a:xfrm>
          <a:prstGeom prst="rect">
            <a:avLst/>
          </a:prstGeom>
          <a:noFill/>
        </p:spPr>
        <p:txBody>
          <a:bodyPr wrap="square" rtlCol="0">
            <a:spAutoFit/>
          </a:bodyPr>
          <a:lstStyle/>
          <a:p>
            <a:r>
              <a:rPr lang="en-GB" sz="2800">
                <a:solidFill>
                  <a:schemeClr val="bg1"/>
                </a:solidFill>
              </a:rPr>
              <a:t>0.1</a:t>
            </a:r>
          </a:p>
        </p:txBody>
      </p:sp>
      <p:sp>
        <p:nvSpPr>
          <p:cNvPr id="15" name="TextBox 14">
            <a:extLst>
              <a:ext uri="{FF2B5EF4-FFF2-40B4-BE49-F238E27FC236}">
                <a16:creationId xmlns:a16="http://schemas.microsoft.com/office/drawing/2014/main" id="{1E62FCCA-5F14-4CC6-BA64-36E9FB3FD532}"/>
              </a:ext>
            </a:extLst>
          </p:cNvPr>
          <p:cNvSpPr txBox="1"/>
          <p:nvPr/>
        </p:nvSpPr>
        <p:spPr>
          <a:xfrm>
            <a:off x="5411669" y="5408612"/>
            <a:ext cx="904973" cy="523220"/>
          </a:xfrm>
          <a:prstGeom prst="rect">
            <a:avLst/>
          </a:prstGeom>
          <a:noFill/>
        </p:spPr>
        <p:txBody>
          <a:bodyPr wrap="square" rtlCol="0">
            <a:spAutoFit/>
          </a:bodyPr>
          <a:lstStyle/>
          <a:p>
            <a:r>
              <a:rPr lang="en-GB" sz="2800">
                <a:solidFill>
                  <a:schemeClr val="bg1"/>
                </a:solidFill>
              </a:rPr>
              <a:t>1/10</a:t>
            </a:r>
          </a:p>
        </p:txBody>
      </p:sp>
      <p:cxnSp>
        <p:nvCxnSpPr>
          <p:cNvPr id="17" name="Straight Arrow Connector 16">
            <a:extLst>
              <a:ext uri="{FF2B5EF4-FFF2-40B4-BE49-F238E27FC236}">
                <a16:creationId xmlns:a16="http://schemas.microsoft.com/office/drawing/2014/main" id="{5E395E4B-68A8-4B39-B607-3A94B86B2C99}"/>
              </a:ext>
            </a:extLst>
          </p:cNvPr>
          <p:cNvCxnSpPr/>
          <p:nvPr/>
        </p:nvCxnSpPr>
        <p:spPr>
          <a:xfrm flipH="1">
            <a:off x="2748050" y="4294026"/>
            <a:ext cx="1032236" cy="81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171E52A-09DC-4672-AC9E-2D2320A45ABB}"/>
              </a:ext>
            </a:extLst>
          </p:cNvPr>
          <p:cNvCxnSpPr>
            <a:cxnSpLocks/>
          </p:cNvCxnSpPr>
          <p:nvPr/>
        </p:nvCxnSpPr>
        <p:spPr>
          <a:xfrm>
            <a:off x="4675967" y="4294026"/>
            <a:ext cx="961262" cy="81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12E956A-F21E-4024-8C46-257CCE799D8F}"/>
              </a:ext>
            </a:extLst>
          </p:cNvPr>
          <p:cNvSpPr txBox="1"/>
          <p:nvPr/>
        </p:nvSpPr>
        <p:spPr>
          <a:xfrm>
            <a:off x="4072653" y="5408612"/>
            <a:ext cx="838848" cy="523220"/>
          </a:xfrm>
          <a:prstGeom prst="rect">
            <a:avLst/>
          </a:prstGeom>
          <a:noFill/>
        </p:spPr>
        <p:txBody>
          <a:bodyPr wrap="square" rtlCol="0">
            <a:spAutoFit/>
          </a:bodyPr>
          <a:lstStyle/>
          <a:p>
            <a:r>
              <a:rPr lang="en-GB" sz="2800"/>
              <a:t>=</a:t>
            </a:r>
          </a:p>
        </p:txBody>
      </p:sp>
      <p:pic>
        <p:nvPicPr>
          <p:cNvPr id="16" name="Picture 15" descr="A picture containing whistle, bin&#10;&#10;Description automatically generated">
            <a:extLst>
              <a:ext uri="{FF2B5EF4-FFF2-40B4-BE49-F238E27FC236}">
                <a16:creationId xmlns:a16="http://schemas.microsoft.com/office/drawing/2014/main" id="{5B73ADF2-2463-2065-8923-4FF53AEE2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8" name="Picture 17" descr="Logo&#10;&#10;Description automatically generated">
            <a:extLst>
              <a:ext uri="{FF2B5EF4-FFF2-40B4-BE49-F238E27FC236}">
                <a16:creationId xmlns:a16="http://schemas.microsoft.com/office/drawing/2014/main" id="{C143FD3C-3873-CD62-1458-5025DB5A9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54" y="19059"/>
            <a:ext cx="1674159" cy="501007"/>
          </a:xfrm>
          <a:prstGeom prst="rect">
            <a:avLst/>
          </a:prstGeom>
        </p:spPr>
      </p:pic>
    </p:spTree>
    <p:extLst>
      <p:ext uri="{BB962C8B-B14F-4D97-AF65-F5344CB8AC3E}">
        <p14:creationId xmlns:p14="http://schemas.microsoft.com/office/powerpoint/2010/main" val="391605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223935" y="746449"/>
            <a:ext cx="11578424" cy="5795753"/>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3" name="Table 2">
            <a:extLst>
              <a:ext uri="{FF2B5EF4-FFF2-40B4-BE49-F238E27FC236}">
                <a16:creationId xmlns:a16="http://schemas.microsoft.com/office/drawing/2014/main" id="{193E3F0C-EB32-4792-AD40-40A9BB2B91F5}"/>
              </a:ext>
            </a:extLst>
          </p:cNvPr>
          <p:cNvGraphicFramePr>
            <a:graphicFrameLocks noGrp="1"/>
          </p:cNvGraphicFramePr>
          <p:nvPr/>
        </p:nvGraphicFramePr>
        <p:xfrm>
          <a:off x="881930" y="2001712"/>
          <a:ext cx="10015458" cy="2174362"/>
        </p:xfrm>
        <a:graphic>
          <a:graphicData uri="http://schemas.openxmlformats.org/drawingml/2006/table">
            <a:tbl>
              <a:tblPr firstRow="1" bandRow="1">
                <a:tableStyleId>{5C22544A-7EE6-4342-B048-85BDC9FD1C3A}</a:tableStyleId>
              </a:tblPr>
              <a:tblGrid>
                <a:gridCol w="1669243">
                  <a:extLst>
                    <a:ext uri="{9D8B030D-6E8A-4147-A177-3AD203B41FA5}">
                      <a16:colId xmlns:a16="http://schemas.microsoft.com/office/drawing/2014/main" val="3017455024"/>
                    </a:ext>
                  </a:extLst>
                </a:gridCol>
                <a:gridCol w="1669243">
                  <a:extLst>
                    <a:ext uri="{9D8B030D-6E8A-4147-A177-3AD203B41FA5}">
                      <a16:colId xmlns:a16="http://schemas.microsoft.com/office/drawing/2014/main" val="411058238"/>
                    </a:ext>
                  </a:extLst>
                </a:gridCol>
                <a:gridCol w="1669243">
                  <a:extLst>
                    <a:ext uri="{9D8B030D-6E8A-4147-A177-3AD203B41FA5}">
                      <a16:colId xmlns:a16="http://schemas.microsoft.com/office/drawing/2014/main" val="2327806545"/>
                    </a:ext>
                  </a:extLst>
                </a:gridCol>
                <a:gridCol w="1669243">
                  <a:extLst>
                    <a:ext uri="{9D8B030D-6E8A-4147-A177-3AD203B41FA5}">
                      <a16:colId xmlns:a16="http://schemas.microsoft.com/office/drawing/2014/main" val="4240854316"/>
                    </a:ext>
                  </a:extLst>
                </a:gridCol>
                <a:gridCol w="1669243">
                  <a:extLst>
                    <a:ext uri="{9D8B030D-6E8A-4147-A177-3AD203B41FA5}">
                      <a16:colId xmlns:a16="http://schemas.microsoft.com/office/drawing/2014/main" val="2096630427"/>
                    </a:ext>
                  </a:extLst>
                </a:gridCol>
                <a:gridCol w="1669243">
                  <a:extLst>
                    <a:ext uri="{9D8B030D-6E8A-4147-A177-3AD203B41FA5}">
                      <a16:colId xmlns:a16="http://schemas.microsoft.com/office/drawing/2014/main" val="4196792014"/>
                    </a:ext>
                  </a:extLst>
                </a:gridCol>
              </a:tblGrid>
              <a:tr h="370840">
                <a:tc>
                  <a:txBody>
                    <a:bodyPr/>
                    <a:lstStyle/>
                    <a:p>
                      <a:pPr algn="ctr"/>
                      <a:r>
                        <a:rPr lang="en-GB"/>
                        <a:t>Thousands</a:t>
                      </a:r>
                    </a:p>
                  </a:txBody>
                  <a:tcPr/>
                </a:tc>
                <a:tc>
                  <a:txBody>
                    <a:bodyPr/>
                    <a:lstStyle/>
                    <a:p>
                      <a:pPr algn="ctr"/>
                      <a:r>
                        <a:rPr lang="en-GB"/>
                        <a:t>Hundreds</a:t>
                      </a:r>
                    </a:p>
                  </a:txBody>
                  <a:tcPr/>
                </a:tc>
                <a:tc>
                  <a:txBody>
                    <a:bodyPr/>
                    <a:lstStyle/>
                    <a:p>
                      <a:pPr algn="ctr"/>
                      <a:r>
                        <a:rPr lang="en-GB"/>
                        <a:t>Tens</a:t>
                      </a:r>
                    </a:p>
                  </a:txBody>
                  <a:tcPr/>
                </a:tc>
                <a:tc>
                  <a:txBody>
                    <a:bodyPr/>
                    <a:lstStyle/>
                    <a:p>
                      <a:pPr algn="ctr"/>
                      <a:r>
                        <a:rPr lang="en-GB"/>
                        <a:t>Ones</a:t>
                      </a:r>
                    </a:p>
                  </a:txBody>
                  <a:tcPr/>
                </a:tc>
                <a:tc>
                  <a:txBody>
                    <a:bodyPr/>
                    <a:lstStyle/>
                    <a:p>
                      <a:pPr algn="ctr"/>
                      <a:r>
                        <a:rPr lang="en-GB"/>
                        <a:t>.</a:t>
                      </a:r>
                    </a:p>
                  </a:txBody>
                  <a:tcPr/>
                </a:tc>
                <a:tc>
                  <a:txBody>
                    <a:bodyPr/>
                    <a:lstStyle/>
                    <a:p>
                      <a:pPr algn="ctr"/>
                      <a:r>
                        <a:rPr lang="en-GB"/>
                        <a:t>1/10</a:t>
                      </a:r>
                    </a:p>
                  </a:txBody>
                  <a:tcPr/>
                </a:tc>
                <a:extLst>
                  <a:ext uri="{0D108BD9-81ED-4DB2-BD59-A6C34878D82A}">
                    <a16:rowId xmlns:a16="http://schemas.microsoft.com/office/drawing/2014/main" val="1515953617"/>
                  </a:ext>
                </a:extLst>
              </a:tr>
              <a:tr h="18035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24734126"/>
                  </a:ext>
                </a:extLst>
              </a:tr>
            </a:tbl>
          </a:graphicData>
        </a:graphic>
      </p:graphicFrame>
      <p:grpSp>
        <p:nvGrpSpPr>
          <p:cNvPr id="11" name="Group 10">
            <a:extLst>
              <a:ext uri="{FF2B5EF4-FFF2-40B4-BE49-F238E27FC236}">
                <a16:creationId xmlns:a16="http://schemas.microsoft.com/office/drawing/2014/main" id="{11863977-FB0F-46D5-88B3-6784A842C311}"/>
              </a:ext>
            </a:extLst>
          </p:cNvPr>
          <p:cNvGrpSpPr/>
          <p:nvPr/>
        </p:nvGrpSpPr>
        <p:grpSpPr>
          <a:xfrm>
            <a:off x="3036798" y="4505001"/>
            <a:ext cx="3829153" cy="1527617"/>
            <a:chOff x="8620812" y="2798094"/>
            <a:chExt cx="1611982" cy="927692"/>
          </a:xfrm>
          <a:solidFill>
            <a:schemeClr val="bg1"/>
          </a:solidFill>
        </p:grpSpPr>
        <p:sp>
          <p:nvSpPr>
            <p:cNvPr id="12" name="Rectangle: Rounded Corners 11">
              <a:extLst>
                <a:ext uri="{FF2B5EF4-FFF2-40B4-BE49-F238E27FC236}">
                  <a16:creationId xmlns:a16="http://schemas.microsoft.com/office/drawing/2014/main" id="{732EC5EE-E4E8-4C0A-BE01-7DF67BDCAFFE}"/>
                </a:ext>
              </a:extLst>
            </p:cNvPr>
            <p:cNvSpPr/>
            <p:nvPr/>
          </p:nvSpPr>
          <p:spPr>
            <a:xfrm>
              <a:off x="8620812" y="2798094"/>
              <a:ext cx="1611982" cy="92769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EFAD52D-F2C5-482C-BEF6-05C80061FF99}"/>
                </a:ext>
              </a:extLst>
            </p:cNvPr>
            <p:cNvSpPr txBox="1"/>
            <p:nvPr/>
          </p:nvSpPr>
          <p:spPr>
            <a:xfrm>
              <a:off x="8719793" y="2938775"/>
              <a:ext cx="1414021" cy="392504"/>
            </a:xfrm>
            <a:prstGeom prst="rect">
              <a:avLst/>
            </a:prstGeom>
            <a:grpFill/>
          </p:spPr>
          <p:txBody>
            <a:bodyPr wrap="square" rtlCol="0">
              <a:spAutoFit/>
            </a:bodyPr>
            <a:lstStyle/>
            <a:p>
              <a:pPr algn="ctr"/>
              <a:r>
                <a:rPr lang="en-GB"/>
                <a:t>How could I write this using numerals?</a:t>
              </a:r>
            </a:p>
          </p:txBody>
        </p:sp>
      </p:grpSp>
      <p:sp>
        <p:nvSpPr>
          <p:cNvPr id="9" name="Rectangle 8">
            <a:extLst>
              <a:ext uri="{FF2B5EF4-FFF2-40B4-BE49-F238E27FC236}">
                <a16:creationId xmlns:a16="http://schemas.microsoft.com/office/drawing/2014/main" id="{5718C9C7-53F5-4F43-BA69-731EC9011AF6}"/>
              </a:ext>
            </a:extLst>
          </p:cNvPr>
          <p:cNvSpPr/>
          <p:nvPr/>
        </p:nvSpPr>
        <p:spPr>
          <a:xfrm>
            <a:off x="2104135" y="4919942"/>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E904CBF-4C3E-4387-B018-0A1E8AA58A6F}"/>
              </a:ext>
            </a:extLst>
          </p:cNvPr>
          <p:cNvSpPr/>
          <p:nvPr/>
        </p:nvSpPr>
        <p:spPr>
          <a:xfrm>
            <a:off x="1486884" y="5316900"/>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CA0CF58-4E6C-4AFE-8C61-4AC94AEB714F}"/>
              </a:ext>
            </a:extLst>
          </p:cNvPr>
          <p:cNvSpPr/>
          <p:nvPr/>
        </p:nvSpPr>
        <p:spPr>
          <a:xfrm>
            <a:off x="927829" y="529333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AB9CC8-10E8-49C4-9514-A6B630245F16}"/>
              </a:ext>
            </a:extLst>
          </p:cNvPr>
          <p:cNvSpPr/>
          <p:nvPr/>
        </p:nvSpPr>
        <p:spPr>
          <a:xfrm>
            <a:off x="1477058" y="470410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AF10DBB-32E2-4072-9C72-A9E3A6D6505A}"/>
              </a:ext>
            </a:extLst>
          </p:cNvPr>
          <p:cNvSpPr/>
          <p:nvPr/>
        </p:nvSpPr>
        <p:spPr>
          <a:xfrm>
            <a:off x="927829" y="470410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5A4940-AA85-4BBF-BBF6-7B27580569D3}"/>
              </a:ext>
            </a:extLst>
          </p:cNvPr>
          <p:cNvSpPr/>
          <p:nvPr/>
        </p:nvSpPr>
        <p:spPr>
          <a:xfrm>
            <a:off x="2010605" y="579295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11E5E3B-969B-4142-AC58-C478AE1490C9}"/>
              </a:ext>
            </a:extLst>
          </p:cNvPr>
          <p:cNvSpPr/>
          <p:nvPr/>
        </p:nvSpPr>
        <p:spPr>
          <a:xfrm>
            <a:off x="4119574" y="5396901"/>
            <a:ext cx="1447154"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FFDE2917-EF1C-4439-AAA7-C1783CAEF72C}"/>
              </a:ext>
            </a:extLst>
          </p:cNvPr>
          <p:cNvGrpSpPr/>
          <p:nvPr/>
        </p:nvGrpSpPr>
        <p:grpSpPr>
          <a:xfrm>
            <a:off x="8851769" y="5099901"/>
            <a:ext cx="2865749" cy="1348033"/>
            <a:chOff x="10525716" y="2683773"/>
            <a:chExt cx="1611982" cy="927692"/>
          </a:xfrm>
        </p:grpSpPr>
        <p:sp>
          <p:nvSpPr>
            <p:cNvPr id="20" name="Rectangle: Rounded Corners 19">
              <a:extLst>
                <a:ext uri="{FF2B5EF4-FFF2-40B4-BE49-F238E27FC236}">
                  <a16:creationId xmlns:a16="http://schemas.microsoft.com/office/drawing/2014/main" id="{3C9C7E51-C5DA-4A07-892B-37C3BA7BBE46}"/>
                </a:ext>
              </a:extLst>
            </p:cNvPr>
            <p:cNvSpPr/>
            <p:nvPr/>
          </p:nvSpPr>
          <p:spPr>
            <a:xfrm>
              <a:off x="10525716" y="2683773"/>
              <a:ext cx="1611982" cy="927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6F9FB4E-D75F-4C8A-8B79-E6EDB726A4F8}"/>
                </a:ext>
              </a:extLst>
            </p:cNvPr>
            <p:cNvSpPr txBox="1"/>
            <p:nvPr/>
          </p:nvSpPr>
          <p:spPr>
            <a:xfrm>
              <a:off x="10596629" y="2800013"/>
              <a:ext cx="1414021" cy="636172"/>
            </a:xfrm>
            <a:prstGeom prst="rect">
              <a:avLst/>
            </a:prstGeom>
            <a:noFill/>
          </p:spPr>
          <p:txBody>
            <a:bodyPr wrap="square" rtlCol="0">
              <a:spAutoFit/>
            </a:bodyPr>
            <a:lstStyle/>
            <a:p>
              <a:pPr algn="ctr"/>
              <a:r>
                <a:rPr lang="en-GB">
                  <a:solidFill>
                    <a:schemeClr val="bg1"/>
                  </a:solidFill>
                </a:rPr>
                <a:t>How would I write this as a fraction?</a:t>
              </a:r>
            </a:p>
          </p:txBody>
        </p:sp>
      </p:grpSp>
      <p:pic>
        <p:nvPicPr>
          <p:cNvPr id="22" name="Picture 2" descr="Image result for wizard hat">
            <a:extLst>
              <a:ext uri="{FF2B5EF4-FFF2-40B4-BE49-F238E27FC236}">
                <a16:creationId xmlns:a16="http://schemas.microsoft.com/office/drawing/2014/main" id="{9D778B05-B82C-41DB-835D-CFC471F61F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768" y="5902608"/>
            <a:ext cx="479929" cy="57133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41D2108-E972-428A-98F1-51DA40B4C7B0}"/>
              </a:ext>
            </a:extLst>
          </p:cNvPr>
          <p:cNvSpPr/>
          <p:nvPr/>
        </p:nvSpPr>
        <p:spPr>
          <a:xfrm>
            <a:off x="9589208" y="5876155"/>
            <a:ext cx="1447154"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whistle, bin&#10;&#10;Description automatically generated">
            <a:extLst>
              <a:ext uri="{FF2B5EF4-FFF2-40B4-BE49-F238E27FC236}">
                <a16:creationId xmlns:a16="http://schemas.microsoft.com/office/drawing/2014/main" id="{8F4B023E-34F5-5AF2-149E-4A68D1ED8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25" name="Picture 24" descr="Logo&#10;&#10;Description automatically generated">
            <a:extLst>
              <a:ext uri="{FF2B5EF4-FFF2-40B4-BE49-F238E27FC236}">
                <a16:creationId xmlns:a16="http://schemas.microsoft.com/office/drawing/2014/main" id="{6E18CE2C-C2AE-561B-E2FC-134BF6919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54" y="-27594"/>
            <a:ext cx="1674159" cy="501007"/>
          </a:xfrm>
          <a:prstGeom prst="rect">
            <a:avLst/>
          </a:prstGeom>
        </p:spPr>
      </p:pic>
    </p:spTree>
    <p:extLst>
      <p:ext uri="{BB962C8B-B14F-4D97-AF65-F5344CB8AC3E}">
        <p14:creationId xmlns:p14="http://schemas.microsoft.com/office/powerpoint/2010/main" val="175634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E447F-6ACE-423B-A3D2-9E9B8D572137}"/>
              </a:ext>
            </a:extLst>
          </p:cNvPr>
          <p:cNvSpPr txBox="1">
            <a:spLocks/>
          </p:cNvSpPr>
          <p:nvPr/>
        </p:nvSpPr>
        <p:spPr>
          <a:xfrm>
            <a:off x="326796" y="671804"/>
            <a:ext cx="11538408" cy="5953229"/>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18" name="Table 17">
            <a:extLst>
              <a:ext uri="{FF2B5EF4-FFF2-40B4-BE49-F238E27FC236}">
                <a16:creationId xmlns:a16="http://schemas.microsoft.com/office/drawing/2014/main" id="{2B7337B4-812F-4B7E-9824-E2C9EFC97D8E}"/>
              </a:ext>
            </a:extLst>
          </p:cNvPr>
          <p:cNvGraphicFramePr>
            <a:graphicFrameLocks noGrp="1"/>
          </p:cNvGraphicFramePr>
          <p:nvPr/>
        </p:nvGraphicFramePr>
        <p:xfrm>
          <a:off x="2173525" y="1264472"/>
          <a:ext cx="8128002" cy="1081737"/>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506685258"/>
                    </a:ext>
                  </a:extLst>
                </a:gridCol>
                <a:gridCol w="1354667">
                  <a:extLst>
                    <a:ext uri="{9D8B030D-6E8A-4147-A177-3AD203B41FA5}">
                      <a16:colId xmlns:a16="http://schemas.microsoft.com/office/drawing/2014/main" val="1067543648"/>
                    </a:ext>
                  </a:extLst>
                </a:gridCol>
                <a:gridCol w="1354667">
                  <a:extLst>
                    <a:ext uri="{9D8B030D-6E8A-4147-A177-3AD203B41FA5}">
                      <a16:colId xmlns:a16="http://schemas.microsoft.com/office/drawing/2014/main" val="828859654"/>
                    </a:ext>
                  </a:extLst>
                </a:gridCol>
                <a:gridCol w="1354667">
                  <a:extLst>
                    <a:ext uri="{9D8B030D-6E8A-4147-A177-3AD203B41FA5}">
                      <a16:colId xmlns:a16="http://schemas.microsoft.com/office/drawing/2014/main" val="682635033"/>
                    </a:ext>
                  </a:extLst>
                </a:gridCol>
                <a:gridCol w="1354667">
                  <a:extLst>
                    <a:ext uri="{9D8B030D-6E8A-4147-A177-3AD203B41FA5}">
                      <a16:colId xmlns:a16="http://schemas.microsoft.com/office/drawing/2014/main" val="3517454379"/>
                    </a:ext>
                  </a:extLst>
                </a:gridCol>
                <a:gridCol w="1354667">
                  <a:extLst>
                    <a:ext uri="{9D8B030D-6E8A-4147-A177-3AD203B41FA5}">
                      <a16:colId xmlns:a16="http://schemas.microsoft.com/office/drawing/2014/main" val="591747860"/>
                    </a:ext>
                  </a:extLst>
                </a:gridCol>
              </a:tblGrid>
              <a:tr h="370840">
                <a:tc>
                  <a:txBody>
                    <a:bodyPr/>
                    <a:lstStyle/>
                    <a:p>
                      <a:pPr algn="ctr"/>
                      <a:r>
                        <a:rPr lang="en-GB"/>
                        <a:t>TH</a:t>
                      </a:r>
                    </a:p>
                  </a:txBody>
                  <a:tcPr/>
                </a:tc>
                <a:tc>
                  <a:txBody>
                    <a:bodyPr/>
                    <a:lstStyle/>
                    <a:p>
                      <a:pPr algn="ctr"/>
                      <a:r>
                        <a:rPr lang="en-GB"/>
                        <a:t>H</a:t>
                      </a:r>
                    </a:p>
                  </a:txBody>
                  <a:tcPr/>
                </a:tc>
                <a:tc>
                  <a:txBody>
                    <a:bodyPr/>
                    <a:lstStyle/>
                    <a:p>
                      <a:pPr algn="ctr"/>
                      <a:r>
                        <a:rPr lang="en-GB"/>
                        <a:t>T</a:t>
                      </a:r>
                    </a:p>
                  </a:txBody>
                  <a:tcPr/>
                </a:tc>
                <a:tc>
                  <a:txBody>
                    <a:bodyPr/>
                    <a:lstStyle/>
                    <a:p>
                      <a:pPr algn="ctr"/>
                      <a:r>
                        <a:rPr lang="en-GB"/>
                        <a:t>O</a:t>
                      </a:r>
                    </a:p>
                  </a:txBody>
                  <a:tcPr/>
                </a:tc>
                <a:tc>
                  <a:txBody>
                    <a:bodyPr/>
                    <a:lstStyle/>
                    <a:p>
                      <a:pPr algn="ctr"/>
                      <a:r>
                        <a:rPr lang="en-GB"/>
                        <a:t>.</a:t>
                      </a:r>
                    </a:p>
                  </a:txBody>
                  <a:tcPr/>
                </a:tc>
                <a:tc>
                  <a:txBody>
                    <a:bodyPr/>
                    <a:lstStyle/>
                    <a:p>
                      <a:pPr algn="ctr"/>
                      <a:r>
                        <a:rPr lang="en-GB"/>
                        <a:t>1/10</a:t>
                      </a:r>
                    </a:p>
                  </a:txBody>
                  <a:tcPr/>
                </a:tc>
                <a:extLst>
                  <a:ext uri="{0D108BD9-81ED-4DB2-BD59-A6C34878D82A}">
                    <a16:rowId xmlns:a16="http://schemas.microsoft.com/office/drawing/2014/main" val="2027502214"/>
                  </a:ext>
                </a:extLst>
              </a:tr>
              <a:tr h="710897">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25990875"/>
                  </a:ext>
                </a:extLst>
              </a:tr>
            </a:tbl>
          </a:graphicData>
        </a:graphic>
      </p:graphicFrame>
      <p:sp>
        <p:nvSpPr>
          <p:cNvPr id="8" name="Rectangle: Rounded Corners 7">
            <a:extLst>
              <a:ext uri="{FF2B5EF4-FFF2-40B4-BE49-F238E27FC236}">
                <a16:creationId xmlns:a16="http://schemas.microsoft.com/office/drawing/2014/main" id="{4E0DF9CA-6A51-4A65-8A57-222203F93D9F}"/>
              </a:ext>
            </a:extLst>
          </p:cNvPr>
          <p:cNvSpPr/>
          <p:nvPr/>
        </p:nvSpPr>
        <p:spPr>
          <a:xfrm>
            <a:off x="7740427" y="4920615"/>
            <a:ext cx="4262493" cy="16296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D3EF977-34AE-4F1E-B163-EAAA32297840}"/>
              </a:ext>
            </a:extLst>
          </p:cNvPr>
          <p:cNvSpPr txBox="1"/>
          <p:nvPr/>
        </p:nvSpPr>
        <p:spPr>
          <a:xfrm>
            <a:off x="7918527" y="4908533"/>
            <a:ext cx="3906292" cy="1015663"/>
          </a:xfrm>
          <a:prstGeom prst="rect">
            <a:avLst/>
          </a:prstGeom>
          <a:noFill/>
        </p:spPr>
        <p:txBody>
          <a:bodyPr wrap="square" rtlCol="0">
            <a:spAutoFit/>
          </a:bodyPr>
          <a:lstStyle/>
          <a:p>
            <a:r>
              <a:rPr lang="en-GB" sz="2000" dirty="0"/>
              <a:t>A number greater than 1 is being represented. How could we represent this number in numerals? </a:t>
            </a:r>
          </a:p>
        </p:txBody>
      </p:sp>
      <p:sp>
        <p:nvSpPr>
          <p:cNvPr id="10" name="Rectangle 9">
            <a:extLst>
              <a:ext uri="{FF2B5EF4-FFF2-40B4-BE49-F238E27FC236}">
                <a16:creationId xmlns:a16="http://schemas.microsoft.com/office/drawing/2014/main" id="{7A2900EB-E2CB-4FFA-80F3-8A4FC4F4ADF0}"/>
              </a:ext>
            </a:extLst>
          </p:cNvPr>
          <p:cNvSpPr/>
          <p:nvPr/>
        </p:nvSpPr>
        <p:spPr>
          <a:xfrm>
            <a:off x="10674147" y="2699683"/>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FFF5E49-060A-4037-8FA9-3D6F06F84863}"/>
              </a:ext>
            </a:extLst>
          </p:cNvPr>
          <p:cNvSpPr/>
          <p:nvPr/>
        </p:nvSpPr>
        <p:spPr>
          <a:xfrm>
            <a:off x="9461692" y="5936120"/>
            <a:ext cx="1053360" cy="4767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521AF837-5C27-49AE-B1E4-59E3394B0E86}"/>
              </a:ext>
            </a:extLst>
          </p:cNvPr>
          <p:cNvSpPr/>
          <p:nvPr/>
        </p:nvSpPr>
        <p:spPr>
          <a:xfrm>
            <a:off x="493336" y="5415380"/>
            <a:ext cx="3522483" cy="1077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9F39E2E-7A92-494B-8530-840EA41891BB}"/>
              </a:ext>
            </a:extLst>
          </p:cNvPr>
          <p:cNvSpPr txBox="1"/>
          <p:nvPr/>
        </p:nvSpPr>
        <p:spPr>
          <a:xfrm>
            <a:off x="707532" y="5478252"/>
            <a:ext cx="2931736" cy="923330"/>
          </a:xfrm>
          <a:prstGeom prst="rect">
            <a:avLst/>
          </a:prstGeom>
          <a:noFill/>
        </p:spPr>
        <p:txBody>
          <a:bodyPr wrap="square" rtlCol="0">
            <a:spAutoFit/>
          </a:bodyPr>
          <a:lstStyle/>
          <a:p>
            <a:r>
              <a:rPr lang="en-GB">
                <a:solidFill>
                  <a:schemeClr val="bg1"/>
                </a:solidFill>
              </a:rPr>
              <a:t>If I increased my number by 1 whole. What would my number be? </a:t>
            </a:r>
          </a:p>
        </p:txBody>
      </p:sp>
      <p:pic>
        <p:nvPicPr>
          <p:cNvPr id="23" name="Picture 2" descr="Image result for wizard hat">
            <a:extLst>
              <a:ext uri="{FF2B5EF4-FFF2-40B4-BE49-F238E27FC236}">
                <a16:creationId xmlns:a16="http://schemas.microsoft.com/office/drawing/2014/main" id="{D44687B7-E2ED-4CB2-8B02-0AB41B91F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163" y="5544890"/>
            <a:ext cx="828133" cy="9858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6A6A281-AA92-4D4A-9B47-2C5434026B03}"/>
              </a:ext>
            </a:extLst>
          </p:cNvPr>
          <p:cNvGrpSpPr/>
          <p:nvPr/>
        </p:nvGrpSpPr>
        <p:grpSpPr>
          <a:xfrm>
            <a:off x="1187776" y="2543965"/>
            <a:ext cx="9235375" cy="2341591"/>
            <a:chOff x="952107" y="2818825"/>
            <a:chExt cx="9235375" cy="2341591"/>
          </a:xfrm>
        </p:grpSpPr>
        <p:sp>
          <p:nvSpPr>
            <p:cNvPr id="9" name="Rectangle 8">
              <a:extLst>
                <a:ext uri="{FF2B5EF4-FFF2-40B4-BE49-F238E27FC236}">
                  <a16:creationId xmlns:a16="http://schemas.microsoft.com/office/drawing/2014/main" id="{9E0953F2-0CFA-43F9-88F3-55CDB2FB3A56}"/>
                </a:ext>
              </a:extLst>
            </p:cNvPr>
            <p:cNvSpPr/>
            <p:nvPr/>
          </p:nvSpPr>
          <p:spPr>
            <a:xfrm>
              <a:off x="952107" y="2859830"/>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7C166CC-A73F-44D5-BDD1-503F7B64ECF4}"/>
                </a:ext>
              </a:extLst>
            </p:cNvPr>
            <p:cNvSpPr/>
            <p:nvPr/>
          </p:nvSpPr>
          <p:spPr>
            <a:xfrm>
              <a:off x="5717872" y="2818825"/>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AD6465-FECA-40C3-B23D-022F3057F9AA}"/>
                </a:ext>
              </a:extLst>
            </p:cNvPr>
            <p:cNvSpPr/>
            <p:nvPr/>
          </p:nvSpPr>
          <p:spPr>
            <a:xfrm>
              <a:off x="952107" y="3366195"/>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2D38248-4C68-420C-89E5-E6C53613D85F}"/>
                </a:ext>
              </a:extLst>
            </p:cNvPr>
            <p:cNvSpPr/>
            <p:nvPr/>
          </p:nvSpPr>
          <p:spPr>
            <a:xfrm>
              <a:off x="5717872" y="3350957"/>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D643430-0722-47DF-A9FB-7038383588C7}"/>
                </a:ext>
              </a:extLst>
            </p:cNvPr>
            <p:cNvSpPr/>
            <p:nvPr/>
          </p:nvSpPr>
          <p:spPr>
            <a:xfrm>
              <a:off x="952107" y="3872560"/>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ECDEA13-430A-4F16-874F-3D52D62306EA}"/>
                </a:ext>
              </a:extLst>
            </p:cNvPr>
            <p:cNvSpPr/>
            <p:nvPr/>
          </p:nvSpPr>
          <p:spPr>
            <a:xfrm>
              <a:off x="5752960" y="3847116"/>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607AF57-2ED6-4A2D-B930-9172507DFC77}"/>
                </a:ext>
              </a:extLst>
            </p:cNvPr>
            <p:cNvSpPr/>
            <p:nvPr/>
          </p:nvSpPr>
          <p:spPr>
            <a:xfrm>
              <a:off x="5738030" y="4318737"/>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E40009-9CFD-4EEF-9875-1F6A24650BB8}"/>
                </a:ext>
              </a:extLst>
            </p:cNvPr>
            <p:cNvSpPr/>
            <p:nvPr/>
          </p:nvSpPr>
          <p:spPr>
            <a:xfrm>
              <a:off x="952555" y="4338784"/>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9E17993-11B6-4FBD-8AB5-7D8867B65EE9}"/>
                </a:ext>
              </a:extLst>
            </p:cNvPr>
            <p:cNvSpPr/>
            <p:nvPr/>
          </p:nvSpPr>
          <p:spPr>
            <a:xfrm>
              <a:off x="952107" y="4811645"/>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B407AC5-D120-47D9-94F0-12E4B085DFBA}"/>
                </a:ext>
              </a:extLst>
            </p:cNvPr>
            <p:cNvSpPr/>
            <p:nvPr/>
          </p:nvSpPr>
          <p:spPr>
            <a:xfrm>
              <a:off x="5738030" y="4736995"/>
              <a:ext cx="4434522" cy="34877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a:extLst>
              <a:ext uri="{FF2B5EF4-FFF2-40B4-BE49-F238E27FC236}">
                <a16:creationId xmlns:a16="http://schemas.microsoft.com/office/drawing/2014/main" id="{0889EEF1-46C2-4FFC-816F-AEFF646E09CF}"/>
              </a:ext>
            </a:extLst>
          </p:cNvPr>
          <p:cNvSpPr/>
          <p:nvPr/>
        </p:nvSpPr>
        <p:spPr>
          <a:xfrm>
            <a:off x="10691691" y="3446680"/>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A picture containing whistle, bin&#10;&#10;Description automatically generated">
            <a:extLst>
              <a:ext uri="{FF2B5EF4-FFF2-40B4-BE49-F238E27FC236}">
                <a16:creationId xmlns:a16="http://schemas.microsoft.com/office/drawing/2014/main" id="{2AA4DB98-C573-0613-277F-CD9EF41F8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35" name="Picture 34" descr="Logo&#10;&#10;Description automatically generated">
            <a:extLst>
              <a:ext uri="{FF2B5EF4-FFF2-40B4-BE49-F238E27FC236}">
                <a16:creationId xmlns:a16="http://schemas.microsoft.com/office/drawing/2014/main" id="{34E9A494-1198-9E80-0F67-530A22DA5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54" y="-27594"/>
            <a:ext cx="1674159" cy="501007"/>
          </a:xfrm>
          <a:prstGeom prst="rect">
            <a:avLst/>
          </a:prstGeom>
        </p:spPr>
      </p:pic>
      <p:sp>
        <p:nvSpPr>
          <p:cNvPr id="36" name="TextBox 35">
            <a:extLst>
              <a:ext uri="{FF2B5EF4-FFF2-40B4-BE49-F238E27FC236}">
                <a16:creationId xmlns:a16="http://schemas.microsoft.com/office/drawing/2014/main" id="{21DAAE12-0331-8B37-34E4-D20A23301E83}"/>
              </a:ext>
            </a:extLst>
          </p:cNvPr>
          <p:cNvSpPr txBox="1"/>
          <p:nvPr/>
        </p:nvSpPr>
        <p:spPr>
          <a:xfrm>
            <a:off x="4472655" y="5266797"/>
            <a:ext cx="3053413" cy="954107"/>
          </a:xfrm>
          <a:prstGeom prst="rect">
            <a:avLst/>
          </a:prstGeom>
          <a:solidFill>
            <a:schemeClr val="bg1"/>
          </a:solidFill>
          <a:ln w="38100">
            <a:solidFill>
              <a:schemeClr val="accent1"/>
            </a:solidFill>
          </a:ln>
        </p:spPr>
        <p:txBody>
          <a:bodyPr wrap="square">
            <a:spAutoFit/>
          </a:bodyPr>
          <a:lstStyle/>
          <a:p>
            <a:pPr algn="ctr"/>
            <a:r>
              <a:rPr lang="en-GB" sz="1400" dirty="0"/>
              <a:t>Wizard challenges (represented by a wizard hat) provide stretch and challenge and require a deeper level of understanding. </a:t>
            </a:r>
          </a:p>
        </p:txBody>
      </p:sp>
      <p:pic>
        <p:nvPicPr>
          <p:cNvPr id="37" name="Picture 4" descr="See the source image">
            <a:extLst>
              <a:ext uri="{FF2B5EF4-FFF2-40B4-BE49-F238E27FC236}">
                <a16:creationId xmlns:a16="http://schemas.microsoft.com/office/drawing/2014/main" id="{1AE90567-F8FE-5798-9485-E2CA2D704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328" y="4346486"/>
            <a:ext cx="681056" cy="790054"/>
          </a:xfrm>
          <a:prstGeom prst="rect">
            <a:avLst/>
          </a:prstGeom>
          <a:solidFill>
            <a:schemeClr val="bg1"/>
          </a:solidFill>
        </p:spPr>
      </p:pic>
    </p:spTree>
    <p:extLst>
      <p:ext uri="{BB962C8B-B14F-4D97-AF65-F5344CB8AC3E}">
        <p14:creationId xmlns:p14="http://schemas.microsoft.com/office/powerpoint/2010/main" val="9480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E447F-6ACE-423B-A3D2-9E9B8D572137}"/>
              </a:ext>
            </a:extLst>
          </p:cNvPr>
          <p:cNvSpPr txBox="1">
            <a:spLocks/>
          </p:cNvSpPr>
          <p:nvPr/>
        </p:nvSpPr>
        <p:spPr>
          <a:xfrm>
            <a:off x="326796" y="777711"/>
            <a:ext cx="11538408" cy="584732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aphicFrame>
        <p:nvGraphicFramePr>
          <p:cNvPr id="18" name="Table 17">
            <a:extLst>
              <a:ext uri="{FF2B5EF4-FFF2-40B4-BE49-F238E27FC236}">
                <a16:creationId xmlns:a16="http://schemas.microsoft.com/office/drawing/2014/main" id="{2B7337B4-812F-4B7E-9824-E2C9EFC97D8E}"/>
              </a:ext>
            </a:extLst>
          </p:cNvPr>
          <p:cNvGraphicFramePr>
            <a:graphicFrameLocks noGrp="1"/>
          </p:cNvGraphicFramePr>
          <p:nvPr/>
        </p:nvGraphicFramePr>
        <p:xfrm>
          <a:off x="2173400" y="2019682"/>
          <a:ext cx="8128002" cy="1081737"/>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506685258"/>
                    </a:ext>
                  </a:extLst>
                </a:gridCol>
                <a:gridCol w="1354667">
                  <a:extLst>
                    <a:ext uri="{9D8B030D-6E8A-4147-A177-3AD203B41FA5}">
                      <a16:colId xmlns:a16="http://schemas.microsoft.com/office/drawing/2014/main" val="1067543648"/>
                    </a:ext>
                  </a:extLst>
                </a:gridCol>
                <a:gridCol w="1354667">
                  <a:extLst>
                    <a:ext uri="{9D8B030D-6E8A-4147-A177-3AD203B41FA5}">
                      <a16:colId xmlns:a16="http://schemas.microsoft.com/office/drawing/2014/main" val="828859654"/>
                    </a:ext>
                  </a:extLst>
                </a:gridCol>
                <a:gridCol w="1354667">
                  <a:extLst>
                    <a:ext uri="{9D8B030D-6E8A-4147-A177-3AD203B41FA5}">
                      <a16:colId xmlns:a16="http://schemas.microsoft.com/office/drawing/2014/main" val="682635033"/>
                    </a:ext>
                  </a:extLst>
                </a:gridCol>
                <a:gridCol w="1354667">
                  <a:extLst>
                    <a:ext uri="{9D8B030D-6E8A-4147-A177-3AD203B41FA5}">
                      <a16:colId xmlns:a16="http://schemas.microsoft.com/office/drawing/2014/main" val="3517454379"/>
                    </a:ext>
                  </a:extLst>
                </a:gridCol>
                <a:gridCol w="1354667">
                  <a:extLst>
                    <a:ext uri="{9D8B030D-6E8A-4147-A177-3AD203B41FA5}">
                      <a16:colId xmlns:a16="http://schemas.microsoft.com/office/drawing/2014/main" val="591747860"/>
                    </a:ext>
                  </a:extLst>
                </a:gridCol>
              </a:tblGrid>
              <a:tr h="370840">
                <a:tc>
                  <a:txBody>
                    <a:bodyPr/>
                    <a:lstStyle/>
                    <a:p>
                      <a:pPr algn="ctr"/>
                      <a:r>
                        <a:rPr lang="en-GB"/>
                        <a:t>TH</a:t>
                      </a:r>
                    </a:p>
                  </a:txBody>
                  <a:tcPr/>
                </a:tc>
                <a:tc>
                  <a:txBody>
                    <a:bodyPr/>
                    <a:lstStyle/>
                    <a:p>
                      <a:pPr algn="ctr"/>
                      <a:r>
                        <a:rPr lang="en-GB"/>
                        <a:t>H</a:t>
                      </a:r>
                    </a:p>
                  </a:txBody>
                  <a:tcPr/>
                </a:tc>
                <a:tc>
                  <a:txBody>
                    <a:bodyPr/>
                    <a:lstStyle/>
                    <a:p>
                      <a:pPr algn="ctr"/>
                      <a:r>
                        <a:rPr lang="en-GB"/>
                        <a:t>T</a:t>
                      </a:r>
                    </a:p>
                  </a:txBody>
                  <a:tcPr/>
                </a:tc>
                <a:tc>
                  <a:txBody>
                    <a:bodyPr/>
                    <a:lstStyle/>
                    <a:p>
                      <a:pPr algn="ctr"/>
                      <a:r>
                        <a:rPr lang="en-GB"/>
                        <a:t>O</a:t>
                      </a:r>
                    </a:p>
                  </a:txBody>
                  <a:tcPr/>
                </a:tc>
                <a:tc>
                  <a:txBody>
                    <a:bodyPr/>
                    <a:lstStyle/>
                    <a:p>
                      <a:pPr algn="ctr"/>
                      <a:r>
                        <a:rPr lang="en-GB"/>
                        <a:t>.</a:t>
                      </a:r>
                    </a:p>
                  </a:txBody>
                  <a:tcPr/>
                </a:tc>
                <a:tc>
                  <a:txBody>
                    <a:bodyPr/>
                    <a:lstStyle/>
                    <a:p>
                      <a:pPr algn="ctr"/>
                      <a:r>
                        <a:rPr lang="en-GB"/>
                        <a:t>1/10</a:t>
                      </a:r>
                    </a:p>
                  </a:txBody>
                  <a:tcPr/>
                </a:tc>
                <a:extLst>
                  <a:ext uri="{0D108BD9-81ED-4DB2-BD59-A6C34878D82A}">
                    <a16:rowId xmlns:a16="http://schemas.microsoft.com/office/drawing/2014/main" val="2027502214"/>
                  </a:ext>
                </a:extLst>
              </a:tr>
              <a:tr h="71089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25990875"/>
                  </a:ext>
                </a:extLst>
              </a:tr>
            </a:tbl>
          </a:graphicData>
        </a:graphic>
      </p:graphicFrame>
      <p:sp>
        <p:nvSpPr>
          <p:cNvPr id="8" name="Rectangle: Rounded Corners 7">
            <a:extLst>
              <a:ext uri="{FF2B5EF4-FFF2-40B4-BE49-F238E27FC236}">
                <a16:creationId xmlns:a16="http://schemas.microsoft.com/office/drawing/2014/main" id="{4E0DF9CA-6A51-4A65-8A57-222203F93D9F}"/>
              </a:ext>
            </a:extLst>
          </p:cNvPr>
          <p:cNvSpPr/>
          <p:nvPr/>
        </p:nvSpPr>
        <p:spPr>
          <a:xfrm>
            <a:off x="7328422" y="4169084"/>
            <a:ext cx="3946036" cy="21185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D3EF977-34AE-4F1E-B163-EAAA32297840}"/>
              </a:ext>
            </a:extLst>
          </p:cNvPr>
          <p:cNvSpPr txBox="1"/>
          <p:nvPr/>
        </p:nvSpPr>
        <p:spPr>
          <a:xfrm>
            <a:off x="7521670" y="4256377"/>
            <a:ext cx="3289955" cy="1323439"/>
          </a:xfrm>
          <a:prstGeom prst="rect">
            <a:avLst/>
          </a:prstGeom>
          <a:noFill/>
        </p:spPr>
        <p:txBody>
          <a:bodyPr wrap="square" rtlCol="0">
            <a:spAutoFit/>
          </a:bodyPr>
          <a:lstStyle/>
          <a:p>
            <a:r>
              <a:rPr lang="en-GB" sz="2000"/>
              <a:t>A number greater than 1 is being represented. How could we represent this number in numerals? </a:t>
            </a:r>
          </a:p>
        </p:txBody>
      </p:sp>
      <p:sp>
        <p:nvSpPr>
          <p:cNvPr id="3" name="Rectangle 2">
            <a:extLst>
              <a:ext uri="{FF2B5EF4-FFF2-40B4-BE49-F238E27FC236}">
                <a16:creationId xmlns:a16="http://schemas.microsoft.com/office/drawing/2014/main" id="{4A9137AF-FAC6-4C28-A74E-05C10A39E904}"/>
              </a:ext>
            </a:extLst>
          </p:cNvPr>
          <p:cNvSpPr/>
          <p:nvPr/>
        </p:nvSpPr>
        <p:spPr>
          <a:xfrm>
            <a:off x="8993171" y="5446467"/>
            <a:ext cx="1299954" cy="6338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AE267161-28DA-4EA1-A0B5-1D3C82B5B291}"/>
              </a:ext>
            </a:extLst>
          </p:cNvPr>
          <p:cNvGrpSpPr/>
          <p:nvPr/>
        </p:nvGrpSpPr>
        <p:grpSpPr>
          <a:xfrm>
            <a:off x="553497" y="3756582"/>
            <a:ext cx="6064120" cy="226283"/>
            <a:chOff x="838200" y="2280658"/>
            <a:chExt cx="9568415" cy="584462"/>
          </a:xfrm>
        </p:grpSpPr>
        <p:sp>
          <p:nvSpPr>
            <p:cNvPr id="14" name="Rectangle 13">
              <a:extLst>
                <a:ext uri="{FF2B5EF4-FFF2-40B4-BE49-F238E27FC236}">
                  <a16:creationId xmlns:a16="http://schemas.microsoft.com/office/drawing/2014/main" id="{306D3400-6C4B-4A8D-8BF0-67A2D540A65A}"/>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6C895E8-5B46-4599-B980-05131A66A058}"/>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0851429-6DC8-4710-A91B-1BA7E67A4EA8}"/>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65AFE40-528B-4890-B8C0-7DC9994AD7EA}"/>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E52874A-6BA2-4A55-A9DC-6B0C35C7348F}"/>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0F1AD4D-6AD2-4161-AC65-68C884FFF0B1}"/>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741F687-4B70-4A1F-BC92-CD7C9A611CAC}"/>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ADA076C-E7E4-4266-B7C6-3178C51BE472}"/>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80EB76C-AA79-4B55-ABAE-08260CB39ABD}"/>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FC9329B-6B30-41F5-8720-EF6C0A93FFC4}"/>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B9D306D0-9919-4182-AE0E-4DD9B97DF3D7}"/>
              </a:ext>
            </a:extLst>
          </p:cNvPr>
          <p:cNvGrpSpPr/>
          <p:nvPr/>
        </p:nvGrpSpPr>
        <p:grpSpPr>
          <a:xfrm>
            <a:off x="553497" y="4309361"/>
            <a:ext cx="6064120" cy="226283"/>
            <a:chOff x="838200" y="2280658"/>
            <a:chExt cx="9568415" cy="584462"/>
          </a:xfrm>
        </p:grpSpPr>
        <p:sp>
          <p:nvSpPr>
            <p:cNvPr id="30" name="Rectangle 29">
              <a:extLst>
                <a:ext uri="{FF2B5EF4-FFF2-40B4-BE49-F238E27FC236}">
                  <a16:creationId xmlns:a16="http://schemas.microsoft.com/office/drawing/2014/main" id="{F37BE12A-D58A-45FA-9980-966701A35322}"/>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9294162-FA77-4B5C-A7A3-7621EFDFB2E6}"/>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C620BB7-9297-43AC-921E-7E6BAB1B5176}"/>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BB19BDB-3258-426C-A2E4-7952812CF059}"/>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EB236EA-F09F-4741-8F6C-0F6848BEF7BC}"/>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8089643-5C1C-438A-8D84-9E150FE3ABA5}"/>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7B218A0-BA3C-4F61-93C2-A614846B818E}"/>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6597B9C-970E-4DCB-BB1D-DF007B236124}"/>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D999802-477F-482E-BB93-BDD1FB7D3CD3}"/>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5D92C1F-1023-470C-90E8-80CC2EB274DF}"/>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92D1F9C0-87C5-4FEA-8091-97062144A22F}"/>
              </a:ext>
            </a:extLst>
          </p:cNvPr>
          <p:cNvGrpSpPr/>
          <p:nvPr/>
        </p:nvGrpSpPr>
        <p:grpSpPr>
          <a:xfrm>
            <a:off x="555549" y="4801275"/>
            <a:ext cx="4245295" cy="226283"/>
            <a:chOff x="838200" y="2280658"/>
            <a:chExt cx="6698538" cy="584462"/>
          </a:xfrm>
        </p:grpSpPr>
        <p:sp>
          <p:nvSpPr>
            <p:cNvPr id="41" name="Rectangle 40">
              <a:extLst>
                <a:ext uri="{FF2B5EF4-FFF2-40B4-BE49-F238E27FC236}">
                  <a16:creationId xmlns:a16="http://schemas.microsoft.com/office/drawing/2014/main" id="{6B6DBBCC-86D0-48AA-9B6C-636BF04523E7}"/>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38CED04-F860-4A49-8FA8-D6BC1184B214}"/>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4E6ABD4-117A-4CDD-B73B-D348738DEB6F}"/>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1C1482D-9984-4494-9EFD-7566325EC2B3}"/>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85035EE-8202-4FB1-8293-CF5B2EE26FE1}"/>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40AE9A27-72A5-4B81-8C90-12D8212EA304}"/>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D976861-2687-4B0D-B218-52305F0B0A18}"/>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8" name="Picture 47" descr="A picture containing whistle, bin&#10;&#10;Description automatically generated">
            <a:extLst>
              <a:ext uri="{FF2B5EF4-FFF2-40B4-BE49-F238E27FC236}">
                <a16:creationId xmlns:a16="http://schemas.microsoft.com/office/drawing/2014/main" id="{50CBAD42-0005-D9C1-B24D-886EE817D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49" name="Picture 48" descr="Logo&#10;&#10;Description automatically generated">
            <a:extLst>
              <a:ext uri="{FF2B5EF4-FFF2-40B4-BE49-F238E27FC236}">
                <a16:creationId xmlns:a16="http://schemas.microsoft.com/office/drawing/2014/main" id="{A94B00EF-0F95-EB63-30C8-EEF16D831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626" y="93223"/>
            <a:ext cx="1674159" cy="501007"/>
          </a:xfrm>
          <a:prstGeom prst="rect">
            <a:avLst/>
          </a:prstGeom>
        </p:spPr>
      </p:pic>
    </p:spTree>
    <p:extLst>
      <p:ext uri="{BB962C8B-B14F-4D97-AF65-F5344CB8AC3E}">
        <p14:creationId xmlns:p14="http://schemas.microsoft.com/office/powerpoint/2010/main" val="94621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CEF86C-985B-43B3-92D2-24B7900F32B5}"/>
              </a:ext>
            </a:extLst>
          </p:cNvPr>
          <p:cNvSpPr/>
          <p:nvPr/>
        </p:nvSpPr>
        <p:spPr>
          <a:xfrm>
            <a:off x="114692" y="270588"/>
            <a:ext cx="11962614" cy="61368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A8DC25CE-9453-4818-AD62-FF4EFA4551EF}"/>
              </a:ext>
            </a:extLst>
          </p:cNvPr>
          <p:cNvSpPr/>
          <p:nvPr/>
        </p:nvSpPr>
        <p:spPr>
          <a:xfrm>
            <a:off x="9068586" y="3429000"/>
            <a:ext cx="2921997" cy="297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1A2BB74D-051B-43FB-9706-998A532092EA}"/>
              </a:ext>
            </a:extLst>
          </p:cNvPr>
          <p:cNvGraphicFramePr>
            <a:graphicFrameLocks noGrp="1"/>
          </p:cNvGraphicFramePr>
          <p:nvPr>
            <p:extLst>
              <p:ext uri="{D42A27DB-BD31-4B8C-83A1-F6EECF244321}">
                <p14:modId xmlns:p14="http://schemas.microsoft.com/office/powerpoint/2010/main" val="2659167427"/>
              </p:ext>
            </p:extLst>
          </p:nvPr>
        </p:nvGraphicFramePr>
        <p:xfrm>
          <a:off x="2078351" y="962763"/>
          <a:ext cx="8128002" cy="7416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506685258"/>
                    </a:ext>
                  </a:extLst>
                </a:gridCol>
                <a:gridCol w="1354667">
                  <a:extLst>
                    <a:ext uri="{9D8B030D-6E8A-4147-A177-3AD203B41FA5}">
                      <a16:colId xmlns:a16="http://schemas.microsoft.com/office/drawing/2014/main" val="1067543648"/>
                    </a:ext>
                  </a:extLst>
                </a:gridCol>
                <a:gridCol w="1354667">
                  <a:extLst>
                    <a:ext uri="{9D8B030D-6E8A-4147-A177-3AD203B41FA5}">
                      <a16:colId xmlns:a16="http://schemas.microsoft.com/office/drawing/2014/main" val="828859654"/>
                    </a:ext>
                  </a:extLst>
                </a:gridCol>
                <a:gridCol w="1354667">
                  <a:extLst>
                    <a:ext uri="{9D8B030D-6E8A-4147-A177-3AD203B41FA5}">
                      <a16:colId xmlns:a16="http://schemas.microsoft.com/office/drawing/2014/main" val="682635033"/>
                    </a:ext>
                  </a:extLst>
                </a:gridCol>
                <a:gridCol w="1354667">
                  <a:extLst>
                    <a:ext uri="{9D8B030D-6E8A-4147-A177-3AD203B41FA5}">
                      <a16:colId xmlns:a16="http://schemas.microsoft.com/office/drawing/2014/main" val="3517454379"/>
                    </a:ext>
                  </a:extLst>
                </a:gridCol>
                <a:gridCol w="1354667">
                  <a:extLst>
                    <a:ext uri="{9D8B030D-6E8A-4147-A177-3AD203B41FA5}">
                      <a16:colId xmlns:a16="http://schemas.microsoft.com/office/drawing/2014/main" val="591747860"/>
                    </a:ext>
                  </a:extLst>
                </a:gridCol>
              </a:tblGrid>
              <a:tr h="370840">
                <a:tc>
                  <a:txBody>
                    <a:bodyPr/>
                    <a:lstStyle/>
                    <a:p>
                      <a:pPr algn="ctr"/>
                      <a:r>
                        <a:rPr lang="en-GB"/>
                        <a:t>TH</a:t>
                      </a:r>
                    </a:p>
                  </a:txBody>
                  <a:tcPr/>
                </a:tc>
                <a:tc>
                  <a:txBody>
                    <a:bodyPr/>
                    <a:lstStyle/>
                    <a:p>
                      <a:pPr algn="ctr"/>
                      <a:r>
                        <a:rPr lang="en-GB"/>
                        <a:t>H</a:t>
                      </a:r>
                    </a:p>
                  </a:txBody>
                  <a:tcPr/>
                </a:tc>
                <a:tc>
                  <a:txBody>
                    <a:bodyPr/>
                    <a:lstStyle/>
                    <a:p>
                      <a:pPr algn="ctr"/>
                      <a:r>
                        <a:rPr lang="en-GB"/>
                        <a:t>T</a:t>
                      </a:r>
                    </a:p>
                  </a:txBody>
                  <a:tcPr/>
                </a:tc>
                <a:tc>
                  <a:txBody>
                    <a:bodyPr/>
                    <a:lstStyle/>
                    <a:p>
                      <a:pPr algn="ctr"/>
                      <a:r>
                        <a:rPr lang="en-GB"/>
                        <a:t>O</a:t>
                      </a:r>
                    </a:p>
                  </a:txBody>
                  <a:tcPr/>
                </a:tc>
                <a:tc>
                  <a:txBody>
                    <a:bodyPr/>
                    <a:lstStyle/>
                    <a:p>
                      <a:pPr algn="ctr"/>
                      <a:r>
                        <a:rPr lang="en-GB"/>
                        <a:t>.</a:t>
                      </a:r>
                    </a:p>
                  </a:txBody>
                  <a:tcPr/>
                </a:tc>
                <a:tc>
                  <a:txBody>
                    <a:bodyPr/>
                    <a:lstStyle/>
                    <a:p>
                      <a:pPr algn="ctr"/>
                      <a:r>
                        <a:rPr lang="en-GB"/>
                        <a:t>1/10</a:t>
                      </a:r>
                    </a:p>
                  </a:txBody>
                  <a:tcPr/>
                </a:tc>
                <a:extLst>
                  <a:ext uri="{0D108BD9-81ED-4DB2-BD59-A6C34878D82A}">
                    <a16:rowId xmlns:a16="http://schemas.microsoft.com/office/drawing/2014/main" val="202750221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425990875"/>
                  </a:ext>
                </a:extLst>
              </a:tr>
            </a:tbl>
          </a:graphicData>
        </a:graphic>
      </p:graphicFrame>
      <p:sp>
        <p:nvSpPr>
          <p:cNvPr id="6" name="TextBox 5">
            <a:extLst>
              <a:ext uri="{FF2B5EF4-FFF2-40B4-BE49-F238E27FC236}">
                <a16:creationId xmlns:a16="http://schemas.microsoft.com/office/drawing/2014/main" id="{89F90FEA-4154-49EF-B808-21020B0F99BA}"/>
              </a:ext>
            </a:extLst>
          </p:cNvPr>
          <p:cNvSpPr txBox="1"/>
          <p:nvPr/>
        </p:nvSpPr>
        <p:spPr>
          <a:xfrm>
            <a:off x="201417" y="1995822"/>
            <a:ext cx="10417404" cy="4247317"/>
          </a:xfrm>
          <a:prstGeom prst="rect">
            <a:avLst/>
          </a:prstGeom>
          <a:noFill/>
        </p:spPr>
        <p:txBody>
          <a:bodyPr wrap="square" rtlCol="0">
            <a:spAutoFit/>
          </a:bodyPr>
          <a:lstStyle/>
          <a:p>
            <a:r>
              <a:rPr lang="en-GB"/>
              <a:t>Use the place value chart to help represent these decimal numbers using numerals:</a:t>
            </a:r>
          </a:p>
          <a:p>
            <a:endParaRPr lang="en-GB"/>
          </a:p>
          <a:p>
            <a:r>
              <a:rPr lang="en-GB"/>
              <a:t>1.)</a:t>
            </a:r>
          </a:p>
          <a:p>
            <a:endParaRPr lang="en-GB"/>
          </a:p>
          <a:p>
            <a:endParaRPr lang="en-GB"/>
          </a:p>
          <a:p>
            <a:r>
              <a:rPr lang="en-GB"/>
              <a:t>2.)</a:t>
            </a:r>
          </a:p>
          <a:p>
            <a:endParaRPr lang="en-GB"/>
          </a:p>
          <a:p>
            <a:endParaRPr lang="en-GB"/>
          </a:p>
          <a:p>
            <a:r>
              <a:rPr lang="en-GB"/>
              <a:t>3.)</a:t>
            </a:r>
          </a:p>
          <a:p>
            <a:endParaRPr lang="en-GB"/>
          </a:p>
          <a:p>
            <a:endParaRPr lang="en-GB"/>
          </a:p>
          <a:p>
            <a:endParaRPr lang="en-GB"/>
          </a:p>
          <a:p>
            <a:r>
              <a:rPr lang="en-GB"/>
              <a:t>4.)</a:t>
            </a:r>
          </a:p>
          <a:p>
            <a:endParaRPr lang="en-GB"/>
          </a:p>
          <a:p>
            <a:endParaRPr lang="en-GB"/>
          </a:p>
        </p:txBody>
      </p:sp>
      <p:grpSp>
        <p:nvGrpSpPr>
          <p:cNvPr id="7" name="Group 6">
            <a:extLst>
              <a:ext uri="{FF2B5EF4-FFF2-40B4-BE49-F238E27FC236}">
                <a16:creationId xmlns:a16="http://schemas.microsoft.com/office/drawing/2014/main" id="{17E1DE9E-C8AB-4080-B919-6AC8C014DE5F}"/>
              </a:ext>
            </a:extLst>
          </p:cNvPr>
          <p:cNvGrpSpPr/>
          <p:nvPr/>
        </p:nvGrpSpPr>
        <p:grpSpPr>
          <a:xfrm>
            <a:off x="7324507" y="2534764"/>
            <a:ext cx="1598021" cy="292973"/>
            <a:chOff x="5223235" y="5726094"/>
            <a:chExt cx="2262430" cy="499621"/>
          </a:xfrm>
        </p:grpSpPr>
        <p:sp>
          <p:nvSpPr>
            <p:cNvPr id="8" name="Rectangle 7">
              <a:extLst>
                <a:ext uri="{FF2B5EF4-FFF2-40B4-BE49-F238E27FC236}">
                  <a16:creationId xmlns:a16="http://schemas.microsoft.com/office/drawing/2014/main" id="{DFB7E664-FCC6-4EDF-9406-2CF4CD3205FC}"/>
                </a:ext>
              </a:extLst>
            </p:cNvPr>
            <p:cNvSpPr/>
            <p:nvPr/>
          </p:nvSpPr>
          <p:spPr>
            <a:xfrm>
              <a:off x="5223235" y="5726096"/>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6FCA1A5-461C-4FCD-B88D-C93F52703245}"/>
                </a:ext>
              </a:extLst>
            </p:cNvPr>
            <p:cNvSpPr/>
            <p:nvPr/>
          </p:nvSpPr>
          <p:spPr>
            <a:xfrm>
              <a:off x="5675721" y="5726095"/>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444E1D6-5171-464F-B6BC-4DD2B2051D32}"/>
                </a:ext>
              </a:extLst>
            </p:cNvPr>
            <p:cNvSpPr/>
            <p:nvPr/>
          </p:nvSpPr>
          <p:spPr>
            <a:xfrm>
              <a:off x="6128207"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1AEFD80-A0BC-4A36-8361-08F76A50AD53}"/>
                </a:ext>
              </a:extLst>
            </p:cNvPr>
            <p:cNvSpPr/>
            <p:nvPr/>
          </p:nvSpPr>
          <p:spPr>
            <a:xfrm>
              <a:off x="6580693"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A725804-8321-4EE7-BF53-C6A103376026}"/>
                </a:ext>
              </a:extLst>
            </p:cNvPr>
            <p:cNvSpPr/>
            <p:nvPr/>
          </p:nvSpPr>
          <p:spPr>
            <a:xfrm>
              <a:off x="7033179" y="5726094"/>
              <a:ext cx="452486" cy="4996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DB985C84-F366-4919-A645-DDDF38214254}"/>
              </a:ext>
            </a:extLst>
          </p:cNvPr>
          <p:cNvSpPr/>
          <p:nvPr/>
        </p:nvSpPr>
        <p:spPr>
          <a:xfrm>
            <a:off x="1350490" y="3595608"/>
            <a:ext cx="319604" cy="2929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C66849C-5AE9-4BFA-BC58-BB516A102B64}"/>
              </a:ext>
            </a:extLst>
          </p:cNvPr>
          <p:cNvSpPr/>
          <p:nvPr/>
        </p:nvSpPr>
        <p:spPr>
          <a:xfrm>
            <a:off x="1030886" y="3248903"/>
            <a:ext cx="319604" cy="2929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7E0DF78-D864-44FD-86CD-5D763A587EBC}"/>
              </a:ext>
            </a:extLst>
          </p:cNvPr>
          <p:cNvSpPr/>
          <p:nvPr/>
        </p:nvSpPr>
        <p:spPr>
          <a:xfrm>
            <a:off x="591454" y="3454733"/>
            <a:ext cx="319604" cy="2929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11B4D9F-EF2C-4026-8629-C97EDA0391CE}"/>
              </a:ext>
            </a:extLst>
          </p:cNvPr>
          <p:cNvSpPr/>
          <p:nvPr/>
        </p:nvSpPr>
        <p:spPr>
          <a:xfrm>
            <a:off x="1746774" y="3242325"/>
            <a:ext cx="319604" cy="2929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74C9F88-94D0-4C1A-852A-44653599A1FC}"/>
              </a:ext>
            </a:extLst>
          </p:cNvPr>
          <p:cNvSpPr/>
          <p:nvPr/>
        </p:nvSpPr>
        <p:spPr>
          <a:xfrm>
            <a:off x="671160" y="2548752"/>
            <a:ext cx="3246037" cy="2649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C010847-EC42-40CA-B4FA-3A8A0EFF6829}"/>
              </a:ext>
            </a:extLst>
          </p:cNvPr>
          <p:cNvSpPr/>
          <p:nvPr/>
        </p:nvSpPr>
        <p:spPr>
          <a:xfrm>
            <a:off x="3987564" y="2548752"/>
            <a:ext cx="3246037" cy="2649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E0BF191-00ED-4F0D-A2BC-35D7AE2B5B61}"/>
              </a:ext>
            </a:extLst>
          </p:cNvPr>
          <p:cNvSpPr/>
          <p:nvPr/>
        </p:nvSpPr>
        <p:spPr>
          <a:xfrm>
            <a:off x="2205095" y="3374349"/>
            <a:ext cx="3246037" cy="2649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2F2C2430-9E1A-4882-96AA-C4D02CF17351}"/>
              </a:ext>
            </a:extLst>
          </p:cNvPr>
          <p:cNvGrpSpPr/>
          <p:nvPr/>
        </p:nvGrpSpPr>
        <p:grpSpPr>
          <a:xfrm>
            <a:off x="638349" y="4270202"/>
            <a:ext cx="2107136" cy="99622"/>
            <a:chOff x="838200" y="2280658"/>
            <a:chExt cx="9568415" cy="584462"/>
          </a:xfrm>
        </p:grpSpPr>
        <p:sp>
          <p:nvSpPr>
            <p:cNvPr id="29" name="Rectangle 28">
              <a:extLst>
                <a:ext uri="{FF2B5EF4-FFF2-40B4-BE49-F238E27FC236}">
                  <a16:creationId xmlns:a16="http://schemas.microsoft.com/office/drawing/2014/main" id="{40AFE6D6-2386-4306-93A2-F6D450A635B8}"/>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5E13CC8-F195-4F6E-827E-235DF903607C}"/>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4FF2602-6C83-4CDA-A81A-582A5CB5D5B5}"/>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A62D5897-95DA-407E-A2FF-2757D59B93E2}"/>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59601B2-9543-4EE3-9EB7-56F144A1B171}"/>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7076B61-7342-40DC-B5F9-EA65CAFA8E08}"/>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0CC7190-5AAE-48B3-AF5C-AAA9B5BC76A9}"/>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523C415-2567-4A9A-AB8D-7C803803C186}"/>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5408A27-4292-4406-BA82-E4C5DAA0764F}"/>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CEB9BBC-64DF-4B87-A8D7-330BC8A3B37D}"/>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040074D-3848-4DE8-97C8-2DA2E85E4C8A}"/>
              </a:ext>
            </a:extLst>
          </p:cNvPr>
          <p:cNvGrpSpPr/>
          <p:nvPr/>
        </p:nvGrpSpPr>
        <p:grpSpPr>
          <a:xfrm>
            <a:off x="638339" y="4483870"/>
            <a:ext cx="2107136" cy="99622"/>
            <a:chOff x="838200" y="2280658"/>
            <a:chExt cx="9568415" cy="584462"/>
          </a:xfrm>
        </p:grpSpPr>
        <p:sp>
          <p:nvSpPr>
            <p:cNvPr id="40" name="Rectangle 39">
              <a:extLst>
                <a:ext uri="{FF2B5EF4-FFF2-40B4-BE49-F238E27FC236}">
                  <a16:creationId xmlns:a16="http://schemas.microsoft.com/office/drawing/2014/main" id="{1AAB493E-F4C6-4D14-B52B-3FC10A2FDB08}"/>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2AB7D2-602A-4F6C-8EBA-78C33A54BF95}"/>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2B47992-ABB8-401C-B17F-388B408C2934}"/>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E6F315F-8AC1-4019-8E53-1088BCA9ED34}"/>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02E9911-EB8B-4C41-B9EF-015F25AEA019}"/>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520B72C0-1426-452B-B389-A37A42A0BA91}"/>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658B4415-1408-4690-A7EF-282D48F62391}"/>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93030A32-AC4C-4BC8-82C0-D0C26267BD66}"/>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0FA957FA-B8EC-4EAC-B69E-31A6E5DEA4B3}"/>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EDA9C084-CD1B-4D2F-AF76-EA8A076888DB}"/>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50C3A603-D936-431B-A5F8-CEBBDBDD1B0C}"/>
              </a:ext>
            </a:extLst>
          </p:cNvPr>
          <p:cNvGrpSpPr/>
          <p:nvPr/>
        </p:nvGrpSpPr>
        <p:grpSpPr>
          <a:xfrm>
            <a:off x="2877979" y="4293877"/>
            <a:ext cx="2107136" cy="99622"/>
            <a:chOff x="838200" y="2280658"/>
            <a:chExt cx="9568415" cy="584462"/>
          </a:xfrm>
        </p:grpSpPr>
        <p:sp>
          <p:nvSpPr>
            <p:cNvPr id="51" name="Rectangle 50">
              <a:extLst>
                <a:ext uri="{FF2B5EF4-FFF2-40B4-BE49-F238E27FC236}">
                  <a16:creationId xmlns:a16="http://schemas.microsoft.com/office/drawing/2014/main" id="{8F3A607B-1DCE-4191-8058-8825745480DB}"/>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0A3948B7-768B-4DC3-B1CA-A68CB8731E3C}"/>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43A9153-A44D-47C1-8E2A-8F861815D674}"/>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6B690A5-3BDF-4AC2-8BB4-CD9EA547AE77}"/>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390317F-CF29-41FE-90B0-5102E39B0A6A}"/>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C0033BB-0792-42AB-A7F0-DE02497D0330}"/>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2A777070-9B94-4FF1-95A5-4321EB7A9469}"/>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C8322860-5268-4AD6-97B3-1BFDFA9F85AE}"/>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5BAC9C6-C982-478F-A9FA-9F18E3D17F82}"/>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B58D5F7-564F-466D-A604-F50D05E086BD}"/>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F3A4B72E-B0B7-4D05-A231-F6D06ACC5A78}"/>
              </a:ext>
            </a:extLst>
          </p:cNvPr>
          <p:cNvGrpSpPr/>
          <p:nvPr/>
        </p:nvGrpSpPr>
        <p:grpSpPr>
          <a:xfrm>
            <a:off x="2847545" y="4539777"/>
            <a:ext cx="2107136" cy="99622"/>
            <a:chOff x="838200" y="2280658"/>
            <a:chExt cx="9568415" cy="584462"/>
          </a:xfrm>
        </p:grpSpPr>
        <p:sp>
          <p:nvSpPr>
            <p:cNvPr id="62" name="Rectangle 61">
              <a:extLst>
                <a:ext uri="{FF2B5EF4-FFF2-40B4-BE49-F238E27FC236}">
                  <a16:creationId xmlns:a16="http://schemas.microsoft.com/office/drawing/2014/main" id="{9925BAFC-5537-418E-A7F2-83FAD03C251F}"/>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6202A257-1E30-4A20-A0B8-FC5036D2AA66}"/>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16DA1ADA-0B1C-4B4F-9031-0BF84323168B}"/>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6AFDB273-1A7E-4E0B-BB52-1428A4F1C362}"/>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17888293-14D6-452B-936F-CCA093031C60}"/>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DBE9F5C4-CC2E-4469-8479-AA52936B08F4}"/>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8F97B4B-7CD6-4B87-85B8-1E8DEC13CD73}"/>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C382E90A-9144-4228-9EBF-26FD55E2F979}"/>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4F438DED-C53A-4E13-A2D1-B9E900AE4F9F}"/>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622F8282-7F11-4B2A-A182-C189A0D6FED4}"/>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CE5D5EC3-BD86-4057-96F2-80D6A9947677}"/>
              </a:ext>
            </a:extLst>
          </p:cNvPr>
          <p:cNvGrpSpPr/>
          <p:nvPr/>
        </p:nvGrpSpPr>
        <p:grpSpPr>
          <a:xfrm>
            <a:off x="2885626" y="4127693"/>
            <a:ext cx="2107136" cy="99622"/>
            <a:chOff x="838200" y="2280658"/>
            <a:chExt cx="9568415" cy="584462"/>
          </a:xfrm>
        </p:grpSpPr>
        <p:sp>
          <p:nvSpPr>
            <p:cNvPr id="73" name="Rectangle 72">
              <a:extLst>
                <a:ext uri="{FF2B5EF4-FFF2-40B4-BE49-F238E27FC236}">
                  <a16:creationId xmlns:a16="http://schemas.microsoft.com/office/drawing/2014/main" id="{4663DBE9-E7DB-4131-B236-B05CFD6A5FD9}"/>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09EEDDB-337F-4CC1-8E0F-78299CEE5104}"/>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10B35F48-0A1F-4FB2-92F4-F9199A986033}"/>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D2F7654F-5C1B-44CF-BF48-99AF284A7238}"/>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06887248-FEB4-450E-ACE4-10BE7B52027D}"/>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D0BC0B5-F07C-42F0-A8D0-F6D19516E0AB}"/>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58F9358-E05A-42B6-AF02-3F930B9EDF09}"/>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5A0974C-3692-401D-906A-E9C43273991D}"/>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8E1F59A4-1631-4017-8E41-BE6B85BACF82}"/>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CD8BF910-4963-4984-B210-0494E3003FDB}"/>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 82">
            <a:extLst>
              <a:ext uri="{FF2B5EF4-FFF2-40B4-BE49-F238E27FC236}">
                <a16:creationId xmlns:a16="http://schemas.microsoft.com/office/drawing/2014/main" id="{B51880D6-E365-48A6-A662-167AABB45E4B}"/>
              </a:ext>
            </a:extLst>
          </p:cNvPr>
          <p:cNvGrpSpPr/>
          <p:nvPr/>
        </p:nvGrpSpPr>
        <p:grpSpPr>
          <a:xfrm>
            <a:off x="693206" y="4115825"/>
            <a:ext cx="2107136" cy="99622"/>
            <a:chOff x="838200" y="2280658"/>
            <a:chExt cx="9568415" cy="584462"/>
          </a:xfrm>
        </p:grpSpPr>
        <p:sp>
          <p:nvSpPr>
            <p:cNvPr id="84" name="Rectangle 83">
              <a:extLst>
                <a:ext uri="{FF2B5EF4-FFF2-40B4-BE49-F238E27FC236}">
                  <a16:creationId xmlns:a16="http://schemas.microsoft.com/office/drawing/2014/main" id="{3DB84376-679E-4909-BA44-AD3A2B94E928}"/>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46D8EC47-E556-4DC1-A563-8E3BC92A43A3}"/>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2BB9C9A9-D5CE-4533-B84B-15858F22FF7D}"/>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D892274B-C9BB-4E76-A864-F68CD1BEF3EE}"/>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3D85687-AB14-416C-9547-00AF3E5C2508}"/>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A73BEA44-9CA3-45E2-BD98-47009DD8F5D5}"/>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71DC7530-C4C4-48BE-A60C-F39036FB5311}"/>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67945FB9-FBDB-47F2-ADB9-2EAA5BDF8B89}"/>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EA1B8120-C50A-4328-92E3-5FA19D3CB7B2}"/>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5245A02C-73BD-4B2B-A948-290B838B50DE}"/>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7ECEA0F5-C6EB-4433-AED5-0A4F3F965EB1}"/>
              </a:ext>
            </a:extLst>
          </p:cNvPr>
          <p:cNvGrpSpPr/>
          <p:nvPr/>
        </p:nvGrpSpPr>
        <p:grpSpPr>
          <a:xfrm>
            <a:off x="5048329" y="4539777"/>
            <a:ext cx="2107136" cy="99622"/>
            <a:chOff x="838200" y="2280658"/>
            <a:chExt cx="9568415" cy="584462"/>
          </a:xfrm>
        </p:grpSpPr>
        <p:sp>
          <p:nvSpPr>
            <p:cNvPr id="95" name="Rectangle 94">
              <a:extLst>
                <a:ext uri="{FF2B5EF4-FFF2-40B4-BE49-F238E27FC236}">
                  <a16:creationId xmlns:a16="http://schemas.microsoft.com/office/drawing/2014/main" id="{58488660-F016-4276-BAC1-6F4526A70A91}"/>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47D03714-E5B6-49E4-BD27-DF077784EC6B}"/>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8F2952E1-A5BE-474B-88FD-0E3E2578B58D}"/>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7F870063-CDC8-49A2-B161-E3065D4C377D}"/>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83BDDD25-A8D6-4A77-B487-06074337B615}"/>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40C1828B-C25C-43F4-A459-8DC479687D25}"/>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2EE9E7C-82D1-4B3F-8371-0C1BA30E51A5}"/>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707F405F-2400-4C38-B1A7-40B4B54CA51F}"/>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CEFEE6A8-4464-4FD0-B38D-0CC9944A73B0}"/>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64C570B8-2E5F-4EF3-9D19-DC260F2363F6}"/>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B544F084-84A3-4229-BEF5-A7E636447D12}"/>
              </a:ext>
            </a:extLst>
          </p:cNvPr>
          <p:cNvGrpSpPr/>
          <p:nvPr/>
        </p:nvGrpSpPr>
        <p:grpSpPr>
          <a:xfrm>
            <a:off x="5088071" y="4340458"/>
            <a:ext cx="2107136" cy="99622"/>
            <a:chOff x="838200" y="2280658"/>
            <a:chExt cx="9568415" cy="584462"/>
          </a:xfrm>
        </p:grpSpPr>
        <p:sp>
          <p:nvSpPr>
            <p:cNvPr id="106" name="Rectangle 105">
              <a:extLst>
                <a:ext uri="{FF2B5EF4-FFF2-40B4-BE49-F238E27FC236}">
                  <a16:creationId xmlns:a16="http://schemas.microsoft.com/office/drawing/2014/main" id="{541CE4A2-D79B-4F94-B19D-A5A039607B7B}"/>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887B605A-3EBC-4046-B887-8F8A06FF580D}"/>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D576353D-FF43-42F2-B8BE-A00084B64AB3}"/>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E76F3F34-8E5C-4E77-8C9C-D690F1D8AB61}"/>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8922BD32-C4AB-431A-84D3-76089F23F0EA}"/>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CA1AF51B-3DA7-4C45-AA65-C72C66A407D7}"/>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9C57F10-A55C-48D0-B12E-63DDA31FDB0E}"/>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F1F73582-DF85-4D29-84AC-3AE26C9BC529}"/>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5F84D974-4DC8-40F4-9085-7A04C57D7B33}"/>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AB58B6D5-A1B8-433C-90EA-E2552C6118C7}"/>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a:extLst>
              <a:ext uri="{FF2B5EF4-FFF2-40B4-BE49-F238E27FC236}">
                <a16:creationId xmlns:a16="http://schemas.microsoft.com/office/drawing/2014/main" id="{17115813-3348-4925-B66E-F6ACFC4E4577}"/>
              </a:ext>
            </a:extLst>
          </p:cNvPr>
          <p:cNvGrpSpPr/>
          <p:nvPr/>
        </p:nvGrpSpPr>
        <p:grpSpPr>
          <a:xfrm>
            <a:off x="723417" y="4756607"/>
            <a:ext cx="2107136" cy="99622"/>
            <a:chOff x="838200" y="2280658"/>
            <a:chExt cx="9568415" cy="584462"/>
          </a:xfrm>
        </p:grpSpPr>
        <p:sp>
          <p:nvSpPr>
            <p:cNvPr id="117" name="Rectangle 116">
              <a:extLst>
                <a:ext uri="{FF2B5EF4-FFF2-40B4-BE49-F238E27FC236}">
                  <a16:creationId xmlns:a16="http://schemas.microsoft.com/office/drawing/2014/main" id="{AE6C8C3F-1AE9-4531-8998-8385DD77EE23}"/>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92FEF7F1-C2F7-45F4-A971-63F72BC56045}"/>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DBC10EA1-8500-458A-AC03-1D64B69B7BF1}"/>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C05B5E07-E1E3-4B16-95F9-4E2D0A602DEE}"/>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8CBB7EFA-8719-4E49-BB91-8CE6DA390DAC}"/>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04387552-5181-405A-BF9A-CBEE4DFA9EA0}"/>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97E3B162-AB6D-4E86-AAFA-527B68ABFDB1}"/>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4F8A2637-A95A-4C4D-BFEA-3218E9D62B1C}"/>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1A582051-E46C-45D4-978E-F0C759D3DF06}"/>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191E8F66-458D-4782-9ABF-D79E1C5FCA28}"/>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 name="Group 126">
            <a:extLst>
              <a:ext uri="{FF2B5EF4-FFF2-40B4-BE49-F238E27FC236}">
                <a16:creationId xmlns:a16="http://schemas.microsoft.com/office/drawing/2014/main" id="{078C1C3B-AAE2-4887-90C4-76F2814B58FB}"/>
              </a:ext>
            </a:extLst>
          </p:cNvPr>
          <p:cNvGrpSpPr/>
          <p:nvPr/>
        </p:nvGrpSpPr>
        <p:grpSpPr>
          <a:xfrm>
            <a:off x="2878692" y="4758032"/>
            <a:ext cx="2107136" cy="99622"/>
            <a:chOff x="838200" y="2280658"/>
            <a:chExt cx="9568415" cy="584462"/>
          </a:xfrm>
        </p:grpSpPr>
        <p:sp>
          <p:nvSpPr>
            <p:cNvPr id="128" name="Rectangle 127">
              <a:extLst>
                <a:ext uri="{FF2B5EF4-FFF2-40B4-BE49-F238E27FC236}">
                  <a16:creationId xmlns:a16="http://schemas.microsoft.com/office/drawing/2014/main" id="{C839DDCC-F24D-40FB-BE65-8DE4143EB963}"/>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79B9DA6F-F93B-42F9-A2F6-E04F329144C4}"/>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365B564B-F809-4F68-94EF-71EE1F118AF4}"/>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5D1E837D-CDF4-4804-800E-E250289A5FC6}"/>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800C6045-A897-4E9E-A1DA-3F4E5C09D5EA}"/>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A13046A3-5538-47A2-8EB1-B86F1F35CA71}"/>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AFAEEEC0-F349-42B9-BC83-6CA121FC161D}"/>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F250616F-D607-4E04-B8E4-2A66D17B0AE9}"/>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0F1A961E-83D3-4581-9A48-D61448F8F604}"/>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30941743-B4BC-4BF1-8E4A-D28CAE05177A}"/>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 name="Group 138">
            <a:extLst>
              <a:ext uri="{FF2B5EF4-FFF2-40B4-BE49-F238E27FC236}">
                <a16:creationId xmlns:a16="http://schemas.microsoft.com/office/drawing/2014/main" id="{26228DEF-50C0-4599-8064-BA6F8DD2E198}"/>
              </a:ext>
            </a:extLst>
          </p:cNvPr>
          <p:cNvGrpSpPr/>
          <p:nvPr/>
        </p:nvGrpSpPr>
        <p:grpSpPr>
          <a:xfrm>
            <a:off x="5088071" y="4726149"/>
            <a:ext cx="2107136" cy="99622"/>
            <a:chOff x="838200" y="2280658"/>
            <a:chExt cx="9568415" cy="584462"/>
          </a:xfrm>
        </p:grpSpPr>
        <p:sp>
          <p:nvSpPr>
            <p:cNvPr id="140" name="Rectangle 139">
              <a:extLst>
                <a:ext uri="{FF2B5EF4-FFF2-40B4-BE49-F238E27FC236}">
                  <a16:creationId xmlns:a16="http://schemas.microsoft.com/office/drawing/2014/main" id="{A0FB333E-271F-4606-8C6F-D36FA2B180D2}"/>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BF50333A-CE60-4283-8CCE-63A856EB9E3F}"/>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D5F0008B-A01D-4075-A6FB-19E81EE20100}"/>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210888E6-9815-4724-B319-32D0D99CB96A}"/>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60B2157D-EE26-4A07-A241-5A25B0A148A1}"/>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E7D2855C-317C-4276-87F8-5910A236AF2A}"/>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CC7F65A5-8EE7-4F90-AA70-E38B5E5393BE}"/>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E85934E3-D4AC-479B-97E9-657BE08A478D}"/>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1DE3A1D4-2B87-46E7-AF6C-F07E13B62321}"/>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6921C068-C978-4DE7-97B5-4941FD05AC39}"/>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Group 149">
            <a:extLst>
              <a:ext uri="{FF2B5EF4-FFF2-40B4-BE49-F238E27FC236}">
                <a16:creationId xmlns:a16="http://schemas.microsoft.com/office/drawing/2014/main" id="{19B7A7AD-BFC8-42B7-89BC-2C79541942F8}"/>
              </a:ext>
            </a:extLst>
          </p:cNvPr>
          <p:cNvGrpSpPr/>
          <p:nvPr/>
        </p:nvGrpSpPr>
        <p:grpSpPr>
          <a:xfrm>
            <a:off x="5105223" y="4138189"/>
            <a:ext cx="2107136" cy="99622"/>
            <a:chOff x="838200" y="2280658"/>
            <a:chExt cx="9568415" cy="584462"/>
          </a:xfrm>
        </p:grpSpPr>
        <p:sp>
          <p:nvSpPr>
            <p:cNvPr id="151" name="Rectangle 150">
              <a:extLst>
                <a:ext uri="{FF2B5EF4-FFF2-40B4-BE49-F238E27FC236}">
                  <a16:creationId xmlns:a16="http://schemas.microsoft.com/office/drawing/2014/main" id="{D3DF9337-F85B-4665-BC18-5DCAB5958B1C}"/>
                </a:ext>
              </a:extLst>
            </p:cNvPr>
            <p:cNvSpPr/>
            <p:nvPr/>
          </p:nvSpPr>
          <p:spPr>
            <a:xfrm>
              <a:off x="838200"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1FBBA5B7-9781-4EB2-93D1-AD306A7693B5}"/>
                </a:ext>
              </a:extLst>
            </p:cNvPr>
            <p:cNvSpPr/>
            <p:nvPr/>
          </p:nvSpPr>
          <p:spPr>
            <a:xfrm>
              <a:off x="1796984"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681138F8-3303-47C9-A8D3-D491F1B785F3}"/>
                </a:ext>
              </a:extLst>
            </p:cNvPr>
            <p:cNvSpPr/>
            <p:nvPr/>
          </p:nvSpPr>
          <p:spPr>
            <a:xfrm>
              <a:off x="2755768"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08C11064-29A1-4251-BE69-F602A1A11E9F}"/>
                </a:ext>
              </a:extLst>
            </p:cNvPr>
            <p:cNvSpPr/>
            <p:nvPr/>
          </p:nvSpPr>
          <p:spPr>
            <a:xfrm>
              <a:off x="3714552"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35381554-36D8-4315-86C6-2DBEFA3F9B38}"/>
                </a:ext>
              </a:extLst>
            </p:cNvPr>
            <p:cNvSpPr/>
            <p:nvPr/>
          </p:nvSpPr>
          <p:spPr>
            <a:xfrm>
              <a:off x="4673336"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206F5F09-AE11-41AC-A0E1-277402442D37}"/>
                </a:ext>
              </a:extLst>
            </p:cNvPr>
            <p:cNvSpPr/>
            <p:nvPr/>
          </p:nvSpPr>
          <p:spPr>
            <a:xfrm>
              <a:off x="5625645"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F307C3FC-64BA-4B0E-BC3E-F346F8947B65}"/>
                </a:ext>
              </a:extLst>
            </p:cNvPr>
            <p:cNvSpPr/>
            <p:nvPr/>
          </p:nvSpPr>
          <p:spPr>
            <a:xfrm>
              <a:off x="6577954"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C3520FD2-4160-4CB4-BB53-02389D044CD3}"/>
                </a:ext>
              </a:extLst>
            </p:cNvPr>
            <p:cNvSpPr/>
            <p:nvPr/>
          </p:nvSpPr>
          <p:spPr>
            <a:xfrm>
              <a:off x="7530263"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4379B605-FF71-441F-9A62-0CF6241BC900}"/>
                </a:ext>
              </a:extLst>
            </p:cNvPr>
            <p:cNvSpPr/>
            <p:nvPr/>
          </p:nvSpPr>
          <p:spPr>
            <a:xfrm>
              <a:off x="8489047" y="2280658"/>
              <a:ext cx="958784" cy="58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899C0FBA-EBD7-433D-8A40-D431BFA5ADCE}"/>
                </a:ext>
              </a:extLst>
            </p:cNvPr>
            <p:cNvSpPr/>
            <p:nvPr/>
          </p:nvSpPr>
          <p:spPr>
            <a:xfrm>
              <a:off x="9447831" y="2280658"/>
              <a:ext cx="958784" cy="58446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Rectangle 160">
            <a:extLst>
              <a:ext uri="{FF2B5EF4-FFF2-40B4-BE49-F238E27FC236}">
                <a16:creationId xmlns:a16="http://schemas.microsoft.com/office/drawing/2014/main" id="{220943A5-ECB3-4D0F-84A9-AF91E652D6F2}"/>
              </a:ext>
            </a:extLst>
          </p:cNvPr>
          <p:cNvSpPr/>
          <p:nvPr/>
        </p:nvSpPr>
        <p:spPr>
          <a:xfrm>
            <a:off x="7460833" y="4390269"/>
            <a:ext cx="211141" cy="996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4E85AB73-46D3-4D04-B3FD-789C43949851}"/>
              </a:ext>
            </a:extLst>
          </p:cNvPr>
          <p:cNvSpPr/>
          <p:nvPr/>
        </p:nvSpPr>
        <p:spPr>
          <a:xfrm>
            <a:off x="7670548" y="4390269"/>
            <a:ext cx="211141" cy="99622"/>
          </a:xfrm>
          <a:prstGeom prst="rect">
            <a:avLst/>
          </a:prstGeom>
          <a:solidFill>
            <a:srgbClr val="30F2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7BE4D7EE-B2BF-419F-9A98-F739F4980AC6}"/>
              </a:ext>
            </a:extLst>
          </p:cNvPr>
          <p:cNvSpPr/>
          <p:nvPr/>
        </p:nvSpPr>
        <p:spPr>
          <a:xfrm>
            <a:off x="7881724" y="4390268"/>
            <a:ext cx="211141" cy="996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4" name="Picture 163">
            <a:extLst>
              <a:ext uri="{FF2B5EF4-FFF2-40B4-BE49-F238E27FC236}">
                <a16:creationId xmlns:a16="http://schemas.microsoft.com/office/drawing/2014/main" id="{7B34F571-81FA-4944-A316-A1CFF79457D4}"/>
              </a:ext>
            </a:extLst>
          </p:cNvPr>
          <p:cNvPicPr>
            <a:picLocks noChangeAspect="1"/>
          </p:cNvPicPr>
          <p:nvPr/>
        </p:nvPicPr>
        <p:blipFill>
          <a:blip r:embed="rId2"/>
          <a:stretch>
            <a:fillRect/>
          </a:stretch>
        </p:blipFill>
        <p:spPr>
          <a:xfrm>
            <a:off x="743909" y="5098151"/>
            <a:ext cx="1215326" cy="824793"/>
          </a:xfrm>
          <a:prstGeom prst="rect">
            <a:avLst/>
          </a:prstGeom>
        </p:spPr>
      </p:pic>
      <p:pic>
        <p:nvPicPr>
          <p:cNvPr id="165" name="Picture 164">
            <a:extLst>
              <a:ext uri="{FF2B5EF4-FFF2-40B4-BE49-F238E27FC236}">
                <a16:creationId xmlns:a16="http://schemas.microsoft.com/office/drawing/2014/main" id="{1AB23D28-74A3-4895-822E-DDC7944E771D}"/>
              </a:ext>
            </a:extLst>
          </p:cNvPr>
          <p:cNvPicPr>
            <a:picLocks noChangeAspect="1"/>
          </p:cNvPicPr>
          <p:nvPr/>
        </p:nvPicPr>
        <p:blipFill>
          <a:blip r:embed="rId2"/>
          <a:stretch>
            <a:fillRect/>
          </a:stretch>
        </p:blipFill>
        <p:spPr>
          <a:xfrm>
            <a:off x="2021699" y="5098151"/>
            <a:ext cx="1215326" cy="824793"/>
          </a:xfrm>
          <a:prstGeom prst="rect">
            <a:avLst/>
          </a:prstGeom>
        </p:spPr>
      </p:pic>
      <p:pic>
        <p:nvPicPr>
          <p:cNvPr id="166" name="Picture 165">
            <a:extLst>
              <a:ext uri="{FF2B5EF4-FFF2-40B4-BE49-F238E27FC236}">
                <a16:creationId xmlns:a16="http://schemas.microsoft.com/office/drawing/2014/main" id="{4801995D-F54B-4773-82AC-8A7B96C0C314}"/>
              </a:ext>
            </a:extLst>
          </p:cNvPr>
          <p:cNvPicPr>
            <a:picLocks noChangeAspect="1"/>
          </p:cNvPicPr>
          <p:nvPr/>
        </p:nvPicPr>
        <p:blipFill>
          <a:blip r:embed="rId2"/>
          <a:stretch>
            <a:fillRect/>
          </a:stretch>
        </p:blipFill>
        <p:spPr>
          <a:xfrm>
            <a:off x="3283407" y="5100829"/>
            <a:ext cx="1215326" cy="824793"/>
          </a:xfrm>
          <a:prstGeom prst="rect">
            <a:avLst/>
          </a:prstGeom>
        </p:spPr>
      </p:pic>
      <p:grpSp>
        <p:nvGrpSpPr>
          <p:cNvPr id="168" name="Group 167">
            <a:extLst>
              <a:ext uri="{FF2B5EF4-FFF2-40B4-BE49-F238E27FC236}">
                <a16:creationId xmlns:a16="http://schemas.microsoft.com/office/drawing/2014/main" id="{559EA0BE-F6B0-4597-9619-0BA1A24B2C2B}"/>
              </a:ext>
            </a:extLst>
          </p:cNvPr>
          <p:cNvGrpSpPr/>
          <p:nvPr/>
        </p:nvGrpSpPr>
        <p:grpSpPr>
          <a:xfrm>
            <a:off x="3631946" y="6012684"/>
            <a:ext cx="3035407" cy="283054"/>
            <a:chOff x="5539893" y="5415347"/>
            <a:chExt cx="3035407" cy="283054"/>
          </a:xfrm>
        </p:grpSpPr>
        <p:pic>
          <p:nvPicPr>
            <p:cNvPr id="169" name="Picture 168">
              <a:extLst>
                <a:ext uri="{FF2B5EF4-FFF2-40B4-BE49-F238E27FC236}">
                  <a16:creationId xmlns:a16="http://schemas.microsoft.com/office/drawing/2014/main" id="{4A074FA0-7ABB-4D9D-BA63-1D25B3F514B2}"/>
                </a:ext>
              </a:extLst>
            </p:cNvPr>
            <p:cNvPicPr>
              <a:picLocks noChangeAspect="1"/>
            </p:cNvPicPr>
            <p:nvPr/>
          </p:nvPicPr>
          <p:blipFill>
            <a:blip r:embed="rId3"/>
            <a:stretch>
              <a:fillRect/>
            </a:stretch>
          </p:blipFill>
          <p:spPr>
            <a:xfrm>
              <a:off x="6900709" y="5415347"/>
              <a:ext cx="1674591" cy="283054"/>
            </a:xfrm>
            <a:prstGeom prst="rect">
              <a:avLst/>
            </a:prstGeom>
          </p:spPr>
        </p:pic>
        <p:pic>
          <p:nvPicPr>
            <p:cNvPr id="170" name="Picture 169">
              <a:extLst>
                <a:ext uri="{FF2B5EF4-FFF2-40B4-BE49-F238E27FC236}">
                  <a16:creationId xmlns:a16="http://schemas.microsoft.com/office/drawing/2014/main" id="{7C8533F6-023B-4624-8916-2E959DA6FFC8}"/>
                </a:ext>
              </a:extLst>
            </p:cNvPr>
            <p:cNvPicPr>
              <a:picLocks noChangeAspect="1"/>
            </p:cNvPicPr>
            <p:nvPr/>
          </p:nvPicPr>
          <p:blipFill>
            <a:blip r:embed="rId3"/>
            <a:stretch>
              <a:fillRect/>
            </a:stretch>
          </p:blipFill>
          <p:spPr>
            <a:xfrm>
              <a:off x="5539893" y="5415347"/>
              <a:ext cx="1674591" cy="283054"/>
            </a:xfrm>
            <a:prstGeom prst="rect">
              <a:avLst/>
            </a:prstGeom>
          </p:spPr>
        </p:pic>
      </p:grpSp>
      <p:grpSp>
        <p:nvGrpSpPr>
          <p:cNvPr id="3" name="Group 2">
            <a:extLst>
              <a:ext uri="{FF2B5EF4-FFF2-40B4-BE49-F238E27FC236}">
                <a16:creationId xmlns:a16="http://schemas.microsoft.com/office/drawing/2014/main" id="{94504ECE-6629-4A92-9B9F-A2D026BB1D38}"/>
              </a:ext>
            </a:extLst>
          </p:cNvPr>
          <p:cNvGrpSpPr/>
          <p:nvPr/>
        </p:nvGrpSpPr>
        <p:grpSpPr>
          <a:xfrm>
            <a:off x="911058" y="6000081"/>
            <a:ext cx="3035407" cy="283054"/>
            <a:chOff x="5539893" y="5415347"/>
            <a:chExt cx="3035407" cy="283054"/>
          </a:xfrm>
        </p:grpSpPr>
        <p:pic>
          <p:nvPicPr>
            <p:cNvPr id="167" name="Picture 166">
              <a:extLst>
                <a:ext uri="{FF2B5EF4-FFF2-40B4-BE49-F238E27FC236}">
                  <a16:creationId xmlns:a16="http://schemas.microsoft.com/office/drawing/2014/main" id="{9DF07B4D-EAA4-46F3-AC73-64613A27A9BA}"/>
                </a:ext>
              </a:extLst>
            </p:cNvPr>
            <p:cNvPicPr>
              <a:picLocks noChangeAspect="1"/>
            </p:cNvPicPr>
            <p:nvPr/>
          </p:nvPicPr>
          <p:blipFill>
            <a:blip r:embed="rId3"/>
            <a:stretch>
              <a:fillRect/>
            </a:stretch>
          </p:blipFill>
          <p:spPr>
            <a:xfrm>
              <a:off x="6900709" y="5415347"/>
              <a:ext cx="1674591" cy="283054"/>
            </a:xfrm>
            <a:prstGeom prst="rect">
              <a:avLst/>
            </a:prstGeom>
          </p:spPr>
        </p:pic>
        <p:pic>
          <p:nvPicPr>
            <p:cNvPr id="24" name="Picture 23">
              <a:extLst>
                <a:ext uri="{FF2B5EF4-FFF2-40B4-BE49-F238E27FC236}">
                  <a16:creationId xmlns:a16="http://schemas.microsoft.com/office/drawing/2014/main" id="{E69E6DDB-55B5-44B9-A435-E04B7FA01AEA}"/>
                </a:ext>
              </a:extLst>
            </p:cNvPr>
            <p:cNvPicPr>
              <a:picLocks noChangeAspect="1"/>
            </p:cNvPicPr>
            <p:nvPr/>
          </p:nvPicPr>
          <p:blipFill>
            <a:blip r:embed="rId3"/>
            <a:stretch>
              <a:fillRect/>
            </a:stretch>
          </p:blipFill>
          <p:spPr>
            <a:xfrm>
              <a:off x="5539893" y="5415347"/>
              <a:ext cx="1674591" cy="283054"/>
            </a:xfrm>
            <a:prstGeom prst="rect">
              <a:avLst/>
            </a:prstGeom>
          </p:spPr>
        </p:pic>
      </p:grpSp>
      <p:pic>
        <p:nvPicPr>
          <p:cNvPr id="174" name="Picture 173">
            <a:extLst>
              <a:ext uri="{FF2B5EF4-FFF2-40B4-BE49-F238E27FC236}">
                <a16:creationId xmlns:a16="http://schemas.microsoft.com/office/drawing/2014/main" id="{A520E2D0-5EE9-407C-B239-55BA9CE3D862}"/>
              </a:ext>
            </a:extLst>
          </p:cNvPr>
          <p:cNvPicPr>
            <a:picLocks noChangeAspect="1"/>
          </p:cNvPicPr>
          <p:nvPr/>
        </p:nvPicPr>
        <p:blipFill>
          <a:blip r:embed="rId4"/>
          <a:stretch>
            <a:fillRect/>
          </a:stretch>
        </p:blipFill>
        <p:spPr>
          <a:xfrm>
            <a:off x="9162838" y="3544011"/>
            <a:ext cx="2794311" cy="2699128"/>
          </a:xfrm>
          <a:prstGeom prst="rect">
            <a:avLst/>
          </a:prstGeom>
        </p:spPr>
      </p:pic>
      <p:pic>
        <p:nvPicPr>
          <p:cNvPr id="177" name="Picture 2" descr="Image result for wizard hat">
            <a:extLst>
              <a:ext uri="{FF2B5EF4-FFF2-40B4-BE49-F238E27FC236}">
                <a16:creationId xmlns:a16="http://schemas.microsoft.com/office/drawing/2014/main" id="{9BB7610B-F4EF-41D6-B29D-0612252BAC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8461" y="5670714"/>
            <a:ext cx="828133" cy="98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16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7F7F69-98DC-48AE-BE5F-A06FD624729E}"/>
              </a:ext>
            </a:extLst>
          </p:cNvPr>
          <p:cNvSpPr>
            <a:spLocks noGrp="1"/>
          </p:cNvSpPr>
          <p:nvPr>
            <p:ph idx="1"/>
          </p:nvPr>
        </p:nvSpPr>
        <p:spPr>
          <a:xfrm>
            <a:off x="205273" y="998375"/>
            <a:ext cx="11681927" cy="5178587"/>
          </a:xfrm>
          <a:solidFill>
            <a:schemeClr val="accent4">
              <a:lumMod val="20000"/>
              <a:lumOff val="80000"/>
            </a:schemeClr>
          </a:solidFill>
        </p:spPr>
        <p:txBody>
          <a:bodyPr/>
          <a:lstStyle/>
          <a:p>
            <a:pPr marL="0" indent="0">
              <a:buNone/>
            </a:pPr>
            <a:r>
              <a:rPr lang="en-GB" dirty="0"/>
              <a:t>David is comparing 2 numbers. He thinks that the first representation is greater than the second representation because it has more red rods. Is David correct? Prove it. </a:t>
            </a:r>
          </a:p>
        </p:txBody>
      </p:sp>
      <p:sp>
        <p:nvSpPr>
          <p:cNvPr id="5" name="Rectangle 4">
            <a:extLst>
              <a:ext uri="{FF2B5EF4-FFF2-40B4-BE49-F238E27FC236}">
                <a16:creationId xmlns:a16="http://schemas.microsoft.com/office/drawing/2014/main" id="{3A64A36F-3A35-4C18-AA30-761483AE9336}"/>
              </a:ext>
            </a:extLst>
          </p:cNvPr>
          <p:cNvSpPr/>
          <p:nvPr/>
        </p:nvSpPr>
        <p:spPr>
          <a:xfrm>
            <a:off x="990959" y="3688165"/>
            <a:ext cx="3319021" cy="2590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21D7262-EEFC-4379-9E07-1D436B60A4AD}"/>
              </a:ext>
            </a:extLst>
          </p:cNvPr>
          <p:cNvSpPr/>
          <p:nvPr/>
        </p:nvSpPr>
        <p:spPr>
          <a:xfrm>
            <a:off x="1937178" y="4977425"/>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DD21220-FD32-4077-A301-C9365C42EBB9}"/>
              </a:ext>
            </a:extLst>
          </p:cNvPr>
          <p:cNvSpPr/>
          <p:nvPr/>
        </p:nvSpPr>
        <p:spPr>
          <a:xfrm>
            <a:off x="1015705" y="4067524"/>
            <a:ext cx="3319021" cy="2590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2DA58D3-0B6C-4033-95EC-98C4A648C81A}"/>
              </a:ext>
            </a:extLst>
          </p:cNvPr>
          <p:cNvSpPr/>
          <p:nvPr/>
        </p:nvSpPr>
        <p:spPr>
          <a:xfrm>
            <a:off x="1015705" y="4461558"/>
            <a:ext cx="3319021" cy="2590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6CD3426-1EEA-495F-94C3-0C7C0C6C407C}"/>
              </a:ext>
            </a:extLst>
          </p:cNvPr>
          <p:cNvSpPr/>
          <p:nvPr/>
        </p:nvSpPr>
        <p:spPr>
          <a:xfrm>
            <a:off x="2475140" y="4986713"/>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DBC1935-4358-4BB3-B2FE-EC56933A0E5F}"/>
              </a:ext>
            </a:extLst>
          </p:cNvPr>
          <p:cNvSpPr/>
          <p:nvPr/>
        </p:nvSpPr>
        <p:spPr>
          <a:xfrm>
            <a:off x="2163421" y="5399567"/>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0F51F91-3636-4228-BC91-E42E403C0E7E}"/>
              </a:ext>
            </a:extLst>
          </p:cNvPr>
          <p:cNvSpPr/>
          <p:nvPr/>
        </p:nvSpPr>
        <p:spPr>
          <a:xfrm>
            <a:off x="2642014" y="5413673"/>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91D1933-2A80-4EF1-8490-37429F41691C}"/>
              </a:ext>
            </a:extLst>
          </p:cNvPr>
          <p:cNvSpPr/>
          <p:nvPr/>
        </p:nvSpPr>
        <p:spPr>
          <a:xfrm>
            <a:off x="1015704" y="3275637"/>
            <a:ext cx="3319021" cy="2590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BBB7892-71C3-46EC-9625-12337FB82C6B}"/>
              </a:ext>
            </a:extLst>
          </p:cNvPr>
          <p:cNvSpPr/>
          <p:nvPr/>
        </p:nvSpPr>
        <p:spPr>
          <a:xfrm>
            <a:off x="7704414" y="3711979"/>
            <a:ext cx="3319021" cy="2590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198B420-A13B-4A76-B0A9-AD42EFB688C5}"/>
              </a:ext>
            </a:extLst>
          </p:cNvPr>
          <p:cNvSpPr/>
          <p:nvPr/>
        </p:nvSpPr>
        <p:spPr>
          <a:xfrm>
            <a:off x="7729160" y="4091338"/>
            <a:ext cx="3319021" cy="2590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77013F9-A3AD-414B-89A7-32E5B11EC10C}"/>
              </a:ext>
            </a:extLst>
          </p:cNvPr>
          <p:cNvSpPr/>
          <p:nvPr/>
        </p:nvSpPr>
        <p:spPr>
          <a:xfrm>
            <a:off x="7729159" y="3299451"/>
            <a:ext cx="3319021" cy="2590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75EAC0C-0EA0-4D20-844B-6411CB01D011}"/>
              </a:ext>
            </a:extLst>
          </p:cNvPr>
          <p:cNvSpPr/>
          <p:nvPr/>
        </p:nvSpPr>
        <p:spPr>
          <a:xfrm>
            <a:off x="7573996" y="4725162"/>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31997C2-E4BF-4071-B43F-BA5109A27BF2}"/>
              </a:ext>
            </a:extLst>
          </p:cNvPr>
          <p:cNvSpPr/>
          <p:nvPr/>
        </p:nvSpPr>
        <p:spPr>
          <a:xfrm>
            <a:off x="8111958" y="4734450"/>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1D8EE1B-6EF6-48C8-94DB-96FC69B9713C}"/>
              </a:ext>
            </a:extLst>
          </p:cNvPr>
          <p:cNvSpPr/>
          <p:nvPr/>
        </p:nvSpPr>
        <p:spPr>
          <a:xfrm>
            <a:off x="7800239" y="5147304"/>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5EAA9BA-B26A-443C-A49A-EB3A9CEA7CF7}"/>
              </a:ext>
            </a:extLst>
          </p:cNvPr>
          <p:cNvSpPr/>
          <p:nvPr/>
        </p:nvSpPr>
        <p:spPr>
          <a:xfrm>
            <a:off x="8278832" y="5161410"/>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51BCEB6-6C0F-4427-B909-E02F65E8331C}"/>
              </a:ext>
            </a:extLst>
          </p:cNvPr>
          <p:cNvSpPr/>
          <p:nvPr/>
        </p:nvSpPr>
        <p:spPr>
          <a:xfrm>
            <a:off x="8734126" y="4709040"/>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22C439A-F3DF-46DA-A97C-10B6B3175E75}"/>
              </a:ext>
            </a:extLst>
          </p:cNvPr>
          <p:cNvSpPr/>
          <p:nvPr/>
        </p:nvSpPr>
        <p:spPr>
          <a:xfrm>
            <a:off x="9272088" y="4718328"/>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B4EAE17-2767-47CC-9822-8186CC09B735}"/>
              </a:ext>
            </a:extLst>
          </p:cNvPr>
          <p:cNvSpPr/>
          <p:nvPr/>
        </p:nvSpPr>
        <p:spPr>
          <a:xfrm>
            <a:off x="8960369" y="5131182"/>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E56FE01-4367-46C6-BFA4-C4286B14C943}"/>
              </a:ext>
            </a:extLst>
          </p:cNvPr>
          <p:cNvSpPr/>
          <p:nvPr/>
        </p:nvSpPr>
        <p:spPr>
          <a:xfrm>
            <a:off x="9438962" y="5145288"/>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BA775FF-FB76-4683-8509-8AF3D55F47A2}"/>
              </a:ext>
            </a:extLst>
          </p:cNvPr>
          <p:cNvSpPr/>
          <p:nvPr/>
        </p:nvSpPr>
        <p:spPr>
          <a:xfrm>
            <a:off x="9829507" y="4709040"/>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C695CA1-7E12-41BE-A4EA-066CB047A49A}"/>
              </a:ext>
            </a:extLst>
          </p:cNvPr>
          <p:cNvSpPr/>
          <p:nvPr/>
        </p:nvSpPr>
        <p:spPr>
          <a:xfrm>
            <a:off x="10367469" y="4718328"/>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D6457168-22D0-4E40-ACB0-F38F71122D81}"/>
              </a:ext>
            </a:extLst>
          </p:cNvPr>
          <p:cNvSpPr/>
          <p:nvPr/>
        </p:nvSpPr>
        <p:spPr>
          <a:xfrm>
            <a:off x="10055750" y="5131182"/>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62FD366-0541-4737-8C32-11D7CCA74608}"/>
              </a:ext>
            </a:extLst>
          </p:cNvPr>
          <p:cNvSpPr/>
          <p:nvPr/>
        </p:nvSpPr>
        <p:spPr>
          <a:xfrm>
            <a:off x="10534343" y="5145288"/>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75F9C03-B985-491D-A948-ED608F48FF18}"/>
              </a:ext>
            </a:extLst>
          </p:cNvPr>
          <p:cNvSpPr/>
          <p:nvPr/>
        </p:nvSpPr>
        <p:spPr>
          <a:xfrm>
            <a:off x="9073490" y="5680606"/>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A8EDE07-B255-4909-AFAD-B7FFC4A348BE}"/>
              </a:ext>
            </a:extLst>
          </p:cNvPr>
          <p:cNvSpPr/>
          <p:nvPr/>
        </p:nvSpPr>
        <p:spPr>
          <a:xfrm>
            <a:off x="9552083" y="5694712"/>
            <a:ext cx="226243" cy="2590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B299710-0D23-435B-A8FB-A054E9851250}"/>
              </a:ext>
            </a:extLst>
          </p:cNvPr>
          <p:cNvSpPr txBox="1"/>
          <p:nvPr/>
        </p:nvSpPr>
        <p:spPr>
          <a:xfrm>
            <a:off x="5801757" y="3406565"/>
            <a:ext cx="1772239" cy="1200329"/>
          </a:xfrm>
          <a:prstGeom prst="rect">
            <a:avLst/>
          </a:prstGeom>
          <a:noFill/>
        </p:spPr>
        <p:txBody>
          <a:bodyPr wrap="square" rtlCol="0">
            <a:spAutoFit/>
          </a:bodyPr>
          <a:lstStyle/>
          <a:p>
            <a:r>
              <a:rPr lang="en-GB" sz="7200"/>
              <a:t>&gt;</a:t>
            </a:r>
          </a:p>
        </p:txBody>
      </p:sp>
      <p:pic>
        <p:nvPicPr>
          <p:cNvPr id="42" name="Picture 41" descr="A picture containing whistle, bin&#10;&#10;Description automatically generated">
            <a:extLst>
              <a:ext uri="{FF2B5EF4-FFF2-40B4-BE49-F238E27FC236}">
                <a16:creationId xmlns:a16="http://schemas.microsoft.com/office/drawing/2014/main" id="{B713458F-B50A-CE9F-A9F5-5F55D0D16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43" name="Picture 42" descr="Logo&#10;&#10;Description automatically generated">
            <a:extLst>
              <a:ext uri="{FF2B5EF4-FFF2-40B4-BE49-F238E27FC236}">
                <a16:creationId xmlns:a16="http://schemas.microsoft.com/office/drawing/2014/main" id="{F6D0E65D-C9C0-B297-E2D9-701845A73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954" y="-27594"/>
            <a:ext cx="1674159" cy="501007"/>
          </a:xfrm>
          <a:prstGeom prst="rect">
            <a:avLst/>
          </a:prstGeom>
        </p:spPr>
      </p:pic>
    </p:spTree>
    <p:extLst>
      <p:ext uri="{BB962C8B-B14F-4D97-AF65-F5344CB8AC3E}">
        <p14:creationId xmlns:p14="http://schemas.microsoft.com/office/powerpoint/2010/main" val="158597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A585B-3598-4C1E-A53A-AA42A9F14200}"/>
              </a:ext>
            </a:extLst>
          </p:cNvPr>
          <p:cNvSpPr/>
          <p:nvPr/>
        </p:nvSpPr>
        <p:spPr>
          <a:xfrm>
            <a:off x="204786" y="817002"/>
            <a:ext cx="11782425" cy="5383762"/>
          </a:xfrm>
          <a:prstGeom prst="rect">
            <a:avLst/>
          </a:prstGeom>
          <a:solidFill>
            <a:srgbClr val="CF9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whistle, bin&#10;&#10;Description automatically generated">
            <a:extLst>
              <a:ext uri="{FF2B5EF4-FFF2-40B4-BE49-F238E27FC236}">
                <a16:creationId xmlns:a16="http://schemas.microsoft.com/office/drawing/2014/main" id="{E9BBB860-3AD6-4B1F-B2BE-B471C5475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4" name="Picture 3" descr="Logo&#10;&#10;Description automatically generated">
            <a:extLst>
              <a:ext uri="{FF2B5EF4-FFF2-40B4-BE49-F238E27FC236}">
                <a16:creationId xmlns:a16="http://schemas.microsoft.com/office/drawing/2014/main" id="{5BD99737-6E9A-4122-A94F-683A736ED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920" y="31708"/>
            <a:ext cx="1674159" cy="501007"/>
          </a:xfrm>
          <a:prstGeom prst="rect">
            <a:avLst/>
          </a:prstGeom>
        </p:spPr>
      </p:pic>
      <p:sp>
        <p:nvSpPr>
          <p:cNvPr id="6" name="Rectangle 5">
            <a:extLst>
              <a:ext uri="{FF2B5EF4-FFF2-40B4-BE49-F238E27FC236}">
                <a16:creationId xmlns:a16="http://schemas.microsoft.com/office/drawing/2014/main" id="{62E21A59-CB7C-FFF7-9EC5-48631443FB7E}"/>
              </a:ext>
            </a:extLst>
          </p:cNvPr>
          <p:cNvSpPr/>
          <p:nvPr/>
        </p:nvSpPr>
        <p:spPr>
          <a:xfrm>
            <a:off x="4189444" y="1643781"/>
            <a:ext cx="546961" cy="508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51F30CB-4850-352C-695F-BB3EEBEB6FAF}"/>
                  </a:ext>
                </a:extLst>
              </p14:cNvPr>
              <p14:cNvContentPartPr/>
              <p14:nvPr/>
            </p14:nvContentPartPr>
            <p14:xfrm>
              <a:off x="2466713" y="1822320"/>
              <a:ext cx="7005240" cy="3213360"/>
            </p14:xfrm>
          </p:contentPart>
        </mc:Choice>
        <mc:Fallback xmlns="">
          <p:pic>
            <p:nvPicPr>
              <p:cNvPr id="7" name="Ink 6">
                <a:extLst>
                  <a:ext uri="{FF2B5EF4-FFF2-40B4-BE49-F238E27FC236}">
                    <a16:creationId xmlns:a16="http://schemas.microsoft.com/office/drawing/2014/main" id="{A51F30CB-4850-352C-695F-BB3EEBEB6FAF}"/>
                  </a:ext>
                </a:extLst>
              </p:cNvPr>
              <p:cNvPicPr/>
              <p:nvPr/>
            </p:nvPicPr>
            <p:blipFill>
              <a:blip r:embed="rId5"/>
              <a:stretch>
                <a:fillRect/>
              </a:stretch>
            </p:blipFill>
            <p:spPr>
              <a:xfrm>
                <a:off x="2457353" y="1812960"/>
                <a:ext cx="7023960" cy="3232080"/>
              </a:xfrm>
              <a:prstGeom prst="rect">
                <a:avLst/>
              </a:prstGeom>
            </p:spPr>
          </p:pic>
        </mc:Fallback>
      </mc:AlternateContent>
      <p:sp>
        <p:nvSpPr>
          <p:cNvPr id="13" name="Rectangle 12">
            <a:extLst>
              <a:ext uri="{FF2B5EF4-FFF2-40B4-BE49-F238E27FC236}">
                <a16:creationId xmlns:a16="http://schemas.microsoft.com/office/drawing/2014/main" id="{85925E9F-DF62-2E9E-3318-27C9D9C5B00B}"/>
              </a:ext>
            </a:extLst>
          </p:cNvPr>
          <p:cNvSpPr/>
          <p:nvPr/>
        </p:nvSpPr>
        <p:spPr>
          <a:xfrm>
            <a:off x="4584440" y="4465958"/>
            <a:ext cx="546961" cy="508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F6A13AE-7DC1-3F31-3C9B-2E93964FA738}"/>
              </a:ext>
            </a:extLst>
          </p:cNvPr>
          <p:cNvSpPr/>
          <p:nvPr/>
        </p:nvSpPr>
        <p:spPr>
          <a:xfrm>
            <a:off x="8739673" y="1822320"/>
            <a:ext cx="546961" cy="508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C5ADCB1-421F-6069-7380-76A0954E3BB2}"/>
              </a:ext>
            </a:extLst>
          </p:cNvPr>
          <p:cNvSpPr/>
          <p:nvPr/>
        </p:nvSpPr>
        <p:spPr>
          <a:xfrm>
            <a:off x="8924992" y="4055447"/>
            <a:ext cx="546961" cy="508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55F1506-61C8-20A4-2895-96F84B9D63D6}"/>
              </a:ext>
            </a:extLst>
          </p:cNvPr>
          <p:cNvSpPr txBox="1"/>
          <p:nvPr/>
        </p:nvSpPr>
        <p:spPr>
          <a:xfrm>
            <a:off x="8139228" y="5490769"/>
            <a:ext cx="3693113" cy="1169551"/>
          </a:xfrm>
          <a:prstGeom prst="rect">
            <a:avLst/>
          </a:prstGeom>
          <a:solidFill>
            <a:schemeClr val="bg1"/>
          </a:solidFill>
          <a:ln w="38100">
            <a:solidFill>
              <a:schemeClr val="accent1"/>
            </a:solidFill>
          </a:ln>
        </p:spPr>
        <p:txBody>
          <a:bodyPr wrap="square">
            <a:spAutoFit/>
          </a:bodyPr>
          <a:lstStyle/>
          <a:p>
            <a:pPr algn="ctr"/>
            <a:r>
              <a:rPr lang="en-GB" sz="1400" dirty="0"/>
              <a:t>Purple slides review the learning from previous lessons. This is an essential step which supports children to convert new learning from their short to long term memory. Regular practise at home will also be set to support this.</a:t>
            </a:r>
          </a:p>
        </p:txBody>
      </p:sp>
      <p:pic>
        <p:nvPicPr>
          <p:cNvPr id="11" name="Picture 4" descr="See the source image">
            <a:extLst>
              <a:ext uri="{FF2B5EF4-FFF2-40B4-BE49-F238E27FC236}">
                <a16:creationId xmlns:a16="http://schemas.microsoft.com/office/drawing/2014/main" id="{083E3D50-EF59-522D-52FB-2B86C9DB02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5256" y="4632470"/>
            <a:ext cx="681056" cy="790054"/>
          </a:xfrm>
          <a:prstGeom prst="rect">
            <a:avLst/>
          </a:prstGeom>
          <a:solidFill>
            <a:schemeClr val="bg1"/>
          </a:solidFill>
        </p:spPr>
      </p:pic>
    </p:spTree>
    <p:extLst>
      <p:ext uri="{BB962C8B-B14F-4D97-AF65-F5344CB8AC3E}">
        <p14:creationId xmlns:p14="http://schemas.microsoft.com/office/powerpoint/2010/main" val="8370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EC36C7-A3B6-4EA5-BE1C-15679B81CBC5}"/>
              </a:ext>
            </a:extLst>
          </p:cNvPr>
          <p:cNvSpPr txBox="1"/>
          <p:nvPr/>
        </p:nvSpPr>
        <p:spPr>
          <a:xfrm>
            <a:off x="856646" y="1515178"/>
            <a:ext cx="10478702" cy="707886"/>
          </a:xfrm>
          <a:prstGeom prst="rect">
            <a:avLst/>
          </a:prstGeom>
          <a:noFill/>
        </p:spPr>
        <p:txBody>
          <a:bodyPr wrap="square" rtlCol="0">
            <a:spAutoFit/>
          </a:bodyPr>
          <a:lstStyle/>
          <a:p>
            <a:pPr algn="ctr"/>
            <a:r>
              <a:rPr lang="en-GB" sz="4000" dirty="0"/>
              <a:t>I now know …</a:t>
            </a:r>
          </a:p>
        </p:txBody>
      </p:sp>
      <p:pic>
        <p:nvPicPr>
          <p:cNvPr id="18" name="Picture 17" descr="A picture containing whistle, bin&#10;&#10;Description automatically generated">
            <a:extLst>
              <a:ext uri="{FF2B5EF4-FFF2-40B4-BE49-F238E27FC236}">
                <a16:creationId xmlns:a16="http://schemas.microsoft.com/office/drawing/2014/main" id="{67BFA3F8-94EA-4C74-91DF-77EBEFDAB9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61294" y="6471376"/>
            <a:ext cx="700639" cy="357256"/>
          </a:xfrm>
          <a:prstGeom prst="rect">
            <a:avLst/>
          </a:prstGeom>
        </p:spPr>
      </p:pic>
      <p:pic>
        <p:nvPicPr>
          <p:cNvPr id="19" name="Picture 18" descr="Logo&#10;&#10;Description automatically generated">
            <a:extLst>
              <a:ext uri="{FF2B5EF4-FFF2-40B4-BE49-F238E27FC236}">
                <a16:creationId xmlns:a16="http://schemas.microsoft.com/office/drawing/2014/main" id="{DCE805AD-AF1C-4CAD-B7DA-F994EA807D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16" name="TextBox 15">
            <a:extLst>
              <a:ext uri="{FF2B5EF4-FFF2-40B4-BE49-F238E27FC236}">
                <a16:creationId xmlns:a16="http://schemas.microsoft.com/office/drawing/2014/main" id="{9BC80DA5-AEB0-4441-9E43-ED951172146F}"/>
              </a:ext>
            </a:extLst>
          </p:cNvPr>
          <p:cNvSpPr txBox="1"/>
          <p:nvPr/>
        </p:nvSpPr>
        <p:spPr>
          <a:xfrm>
            <a:off x="8596691" y="4988932"/>
            <a:ext cx="3193627" cy="954107"/>
          </a:xfrm>
          <a:prstGeom prst="rect">
            <a:avLst/>
          </a:prstGeom>
          <a:solidFill>
            <a:schemeClr val="bg1"/>
          </a:solidFill>
          <a:ln w="38100">
            <a:solidFill>
              <a:schemeClr val="accent1"/>
            </a:solidFill>
          </a:ln>
        </p:spPr>
        <p:txBody>
          <a:bodyPr wrap="square">
            <a:spAutoFit/>
          </a:bodyPr>
          <a:lstStyle/>
          <a:p>
            <a:pPr algn="ctr"/>
            <a:r>
              <a:rPr lang="en-GB" sz="1400" dirty="0"/>
              <a:t>This provides children with an opportunity to reflect upon what they have learnt in this session and the tutor to once again assess the learning.</a:t>
            </a:r>
          </a:p>
        </p:txBody>
      </p:sp>
      <p:pic>
        <p:nvPicPr>
          <p:cNvPr id="20" name="Picture 4" descr="See the source image">
            <a:extLst>
              <a:ext uri="{FF2B5EF4-FFF2-40B4-BE49-F238E27FC236}">
                <a16:creationId xmlns:a16="http://schemas.microsoft.com/office/drawing/2014/main" id="{21EC09AB-3BDC-4A4F-8A93-BAAA07AF80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2976" y="4039258"/>
            <a:ext cx="681056" cy="790054"/>
          </a:xfrm>
          <a:prstGeom prst="rect">
            <a:avLst/>
          </a:prstGeom>
          <a:solidFill>
            <a:schemeClr val="bg1"/>
          </a:solidFill>
        </p:spPr>
      </p:pic>
    </p:spTree>
    <p:extLst>
      <p:ext uri="{BB962C8B-B14F-4D97-AF65-F5344CB8AC3E}">
        <p14:creationId xmlns:p14="http://schemas.microsoft.com/office/powerpoint/2010/main" val="32650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rgbClr val="E1C0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EC36C7-A3B6-4EA5-BE1C-15679B81CBC5}"/>
              </a:ext>
            </a:extLst>
          </p:cNvPr>
          <p:cNvSpPr txBox="1"/>
          <p:nvPr/>
        </p:nvSpPr>
        <p:spPr>
          <a:xfrm>
            <a:off x="856646" y="915663"/>
            <a:ext cx="10478702" cy="707886"/>
          </a:xfrm>
          <a:prstGeom prst="rect">
            <a:avLst/>
          </a:prstGeom>
          <a:noFill/>
        </p:spPr>
        <p:txBody>
          <a:bodyPr wrap="square" rtlCol="0">
            <a:spAutoFit/>
          </a:bodyPr>
          <a:lstStyle/>
          <a:p>
            <a:pPr algn="ctr"/>
            <a:r>
              <a:rPr lang="en-GB" sz="4000" dirty="0"/>
              <a:t>Session Report:</a:t>
            </a:r>
          </a:p>
        </p:txBody>
      </p:sp>
      <p:pic>
        <p:nvPicPr>
          <p:cNvPr id="18" name="Picture 17" descr="A picture containing whistle, bin&#10;&#10;Description automatically generated">
            <a:extLst>
              <a:ext uri="{FF2B5EF4-FFF2-40B4-BE49-F238E27FC236}">
                <a16:creationId xmlns:a16="http://schemas.microsoft.com/office/drawing/2014/main" id="{67BFA3F8-94EA-4C74-91DF-77EBEFDAB9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61294" y="6471376"/>
            <a:ext cx="700639" cy="357256"/>
          </a:xfrm>
          <a:prstGeom prst="rect">
            <a:avLst/>
          </a:prstGeom>
        </p:spPr>
      </p:pic>
      <p:pic>
        <p:nvPicPr>
          <p:cNvPr id="19" name="Picture 18" descr="Logo&#10;&#10;Description automatically generated">
            <a:extLst>
              <a:ext uri="{FF2B5EF4-FFF2-40B4-BE49-F238E27FC236}">
                <a16:creationId xmlns:a16="http://schemas.microsoft.com/office/drawing/2014/main" id="{DCE805AD-AF1C-4CAD-B7DA-F994EA807D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14" name="TextBox 13">
            <a:extLst>
              <a:ext uri="{FF2B5EF4-FFF2-40B4-BE49-F238E27FC236}">
                <a16:creationId xmlns:a16="http://schemas.microsoft.com/office/drawing/2014/main" id="{6F6F246A-C17A-4EFA-8C60-DC8D7CC4A7AD}"/>
              </a:ext>
            </a:extLst>
          </p:cNvPr>
          <p:cNvSpPr txBox="1"/>
          <p:nvPr/>
        </p:nvSpPr>
        <p:spPr>
          <a:xfrm>
            <a:off x="8157974" y="4885085"/>
            <a:ext cx="3693113" cy="1600438"/>
          </a:xfrm>
          <a:prstGeom prst="rect">
            <a:avLst/>
          </a:prstGeom>
          <a:solidFill>
            <a:schemeClr val="bg1"/>
          </a:solidFill>
          <a:ln w="38100">
            <a:solidFill>
              <a:schemeClr val="accent1"/>
            </a:solidFill>
          </a:ln>
        </p:spPr>
        <p:txBody>
          <a:bodyPr wrap="square">
            <a:spAutoFit/>
          </a:bodyPr>
          <a:lstStyle/>
          <a:p>
            <a:pPr algn="ctr"/>
            <a:r>
              <a:rPr lang="en-GB" sz="1400" dirty="0"/>
              <a:t>At the end of each lesson a session report will be sent to you. This will provide a brief description of the work completed during the lesson and will reflect upon your child’s progress towards their current target. Additional practise assigned during the lesson will also be stated here. </a:t>
            </a:r>
          </a:p>
        </p:txBody>
      </p:sp>
      <p:pic>
        <p:nvPicPr>
          <p:cNvPr id="8" name="Picture 7">
            <a:extLst>
              <a:ext uri="{FF2B5EF4-FFF2-40B4-BE49-F238E27FC236}">
                <a16:creationId xmlns:a16="http://schemas.microsoft.com/office/drawing/2014/main" id="{66E400BC-23ED-4E25-9241-2E10EC786429}"/>
              </a:ext>
            </a:extLst>
          </p:cNvPr>
          <p:cNvPicPr>
            <a:picLocks noChangeAspect="1"/>
          </p:cNvPicPr>
          <p:nvPr/>
        </p:nvPicPr>
        <p:blipFill>
          <a:blip r:embed="rId6"/>
          <a:stretch>
            <a:fillRect/>
          </a:stretch>
        </p:blipFill>
        <p:spPr>
          <a:xfrm>
            <a:off x="4705581" y="1808121"/>
            <a:ext cx="2937328" cy="4189849"/>
          </a:xfrm>
          <a:prstGeom prst="rect">
            <a:avLst/>
          </a:prstGeom>
        </p:spPr>
      </p:pic>
      <p:pic>
        <p:nvPicPr>
          <p:cNvPr id="16" name="Picture 4" descr="See the source image">
            <a:extLst>
              <a:ext uri="{FF2B5EF4-FFF2-40B4-BE49-F238E27FC236}">
                <a16:creationId xmlns:a16="http://schemas.microsoft.com/office/drawing/2014/main" id="{6AEE7F9C-EAF0-4801-B538-8ECABEF8CE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4002" y="3982108"/>
            <a:ext cx="681056" cy="790054"/>
          </a:xfrm>
          <a:prstGeom prst="rect">
            <a:avLst/>
          </a:prstGeom>
          <a:solidFill>
            <a:schemeClr val="bg1"/>
          </a:solidFill>
        </p:spPr>
      </p:pic>
    </p:spTree>
    <p:extLst>
      <p:ext uri="{BB962C8B-B14F-4D97-AF65-F5344CB8AC3E}">
        <p14:creationId xmlns:p14="http://schemas.microsoft.com/office/powerpoint/2010/main" val="41819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7BD60-3C1A-4BB6-AF61-B3C01B2C4A8A}"/>
              </a:ext>
            </a:extLst>
          </p:cNvPr>
          <p:cNvSpPr txBox="1">
            <a:spLocks/>
          </p:cNvSpPr>
          <p:nvPr/>
        </p:nvSpPr>
        <p:spPr>
          <a:xfrm>
            <a:off x="401217" y="821094"/>
            <a:ext cx="11271380" cy="552372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grpSp>
        <p:nvGrpSpPr>
          <p:cNvPr id="24" name="Group 23">
            <a:extLst>
              <a:ext uri="{FF2B5EF4-FFF2-40B4-BE49-F238E27FC236}">
                <a16:creationId xmlns:a16="http://schemas.microsoft.com/office/drawing/2014/main" id="{3FA5C558-FF64-4AFD-BA5E-8967685E77AF}"/>
              </a:ext>
            </a:extLst>
          </p:cNvPr>
          <p:cNvGrpSpPr/>
          <p:nvPr/>
        </p:nvGrpSpPr>
        <p:grpSpPr>
          <a:xfrm>
            <a:off x="2282653" y="2621318"/>
            <a:ext cx="9006431" cy="1296365"/>
            <a:chOff x="737753" y="2883919"/>
            <a:chExt cx="8588808" cy="1351012"/>
          </a:xfrm>
        </p:grpSpPr>
        <p:sp>
          <p:nvSpPr>
            <p:cNvPr id="25" name="TextBox 24">
              <a:extLst>
                <a:ext uri="{FF2B5EF4-FFF2-40B4-BE49-F238E27FC236}">
                  <a16:creationId xmlns:a16="http://schemas.microsoft.com/office/drawing/2014/main" id="{89022C06-C5C4-4071-BF5A-E629D675174D}"/>
                </a:ext>
              </a:extLst>
            </p:cNvPr>
            <p:cNvSpPr txBox="1"/>
            <p:nvPr/>
          </p:nvSpPr>
          <p:spPr>
            <a:xfrm>
              <a:off x="737753" y="3689655"/>
              <a:ext cx="8588808" cy="545276"/>
            </a:xfrm>
            <a:prstGeom prst="rect">
              <a:avLst/>
            </a:prstGeom>
            <a:noFill/>
          </p:spPr>
          <p:txBody>
            <a:bodyPr wrap="square" rtlCol="0" anchor="t">
              <a:spAutoFit/>
            </a:bodyPr>
            <a:lstStyle/>
            <a:p>
              <a:r>
                <a:rPr lang="en-GB" sz="2800"/>
                <a:t>		</a:t>
              </a:r>
            </a:p>
          </p:txBody>
        </p:sp>
        <p:grpSp>
          <p:nvGrpSpPr>
            <p:cNvPr id="26" name="Group 25">
              <a:extLst>
                <a:ext uri="{FF2B5EF4-FFF2-40B4-BE49-F238E27FC236}">
                  <a16:creationId xmlns:a16="http://schemas.microsoft.com/office/drawing/2014/main" id="{4BFF6352-0DC3-4AFE-B769-9CBDF0B4885B}"/>
                </a:ext>
              </a:extLst>
            </p:cNvPr>
            <p:cNvGrpSpPr/>
            <p:nvPr/>
          </p:nvGrpSpPr>
          <p:grpSpPr>
            <a:xfrm>
              <a:off x="907064" y="2883919"/>
              <a:ext cx="7120023" cy="668876"/>
              <a:chOff x="907064" y="2883919"/>
              <a:chExt cx="7120023" cy="668876"/>
            </a:xfrm>
          </p:grpSpPr>
          <p:cxnSp>
            <p:nvCxnSpPr>
              <p:cNvPr id="27" name="Straight Connector 26">
                <a:extLst>
                  <a:ext uri="{FF2B5EF4-FFF2-40B4-BE49-F238E27FC236}">
                    <a16:creationId xmlns:a16="http://schemas.microsoft.com/office/drawing/2014/main" id="{23A036D6-4471-45DD-B6DD-FDF55E303B5C}"/>
                  </a:ext>
                </a:extLst>
              </p:cNvPr>
              <p:cNvCxnSpPr>
                <a:cxnSpLocks/>
              </p:cNvCxnSpPr>
              <p:nvPr/>
            </p:nvCxnSpPr>
            <p:spPr>
              <a:xfrm>
                <a:off x="907064" y="3232283"/>
                <a:ext cx="7120023"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A8A1D4C-9FB4-4DDE-ACE2-3420F0DAF5D1}"/>
                  </a:ext>
                </a:extLst>
              </p:cNvPr>
              <p:cNvCxnSpPr/>
              <p:nvPr/>
            </p:nvCxnSpPr>
            <p:spPr>
              <a:xfrm>
                <a:off x="907064" y="2911772"/>
                <a:ext cx="0" cy="64102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5BBA67E-E70E-44E8-920F-C3385615FE54}"/>
                  </a:ext>
                </a:extLst>
              </p:cNvPr>
              <p:cNvCxnSpPr/>
              <p:nvPr/>
            </p:nvCxnSpPr>
            <p:spPr>
              <a:xfrm>
                <a:off x="8025689" y="2883919"/>
                <a:ext cx="0" cy="64102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TextBox 10">
            <a:extLst>
              <a:ext uri="{FF2B5EF4-FFF2-40B4-BE49-F238E27FC236}">
                <a16:creationId xmlns:a16="http://schemas.microsoft.com/office/drawing/2014/main" id="{822B8A7B-937F-49B7-9BDA-34F173B2B8CD}"/>
              </a:ext>
            </a:extLst>
          </p:cNvPr>
          <p:cNvSpPr txBox="1"/>
          <p:nvPr/>
        </p:nvSpPr>
        <p:spPr>
          <a:xfrm>
            <a:off x="2282653" y="3328613"/>
            <a:ext cx="480768" cy="523220"/>
          </a:xfrm>
          <a:prstGeom prst="rect">
            <a:avLst/>
          </a:prstGeom>
          <a:noFill/>
        </p:spPr>
        <p:txBody>
          <a:bodyPr wrap="square" rtlCol="0">
            <a:spAutoFit/>
          </a:bodyPr>
          <a:lstStyle/>
          <a:p>
            <a:r>
              <a:rPr lang="en-GB" sz="2800"/>
              <a:t>0</a:t>
            </a:r>
          </a:p>
        </p:txBody>
      </p:sp>
      <p:sp>
        <p:nvSpPr>
          <p:cNvPr id="36" name="TextBox 35">
            <a:extLst>
              <a:ext uri="{FF2B5EF4-FFF2-40B4-BE49-F238E27FC236}">
                <a16:creationId xmlns:a16="http://schemas.microsoft.com/office/drawing/2014/main" id="{C884E023-AAD5-4666-9BB4-717DBEE7BF8E}"/>
              </a:ext>
            </a:extLst>
          </p:cNvPr>
          <p:cNvSpPr txBox="1"/>
          <p:nvPr/>
        </p:nvSpPr>
        <p:spPr>
          <a:xfrm>
            <a:off x="9615607" y="3270960"/>
            <a:ext cx="480768" cy="523220"/>
          </a:xfrm>
          <a:prstGeom prst="rect">
            <a:avLst/>
          </a:prstGeom>
          <a:noFill/>
        </p:spPr>
        <p:txBody>
          <a:bodyPr wrap="square" rtlCol="0">
            <a:spAutoFit/>
          </a:bodyPr>
          <a:lstStyle/>
          <a:p>
            <a:r>
              <a:rPr lang="en-GB" sz="2800"/>
              <a:t>1</a:t>
            </a:r>
          </a:p>
        </p:txBody>
      </p:sp>
      <p:sp>
        <p:nvSpPr>
          <p:cNvPr id="13" name="Rectangle: Rounded Corners 12">
            <a:extLst>
              <a:ext uri="{FF2B5EF4-FFF2-40B4-BE49-F238E27FC236}">
                <a16:creationId xmlns:a16="http://schemas.microsoft.com/office/drawing/2014/main" id="{A01A1D08-B77B-4EC6-BFA5-52CA9EA98F1D}"/>
              </a:ext>
            </a:extLst>
          </p:cNvPr>
          <p:cNvSpPr/>
          <p:nvPr/>
        </p:nvSpPr>
        <p:spPr>
          <a:xfrm>
            <a:off x="5633001" y="4564969"/>
            <a:ext cx="5656083" cy="1310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D6FCF48-5668-4E31-8A3D-0F614EF0B4E6}"/>
              </a:ext>
            </a:extLst>
          </p:cNvPr>
          <p:cNvSpPr txBox="1"/>
          <p:nvPr/>
        </p:nvSpPr>
        <p:spPr>
          <a:xfrm>
            <a:off x="5826250" y="4745586"/>
            <a:ext cx="5269583" cy="830997"/>
          </a:xfrm>
          <a:prstGeom prst="rect">
            <a:avLst/>
          </a:prstGeom>
          <a:noFill/>
        </p:spPr>
        <p:txBody>
          <a:bodyPr wrap="square" rtlCol="0">
            <a:spAutoFit/>
          </a:bodyPr>
          <a:lstStyle/>
          <a:p>
            <a:r>
              <a:rPr lang="en-GB" sz="2400">
                <a:solidFill>
                  <a:schemeClr val="bg1"/>
                </a:solidFill>
              </a:rPr>
              <a:t>What numbers come between zero and one? </a:t>
            </a:r>
          </a:p>
        </p:txBody>
      </p:sp>
      <p:pic>
        <p:nvPicPr>
          <p:cNvPr id="15" name="Picture 14" descr="A picture containing whistle, bin&#10;&#10;Description automatically generated">
            <a:extLst>
              <a:ext uri="{FF2B5EF4-FFF2-40B4-BE49-F238E27FC236}">
                <a16:creationId xmlns:a16="http://schemas.microsoft.com/office/drawing/2014/main" id="{16B6A01F-A8EC-12FE-AFD4-A6C622B6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6" name="Picture 15" descr="Logo&#10;&#10;Description automatically generated">
            <a:extLst>
              <a:ext uri="{FF2B5EF4-FFF2-40B4-BE49-F238E27FC236}">
                <a16:creationId xmlns:a16="http://schemas.microsoft.com/office/drawing/2014/main" id="{52210EA2-129A-CAEC-0ACD-CA96DB6E2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995" y="93223"/>
            <a:ext cx="1674159" cy="501007"/>
          </a:xfrm>
          <a:prstGeom prst="rect">
            <a:avLst/>
          </a:prstGeom>
        </p:spPr>
      </p:pic>
      <p:sp>
        <p:nvSpPr>
          <p:cNvPr id="17" name="TextBox 16">
            <a:extLst>
              <a:ext uri="{FF2B5EF4-FFF2-40B4-BE49-F238E27FC236}">
                <a16:creationId xmlns:a16="http://schemas.microsoft.com/office/drawing/2014/main" id="{6D99857A-F974-0C26-442E-F80DEDEC034E}"/>
              </a:ext>
            </a:extLst>
          </p:cNvPr>
          <p:cNvSpPr txBox="1"/>
          <p:nvPr/>
        </p:nvSpPr>
        <p:spPr>
          <a:xfrm>
            <a:off x="576337" y="5365976"/>
            <a:ext cx="3693113" cy="1169551"/>
          </a:xfrm>
          <a:prstGeom prst="rect">
            <a:avLst/>
          </a:prstGeom>
          <a:solidFill>
            <a:schemeClr val="bg1"/>
          </a:solidFill>
          <a:ln w="38100">
            <a:solidFill>
              <a:schemeClr val="accent1"/>
            </a:solidFill>
          </a:ln>
        </p:spPr>
        <p:txBody>
          <a:bodyPr wrap="square">
            <a:spAutoFit/>
          </a:bodyPr>
          <a:lstStyle/>
          <a:p>
            <a:pPr algn="ctr"/>
            <a:r>
              <a:rPr lang="en-GB" sz="1400" dirty="0"/>
              <a:t>Green slides are for teaching. Learning is broken down into small manageable steps that follow an I do, we do, you do cycle. This pattern of  teaching promotes independence and ensures success by the end of the lesson .</a:t>
            </a:r>
          </a:p>
        </p:txBody>
      </p:sp>
      <p:pic>
        <p:nvPicPr>
          <p:cNvPr id="18" name="Picture 4" descr="See the source image">
            <a:extLst>
              <a:ext uri="{FF2B5EF4-FFF2-40B4-BE49-F238E27FC236}">
                <a16:creationId xmlns:a16="http://schemas.microsoft.com/office/drawing/2014/main" id="{9A8630AD-3550-B5AE-20F7-91B5B5FA59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365" y="4564969"/>
            <a:ext cx="681056" cy="790054"/>
          </a:xfrm>
          <a:prstGeom prst="rect">
            <a:avLst/>
          </a:prstGeom>
          <a:solidFill>
            <a:schemeClr val="bg1"/>
          </a:solidFill>
        </p:spPr>
      </p:pic>
    </p:spTree>
    <p:extLst>
      <p:ext uri="{BB962C8B-B14F-4D97-AF65-F5344CB8AC3E}">
        <p14:creationId xmlns:p14="http://schemas.microsoft.com/office/powerpoint/2010/main" val="7764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907656-B7EA-6005-4287-53F243E903ED}"/>
              </a:ext>
            </a:extLst>
          </p:cNvPr>
          <p:cNvSpPr txBox="1">
            <a:spLocks/>
          </p:cNvSpPr>
          <p:nvPr/>
        </p:nvSpPr>
        <p:spPr>
          <a:xfrm>
            <a:off x="401217" y="821094"/>
            <a:ext cx="11271380" cy="552372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6" name="Title 1">
            <a:extLst>
              <a:ext uri="{FF2B5EF4-FFF2-40B4-BE49-F238E27FC236}">
                <a16:creationId xmlns:a16="http://schemas.microsoft.com/office/drawing/2014/main" id="{4EE7BD60-3C1A-4BB6-AF61-B3C01B2C4A8A}"/>
              </a:ext>
            </a:extLst>
          </p:cNvPr>
          <p:cNvSpPr txBox="1">
            <a:spLocks/>
          </p:cNvSpPr>
          <p:nvPr/>
        </p:nvSpPr>
        <p:spPr>
          <a:xfrm>
            <a:off x="630351" y="1654276"/>
            <a:ext cx="10801865" cy="4600593"/>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2" name="TextBox 1">
            <a:extLst>
              <a:ext uri="{FF2B5EF4-FFF2-40B4-BE49-F238E27FC236}">
                <a16:creationId xmlns:a16="http://schemas.microsoft.com/office/drawing/2014/main" id="{85701EE3-CA61-4C8C-846B-13831D2E6559}"/>
              </a:ext>
            </a:extLst>
          </p:cNvPr>
          <p:cNvSpPr txBox="1"/>
          <p:nvPr/>
        </p:nvSpPr>
        <p:spPr>
          <a:xfrm>
            <a:off x="1036948" y="2092751"/>
            <a:ext cx="10086681" cy="2308324"/>
          </a:xfrm>
          <a:prstGeom prst="rect">
            <a:avLst/>
          </a:prstGeom>
          <a:noFill/>
        </p:spPr>
        <p:txBody>
          <a:bodyPr wrap="square" rtlCol="0">
            <a:spAutoFit/>
          </a:bodyPr>
          <a:lstStyle/>
          <a:p>
            <a:r>
              <a:rPr lang="en-GB" sz="3600"/>
              <a:t>Between 0 and 1 are </a:t>
            </a:r>
            <a:r>
              <a:rPr lang="en-GB" sz="3600">
                <a:highlight>
                  <a:srgbClr val="FFFF00"/>
                </a:highlight>
              </a:rPr>
              <a:t>decimals</a:t>
            </a:r>
            <a:r>
              <a:rPr lang="en-GB" sz="3600"/>
              <a:t>. </a:t>
            </a:r>
          </a:p>
          <a:p>
            <a:endParaRPr lang="en-GB" sz="3600"/>
          </a:p>
          <a:p>
            <a:br>
              <a:rPr lang="en-GB" sz="3600"/>
            </a:br>
            <a:r>
              <a:rPr lang="en-GB" sz="3600"/>
              <a:t>A </a:t>
            </a:r>
            <a:r>
              <a:rPr lang="en-GB" sz="3600">
                <a:highlight>
                  <a:srgbClr val="FFFF00"/>
                </a:highlight>
              </a:rPr>
              <a:t>decimal</a:t>
            </a:r>
            <a:r>
              <a:rPr lang="en-GB" sz="3600"/>
              <a:t> is a part of a whole. </a:t>
            </a:r>
          </a:p>
        </p:txBody>
      </p:sp>
      <p:pic>
        <p:nvPicPr>
          <p:cNvPr id="7" name="Picture 6" descr="A picture containing whistle, bin&#10;&#10;Description automatically generated">
            <a:extLst>
              <a:ext uri="{FF2B5EF4-FFF2-40B4-BE49-F238E27FC236}">
                <a16:creationId xmlns:a16="http://schemas.microsoft.com/office/drawing/2014/main" id="{9048041F-CC75-6114-D66C-12D2592E5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8" name="Picture 7" descr="Logo&#10;&#10;Description automatically generated">
            <a:extLst>
              <a:ext uri="{FF2B5EF4-FFF2-40B4-BE49-F238E27FC236}">
                <a16:creationId xmlns:a16="http://schemas.microsoft.com/office/drawing/2014/main" id="{36628778-190C-1E34-B20C-A8D0EA739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995" y="93223"/>
            <a:ext cx="1674159" cy="501007"/>
          </a:xfrm>
          <a:prstGeom prst="rect">
            <a:avLst/>
          </a:prstGeom>
        </p:spPr>
      </p:pic>
    </p:spTree>
    <p:extLst>
      <p:ext uri="{BB962C8B-B14F-4D97-AF65-F5344CB8AC3E}">
        <p14:creationId xmlns:p14="http://schemas.microsoft.com/office/powerpoint/2010/main" val="222598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2ABA21-C26C-1C65-F402-DAAD12052B56}"/>
              </a:ext>
            </a:extLst>
          </p:cNvPr>
          <p:cNvSpPr txBox="1">
            <a:spLocks/>
          </p:cNvSpPr>
          <p:nvPr/>
        </p:nvSpPr>
        <p:spPr>
          <a:xfrm>
            <a:off x="401217" y="821094"/>
            <a:ext cx="11271380" cy="552372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4" name="Title 1">
            <a:extLst>
              <a:ext uri="{FF2B5EF4-FFF2-40B4-BE49-F238E27FC236}">
                <a16:creationId xmlns:a16="http://schemas.microsoft.com/office/drawing/2014/main" id="{616FB968-1739-42F2-A7B4-E265EF029012}"/>
              </a:ext>
            </a:extLst>
          </p:cNvPr>
          <p:cNvSpPr txBox="1">
            <a:spLocks/>
          </p:cNvSpPr>
          <p:nvPr/>
        </p:nvSpPr>
        <p:spPr>
          <a:xfrm>
            <a:off x="695067" y="1737341"/>
            <a:ext cx="10801865" cy="4600593"/>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pic>
        <p:nvPicPr>
          <p:cNvPr id="5" name="Picture 4">
            <a:extLst>
              <a:ext uri="{FF2B5EF4-FFF2-40B4-BE49-F238E27FC236}">
                <a16:creationId xmlns:a16="http://schemas.microsoft.com/office/drawing/2014/main" id="{5DA86AE5-299B-4036-B23D-75AF82648D6C}"/>
              </a:ext>
            </a:extLst>
          </p:cNvPr>
          <p:cNvPicPr>
            <a:picLocks noChangeAspect="1"/>
          </p:cNvPicPr>
          <p:nvPr/>
        </p:nvPicPr>
        <p:blipFill>
          <a:blip r:embed="rId3"/>
          <a:stretch>
            <a:fillRect/>
          </a:stretch>
        </p:blipFill>
        <p:spPr>
          <a:xfrm>
            <a:off x="1953857" y="2147887"/>
            <a:ext cx="6229350" cy="2562225"/>
          </a:xfrm>
          <a:prstGeom prst="rect">
            <a:avLst/>
          </a:prstGeom>
        </p:spPr>
      </p:pic>
      <p:pic>
        <p:nvPicPr>
          <p:cNvPr id="7" name="Picture 6" descr="A picture containing whistle, bin&#10;&#10;Description automatically generated">
            <a:extLst>
              <a:ext uri="{FF2B5EF4-FFF2-40B4-BE49-F238E27FC236}">
                <a16:creationId xmlns:a16="http://schemas.microsoft.com/office/drawing/2014/main" id="{B80597C1-091C-801B-1537-E000E1DA8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8" name="Picture 7" descr="Logo&#10;&#10;Description automatically generated">
            <a:extLst>
              <a:ext uri="{FF2B5EF4-FFF2-40B4-BE49-F238E27FC236}">
                <a16:creationId xmlns:a16="http://schemas.microsoft.com/office/drawing/2014/main" id="{63E5A692-1953-F22D-B621-3DAD56840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995" y="93223"/>
            <a:ext cx="1674159" cy="501007"/>
          </a:xfrm>
          <a:prstGeom prst="rect">
            <a:avLst/>
          </a:prstGeom>
        </p:spPr>
      </p:pic>
      <p:sp>
        <p:nvSpPr>
          <p:cNvPr id="2" name="TextBox 1">
            <a:extLst>
              <a:ext uri="{FF2B5EF4-FFF2-40B4-BE49-F238E27FC236}">
                <a16:creationId xmlns:a16="http://schemas.microsoft.com/office/drawing/2014/main" id="{D19E1181-121F-F22C-1858-D874E43CFE9F}"/>
              </a:ext>
            </a:extLst>
          </p:cNvPr>
          <p:cNvSpPr txBox="1"/>
          <p:nvPr/>
        </p:nvSpPr>
        <p:spPr>
          <a:xfrm>
            <a:off x="2071396" y="5352276"/>
            <a:ext cx="8434873" cy="584775"/>
          </a:xfrm>
          <a:prstGeom prst="rect">
            <a:avLst/>
          </a:prstGeom>
          <a:noFill/>
        </p:spPr>
        <p:txBody>
          <a:bodyPr wrap="square" rtlCol="0">
            <a:spAutoFit/>
          </a:bodyPr>
          <a:lstStyle/>
          <a:p>
            <a:pPr algn="ctr"/>
            <a:r>
              <a:rPr lang="en-GB" sz="3200" dirty="0"/>
              <a:t>How many parts has the whole been broken into? </a:t>
            </a:r>
          </a:p>
        </p:txBody>
      </p:sp>
      <p:sp>
        <p:nvSpPr>
          <p:cNvPr id="10" name="TextBox 9">
            <a:extLst>
              <a:ext uri="{FF2B5EF4-FFF2-40B4-BE49-F238E27FC236}">
                <a16:creationId xmlns:a16="http://schemas.microsoft.com/office/drawing/2014/main" id="{CD54EE0C-A4A2-45B3-F273-CA90705516AE}"/>
              </a:ext>
            </a:extLst>
          </p:cNvPr>
          <p:cNvSpPr txBox="1"/>
          <p:nvPr/>
        </p:nvSpPr>
        <p:spPr>
          <a:xfrm>
            <a:off x="8330132" y="3093486"/>
            <a:ext cx="3693113" cy="1384995"/>
          </a:xfrm>
          <a:prstGeom prst="rect">
            <a:avLst/>
          </a:prstGeom>
          <a:solidFill>
            <a:schemeClr val="bg1"/>
          </a:solidFill>
          <a:ln w="38100">
            <a:solidFill>
              <a:schemeClr val="accent1"/>
            </a:solidFill>
          </a:ln>
        </p:spPr>
        <p:txBody>
          <a:bodyPr wrap="square">
            <a:spAutoFit/>
          </a:bodyPr>
          <a:lstStyle/>
          <a:p>
            <a:pPr algn="ctr"/>
            <a:r>
              <a:rPr lang="en-GB" sz="1400" dirty="0"/>
              <a:t>Concrete resources and visual representations are used at this stage of the lesson. Using physical items that can be manipulated helps children to understand a new concept being introduced. Pictures can also help children to visualise the maths processes being taught.</a:t>
            </a:r>
          </a:p>
        </p:txBody>
      </p:sp>
      <p:pic>
        <p:nvPicPr>
          <p:cNvPr id="11" name="Picture 4" descr="See the source image">
            <a:extLst>
              <a:ext uri="{FF2B5EF4-FFF2-40B4-BE49-F238E27FC236}">
                <a16:creationId xmlns:a16="http://schemas.microsoft.com/office/drawing/2014/main" id="{C92CB91A-F193-5470-D41D-60489EA9B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6160" y="2228921"/>
            <a:ext cx="681056" cy="790054"/>
          </a:xfrm>
          <a:prstGeom prst="rect">
            <a:avLst/>
          </a:prstGeom>
          <a:solidFill>
            <a:schemeClr val="bg1"/>
          </a:solidFill>
        </p:spPr>
      </p:pic>
    </p:spTree>
    <p:extLst>
      <p:ext uri="{BB962C8B-B14F-4D97-AF65-F5344CB8AC3E}">
        <p14:creationId xmlns:p14="http://schemas.microsoft.com/office/powerpoint/2010/main" val="21174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221A4D-412F-4EB0-3F76-BA6712908736}"/>
              </a:ext>
            </a:extLst>
          </p:cNvPr>
          <p:cNvSpPr txBox="1">
            <a:spLocks/>
          </p:cNvSpPr>
          <p:nvPr/>
        </p:nvSpPr>
        <p:spPr>
          <a:xfrm>
            <a:off x="401217" y="821094"/>
            <a:ext cx="11271380" cy="552372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4" name="Title 1">
            <a:extLst>
              <a:ext uri="{FF2B5EF4-FFF2-40B4-BE49-F238E27FC236}">
                <a16:creationId xmlns:a16="http://schemas.microsoft.com/office/drawing/2014/main" id="{616FB968-1739-42F2-A7B4-E265EF029012}"/>
              </a:ext>
            </a:extLst>
          </p:cNvPr>
          <p:cNvSpPr txBox="1">
            <a:spLocks/>
          </p:cNvSpPr>
          <p:nvPr/>
        </p:nvSpPr>
        <p:spPr>
          <a:xfrm>
            <a:off x="695067" y="951722"/>
            <a:ext cx="10801865" cy="5339559"/>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pic>
        <p:nvPicPr>
          <p:cNvPr id="5" name="Picture 4">
            <a:extLst>
              <a:ext uri="{FF2B5EF4-FFF2-40B4-BE49-F238E27FC236}">
                <a16:creationId xmlns:a16="http://schemas.microsoft.com/office/drawing/2014/main" id="{5DA86AE5-299B-4036-B23D-75AF82648D6C}"/>
              </a:ext>
            </a:extLst>
          </p:cNvPr>
          <p:cNvPicPr>
            <a:picLocks noChangeAspect="1"/>
          </p:cNvPicPr>
          <p:nvPr/>
        </p:nvPicPr>
        <p:blipFill rotWithShape="1">
          <a:blip r:embed="rId3"/>
          <a:srcRect r="79562" b="50936"/>
          <a:stretch/>
        </p:blipFill>
        <p:spPr>
          <a:xfrm>
            <a:off x="5548986" y="1935973"/>
            <a:ext cx="1094025" cy="1080278"/>
          </a:xfrm>
          <a:prstGeom prst="rect">
            <a:avLst/>
          </a:prstGeom>
        </p:spPr>
      </p:pic>
      <p:sp>
        <p:nvSpPr>
          <p:cNvPr id="3" name="TextBox 2">
            <a:extLst>
              <a:ext uri="{FF2B5EF4-FFF2-40B4-BE49-F238E27FC236}">
                <a16:creationId xmlns:a16="http://schemas.microsoft.com/office/drawing/2014/main" id="{A3AD4E54-F5C1-4C14-B413-698D5012FC57}"/>
              </a:ext>
            </a:extLst>
          </p:cNvPr>
          <p:cNvSpPr txBox="1"/>
          <p:nvPr/>
        </p:nvSpPr>
        <p:spPr>
          <a:xfrm>
            <a:off x="914400" y="4685122"/>
            <a:ext cx="9115720" cy="1384995"/>
          </a:xfrm>
          <a:prstGeom prst="rect">
            <a:avLst/>
          </a:prstGeom>
          <a:noFill/>
        </p:spPr>
        <p:txBody>
          <a:bodyPr wrap="square" rtlCol="0">
            <a:spAutoFit/>
          </a:bodyPr>
          <a:lstStyle/>
          <a:p>
            <a:r>
              <a:rPr lang="en-GB" sz="2800"/>
              <a:t>Our whole is split into 10 equal parts. I have ________ part. </a:t>
            </a:r>
          </a:p>
          <a:p>
            <a:endParaRPr lang="en-GB" sz="2800"/>
          </a:p>
          <a:p>
            <a:r>
              <a:rPr lang="en-GB" sz="2800"/>
              <a:t>I have _________ tenth. </a:t>
            </a:r>
          </a:p>
        </p:txBody>
      </p:sp>
      <p:grpSp>
        <p:nvGrpSpPr>
          <p:cNvPr id="8" name="Group 7">
            <a:extLst>
              <a:ext uri="{FF2B5EF4-FFF2-40B4-BE49-F238E27FC236}">
                <a16:creationId xmlns:a16="http://schemas.microsoft.com/office/drawing/2014/main" id="{27F0DB0F-CD45-4E20-929B-B0C9DC971B6F}"/>
              </a:ext>
            </a:extLst>
          </p:cNvPr>
          <p:cNvGrpSpPr/>
          <p:nvPr/>
        </p:nvGrpSpPr>
        <p:grpSpPr>
          <a:xfrm>
            <a:off x="8220174" y="1836828"/>
            <a:ext cx="3044857" cy="1423587"/>
            <a:chOff x="8220174" y="1836828"/>
            <a:chExt cx="3044857" cy="1423587"/>
          </a:xfrm>
        </p:grpSpPr>
        <p:sp>
          <p:nvSpPr>
            <p:cNvPr id="6" name="Rectangle: Rounded Corners 5">
              <a:extLst>
                <a:ext uri="{FF2B5EF4-FFF2-40B4-BE49-F238E27FC236}">
                  <a16:creationId xmlns:a16="http://schemas.microsoft.com/office/drawing/2014/main" id="{B6616F1D-C365-4C04-A915-1C787C65D96D}"/>
                </a:ext>
              </a:extLst>
            </p:cNvPr>
            <p:cNvSpPr/>
            <p:nvPr/>
          </p:nvSpPr>
          <p:spPr>
            <a:xfrm>
              <a:off x="8220174" y="1836828"/>
              <a:ext cx="3044857" cy="1423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35DC7AF-5C93-4364-B108-41859131509E}"/>
                </a:ext>
              </a:extLst>
            </p:cNvPr>
            <p:cNvSpPr txBox="1"/>
            <p:nvPr/>
          </p:nvSpPr>
          <p:spPr>
            <a:xfrm>
              <a:off x="8427563" y="1915066"/>
              <a:ext cx="2630078" cy="1200329"/>
            </a:xfrm>
            <a:prstGeom prst="rect">
              <a:avLst/>
            </a:prstGeom>
            <a:noFill/>
          </p:spPr>
          <p:txBody>
            <a:bodyPr wrap="square" rtlCol="0">
              <a:spAutoFit/>
            </a:bodyPr>
            <a:lstStyle/>
            <a:p>
              <a:pPr algn="ctr"/>
              <a:r>
                <a:rPr lang="en-GB" sz="3600">
                  <a:solidFill>
                    <a:schemeClr val="bg1"/>
                  </a:solidFill>
                </a:rPr>
                <a:t>This is a decimal. </a:t>
              </a:r>
            </a:p>
          </p:txBody>
        </p:sp>
      </p:grpSp>
      <p:pic>
        <p:nvPicPr>
          <p:cNvPr id="11" name="Picture 10" descr="A picture containing whistle, bin&#10;&#10;Description automatically generated">
            <a:extLst>
              <a:ext uri="{FF2B5EF4-FFF2-40B4-BE49-F238E27FC236}">
                <a16:creationId xmlns:a16="http://schemas.microsoft.com/office/drawing/2014/main" id="{C703C99D-13D4-FED6-2E09-B7307F338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2" name="Picture 11" descr="Logo&#10;&#10;Description automatically generated">
            <a:extLst>
              <a:ext uri="{FF2B5EF4-FFF2-40B4-BE49-F238E27FC236}">
                <a16:creationId xmlns:a16="http://schemas.microsoft.com/office/drawing/2014/main" id="{AD48599D-3760-5A5A-D890-5DB42E532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995" y="93223"/>
            <a:ext cx="1674159" cy="501007"/>
          </a:xfrm>
          <a:prstGeom prst="rect">
            <a:avLst/>
          </a:prstGeom>
        </p:spPr>
      </p:pic>
    </p:spTree>
    <p:extLst>
      <p:ext uri="{BB962C8B-B14F-4D97-AF65-F5344CB8AC3E}">
        <p14:creationId xmlns:p14="http://schemas.microsoft.com/office/powerpoint/2010/main" val="42097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5F24EE2-3209-9767-EDA2-CC299D2B4546}"/>
              </a:ext>
            </a:extLst>
          </p:cNvPr>
          <p:cNvSpPr txBox="1">
            <a:spLocks/>
          </p:cNvSpPr>
          <p:nvPr/>
        </p:nvSpPr>
        <p:spPr>
          <a:xfrm>
            <a:off x="401217" y="821094"/>
            <a:ext cx="11271380" cy="552372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4" name="Title 1">
            <a:extLst>
              <a:ext uri="{FF2B5EF4-FFF2-40B4-BE49-F238E27FC236}">
                <a16:creationId xmlns:a16="http://schemas.microsoft.com/office/drawing/2014/main" id="{616FB968-1739-42F2-A7B4-E265EF029012}"/>
              </a:ext>
            </a:extLst>
          </p:cNvPr>
          <p:cNvSpPr txBox="1">
            <a:spLocks/>
          </p:cNvSpPr>
          <p:nvPr/>
        </p:nvSpPr>
        <p:spPr>
          <a:xfrm>
            <a:off x="695067" y="951722"/>
            <a:ext cx="10801865" cy="5339559"/>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pic>
        <p:nvPicPr>
          <p:cNvPr id="5" name="Picture 4">
            <a:extLst>
              <a:ext uri="{FF2B5EF4-FFF2-40B4-BE49-F238E27FC236}">
                <a16:creationId xmlns:a16="http://schemas.microsoft.com/office/drawing/2014/main" id="{5DA86AE5-299B-4036-B23D-75AF82648D6C}"/>
              </a:ext>
            </a:extLst>
          </p:cNvPr>
          <p:cNvPicPr>
            <a:picLocks noChangeAspect="1"/>
          </p:cNvPicPr>
          <p:nvPr/>
        </p:nvPicPr>
        <p:blipFill rotWithShape="1">
          <a:blip r:embed="rId3"/>
          <a:srcRect r="79562" b="50936"/>
          <a:stretch/>
        </p:blipFill>
        <p:spPr>
          <a:xfrm>
            <a:off x="5548986" y="1935973"/>
            <a:ext cx="1094025" cy="1080278"/>
          </a:xfrm>
          <a:prstGeom prst="rect">
            <a:avLst/>
          </a:prstGeom>
        </p:spPr>
      </p:pic>
      <p:sp>
        <p:nvSpPr>
          <p:cNvPr id="3" name="TextBox 2">
            <a:extLst>
              <a:ext uri="{FF2B5EF4-FFF2-40B4-BE49-F238E27FC236}">
                <a16:creationId xmlns:a16="http://schemas.microsoft.com/office/drawing/2014/main" id="{A3AD4E54-F5C1-4C14-B413-698D5012FC57}"/>
              </a:ext>
            </a:extLst>
          </p:cNvPr>
          <p:cNvSpPr txBox="1"/>
          <p:nvPr/>
        </p:nvSpPr>
        <p:spPr>
          <a:xfrm>
            <a:off x="914400" y="4685122"/>
            <a:ext cx="9115720" cy="1384995"/>
          </a:xfrm>
          <a:prstGeom prst="rect">
            <a:avLst/>
          </a:prstGeom>
          <a:noFill/>
        </p:spPr>
        <p:txBody>
          <a:bodyPr wrap="square" rtlCol="0">
            <a:spAutoFit/>
          </a:bodyPr>
          <a:lstStyle/>
          <a:p>
            <a:r>
              <a:rPr lang="en-GB" sz="2800"/>
              <a:t>Our whole is split into 10 equal parts. I have ________ part. </a:t>
            </a:r>
          </a:p>
          <a:p>
            <a:endParaRPr lang="en-GB" sz="2800"/>
          </a:p>
          <a:p>
            <a:r>
              <a:rPr lang="en-GB" sz="2800"/>
              <a:t>I have _________ tenth. </a:t>
            </a:r>
          </a:p>
        </p:txBody>
      </p:sp>
      <p:grpSp>
        <p:nvGrpSpPr>
          <p:cNvPr id="8" name="Group 7">
            <a:extLst>
              <a:ext uri="{FF2B5EF4-FFF2-40B4-BE49-F238E27FC236}">
                <a16:creationId xmlns:a16="http://schemas.microsoft.com/office/drawing/2014/main" id="{27F0DB0F-CD45-4E20-929B-B0C9DC971B6F}"/>
              </a:ext>
            </a:extLst>
          </p:cNvPr>
          <p:cNvGrpSpPr/>
          <p:nvPr/>
        </p:nvGrpSpPr>
        <p:grpSpPr>
          <a:xfrm>
            <a:off x="8220174" y="1836828"/>
            <a:ext cx="3044857" cy="1423587"/>
            <a:chOff x="8220174" y="1836828"/>
            <a:chExt cx="3044857" cy="1423587"/>
          </a:xfrm>
        </p:grpSpPr>
        <p:sp>
          <p:nvSpPr>
            <p:cNvPr id="6" name="Rectangle: Rounded Corners 5">
              <a:extLst>
                <a:ext uri="{FF2B5EF4-FFF2-40B4-BE49-F238E27FC236}">
                  <a16:creationId xmlns:a16="http://schemas.microsoft.com/office/drawing/2014/main" id="{B6616F1D-C365-4C04-A915-1C787C65D96D}"/>
                </a:ext>
              </a:extLst>
            </p:cNvPr>
            <p:cNvSpPr/>
            <p:nvPr/>
          </p:nvSpPr>
          <p:spPr>
            <a:xfrm>
              <a:off x="8220174" y="1836828"/>
              <a:ext cx="3044857" cy="1423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35DC7AF-5C93-4364-B108-41859131509E}"/>
                </a:ext>
              </a:extLst>
            </p:cNvPr>
            <p:cNvSpPr txBox="1"/>
            <p:nvPr/>
          </p:nvSpPr>
          <p:spPr>
            <a:xfrm>
              <a:off x="8427563" y="1915066"/>
              <a:ext cx="2630078" cy="1200329"/>
            </a:xfrm>
            <a:prstGeom prst="rect">
              <a:avLst/>
            </a:prstGeom>
            <a:noFill/>
          </p:spPr>
          <p:txBody>
            <a:bodyPr wrap="square" rtlCol="0">
              <a:spAutoFit/>
            </a:bodyPr>
            <a:lstStyle/>
            <a:p>
              <a:pPr algn="ctr"/>
              <a:r>
                <a:rPr lang="en-GB" sz="3600">
                  <a:solidFill>
                    <a:schemeClr val="bg1"/>
                  </a:solidFill>
                </a:rPr>
                <a:t>This is a decimal. </a:t>
              </a:r>
            </a:p>
          </p:txBody>
        </p:sp>
      </p:grpSp>
      <p:pic>
        <p:nvPicPr>
          <p:cNvPr id="11" name="Picture 10" descr="A picture containing whistle, bin&#10;&#10;Description automatically generated">
            <a:extLst>
              <a:ext uri="{FF2B5EF4-FFF2-40B4-BE49-F238E27FC236}">
                <a16:creationId xmlns:a16="http://schemas.microsoft.com/office/drawing/2014/main" id="{C703C99D-13D4-FED6-2E09-B7307F338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2" name="Picture 11" descr="Logo&#10;&#10;Description automatically generated">
            <a:extLst>
              <a:ext uri="{FF2B5EF4-FFF2-40B4-BE49-F238E27FC236}">
                <a16:creationId xmlns:a16="http://schemas.microsoft.com/office/drawing/2014/main" id="{AD48599D-3760-5A5A-D890-5DB42E532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995" y="93223"/>
            <a:ext cx="1674159" cy="501007"/>
          </a:xfrm>
          <a:prstGeom prst="rect">
            <a:avLst/>
          </a:prstGeom>
        </p:spPr>
      </p:pic>
      <p:pic>
        <p:nvPicPr>
          <p:cNvPr id="10" name="Picture 9">
            <a:extLst>
              <a:ext uri="{FF2B5EF4-FFF2-40B4-BE49-F238E27FC236}">
                <a16:creationId xmlns:a16="http://schemas.microsoft.com/office/drawing/2014/main" id="{9268E235-DE74-ADA3-F23A-F088EF2A7F98}"/>
              </a:ext>
            </a:extLst>
          </p:cNvPr>
          <p:cNvPicPr>
            <a:picLocks noChangeAspect="1"/>
          </p:cNvPicPr>
          <p:nvPr/>
        </p:nvPicPr>
        <p:blipFill rotWithShape="1">
          <a:blip r:embed="rId3"/>
          <a:srcRect r="79562" b="50936"/>
          <a:stretch/>
        </p:blipFill>
        <p:spPr>
          <a:xfrm>
            <a:off x="4223060" y="1915066"/>
            <a:ext cx="1094025" cy="1080278"/>
          </a:xfrm>
          <a:prstGeom prst="rect">
            <a:avLst/>
          </a:prstGeom>
        </p:spPr>
      </p:pic>
    </p:spTree>
    <p:extLst>
      <p:ext uri="{BB962C8B-B14F-4D97-AF65-F5344CB8AC3E}">
        <p14:creationId xmlns:p14="http://schemas.microsoft.com/office/powerpoint/2010/main" val="348403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E6DD33A-1958-DC53-7981-B1B206EDAA0D}"/>
              </a:ext>
            </a:extLst>
          </p:cNvPr>
          <p:cNvSpPr txBox="1">
            <a:spLocks/>
          </p:cNvSpPr>
          <p:nvPr/>
        </p:nvSpPr>
        <p:spPr>
          <a:xfrm>
            <a:off x="401217" y="821094"/>
            <a:ext cx="11271380" cy="5523721"/>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sp>
        <p:nvSpPr>
          <p:cNvPr id="4" name="Title 1">
            <a:extLst>
              <a:ext uri="{FF2B5EF4-FFF2-40B4-BE49-F238E27FC236}">
                <a16:creationId xmlns:a16="http://schemas.microsoft.com/office/drawing/2014/main" id="{616FB968-1739-42F2-A7B4-E265EF029012}"/>
              </a:ext>
            </a:extLst>
          </p:cNvPr>
          <p:cNvSpPr txBox="1">
            <a:spLocks/>
          </p:cNvSpPr>
          <p:nvPr/>
        </p:nvSpPr>
        <p:spPr>
          <a:xfrm>
            <a:off x="695067" y="951722"/>
            <a:ext cx="10801865" cy="5339559"/>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a:p>
          <a:p>
            <a:endParaRPr lang="en-GB" sz="3600"/>
          </a:p>
        </p:txBody>
      </p:sp>
      <p:pic>
        <p:nvPicPr>
          <p:cNvPr id="5" name="Picture 4">
            <a:extLst>
              <a:ext uri="{FF2B5EF4-FFF2-40B4-BE49-F238E27FC236}">
                <a16:creationId xmlns:a16="http://schemas.microsoft.com/office/drawing/2014/main" id="{5DA86AE5-299B-4036-B23D-75AF82648D6C}"/>
              </a:ext>
            </a:extLst>
          </p:cNvPr>
          <p:cNvPicPr>
            <a:picLocks noChangeAspect="1"/>
          </p:cNvPicPr>
          <p:nvPr/>
        </p:nvPicPr>
        <p:blipFill rotWithShape="1">
          <a:blip r:embed="rId3"/>
          <a:srcRect r="79562" b="50936"/>
          <a:stretch/>
        </p:blipFill>
        <p:spPr>
          <a:xfrm>
            <a:off x="5548986" y="1935973"/>
            <a:ext cx="1094025" cy="1080278"/>
          </a:xfrm>
          <a:prstGeom prst="rect">
            <a:avLst/>
          </a:prstGeom>
        </p:spPr>
      </p:pic>
      <p:sp>
        <p:nvSpPr>
          <p:cNvPr id="3" name="TextBox 2">
            <a:extLst>
              <a:ext uri="{FF2B5EF4-FFF2-40B4-BE49-F238E27FC236}">
                <a16:creationId xmlns:a16="http://schemas.microsoft.com/office/drawing/2014/main" id="{A3AD4E54-F5C1-4C14-B413-698D5012FC57}"/>
              </a:ext>
            </a:extLst>
          </p:cNvPr>
          <p:cNvSpPr txBox="1"/>
          <p:nvPr/>
        </p:nvSpPr>
        <p:spPr>
          <a:xfrm>
            <a:off x="914400" y="4685122"/>
            <a:ext cx="9115720" cy="1384995"/>
          </a:xfrm>
          <a:prstGeom prst="rect">
            <a:avLst/>
          </a:prstGeom>
          <a:noFill/>
        </p:spPr>
        <p:txBody>
          <a:bodyPr wrap="square" rtlCol="0">
            <a:spAutoFit/>
          </a:bodyPr>
          <a:lstStyle/>
          <a:p>
            <a:r>
              <a:rPr lang="en-GB" sz="2800"/>
              <a:t>Our whole is split into 10 equal parts. I have ________ part. </a:t>
            </a:r>
          </a:p>
          <a:p>
            <a:endParaRPr lang="en-GB" sz="2800"/>
          </a:p>
          <a:p>
            <a:r>
              <a:rPr lang="en-GB" sz="2800"/>
              <a:t>I have _________ tenth. </a:t>
            </a:r>
          </a:p>
        </p:txBody>
      </p:sp>
      <p:grpSp>
        <p:nvGrpSpPr>
          <p:cNvPr id="8" name="Group 7">
            <a:extLst>
              <a:ext uri="{FF2B5EF4-FFF2-40B4-BE49-F238E27FC236}">
                <a16:creationId xmlns:a16="http://schemas.microsoft.com/office/drawing/2014/main" id="{27F0DB0F-CD45-4E20-929B-B0C9DC971B6F}"/>
              </a:ext>
            </a:extLst>
          </p:cNvPr>
          <p:cNvGrpSpPr/>
          <p:nvPr/>
        </p:nvGrpSpPr>
        <p:grpSpPr>
          <a:xfrm>
            <a:off x="8220174" y="1836828"/>
            <a:ext cx="3044857" cy="1423587"/>
            <a:chOff x="8220174" y="1836828"/>
            <a:chExt cx="3044857" cy="1423587"/>
          </a:xfrm>
        </p:grpSpPr>
        <p:sp>
          <p:nvSpPr>
            <p:cNvPr id="6" name="Rectangle: Rounded Corners 5">
              <a:extLst>
                <a:ext uri="{FF2B5EF4-FFF2-40B4-BE49-F238E27FC236}">
                  <a16:creationId xmlns:a16="http://schemas.microsoft.com/office/drawing/2014/main" id="{B6616F1D-C365-4C04-A915-1C787C65D96D}"/>
                </a:ext>
              </a:extLst>
            </p:cNvPr>
            <p:cNvSpPr/>
            <p:nvPr/>
          </p:nvSpPr>
          <p:spPr>
            <a:xfrm>
              <a:off x="8220174" y="1836828"/>
              <a:ext cx="3044857" cy="1423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35DC7AF-5C93-4364-B108-41859131509E}"/>
                </a:ext>
              </a:extLst>
            </p:cNvPr>
            <p:cNvSpPr txBox="1"/>
            <p:nvPr/>
          </p:nvSpPr>
          <p:spPr>
            <a:xfrm>
              <a:off x="8427563" y="1915066"/>
              <a:ext cx="2630078" cy="1200329"/>
            </a:xfrm>
            <a:prstGeom prst="rect">
              <a:avLst/>
            </a:prstGeom>
            <a:noFill/>
          </p:spPr>
          <p:txBody>
            <a:bodyPr wrap="square" rtlCol="0">
              <a:spAutoFit/>
            </a:bodyPr>
            <a:lstStyle/>
            <a:p>
              <a:pPr algn="ctr"/>
              <a:r>
                <a:rPr lang="en-GB" sz="3600">
                  <a:solidFill>
                    <a:schemeClr val="bg1"/>
                  </a:solidFill>
                </a:rPr>
                <a:t>This is a decimal. </a:t>
              </a:r>
            </a:p>
          </p:txBody>
        </p:sp>
      </p:grpSp>
      <p:pic>
        <p:nvPicPr>
          <p:cNvPr id="11" name="Picture 10" descr="A picture containing whistle, bin&#10;&#10;Description automatically generated">
            <a:extLst>
              <a:ext uri="{FF2B5EF4-FFF2-40B4-BE49-F238E27FC236}">
                <a16:creationId xmlns:a16="http://schemas.microsoft.com/office/drawing/2014/main" id="{C703C99D-13D4-FED6-2E09-B7307F338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06" y="6485052"/>
            <a:ext cx="548588" cy="279725"/>
          </a:xfrm>
          <a:prstGeom prst="rect">
            <a:avLst/>
          </a:prstGeom>
        </p:spPr>
      </p:pic>
      <p:pic>
        <p:nvPicPr>
          <p:cNvPr id="12" name="Picture 11" descr="Logo&#10;&#10;Description automatically generated">
            <a:extLst>
              <a:ext uri="{FF2B5EF4-FFF2-40B4-BE49-F238E27FC236}">
                <a16:creationId xmlns:a16="http://schemas.microsoft.com/office/drawing/2014/main" id="{AD48599D-3760-5A5A-D890-5DB42E532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54" y="65712"/>
            <a:ext cx="1674159" cy="501007"/>
          </a:xfrm>
          <a:prstGeom prst="rect">
            <a:avLst/>
          </a:prstGeom>
        </p:spPr>
      </p:pic>
      <p:pic>
        <p:nvPicPr>
          <p:cNvPr id="10" name="Picture 9">
            <a:extLst>
              <a:ext uri="{FF2B5EF4-FFF2-40B4-BE49-F238E27FC236}">
                <a16:creationId xmlns:a16="http://schemas.microsoft.com/office/drawing/2014/main" id="{9268E235-DE74-ADA3-F23A-F088EF2A7F98}"/>
              </a:ext>
            </a:extLst>
          </p:cNvPr>
          <p:cNvPicPr>
            <a:picLocks noChangeAspect="1"/>
          </p:cNvPicPr>
          <p:nvPr/>
        </p:nvPicPr>
        <p:blipFill rotWithShape="1">
          <a:blip r:embed="rId3"/>
          <a:srcRect r="79562" b="50936"/>
          <a:stretch/>
        </p:blipFill>
        <p:spPr>
          <a:xfrm>
            <a:off x="4223060" y="1915066"/>
            <a:ext cx="1094025" cy="1080278"/>
          </a:xfrm>
          <a:prstGeom prst="rect">
            <a:avLst/>
          </a:prstGeom>
        </p:spPr>
      </p:pic>
      <p:pic>
        <p:nvPicPr>
          <p:cNvPr id="13" name="Picture 12">
            <a:extLst>
              <a:ext uri="{FF2B5EF4-FFF2-40B4-BE49-F238E27FC236}">
                <a16:creationId xmlns:a16="http://schemas.microsoft.com/office/drawing/2014/main" id="{35612CC5-761B-3E58-046C-F90BEDE69429}"/>
              </a:ext>
            </a:extLst>
          </p:cNvPr>
          <p:cNvPicPr>
            <a:picLocks noChangeAspect="1"/>
          </p:cNvPicPr>
          <p:nvPr/>
        </p:nvPicPr>
        <p:blipFill rotWithShape="1">
          <a:blip r:embed="rId3"/>
          <a:srcRect r="79562" b="50936"/>
          <a:stretch/>
        </p:blipFill>
        <p:spPr>
          <a:xfrm>
            <a:off x="3003416" y="1915066"/>
            <a:ext cx="1094025" cy="1080278"/>
          </a:xfrm>
          <a:prstGeom prst="rect">
            <a:avLst/>
          </a:prstGeom>
        </p:spPr>
      </p:pic>
      <p:pic>
        <p:nvPicPr>
          <p:cNvPr id="14" name="Picture 13">
            <a:extLst>
              <a:ext uri="{FF2B5EF4-FFF2-40B4-BE49-F238E27FC236}">
                <a16:creationId xmlns:a16="http://schemas.microsoft.com/office/drawing/2014/main" id="{4A86BE90-0313-DD44-5F16-CC32A164B9CB}"/>
              </a:ext>
            </a:extLst>
          </p:cNvPr>
          <p:cNvPicPr>
            <a:picLocks noChangeAspect="1"/>
          </p:cNvPicPr>
          <p:nvPr/>
        </p:nvPicPr>
        <p:blipFill rotWithShape="1">
          <a:blip r:embed="rId3"/>
          <a:srcRect r="79562" b="50936"/>
          <a:stretch/>
        </p:blipFill>
        <p:spPr>
          <a:xfrm>
            <a:off x="6918759" y="1935973"/>
            <a:ext cx="1094025" cy="1080278"/>
          </a:xfrm>
          <a:prstGeom prst="rect">
            <a:avLst/>
          </a:prstGeom>
        </p:spPr>
      </p:pic>
    </p:spTree>
    <p:extLst>
      <p:ext uri="{BB962C8B-B14F-4D97-AF65-F5344CB8AC3E}">
        <p14:creationId xmlns:p14="http://schemas.microsoft.com/office/powerpoint/2010/main" val="1719576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1651</Words>
  <Application>Microsoft Office PowerPoint</Application>
  <PresentationFormat>Widescreen</PresentationFormat>
  <Paragraphs>208</Paragraphs>
  <Slides>31</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Maths</vt:lpstr>
      <vt:lpstr>LO: Recognise decimals as parts of a whole and represent them using numerals.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dc:title>
  <dc:creator>Emily Jull</dc:creator>
  <cp:lastModifiedBy>Emily Jull</cp:lastModifiedBy>
  <cp:revision>1</cp:revision>
  <dcterms:created xsi:type="dcterms:W3CDTF">2022-07-26T10:49:08Z</dcterms:created>
  <dcterms:modified xsi:type="dcterms:W3CDTF">2022-07-26T11:35:58Z</dcterms:modified>
</cp:coreProperties>
</file>