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7" r:id="rId2"/>
    <p:sldId id="720" r:id="rId3"/>
    <p:sldId id="258" r:id="rId4"/>
    <p:sldId id="535" r:id="rId5"/>
    <p:sldId id="260" r:id="rId6"/>
    <p:sldId id="536" r:id="rId7"/>
    <p:sldId id="537" r:id="rId8"/>
    <p:sldId id="259" r:id="rId9"/>
    <p:sldId id="538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564" r:id="rId55"/>
    <p:sldId id="565" r:id="rId56"/>
    <p:sldId id="719" r:id="rId57"/>
    <p:sldId id="645" r:id="rId58"/>
    <p:sldId id="31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Torrington" initials="ST" lastIdx="1" clrIdx="0">
    <p:extLst>
      <p:ext uri="{19B8F6BF-5375-455C-9EA6-DF929625EA0E}">
        <p15:presenceInfo xmlns:p15="http://schemas.microsoft.com/office/powerpoint/2012/main" userId="098f03532f5c00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B0D563-855D-4D68-9603-24E1433F77DB}" v="360" dt="2022-09-20T12:06:55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768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Torrington" userId="098f03532f5c00d6" providerId="LiveId" clId="{21B0D563-855D-4D68-9603-24E1433F77DB}"/>
    <pc:docChg chg="undo custSel delSld modSld sldOrd modMainMaster">
      <pc:chgData name="Sean Torrington" userId="098f03532f5c00d6" providerId="LiveId" clId="{21B0D563-855D-4D68-9603-24E1433F77DB}" dt="2022-09-20T12:07:35.845" v="3757"/>
      <pc:docMkLst>
        <pc:docMk/>
      </pc:docMkLst>
      <pc:sldChg chg="modSp mod">
        <pc:chgData name="Sean Torrington" userId="098f03532f5c00d6" providerId="LiveId" clId="{21B0D563-855D-4D68-9603-24E1433F77DB}" dt="2022-09-20T11:52:36.086" v="3681" actId="14100"/>
        <pc:sldMkLst>
          <pc:docMk/>
          <pc:sldMk cId="1870660490" sldId="257"/>
        </pc:sldMkLst>
        <pc:spChg chg="mod">
          <ac:chgData name="Sean Torrington" userId="098f03532f5c00d6" providerId="LiveId" clId="{21B0D563-855D-4D68-9603-24E1433F77DB}" dt="2022-09-20T11:52:36.086" v="3681" actId="14100"/>
          <ac:spMkLst>
            <pc:docMk/>
            <pc:sldMk cId="1870660490" sldId="257"/>
            <ac:spMk id="2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3:05.479" v="3683" actId="27636"/>
        <pc:sldMkLst>
          <pc:docMk/>
          <pc:sldMk cId="3850209755" sldId="258"/>
        </pc:sldMkLst>
        <pc:spChg chg="mod">
          <ac:chgData name="Sean Torrington" userId="098f03532f5c00d6" providerId="LiveId" clId="{21B0D563-855D-4D68-9603-24E1433F77DB}" dt="2022-09-20T11:53:05.479" v="3683" actId="27636"/>
          <ac:spMkLst>
            <pc:docMk/>
            <pc:sldMk cId="3850209755" sldId="258"/>
            <ac:spMk id="3" creationId="{F5A63463-AB59-4A67-8262-CE07A7AE3BEB}"/>
          </ac:spMkLst>
        </pc:spChg>
      </pc:sldChg>
      <pc:sldChg chg="modSp mod">
        <pc:chgData name="Sean Torrington" userId="098f03532f5c00d6" providerId="LiveId" clId="{21B0D563-855D-4D68-9603-24E1433F77DB}" dt="2022-09-20T11:54:18.668" v="3691" actId="20577"/>
        <pc:sldMkLst>
          <pc:docMk/>
          <pc:sldMk cId="0" sldId="267"/>
        </pc:sldMkLst>
        <pc:spChg chg="mod">
          <ac:chgData name="Sean Torrington" userId="098f03532f5c00d6" providerId="LiveId" clId="{21B0D563-855D-4D68-9603-24E1433F77DB}" dt="2022-09-20T11:54:18.668" v="3691" actId="20577"/>
          <ac:spMkLst>
            <pc:docMk/>
            <pc:sldMk cId="0" sldId="267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4:54.848" v="3692" actId="14100"/>
        <pc:sldMkLst>
          <pc:docMk/>
          <pc:sldMk cId="0" sldId="271"/>
        </pc:sldMkLst>
        <pc:spChg chg="mod">
          <ac:chgData name="Sean Torrington" userId="098f03532f5c00d6" providerId="LiveId" clId="{21B0D563-855D-4D68-9603-24E1433F77DB}" dt="2022-09-20T11:54:54.848" v="3692" actId="14100"/>
          <ac:spMkLst>
            <pc:docMk/>
            <pc:sldMk cId="0" sldId="271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5:14.690" v="3694" actId="404"/>
        <pc:sldMkLst>
          <pc:docMk/>
          <pc:sldMk cId="0" sldId="273"/>
        </pc:sldMkLst>
        <pc:spChg chg="mod">
          <ac:chgData name="Sean Torrington" userId="098f03532f5c00d6" providerId="LiveId" clId="{21B0D563-855D-4D68-9603-24E1433F77DB}" dt="2022-09-20T11:55:14.690" v="3694" actId="404"/>
          <ac:spMkLst>
            <pc:docMk/>
            <pc:sldMk cId="0" sldId="273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19T20:48:25.263" v="166" actId="122"/>
        <pc:sldMkLst>
          <pc:docMk/>
          <pc:sldMk cId="0" sldId="274"/>
        </pc:sldMkLst>
        <pc:spChg chg="mod">
          <ac:chgData name="Sean Torrington" userId="098f03532f5c00d6" providerId="LiveId" clId="{21B0D563-855D-4D68-9603-24E1433F77DB}" dt="2022-09-19T20:48:25.263" v="166" actId="122"/>
          <ac:spMkLst>
            <pc:docMk/>
            <pc:sldMk cId="0" sldId="274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2:00:46.251" v="3729"/>
        <pc:sldMkLst>
          <pc:docMk/>
          <pc:sldMk cId="0" sldId="275"/>
        </pc:sldMkLst>
        <pc:spChg chg="mod">
          <ac:chgData name="Sean Torrington" userId="098f03532f5c00d6" providerId="LiveId" clId="{21B0D563-855D-4D68-9603-24E1433F77DB}" dt="2022-09-20T12:00:46.251" v="3729"/>
          <ac:spMkLst>
            <pc:docMk/>
            <pc:sldMk cId="0" sldId="275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6:29.808" v="3715" actId="20577"/>
        <pc:sldMkLst>
          <pc:docMk/>
          <pc:sldMk cId="0" sldId="276"/>
        </pc:sldMkLst>
        <pc:spChg chg="mod">
          <ac:chgData name="Sean Torrington" userId="098f03532f5c00d6" providerId="LiveId" clId="{21B0D563-855D-4D68-9603-24E1433F77DB}" dt="2022-09-20T11:56:29.808" v="3715" actId="20577"/>
          <ac:spMkLst>
            <pc:docMk/>
            <pc:sldMk cId="0" sldId="276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6:54.601" v="3717" actId="404"/>
        <pc:sldMkLst>
          <pc:docMk/>
          <pc:sldMk cId="0" sldId="277"/>
        </pc:sldMkLst>
        <pc:spChg chg="mod">
          <ac:chgData name="Sean Torrington" userId="098f03532f5c00d6" providerId="LiveId" clId="{21B0D563-855D-4D68-9603-24E1433F77DB}" dt="2022-09-20T11:56:54.601" v="3717" actId="404"/>
          <ac:spMkLst>
            <pc:docMk/>
            <pc:sldMk cId="0" sldId="277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7:34.720" v="3719" actId="122"/>
        <pc:sldMkLst>
          <pc:docMk/>
          <pc:sldMk cId="0" sldId="278"/>
        </pc:sldMkLst>
        <pc:spChg chg="mod">
          <ac:chgData name="Sean Torrington" userId="098f03532f5c00d6" providerId="LiveId" clId="{21B0D563-855D-4D68-9603-24E1433F77DB}" dt="2022-09-20T11:57:34.720" v="3719" actId="122"/>
          <ac:spMkLst>
            <pc:docMk/>
            <pc:sldMk cId="0" sldId="278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8:57.922" v="3721" actId="14100"/>
        <pc:sldMkLst>
          <pc:docMk/>
          <pc:sldMk cId="0" sldId="279"/>
        </pc:sldMkLst>
        <pc:spChg chg="mod">
          <ac:chgData name="Sean Torrington" userId="098f03532f5c00d6" providerId="LiveId" clId="{21B0D563-855D-4D68-9603-24E1433F77DB}" dt="2022-09-20T11:58:57.922" v="3721" actId="14100"/>
          <ac:spMkLst>
            <pc:docMk/>
            <pc:sldMk cId="0" sldId="279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9:12.401" v="3723" actId="14100"/>
        <pc:sldMkLst>
          <pc:docMk/>
          <pc:sldMk cId="0" sldId="280"/>
        </pc:sldMkLst>
        <pc:spChg chg="mod">
          <ac:chgData name="Sean Torrington" userId="098f03532f5c00d6" providerId="LiveId" clId="{21B0D563-855D-4D68-9603-24E1433F77DB}" dt="2022-09-20T11:59:12.401" v="3723" actId="14100"/>
          <ac:spMkLst>
            <pc:docMk/>
            <pc:sldMk cId="0" sldId="280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9:34.756" v="3726" actId="27636"/>
        <pc:sldMkLst>
          <pc:docMk/>
          <pc:sldMk cId="0" sldId="281"/>
        </pc:sldMkLst>
        <pc:spChg chg="mod">
          <ac:chgData name="Sean Torrington" userId="098f03532f5c00d6" providerId="LiveId" clId="{21B0D563-855D-4D68-9603-24E1433F77DB}" dt="2022-09-20T11:59:34.756" v="3726" actId="27636"/>
          <ac:spMkLst>
            <pc:docMk/>
            <pc:sldMk cId="0" sldId="281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9:53.265" v="3727" actId="14100"/>
        <pc:sldMkLst>
          <pc:docMk/>
          <pc:sldMk cId="0" sldId="282"/>
        </pc:sldMkLst>
        <pc:spChg chg="mod">
          <ac:chgData name="Sean Torrington" userId="098f03532f5c00d6" providerId="LiveId" clId="{21B0D563-855D-4D68-9603-24E1433F77DB}" dt="2022-09-20T11:59:53.265" v="3727" actId="14100"/>
          <ac:spMkLst>
            <pc:docMk/>
            <pc:sldMk cId="0" sldId="282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2:01:14.054" v="3730" actId="115"/>
        <pc:sldMkLst>
          <pc:docMk/>
          <pc:sldMk cId="0" sldId="283"/>
        </pc:sldMkLst>
        <pc:spChg chg="mod">
          <ac:chgData name="Sean Torrington" userId="098f03532f5c00d6" providerId="LiveId" clId="{21B0D563-855D-4D68-9603-24E1433F77DB}" dt="2022-09-20T12:01:14.054" v="3730" actId="115"/>
          <ac:spMkLst>
            <pc:docMk/>
            <pc:sldMk cId="0" sldId="283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5:49:37.201" v="929" actId="122"/>
        <pc:sldMkLst>
          <pc:docMk/>
          <pc:sldMk cId="0" sldId="284"/>
        </pc:sldMkLst>
        <pc:spChg chg="mod">
          <ac:chgData name="Sean Torrington" userId="098f03532f5c00d6" providerId="LiveId" clId="{21B0D563-855D-4D68-9603-24E1433F77DB}" dt="2022-09-20T05:49:37.201" v="929" actId="122"/>
          <ac:spMkLst>
            <pc:docMk/>
            <pc:sldMk cId="0" sldId="284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2:01:31.581" v="3731" actId="122"/>
        <pc:sldMkLst>
          <pc:docMk/>
          <pc:sldMk cId="0" sldId="285"/>
        </pc:sldMkLst>
        <pc:spChg chg="mod">
          <ac:chgData name="Sean Torrington" userId="098f03532f5c00d6" providerId="LiveId" clId="{21B0D563-855D-4D68-9603-24E1433F77DB}" dt="2022-09-20T12:01:31.581" v="3731" actId="122"/>
          <ac:spMkLst>
            <pc:docMk/>
            <pc:sldMk cId="0" sldId="285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5:54:24.270" v="1055" actId="122"/>
        <pc:sldMkLst>
          <pc:docMk/>
          <pc:sldMk cId="0" sldId="286"/>
        </pc:sldMkLst>
        <pc:spChg chg="mod">
          <ac:chgData name="Sean Torrington" userId="098f03532f5c00d6" providerId="LiveId" clId="{21B0D563-855D-4D68-9603-24E1433F77DB}" dt="2022-09-20T05:54:24.270" v="1055" actId="122"/>
          <ac:spMkLst>
            <pc:docMk/>
            <pc:sldMk cId="0" sldId="286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5:57:10.873" v="1147" actId="122"/>
        <pc:sldMkLst>
          <pc:docMk/>
          <pc:sldMk cId="0" sldId="287"/>
        </pc:sldMkLst>
        <pc:spChg chg="mod">
          <ac:chgData name="Sean Torrington" userId="098f03532f5c00d6" providerId="LiveId" clId="{21B0D563-855D-4D68-9603-24E1433F77DB}" dt="2022-09-20T05:57:10.873" v="1147" actId="122"/>
          <ac:spMkLst>
            <pc:docMk/>
            <pc:sldMk cId="0" sldId="287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5:57:40.352" v="1180" actId="122"/>
        <pc:sldMkLst>
          <pc:docMk/>
          <pc:sldMk cId="0" sldId="288"/>
        </pc:sldMkLst>
        <pc:spChg chg="mod">
          <ac:chgData name="Sean Torrington" userId="098f03532f5c00d6" providerId="LiveId" clId="{21B0D563-855D-4D68-9603-24E1433F77DB}" dt="2022-09-20T05:57:40.352" v="1180" actId="122"/>
          <ac:spMkLst>
            <pc:docMk/>
            <pc:sldMk cId="0" sldId="288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07:30.367" v="1286" actId="27636"/>
        <pc:sldMkLst>
          <pc:docMk/>
          <pc:sldMk cId="0" sldId="289"/>
        </pc:sldMkLst>
        <pc:spChg chg="mod">
          <ac:chgData name="Sean Torrington" userId="098f03532f5c00d6" providerId="LiveId" clId="{21B0D563-855D-4D68-9603-24E1433F77DB}" dt="2022-09-20T06:07:30.367" v="1286" actId="27636"/>
          <ac:spMkLst>
            <pc:docMk/>
            <pc:sldMk cId="0" sldId="289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08:44.360" v="1296" actId="122"/>
        <pc:sldMkLst>
          <pc:docMk/>
          <pc:sldMk cId="0" sldId="290"/>
        </pc:sldMkLst>
        <pc:spChg chg="mod">
          <ac:chgData name="Sean Torrington" userId="098f03532f5c00d6" providerId="LiveId" clId="{21B0D563-855D-4D68-9603-24E1433F77DB}" dt="2022-09-20T06:08:44.360" v="1296" actId="122"/>
          <ac:spMkLst>
            <pc:docMk/>
            <pc:sldMk cId="0" sldId="290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32:46.563" v="1417" actId="20577"/>
        <pc:sldMkLst>
          <pc:docMk/>
          <pc:sldMk cId="0" sldId="291"/>
        </pc:sldMkLst>
        <pc:spChg chg="mod">
          <ac:chgData name="Sean Torrington" userId="098f03532f5c00d6" providerId="LiveId" clId="{21B0D563-855D-4D68-9603-24E1433F77DB}" dt="2022-09-20T06:32:46.563" v="1417" actId="20577"/>
          <ac:spMkLst>
            <pc:docMk/>
            <pc:sldMk cId="0" sldId="291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32:36.951" v="1415" actId="122"/>
        <pc:sldMkLst>
          <pc:docMk/>
          <pc:sldMk cId="0" sldId="292"/>
        </pc:sldMkLst>
        <pc:spChg chg="mod">
          <ac:chgData name="Sean Torrington" userId="098f03532f5c00d6" providerId="LiveId" clId="{21B0D563-855D-4D68-9603-24E1433F77DB}" dt="2022-09-20T06:32:36.951" v="1415" actId="122"/>
          <ac:spMkLst>
            <pc:docMk/>
            <pc:sldMk cId="0" sldId="292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2:02:45.797" v="3733" actId="27636"/>
        <pc:sldMkLst>
          <pc:docMk/>
          <pc:sldMk cId="0" sldId="293"/>
        </pc:sldMkLst>
        <pc:spChg chg="mod">
          <ac:chgData name="Sean Torrington" userId="098f03532f5c00d6" providerId="LiveId" clId="{21B0D563-855D-4D68-9603-24E1433F77DB}" dt="2022-09-20T12:02:45.797" v="3733" actId="27636"/>
          <ac:spMkLst>
            <pc:docMk/>
            <pc:sldMk cId="0" sldId="293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35:29.112" v="1482" actId="122"/>
        <pc:sldMkLst>
          <pc:docMk/>
          <pc:sldMk cId="0" sldId="294"/>
        </pc:sldMkLst>
        <pc:spChg chg="mod">
          <ac:chgData name="Sean Torrington" userId="098f03532f5c00d6" providerId="LiveId" clId="{21B0D563-855D-4D68-9603-24E1433F77DB}" dt="2022-09-20T06:35:29.112" v="1482" actId="122"/>
          <ac:spMkLst>
            <pc:docMk/>
            <pc:sldMk cId="0" sldId="294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39:06.014" v="1603" actId="122"/>
        <pc:sldMkLst>
          <pc:docMk/>
          <pc:sldMk cId="0" sldId="295"/>
        </pc:sldMkLst>
        <pc:spChg chg="mod">
          <ac:chgData name="Sean Torrington" userId="098f03532f5c00d6" providerId="LiveId" clId="{21B0D563-855D-4D68-9603-24E1433F77DB}" dt="2022-09-20T06:39:06.014" v="1603" actId="122"/>
          <ac:spMkLst>
            <pc:docMk/>
            <pc:sldMk cId="0" sldId="295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40:01.637" v="1659" actId="122"/>
        <pc:sldMkLst>
          <pc:docMk/>
          <pc:sldMk cId="0" sldId="296"/>
        </pc:sldMkLst>
        <pc:spChg chg="mod">
          <ac:chgData name="Sean Torrington" userId="098f03532f5c00d6" providerId="LiveId" clId="{21B0D563-855D-4D68-9603-24E1433F77DB}" dt="2022-09-20T06:40:01.637" v="1659" actId="122"/>
          <ac:spMkLst>
            <pc:docMk/>
            <pc:sldMk cId="0" sldId="296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47:30.528" v="1948" actId="20577"/>
        <pc:sldMkLst>
          <pc:docMk/>
          <pc:sldMk cId="0" sldId="297"/>
        </pc:sldMkLst>
        <pc:spChg chg="mod">
          <ac:chgData name="Sean Torrington" userId="098f03532f5c00d6" providerId="LiveId" clId="{21B0D563-855D-4D68-9603-24E1433F77DB}" dt="2022-09-20T06:47:30.528" v="1948" actId="20577"/>
          <ac:spMkLst>
            <pc:docMk/>
            <pc:sldMk cId="0" sldId="297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47:57.207" v="1950" actId="122"/>
        <pc:sldMkLst>
          <pc:docMk/>
          <pc:sldMk cId="0" sldId="298"/>
        </pc:sldMkLst>
        <pc:spChg chg="mod">
          <ac:chgData name="Sean Torrington" userId="098f03532f5c00d6" providerId="LiveId" clId="{21B0D563-855D-4D68-9603-24E1433F77DB}" dt="2022-09-20T06:47:57.207" v="1950" actId="122"/>
          <ac:spMkLst>
            <pc:docMk/>
            <pc:sldMk cId="0" sldId="298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2:03:16.132" v="3736" actId="20577"/>
        <pc:sldMkLst>
          <pc:docMk/>
          <pc:sldMk cId="0" sldId="299"/>
        </pc:sldMkLst>
        <pc:spChg chg="mod">
          <ac:chgData name="Sean Torrington" userId="098f03532f5c00d6" providerId="LiveId" clId="{21B0D563-855D-4D68-9603-24E1433F77DB}" dt="2022-09-20T12:03:16.132" v="3736" actId="20577"/>
          <ac:spMkLst>
            <pc:docMk/>
            <pc:sldMk cId="0" sldId="299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6:50:33.646" v="2031" actId="122"/>
        <pc:sldMkLst>
          <pc:docMk/>
          <pc:sldMk cId="0" sldId="300"/>
        </pc:sldMkLst>
        <pc:spChg chg="mod">
          <ac:chgData name="Sean Torrington" userId="098f03532f5c00d6" providerId="LiveId" clId="{21B0D563-855D-4D68-9603-24E1433F77DB}" dt="2022-09-20T06:50:33.646" v="2031" actId="122"/>
          <ac:spMkLst>
            <pc:docMk/>
            <pc:sldMk cId="0" sldId="300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7:19:51.258" v="2107" actId="14100"/>
        <pc:sldMkLst>
          <pc:docMk/>
          <pc:sldMk cId="0" sldId="301"/>
        </pc:sldMkLst>
        <pc:spChg chg="mod">
          <ac:chgData name="Sean Torrington" userId="098f03532f5c00d6" providerId="LiveId" clId="{21B0D563-855D-4D68-9603-24E1433F77DB}" dt="2022-09-20T07:19:51.258" v="2107" actId="14100"/>
          <ac:spMkLst>
            <pc:docMk/>
            <pc:sldMk cId="0" sldId="301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7:21:36.128" v="2113" actId="20577"/>
        <pc:sldMkLst>
          <pc:docMk/>
          <pc:sldMk cId="0" sldId="302"/>
        </pc:sldMkLst>
        <pc:spChg chg="mod">
          <ac:chgData name="Sean Torrington" userId="098f03532f5c00d6" providerId="LiveId" clId="{21B0D563-855D-4D68-9603-24E1433F77DB}" dt="2022-09-20T07:21:36.128" v="2113" actId="20577"/>
          <ac:spMkLst>
            <pc:docMk/>
            <pc:sldMk cId="0" sldId="302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2:04:16.131" v="3738" actId="404"/>
        <pc:sldMkLst>
          <pc:docMk/>
          <pc:sldMk cId="0" sldId="303"/>
        </pc:sldMkLst>
        <pc:spChg chg="mod">
          <ac:chgData name="Sean Torrington" userId="098f03532f5c00d6" providerId="LiveId" clId="{21B0D563-855D-4D68-9603-24E1433F77DB}" dt="2022-09-20T12:04:16.131" v="3738" actId="404"/>
          <ac:spMkLst>
            <pc:docMk/>
            <pc:sldMk cId="0" sldId="303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2:04:38.187" v="3743" actId="27636"/>
        <pc:sldMkLst>
          <pc:docMk/>
          <pc:sldMk cId="0" sldId="304"/>
        </pc:sldMkLst>
        <pc:spChg chg="mod">
          <ac:chgData name="Sean Torrington" userId="098f03532f5c00d6" providerId="LiveId" clId="{21B0D563-855D-4D68-9603-24E1433F77DB}" dt="2022-09-20T12:04:38.187" v="3743" actId="27636"/>
          <ac:spMkLst>
            <pc:docMk/>
            <pc:sldMk cId="0" sldId="304"/>
            <ac:spMk id="3" creationId="{00000000-0000-0000-0000-000000000000}"/>
          </ac:spMkLst>
        </pc:spChg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0" sldId="305"/>
        </pc:sldMkLst>
      </pc:sldChg>
      <pc:sldChg chg="delSp mod">
        <pc:chgData name="Sean Torrington" userId="098f03532f5c00d6" providerId="LiveId" clId="{21B0D563-855D-4D68-9603-24E1433F77DB}" dt="2022-09-20T12:05:38.761" v="3744" actId="478"/>
        <pc:sldMkLst>
          <pc:docMk/>
          <pc:sldMk cId="0" sldId="310"/>
        </pc:sldMkLst>
        <pc:spChg chg="del">
          <ac:chgData name="Sean Torrington" userId="098f03532f5c00d6" providerId="LiveId" clId="{21B0D563-855D-4D68-9603-24E1433F77DB}" dt="2022-09-20T12:05:38.761" v="3744" actId="478"/>
          <ac:spMkLst>
            <pc:docMk/>
            <pc:sldMk cId="0" sldId="310"/>
            <ac:spMk id="2" creationId="{00000000-0000-0000-0000-000000000000}"/>
          </ac:spMkLst>
        </pc:spChg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952398413" sldId="31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952817489" sldId="31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00797226" sldId="31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026959812" sldId="31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309299420" sldId="31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243825992" sldId="31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829593594" sldId="32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232222791" sldId="32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103543753" sldId="32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502564667" sldId="32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919184057" sldId="32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922910313" sldId="32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17543178" sldId="32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006420212" sldId="32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777947338" sldId="32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776157983" sldId="32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406037300" sldId="33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101064965" sldId="33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734176345" sldId="33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131950868" sldId="33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676693839" sldId="33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4831138" sldId="33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722570433" sldId="33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12703721" sldId="33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73745541" sldId="33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164741223" sldId="33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538840756" sldId="34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16920119" sldId="34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624910622" sldId="34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688916521" sldId="34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29858051" sldId="34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101454137" sldId="34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66957561" sldId="34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64286956" sldId="34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392036538" sldId="34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863255421" sldId="34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96662054" sldId="35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071298351" sldId="35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014561806" sldId="35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913801378" sldId="35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85056386" sldId="35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106493243" sldId="35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88521821" sldId="35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306654796" sldId="35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779178290" sldId="35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12392495" sldId="35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929712906" sldId="36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999294221" sldId="36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949367266" sldId="36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976969541" sldId="36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03988557" sldId="36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976537422" sldId="36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73243185" sldId="36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68793512" sldId="36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58432254" sldId="36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379282046" sldId="36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142489186" sldId="37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45343252" sldId="37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58997429" sldId="37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50907415" sldId="37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773369020" sldId="37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700222684" sldId="37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144070140" sldId="37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493267756" sldId="37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358599572" sldId="37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498768003" sldId="37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968712289" sldId="38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195828579" sldId="38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259350957" sldId="38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973352111" sldId="38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952784355" sldId="38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077746298" sldId="38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931669161" sldId="38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223663731" sldId="38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409859489" sldId="38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05484796" sldId="38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345278040" sldId="39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95504669" sldId="39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04691373" sldId="39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57117115" sldId="39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68646616" sldId="39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764270661" sldId="39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448795824" sldId="39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10134015" sldId="39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99407642" sldId="39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304492145" sldId="39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677193428" sldId="40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582675182" sldId="40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219328608" sldId="40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504345512" sldId="40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650085797" sldId="40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284567098" sldId="40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634660203" sldId="40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144943892" sldId="40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854369438" sldId="40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425469851" sldId="40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796668240" sldId="41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943255181" sldId="41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86183256" sldId="41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070891649" sldId="41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69941176" sldId="41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974112573" sldId="41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016884124" sldId="41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109375422" sldId="41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255672556" sldId="41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54646529" sldId="41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247330430" sldId="42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766697820" sldId="42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261948830" sldId="42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287674763" sldId="42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244749927" sldId="42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996181680" sldId="42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706368437" sldId="42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707009583" sldId="42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351257414" sldId="42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223212866" sldId="42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931542068" sldId="43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42203053" sldId="43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389319044" sldId="43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36716095" sldId="43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263179000" sldId="43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403726501" sldId="43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119551090" sldId="43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65158151" sldId="43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86556834" sldId="43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70419978" sldId="43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13419126" sldId="44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69527612" sldId="44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389582659" sldId="44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68690863" sldId="44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53156156" sldId="44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40342713" sldId="44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603677930" sldId="44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639820038" sldId="44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613625278" sldId="44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583204208" sldId="44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851864291" sldId="45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742275002" sldId="45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90318682" sldId="45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897625324" sldId="45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624635488" sldId="45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923339198" sldId="45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08016426" sldId="45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7883765" sldId="45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460209437" sldId="45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778926726" sldId="45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55116933" sldId="46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18621783" sldId="46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55697338" sldId="46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580225770" sldId="46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588166415" sldId="46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027409982" sldId="46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561904177" sldId="46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96378371" sldId="46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534078711" sldId="46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446284953" sldId="46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808196275" sldId="47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71242288" sldId="47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088466755" sldId="47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462350156" sldId="47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85617340" sldId="47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52885349" sldId="47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36500150" sldId="47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316939869" sldId="47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414164788" sldId="47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815743107" sldId="47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189568978" sldId="48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335860608" sldId="48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715099876" sldId="48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274955240" sldId="48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4259259464" sldId="48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577817162" sldId="485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42839359" sldId="486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080571476" sldId="487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140249130" sldId="488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584200430" sldId="489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087616368" sldId="490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942163638" sldId="491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814802072" sldId="492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440831765" sldId="493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3214444601" sldId="494"/>
        </pc:sldMkLst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878592427" sldId="495"/>
        </pc:sldMkLst>
      </pc:sldChg>
      <pc:sldChg chg="modSp mod">
        <pc:chgData name="Sean Torrington" userId="098f03532f5c00d6" providerId="LiveId" clId="{21B0D563-855D-4D68-9603-24E1433F77DB}" dt="2022-09-20T11:53:26.671" v="3685" actId="122"/>
        <pc:sldMkLst>
          <pc:docMk/>
          <pc:sldMk cId="3337783147" sldId="536"/>
        </pc:sldMkLst>
        <pc:spChg chg="mod">
          <ac:chgData name="Sean Torrington" userId="098f03532f5c00d6" providerId="LiveId" clId="{21B0D563-855D-4D68-9603-24E1433F77DB}" dt="2022-09-20T11:53:26.671" v="3685" actId="122"/>
          <ac:spMkLst>
            <pc:docMk/>
            <pc:sldMk cId="3337783147" sldId="536"/>
            <ac:spMk id="8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3:32.107" v="3686" actId="122"/>
        <pc:sldMkLst>
          <pc:docMk/>
          <pc:sldMk cId="0" sldId="537"/>
        </pc:sldMkLst>
        <pc:spChg chg="mod">
          <ac:chgData name="Sean Torrington" userId="098f03532f5c00d6" providerId="LiveId" clId="{21B0D563-855D-4D68-9603-24E1433F77DB}" dt="2022-09-20T11:53:32.107" v="3686" actId="122"/>
          <ac:spMkLst>
            <pc:docMk/>
            <pc:sldMk cId="0" sldId="537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11:53:42.626" v="3687" actId="122"/>
        <pc:sldMkLst>
          <pc:docMk/>
          <pc:sldMk cId="0" sldId="538"/>
        </pc:sldMkLst>
        <pc:spChg chg="mod">
          <ac:chgData name="Sean Torrington" userId="098f03532f5c00d6" providerId="LiveId" clId="{21B0D563-855D-4D68-9603-24E1433F77DB}" dt="2022-09-20T11:53:42.626" v="3687" actId="122"/>
          <ac:spMkLst>
            <pc:docMk/>
            <pc:sldMk cId="0" sldId="538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7:34:40.422" v="2604" actId="20577"/>
        <pc:sldMkLst>
          <pc:docMk/>
          <pc:sldMk cId="0" sldId="564"/>
        </pc:sldMkLst>
        <pc:spChg chg="mod">
          <ac:chgData name="Sean Torrington" userId="098f03532f5c00d6" providerId="LiveId" clId="{21B0D563-855D-4D68-9603-24E1433F77DB}" dt="2022-09-20T07:34:40.422" v="2604" actId="20577"/>
          <ac:spMkLst>
            <pc:docMk/>
            <pc:sldMk cId="0" sldId="564"/>
            <ac:spMk id="3" creationId="{00000000-0000-0000-0000-000000000000}"/>
          </ac:spMkLst>
        </pc:spChg>
      </pc:sldChg>
      <pc:sldChg chg="modSp mod">
        <pc:chgData name="Sean Torrington" userId="098f03532f5c00d6" providerId="LiveId" clId="{21B0D563-855D-4D68-9603-24E1433F77DB}" dt="2022-09-20T07:36:26.741" v="2614" actId="20577"/>
        <pc:sldMkLst>
          <pc:docMk/>
          <pc:sldMk cId="0" sldId="565"/>
        </pc:sldMkLst>
        <pc:spChg chg="mod">
          <ac:chgData name="Sean Torrington" userId="098f03532f5c00d6" providerId="LiveId" clId="{21B0D563-855D-4D68-9603-24E1433F77DB}" dt="2022-09-20T07:36:26.741" v="2614" actId="20577"/>
          <ac:spMkLst>
            <pc:docMk/>
            <pc:sldMk cId="0" sldId="565"/>
            <ac:spMk id="3" creationId="{00000000-0000-0000-0000-000000000000}"/>
          </ac:spMkLst>
        </pc:spChg>
      </pc:sldChg>
      <pc:sldChg chg="addSp delSp modSp mod ord modClrScheme delAnim chgLayout">
        <pc:chgData name="Sean Torrington" userId="098f03532f5c00d6" providerId="LiveId" clId="{21B0D563-855D-4D68-9603-24E1433F77DB}" dt="2022-09-20T12:07:35.845" v="3757"/>
        <pc:sldMkLst>
          <pc:docMk/>
          <pc:sldMk cId="2497973663" sldId="645"/>
        </pc:sldMkLst>
        <pc:spChg chg="add del mod">
          <ac:chgData name="Sean Torrington" userId="098f03532f5c00d6" providerId="LiveId" clId="{21B0D563-855D-4D68-9603-24E1433F77DB}" dt="2022-09-20T07:49:04.979" v="3236" actId="26606"/>
          <ac:spMkLst>
            <pc:docMk/>
            <pc:sldMk cId="2497973663" sldId="645"/>
            <ac:spMk id="2" creationId="{42AEE7BB-BDF2-3B90-03B4-8E2D30AF9520}"/>
          </ac:spMkLst>
        </pc:spChg>
        <pc:spChg chg="del">
          <ac:chgData name="Sean Torrington" userId="098f03532f5c00d6" providerId="LiveId" clId="{21B0D563-855D-4D68-9603-24E1433F77DB}" dt="2022-09-20T07:48:50.465" v="3235" actId="478"/>
          <ac:spMkLst>
            <pc:docMk/>
            <pc:sldMk cId="2497973663" sldId="645"/>
            <ac:spMk id="5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9.283" v="3234" actId="478"/>
          <ac:spMkLst>
            <pc:docMk/>
            <pc:sldMk cId="2497973663" sldId="645"/>
            <ac:spMk id="6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8.565" v="3233" actId="478"/>
          <ac:spMkLst>
            <pc:docMk/>
            <pc:sldMk cId="2497973663" sldId="645"/>
            <ac:spMk id="7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7.806" v="3232" actId="478"/>
          <ac:spMkLst>
            <pc:docMk/>
            <pc:sldMk cId="2497973663" sldId="645"/>
            <ac:spMk id="8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7.135" v="3231" actId="478"/>
          <ac:spMkLst>
            <pc:docMk/>
            <pc:sldMk cId="2497973663" sldId="645"/>
            <ac:spMk id="9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6.327" v="3230" actId="478"/>
          <ac:spMkLst>
            <pc:docMk/>
            <pc:sldMk cId="2497973663" sldId="645"/>
            <ac:spMk id="10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5.520" v="3229" actId="478"/>
          <ac:spMkLst>
            <pc:docMk/>
            <pc:sldMk cId="2497973663" sldId="645"/>
            <ac:spMk id="11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4.760" v="3228" actId="478"/>
          <ac:spMkLst>
            <pc:docMk/>
            <pc:sldMk cId="2497973663" sldId="645"/>
            <ac:spMk id="12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3.905" v="3227" actId="478"/>
          <ac:spMkLst>
            <pc:docMk/>
            <pc:sldMk cId="2497973663" sldId="645"/>
            <ac:spMk id="13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3.161" v="3226" actId="478"/>
          <ac:spMkLst>
            <pc:docMk/>
            <pc:sldMk cId="2497973663" sldId="645"/>
            <ac:spMk id="14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42.346" v="3225" actId="478"/>
          <ac:spMkLst>
            <pc:docMk/>
            <pc:sldMk cId="2497973663" sldId="645"/>
            <ac:spMk id="15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9.830" v="3224" actId="478"/>
          <ac:spMkLst>
            <pc:docMk/>
            <pc:sldMk cId="2497973663" sldId="645"/>
            <ac:spMk id="16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9.157" v="3223" actId="478"/>
          <ac:spMkLst>
            <pc:docMk/>
            <pc:sldMk cId="2497973663" sldId="645"/>
            <ac:spMk id="17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8.470" v="3222" actId="478"/>
          <ac:spMkLst>
            <pc:docMk/>
            <pc:sldMk cId="2497973663" sldId="645"/>
            <ac:spMk id="18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7.869" v="3221" actId="478"/>
          <ac:spMkLst>
            <pc:docMk/>
            <pc:sldMk cId="2497973663" sldId="645"/>
            <ac:spMk id="19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7.164" v="3220" actId="478"/>
          <ac:spMkLst>
            <pc:docMk/>
            <pc:sldMk cId="2497973663" sldId="645"/>
            <ac:spMk id="20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4.614" v="3219" actId="478"/>
          <ac:spMkLst>
            <pc:docMk/>
            <pc:sldMk cId="2497973663" sldId="645"/>
            <ac:spMk id="21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3.926" v="3218" actId="478"/>
          <ac:spMkLst>
            <pc:docMk/>
            <pc:sldMk cId="2497973663" sldId="645"/>
            <ac:spMk id="22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3.159" v="3217" actId="478"/>
          <ac:spMkLst>
            <pc:docMk/>
            <pc:sldMk cId="2497973663" sldId="645"/>
            <ac:spMk id="23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2.447" v="3216" actId="478"/>
          <ac:spMkLst>
            <pc:docMk/>
            <pc:sldMk cId="2497973663" sldId="645"/>
            <ac:spMk id="24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1.816" v="3215" actId="478"/>
          <ac:spMkLst>
            <pc:docMk/>
            <pc:sldMk cId="2497973663" sldId="645"/>
            <ac:spMk id="25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1.160" v="3214" actId="478"/>
          <ac:spMkLst>
            <pc:docMk/>
            <pc:sldMk cId="2497973663" sldId="645"/>
            <ac:spMk id="26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30.536" v="3213" actId="478"/>
          <ac:spMkLst>
            <pc:docMk/>
            <pc:sldMk cId="2497973663" sldId="645"/>
            <ac:spMk id="27" creationId="{00000000-0000-0000-0000-000000000000}"/>
          </ac:spMkLst>
        </pc:spChg>
        <pc:spChg chg="del">
          <ac:chgData name="Sean Torrington" userId="098f03532f5c00d6" providerId="LiveId" clId="{21B0D563-855D-4D68-9603-24E1433F77DB}" dt="2022-09-20T07:48:29.729" v="3212" actId="478"/>
          <ac:spMkLst>
            <pc:docMk/>
            <pc:sldMk cId="2497973663" sldId="645"/>
            <ac:spMk id="28" creationId="{00000000-0000-0000-0000-000000000000}"/>
          </ac:spMkLst>
        </pc:spChg>
        <pc:spChg chg="del mod">
          <ac:chgData name="Sean Torrington" userId="098f03532f5c00d6" providerId="LiveId" clId="{21B0D563-855D-4D68-9603-24E1433F77DB}" dt="2022-09-20T07:48:28.337" v="3211" actId="478"/>
          <ac:spMkLst>
            <pc:docMk/>
            <pc:sldMk cId="2497973663" sldId="645"/>
            <ac:spMk id="29" creationId="{00000000-0000-0000-0000-000000000000}"/>
          </ac:spMkLst>
        </pc:spChg>
        <pc:spChg chg="del mod">
          <ac:chgData name="Sean Torrington" userId="098f03532f5c00d6" providerId="LiveId" clId="{21B0D563-855D-4D68-9603-24E1433F77DB}" dt="2022-09-20T07:48:19.858" v="3208" actId="478"/>
          <ac:spMkLst>
            <pc:docMk/>
            <pc:sldMk cId="2497973663" sldId="645"/>
            <ac:spMk id="30" creationId="{00000000-0000-0000-0000-000000000000}"/>
          </ac:spMkLst>
        </pc:spChg>
        <pc:spChg chg="add mod">
          <ac:chgData name="Sean Torrington" userId="098f03532f5c00d6" providerId="LiveId" clId="{21B0D563-855D-4D68-9603-24E1433F77DB}" dt="2022-09-20T07:49:26.986" v="3262" actId="20577"/>
          <ac:spMkLst>
            <pc:docMk/>
            <pc:sldMk cId="2497973663" sldId="645"/>
            <ac:spMk id="31" creationId="{D01495C0-E06E-A55D-6F80-7AB3CA530A25}"/>
          </ac:spMkLst>
        </pc:spChg>
        <pc:spChg chg="add del mod">
          <ac:chgData name="Sean Torrington" userId="098f03532f5c00d6" providerId="LiveId" clId="{21B0D563-855D-4D68-9603-24E1433F77DB}" dt="2022-09-20T12:05:49.457" v="3745" actId="478"/>
          <ac:spMkLst>
            <pc:docMk/>
            <pc:sldMk cId="2497973663" sldId="645"/>
            <ac:spMk id="32" creationId="{8302985B-F88B-CE01-6C6E-B17093F7D32B}"/>
          </ac:spMkLst>
        </pc:spChg>
        <pc:spChg chg="add mod">
          <ac:chgData name="Sean Torrington" userId="098f03532f5c00d6" providerId="LiveId" clId="{21B0D563-855D-4D68-9603-24E1433F77DB}" dt="2022-09-20T07:49:04.986" v="3237" actId="27636"/>
          <ac:spMkLst>
            <pc:docMk/>
            <pc:sldMk cId="2497973663" sldId="645"/>
            <ac:spMk id="33" creationId="{72E53D23-425C-07AC-1B8D-9A07099B5749}"/>
          </ac:spMkLst>
        </pc:spChg>
        <pc:graphicFrameChg chg="add mod modGraphic">
          <ac:chgData name="Sean Torrington" userId="098f03532f5c00d6" providerId="LiveId" clId="{21B0D563-855D-4D68-9603-24E1433F77DB}" dt="2022-09-20T12:06:55.298" v="3755" actId="20577"/>
          <ac:graphicFrameMkLst>
            <pc:docMk/>
            <pc:sldMk cId="2497973663" sldId="645"/>
            <ac:graphicFrameMk id="4" creationId="{6CFEDB10-A8E2-1E98-28F3-7FE981B2E25E}"/>
          </ac:graphicFrameMkLst>
        </pc:graphicFrameChg>
      </pc:sldChg>
      <pc:sldChg chg="addSp delSp modSp mod">
        <pc:chgData name="Sean Torrington" userId="098f03532f5c00d6" providerId="LiveId" clId="{21B0D563-855D-4D68-9603-24E1433F77DB}" dt="2022-09-20T11:47:52.626" v="3635" actId="20577"/>
        <pc:sldMkLst>
          <pc:docMk/>
          <pc:sldMk cId="1292294820" sldId="720"/>
        </pc:sldMkLst>
        <pc:spChg chg="add del mod">
          <ac:chgData name="Sean Torrington" userId="098f03532f5c00d6" providerId="LiveId" clId="{21B0D563-855D-4D68-9603-24E1433F77DB}" dt="2022-09-20T11:07:20.246" v="3378" actId="478"/>
          <ac:spMkLst>
            <pc:docMk/>
            <pc:sldMk cId="1292294820" sldId="720"/>
            <ac:spMk id="4" creationId="{17B7BECB-6D16-C216-22C7-DDAE8C202CD6}"/>
          </ac:spMkLst>
        </pc:spChg>
        <pc:spChg chg="del">
          <ac:chgData name="Sean Torrington" userId="098f03532f5c00d6" providerId="LiveId" clId="{21B0D563-855D-4D68-9603-24E1433F77DB}" dt="2022-09-20T11:01:08.984" v="3310" actId="478"/>
          <ac:spMkLst>
            <pc:docMk/>
            <pc:sldMk cId="1292294820" sldId="720"/>
            <ac:spMk id="9" creationId="{F84D41B6-4761-51C8-C032-9CE7A2769802}"/>
          </ac:spMkLst>
        </pc:spChg>
        <pc:spChg chg="del">
          <ac:chgData name="Sean Torrington" userId="098f03532f5c00d6" providerId="LiveId" clId="{21B0D563-855D-4D68-9603-24E1433F77DB}" dt="2022-09-20T11:07:51.532" v="3381" actId="478"/>
          <ac:spMkLst>
            <pc:docMk/>
            <pc:sldMk cId="1292294820" sldId="720"/>
            <ac:spMk id="11" creationId="{B9AF6732-0B3B-6BB2-1AAD-C87480C3C98F}"/>
          </ac:spMkLst>
        </pc:spChg>
        <pc:graphicFrameChg chg="add del mod">
          <ac:chgData name="Sean Torrington" userId="098f03532f5c00d6" providerId="LiveId" clId="{21B0D563-855D-4D68-9603-24E1433F77DB}" dt="2022-09-20T11:47:52.626" v="3635" actId="20577"/>
          <ac:graphicFrameMkLst>
            <pc:docMk/>
            <pc:sldMk cId="1292294820" sldId="720"/>
            <ac:graphicFrameMk id="5" creationId="{816E62AB-7998-B2AF-9974-47A468CF1EDA}"/>
          </ac:graphicFrameMkLst>
        </pc:graphicFrameChg>
      </pc:sldChg>
      <pc:sldChg chg="del">
        <pc:chgData name="Sean Torrington" userId="098f03532f5c00d6" providerId="LiveId" clId="{21B0D563-855D-4D68-9603-24E1433F77DB}" dt="2022-09-19T20:39:41.520" v="0" actId="47"/>
        <pc:sldMkLst>
          <pc:docMk/>
          <pc:sldMk cId="2887026664" sldId="721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3660598916" sldId="722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2542651928" sldId="723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945920299" sldId="725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1978077123" sldId="726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2780929179" sldId="728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2323371533" sldId="729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2157540395" sldId="731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2361543548" sldId="732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2717635916" sldId="734"/>
        </pc:sldMkLst>
      </pc:sldChg>
      <pc:sldChg chg="del">
        <pc:chgData name="Sean Torrington" userId="098f03532f5c00d6" providerId="LiveId" clId="{21B0D563-855D-4D68-9603-24E1433F77DB}" dt="2022-09-19T20:40:19.241" v="1" actId="47"/>
        <pc:sldMkLst>
          <pc:docMk/>
          <pc:sldMk cId="946378962" sldId="735"/>
        </pc:sldMkLst>
      </pc:sldChg>
      <pc:sldChg chg="del">
        <pc:chgData name="Sean Torrington" userId="098f03532f5c00d6" providerId="LiveId" clId="{21B0D563-855D-4D68-9603-24E1433F77DB}" dt="2022-09-20T11:00:49.241" v="3309" actId="47"/>
        <pc:sldMkLst>
          <pc:docMk/>
          <pc:sldMk cId="968217581" sldId="736"/>
        </pc:sldMkLst>
      </pc:sldChg>
      <pc:sldMasterChg chg="modSp mod modSldLayout">
        <pc:chgData name="Sean Torrington" userId="098f03532f5c00d6" providerId="LiveId" clId="{21B0D563-855D-4D68-9603-24E1433F77DB}" dt="2022-09-20T11:50:59.537" v="3638" actId="6549"/>
        <pc:sldMasterMkLst>
          <pc:docMk/>
          <pc:sldMasterMk cId="1407460446" sldId="2147483660"/>
        </pc:sldMasterMkLst>
        <pc:picChg chg="mod">
          <ac:chgData name="Sean Torrington" userId="098f03532f5c00d6" providerId="LiveId" clId="{21B0D563-855D-4D68-9603-24E1433F77DB}" dt="2022-09-20T10:58:25.142" v="3302" actId="14100"/>
          <ac:picMkLst>
            <pc:docMk/>
            <pc:sldMasterMk cId="1407460446" sldId="2147483660"/>
            <ac:picMk id="8" creationId="{DE34D98D-384F-4AB4-A984-0C3C9E8543B2}"/>
          </ac:picMkLst>
        </pc:picChg>
        <pc:sldLayoutChg chg="modSp mod">
          <pc:chgData name="Sean Torrington" userId="098f03532f5c00d6" providerId="LiveId" clId="{21B0D563-855D-4D68-9603-24E1433F77DB}" dt="2022-09-20T10:56:21.084" v="3298" actId="14100"/>
          <pc:sldLayoutMkLst>
            <pc:docMk/>
            <pc:sldMasterMk cId="1407460446" sldId="2147483660"/>
            <pc:sldLayoutMk cId="938215848" sldId="2147483661"/>
          </pc:sldLayoutMkLst>
          <pc:picChg chg="mod">
            <ac:chgData name="Sean Torrington" userId="098f03532f5c00d6" providerId="LiveId" clId="{21B0D563-855D-4D68-9603-24E1433F77DB}" dt="2022-09-20T10:56:21.084" v="3298" actId="14100"/>
            <ac:picMkLst>
              <pc:docMk/>
              <pc:sldMasterMk cId="1407460446" sldId="2147483660"/>
              <pc:sldLayoutMk cId="938215848" sldId="2147483661"/>
              <ac:picMk id="17" creationId="{91D4C39B-4D0C-4147-848D-C664D0600120}"/>
            </ac:picMkLst>
          </pc:picChg>
        </pc:sldLayoutChg>
        <pc:sldLayoutChg chg="modSp mod">
          <pc:chgData name="Sean Torrington" userId="098f03532f5c00d6" providerId="LiveId" clId="{21B0D563-855D-4D68-9603-24E1433F77DB}" dt="2022-09-20T11:48:39.853" v="3636"/>
          <pc:sldLayoutMkLst>
            <pc:docMk/>
            <pc:sldMasterMk cId="1407460446" sldId="2147483660"/>
            <pc:sldLayoutMk cId="170804434" sldId="2147483662"/>
          </pc:sldLayoutMkLst>
          <pc:spChg chg="mod">
            <ac:chgData name="Sean Torrington" userId="098f03532f5c00d6" providerId="LiveId" clId="{21B0D563-855D-4D68-9603-24E1433F77DB}" dt="2022-09-20T11:48:39.853" v="3636"/>
            <ac:spMkLst>
              <pc:docMk/>
              <pc:sldMasterMk cId="1407460446" sldId="2147483660"/>
              <pc:sldLayoutMk cId="170804434" sldId="2147483662"/>
              <ac:spMk id="11" creationId="{0584DD38-8463-4648-9F5F-4A9A68EE9533}"/>
            </ac:spMkLst>
          </pc:spChg>
          <pc:picChg chg="mod">
            <ac:chgData name="Sean Torrington" userId="098f03532f5c00d6" providerId="LiveId" clId="{21B0D563-855D-4D68-9603-24E1433F77DB}" dt="2022-09-20T10:59:47.741" v="3308" actId="14100"/>
            <ac:picMkLst>
              <pc:docMk/>
              <pc:sldMasterMk cId="1407460446" sldId="2147483660"/>
              <pc:sldLayoutMk cId="170804434" sldId="2147483662"/>
              <ac:picMk id="5" creationId="{A038C5E8-94CC-4F20-BF61-E1F5B660F343}"/>
            </ac:picMkLst>
          </pc:picChg>
        </pc:sldLayoutChg>
        <pc:sldLayoutChg chg="modSp mod">
          <pc:chgData name="Sean Torrington" userId="098f03532f5c00d6" providerId="LiveId" clId="{21B0D563-855D-4D68-9603-24E1433F77DB}" dt="2022-09-20T11:50:59.537" v="3638" actId="6549"/>
          <pc:sldLayoutMkLst>
            <pc:docMk/>
            <pc:sldMasterMk cId="1407460446" sldId="2147483660"/>
            <pc:sldLayoutMk cId="3430088298" sldId="2147483672"/>
          </pc:sldLayoutMkLst>
          <pc:spChg chg="mod">
            <ac:chgData name="Sean Torrington" userId="098f03532f5c00d6" providerId="LiveId" clId="{21B0D563-855D-4D68-9603-24E1433F77DB}" dt="2022-09-20T11:50:59.537" v="3638" actId="6549"/>
            <ac:spMkLst>
              <pc:docMk/>
              <pc:sldMasterMk cId="1407460446" sldId="2147483660"/>
              <pc:sldLayoutMk cId="3430088298" sldId="2147483672"/>
              <ac:spMk id="4" creationId="{DDBE64F9-6CC9-4E4B-9E24-86F3AA35126C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TTPwpWeESU" TargetMode="External"/><Relationship Id="rId2" Type="http://schemas.openxmlformats.org/officeDocument/2006/relationships/hyperlink" Target="https://quizlet.com/class/7186875/" TargetMode="External"/><Relationship Id="rId1" Type="http://schemas.openxmlformats.org/officeDocument/2006/relationships/hyperlink" Target="https://pbefaithbuilt.com/" TargetMode="External"/><Relationship Id="rId4" Type="http://schemas.openxmlformats.org/officeDocument/2006/relationships/hyperlink" Target="mailto:faithbybuilt@gmail.com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TTPwpWeESU" TargetMode="External"/><Relationship Id="rId2" Type="http://schemas.openxmlformats.org/officeDocument/2006/relationships/hyperlink" Target="https://quizlet.com/class/7186875/" TargetMode="External"/><Relationship Id="rId1" Type="http://schemas.openxmlformats.org/officeDocument/2006/relationships/hyperlink" Target="https://pbefaithbuilt.com/" TargetMode="External"/><Relationship Id="rId4" Type="http://schemas.openxmlformats.org/officeDocument/2006/relationships/hyperlink" Target="mailto:faithbybuilt@gmail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40A86-B61F-4638-8520-9221555FF305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D6E7404-4C71-433D-B59D-E742A3CCEDD8}">
      <dgm:prSet/>
      <dgm:spPr/>
      <dgm:t>
        <a:bodyPr/>
        <a:lstStyle/>
        <a:p>
          <a:r>
            <a:rPr lang="en-GB"/>
            <a:t>Please follow the links for loads of PBE resources</a:t>
          </a:r>
          <a:endParaRPr lang="en-US"/>
        </a:p>
      </dgm:t>
    </dgm:pt>
    <dgm:pt modelId="{F93B11B3-144E-47A0-8C7C-E1960089554A}" type="parTrans" cxnId="{064DB5FD-4EE3-4185-A005-A1FD66B1ADFA}">
      <dgm:prSet/>
      <dgm:spPr/>
      <dgm:t>
        <a:bodyPr/>
        <a:lstStyle/>
        <a:p>
          <a:endParaRPr lang="en-US"/>
        </a:p>
      </dgm:t>
    </dgm:pt>
    <dgm:pt modelId="{CE3D8C31-6CEA-42EE-81C1-3EFD9BA813D5}" type="sibTrans" cxnId="{064DB5FD-4EE3-4185-A005-A1FD66B1ADFA}">
      <dgm:prSet/>
      <dgm:spPr/>
      <dgm:t>
        <a:bodyPr/>
        <a:lstStyle/>
        <a:p>
          <a:endParaRPr lang="en-US"/>
        </a:p>
      </dgm:t>
    </dgm:pt>
    <dgm:pt modelId="{47F0641C-400F-4A1C-B951-3BA22CC97E1C}">
      <dgm:prSet/>
      <dgm:spPr/>
      <dgm:t>
        <a:bodyPr/>
        <a:lstStyle/>
        <a:p>
          <a:r>
            <a:rPr lang="en-GB" dirty="0">
              <a:hlinkClick xmlns:r="http://schemas.openxmlformats.org/officeDocument/2006/relationships" r:id="rId1"/>
            </a:rPr>
            <a:t>https://pbefaithbuilt.com/</a:t>
          </a:r>
          <a:r>
            <a:rPr lang="en-GB" dirty="0"/>
            <a:t> PBE2023 STUDY GUIDE – Over 3500 pages of resources including: Fill in Blanks, Word searches, Cross words, Word lists, 10 full length (90 Questions released sequentially) PBE style Practice Tests, Chapter Tests &amp; much </a:t>
          </a:r>
          <a:r>
            <a:rPr lang="en-GB" dirty="0" err="1"/>
            <a:t>much</a:t>
          </a:r>
          <a:r>
            <a:rPr lang="en-GB" dirty="0"/>
            <a:t> more…..</a:t>
          </a:r>
          <a:endParaRPr lang="en-US" dirty="0"/>
        </a:p>
      </dgm:t>
    </dgm:pt>
    <dgm:pt modelId="{9DC6519F-19E6-40EE-8135-667AAAE152C4}" type="sibTrans" cxnId="{89A9812D-0F75-462E-9662-0A3420FECD44}">
      <dgm:prSet/>
      <dgm:spPr/>
      <dgm:t>
        <a:bodyPr/>
        <a:lstStyle/>
        <a:p>
          <a:endParaRPr lang="en-US"/>
        </a:p>
      </dgm:t>
    </dgm:pt>
    <dgm:pt modelId="{631E4255-DB13-4A4B-863C-3B2B182F01B5}" type="parTrans" cxnId="{89A9812D-0F75-462E-9662-0A3420FECD44}">
      <dgm:prSet/>
      <dgm:spPr/>
      <dgm:t>
        <a:bodyPr/>
        <a:lstStyle/>
        <a:p>
          <a:endParaRPr lang="en-US"/>
        </a:p>
      </dgm:t>
    </dgm:pt>
    <dgm:pt modelId="{5FDA2A31-C0CB-4014-8164-28999C6E8F2C}">
      <dgm:prSet/>
      <dgm:spPr/>
      <dgm:t>
        <a:bodyPr/>
        <a:lstStyle/>
        <a:p>
          <a:r>
            <a:rPr lang="en-GB" dirty="0" err="1"/>
            <a:t>Faithbuilt</a:t>
          </a:r>
          <a:r>
            <a:rPr lang="en-GB" dirty="0"/>
            <a:t> Quizlet resources – Join the FAITHBUILT Quizlet class at </a:t>
          </a:r>
          <a:r>
            <a:rPr lang="en-GB" dirty="0">
              <a:hlinkClick xmlns:r="http://schemas.openxmlformats.org/officeDocument/2006/relationships" r:id="rId2"/>
            </a:rPr>
            <a:t>https://quizlet.com/class/7186875/</a:t>
          </a:r>
          <a:r>
            <a:rPr lang="en-GB" dirty="0"/>
            <a:t> </a:t>
          </a:r>
          <a:endParaRPr lang="en-US" dirty="0"/>
        </a:p>
      </dgm:t>
    </dgm:pt>
    <dgm:pt modelId="{EB86FF1E-9A47-4985-B59D-C9AFC715EBE1}" type="sibTrans" cxnId="{D390E382-C3DB-4E74-88A9-B85F4152CC54}">
      <dgm:prSet/>
      <dgm:spPr/>
      <dgm:t>
        <a:bodyPr/>
        <a:lstStyle/>
        <a:p>
          <a:endParaRPr lang="en-US"/>
        </a:p>
      </dgm:t>
    </dgm:pt>
    <dgm:pt modelId="{15ED9DB9-FF8C-440B-8ABA-A2342FC477B0}" type="parTrans" cxnId="{D390E382-C3DB-4E74-88A9-B85F4152CC54}">
      <dgm:prSet/>
      <dgm:spPr/>
      <dgm:t>
        <a:bodyPr/>
        <a:lstStyle/>
        <a:p>
          <a:endParaRPr lang="en-US"/>
        </a:p>
      </dgm:t>
    </dgm:pt>
    <dgm:pt modelId="{0CAFD3C3-6EFE-4297-8755-AA9638BD3D55}">
      <dgm:prSet/>
      <dgm:spPr/>
      <dgm:t>
        <a:bodyPr/>
        <a:lstStyle/>
        <a:p>
          <a:r>
            <a:rPr lang="en-GB" dirty="0"/>
            <a:t>FAITHBUILT PBE You Tube Channel subscribe at- </a:t>
          </a:r>
          <a:r>
            <a:rPr lang="en-GB" dirty="0">
              <a:hlinkClick xmlns:r="http://schemas.openxmlformats.org/officeDocument/2006/relationships" r:id="rId3"/>
            </a:rPr>
            <a:t>https://youtu.be/CTTPwpWeESU</a:t>
          </a:r>
          <a:endParaRPr lang="en-US" dirty="0"/>
        </a:p>
      </dgm:t>
    </dgm:pt>
    <dgm:pt modelId="{4C9F3802-3C68-4B76-8B07-89E1915C1D59}" type="sibTrans" cxnId="{55F95D21-29C4-4368-A323-BA353CC636BB}">
      <dgm:prSet/>
      <dgm:spPr/>
      <dgm:t>
        <a:bodyPr/>
        <a:lstStyle/>
        <a:p>
          <a:endParaRPr lang="en-US"/>
        </a:p>
      </dgm:t>
    </dgm:pt>
    <dgm:pt modelId="{27F73D62-C1B0-48F1-B4BA-1D433F15E1C3}" type="parTrans" cxnId="{55F95D21-29C4-4368-A323-BA353CC636BB}">
      <dgm:prSet/>
      <dgm:spPr/>
      <dgm:t>
        <a:bodyPr/>
        <a:lstStyle/>
        <a:p>
          <a:endParaRPr lang="en-US"/>
        </a:p>
      </dgm:t>
    </dgm:pt>
    <dgm:pt modelId="{9AD58097-D1ED-479C-836D-6B2BF85E4CFB}">
      <dgm:prSet/>
      <dgm:spPr/>
      <dgm:t>
        <a:bodyPr/>
        <a:lstStyle/>
        <a:p>
          <a:r>
            <a:rPr lang="en-GB" dirty="0"/>
            <a:t>Book Team or Individual Practice sessions or Unofficial PBE Tests</a:t>
          </a:r>
          <a:endParaRPr lang="en-US" dirty="0"/>
        </a:p>
      </dgm:t>
    </dgm:pt>
    <dgm:pt modelId="{B688C698-D862-4B4E-850F-37D2406BFF49}" type="sibTrans" cxnId="{99234649-CF04-40DA-A07B-949D84E3850D}">
      <dgm:prSet/>
      <dgm:spPr/>
      <dgm:t>
        <a:bodyPr/>
        <a:lstStyle/>
        <a:p>
          <a:endParaRPr lang="en-US"/>
        </a:p>
      </dgm:t>
    </dgm:pt>
    <dgm:pt modelId="{C96DD05C-17CF-48D7-869C-774E79D68F50}" type="parTrans" cxnId="{99234649-CF04-40DA-A07B-949D84E3850D}">
      <dgm:prSet/>
      <dgm:spPr/>
      <dgm:t>
        <a:bodyPr/>
        <a:lstStyle/>
        <a:p>
          <a:endParaRPr lang="en-US"/>
        </a:p>
      </dgm:t>
    </dgm:pt>
    <dgm:pt modelId="{F5F5C1BE-32C4-4E3E-9133-E95D9666FCD1}">
      <dgm:prSet/>
      <dgm:spPr/>
      <dgm:t>
        <a:bodyPr/>
        <a:lstStyle/>
        <a:p>
          <a:r>
            <a:rPr lang="en-US" dirty="0"/>
            <a:t>1000’s of PBE2023 questions!!</a:t>
          </a:r>
        </a:p>
      </dgm:t>
    </dgm:pt>
    <dgm:pt modelId="{AB9E4EE8-79D0-4A88-8BB5-37FED8051A6C}" type="parTrans" cxnId="{6A3E4B1A-0EC0-4231-A936-977EC973EAED}">
      <dgm:prSet/>
      <dgm:spPr/>
    </dgm:pt>
    <dgm:pt modelId="{3D284C52-E422-46C3-AD5E-D11E3FF6B6C9}" type="sibTrans" cxnId="{6A3E4B1A-0EC0-4231-A936-977EC973EAED}">
      <dgm:prSet/>
      <dgm:spPr/>
    </dgm:pt>
    <dgm:pt modelId="{9C24E6BD-9E22-4772-A72E-01291007A972}">
      <dgm:prSet/>
      <dgm:spPr/>
      <dgm:t>
        <a:bodyPr/>
        <a:lstStyle/>
        <a:p>
          <a:r>
            <a:rPr lang="en-US" dirty="0"/>
            <a:t>Download free resources </a:t>
          </a:r>
        </a:p>
      </dgm:t>
    </dgm:pt>
    <dgm:pt modelId="{6909AF74-272D-491B-B741-DBFFE82E0412}" type="parTrans" cxnId="{8D97DF21-E648-4DBD-9068-5ED8ADC00710}">
      <dgm:prSet/>
      <dgm:spPr/>
    </dgm:pt>
    <dgm:pt modelId="{D3799C29-90FF-46CD-9A0C-973EC0C4D690}" type="sibTrans" cxnId="{8D97DF21-E648-4DBD-9068-5ED8ADC00710}">
      <dgm:prSet/>
      <dgm:spPr/>
    </dgm:pt>
    <dgm:pt modelId="{404C2027-D5F0-4A45-AECE-6F997609E502}">
      <dgm:prSet/>
      <dgm:spPr/>
      <dgm:t>
        <a:bodyPr/>
        <a:lstStyle/>
        <a:p>
          <a:r>
            <a:rPr lang="en-US" dirty="0"/>
            <a:t>Contact the team at </a:t>
          </a:r>
          <a:r>
            <a:rPr lang="en-US" dirty="0">
              <a:hlinkClick xmlns:r="http://schemas.openxmlformats.org/officeDocument/2006/relationships" r:id="rId4"/>
            </a:rPr>
            <a:t>faithbybuilt@gmail.com</a:t>
          </a:r>
          <a:r>
            <a:rPr lang="en-US" dirty="0"/>
            <a:t> or use online store contacts</a:t>
          </a:r>
        </a:p>
      </dgm:t>
    </dgm:pt>
    <dgm:pt modelId="{1D6A92B3-C7EB-47F2-8C5E-4DFA008A3BEF}" type="parTrans" cxnId="{B902628E-8468-4403-A6EF-A401DF9A36C0}">
      <dgm:prSet/>
      <dgm:spPr/>
    </dgm:pt>
    <dgm:pt modelId="{B4D4F50B-6938-43EB-9A36-568775FB9A26}" type="sibTrans" cxnId="{B902628E-8468-4403-A6EF-A401DF9A36C0}">
      <dgm:prSet/>
      <dgm:spPr/>
    </dgm:pt>
    <dgm:pt modelId="{DF0ECD55-15FB-4770-A1EE-095F8F771009}" type="pres">
      <dgm:prSet presAssocID="{DAE40A86-B61F-4638-8520-9221555FF305}" presName="linear" presStyleCnt="0">
        <dgm:presLayoutVars>
          <dgm:animLvl val="lvl"/>
          <dgm:resizeHandles val="exact"/>
        </dgm:presLayoutVars>
      </dgm:prSet>
      <dgm:spPr/>
    </dgm:pt>
    <dgm:pt modelId="{16D610E4-58C7-4684-B2FB-25C04C732071}" type="pres">
      <dgm:prSet presAssocID="{4D6E7404-4C71-433D-B59D-E742A3CCEDD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760D733-9C84-4B07-BE30-D6B1BAC232F6}" type="pres">
      <dgm:prSet presAssocID="{4D6E7404-4C71-433D-B59D-E742A3CCEDD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ACE9904-FEB6-4720-A9CA-D6F082D7DB96}" type="presOf" srcId="{5FDA2A31-C0CB-4014-8164-28999C6E8F2C}" destId="{6760D733-9C84-4B07-BE30-D6B1BAC232F6}" srcOrd="0" destOrd="2" presId="urn:microsoft.com/office/officeart/2005/8/layout/vList2"/>
    <dgm:cxn modelId="{6A3E4B1A-0EC0-4231-A936-977EC973EAED}" srcId="{4D6E7404-4C71-433D-B59D-E742A3CCEDD8}" destId="{F5F5C1BE-32C4-4E3E-9133-E95D9666FCD1}" srcOrd="1" destOrd="0" parTransId="{AB9E4EE8-79D0-4A88-8BB5-37FED8051A6C}" sibTransId="{3D284C52-E422-46C3-AD5E-D11E3FF6B6C9}"/>
    <dgm:cxn modelId="{55F95D21-29C4-4368-A323-BA353CC636BB}" srcId="{4D6E7404-4C71-433D-B59D-E742A3CCEDD8}" destId="{0CAFD3C3-6EFE-4297-8755-AA9638BD3D55}" srcOrd="3" destOrd="0" parTransId="{27F73D62-C1B0-48F1-B4BA-1D433F15E1C3}" sibTransId="{4C9F3802-3C68-4B76-8B07-89E1915C1D59}"/>
    <dgm:cxn modelId="{8D97DF21-E648-4DBD-9068-5ED8ADC00710}" srcId="{4D6E7404-4C71-433D-B59D-E742A3CCEDD8}" destId="{9C24E6BD-9E22-4772-A72E-01291007A972}" srcOrd="5" destOrd="0" parTransId="{6909AF74-272D-491B-B741-DBFFE82E0412}" sibTransId="{D3799C29-90FF-46CD-9A0C-973EC0C4D690}"/>
    <dgm:cxn modelId="{4AB7BF24-F281-4B85-A57B-E4452D0AD06C}" type="presOf" srcId="{0CAFD3C3-6EFE-4297-8755-AA9638BD3D55}" destId="{6760D733-9C84-4B07-BE30-D6B1BAC232F6}" srcOrd="0" destOrd="3" presId="urn:microsoft.com/office/officeart/2005/8/layout/vList2"/>
    <dgm:cxn modelId="{89A9812D-0F75-462E-9662-0A3420FECD44}" srcId="{4D6E7404-4C71-433D-B59D-E742A3CCEDD8}" destId="{47F0641C-400F-4A1C-B951-3BA22CC97E1C}" srcOrd="0" destOrd="0" parTransId="{631E4255-DB13-4A4B-863C-3B2B182F01B5}" sibTransId="{9DC6519F-19E6-40EE-8135-667AAAE152C4}"/>
    <dgm:cxn modelId="{A091E965-26AB-4BD9-8C54-ECDE1CD8D7E2}" type="presOf" srcId="{F5F5C1BE-32C4-4E3E-9133-E95D9666FCD1}" destId="{6760D733-9C84-4B07-BE30-D6B1BAC232F6}" srcOrd="0" destOrd="1" presId="urn:microsoft.com/office/officeart/2005/8/layout/vList2"/>
    <dgm:cxn modelId="{99234649-CF04-40DA-A07B-949D84E3850D}" srcId="{4D6E7404-4C71-433D-B59D-E742A3CCEDD8}" destId="{9AD58097-D1ED-479C-836D-6B2BF85E4CFB}" srcOrd="4" destOrd="0" parTransId="{C96DD05C-17CF-48D7-869C-774E79D68F50}" sibTransId="{B688C698-D862-4B4E-850F-37D2406BFF49}"/>
    <dgm:cxn modelId="{6DE4D976-9D7D-4EFA-AD24-13F89C1FAE86}" type="presOf" srcId="{9C24E6BD-9E22-4772-A72E-01291007A972}" destId="{6760D733-9C84-4B07-BE30-D6B1BAC232F6}" srcOrd="0" destOrd="5" presId="urn:microsoft.com/office/officeart/2005/8/layout/vList2"/>
    <dgm:cxn modelId="{D390E382-C3DB-4E74-88A9-B85F4152CC54}" srcId="{4D6E7404-4C71-433D-B59D-E742A3CCEDD8}" destId="{5FDA2A31-C0CB-4014-8164-28999C6E8F2C}" srcOrd="2" destOrd="0" parTransId="{15ED9DB9-FF8C-440B-8ABA-A2342FC477B0}" sibTransId="{EB86FF1E-9A47-4985-B59D-C9AFC715EBE1}"/>
    <dgm:cxn modelId="{B902628E-8468-4403-A6EF-A401DF9A36C0}" srcId="{4D6E7404-4C71-433D-B59D-E742A3CCEDD8}" destId="{404C2027-D5F0-4A45-AECE-6F997609E502}" srcOrd="6" destOrd="0" parTransId="{1D6A92B3-C7EB-47F2-8C5E-4DFA008A3BEF}" sibTransId="{B4D4F50B-6938-43EB-9A36-568775FB9A26}"/>
    <dgm:cxn modelId="{5CDCE48E-0935-4B5A-BFCE-F5C007434920}" type="presOf" srcId="{DAE40A86-B61F-4638-8520-9221555FF305}" destId="{DF0ECD55-15FB-4770-A1EE-095F8F771009}" srcOrd="0" destOrd="0" presId="urn:microsoft.com/office/officeart/2005/8/layout/vList2"/>
    <dgm:cxn modelId="{9126A9A5-846A-4923-99C6-BAA281BDDF30}" type="presOf" srcId="{404C2027-D5F0-4A45-AECE-6F997609E502}" destId="{6760D733-9C84-4B07-BE30-D6B1BAC232F6}" srcOrd="0" destOrd="6" presId="urn:microsoft.com/office/officeart/2005/8/layout/vList2"/>
    <dgm:cxn modelId="{C9AAC8B5-4A8C-45A0-8CEE-2E4013BB7BF1}" type="presOf" srcId="{9AD58097-D1ED-479C-836D-6B2BF85E4CFB}" destId="{6760D733-9C84-4B07-BE30-D6B1BAC232F6}" srcOrd="0" destOrd="4" presId="urn:microsoft.com/office/officeart/2005/8/layout/vList2"/>
    <dgm:cxn modelId="{C9B086E1-7593-417B-9C2C-C4407AF322C6}" type="presOf" srcId="{47F0641C-400F-4A1C-B951-3BA22CC97E1C}" destId="{6760D733-9C84-4B07-BE30-D6B1BAC232F6}" srcOrd="0" destOrd="0" presId="urn:microsoft.com/office/officeart/2005/8/layout/vList2"/>
    <dgm:cxn modelId="{F5B1AEE5-8CB4-4DA8-A6A7-9CDD11B75539}" type="presOf" srcId="{4D6E7404-4C71-433D-B59D-E742A3CCEDD8}" destId="{16D610E4-58C7-4684-B2FB-25C04C732071}" srcOrd="0" destOrd="0" presId="urn:microsoft.com/office/officeart/2005/8/layout/vList2"/>
    <dgm:cxn modelId="{064DB5FD-4EE3-4185-A005-A1FD66B1ADFA}" srcId="{DAE40A86-B61F-4638-8520-9221555FF305}" destId="{4D6E7404-4C71-433D-B59D-E742A3CCEDD8}" srcOrd="0" destOrd="0" parTransId="{F93B11B3-144E-47A0-8C7C-E1960089554A}" sibTransId="{CE3D8C31-6CEA-42EE-81C1-3EFD9BA813D5}"/>
    <dgm:cxn modelId="{BE87EC91-B86C-4689-8520-B601B5784B7C}" type="presParOf" srcId="{DF0ECD55-15FB-4770-A1EE-095F8F771009}" destId="{16D610E4-58C7-4684-B2FB-25C04C732071}" srcOrd="0" destOrd="0" presId="urn:microsoft.com/office/officeart/2005/8/layout/vList2"/>
    <dgm:cxn modelId="{08B5BDC4-B719-49C7-BAF8-125DA72D6EE2}" type="presParOf" srcId="{DF0ECD55-15FB-4770-A1EE-095F8F771009}" destId="{6760D733-9C84-4B07-BE30-D6B1BAC232F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3C478-DC2C-41C6-90FA-3FCF6BE949A4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81D1AF-57AF-4265-8704-62D480F78EE2}">
      <dgm:prSet/>
      <dgm:spPr/>
      <dgm:t>
        <a:bodyPr/>
        <a:lstStyle/>
        <a:p>
          <a:r>
            <a:rPr lang="en-GB"/>
            <a:t>Position 1 – above 90%</a:t>
          </a:r>
          <a:endParaRPr lang="en-US"/>
        </a:p>
      </dgm:t>
    </dgm:pt>
    <dgm:pt modelId="{5F1287A5-27F9-4717-A3D0-9E13E489017C}" type="parTrans" cxnId="{D5C56B6E-D62B-4B73-A2AA-B318A475E7A4}">
      <dgm:prSet/>
      <dgm:spPr/>
      <dgm:t>
        <a:bodyPr/>
        <a:lstStyle/>
        <a:p>
          <a:endParaRPr lang="en-US"/>
        </a:p>
      </dgm:t>
    </dgm:pt>
    <dgm:pt modelId="{A2AAF15F-DAE3-4FB6-9786-C63E6C3FEBFC}" type="sibTrans" cxnId="{D5C56B6E-D62B-4B73-A2AA-B318A475E7A4}">
      <dgm:prSet/>
      <dgm:spPr/>
      <dgm:t>
        <a:bodyPr/>
        <a:lstStyle/>
        <a:p>
          <a:endParaRPr lang="en-US"/>
        </a:p>
      </dgm:t>
    </dgm:pt>
    <dgm:pt modelId="{0ABC5B5F-C856-49B7-956F-623B49EA8F73}">
      <dgm:prSet/>
      <dgm:spPr/>
      <dgm:t>
        <a:bodyPr/>
        <a:lstStyle/>
        <a:p>
          <a:r>
            <a:rPr lang="en-GB"/>
            <a:t>Position 2 – 80-89%</a:t>
          </a:r>
          <a:endParaRPr lang="en-US"/>
        </a:p>
      </dgm:t>
    </dgm:pt>
    <dgm:pt modelId="{B2537CDC-2157-4341-99AB-49CC0997FBF1}" type="parTrans" cxnId="{818FF163-4161-4283-B9CB-3D07BD2C825E}">
      <dgm:prSet/>
      <dgm:spPr/>
      <dgm:t>
        <a:bodyPr/>
        <a:lstStyle/>
        <a:p>
          <a:endParaRPr lang="en-US"/>
        </a:p>
      </dgm:t>
    </dgm:pt>
    <dgm:pt modelId="{7DB57A7D-5E4E-40C8-B547-B6AF06D4463D}" type="sibTrans" cxnId="{818FF163-4161-4283-B9CB-3D07BD2C825E}">
      <dgm:prSet/>
      <dgm:spPr/>
      <dgm:t>
        <a:bodyPr/>
        <a:lstStyle/>
        <a:p>
          <a:endParaRPr lang="en-US"/>
        </a:p>
      </dgm:t>
    </dgm:pt>
    <dgm:pt modelId="{B0638069-360E-4B25-9288-9C6D65EA20D9}">
      <dgm:prSet/>
      <dgm:spPr/>
      <dgm:t>
        <a:bodyPr/>
        <a:lstStyle/>
        <a:p>
          <a:r>
            <a:rPr lang="en-GB"/>
            <a:t>Position 3 – 79% and below</a:t>
          </a:r>
          <a:endParaRPr lang="en-US"/>
        </a:p>
      </dgm:t>
    </dgm:pt>
    <dgm:pt modelId="{521FF6BA-81AA-4840-BF33-BB014C491C3A}" type="parTrans" cxnId="{11479BDB-D37A-4E31-A26C-FA864B779584}">
      <dgm:prSet/>
      <dgm:spPr/>
      <dgm:t>
        <a:bodyPr/>
        <a:lstStyle/>
        <a:p>
          <a:endParaRPr lang="en-US"/>
        </a:p>
      </dgm:t>
    </dgm:pt>
    <dgm:pt modelId="{6FA24CB3-5FA3-4ACD-81AB-E710DA9E9190}" type="sibTrans" cxnId="{11479BDB-D37A-4E31-A26C-FA864B779584}">
      <dgm:prSet/>
      <dgm:spPr/>
      <dgm:t>
        <a:bodyPr/>
        <a:lstStyle/>
        <a:p>
          <a:endParaRPr lang="en-US"/>
        </a:p>
      </dgm:t>
    </dgm:pt>
    <dgm:pt modelId="{0202C9DA-54FF-4C6E-A5F4-F61321131343}">
      <dgm:prSet/>
      <dgm:spPr/>
      <dgm:t>
        <a:bodyPr/>
        <a:lstStyle/>
        <a:p>
          <a:r>
            <a:rPr lang="en-GB" dirty="0"/>
            <a:t>Incorrect chapter/ verses:</a:t>
          </a:r>
          <a:endParaRPr lang="en-US" dirty="0"/>
        </a:p>
      </dgm:t>
    </dgm:pt>
    <dgm:pt modelId="{539B7227-7A6A-4D66-8804-A95BF260FDB8}" type="parTrans" cxnId="{729E48ED-B2E7-431B-BBD3-9FEABE5B083D}">
      <dgm:prSet/>
      <dgm:spPr/>
      <dgm:t>
        <a:bodyPr/>
        <a:lstStyle/>
        <a:p>
          <a:endParaRPr lang="en-US"/>
        </a:p>
      </dgm:t>
    </dgm:pt>
    <dgm:pt modelId="{15BB81BF-409F-4ADC-848E-60E9FF9120D1}" type="sibTrans" cxnId="{729E48ED-B2E7-431B-BBD3-9FEABE5B083D}">
      <dgm:prSet/>
      <dgm:spPr/>
      <dgm:t>
        <a:bodyPr/>
        <a:lstStyle/>
        <a:p>
          <a:endParaRPr lang="en-US"/>
        </a:p>
      </dgm:t>
    </dgm:pt>
    <dgm:pt modelId="{D7E9868A-5532-4F09-B4AF-C1E0FC3C8B10}">
      <dgm:prSet/>
      <dgm:spPr/>
      <dgm:t>
        <a:bodyPr/>
        <a:lstStyle/>
        <a:p>
          <a:r>
            <a:rPr lang="en-GB"/>
            <a:t>Individual team member performance:</a:t>
          </a:r>
          <a:endParaRPr lang="en-US"/>
        </a:p>
      </dgm:t>
    </dgm:pt>
    <dgm:pt modelId="{A0E37F5F-6D12-4C5E-BBA7-2D02D46B62C1}" type="parTrans" cxnId="{95E7927A-F297-4861-B908-2DD96AC44193}">
      <dgm:prSet/>
      <dgm:spPr/>
      <dgm:t>
        <a:bodyPr/>
        <a:lstStyle/>
        <a:p>
          <a:endParaRPr lang="en-US"/>
        </a:p>
      </dgm:t>
    </dgm:pt>
    <dgm:pt modelId="{900D4327-2DE3-4E57-B8A9-4D1B7DC9881C}" type="sibTrans" cxnId="{95E7927A-F297-4861-B908-2DD96AC44193}">
      <dgm:prSet/>
      <dgm:spPr/>
      <dgm:t>
        <a:bodyPr/>
        <a:lstStyle/>
        <a:p>
          <a:endParaRPr lang="en-US"/>
        </a:p>
      </dgm:t>
    </dgm:pt>
    <dgm:pt modelId="{22D49B4F-20DE-4D0D-9F61-C60FA9A1DBD6}">
      <dgm:prSet custT="1"/>
      <dgm:spPr/>
      <dgm:t>
        <a:bodyPr/>
        <a:lstStyle/>
        <a:p>
          <a:r>
            <a:rPr lang="en-GB" sz="2000" dirty="0"/>
            <a:t>Order full Practice Test for Team Performance analyses : </a:t>
          </a:r>
          <a:endParaRPr lang="en-US" sz="2000" dirty="0"/>
        </a:p>
      </dgm:t>
    </dgm:pt>
    <dgm:pt modelId="{C98F80C6-4E52-42BA-94F6-A0FA2B4BEA75}" type="parTrans" cxnId="{49053103-4277-453A-A64C-9B65B35D0239}">
      <dgm:prSet/>
      <dgm:spPr/>
      <dgm:t>
        <a:bodyPr/>
        <a:lstStyle/>
        <a:p>
          <a:endParaRPr lang="en-US"/>
        </a:p>
      </dgm:t>
    </dgm:pt>
    <dgm:pt modelId="{A2EFF35A-3555-44AA-B9C0-61399EC1116D}" type="sibTrans" cxnId="{49053103-4277-453A-A64C-9B65B35D0239}">
      <dgm:prSet/>
      <dgm:spPr/>
      <dgm:t>
        <a:bodyPr/>
        <a:lstStyle/>
        <a:p>
          <a:endParaRPr lang="en-US"/>
        </a:p>
      </dgm:t>
    </dgm:pt>
    <dgm:pt modelId="{D3D1A76F-1B39-494E-ACEE-5E4C48753710}">
      <dgm:prSet/>
      <dgm:spPr/>
      <dgm:t>
        <a:bodyPr/>
        <a:lstStyle/>
        <a:p>
          <a:r>
            <a:rPr lang="en-GB"/>
            <a:t>Positional analysis</a:t>
          </a:r>
          <a:endParaRPr lang="en-US"/>
        </a:p>
      </dgm:t>
    </dgm:pt>
    <dgm:pt modelId="{9DDC9746-DA72-4A8E-881A-AEB404FF49D7}" type="parTrans" cxnId="{B36674BC-8D52-42C1-A9D7-A90A28112445}">
      <dgm:prSet/>
      <dgm:spPr/>
      <dgm:t>
        <a:bodyPr/>
        <a:lstStyle/>
        <a:p>
          <a:endParaRPr lang="en-US"/>
        </a:p>
      </dgm:t>
    </dgm:pt>
    <dgm:pt modelId="{CED86755-D2CF-4BF8-8036-DCAFD918E7EF}" type="sibTrans" cxnId="{B36674BC-8D52-42C1-A9D7-A90A28112445}">
      <dgm:prSet/>
      <dgm:spPr/>
      <dgm:t>
        <a:bodyPr/>
        <a:lstStyle/>
        <a:p>
          <a:endParaRPr lang="en-US"/>
        </a:p>
      </dgm:t>
    </dgm:pt>
    <dgm:pt modelId="{C3A8DD4A-6BDD-4844-9D56-63684958766C}">
      <dgm:prSet/>
      <dgm:spPr/>
      <dgm:t>
        <a:bodyPr/>
        <a:lstStyle/>
        <a:p>
          <a:r>
            <a:rPr lang="en-GB"/>
            <a:t>Team dynamics and performance analysis</a:t>
          </a:r>
          <a:endParaRPr lang="en-US"/>
        </a:p>
      </dgm:t>
    </dgm:pt>
    <dgm:pt modelId="{D139E451-79E4-46D6-938F-4ABBE9CC4846}" type="parTrans" cxnId="{89B80BD7-7CF0-4F2C-979D-3EEAF805CD99}">
      <dgm:prSet/>
      <dgm:spPr/>
      <dgm:t>
        <a:bodyPr/>
        <a:lstStyle/>
        <a:p>
          <a:endParaRPr lang="en-US"/>
        </a:p>
      </dgm:t>
    </dgm:pt>
    <dgm:pt modelId="{BCF951B0-7396-4BEC-B860-FD4915940887}" type="sibTrans" cxnId="{89B80BD7-7CF0-4F2C-979D-3EEAF805CD99}">
      <dgm:prSet/>
      <dgm:spPr/>
      <dgm:t>
        <a:bodyPr/>
        <a:lstStyle/>
        <a:p>
          <a:endParaRPr lang="en-US"/>
        </a:p>
      </dgm:t>
    </dgm:pt>
    <dgm:pt modelId="{4ABD10CE-0A9B-4A06-BCE4-6A9BC01A729E}">
      <dgm:prSet/>
      <dgm:spPr/>
      <dgm:t>
        <a:bodyPr/>
        <a:lstStyle/>
        <a:p>
          <a:r>
            <a:rPr lang="en-GB"/>
            <a:t>Individual performance analysis</a:t>
          </a:r>
          <a:endParaRPr lang="en-US"/>
        </a:p>
      </dgm:t>
    </dgm:pt>
    <dgm:pt modelId="{011C1A09-BFB2-49A0-B260-0668570C9765}" type="parTrans" cxnId="{E8B2CA55-63D3-4B2F-B196-C637A500EC1F}">
      <dgm:prSet/>
      <dgm:spPr/>
      <dgm:t>
        <a:bodyPr/>
        <a:lstStyle/>
        <a:p>
          <a:endParaRPr lang="en-US"/>
        </a:p>
      </dgm:t>
    </dgm:pt>
    <dgm:pt modelId="{1A212F4D-A5EE-4964-A11F-04E36C4DE30B}" type="sibTrans" cxnId="{E8B2CA55-63D3-4B2F-B196-C637A500EC1F}">
      <dgm:prSet/>
      <dgm:spPr/>
      <dgm:t>
        <a:bodyPr/>
        <a:lstStyle/>
        <a:p>
          <a:endParaRPr lang="en-US"/>
        </a:p>
      </dgm:t>
    </dgm:pt>
    <dgm:pt modelId="{0C73141B-E2DF-40BA-B482-8514765E2D63}">
      <dgm:prSet/>
      <dgm:spPr/>
      <dgm:t>
        <a:bodyPr/>
        <a:lstStyle/>
        <a:p>
          <a:r>
            <a:rPr lang="en-GB" dirty="0"/>
            <a:t>Chapter accuracy analysis</a:t>
          </a:r>
          <a:endParaRPr lang="en-US" dirty="0"/>
        </a:p>
      </dgm:t>
    </dgm:pt>
    <dgm:pt modelId="{FE154982-57AD-4953-A71F-6928C14DEAD8}" type="parTrans" cxnId="{3C19C278-D199-4261-BCD5-E52764761C62}">
      <dgm:prSet/>
      <dgm:spPr/>
      <dgm:t>
        <a:bodyPr/>
        <a:lstStyle/>
        <a:p>
          <a:endParaRPr lang="en-US"/>
        </a:p>
      </dgm:t>
    </dgm:pt>
    <dgm:pt modelId="{75FDB752-D8D7-4132-BEED-241AFF5C9C8D}" type="sibTrans" cxnId="{3C19C278-D199-4261-BCD5-E52764761C62}">
      <dgm:prSet/>
      <dgm:spPr/>
      <dgm:t>
        <a:bodyPr/>
        <a:lstStyle/>
        <a:p>
          <a:endParaRPr lang="en-US"/>
        </a:p>
      </dgm:t>
    </dgm:pt>
    <dgm:pt modelId="{71751016-EA0F-4F4D-9557-D32753DCFA91}">
      <dgm:prSet/>
      <dgm:spPr/>
      <dgm:t>
        <a:bodyPr/>
        <a:lstStyle/>
        <a:p>
          <a:r>
            <a:rPr lang="en-GB"/>
            <a:t>Bible Commentary analysis</a:t>
          </a:r>
          <a:endParaRPr lang="en-US"/>
        </a:p>
      </dgm:t>
    </dgm:pt>
    <dgm:pt modelId="{8EAA8009-3366-4153-A045-ACC08F11470D}" type="parTrans" cxnId="{1B30310A-2887-4A69-9C58-AAD1568D2F8A}">
      <dgm:prSet/>
      <dgm:spPr/>
      <dgm:t>
        <a:bodyPr/>
        <a:lstStyle/>
        <a:p>
          <a:endParaRPr lang="en-US"/>
        </a:p>
      </dgm:t>
    </dgm:pt>
    <dgm:pt modelId="{0593F330-1BE4-4CA4-B6B6-9F8AB0F3F3AC}" type="sibTrans" cxnId="{1B30310A-2887-4A69-9C58-AAD1568D2F8A}">
      <dgm:prSet/>
      <dgm:spPr/>
      <dgm:t>
        <a:bodyPr/>
        <a:lstStyle/>
        <a:p>
          <a:endParaRPr lang="en-US"/>
        </a:p>
      </dgm:t>
    </dgm:pt>
    <dgm:pt modelId="{81684CD8-E76F-46F6-B67A-14025C3FCA2C}">
      <dgm:prSet/>
      <dgm:spPr/>
      <dgm:t>
        <a:bodyPr/>
        <a:lstStyle/>
        <a:p>
          <a:r>
            <a:rPr lang="en-GB"/>
            <a:t>1</a:t>
          </a:r>
          <a:r>
            <a:rPr lang="en-GB" baseline="30000"/>
            <a:t>st</a:t>
          </a:r>
          <a:r>
            <a:rPr lang="en-GB"/>
            <a:t> Half (Q1-Q45) vs 2</a:t>
          </a:r>
          <a:r>
            <a:rPr lang="en-GB" baseline="30000"/>
            <a:t>nd</a:t>
          </a:r>
          <a:r>
            <a:rPr lang="en-GB"/>
            <a:t> Half (Q46-Q90) analysis</a:t>
          </a:r>
          <a:endParaRPr lang="en-US"/>
        </a:p>
      </dgm:t>
    </dgm:pt>
    <dgm:pt modelId="{D0DCD001-65AA-4896-A94D-C961E95D60DA}" type="parTrans" cxnId="{75B3BB81-1A4C-42D2-B33E-D1660EA30386}">
      <dgm:prSet/>
      <dgm:spPr/>
      <dgm:t>
        <a:bodyPr/>
        <a:lstStyle/>
        <a:p>
          <a:endParaRPr lang="en-US"/>
        </a:p>
      </dgm:t>
    </dgm:pt>
    <dgm:pt modelId="{C2A34034-26C0-485B-AE4F-648750DF85B0}" type="sibTrans" cxnId="{75B3BB81-1A4C-42D2-B33E-D1660EA30386}">
      <dgm:prSet/>
      <dgm:spPr/>
      <dgm:t>
        <a:bodyPr/>
        <a:lstStyle/>
        <a:p>
          <a:endParaRPr lang="en-US"/>
        </a:p>
      </dgm:t>
    </dgm:pt>
    <dgm:pt modelId="{B3B0C8A1-E56C-4598-AD1C-7B21D4C21827}">
      <dgm:prSet/>
      <dgm:spPr/>
      <dgm:t>
        <a:bodyPr/>
        <a:lstStyle/>
        <a:p>
          <a:r>
            <a:rPr lang="en-GB"/>
            <a:t>Item type analysis (written, T/F, Fill in Blanks, short items 1-2 pts, long items 3pts and above</a:t>
          </a:r>
          <a:endParaRPr lang="en-US"/>
        </a:p>
      </dgm:t>
    </dgm:pt>
    <dgm:pt modelId="{939FDF45-908E-4506-8C5C-8E2BD7D4CF7A}" type="parTrans" cxnId="{B3356B54-F181-4A84-BA3B-EB764ED1D55B}">
      <dgm:prSet/>
      <dgm:spPr/>
      <dgm:t>
        <a:bodyPr/>
        <a:lstStyle/>
        <a:p>
          <a:endParaRPr lang="en-US"/>
        </a:p>
      </dgm:t>
    </dgm:pt>
    <dgm:pt modelId="{F91CB656-63F1-451A-BED9-3755E338106B}" type="sibTrans" cxnId="{B3356B54-F181-4A84-BA3B-EB764ED1D55B}">
      <dgm:prSet/>
      <dgm:spPr/>
      <dgm:t>
        <a:bodyPr/>
        <a:lstStyle/>
        <a:p>
          <a:endParaRPr lang="en-US"/>
        </a:p>
      </dgm:t>
    </dgm:pt>
    <dgm:pt modelId="{C63DAE53-9627-409F-9947-A4CFD005A2CC}" type="pres">
      <dgm:prSet presAssocID="{1963C478-DC2C-41C6-90FA-3FCF6BE949A4}" presName="diagram" presStyleCnt="0">
        <dgm:presLayoutVars>
          <dgm:dir/>
          <dgm:resizeHandles val="exact"/>
        </dgm:presLayoutVars>
      </dgm:prSet>
      <dgm:spPr/>
    </dgm:pt>
    <dgm:pt modelId="{1E1A329D-D4BC-4430-885F-0965AD90875A}" type="pres">
      <dgm:prSet presAssocID="{F981D1AF-57AF-4265-8704-62D480F78EE2}" presName="node" presStyleLbl="node1" presStyleIdx="0" presStyleCnt="13" custLinFactX="15394" custLinFactNeighborX="100000" custLinFactNeighborY="7341">
        <dgm:presLayoutVars>
          <dgm:bulletEnabled val="1"/>
        </dgm:presLayoutVars>
      </dgm:prSet>
      <dgm:spPr/>
    </dgm:pt>
    <dgm:pt modelId="{23A129C7-70DB-41CE-A19E-655B1E8653D3}" type="pres">
      <dgm:prSet presAssocID="{A2AAF15F-DAE3-4FB6-9786-C63E6C3FEBFC}" presName="sibTrans" presStyleCnt="0"/>
      <dgm:spPr/>
    </dgm:pt>
    <dgm:pt modelId="{906A8417-D1F3-4DEC-B3FF-A241DF647C82}" type="pres">
      <dgm:prSet presAssocID="{0ABC5B5F-C856-49B7-956F-623B49EA8F73}" presName="node" presStyleLbl="node1" presStyleIdx="1" presStyleCnt="13" custLinFactX="10000" custLinFactNeighborX="100000" custLinFactNeighborY="1468">
        <dgm:presLayoutVars>
          <dgm:bulletEnabled val="1"/>
        </dgm:presLayoutVars>
      </dgm:prSet>
      <dgm:spPr/>
    </dgm:pt>
    <dgm:pt modelId="{C07B5C02-FF32-42C2-B88E-632E2D3BFC36}" type="pres">
      <dgm:prSet presAssocID="{7DB57A7D-5E4E-40C8-B547-B6AF06D4463D}" presName="sibTrans" presStyleCnt="0"/>
      <dgm:spPr/>
    </dgm:pt>
    <dgm:pt modelId="{70300ACF-794C-416F-BC29-5426AE1EF432}" type="pres">
      <dgm:prSet presAssocID="{B0638069-360E-4B25-9288-9C6D65EA20D9}" presName="node" presStyleLbl="node1" presStyleIdx="2" presStyleCnt="13" custLinFactX="7907" custLinFactNeighborX="100000">
        <dgm:presLayoutVars>
          <dgm:bulletEnabled val="1"/>
        </dgm:presLayoutVars>
      </dgm:prSet>
      <dgm:spPr/>
    </dgm:pt>
    <dgm:pt modelId="{842D0812-7E41-47A4-BE0B-80A9CF5093FB}" type="pres">
      <dgm:prSet presAssocID="{6FA24CB3-5FA3-4ACD-81AB-E710DA9E9190}" presName="sibTrans" presStyleCnt="0"/>
      <dgm:spPr/>
    </dgm:pt>
    <dgm:pt modelId="{1A54BF4D-B47B-414D-9115-5BB78CE03860}" type="pres">
      <dgm:prSet presAssocID="{0202C9DA-54FF-4C6E-A5F4-F61321131343}" presName="node" presStyleLbl="node1" presStyleIdx="3" presStyleCnt="13" custLinFactX="9228" custLinFactY="100000" custLinFactNeighborX="100000" custLinFactNeighborY="127444">
        <dgm:presLayoutVars>
          <dgm:bulletEnabled val="1"/>
        </dgm:presLayoutVars>
      </dgm:prSet>
      <dgm:spPr/>
    </dgm:pt>
    <dgm:pt modelId="{000740E8-D3A9-46C7-A76F-CF5911B366E2}" type="pres">
      <dgm:prSet presAssocID="{15BB81BF-409F-4ADC-848E-60E9FF9120D1}" presName="sibTrans" presStyleCnt="0"/>
      <dgm:spPr/>
    </dgm:pt>
    <dgm:pt modelId="{DE554D3B-245C-4712-9737-2DE188569D9D}" type="pres">
      <dgm:prSet presAssocID="{D7E9868A-5532-4F09-B4AF-C1E0FC3C8B10}" presName="node" presStyleLbl="node1" presStyleIdx="4" presStyleCnt="13">
        <dgm:presLayoutVars>
          <dgm:bulletEnabled val="1"/>
        </dgm:presLayoutVars>
      </dgm:prSet>
      <dgm:spPr/>
    </dgm:pt>
    <dgm:pt modelId="{C3209C3C-BC45-480A-89FC-E8B6D6298102}" type="pres">
      <dgm:prSet presAssocID="{900D4327-2DE3-4E57-B8A9-4D1B7DC9881C}" presName="sibTrans" presStyleCnt="0"/>
      <dgm:spPr/>
    </dgm:pt>
    <dgm:pt modelId="{45413436-1B4A-4A1C-A068-9DFCD8CC68D3}" type="pres">
      <dgm:prSet presAssocID="{22D49B4F-20DE-4D0D-9F61-C60FA9A1DBD6}" presName="node" presStyleLbl="node1" presStyleIdx="5" presStyleCnt="13" custLinFactY="-10285" custLinFactNeighborX="-4629" custLinFactNeighborY="-100000">
        <dgm:presLayoutVars>
          <dgm:bulletEnabled val="1"/>
        </dgm:presLayoutVars>
      </dgm:prSet>
      <dgm:spPr/>
    </dgm:pt>
    <dgm:pt modelId="{B4481A0D-C156-4FED-92A2-4214EDB9CA52}" type="pres">
      <dgm:prSet presAssocID="{A2EFF35A-3555-44AA-B9C0-61399EC1116D}" presName="sibTrans" presStyleCnt="0"/>
      <dgm:spPr/>
    </dgm:pt>
    <dgm:pt modelId="{F28CA86D-13BC-4F1C-BBCF-5CAEEECF8B35}" type="pres">
      <dgm:prSet presAssocID="{D3D1A76F-1B39-494E-ACEE-5E4C48753710}" presName="node" presStyleLbl="node1" presStyleIdx="6" presStyleCnt="13">
        <dgm:presLayoutVars>
          <dgm:bulletEnabled val="1"/>
        </dgm:presLayoutVars>
      </dgm:prSet>
      <dgm:spPr/>
    </dgm:pt>
    <dgm:pt modelId="{4CCBBBC0-A978-4B8D-B133-DB33AE4558E5}" type="pres">
      <dgm:prSet presAssocID="{CED86755-D2CF-4BF8-8036-DCAFD918E7EF}" presName="sibTrans" presStyleCnt="0"/>
      <dgm:spPr/>
    </dgm:pt>
    <dgm:pt modelId="{4CB765C9-15D9-409C-B240-EB49D48C4714}" type="pres">
      <dgm:prSet presAssocID="{C3A8DD4A-6BDD-4844-9D56-63684958766C}" presName="node" presStyleLbl="node1" presStyleIdx="7" presStyleCnt="13">
        <dgm:presLayoutVars>
          <dgm:bulletEnabled val="1"/>
        </dgm:presLayoutVars>
      </dgm:prSet>
      <dgm:spPr/>
    </dgm:pt>
    <dgm:pt modelId="{8BDBAFB2-47BC-4962-89A1-59B1E79BA09A}" type="pres">
      <dgm:prSet presAssocID="{BCF951B0-7396-4BEC-B860-FD4915940887}" presName="sibTrans" presStyleCnt="0"/>
      <dgm:spPr/>
    </dgm:pt>
    <dgm:pt modelId="{14D78C99-EC00-4207-A627-09F973430A5A}" type="pres">
      <dgm:prSet presAssocID="{4ABD10CE-0A9B-4A06-BCE4-6A9BC01A729E}" presName="node" presStyleLbl="node1" presStyleIdx="8" presStyleCnt="13">
        <dgm:presLayoutVars>
          <dgm:bulletEnabled val="1"/>
        </dgm:presLayoutVars>
      </dgm:prSet>
      <dgm:spPr/>
    </dgm:pt>
    <dgm:pt modelId="{063A04DB-361F-456B-A3C1-1B72A185A950}" type="pres">
      <dgm:prSet presAssocID="{1A212F4D-A5EE-4964-A11F-04E36C4DE30B}" presName="sibTrans" presStyleCnt="0"/>
      <dgm:spPr/>
    </dgm:pt>
    <dgm:pt modelId="{A8B503AD-07E9-4FBE-A098-532A3CCE8043}" type="pres">
      <dgm:prSet presAssocID="{0C73141B-E2DF-40BA-B482-8514765E2D63}" presName="node" presStyleLbl="node1" presStyleIdx="9" presStyleCnt="13">
        <dgm:presLayoutVars>
          <dgm:bulletEnabled val="1"/>
        </dgm:presLayoutVars>
      </dgm:prSet>
      <dgm:spPr/>
    </dgm:pt>
    <dgm:pt modelId="{B8B92970-036F-49D0-99C1-60C5ACEDF15C}" type="pres">
      <dgm:prSet presAssocID="{75FDB752-D8D7-4132-BEED-241AFF5C9C8D}" presName="sibTrans" presStyleCnt="0"/>
      <dgm:spPr/>
    </dgm:pt>
    <dgm:pt modelId="{029B6C7C-465E-4FA9-B5BE-A38D25D1F5F3}" type="pres">
      <dgm:prSet presAssocID="{71751016-EA0F-4F4D-9557-D32753DCFA91}" presName="node" presStyleLbl="node1" presStyleIdx="10" presStyleCnt="13">
        <dgm:presLayoutVars>
          <dgm:bulletEnabled val="1"/>
        </dgm:presLayoutVars>
      </dgm:prSet>
      <dgm:spPr/>
    </dgm:pt>
    <dgm:pt modelId="{4C7E2224-928F-43D3-B33F-BDC9DFA260F8}" type="pres">
      <dgm:prSet presAssocID="{0593F330-1BE4-4CA4-B6B6-9F8AB0F3F3AC}" presName="sibTrans" presStyleCnt="0"/>
      <dgm:spPr/>
    </dgm:pt>
    <dgm:pt modelId="{AEE0A3A8-CAD7-40E4-B523-7D52F45460B2}" type="pres">
      <dgm:prSet presAssocID="{81684CD8-E76F-46F6-B67A-14025C3FCA2C}" presName="node" presStyleLbl="node1" presStyleIdx="11" presStyleCnt="13">
        <dgm:presLayoutVars>
          <dgm:bulletEnabled val="1"/>
        </dgm:presLayoutVars>
      </dgm:prSet>
      <dgm:spPr/>
    </dgm:pt>
    <dgm:pt modelId="{6C56C0FA-6B7A-4A18-A228-6B30FE685CB9}" type="pres">
      <dgm:prSet presAssocID="{C2A34034-26C0-485B-AE4F-648750DF85B0}" presName="sibTrans" presStyleCnt="0"/>
      <dgm:spPr/>
    </dgm:pt>
    <dgm:pt modelId="{4182F82F-8D1B-4485-8F1E-CE81D0813CD5}" type="pres">
      <dgm:prSet presAssocID="{B3B0C8A1-E56C-4598-AD1C-7B21D4C21827}" presName="node" presStyleLbl="node1" presStyleIdx="12" presStyleCnt="13">
        <dgm:presLayoutVars>
          <dgm:bulletEnabled val="1"/>
        </dgm:presLayoutVars>
      </dgm:prSet>
      <dgm:spPr/>
    </dgm:pt>
  </dgm:ptLst>
  <dgm:cxnLst>
    <dgm:cxn modelId="{4A2A2803-4315-4012-BCC8-6DC79060E397}" type="presOf" srcId="{D7E9868A-5532-4F09-B4AF-C1E0FC3C8B10}" destId="{DE554D3B-245C-4712-9737-2DE188569D9D}" srcOrd="0" destOrd="0" presId="urn:microsoft.com/office/officeart/2005/8/layout/default"/>
    <dgm:cxn modelId="{49053103-4277-453A-A64C-9B65B35D0239}" srcId="{1963C478-DC2C-41C6-90FA-3FCF6BE949A4}" destId="{22D49B4F-20DE-4D0D-9F61-C60FA9A1DBD6}" srcOrd="5" destOrd="0" parTransId="{C98F80C6-4E52-42BA-94F6-A0FA2B4BEA75}" sibTransId="{A2EFF35A-3555-44AA-B9C0-61399EC1116D}"/>
    <dgm:cxn modelId="{1B30310A-2887-4A69-9C58-AAD1568D2F8A}" srcId="{1963C478-DC2C-41C6-90FA-3FCF6BE949A4}" destId="{71751016-EA0F-4F4D-9557-D32753DCFA91}" srcOrd="10" destOrd="0" parTransId="{8EAA8009-3366-4153-A045-ACC08F11470D}" sibTransId="{0593F330-1BE4-4CA4-B6B6-9F8AB0F3F3AC}"/>
    <dgm:cxn modelId="{D2B49A10-C51D-4644-81C2-34697C1E22BA}" type="presOf" srcId="{22D49B4F-20DE-4D0D-9F61-C60FA9A1DBD6}" destId="{45413436-1B4A-4A1C-A068-9DFCD8CC68D3}" srcOrd="0" destOrd="0" presId="urn:microsoft.com/office/officeart/2005/8/layout/default"/>
    <dgm:cxn modelId="{5A4E861E-170D-4B35-948B-72380DF04EFB}" type="presOf" srcId="{71751016-EA0F-4F4D-9557-D32753DCFA91}" destId="{029B6C7C-465E-4FA9-B5BE-A38D25D1F5F3}" srcOrd="0" destOrd="0" presId="urn:microsoft.com/office/officeart/2005/8/layout/default"/>
    <dgm:cxn modelId="{A3CFE11E-EEB4-4167-8F86-EE06EFD37D5A}" type="presOf" srcId="{D3D1A76F-1B39-494E-ACEE-5E4C48753710}" destId="{F28CA86D-13BC-4F1C-BBCF-5CAEEECF8B35}" srcOrd="0" destOrd="0" presId="urn:microsoft.com/office/officeart/2005/8/layout/default"/>
    <dgm:cxn modelId="{04FFAA43-3249-4A26-B366-56F192A532EC}" type="presOf" srcId="{C3A8DD4A-6BDD-4844-9D56-63684958766C}" destId="{4CB765C9-15D9-409C-B240-EB49D48C4714}" srcOrd="0" destOrd="0" presId="urn:microsoft.com/office/officeart/2005/8/layout/default"/>
    <dgm:cxn modelId="{818FF163-4161-4283-B9CB-3D07BD2C825E}" srcId="{1963C478-DC2C-41C6-90FA-3FCF6BE949A4}" destId="{0ABC5B5F-C856-49B7-956F-623B49EA8F73}" srcOrd="1" destOrd="0" parTransId="{B2537CDC-2157-4341-99AB-49CC0997FBF1}" sibTransId="{7DB57A7D-5E4E-40C8-B547-B6AF06D4463D}"/>
    <dgm:cxn modelId="{5222FA67-F701-44FA-8E35-043503DCF29E}" type="presOf" srcId="{B3B0C8A1-E56C-4598-AD1C-7B21D4C21827}" destId="{4182F82F-8D1B-4485-8F1E-CE81D0813CD5}" srcOrd="0" destOrd="0" presId="urn:microsoft.com/office/officeart/2005/8/layout/default"/>
    <dgm:cxn modelId="{D5C56B6E-D62B-4B73-A2AA-B318A475E7A4}" srcId="{1963C478-DC2C-41C6-90FA-3FCF6BE949A4}" destId="{F981D1AF-57AF-4265-8704-62D480F78EE2}" srcOrd="0" destOrd="0" parTransId="{5F1287A5-27F9-4717-A3D0-9E13E489017C}" sibTransId="{A2AAF15F-DAE3-4FB6-9786-C63E6C3FEBFC}"/>
    <dgm:cxn modelId="{B3356B54-F181-4A84-BA3B-EB764ED1D55B}" srcId="{1963C478-DC2C-41C6-90FA-3FCF6BE949A4}" destId="{B3B0C8A1-E56C-4598-AD1C-7B21D4C21827}" srcOrd="12" destOrd="0" parTransId="{939FDF45-908E-4506-8C5C-8E2BD7D4CF7A}" sibTransId="{F91CB656-63F1-451A-BED9-3755E338106B}"/>
    <dgm:cxn modelId="{C6981A55-DA19-440C-9EBE-4BC98C032D25}" type="presOf" srcId="{4ABD10CE-0A9B-4A06-BCE4-6A9BC01A729E}" destId="{14D78C99-EC00-4207-A627-09F973430A5A}" srcOrd="0" destOrd="0" presId="urn:microsoft.com/office/officeart/2005/8/layout/default"/>
    <dgm:cxn modelId="{E8B2CA55-63D3-4B2F-B196-C637A500EC1F}" srcId="{1963C478-DC2C-41C6-90FA-3FCF6BE949A4}" destId="{4ABD10CE-0A9B-4A06-BCE4-6A9BC01A729E}" srcOrd="8" destOrd="0" parTransId="{011C1A09-BFB2-49A0-B260-0668570C9765}" sibTransId="{1A212F4D-A5EE-4964-A11F-04E36C4DE30B}"/>
    <dgm:cxn modelId="{3C19C278-D199-4261-BCD5-E52764761C62}" srcId="{1963C478-DC2C-41C6-90FA-3FCF6BE949A4}" destId="{0C73141B-E2DF-40BA-B482-8514765E2D63}" srcOrd="9" destOrd="0" parTransId="{FE154982-57AD-4953-A71F-6928C14DEAD8}" sibTransId="{75FDB752-D8D7-4132-BEED-241AFF5C9C8D}"/>
    <dgm:cxn modelId="{95E7927A-F297-4861-B908-2DD96AC44193}" srcId="{1963C478-DC2C-41C6-90FA-3FCF6BE949A4}" destId="{D7E9868A-5532-4F09-B4AF-C1E0FC3C8B10}" srcOrd="4" destOrd="0" parTransId="{A0E37F5F-6D12-4C5E-BBA7-2D02D46B62C1}" sibTransId="{900D4327-2DE3-4E57-B8A9-4D1B7DC9881C}"/>
    <dgm:cxn modelId="{75B3BB81-1A4C-42D2-B33E-D1660EA30386}" srcId="{1963C478-DC2C-41C6-90FA-3FCF6BE949A4}" destId="{81684CD8-E76F-46F6-B67A-14025C3FCA2C}" srcOrd="11" destOrd="0" parTransId="{D0DCD001-65AA-4896-A94D-C961E95D60DA}" sibTransId="{C2A34034-26C0-485B-AE4F-648750DF85B0}"/>
    <dgm:cxn modelId="{7B8A6183-543E-42CD-897F-66F459188741}" type="presOf" srcId="{1963C478-DC2C-41C6-90FA-3FCF6BE949A4}" destId="{C63DAE53-9627-409F-9947-A4CFD005A2CC}" srcOrd="0" destOrd="0" presId="urn:microsoft.com/office/officeart/2005/8/layout/default"/>
    <dgm:cxn modelId="{B36674BC-8D52-42C1-A9D7-A90A28112445}" srcId="{1963C478-DC2C-41C6-90FA-3FCF6BE949A4}" destId="{D3D1A76F-1B39-494E-ACEE-5E4C48753710}" srcOrd="6" destOrd="0" parTransId="{9DDC9746-DA72-4A8E-881A-AEB404FF49D7}" sibTransId="{CED86755-D2CF-4BF8-8036-DCAFD918E7EF}"/>
    <dgm:cxn modelId="{07401EC7-4EEB-4B2D-BFCA-2E25CBD8E452}" type="presOf" srcId="{B0638069-360E-4B25-9288-9C6D65EA20D9}" destId="{70300ACF-794C-416F-BC29-5426AE1EF432}" srcOrd="0" destOrd="0" presId="urn:microsoft.com/office/officeart/2005/8/layout/default"/>
    <dgm:cxn modelId="{89B80BD7-7CF0-4F2C-979D-3EEAF805CD99}" srcId="{1963C478-DC2C-41C6-90FA-3FCF6BE949A4}" destId="{C3A8DD4A-6BDD-4844-9D56-63684958766C}" srcOrd="7" destOrd="0" parTransId="{D139E451-79E4-46D6-938F-4ABBE9CC4846}" sibTransId="{BCF951B0-7396-4BEC-B860-FD4915940887}"/>
    <dgm:cxn modelId="{11479BDB-D37A-4E31-A26C-FA864B779584}" srcId="{1963C478-DC2C-41C6-90FA-3FCF6BE949A4}" destId="{B0638069-360E-4B25-9288-9C6D65EA20D9}" srcOrd="2" destOrd="0" parTransId="{521FF6BA-81AA-4840-BF33-BB014C491C3A}" sibTransId="{6FA24CB3-5FA3-4ACD-81AB-E710DA9E9190}"/>
    <dgm:cxn modelId="{132E9DDC-A9CF-4734-BD44-2908D6EAB054}" type="presOf" srcId="{0ABC5B5F-C856-49B7-956F-623B49EA8F73}" destId="{906A8417-D1F3-4DEC-B3FF-A241DF647C82}" srcOrd="0" destOrd="0" presId="urn:microsoft.com/office/officeart/2005/8/layout/default"/>
    <dgm:cxn modelId="{4FC578E9-ADE2-400A-99CD-03215818B621}" type="presOf" srcId="{F981D1AF-57AF-4265-8704-62D480F78EE2}" destId="{1E1A329D-D4BC-4430-885F-0965AD90875A}" srcOrd="0" destOrd="0" presId="urn:microsoft.com/office/officeart/2005/8/layout/default"/>
    <dgm:cxn modelId="{2FC63BEB-48AC-40B8-A591-241851AE44BB}" type="presOf" srcId="{0202C9DA-54FF-4C6E-A5F4-F61321131343}" destId="{1A54BF4D-B47B-414D-9115-5BB78CE03860}" srcOrd="0" destOrd="0" presId="urn:microsoft.com/office/officeart/2005/8/layout/default"/>
    <dgm:cxn modelId="{729E48ED-B2E7-431B-BBD3-9FEABE5B083D}" srcId="{1963C478-DC2C-41C6-90FA-3FCF6BE949A4}" destId="{0202C9DA-54FF-4C6E-A5F4-F61321131343}" srcOrd="3" destOrd="0" parTransId="{539B7227-7A6A-4D66-8804-A95BF260FDB8}" sibTransId="{15BB81BF-409F-4ADC-848E-60E9FF9120D1}"/>
    <dgm:cxn modelId="{F2C3C2FE-C5A6-4A94-86C3-60C7376FEE3C}" type="presOf" srcId="{81684CD8-E76F-46F6-B67A-14025C3FCA2C}" destId="{AEE0A3A8-CAD7-40E4-B523-7D52F45460B2}" srcOrd="0" destOrd="0" presId="urn:microsoft.com/office/officeart/2005/8/layout/default"/>
    <dgm:cxn modelId="{213153FF-EACA-49E6-BDCD-0F02B1611639}" type="presOf" srcId="{0C73141B-E2DF-40BA-B482-8514765E2D63}" destId="{A8B503AD-07E9-4FBE-A098-532A3CCE8043}" srcOrd="0" destOrd="0" presId="urn:microsoft.com/office/officeart/2005/8/layout/default"/>
    <dgm:cxn modelId="{862F84C4-8206-4D2C-A3DE-A81EE347FE25}" type="presParOf" srcId="{C63DAE53-9627-409F-9947-A4CFD005A2CC}" destId="{1E1A329D-D4BC-4430-885F-0965AD90875A}" srcOrd="0" destOrd="0" presId="urn:microsoft.com/office/officeart/2005/8/layout/default"/>
    <dgm:cxn modelId="{E7DA99F6-DC54-42BF-A83E-DD145BD07253}" type="presParOf" srcId="{C63DAE53-9627-409F-9947-A4CFD005A2CC}" destId="{23A129C7-70DB-41CE-A19E-655B1E8653D3}" srcOrd="1" destOrd="0" presId="urn:microsoft.com/office/officeart/2005/8/layout/default"/>
    <dgm:cxn modelId="{D7998775-B7A0-4705-B81E-F4A2A9A1FECB}" type="presParOf" srcId="{C63DAE53-9627-409F-9947-A4CFD005A2CC}" destId="{906A8417-D1F3-4DEC-B3FF-A241DF647C82}" srcOrd="2" destOrd="0" presId="urn:microsoft.com/office/officeart/2005/8/layout/default"/>
    <dgm:cxn modelId="{5C143234-6259-41DB-A49D-CA5B5C7B1AD2}" type="presParOf" srcId="{C63DAE53-9627-409F-9947-A4CFD005A2CC}" destId="{C07B5C02-FF32-42C2-B88E-632E2D3BFC36}" srcOrd="3" destOrd="0" presId="urn:microsoft.com/office/officeart/2005/8/layout/default"/>
    <dgm:cxn modelId="{2843AE57-9513-45C0-9E61-C8688FA88052}" type="presParOf" srcId="{C63DAE53-9627-409F-9947-A4CFD005A2CC}" destId="{70300ACF-794C-416F-BC29-5426AE1EF432}" srcOrd="4" destOrd="0" presId="urn:microsoft.com/office/officeart/2005/8/layout/default"/>
    <dgm:cxn modelId="{D15BAEDF-BB7D-49C2-8B26-1466914574EE}" type="presParOf" srcId="{C63DAE53-9627-409F-9947-A4CFD005A2CC}" destId="{842D0812-7E41-47A4-BE0B-80A9CF5093FB}" srcOrd="5" destOrd="0" presId="urn:microsoft.com/office/officeart/2005/8/layout/default"/>
    <dgm:cxn modelId="{F747A2AB-6D76-4B3D-AD6F-864197A58F34}" type="presParOf" srcId="{C63DAE53-9627-409F-9947-A4CFD005A2CC}" destId="{1A54BF4D-B47B-414D-9115-5BB78CE03860}" srcOrd="6" destOrd="0" presId="urn:microsoft.com/office/officeart/2005/8/layout/default"/>
    <dgm:cxn modelId="{9C05D7EF-5789-4BA3-8672-993DF1DB05B8}" type="presParOf" srcId="{C63DAE53-9627-409F-9947-A4CFD005A2CC}" destId="{000740E8-D3A9-46C7-A76F-CF5911B366E2}" srcOrd="7" destOrd="0" presId="urn:microsoft.com/office/officeart/2005/8/layout/default"/>
    <dgm:cxn modelId="{DA4674D3-60A7-4D03-8227-0FCE79EB0BE6}" type="presParOf" srcId="{C63DAE53-9627-409F-9947-A4CFD005A2CC}" destId="{DE554D3B-245C-4712-9737-2DE188569D9D}" srcOrd="8" destOrd="0" presId="urn:microsoft.com/office/officeart/2005/8/layout/default"/>
    <dgm:cxn modelId="{4BC1FD63-C084-4D4F-9792-7BDD8645404B}" type="presParOf" srcId="{C63DAE53-9627-409F-9947-A4CFD005A2CC}" destId="{C3209C3C-BC45-480A-89FC-E8B6D6298102}" srcOrd="9" destOrd="0" presId="urn:microsoft.com/office/officeart/2005/8/layout/default"/>
    <dgm:cxn modelId="{D0D42788-BFB2-473F-A05A-056F6872DF76}" type="presParOf" srcId="{C63DAE53-9627-409F-9947-A4CFD005A2CC}" destId="{45413436-1B4A-4A1C-A068-9DFCD8CC68D3}" srcOrd="10" destOrd="0" presId="urn:microsoft.com/office/officeart/2005/8/layout/default"/>
    <dgm:cxn modelId="{71067799-7849-4623-83F9-5A65DB045130}" type="presParOf" srcId="{C63DAE53-9627-409F-9947-A4CFD005A2CC}" destId="{B4481A0D-C156-4FED-92A2-4214EDB9CA52}" srcOrd="11" destOrd="0" presId="urn:microsoft.com/office/officeart/2005/8/layout/default"/>
    <dgm:cxn modelId="{4C322120-1EAA-4EA6-86BB-348DF15DCA09}" type="presParOf" srcId="{C63DAE53-9627-409F-9947-A4CFD005A2CC}" destId="{F28CA86D-13BC-4F1C-BBCF-5CAEEECF8B35}" srcOrd="12" destOrd="0" presId="urn:microsoft.com/office/officeart/2005/8/layout/default"/>
    <dgm:cxn modelId="{6582B29E-372D-4D74-A2D8-64900726F91A}" type="presParOf" srcId="{C63DAE53-9627-409F-9947-A4CFD005A2CC}" destId="{4CCBBBC0-A978-4B8D-B133-DB33AE4558E5}" srcOrd="13" destOrd="0" presId="urn:microsoft.com/office/officeart/2005/8/layout/default"/>
    <dgm:cxn modelId="{D71958CA-BA0B-4144-A235-437101700C12}" type="presParOf" srcId="{C63DAE53-9627-409F-9947-A4CFD005A2CC}" destId="{4CB765C9-15D9-409C-B240-EB49D48C4714}" srcOrd="14" destOrd="0" presId="urn:microsoft.com/office/officeart/2005/8/layout/default"/>
    <dgm:cxn modelId="{A1E6A91A-8117-4393-AB82-8DD6016D5D30}" type="presParOf" srcId="{C63DAE53-9627-409F-9947-A4CFD005A2CC}" destId="{8BDBAFB2-47BC-4962-89A1-59B1E79BA09A}" srcOrd="15" destOrd="0" presId="urn:microsoft.com/office/officeart/2005/8/layout/default"/>
    <dgm:cxn modelId="{6E22A6C2-B029-4709-89AD-869FF5F7C981}" type="presParOf" srcId="{C63DAE53-9627-409F-9947-A4CFD005A2CC}" destId="{14D78C99-EC00-4207-A627-09F973430A5A}" srcOrd="16" destOrd="0" presId="urn:microsoft.com/office/officeart/2005/8/layout/default"/>
    <dgm:cxn modelId="{D009C5FF-33DF-4D97-94C9-DBA10A0FC2B3}" type="presParOf" srcId="{C63DAE53-9627-409F-9947-A4CFD005A2CC}" destId="{063A04DB-361F-456B-A3C1-1B72A185A950}" srcOrd="17" destOrd="0" presId="urn:microsoft.com/office/officeart/2005/8/layout/default"/>
    <dgm:cxn modelId="{BE42E1A0-110B-47E5-8D2F-582F1E8FA5D5}" type="presParOf" srcId="{C63DAE53-9627-409F-9947-A4CFD005A2CC}" destId="{A8B503AD-07E9-4FBE-A098-532A3CCE8043}" srcOrd="18" destOrd="0" presId="urn:microsoft.com/office/officeart/2005/8/layout/default"/>
    <dgm:cxn modelId="{48EE526D-624C-477C-AE1C-7803413E9477}" type="presParOf" srcId="{C63DAE53-9627-409F-9947-A4CFD005A2CC}" destId="{B8B92970-036F-49D0-99C1-60C5ACEDF15C}" srcOrd="19" destOrd="0" presId="urn:microsoft.com/office/officeart/2005/8/layout/default"/>
    <dgm:cxn modelId="{650180A5-AF49-4CD3-9FD2-CB1D7A611445}" type="presParOf" srcId="{C63DAE53-9627-409F-9947-A4CFD005A2CC}" destId="{029B6C7C-465E-4FA9-B5BE-A38D25D1F5F3}" srcOrd="20" destOrd="0" presId="urn:microsoft.com/office/officeart/2005/8/layout/default"/>
    <dgm:cxn modelId="{75550C7B-CA1B-473F-BCB7-87D6A683315F}" type="presParOf" srcId="{C63DAE53-9627-409F-9947-A4CFD005A2CC}" destId="{4C7E2224-928F-43D3-B33F-BDC9DFA260F8}" srcOrd="21" destOrd="0" presId="urn:microsoft.com/office/officeart/2005/8/layout/default"/>
    <dgm:cxn modelId="{34622A0E-E9B6-4643-BC53-98B4DA46174A}" type="presParOf" srcId="{C63DAE53-9627-409F-9947-A4CFD005A2CC}" destId="{AEE0A3A8-CAD7-40E4-B523-7D52F45460B2}" srcOrd="22" destOrd="0" presId="urn:microsoft.com/office/officeart/2005/8/layout/default"/>
    <dgm:cxn modelId="{DFCA40E1-3F55-44DF-B2A7-69FE39C02B8A}" type="presParOf" srcId="{C63DAE53-9627-409F-9947-A4CFD005A2CC}" destId="{6C56C0FA-6B7A-4A18-A228-6B30FE685CB9}" srcOrd="23" destOrd="0" presId="urn:microsoft.com/office/officeart/2005/8/layout/default"/>
    <dgm:cxn modelId="{76FE1BA1-ACF1-43C9-A369-FF566988E638}" type="presParOf" srcId="{C63DAE53-9627-409F-9947-A4CFD005A2CC}" destId="{4182F82F-8D1B-4485-8F1E-CE81D0813CD5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610E4-58C7-4684-B2FB-25C04C732071}">
      <dsp:nvSpPr>
        <dsp:cNvPr id="0" name=""/>
        <dsp:cNvSpPr/>
      </dsp:nvSpPr>
      <dsp:spPr>
        <a:xfrm>
          <a:off x="0" y="8695"/>
          <a:ext cx="12109450" cy="7195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Please follow the links for loads of PBE resources</a:t>
          </a:r>
          <a:endParaRPr lang="en-US" sz="3000" kern="1200"/>
        </a:p>
      </dsp:txBody>
      <dsp:txXfrm>
        <a:off x="35125" y="43820"/>
        <a:ext cx="12039200" cy="649299"/>
      </dsp:txXfrm>
    </dsp:sp>
    <dsp:sp modelId="{6760D733-9C84-4B07-BE30-D6B1BAC232F6}">
      <dsp:nvSpPr>
        <dsp:cNvPr id="0" name=""/>
        <dsp:cNvSpPr/>
      </dsp:nvSpPr>
      <dsp:spPr>
        <a:xfrm>
          <a:off x="0" y="728245"/>
          <a:ext cx="12109450" cy="372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47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 dirty="0">
              <a:hlinkClick xmlns:r="http://schemas.openxmlformats.org/officeDocument/2006/relationships" r:id="rId1"/>
            </a:rPr>
            <a:t>https://pbefaithbuilt.com/</a:t>
          </a:r>
          <a:r>
            <a:rPr lang="en-GB" sz="2300" kern="1200" dirty="0"/>
            <a:t> PBE2023 STUDY GUIDE – Over 3500 pages of resources including: Fill in Blanks, Word searches, Cross words, Word lists, 10 full length (90 Questions released sequentially) PBE style Practice Tests, Chapter Tests &amp; much </a:t>
          </a:r>
          <a:r>
            <a:rPr lang="en-GB" sz="2300" kern="1200" dirty="0" err="1"/>
            <a:t>much</a:t>
          </a:r>
          <a:r>
            <a:rPr lang="en-GB" sz="2300" kern="1200" dirty="0"/>
            <a:t> more…..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1000’s of PBE2023 questions!!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 dirty="0" err="1"/>
            <a:t>Faithbuilt</a:t>
          </a:r>
          <a:r>
            <a:rPr lang="en-GB" sz="2300" kern="1200" dirty="0"/>
            <a:t> Quizlet resources – Join the FAITHBUILT Quizlet class at </a:t>
          </a:r>
          <a:r>
            <a:rPr lang="en-GB" sz="2300" kern="1200" dirty="0">
              <a:hlinkClick xmlns:r="http://schemas.openxmlformats.org/officeDocument/2006/relationships" r:id="rId2"/>
            </a:rPr>
            <a:t>https://quizlet.com/class/7186875/</a:t>
          </a:r>
          <a:r>
            <a:rPr lang="en-GB" sz="2300" kern="1200" dirty="0"/>
            <a:t> 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 dirty="0"/>
            <a:t>FAITHBUILT PBE You Tube Channel subscribe at- </a:t>
          </a:r>
          <a:r>
            <a:rPr lang="en-GB" sz="2300" kern="1200" dirty="0">
              <a:hlinkClick xmlns:r="http://schemas.openxmlformats.org/officeDocument/2006/relationships" r:id="rId3"/>
            </a:rPr>
            <a:t>https://youtu.be/CTTPwpWeESU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 dirty="0"/>
            <a:t>Book Team or Individual Practice sessions or Unofficial PBE Tests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Download free resources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/>
            <a:t>Contact the team at </a:t>
          </a:r>
          <a:r>
            <a:rPr lang="en-US" sz="2300" kern="1200" dirty="0">
              <a:hlinkClick xmlns:r="http://schemas.openxmlformats.org/officeDocument/2006/relationships" r:id="rId4"/>
            </a:rPr>
            <a:t>faithbybuilt@gmail.com</a:t>
          </a:r>
          <a:r>
            <a:rPr lang="en-US" sz="2300" kern="1200" dirty="0"/>
            <a:t> or use online store contacts</a:t>
          </a:r>
        </a:p>
      </dsp:txBody>
      <dsp:txXfrm>
        <a:off x="0" y="728245"/>
        <a:ext cx="12109450" cy="372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A329D-D4BC-4430-885F-0965AD90875A}">
      <dsp:nvSpPr>
        <dsp:cNvPr id="0" name=""/>
        <dsp:cNvSpPr/>
      </dsp:nvSpPr>
      <dsp:spPr>
        <a:xfrm>
          <a:off x="2477339" y="106648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Position 1 – above 90%</a:t>
          </a:r>
          <a:endParaRPr lang="en-US" sz="1600" kern="1200"/>
        </a:p>
      </dsp:txBody>
      <dsp:txXfrm>
        <a:off x="2477339" y="106648"/>
        <a:ext cx="2143422" cy="1286053"/>
      </dsp:txXfrm>
    </dsp:sp>
    <dsp:sp modelId="{906A8417-D1F3-4DEC-B3FF-A241DF647C82}">
      <dsp:nvSpPr>
        <dsp:cNvPr id="0" name=""/>
        <dsp:cNvSpPr/>
      </dsp:nvSpPr>
      <dsp:spPr>
        <a:xfrm>
          <a:off x="4719488" y="31118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Position 2 – 80-89%</a:t>
          </a:r>
          <a:endParaRPr lang="en-US" sz="1600" kern="1200"/>
        </a:p>
      </dsp:txBody>
      <dsp:txXfrm>
        <a:off x="4719488" y="31118"/>
        <a:ext cx="2143422" cy="1286053"/>
      </dsp:txXfrm>
    </dsp:sp>
    <dsp:sp modelId="{70300ACF-794C-416F-BC29-5426AE1EF432}">
      <dsp:nvSpPr>
        <dsp:cNvPr id="0" name=""/>
        <dsp:cNvSpPr/>
      </dsp:nvSpPr>
      <dsp:spPr>
        <a:xfrm>
          <a:off x="7032391" y="12238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Position 3 – 79% and below</a:t>
          </a:r>
          <a:endParaRPr lang="en-US" sz="1600" kern="1200"/>
        </a:p>
      </dsp:txBody>
      <dsp:txXfrm>
        <a:off x="7032391" y="12238"/>
        <a:ext cx="2143422" cy="1286053"/>
      </dsp:txXfrm>
    </dsp:sp>
    <dsp:sp modelId="{1A54BF4D-B47B-414D-9115-5BB78CE03860}">
      <dsp:nvSpPr>
        <dsp:cNvPr id="0" name=""/>
        <dsp:cNvSpPr/>
      </dsp:nvSpPr>
      <dsp:spPr>
        <a:xfrm>
          <a:off x="9418471" y="2937290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Incorrect chapter/ verses:</a:t>
          </a:r>
          <a:endParaRPr lang="en-US" sz="1600" kern="1200" dirty="0"/>
        </a:p>
      </dsp:txBody>
      <dsp:txXfrm>
        <a:off x="9418471" y="2937290"/>
        <a:ext cx="2143422" cy="1286053"/>
      </dsp:txXfrm>
    </dsp:sp>
    <dsp:sp modelId="{DE554D3B-245C-4712-9737-2DE188569D9D}">
      <dsp:nvSpPr>
        <dsp:cNvPr id="0" name=""/>
        <dsp:cNvSpPr/>
      </dsp:nvSpPr>
      <dsp:spPr>
        <a:xfrm>
          <a:off x="9435018" y="12238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Individual team member performance:</a:t>
          </a:r>
          <a:endParaRPr lang="en-US" sz="1600" kern="1200"/>
        </a:p>
      </dsp:txBody>
      <dsp:txXfrm>
        <a:off x="9435018" y="12238"/>
        <a:ext cx="2143422" cy="1286053"/>
      </dsp:txXfrm>
    </dsp:sp>
    <dsp:sp modelId="{45413436-1B4A-4A1C-A068-9DFCD8CC68D3}">
      <dsp:nvSpPr>
        <dsp:cNvPr id="0" name=""/>
        <dsp:cNvSpPr/>
      </dsp:nvSpPr>
      <dsp:spPr>
        <a:xfrm>
          <a:off x="0" y="94310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Order full Practice Test for Team Performance analyses : </a:t>
          </a:r>
          <a:endParaRPr lang="en-US" sz="2000" kern="1200" dirty="0"/>
        </a:p>
      </dsp:txBody>
      <dsp:txXfrm>
        <a:off x="0" y="94310"/>
        <a:ext cx="2143422" cy="1286053"/>
      </dsp:txXfrm>
    </dsp:sp>
    <dsp:sp modelId="{F28CA86D-13BC-4F1C-BBCF-5CAEEECF8B35}">
      <dsp:nvSpPr>
        <dsp:cNvPr id="0" name=""/>
        <dsp:cNvSpPr/>
      </dsp:nvSpPr>
      <dsp:spPr>
        <a:xfrm>
          <a:off x="2361723" y="1512634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Positional analysis</a:t>
          </a:r>
          <a:endParaRPr lang="en-US" sz="1600" kern="1200"/>
        </a:p>
      </dsp:txBody>
      <dsp:txXfrm>
        <a:off x="2361723" y="1512634"/>
        <a:ext cx="2143422" cy="1286053"/>
      </dsp:txXfrm>
    </dsp:sp>
    <dsp:sp modelId="{4CB765C9-15D9-409C-B240-EB49D48C4714}">
      <dsp:nvSpPr>
        <dsp:cNvPr id="0" name=""/>
        <dsp:cNvSpPr/>
      </dsp:nvSpPr>
      <dsp:spPr>
        <a:xfrm>
          <a:off x="4719488" y="1512634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Team dynamics and performance analysis</a:t>
          </a:r>
          <a:endParaRPr lang="en-US" sz="1600" kern="1200"/>
        </a:p>
      </dsp:txBody>
      <dsp:txXfrm>
        <a:off x="4719488" y="1512634"/>
        <a:ext cx="2143422" cy="1286053"/>
      </dsp:txXfrm>
    </dsp:sp>
    <dsp:sp modelId="{14D78C99-EC00-4207-A627-09F973430A5A}">
      <dsp:nvSpPr>
        <dsp:cNvPr id="0" name=""/>
        <dsp:cNvSpPr/>
      </dsp:nvSpPr>
      <dsp:spPr>
        <a:xfrm>
          <a:off x="7077253" y="1512634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Individual performance analysis</a:t>
          </a:r>
          <a:endParaRPr lang="en-US" sz="1600" kern="1200"/>
        </a:p>
      </dsp:txBody>
      <dsp:txXfrm>
        <a:off x="7077253" y="1512634"/>
        <a:ext cx="2143422" cy="1286053"/>
      </dsp:txXfrm>
    </dsp:sp>
    <dsp:sp modelId="{A8B503AD-07E9-4FBE-A098-532A3CCE8043}">
      <dsp:nvSpPr>
        <dsp:cNvPr id="0" name=""/>
        <dsp:cNvSpPr/>
      </dsp:nvSpPr>
      <dsp:spPr>
        <a:xfrm>
          <a:off x="9435018" y="1512634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Chapter accuracy analysis</a:t>
          </a:r>
          <a:endParaRPr lang="en-US" sz="1600" kern="1200" dirty="0"/>
        </a:p>
      </dsp:txBody>
      <dsp:txXfrm>
        <a:off x="9435018" y="1512634"/>
        <a:ext cx="2143422" cy="1286053"/>
      </dsp:txXfrm>
    </dsp:sp>
    <dsp:sp modelId="{029B6C7C-465E-4FA9-B5BE-A38D25D1F5F3}">
      <dsp:nvSpPr>
        <dsp:cNvPr id="0" name=""/>
        <dsp:cNvSpPr/>
      </dsp:nvSpPr>
      <dsp:spPr>
        <a:xfrm>
          <a:off x="2361723" y="3013030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Bible Commentary analysis</a:t>
          </a:r>
          <a:endParaRPr lang="en-US" sz="1600" kern="1200"/>
        </a:p>
      </dsp:txBody>
      <dsp:txXfrm>
        <a:off x="2361723" y="3013030"/>
        <a:ext cx="2143422" cy="1286053"/>
      </dsp:txXfrm>
    </dsp:sp>
    <dsp:sp modelId="{AEE0A3A8-CAD7-40E4-B523-7D52F45460B2}">
      <dsp:nvSpPr>
        <dsp:cNvPr id="0" name=""/>
        <dsp:cNvSpPr/>
      </dsp:nvSpPr>
      <dsp:spPr>
        <a:xfrm>
          <a:off x="4719488" y="3013030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1</a:t>
          </a:r>
          <a:r>
            <a:rPr lang="en-GB" sz="1600" kern="1200" baseline="30000"/>
            <a:t>st</a:t>
          </a:r>
          <a:r>
            <a:rPr lang="en-GB" sz="1600" kern="1200"/>
            <a:t> Half (Q1-Q45) vs 2</a:t>
          </a:r>
          <a:r>
            <a:rPr lang="en-GB" sz="1600" kern="1200" baseline="30000"/>
            <a:t>nd</a:t>
          </a:r>
          <a:r>
            <a:rPr lang="en-GB" sz="1600" kern="1200"/>
            <a:t> Half (Q46-Q90) analysis</a:t>
          </a:r>
          <a:endParaRPr lang="en-US" sz="1600" kern="1200"/>
        </a:p>
      </dsp:txBody>
      <dsp:txXfrm>
        <a:off x="4719488" y="3013030"/>
        <a:ext cx="2143422" cy="1286053"/>
      </dsp:txXfrm>
    </dsp:sp>
    <dsp:sp modelId="{4182F82F-8D1B-4485-8F1E-CE81D0813CD5}">
      <dsp:nvSpPr>
        <dsp:cNvPr id="0" name=""/>
        <dsp:cNvSpPr/>
      </dsp:nvSpPr>
      <dsp:spPr>
        <a:xfrm>
          <a:off x="7077253" y="3013030"/>
          <a:ext cx="2143422" cy="12860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Item type analysis (written, T/F, Fill in Blanks, short items 1-2 pts, long items 3pts and above</a:t>
          </a:r>
          <a:endParaRPr lang="en-US" sz="1600" kern="1200"/>
        </a:p>
      </dsp:txBody>
      <dsp:txXfrm>
        <a:off x="7077253" y="3013030"/>
        <a:ext cx="2143422" cy="1286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DC695B-B8AE-E763-7E0F-1230D5DC23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9EF2B-C1BB-68F9-6496-1B5B6FA09B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3B75E-2CE6-4954-BBA4-DF61426D85C9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D501E-DB5F-7F77-31E3-28301E760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9333B-5B71-B1C9-BB36-A72BCBA4BC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096F0-993E-4178-8DEE-0F5E8B692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7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3635A-824A-4E30-9D71-FC67963DA6F4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7023A-522F-4C7E-BAD3-597C8C0113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faithbuilt.selz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06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6883" y="1799168"/>
            <a:ext cx="6909342" cy="2497667"/>
          </a:xfrm>
        </p:spPr>
        <p:txBody>
          <a:bodyPr anchor="b">
            <a:noAutofit/>
          </a:bodyPr>
          <a:lstStyle>
            <a:lvl1pPr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9049" y="4614333"/>
            <a:ext cx="6817176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7E9341-384B-4A6A-B33D-CD9D86C10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08" y="61546"/>
            <a:ext cx="3350480" cy="2057767"/>
          </a:xfr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7D0115-0DBA-4BBB-87B8-FC1A24593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546"/>
            <a:ext cx="4848931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B89F2F-B812-4B1D-B2A7-C0043AE7FE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12" y="-61546"/>
            <a:ext cx="4848931" cy="3088909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FFA8FB5-23EA-4886-AC9B-E4E463C411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706" y="3081456"/>
            <a:ext cx="4848225" cy="3714998"/>
          </a:xfrm>
        </p:spPr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D4C39B-4D0C-4147-848D-C664D0600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2" y="0"/>
            <a:ext cx="4848225" cy="6796453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75A36C-109E-4C3F-9B6D-C84C7C884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4338" y="6366933"/>
            <a:ext cx="4157662" cy="491067"/>
          </a:xfrm>
        </p:spPr>
        <p:txBody>
          <a:bodyPr/>
          <a:lstStyle/>
          <a:p>
            <a:pPr lvl="0"/>
            <a:r>
              <a:rPr lang="en-US" dirty="0"/>
              <a:t>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21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03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32834"/>
            <a:ext cx="2743200" cy="64013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352800" y="1883834"/>
            <a:ext cx="5283199" cy="47503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89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Aparajita" panose="020B0604020202020204" pitchFamily="34" charset="0"/>
                <a:cs typeface="Aparajit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4400">
                <a:latin typeface="Bell MT" panose="02020503060305020303" pitchFamily="18" charset="0"/>
              </a:defRPr>
            </a:lvl2pPr>
            <a:lvl3pPr>
              <a:defRPr sz="4400">
                <a:latin typeface="Bell MT" panose="02020503060305020303" pitchFamily="18" charset="0"/>
              </a:defRPr>
            </a:lvl3pPr>
            <a:lvl4pPr>
              <a:defRPr sz="4400">
                <a:latin typeface="Bell MT" panose="02020503060305020303" pitchFamily="18" charset="0"/>
              </a:defRPr>
            </a:lvl4pPr>
            <a:lvl5pPr>
              <a:defRPr sz="4400">
                <a:latin typeface="Bell MT" panose="020205030603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E64F9-6CC9-4E4B-9E24-86F3AA35126C}"/>
              </a:ext>
            </a:extLst>
          </p:cNvPr>
          <p:cNvSpPr txBox="1"/>
          <p:nvPr userDrawn="1"/>
        </p:nvSpPr>
        <p:spPr>
          <a:xfrm>
            <a:off x="8336132" y="6337301"/>
            <a:ext cx="345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https://pbefaithbuilt.com/ </a:t>
            </a:r>
            <a:endParaRPr lang="en-GB" sz="24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8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20109"/>
            <a:ext cx="10972800" cy="381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B2C00CA-B74C-4712-B43C-FC9B65D305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5846" y="34913"/>
            <a:ext cx="3129329" cy="1794242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8C5E8-94CC-4F20-BF61-E1F5B660F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46" y="0"/>
            <a:ext cx="3129329" cy="182915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84DD38-8463-4648-9F5F-4A9A68EE9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69833" y="6337301"/>
            <a:ext cx="9339617" cy="520699"/>
          </a:xfrm>
        </p:spPr>
        <p:txBody>
          <a:bodyPr/>
          <a:lstStyle/>
          <a:p>
            <a:pPr lvl="1"/>
            <a:r>
              <a:rPr lang="en-GB" dirty="0"/>
              <a:t>https://pbefaithbuilt.com/</a:t>
            </a:r>
          </a:p>
        </p:txBody>
      </p:sp>
    </p:spTree>
    <p:extLst>
      <p:ext uri="{BB962C8B-B14F-4D97-AF65-F5344CB8AC3E}">
        <p14:creationId xmlns:p14="http://schemas.microsoft.com/office/powerpoint/2010/main" val="17080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6982" y="4406902"/>
            <a:ext cx="8059302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6982" y="2906713"/>
            <a:ext cx="80593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32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3514" y="2055285"/>
            <a:ext cx="4225771" cy="45787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29490" y="2055285"/>
            <a:ext cx="385290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5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47492" y="1873780"/>
            <a:ext cx="3849953" cy="63976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29126" y="2513541"/>
            <a:ext cx="39683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732450" y="1873780"/>
            <a:ext cx="3849953" cy="63976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32450" y="2513541"/>
            <a:ext cx="3849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63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09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89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580" y="188971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1316" y="717553"/>
            <a:ext cx="4011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7293" y="3238193"/>
            <a:ext cx="4011084" cy="3554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54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3717" y="493818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3717" y="750359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13717" y="550492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1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9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0" y="520699"/>
            <a:ext cx="812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1371" y="1873253"/>
            <a:ext cx="8271029" cy="4984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4D98D-384F-4AB4-A984-0C3C9E8543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1420" cy="67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6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ll MT" panose="020205030603050203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ll MT" panose="020205030603050203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ll MT" panose="020205030603050203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ll MT" panose="020205030603050203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ll MT" panose="020205030603050203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9524" y="1420428"/>
            <a:ext cx="6749287" cy="4749766"/>
          </a:xfrm>
        </p:spPr>
        <p:txBody>
          <a:bodyPr anchor="ctr">
            <a:normAutofit/>
          </a:bodyPr>
          <a:lstStyle/>
          <a:p>
            <a:pPr algn="ctr"/>
            <a:r>
              <a:rPr lang="en-GB" sz="6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PBE 2023 </a:t>
            </a:r>
            <a:br>
              <a:rPr lang="en-GB" sz="6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GB" sz="6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Book OF JOHN</a:t>
            </a:r>
            <a:br>
              <a:rPr lang="en-GB" sz="6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br>
              <a:rPr lang="en-GB" sz="60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GB" sz="48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UNOFFICIAL </a:t>
            </a:r>
            <a:r>
              <a:rPr lang="en-GB" sz="4800" u="sng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FREE</a:t>
            </a:r>
            <a:r>
              <a:rPr lang="en-GB" sz="4800" dirty="0">
                <a:solidFill>
                  <a:srgbClr val="FFC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PRACTICE TEST </a:t>
            </a:r>
            <a:endParaRPr lang="en-GB" sz="60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4384" y="0"/>
            <a:ext cx="7150745" cy="1580225"/>
          </a:xfrm>
        </p:spPr>
        <p:txBody>
          <a:bodyPr>
            <a:normAutofit/>
          </a:bodyPr>
          <a:lstStyle/>
          <a:p>
            <a:pPr algn="ctr"/>
            <a:endParaRPr lang="en-GB" sz="3600" dirty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GB" sz="3600" b="1" dirty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PBE2023 STUDYGUIDE FAITHBUILT</a:t>
            </a:r>
          </a:p>
        </p:txBody>
      </p:sp>
      <p:pic>
        <p:nvPicPr>
          <p:cNvPr id="5" name="Atta Boafo - Double Double (Blessings)">
            <a:hlinkClick r:id="" action="ppaction://media"/>
            <a:extLst>
              <a:ext uri="{FF2B5EF4-FFF2-40B4-BE49-F238E27FC236}">
                <a16:creationId xmlns:a16="http://schemas.microsoft.com/office/drawing/2014/main" id="{7B9DDDD9-6D0B-4C2D-9697-BCA6CEE8F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JOYOUS CELEBRATION 13 - UCHE - MY GOD IS GOOD">
            <a:hlinkClick r:id="" action="ppaction://media"/>
            <a:extLst>
              <a:ext uri="{FF2B5EF4-FFF2-40B4-BE49-F238E27FC236}">
                <a16:creationId xmlns:a16="http://schemas.microsoft.com/office/drawing/2014/main" id="{BDC46986-9E81-44D1-9B8A-15FC0E213E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6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(3 pts) According to John 3: 12, If I have told you __ things and you do not __, how would you believe if I tell you __ things?</a:t>
            </a:r>
            <a:endParaRPr lang="es-US" sz="5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46120D-4AEB-FA49-9DA6-C0A236A82725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2CE7DA-4E6A-1646-B226-9BA4647C037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2B0A2-F601-AE4C-A8EB-8F34D48F397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F31725-6EAD-F34C-A93D-AB21FFF61C1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4C4482-FD08-C64F-A842-AB3533FE9DB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44B7A3-B1C1-684F-8428-39DEC017A31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5432C4-FB62-BE48-B9DB-4562CB0E442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D51465-582C-6142-9D75-E83EED49EBD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89FF5E-473E-CC45-8BE5-DC332888D19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BEDADD-A65B-C243-8515-61C89297549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340BA5-6B8B-8047-AB65-E899207CA7F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6FD1C6-4C04-424B-BA58-210B6209E38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6D9046-51FC-584B-BBAE-989825099E5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B6EDEB-1A76-A745-A405-343BFC5AC6B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9E4DCF-A7A9-9B48-823B-DB26C32D22C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3266BC-2532-0643-800E-3F5EE55B0FD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16C6E2-29D8-9E43-B69D-D3286E1906C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8AC166-1054-C54E-A5BE-40A46E4E723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59B647-88F0-084E-A16E-2AD2E35AF0E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B4AF6D-5DA2-C748-ABB7-EB6589BFE17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663D05-75D9-DE49-9E7A-3494E5381A2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8221AF-B83F-D044-8351-0FB84057151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32FD4D-4748-0644-8A01-643A67EE3F6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4CE72C-8812-AD4F-9E96-A4F0DDD7EFD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BBCC9F-A8B9-8346-A09D-E02E0B4FAF6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7E9088-A412-C145-89B8-BF7BF9F441E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E6335D-3959-C640-866F-3F65F77D862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AA5DAB-5053-7740-BBF5-9B07CB9B24D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C80F40-1F7E-DA42-805D-054707CE98A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0E3197E-6384-D949-B863-D45B171C756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6470A4E-E3AB-BA4A-B43F-9716E6596CB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 </a:t>
            </a:r>
            <a:r>
              <a:rPr lang="en-GB" sz="5400" dirty="0"/>
              <a:t>earthly, believe, heavenly</a:t>
            </a:r>
            <a:endParaRPr lang="en-US" sz="5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8823" y="1873253"/>
            <a:ext cx="8128000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(1 </a:t>
            </a:r>
            <a:r>
              <a:rPr lang="en-US" sz="5400" dirty="0" err="1"/>
              <a:t>pt</a:t>
            </a:r>
            <a:r>
              <a:rPr lang="en-US" sz="5400" dirty="0"/>
              <a:t>) According to John 16: 6, but because I have said these things to you, what has filled your heart?</a:t>
            </a:r>
            <a:endParaRPr lang="es-US" sz="54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B2C98D0-29C2-0442-81F2-4F50358DED9A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BBFADC-89B5-4646-9B3F-EAF5AC0C802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F9F9CB-7000-1340-856F-8AC5E2D76C8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9DD27F-B661-B245-BB31-DA6E2526FB0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098093-FA7B-7E47-BCC8-41A310A798C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E7E0D2F-69BE-D342-B122-46D79CB94FB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35DD465-D19B-F447-8BBC-558DCBBDF69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03BAFF2-71EC-1C4E-B89E-819124F7B48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33EEDD-D102-5F4D-800A-E5E23509E3A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2E2B17D-0DAE-5644-8905-DBC719D51ED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A469B21-770C-224E-AB09-784877D4090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CC4D65-5BE3-EA4A-A5CB-DDDFB63AADF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BB08896-1917-9D45-BCC8-8A91A776E7E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AF96C13-F704-1C4C-97E7-177818DCE03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7E6D58-EF46-1A4C-B71C-EFAA95C8EF1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3BCAB3F-1463-A944-A4C1-E293770CD2F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94E8232-89AF-3B49-BC94-2BF36270375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FA2F9D9-A354-A94A-9179-7F2A8AE6779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88F33FC-9592-8E4E-A6C9-7AAB4931FD7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61E0E1E-A7E4-AB40-979A-351CB255EFD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343E328-C22C-2A44-BBB6-3DB63B0C470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0464DD-1DD5-D94E-977D-5E8B0857EA2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7CD1CB-03BB-CD43-9A3D-32378B11FC8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75B7100-8D53-D945-A7B4-CB9D1829FA4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E50BFEC-24F0-BF45-83F3-FF03307FD82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779CF4C-9EFD-6740-9EA6-7393BDE7F39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2AB69B8-8785-2546-A345-56D3889224E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615EB20-86E8-0D42-A217-C1A8F93662D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4A4C665-CBC4-DD46-BFC2-D16FB8FF028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C5AEBF9-F398-7343-B5AD-9DB59EFCB95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F0FFF23-510E-4345-A5C6-E7084465258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44CE603-AA24-A342-8973-950E047065F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752A842-C333-CE45-92E6-00D39C035D3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E7C8E98-9A4C-934D-B67D-9F560389A6B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86E79E6-BE2C-2349-B5A2-73E440D9B0F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470674-6B24-6045-8339-3F20F9B1451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 sorrow</a:t>
            </a:r>
            <a:endParaRPr lang="es-US" sz="5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(2 pts) According to John 8:38, what did they answer and say to him? Be specific.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 Abraham is our father</a:t>
            </a:r>
            <a:endParaRPr lang="es-US" sz="5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(3 pts) According to</a:t>
            </a:r>
            <a:r>
              <a:rPr lang="en-GB" sz="5400" dirty="0"/>
              <a:t> </a:t>
            </a:r>
            <a:r>
              <a:rPr lang="en-US" sz="5400" dirty="0"/>
              <a:t>John 5:21</a:t>
            </a:r>
            <a:r>
              <a:rPr lang="en-GB" sz="5400" dirty="0"/>
              <a:t>, For the __ raises the __ and gives __to them.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 father, dead, life</a:t>
            </a:r>
            <a:endParaRPr lang="es-US" sz="5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(4 pts) According to John 3: 25, there was a dispute between who about what.</a:t>
            </a:r>
            <a:endParaRPr lang="es-US" sz="5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01275B-4D77-D847-9A49-C11025755F90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704EFC-BBB3-BC49-99F5-D87EFB042C6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0BB264-DAFF-4647-B4A3-8048C96A411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DFA85F-30AD-CD41-A33B-7B00737848D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FB3B2F-7580-A342-BD62-F8BE48644EF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193FE6-CBBB-BB4E-BB8C-180C7EB2456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2863A5-2559-1B4C-BA6C-9515A89E25C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D184AE-195E-B845-A530-0D1C3D7687E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9A1CA2-4AC7-7C4E-8FE5-7CA1BB80912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A9F357-5311-134C-9ABA-C0FB204F3A0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A6C2EF-B655-A745-81CF-5EBE378C6EC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AB2813-D4DD-454C-81D4-2E24D52CC66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370677-DD44-5849-81CF-DFEE1623A9D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7690E56-0805-5740-A178-E48C1568D18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ECA1D0-9535-6940-B4C5-315112C712A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A4D05F-2FF9-4A47-A1A1-90761EA7C8E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C65FF0-F376-CB41-AC76-907585701F2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79C912-E332-6A49-AEE3-487893D0304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57566B-BBE7-DF4B-9529-AA345C61D34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76D3F22-90B6-8C46-BB45-F8C7083E62A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EB4F4D-AB10-7C43-A6EB-834E5041C2B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29B65C-D35E-C446-97F4-F89E51859D3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F7AA37-071D-BB4D-83DD-59678FE277E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EE24C6-248F-114C-A0E6-C99434D26EE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873F8E-EDB6-1B41-B6B0-65A6E3B2373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50699F7-46B6-8341-89EE-8832A0D075D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1388A5-5D37-9149-9466-BB7A66C45E3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196AD0D-F68D-1F40-986B-6F27482A7FE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C7774F9-FED2-E140-B345-2C25D845788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3F8427-9F1F-1744-8742-2F9EDDE1641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6435D3-1A31-8B4C-9068-FB178E950C8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John’s disciples, Jews, purification</a:t>
            </a:r>
            <a:endParaRPr lang="es-US" sz="5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F529-970C-4BEA-879C-3BA2E8192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520699"/>
            <a:ext cx="8128000" cy="1143000"/>
          </a:xfrm>
        </p:spPr>
        <p:txBody>
          <a:bodyPr anchor="ctr">
            <a:normAutofit/>
          </a:bodyPr>
          <a:lstStyle/>
          <a:p>
            <a:r>
              <a:rPr lang="en-GB" dirty="0"/>
              <a:t>Other PBE 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6E62AB-7998-B2AF-9974-47A468CF1E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434774"/>
              </p:ext>
            </p:extLst>
          </p:nvPr>
        </p:nvGraphicFramePr>
        <p:xfrm>
          <a:off x="82550" y="1996581"/>
          <a:ext cx="12109450" cy="446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2294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710053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(2 pts) According to John 7: 25, Now some of them from __ said, “Is this not He whom they seek to __?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088" y="1663699"/>
            <a:ext cx="7960311" cy="4561417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</a:t>
            </a:r>
            <a:r>
              <a:rPr lang="en-GB" sz="5400" dirty="0"/>
              <a:t>Jerusalem, kill</a:t>
            </a:r>
            <a:endParaRPr lang="es-US" sz="54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873253"/>
            <a:ext cx="8608969" cy="498474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(6 pts) According to John 12: 19,</a:t>
            </a:r>
            <a:r>
              <a:rPr lang="en-US" sz="5400" dirty="0"/>
              <a:t> The __ therefore said among __, “You see that you are __ __. __, the __ has gone after Him!”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Pharisees, themselves, accomplishing, nothing, look, world</a:t>
            </a:r>
            <a:endParaRPr lang="es-US" sz="5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710053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(1 </a:t>
            </a:r>
            <a:r>
              <a:rPr lang="en-US" sz="5400" dirty="0" err="1"/>
              <a:t>pt</a:t>
            </a:r>
            <a:r>
              <a:rPr lang="en-US" sz="5400" dirty="0"/>
              <a:t>) TRUE </a:t>
            </a:r>
            <a:r>
              <a:rPr lang="en-US" sz="5400" u="sng" dirty="0"/>
              <a:t>OR</a:t>
            </a:r>
            <a:r>
              <a:rPr lang="en-US" sz="5400" dirty="0"/>
              <a:t> FALSE According to John 13: 8, Peter asked Jesus to wash not only his feet but his head and hands as well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3CF52B-385D-B949-B58F-0C8FA2D3BE9B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DA35BF-9607-E045-A5DF-6AE93CB078D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A72EE6-A3B4-064D-AAB4-727C68C5603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1342E2-AA1E-994D-B436-69ED1962D1B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F89A28-9D30-B646-A209-ECED9D32FD8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34E52A-81EB-1847-BC51-041372F883C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1C3DDC-AA35-1145-8405-B7515F92606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31A22E-D606-DA4C-BAE5-0EF8A38E27A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D27E66-CD19-484F-9578-D550488FA20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9D6DF0-BB38-6447-99ED-BE6DF1C8C79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1323B1-D7F4-1347-B765-AE1F5FE1878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7109D2-428E-9C44-A14A-919D02FDD65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E99371-E661-1D49-BA89-055B67F7D49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4F2F4B-B3B0-354C-9255-F79D9B42CF2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C2091B-3BCB-AD49-ADF1-36C66FFC57F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A1D5A84-358C-4748-B9D5-1EAD34B5F3A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7C8033-6E4E-EB40-88D4-7FE2F1F9189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52FF4C-AE9D-C446-B85D-5FF0D31D460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C9FC88-FE6D-AF4E-ABA7-AF0CEE78E1A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2350FA-98DB-3445-A4F2-E790E97ACE1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C120A7-BBC1-A846-BB3E-A4DF3519A46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79B729-0424-7242-87CE-066582B38A5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CC411C-8014-1849-A69A-7AFE2729784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B2DF5F-0415-F946-A064-AD6F0045A4F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E3C28B-0483-134C-B7F8-5D0A2462BC1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07709B-DAF1-7644-9B61-F80479A0B9A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45B2926-A35E-4A4C-A217-35958666555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D54F83-4C4F-634E-A18C-0ABB69D18E0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6DECFE-3684-5F42-9825-807E7AA91F8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E8389D3-C8CE-D949-8A54-790CA9E912C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ED3B36B-EB2D-AF4C-B4E0-3680C934B6C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FALSE</a:t>
            </a:r>
          </a:p>
          <a:p>
            <a:pPr algn="ctr"/>
            <a:r>
              <a:rPr lang="en-US" sz="5400" dirty="0"/>
              <a:t> Peter said “You shall never wash my feet!”</a:t>
            </a:r>
            <a:endParaRPr lang="es-US" sz="5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735220" cy="498474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(5 pts) According to John 19: 24, </a:t>
            </a:r>
            <a:r>
              <a:rPr lang="en-US" sz="5400" dirty="0"/>
              <a:t>what saying from the Scripture was fulfilled. Be specific.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473693"/>
            <a:ext cx="8718442" cy="5384307"/>
          </a:xfrm>
        </p:spPr>
        <p:txBody>
          <a:bodyPr/>
          <a:lstStyle/>
          <a:p>
            <a:r>
              <a:rPr lang="en-US" sz="5400" dirty="0"/>
              <a:t>Answer:	</a:t>
            </a:r>
          </a:p>
          <a:p>
            <a:pPr algn="ctr"/>
            <a:r>
              <a:rPr lang="en-US" sz="5400" dirty="0"/>
              <a:t>“They divided My garments among them, </a:t>
            </a:r>
          </a:p>
          <a:p>
            <a:pPr algn="ctr"/>
            <a:r>
              <a:rPr lang="en-US" sz="5400" dirty="0"/>
              <a:t>And for My clothing they cast lots.”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743609" cy="498474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(2 pts) According to John 18: 19, </a:t>
            </a:r>
            <a:r>
              <a:rPr lang="en-US" sz="5400" dirty="0"/>
              <a:t>what did the high priest ask Jesus about?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676497" cy="4984747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 </a:t>
            </a:r>
          </a:p>
          <a:p>
            <a:pPr algn="ctr"/>
            <a:r>
              <a:rPr lang="en-US" sz="5400" dirty="0"/>
              <a:t>disciples, doctrine</a:t>
            </a:r>
            <a:endParaRPr lang="es-US" sz="5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63463-AB59-4A67-8262-CE07A7AE3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1798321"/>
            <a:ext cx="11765280" cy="4636350"/>
          </a:xfrm>
        </p:spPr>
        <p:txBody>
          <a:bodyPr>
            <a:normAutofit/>
          </a:bodyPr>
          <a:lstStyle/>
          <a:p>
            <a:pPr algn="ctr"/>
            <a:r>
              <a:rPr lang="en-GB" sz="8000" dirty="0">
                <a:solidFill>
                  <a:srgbClr val="FFC000"/>
                </a:solidFill>
              </a:rPr>
              <a:t>Unofficial </a:t>
            </a:r>
          </a:p>
          <a:p>
            <a:pPr algn="ctr"/>
            <a:r>
              <a:rPr lang="en-GB" sz="8000" dirty="0">
                <a:solidFill>
                  <a:srgbClr val="FFC000"/>
                </a:solidFill>
              </a:rPr>
              <a:t>Practice </a:t>
            </a:r>
          </a:p>
          <a:p>
            <a:pPr algn="ctr"/>
            <a:r>
              <a:rPr lang="en-GB" sz="8000" dirty="0">
                <a:solidFill>
                  <a:srgbClr val="FFC000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850209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536363"/>
            <a:ext cx="8802332" cy="493154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5400" dirty="0"/>
              <a:t>(7 pts) </a:t>
            </a:r>
            <a:r>
              <a:rPr lang="en-US" sz="4800" dirty="0"/>
              <a:t>According to John 13: 29, </a:t>
            </a:r>
            <a:r>
              <a:rPr lang="en-US" sz="5400" dirty="0"/>
              <a:t>For some __, because __ had the __, that Jesus had said to him, “__ those things we need for the __,” or that he should give __ to the __.</a:t>
            </a:r>
          </a:p>
          <a:p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526959"/>
            <a:ext cx="8777165" cy="533104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thought, Judas, moneybox, buy, feast, something, poor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472" y="1873253"/>
            <a:ext cx="8960527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(1 </a:t>
            </a:r>
            <a:r>
              <a:rPr lang="en-US" sz="5400" dirty="0" err="1"/>
              <a:t>pt</a:t>
            </a:r>
            <a:r>
              <a:rPr lang="en-US" sz="5400" dirty="0"/>
              <a:t>) TRUE </a:t>
            </a:r>
            <a:r>
              <a:rPr lang="en-US" sz="5400" u="sng" dirty="0"/>
              <a:t>OR</a:t>
            </a:r>
            <a:r>
              <a:rPr lang="en-US" sz="5400" dirty="0"/>
              <a:t> FALSE According to John 10: 22, Now it was the Feast of the Passover in Jerusalem, and it was winter.</a:t>
            </a:r>
            <a:endParaRPr lang="es-US" sz="5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E8E08C-4545-BA43-A489-0F6A72CB7555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1956D6-4ED0-A04A-9EE0-C1E3325DDF3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C5BFC7-D438-FC4A-9EC3-664587E5AE0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204F6A-2D0A-2448-99F5-E3913825679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36A96B-1CE2-274C-AA59-2E3F1CE31BC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164F5E-8FCE-F74E-8240-ED91E112649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5C5B85-5B92-0841-B83C-4BE39D04954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273562-D389-764F-B979-30AB74C9719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032E36-C17B-0846-B2C4-B62781125A8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92A9A9-56A8-5A47-9C9A-176B514A10B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098F7A-EEF9-F045-A550-0E9B4F43462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F82D93-BC1F-B84C-98EB-0779D27D36A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0A3529-E54E-0F47-A20B-6420071D479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1A10D4-F525-4A49-8D8F-3721F7B4DAD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4486B6-2FF4-DA4E-9AC2-37B867FB087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C3D96D-A79B-4F43-9E96-0F82C6618DB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77B507-4374-E540-B0D1-E5067AED8B5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B81899-2602-C542-95FF-4BFFA02B6DE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DB3650-70AD-8846-AC49-2C94EA1C25B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44D4C2-2B03-A740-ACDD-DDAE06D887C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A3AB08-006C-B84C-8FD8-D8B9BD12B40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7348A8-A9E9-4E47-BCAC-7153C411589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437707-7985-3742-8214-F2C924E304D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2C3957-869A-B74D-BEF6-A93C17B3AA7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776FBDB-368C-3B44-975A-6370ABBBC51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E474C3E-BC4B-954E-9ABF-9A9F2FFDCE2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774878-E291-A04E-A52A-462C61D1937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9B17F6-3510-334C-9647-1E89CBEC457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7A58C5-747B-8349-B985-BCCE8D2D2F1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C2B75E-52C6-D246-AB40-A6FE15A709D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76CA3CB-F60F-8A4C-8C29-61FEE82E3A8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7323BA-F0C1-004F-9075-5B6EDEA22EB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EAEABB6-03AF-DB4E-A241-8216D1A4ABF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8FEB5C-6CCF-A348-AD99-AA5282FE7A2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54397F-B77E-3B44-B02B-D16C36590E8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02E27F9-33A8-FD48-93F9-CBB9FAE6ACC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5254" y="1553657"/>
            <a:ext cx="8271029" cy="498474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5400" dirty="0"/>
              <a:t>Answer:	 False</a:t>
            </a:r>
          </a:p>
          <a:p>
            <a:pPr algn="ctr"/>
            <a:r>
              <a:rPr lang="en-US" sz="5400" dirty="0"/>
              <a:t>It was the Feast of Dedication in Jerusalem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771138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(2 pts) According to John 6: 7, How much worth of bread would not be sufficient to feed great multitude? Be specific.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611340" cy="4984747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 Two hundred denarii</a:t>
            </a:r>
            <a:endParaRPr lang="es-US" sz="5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880629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(4 pts) According to John 3:10,</a:t>
            </a:r>
          </a:p>
          <a:p>
            <a:pPr algn="ctr"/>
            <a:r>
              <a:rPr lang="en-US" sz="5400" dirty="0"/>
              <a:t>Jesus answered and said to him, “Are you the __ of __, and do not __ these __? 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teacher, Israel, know, things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435" y="1781812"/>
            <a:ext cx="8271029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(5 pts) </a:t>
            </a:r>
            <a:r>
              <a:rPr lang="en-GB" sz="5400" dirty="0"/>
              <a:t>According to SDA Bible Commentary to John - Intro Line 11 : According to __ __, John left __ shortly </a:t>
            </a:r>
            <a:r>
              <a:rPr lang="en-GB" sz="4800" dirty="0"/>
              <a:t>before the __ of __ in A.D. 70.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</a:t>
            </a:r>
            <a:r>
              <a:rPr lang="en-GB" sz="5400" dirty="0"/>
              <a:t>church, tradition, Judea, destruction, Jerusalem</a:t>
            </a:r>
            <a:endParaRPr lang="es-US" sz="5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C67F-02CC-47D1-841F-6729F3D1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Hints and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72AF1-6E0B-4F2D-9083-3552DE257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62" y="1913466"/>
            <a:ext cx="11786737" cy="486907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Be specific using NKJV of the Bible – Pathfinder Bible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Attempt </a:t>
            </a:r>
            <a:r>
              <a:rPr lang="en-GB" u="sng" dirty="0">
                <a:solidFill>
                  <a:srgbClr val="FF0000"/>
                </a:solidFill>
              </a:rPr>
              <a:t>all</a:t>
            </a:r>
            <a:r>
              <a:rPr lang="en-GB" dirty="0"/>
              <a:t> questions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Use in relation with Pathfinder Bible Experience App and get full PBE resources – fill in blanks, word searches, cross word puzzles and tonnes of practice material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Always check your response before submission and afterwards for better preparation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Adjust the time to suit your team preparation levels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/>
              <a:t>For team coaches/managers –Use team scorecards and analysis sheet </a:t>
            </a:r>
            <a:r>
              <a:rPr lang="en-GB" u="sng" dirty="0">
                <a:solidFill>
                  <a:srgbClr val="FFFF00"/>
                </a:solidFill>
              </a:rPr>
              <a:t>(included in study guide) </a:t>
            </a:r>
            <a:r>
              <a:rPr lang="en-GB" dirty="0"/>
              <a:t>to understand team performance.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493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9227" y="1873253"/>
            <a:ext cx="9037468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(3 pts) According to John 9: 25, the works that Jesus does are whose works and what do they do?</a:t>
            </a:r>
            <a:endParaRPr lang="es-US" sz="5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F9E4E5-36B5-8944-B050-1CDAA67C442C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763FC8-4A09-1549-8AFD-D4A15BC74D9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9EF3B8-5CE7-2A4B-A37C-CAE101626AC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68EDC3-5703-7846-9828-0686B04C4FB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5A072E-F712-064F-B1B6-C7ACF291634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6D510E-187C-524F-B416-DB1464F22E0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27142FC-0B0A-704E-92C0-11BBC0BAD71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D9CA6B-6B45-4A43-9C91-9CDF2FD89FF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6962D6-2F11-4542-94AD-E2A1CC26C01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61083D-EA5E-E74F-8567-587070EA3F6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00C636-4724-0347-8FD4-6659E179278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6A82E1-6EC7-AF43-B10D-6AB27C3B522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30C0E6-143B-B14D-9B8D-0EEEEADA79A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82BABA-9922-8E4F-B2CB-8A661A65B2A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D0E6A3-0E2F-914C-B44F-89A7AA87E85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12FF29-CA7F-A64A-8420-A6CB6DA6EC4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D19896-D0A0-6940-99E6-2FFA76C19D5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076A2D1-34D2-4647-9562-0FE03ACE44B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B3DAF9-BC06-9747-A4CC-4854E0A7ABA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12A2B1D-5B1A-2947-8779-94178B2E77E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27DA1A-58BC-4E42-87C6-32708C8F4A4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6DA1B7-1B00-4C42-8D90-1895AED3C97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85EC6DC-98F6-4D4A-B8CE-6002C56899F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3A53F9-99AD-5A47-B488-238494BB29B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CC5547-C602-CE4B-A4F5-F594C612B5E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CF5A1E-B212-9045-B6D5-D1AE199CE4B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</a:t>
            </a:r>
            <a:r>
              <a:rPr lang="en-GB" sz="5400" dirty="0"/>
              <a:t> Father’s, bear witness of Me (Jesus)</a:t>
            </a:r>
            <a:endParaRPr lang="es-US" sz="5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802332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(5 pts)</a:t>
            </a:r>
            <a:r>
              <a:rPr lang="en-GB" sz="5400" dirty="0"/>
              <a:t> According to SDABC Line 26 : On one hand, there is no __ that Jesus was too __ of a __ to limit Himself to only one __ __ or vocabulary.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0967" y="1740088"/>
            <a:ext cx="8271029" cy="4984747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</a:t>
            </a:r>
            <a:r>
              <a:rPr lang="en-GB" sz="5400" dirty="0"/>
              <a:t>question, great, teacher, teaching , style</a:t>
            </a:r>
            <a:endParaRPr lang="es-US" sz="5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806648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(2 pts) According to John 18:6, what happened to them when Jesus said “I am He”? Be specific. 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</a:t>
            </a:r>
            <a:r>
              <a:rPr lang="en-GB" sz="5400" dirty="0"/>
              <a:t> They drew back and fell to the ground</a:t>
            </a:r>
            <a:endParaRPr lang="es-US" sz="5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2374" y="1384183"/>
            <a:ext cx="8565133" cy="5264263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(8 pts) According to John, 19: 5-6</a:t>
            </a:r>
            <a:r>
              <a:rPr lang="en-US" sz="5400" dirty="0"/>
              <a:t>, Then Jesus came out, __ the __ of __ and the __ __. And __ said to them, “__ the __!”</a:t>
            </a:r>
            <a:endParaRPr lang="es-US" sz="5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9FCBDE-C94D-EB4F-9CBF-31145429D0B1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D30DB0-0E0F-414F-8085-306BB311043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198B0C-DD12-2C46-8DBD-6BD452CA688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98C83D-314F-A441-B60A-4B983AD1808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1B3B70-855E-264A-B911-A9EBC71461F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45034D-CAB6-2E43-8FF8-518E4729FC6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0F8AA9-C66C-2240-A774-B530C2F93A2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98A871-0208-374F-9D5F-76C94C09B11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0C4385-1E0F-9443-BA4E-2B3C6F80149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937EFC-B702-A34D-A830-9919F22188A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AFF86F-C89F-F041-B04A-F8F44D390EF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44960C-35CC-554B-BEDA-6EB7868F493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6F1687-CF50-E940-B7E2-BC295BCDFF1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0E90E5-EC5D-724B-93F5-CD3A6C88994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3DC413-EC98-D246-92C9-ACBF90B6BFF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BDB889-3DD6-C642-BB97-49FAD501AEA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7ECFE2-D903-7C40-97E5-90F200CB2CF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4BF6D7-A83C-6046-9071-7A917761588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97C66B-5801-E649-9A7F-2B50E20A29B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2F2A89-1A62-564D-9D40-13F5FD3CE86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EED3128-DE95-7041-B2B4-A2C03C4F214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A42E9F-0261-F54E-9884-37A79961777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B76A56-0A11-EA48-93BA-DB77DE347CA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F7197C-736F-044C-A357-91CAB35AD43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223279-4AF7-624E-BA12-B1BA3B4FAF7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9A0B91-EC1F-A346-BC9F-83BC2F2830F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32EF320-479E-5E46-A28C-56719E79AD8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5E8706-ECA0-074A-B280-A6E24B3B75D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07769C9-7E13-6749-ACBD-FB0AA226EF9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C00F42D-EFFE-8F40-9372-447AAF908C9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30A80B-277F-614E-B0C8-B480FA95DE2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8C2097-E0E7-EE4D-B423-825AD9B4AFA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1A78BC-EF6C-E74C-AE96-F3C44800FF4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B050FE9-1798-D945-BE6A-5E3F98031C0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ED4FD81-DBD6-3E4B-8075-8EBD28382D0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BCCEDB7-F6DD-EC4D-A05C-BBEE2EF86E4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7A42ED-6543-BB4C-A5EE-6F2AF8B09E3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F5D241-4EB6-A640-B51F-0A3F40DC52D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30C8A11-2D30-5947-A6DA-2FD4C501752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8490FA-E542-A247-B265-31C64215672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E6F45F-5EB0-684F-97F5-91D39C3BA83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663699"/>
            <a:ext cx="8637973" cy="4984747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 wearing, crown, thorns, purple, robe, Pilate, Behold, Man</a:t>
            </a:r>
            <a:endParaRPr lang="es-US" sz="5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735627" cy="498474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(1 </a:t>
            </a:r>
            <a:r>
              <a:rPr lang="en-US" sz="5400" dirty="0" err="1"/>
              <a:t>pt</a:t>
            </a:r>
            <a:r>
              <a:rPr lang="en-US" sz="5400" dirty="0"/>
              <a:t>) According to John 20: 14, when she turned around who did she see standing there? Be specific</a:t>
            </a:r>
            <a:endParaRPr lang="es-US" sz="5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B2307B-7484-B649-B26F-996A1ADBF833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12B9BB-BC4E-2444-B16F-692F44E348A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4A91AC-AE1D-754C-A6ED-34C4B362E34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586B31-0A3B-0F46-8D17-36BDDEBC96D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B037CC-9172-DF41-8E6E-0F6F9745596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2FDBD4-561D-4244-908E-D5BDC8E23D0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CA8BC5-65E7-DD43-84BA-19202CF1743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C6E70D-EA91-4147-BA2E-A6D38872355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1583D0-FB0F-F64C-B030-7529A7FCDBE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DE357D-22FD-884B-96F0-0399B36E8A7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028B6D-21C5-E144-AE42-2D1A0015623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548D39-C906-FD48-BAB7-8885A3527FB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8DB251-C564-E54E-B6E5-AFD8FCC8750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6631EB-DA5F-414E-B8C6-C7D14AA5D12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C097A3-5E30-C947-8CB1-7F2AA990EC3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AFEDE2A-1084-F84A-B22D-5C42E1E213B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47D8E5-2E8F-C449-A1D5-F1E0610C965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7D8D9D-4F1E-914E-A30F-A670512187D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2D2903-689D-D04B-AFEA-0EB1F9C7FC6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196977-EDFB-A746-BE4D-3368DB615ED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5015A3C-0CEC-9743-A6CD-EFAF5C66FF4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C4AE256-62E0-184C-A8DE-D9E581EA5E1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5C32DC0-2AB6-134E-9072-84DFC70D69F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EA064F1-E5B2-A34A-9689-CA6534EA325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5C3D8E-BA3D-9844-99E4-7F279423FE0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99EE3BB-2E55-114C-812A-2BE74946045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089" y="1873253"/>
            <a:ext cx="7960311" cy="4984747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 Jesus</a:t>
            </a:r>
            <a:endParaRPr lang="es-US" sz="5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74638" y="3248748"/>
            <a:ext cx="6909342" cy="2497667"/>
          </a:xfrm>
        </p:spPr>
        <p:txBody>
          <a:bodyPr/>
          <a:lstStyle/>
          <a:p>
            <a:r>
              <a:rPr lang="en-US" dirty="0"/>
              <a:t>Let the Testing Begin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5BECC-EDEC-41D9-959E-D77DD17811BF}"/>
              </a:ext>
            </a:extLst>
          </p:cNvPr>
          <p:cNvSpPr txBox="1"/>
          <p:nvPr/>
        </p:nvSpPr>
        <p:spPr>
          <a:xfrm>
            <a:off x="9035142" y="920419"/>
            <a:ext cx="2161418" cy="144000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1066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874" y="1781812"/>
            <a:ext cx="8791662" cy="498474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5400" dirty="0"/>
              <a:t>(6 pts)</a:t>
            </a:r>
            <a:r>
              <a:rPr lang="en-GB" sz="5400" dirty="0"/>
              <a:t> </a:t>
            </a:r>
            <a:r>
              <a:rPr lang="en-GB" sz="5700" dirty="0"/>
              <a:t>According to SDABC Line 13 : __that John wrote after the __ was __ in A.D. 70 seems to be implied in the way Jesus is presented in the Fourth Gospel as fulfilling some of the temple's __ and as the one to whom the __ __connected to the temple pointed.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1988" y="1663699"/>
            <a:ext cx="8271029" cy="4984747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5400" dirty="0"/>
              <a:t>Answer:	</a:t>
            </a:r>
            <a:r>
              <a:rPr lang="en-GB" sz="5400" dirty="0"/>
              <a:t>evidence, temple, destroyed, functions, Jewish, festivals</a:t>
            </a:r>
            <a:endParaRPr lang="es-US" sz="5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371" y="1873253"/>
            <a:ext cx="8810721" cy="498474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(7 pts) According to John 21: 18, </a:t>
            </a:r>
            <a:r>
              <a:rPr lang="en-US" sz="5400" dirty="0"/>
              <a:t>what happens when you are younger and when you are old?</a:t>
            </a:r>
            <a:endParaRPr lang="es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1" y="1317073"/>
            <a:ext cx="8642524" cy="5331374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sz="5400" dirty="0"/>
              <a:t>Answer:	 When you were younger you girded yourself (1) and walked (1) where you wished (1)</a:t>
            </a:r>
          </a:p>
          <a:p>
            <a:pPr algn="ctr"/>
            <a:r>
              <a:rPr lang="en-US" sz="5400" dirty="0"/>
              <a:t>When you are old, you will stretch out your hands (1), and another will gird you (1) and carry you (1) where you do not wish (1)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2041" y="1781812"/>
            <a:ext cx="8588834" cy="498474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(8 pts) According to John 3: 16</a:t>
            </a:r>
            <a:r>
              <a:rPr lang="en-US" sz="5400" dirty="0"/>
              <a:t>, For __ so __ the __ that He gave His only begotten __, that  __ __ in Him should not __ but have __ __.</a:t>
            </a:r>
            <a:endParaRPr lang="es-US" sz="5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DAB780-C110-C241-A44E-414C3813BDD0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ADC4C0-AC7D-7E48-BF62-7623E4A60B3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824113-FA0A-2D46-AB03-34034129635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2555EB-F139-D44E-8701-09C80B1E0AD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CFD882-083B-BA45-8D5E-E120EA9DD24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CF2BA4-A4FA-1941-8E31-D6846E4F13A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69E12E-367D-3944-ACF0-C601F9911C7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1D1ADD-49E2-4140-93ED-33A3DB8315F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75A222-1DC8-764E-B847-074AEA5BF55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C04231-C7AB-E94D-9E1E-91EA923D02E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1D9530-7D9F-DF4C-8DCD-4D01E0E7DBB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359088-B2EF-1641-80B0-75033DA860F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53760C-A8B4-A941-B077-641486FA58B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52AF89-EBE2-1541-9F44-80F3B6884F7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9D4932-68AC-C14B-9258-72CAA07BC05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1D3936-97C3-2649-A7B6-33E985EB0A5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D18B13-DA0E-E644-BF4A-9B93B4F7D86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61229A-48E7-5A4B-8164-C59E348D98D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D96A8D-2C7B-1F44-A55E-C7AB8DF8247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4991FF-0998-DB45-AB96-2D32F264483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2A5C7C-36F1-7742-8B4C-E5B8050E017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18AFC8-26DE-934F-BED0-E6472DF7FC8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B9D39F-C5D1-974B-9468-37F336A5714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1B25F59-D14E-E143-8CC3-759804A90FB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DD7D8E-F42C-4546-8258-AA3B215D164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1E199A-F280-F84C-B71A-B508DF04E47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160D99-3694-C14A-9D01-B2E23CBB97E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1CCD4B-E5C5-084F-B06F-3FA186D0932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3AD8658-3207-7241-8D35-67747718A33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EDB783-37FB-DC4F-A642-3F2E6DD4A14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EC1592-E598-7640-8F03-3216B10C73E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C6BC66-2394-8245-8B1D-0FF2A1F9496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76C1630-EF15-5942-B938-7B5939EEE7C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C6E19C-8362-4F41-A707-22029757D96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ADDF85F-2333-D547-A529-1089538AA1E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53CA442-A2FC-F54F-BF70-08C71DB4F5B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5741D9-E343-CA49-BE0F-351D63C4329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0F690EC-B060-3E4B-9BE7-96774A3D75E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99A1373-864F-F240-AF5E-6BDAB377FB9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3B25EC-FA36-B444-9067-D9A69F86C99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C5D49E-F7D4-EA4B-BD1C-135FD30AE68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16A8E07-04BF-1B42-B306-653DF4BA36B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C9A11C-0473-6441-9078-D49CCF6C8F7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61F2D68-5106-434A-B41B-05C6559C041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8D74C1-DF1D-A54D-9142-787FAA9E23D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4B73F4C-EFF1-5943-82DC-C4F8AC607FE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D1631CA-6ED7-F141-83F0-649CFA44FBA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E66FBD3-E23B-0A45-8EF0-7BCE6EF7713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248E042-E090-8F41-B95B-5C6BF704407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87045E3-B7B3-AA4F-B322-3C24D06042C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D4EEE1C-595D-4548-93C2-4EF378AFB66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373E57F-8107-C14A-ACCC-0D2F417E472A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CFF28F-00F2-5042-896B-8E6F479FB23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76EC32A-2546-E04D-8AF7-A101627CE11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F0853F0-FA78-E445-8D87-233C1E81BE9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6A64E5E-3C5A-174F-B642-B26B22B9800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43A4E45-D3B6-1049-BA77-A37A7464106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4D2C895-F219-A042-8D9D-9E0BE5BEF99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372CF76-4492-5F4C-B019-ACAAA7EEAE2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A705055-F829-E644-AD53-A37A31365E1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92FEC1-5F09-1540-8A7B-86279A628FE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effectLst/>
              </a:rPr>
              <a:t>Answer:	 God, world, Son,</a:t>
            </a:r>
            <a:r>
              <a:rPr lang="en-US" sz="5400" dirty="0"/>
              <a:t> whosoever,</a:t>
            </a:r>
            <a:r>
              <a:rPr lang="en-US" sz="5400" dirty="0">
                <a:effectLst/>
              </a:rPr>
              <a:t> believes, perish, everlasting, life</a:t>
            </a:r>
            <a:endParaRPr lang="es-US" sz="5400" i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930EB-50E6-4860-AA2F-6C40585A8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47565"/>
            <a:ext cx="10972800" cy="5387105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GB" sz="7200" dirty="0">
              <a:solidFill>
                <a:srgbClr val="FFC000"/>
              </a:solidFill>
            </a:endParaRPr>
          </a:p>
          <a:p>
            <a:pPr algn="ctr"/>
            <a:r>
              <a:rPr lang="en-GB" sz="7200" dirty="0">
                <a:solidFill>
                  <a:srgbClr val="FFC000"/>
                </a:solidFill>
              </a:rPr>
              <a:t>END OF TEST</a:t>
            </a:r>
          </a:p>
          <a:p>
            <a:pPr algn="ctr"/>
            <a:r>
              <a:rPr lang="en-GB" sz="7200" dirty="0">
                <a:solidFill>
                  <a:srgbClr val="FFC000"/>
                </a:solidFill>
              </a:rPr>
              <a:t>THANK YOU FOR YOUR PARTICIPATION</a:t>
            </a:r>
          </a:p>
          <a:p>
            <a:pPr algn="ctr"/>
            <a:r>
              <a:rPr lang="en-GB" sz="7200" dirty="0">
                <a:solidFill>
                  <a:srgbClr val="FFC000"/>
                </a:solidFill>
              </a:rPr>
              <a:t>GOD BLESS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46975-6D84-4FC7-8D6F-517C61EAAD3C}"/>
              </a:ext>
            </a:extLst>
          </p:cNvPr>
          <p:cNvSpPr txBox="1"/>
          <p:nvPr/>
        </p:nvSpPr>
        <p:spPr>
          <a:xfrm>
            <a:off x="9160935" y="423330"/>
            <a:ext cx="2421465" cy="14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9154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D01495C0-E06E-A55D-6F80-7AB3CA53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520699"/>
            <a:ext cx="8128000" cy="1143000"/>
          </a:xfrm>
        </p:spPr>
        <p:txBody>
          <a:bodyPr/>
          <a:lstStyle/>
          <a:p>
            <a:r>
              <a:rPr lang="en-US" dirty="0"/>
              <a:t>TEAM PERFORMANCE ANALYSIS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53D23-425C-07AC-1B8D-9A07099B57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9833" y="6337301"/>
            <a:ext cx="9339617" cy="520699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6CFEDB10-A8E2-1E98-28F3-7FE981B2E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181669"/>
              </p:ext>
            </p:extLst>
          </p:nvPr>
        </p:nvGraphicFramePr>
        <p:xfrm>
          <a:off x="609600" y="1930400"/>
          <a:ext cx="11582400" cy="4311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7973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4400" dirty="0"/>
          </a:p>
          <a:p>
            <a:pPr algn="ctr"/>
            <a:r>
              <a:rPr lang="en-US" sz="4400" dirty="0"/>
              <a:t>Check your local Conference for dates and times for testing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11371" y="1873253"/>
            <a:ext cx="8780015" cy="498474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(4 pts) According to John 7: 28, </a:t>
            </a:r>
            <a:r>
              <a:rPr lang="en-US" sz="5400" dirty="0"/>
              <a:t>Then Jesus cried out, as he ___ in the ___, saying, “You both ___ ___ , and you know where I am from.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3377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3313" y="1873253"/>
            <a:ext cx="8049087" cy="498474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	 taught, temple, know, me</a:t>
            </a:r>
            <a:endParaRPr lang="es-US" sz="5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3616" y="1885285"/>
            <a:ext cx="8898384" cy="4561417"/>
          </a:xfrm>
        </p:spPr>
        <p:txBody>
          <a:bodyPr/>
          <a:lstStyle/>
          <a:p>
            <a:pPr algn="ctr"/>
            <a:r>
              <a:rPr lang="en-US" sz="5400" dirty="0"/>
              <a:t>(2 pts) According to the John 1: 44, Now Philip was from ___, the city of Andrew and ___.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20DAB4-95D9-634E-88EF-7031B592A461}"/>
              </a:ext>
            </a:extLst>
          </p:cNvPr>
          <p:cNvSpPr txBox="1"/>
          <p:nvPr/>
        </p:nvSpPr>
        <p:spPr>
          <a:xfrm>
            <a:off x="9479280" y="91441"/>
            <a:ext cx="1078992" cy="1015663"/>
          </a:xfrm>
          <a:prstGeom prst="rect">
            <a:avLst/>
          </a:prstGeom>
          <a:solidFill>
            <a:srgbClr val="4F558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A8673A-FEEC-DC45-9B59-F0D91FB630B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6A9B6A-AC42-9D43-9D5F-1EDF64F6C040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CD3E2C-15CB-054E-B452-0D94DBCBD9D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4BC4DF-BF25-FC46-9230-81FD0189751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1752ED-1725-1044-A921-4B0E6506B78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4EA419-6799-A841-B184-A98D802090B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8E5EED-854C-0842-9B9B-A2CE99EE605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D0B3E9-1D08-8540-87D3-A531A1281A7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5EA556-3CCB-3543-8269-71655CBC5A0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CDC071-C603-4140-98E5-FC1CF7D0FE2D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5190C9-8EB7-2048-A3C3-91E3FA200767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18E5AE-2270-874D-A86B-16DDC31CA63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BF527E-2A0B-8141-9D2F-B6AE419E57E1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CF8083-628C-1543-A26D-F66660ECB80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99434A-BE68-9544-A91A-E7E805B056F6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0B0159-06E2-604B-ADB1-FA8A692086E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7FD1A9-B672-6E40-8711-183F413BBAA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5C90BE-3BB0-4B43-A048-5D2E26EE7E0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E840FFD-6C05-444C-8F86-7B34D56E1CB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3971FC-4138-D142-BA31-9ABF36D3E31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300F62-82A4-1148-8F50-F5316D95E299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BFD0A1-71CA-A143-AECF-A67D3FDA577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CD2D3DE-6740-A34C-816B-68C2D1BD17F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9B7EB2-007C-DC4D-B9C6-F9EC14922158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630D94-DF2E-AF47-9188-D000415C358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A47C97-DD8C-BC4B-8261-B657A5EFC89B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6D40FD-71EB-4344-B85C-42A11F0ED7D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C93E89-4015-7F4B-9601-15CE278DB99F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B67FBF-F1E7-0D42-BA41-3EC4C1A796EC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5ECC0C-2316-FC48-8DB4-9B1F29C4909E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A91D3E-F93B-9F44-A743-F6461E8841F3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E70891-A80C-6F48-A62B-2451C337E134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39AE66-5EBB-8446-B11A-42960AF4E9C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CC85F6-08A3-D74A-B843-A50EA2A7A1D5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0EA3243-42DD-994C-A39F-75D4CE007352}"/>
              </a:ext>
            </a:extLst>
          </p:cNvPr>
          <p:cNvSpPr txBox="1"/>
          <p:nvPr/>
        </p:nvSpPr>
        <p:spPr>
          <a:xfrm>
            <a:off x="9479280" y="91441"/>
            <a:ext cx="1076770" cy="1015663"/>
          </a:xfrm>
          <a:prstGeom prst="rect">
            <a:avLst/>
          </a:prstGeom>
          <a:solidFill>
            <a:srgbClr val="4F558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5400" dirty="0"/>
              <a:t>Answer: Bethsaida, Peter</a:t>
            </a:r>
            <a:endParaRPr lang="es-US" sz="5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BE">
  <a:themeElements>
    <a:clrScheme name="Custom 3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5436</TotalTime>
  <Words>2362</Words>
  <Application>Microsoft Office PowerPoint</Application>
  <PresentationFormat>Widescreen</PresentationFormat>
  <Paragraphs>971</Paragraphs>
  <Slides>58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Aparajita</vt:lpstr>
      <vt:lpstr>Arial</vt:lpstr>
      <vt:lpstr>Bell MT</vt:lpstr>
      <vt:lpstr>Calibri</vt:lpstr>
      <vt:lpstr>Cambria</vt:lpstr>
      <vt:lpstr>Wingdings</vt:lpstr>
      <vt:lpstr>PBE</vt:lpstr>
      <vt:lpstr>PBE 2023  Book OF JOHN  UNOFFICIAL FREE PRACTICE TEST </vt:lpstr>
      <vt:lpstr>Other PBE RESOURCES</vt:lpstr>
      <vt:lpstr>PowerPoint Presentation</vt:lpstr>
      <vt:lpstr>Hints and Guidance</vt:lpstr>
      <vt:lpstr>Let the Testing Begin</vt:lpstr>
      <vt:lpstr>QUESTION #1</vt:lpstr>
      <vt:lpstr>QUESTION #1</vt:lpstr>
      <vt:lpstr>QUESTION #2</vt:lpstr>
      <vt:lpstr>QUESTION #2</vt:lpstr>
      <vt:lpstr>QUESTION #3</vt:lpstr>
      <vt:lpstr>QUESTION #3</vt:lpstr>
      <vt:lpstr>QUESTION #4</vt:lpstr>
      <vt:lpstr>QUESTION #4</vt:lpstr>
      <vt:lpstr>QUESTION #5</vt:lpstr>
      <vt:lpstr>QUESTION #5</vt:lpstr>
      <vt:lpstr>QUESTION #6</vt:lpstr>
      <vt:lpstr>QUESTION #6</vt:lpstr>
      <vt:lpstr>QUESTION #7</vt:lpstr>
      <vt:lpstr>QUESTION #7</vt:lpstr>
      <vt:lpstr>QUESTION #8</vt:lpstr>
      <vt:lpstr>QUESTION #8</vt:lpstr>
      <vt:lpstr>QUESTION #9</vt:lpstr>
      <vt:lpstr>QUESTION #9</vt:lpstr>
      <vt:lpstr>QUESTION #10</vt:lpstr>
      <vt:lpstr>QUESTION #10</vt:lpstr>
      <vt:lpstr>QUESTION #11</vt:lpstr>
      <vt:lpstr>QUESTION #11</vt:lpstr>
      <vt:lpstr>QUESTION #12</vt:lpstr>
      <vt:lpstr>QUESTION #12</vt:lpstr>
      <vt:lpstr>QUESTION #13</vt:lpstr>
      <vt:lpstr>QUESTION #13</vt:lpstr>
      <vt:lpstr>QUESTION #14</vt:lpstr>
      <vt:lpstr>QUESTION #14</vt:lpstr>
      <vt:lpstr>QUESTION #15</vt:lpstr>
      <vt:lpstr>QUESTION #15</vt:lpstr>
      <vt:lpstr>QUESTION #16</vt:lpstr>
      <vt:lpstr>QUESTION #16</vt:lpstr>
      <vt:lpstr>QUESTION #17</vt:lpstr>
      <vt:lpstr>QUESTION #17</vt:lpstr>
      <vt:lpstr>QUESTION #18</vt:lpstr>
      <vt:lpstr>QUESTION #18</vt:lpstr>
      <vt:lpstr>QUESTION #19</vt:lpstr>
      <vt:lpstr>QUESTION #19</vt:lpstr>
      <vt:lpstr>QUESTION #20</vt:lpstr>
      <vt:lpstr>QUESTION #20</vt:lpstr>
      <vt:lpstr>QUESTION #21</vt:lpstr>
      <vt:lpstr>QUESTION #21</vt:lpstr>
      <vt:lpstr>QUESTION #22</vt:lpstr>
      <vt:lpstr>QUESTION #22</vt:lpstr>
      <vt:lpstr>QUESTION #23</vt:lpstr>
      <vt:lpstr>QUESTION #23</vt:lpstr>
      <vt:lpstr>QUESTION #24</vt:lpstr>
      <vt:lpstr>QUESTION #24</vt:lpstr>
      <vt:lpstr>QUESTION #25</vt:lpstr>
      <vt:lpstr>QUESTION #25</vt:lpstr>
      <vt:lpstr>PowerPoint Presentation</vt:lpstr>
      <vt:lpstr>TEAM PERFORMANCE ANALYSIS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Torrington</dc:creator>
  <cp:lastModifiedBy>Sean Torrington</cp:lastModifiedBy>
  <cp:revision>186</cp:revision>
  <dcterms:created xsi:type="dcterms:W3CDTF">2018-01-06T21:13:54Z</dcterms:created>
  <dcterms:modified xsi:type="dcterms:W3CDTF">2022-09-20T12:07:44Z</dcterms:modified>
</cp:coreProperties>
</file>