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9"/>
  </p:handoutMasterIdLst>
  <p:sldIdLst>
    <p:sldId id="256" r:id="rId2"/>
    <p:sldId id="266" r:id="rId3"/>
    <p:sldId id="258" r:id="rId4"/>
    <p:sldId id="267" r:id="rId5"/>
    <p:sldId id="275" r:id="rId6"/>
    <p:sldId id="271" r:id="rId7"/>
    <p:sldId id="272" r:id="rId8"/>
    <p:sldId id="259" r:id="rId9"/>
    <p:sldId id="260" r:id="rId10"/>
    <p:sldId id="262" r:id="rId11"/>
    <p:sldId id="268" r:id="rId12"/>
    <p:sldId id="270" r:id="rId13"/>
    <p:sldId id="261" r:id="rId14"/>
    <p:sldId id="274" r:id="rId15"/>
    <p:sldId id="263" r:id="rId16"/>
    <p:sldId id="273" r:id="rId17"/>
    <p:sldId id="264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6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5F847-3C24-4C31-BA3C-486F73E1C76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E3A8-65D4-4D95-AB5A-986B9542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F63E6DE-2C64-43B2-9240-CE4ECDC60F7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5A1618-F5DD-4F2C-91BC-353486A155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kswdfoundation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youtu.be/SS70Pb1Vda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SWDK Foundation Update</a:t>
            </a:r>
            <a:br>
              <a:rPr lang="en-US" b="1" dirty="0"/>
            </a:br>
            <a:r>
              <a:rPr lang="en-US" b="1" dirty="0"/>
              <a:t>March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President</a:t>
            </a:r>
          </a:p>
          <a:p>
            <a:r>
              <a:rPr lang="en-US" dirty="0"/>
              <a:t>Marge Carrithers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"/>
            <a:ext cx="2016252" cy="1837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C83DC-AB81-4A5E-81AB-FF123AF76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24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Programs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b="1" dirty="0"/>
              <a:t>Support for CKI </a:t>
            </a:r>
          </a:p>
          <a:p>
            <a:r>
              <a:rPr lang="en-US" sz="4000" b="1" dirty="0"/>
              <a:t>Support for Key Club </a:t>
            </a:r>
          </a:p>
          <a:p>
            <a:r>
              <a:rPr lang="en-US" sz="4000" b="1" dirty="0"/>
              <a:t>Sponsor for Key Leader training February 16-18, 2019</a:t>
            </a:r>
          </a:p>
          <a:p>
            <a:r>
              <a:rPr lang="en-US" sz="4000" b="1" dirty="0"/>
              <a:t>Kamp Kiwanis, near </a:t>
            </a:r>
            <a:r>
              <a:rPr lang="en-US" sz="4000" b="1" dirty="0" err="1"/>
              <a:t>Vanderwagen</a:t>
            </a:r>
            <a:r>
              <a:rPr lang="en-US" sz="4000" b="1" dirty="0"/>
              <a:t>, NM</a:t>
            </a:r>
          </a:p>
        </p:txBody>
      </p:sp>
    </p:spTree>
    <p:extLst>
      <p:ext uri="{BB962C8B-B14F-4D97-AF65-F5344CB8AC3E}">
        <p14:creationId xmlns:p14="http://schemas.microsoft.com/office/powerpoint/2010/main" val="7151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9797A-9886-4162-A085-49EBCD13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733800" cy="280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D7CEC-36A4-4B69-A40E-7BA69034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5" y="914400"/>
            <a:ext cx="4114800" cy="308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D7D36-307C-4A59-9D88-C4226C59B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7854"/>
            <a:ext cx="4114800" cy="308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20E77-492B-4EEE-8092-2DC6F61B0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65" y="349940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96CC-0B2F-4F05-8789-2BF4FE8A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Key Leader Feb. 16-18, 2019 at</a:t>
            </a:r>
            <a:br>
              <a:rPr lang="en-US" b="1" dirty="0"/>
            </a:br>
            <a:r>
              <a:rPr lang="en-US" b="1" dirty="0"/>
              <a:t>Kamp Kiwanis, 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30F0E-4D0E-43A8-A600-9C54D00B0848}"/>
              </a:ext>
            </a:extLst>
          </p:cNvPr>
          <p:cNvSpPr txBox="1"/>
          <p:nvPr/>
        </p:nvSpPr>
        <p:spPr>
          <a:xfrm>
            <a:off x="3200400" y="2514600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Please remember to add Key Leader back to your club budgets for the 18-19 fiscal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Club registration is $225 per student/ other students $250- </a:t>
            </a:r>
            <a:r>
              <a:rPr lang="en-US" b="1" u="sng" dirty="0"/>
              <a:t>may be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Register on line- link will be on our website at swdkfoundation.org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</a:t>
            </a:r>
            <a:r>
              <a:rPr lang="en-US" b="1" baseline="30000" dirty="0"/>
              <a:t>th</a:t>
            </a:r>
            <a:r>
              <a:rPr lang="en-US" b="1" dirty="0"/>
              <a:t> grade through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Please consider sponsoring a student or contributing to the Key Leader Scholarship Fund/SWDK Foundation-contact Jim Sowers at diamondjimbob@gmail.com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D2DC-2751-4B6B-A389-644744A22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0" y="2895600"/>
            <a:ext cx="2564017" cy="19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Kamp Kiwanis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71409"/>
            <a:ext cx="6777317" cy="3748391"/>
          </a:xfrm>
        </p:spPr>
        <p:txBody>
          <a:bodyPr>
            <a:noAutofit/>
          </a:bodyPr>
          <a:lstStyle/>
          <a:p>
            <a:r>
              <a:rPr lang="en-US" b="1" dirty="0"/>
              <a:t>Bob Morrell-Chairman of Kamp Operations Committee </a:t>
            </a:r>
          </a:p>
          <a:p>
            <a:r>
              <a:rPr lang="en-US" b="1" dirty="0"/>
              <a:t>See website for needs and wants list for Kamp Kiwanis:  </a:t>
            </a:r>
            <a:r>
              <a:rPr lang="en-US" b="1" dirty="0">
                <a:hlinkClick r:id="rId2"/>
              </a:rPr>
              <a:t>www.kswdfoundation.org</a:t>
            </a:r>
            <a:endParaRPr lang="en-US" b="1" dirty="0"/>
          </a:p>
          <a:p>
            <a:r>
              <a:rPr lang="en-US" b="1" dirty="0"/>
              <a:t>Kamp Brochure on website as well as outdoor classroom flyer.</a:t>
            </a:r>
          </a:p>
          <a:p>
            <a:r>
              <a:rPr lang="en-US" b="1" dirty="0"/>
              <a:t>Please “like” our Facebook page at Southwest District Kiwanis Foundation.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46D7-67C8-4C75-93C2-6339E1F1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Video Tour of Kamp Kiwanis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7569-8E38-47C6-B1A9-6924B594A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 out a video tour of Kamp Kiwanis and the CKI leadership training:</a:t>
            </a:r>
          </a:p>
          <a:p>
            <a:r>
              <a:rPr lang="en-US" b="1" dirty="0">
                <a:hlinkClick r:id="rId2"/>
              </a:rPr>
              <a:t>http://youtu.be/SS70Pb1Vda4</a:t>
            </a:r>
            <a:endParaRPr lang="en-US" b="1" dirty="0"/>
          </a:p>
          <a:p>
            <a:r>
              <a:rPr lang="en-US" b="1" dirty="0"/>
              <a:t>just 13 minutes and a great program for your clubs.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94794-E993-444F-9441-D4F5E7630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7814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Southwest District Kiwanis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Every member of the Southwest Kiwanis District is a member of the Foundation</a:t>
            </a:r>
          </a:p>
          <a:p>
            <a:r>
              <a:rPr lang="en-US" b="1" dirty="0"/>
              <a:t>We provide umbrella coverage for about 60 clubs in our 501c(3) group</a:t>
            </a:r>
          </a:p>
          <a:p>
            <a:r>
              <a:rPr lang="en-US" b="1" dirty="0"/>
              <a:t>You can help by being a Sustaining member, a legacy member, buying a </a:t>
            </a:r>
            <a:r>
              <a:rPr lang="en-US" b="1" dirty="0" err="1"/>
              <a:t>Kachina</a:t>
            </a:r>
            <a:r>
              <a:rPr lang="en-US" b="1" dirty="0"/>
              <a:t>, or just making a donation. </a:t>
            </a:r>
          </a:p>
          <a:p>
            <a:r>
              <a:rPr lang="en-US" b="1" dirty="0"/>
              <a:t>Thanks for your</a:t>
            </a:r>
            <a:r>
              <a:rPr lang="en-US" b="1" dirty="0">
                <a:solidFill>
                  <a:schemeClr val="tx1"/>
                </a:solidFill>
              </a:rPr>
              <a:t> support- </a:t>
            </a:r>
            <a:r>
              <a:rPr lang="en-US" b="1" dirty="0">
                <a:solidFill>
                  <a:srgbClr val="FF0000"/>
                </a:solidFill>
              </a:rPr>
              <a:t>let’s have an amazing year!!</a:t>
            </a:r>
          </a:p>
          <a:p>
            <a:r>
              <a:rPr lang="en-US" b="1" dirty="0">
                <a:solidFill>
                  <a:srgbClr val="00B0F0"/>
                </a:solidFill>
              </a:rPr>
              <a:t>#Kids Need Kiwanis!</a:t>
            </a:r>
          </a:p>
        </p:txBody>
      </p:sp>
    </p:spTree>
    <p:extLst>
      <p:ext uri="{BB962C8B-B14F-4D97-AF65-F5344CB8AC3E}">
        <p14:creationId xmlns:p14="http://schemas.microsoft.com/office/powerpoint/2010/main" val="160922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is the SWDK Foundation Doing?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Thanks to our wonderful Southwest District Kiwanians and their support, we are doing well!</a:t>
            </a:r>
          </a:p>
        </p:txBody>
      </p:sp>
    </p:spTree>
    <p:extLst>
      <p:ext uri="{BB962C8B-B14F-4D97-AF65-F5344CB8AC3E}">
        <p14:creationId xmlns:p14="http://schemas.microsoft.com/office/powerpoint/2010/main" val="227579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“We are Family”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14401"/>
            <a:ext cx="2460406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81925"/>
            <a:ext cx="1989110" cy="1981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195072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72056"/>
            <a:ext cx="2195102" cy="1247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5377553"/>
            <a:ext cx="3454400" cy="86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8965"/>
            <a:ext cx="4497916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2326086" cy="21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is the SWDK Foundation Doing?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4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Financials/Updates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This past year the Foundation completed a $14,000 roof replacement on the multipurpose building at Kamp Kiwanis  </a:t>
            </a:r>
          </a:p>
          <a:p>
            <a:r>
              <a:rPr lang="en-US" b="1" dirty="0"/>
              <a:t>The Board approved the purchase of a $4200 swing set for the picnic area with two handicapped bucket swings- donations helped us purchase two swing sets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8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2BD4B-F914-459C-9C45-62C2A65A3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3566885" cy="2675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85EDB-3B8E-4F18-94DA-ACB5283FC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4716144" cy="3132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A3F13-62F5-434D-AE91-4E40918E1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175" y="3630563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0F03-4E1A-44BE-9196-6AD76E8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Governor Projects- 2017-18 </a:t>
            </a:r>
            <a:r>
              <a:rPr lang="en-US" sz="3600" b="1" dirty="0"/>
              <a:t>Siding on Dorms and gazebo 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53873C-A3B6-4AC4-B95F-6DA38205E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78273"/>
            <a:ext cx="3972704" cy="29795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315FD-D403-4EB7-8FAE-03BB4E481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38" y="3352800"/>
            <a:ext cx="3972704" cy="29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15DC-A6DE-4FB8-AB80-28FFFE4C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Kamp Kiwanis Ad brings customers and weddings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D0D11-AB2F-4D40-AD9E-0CE649A06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38" y="2286000"/>
            <a:ext cx="49120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25D2-1449-4884-8D98-B431EF64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wonderful chapel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437BD-949F-4DFA-8168-B81D99B15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475" y="2930525"/>
            <a:ext cx="3327400" cy="249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931C4-0884-49EF-A246-6C9BF1C16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70664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5ABC0-BECF-43AF-AF63-92A5A33DC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7" y="2132564"/>
            <a:ext cx="23622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05446-F05C-41C2-B20B-B527EB7DE3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273032"/>
            <a:ext cx="2209800" cy="2209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2AC1E-A50E-464C-BE75-3F3C88C722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466514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960"/>
          </a:xfrm>
        </p:spPr>
        <p:txBody>
          <a:bodyPr>
            <a:normAutofit/>
          </a:bodyPr>
          <a:lstStyle/>
          <a:p>
            <a:r>
              <a:rPr lang="en-US" b="1" dirty="0"/>
              <a:t>Thanks to Governor Ed </a:t>
            </a:r>
            <a:r>
              <a:rPr lang="en-US" b="1" dirty="0" err="1"/>
              <a:t>Verburg</a:t>
            </a:r>
            <a:r>
              <a:rPr lang="en-US" b="1" dirty="0"/>
              <a:t>  for his support of the Foundation!</a:t>
            </a:r>
          </a:p>
          <a:p>
            <a:r>
              <a:rPr lang="en-US" b="1" dirty="0"/>
              <a:t>We still need donations to support Kamp Kiwanis, the Foundation and Key Leader</a:t>
            </a:r>
          </a:p>
          <a:p>
            <a:r>
              <a:rPr lang="en-US" b="1" dirty="0"/>
              <a:t>Thanks for your annual donations –you make our Foundation great!</a:t>
            </a:r>
          </a:p>
          <a:p>
            <a:r>
              <a:rPr lang="en-US" b="1" dirty="0"/>
              <a:t>Please become a sustaining member of the Foundation for only $50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4D702-63DC-4CAA-BC72-3775EF3D9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46664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Programs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Kiwanis Across Borders Grants- $2000- Joe </a:t>
            </a:r>
            <a:r>
              <a:rPr lang="en-US" sz="3200" b="1" dirty="0" err="1"/>
              <a:t>DeBlasi</a:t>
            </a:r>
            <a:endParaRPr lang="en-US" sz="3200" b="1" dirty="0"/>
          </a:p>
          <a:p>
            <a:r>
              <a:rPr lang="en-US" sz="3200" b="1" dirty="0"/>
              <a:t>Scholarships-Dean </a:t>
            </a:r>
            <a:r>
              <a:rPr lang="en-US" sz="3200" b="1" dirty="0" err="1"/>
              <a:t>Bartoo</a:t>
            </a:r>
            <a:r>
              <a:rPr lang="en-US" sz="3200" b="1" dirty="0"/>
              <a:t> and Joan Skinner-  4 this year- Stephanie </a:t>
            </a:r>
            <a:r>
              <a:rPr lang="en-US" sz="3200" b="1" dirty="0" err="1"/>
              <a:t>Carasco</a:t>
            </a:r>
            <a:endParaRPr lang="en-US" sz="3200" b="1" dirty="0"/>
          </a:p>
          <a:p>
            <a:r>
              <a:rPr lang="en-US" sz="3200" b="1" dirty="0"/>
              <a:t>Student Recognition Program- about 30 grades/schools participating- Marge Carrithers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0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358</TotalTime>
  <Words>452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2</vt:lpstr>
      <vt:lpstr>Austin</vt:lpstr>
      <vt:lpstr>SWDK Foundation Update March 2018</vt:lpstr>
      <vt:lpstr>How is the SWDK Foundation Doing?</vt:lpstr>
      <vt:lpstr>Financials/Updates</vt:lpstr>
      <vt:lpstr>PowerPoint Presentation</vt:lpstr>
      <vt:lpstr>Governor Projects- 2017-18 Siding on Dorms and gazebo roof</vt:lpstr>
      <vt:lpstr>Kamp Kiwanis Ad brings customers and weddings</vt:lpstr>
      <vt:lpstr>Our wonderful chapel</vt:lpstr>
      <vt:lpstr>Updates</vt:lpstr>
      <vt:lpstr>Programs I</vt:lpstr>
      <vt:lpstr>Programs II</vt:lpstr>
      <vt:lpstr>PowerPoint Presentation</vt:lpstr>
      <vt:lpstr>Key Leader Feb. 16-18, 2019 at Kamp Kiwanis, NM</vt:lpstr>
      <vt:lpstr>Kamp Kiwanis</vt:lpstr>
      <vt:lpstr>Video Tour of Kamp Kiwanis</vt:lpstr>
      <vt:lpstr>Southwest District Kiwanis Foundation</vt:lpstr>
      <vt:lpstr>How is the SWDK Foundation Doing?</vt:lpstr>
      <vt:lpstr>“We are Family”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Foundation August 2016</dc:title>
  <dc:creator>Marge</dc:creator>
  <cp:lastModifiedBy>Marge</cp:lastModifiedBy>
  <cp:revision>41</cp:revision>
  <cp:lastPrinted>2017-07-16T20:32:54Z</cp:lastPrinted>
  <dcterms:created xsi:type="dcterms:W3CDTF">2016-07-26T15:48:47Z</dcterms:created>
  <dcterms:modified xsi:type="dcterms:W3CDTF">2018-02-28T17:09:56Z</dcterms:modified>
</cp:coreProperties>
</file>