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51206400" cy="34747200"/>
  <p:notesSz cx="9296400" cy="6858000"/>
  <p:defaultTextStyle>
    <a:defPPr>
      <a:defRPr lang="en-US"/>
    </a:defPPr>
    <a:lvl1pPr algn="l" rtl="0" eaLnBrk="0" fontAlgn="base" hangingPunct="0">
      <a:spcBef>
        <a:spcPct val="0"/>
      </a:spcBef>
      <a:spcAft>
        <a:spcPct val="0"/>
      </a:spcAft>
      <a:defRPr sz="46000" kern="1200">
        <a:solidFill>
          <a:schemeClr val="tx1"/>
        </a:solidFill>
        <a:latin typeface="Arial" charset="0"/>
        <a:ea typeface="+mn-ea"/>
        <a:cs typeface="+mn-cs"/>
      </a:defRPr>
    </a:lvl1pPr>
    <a:lvl2pPr marL="2454275" indent="-1997075" algn="l" rtl="0" eaLnBrk="0" fontAlgn="base" hangingPunct="0">
      <a:spcBef>
        <a:spcPct val="0"/>
      </a:spcBef>
      <a:spcAft>
        <a:spcPct val="0"/>
      </a:spcAft>
      <a:defRPr sz="46000" kern="1200">
        <a:solidFill>
          <a:schemeClr val="tx1"/>
        </a:solidFill>
        <a:latin typeface="Arial" charset="0"/>
        <a:ea typeface="+mn-ea"/>
        <a:cs typeface="+mn-cs"/>
      </a:defRPr>
    </a:lvl2pPr>
    <a:lvl3pPr marL="4910138" indent="-3995738" algn="l" rtl="0" eaLnBrk="0" fontAlgn="base" hangingPunct="0">
      <a:spcBef>
        <a:spcPct val="0"/>
      </a:spcBef>
      <a:spcAft>
        <a:spcPct val="0"/>
      </a:spcAft>
      <a:defRPr sz="46000" kern="1200">
        <a:solidFill>
          <a:schemeClr val="tx1"/>
        </a:solidFill>
        <a:latin typeface="Arial" charset="0"/>
        <a:ea typeface="+mn-ea"/>
        <a:cs typeface="+mn-cs"/>
      </a:defRPr>
    </a:lvl3pPr>
    <a:lvl4pPr marL="7366000" indent="-5994400" algn="l" rtl="0" eaLnBrk="0" fontAlgn="base" hangingPunct="0">
      <a:spcBef>
        <a:spcPct val="0"/>
      </a:spcBef>
      <a:spcAft>
        <a:spcPct val="0"/>
      </a:spcAft>
      <a:defRPr sz="46000" kern="1200">
        <a:solidFill>
          <a:schemeClr val="tx1"/>
        </a:solidFill>
        <a:latin typeface="Arial" charset="0"/>
        <a:ea typeface="+mn-ea"/>
        <a:cs typeface="+mn-cs"/>
      </a:defRPr>
    </a:lvl4pPr>
    <a:lvl5pPr marL="9821863" indent="-7993063" algn="l" rtl="0" eaLnBrk="0" fontAlgn="base" hangingPunct="0">
      <a:spcBef>
        <a:spcPct val="0"/>
      </a:spcBef>
      <a:spcAft>
        <a:spcPct val="0"/>
      </a:spcAft>
      <a:defRPr sz="46000" kern="1200">
        <a:solidFill>
          <a:schemeClr val="tx1"/>
        </a:solidFill>
        <a:latin typeface="Arial" charset="0"/>
        <a:ea typeface="+mn-ea"/>
        <a:cs typeface="+mn-cs"/>
      </a:defRPr>
    </a:lvl5pPr>
    <a:lvl6pPr marL="2286000" algn="l" defTabSz="914400" rtl="0" eaLnBrk="1" latinLnBrk="0" hangingPunct="1">
      <a:defRPr sz="46000" kern="1200">
        <a:solidFill>
          <a:schemeClr val="tx1"/>
        </a:solidFill>
        <a:latin typeface="Arial" charset="0"/>
        <a:ea typeface="+mn-ea"/>
        <a:cs typeface="+mn-cs"/>
      </a:defRPr>
    </a:lvl6pPr>
    <a:lvl7pPr marL="2743200" algn="l" defTabSz="914400" rtl="0" eaLnBrk="1" latinLnBrk="0" hangingPunct="1">
      <a:defRPr sz="46000" kern="1200">
        <a:solidFill>
          <a:schemeClr val="tx1"/>
        </a:solidFill>
        <a:latin typeface="Arial" charset="0"/>
        <a:ea typeface="+mn-ea"/>
        <a:cs typeface="+mn-cs"/>
      </a:defRPr>
    </a:lvl7pPr>
    <a:lvl8pPr marL="3200400" algn="l" defTabSz="914400" rtl="0" eaLnBrk="1" latinLnBrk="0" hangingPunct="1">
      <a:defRPr sz="46000" kern="1200">
        <a:solidFill>
          <a:schemeClr val="tx1"/>
        </a:solidFill>
        <a:latin typeface="Arial" charset="0"/>
        <a:ea typeface="+mn-ea"/>
        <a:cs typeface="+mn-cs"/>
      </a:defRPr>
    </a:lvl8pPr>
    <a:lvl9pPr marL="3657600" algn="l" defTabSz="914400" rtl="0" eaLnBrk="1" latinLnBrk="0" hangingPunct="1">
      <a:defRPr sz="46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3300"/>
    <a:srgbClr val="0000FF"/>
    <a:srgbClr val="3366FF"/>
    <a:srgbClr val="000066"/>
    <a:srgbClr val="0099FF"/>
    <a:srgbClr val="0066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8678" autoAdjust="0"/>
  </p:normalViewPr>
  <p:slideViewPr>
    <p:cSldViewPr>
      <p:cViewPr>
        <p:scale>
          <a:sx n="20" d="100"/>
          <a:sy n="20" d="100"/>
        </p:scale>
        <p:origin x="-756" y="-72"/>
      </p:cViewPr>
      <p:guideLst>
        <p:guide orient="horz" pos="10949"/>
        <p:guide pos="16133"/>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2987039" y="6949439"/>
            <a:ext cx="43969230" cy="9265922"/>
          </a:xfrm>
          <a:ln>
            <a:noFill/>
          </a:ln>
        </p:spPr>
        <p:txBody>
          <a:bodyPr tIns="0" rIns="98232">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304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2987040" y="16357928"/>
            <a:ext cx="43986299" cy="8879837"/>
          </a:xfrm>
        </p:spPr>
        <p:txBody>
          <a:bodyPr lIns="0" rIns="98232"/>
          <a:lstStyle>
            <a:lvl1pPr marL="0" marR="245575" indent="0" algn="r">
              <a:buNone/>
              <a:defRPr>
                <a:solidFill>
                  <a:schemeClr val="tx1"/>
                </a:solidFill>
              </a:defRPr>
            </a:lvl1pPr>
            <a:lvl2pPr marL="2455754" indent="0" algn="ctr">
              <a:buNone/>
            </a:lvl2pPr>
            <a:lvl3pPr marL="4911507" indent="0" algn="ctr">
              <a:buNone/>
            </a:lvl3pPr>
            <a:lvl4pPr marL="7367261" indent="0" algn="ctr">
              <a:buNone/>
            </a:lvl4pPr>
            <a:lvl5pPr marL="9823014" indent="0" algn="ctr">
              <a:buNone/>
            </a:lvl5pPr>
            <a:lvl6pPr marL="12278768" indent="0" algn="ctr">
              <a:buNone/>
            </a:lvl6pPr>
            <a:lvl7pPr marL="14734521" indent="0" algn="ctr">
              <a:buNone/>
            </a:lvl7pPr>
            <a:lvl8pPr marL="17190265" indent="0" algn="ctr">
              <a:buNone/>
            </a:lvl8pPr>
            <a:lvl9pPr marL="19646019"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50AB5098-9F3D-45BE-9AAB-BF4850EF656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E1473FD-72D1-4034-B6B2-9AFD390DB1A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35" y="4632966"/>
            <a:ext cx="11521444" cy="26406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6" y="4632966"/>
            <a:ext cx="33710877" cy="26406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AAD5E20-18FC-4EAF-A222-2A121C7A842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9380B2A-EBFD-4F98-8A7A-035170B5D24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69975" y="6671460"/>
            <a:ext cx="43525437" cy="6903108"/>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304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2969975" y="13703641"/>
            <a:ext cx="43525437" cy="7649210"/>
          </a:xfrm>
        </p:spPr>
        <p:txBody>
          <a:bodyPr lIns="245575" rIns="245575"/>
          <a:lstStyle>
            <a:lvl1pPr marL="0" indent="0">
              <a:buNone/>
              <a:defRPr sz="11700">
                <a:solidFill>
                  <a:schemeClr val="tx1"/>
                </a:solidFill>
              </a:defRPr>
            </a:lvl1pPr>
            <a:lvl2pPr>
              <a:buNone/>
              <a:defRPr sz="9800">
                <a:solidFill>
                  <a:schemeClr val="tx1">
                    <a:tint val="75000"/>
                  </a:schemeClr>
                </a:solidFill>
              </a:defRPr>
            </a:lvl2pPr>
            <a:lvl3pPr>
              <a:buNone/>
              <a:defRPr sz="8800">
                <a:solidFill>
                  <a:schemeClr val="tx1">
                    <a:tint val="75000"/>
                  </a:schemeClr>
                </a:solidFill>
              </a:defRPr>
            </a:lvl3pPr>
            <a:lvl4pPr>
              <a:buNone/>
              <a:defRPr sz="7800">
                <a:solidFill>
                  <a:schemeClr val="tx1">
                    <a:tint val="75000"/>
                  </a:schemeClr>
                </a:solidFill>
              </a:defRPr>
            </a:lvl4pPr>
            <a:lvl5pPr>
              <a:buNone/>
              <a:defRPr sz="78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A4AC4A-B15A-4EBD-81C5-F6F68F40F03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321" y="3567389"/>
            <a:ext cx="46085758" cy="5791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1" y="9728434"/>
            <a:ext cx="22616156" cy="22469854"/>
          </a:xfrm>
        </p:spPr>
        <p:txBody>
          <a:bodyPr/>
          <a:lstStyle>
            <a:lvl1pPr>
              <a:defRPr sz="13700"/>
            </a:lvl1pPr>
            <a:lvl2pPr>
              <a:defRPr sz="12700"/>
            </a:lvl2pPr>
            <a:lvl3pPr>
              <a:defRPr sz="10800"/>
            </a:lvl3pPr>
            <a:lvl4pPr>
              <a:defRPr sz="9800"/>
            </a:lvl4pPr>
            <a:lvl5pPr>
              <a:defRPr sz="9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3" y="9728434"/>
            <a:ext cx="22616156" cy="22469854"/>
          </a:xfrm>
        </p:spPr>
        <p:txBody>
          <a:bodyPr/>
          <a:lstStyle>
            <a:lvl1pPr>
              <a:defRPr sz="13700"/>
            </a:lvl1pPr>
            <a:lvl2pPr>
              <a:defRPr sz="12700"/>
            </a:lvl2pPr>
            <a:lvl3pPr>
              <a:defRPr sz="10800"/>
            </a:lvl3pPr>
            <a:lvl4pPr>
              <a:defRPr sz="9800"/>
            </a:lvl4pPr>
            <a:lvl5pPr>
              <a:defRPr sz="9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E954503-5014-41CA-BCD5-9582004F38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1" y="3567389"/>
            <a:ext cx="46085758" cy="5791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9399920"/>
            <a:ext cx="22625057" cy="3340714"/>
          </a:xfrm>
        </p:spPr>
        <p:txBody>
          <a:bodyPr lIns="245575" tIns="0" rIns="245575" bIns="0" anchor="ctr">
            <a:noAutofit/>
          </a:bodyPr>
          <a:lstStyle>
            <a:lvl1pPr marL="0" indent="0">
              <a:buNone/>
              <a:defRPr sz="12700" b="1" cap="none" baseline="0">
                <a:solidFill>
                  <a:schemeClr val="tx2"/>
                </a:solidFill>
                <a:effectLst/>
              </a:defRPr>
            </a:lvl1pPr>
            <a:lvl2pPr>
              <a:buNone/>
              <a:defRPr sz="10800" b="1"/>
            </a:lvl2pPr>
            <a:lvl3pPr>
              <a:buNone/>
              <a:defRPr sz="9800" b="1"/>
            </a:lvl3pPr>
            <a:lvl4pPr>
              <a:buNone/>
              <a:defRPr sz="8800" b="1"/>
            </a:lvl4pPr>
            <a:lvl5pPr>
              <a:buNone/>
              <a:defRPr sz="8800" b="1"/>
            </a:lvl5pPr>
          </a:lstStyle>
          <a:p>
            <a:pPr lvl="0"/>
            <a:r>
              <a:rPr lang="en-US" smtClean="0"/>
              <a:t>Click to edit Master text styles</a:t>
            </a:r>
          </a:p>
        </p:txBody>
      </p:sp>
      <p:sp>
        <p:nvSpPr>
          <p:cNvPr id="4" name="Text Placeholder 3"/>
          <p:cNvSpPr>
            <a:spLocks noGrp="1"/>
          </p:cNvSpPr>
          <p:nvPr>
            <p:ph type="body" sz="half" idx="3"/>
          </p:nvPr>
        </p:nvSpPr>
        <p:spPr>
          <a:xfrm>
            <a:off x="26012149" y="9422783"/>
            <a:ext cx="22633939" cy="3317866"/>
          </a:xfrm>
        </p:spPr>
        <p:txBody>
          <a:bodyPr lIns="245575" tIns="0" rIns="245575" bIns="0" anchor="ctr"/>
          <a:lstStyle>
            <a:lvl1pPr marL="0" indent="0">
              <a:buNone/>
              <a:defRPr sz="12700" b="1" cap="none" baseline="0">
                <a:solidFill>
                  <a:schemeClr val="tx2"/>
                </a:solidFill>
                <a:effectLst/>
              </a:defRPr>
            </a:lvl1pPr>
            <a:lvl2pPr>
              <a:buNone/>
              <a:defRPr sz="10800" b="1"/>
            </a:lvl2pPr>
            <a:lvl3pPr>
              <a:buNone/>
              <a:defRPr sz="9800" b="1"/>
            </a:lvl3pPr>
            <a:lvl4pPr>
              <a:buNone/>
              <a:defRPr sz="8800" b="1"/>
            </a:lvl4pPr>
            <a:lvl5pPr>
              <a:buNone/>
              <a:defRPr sz="8800" b="1"/>
            </a:lvl5pPr>
          </a:lstStyle>
          <a:p>
            <a:pPr lvl="0"/>
            <a:r>
              <a:rPr lang="en-US" smtClean="0"/>
              <a:t>Click to edit Master text styles</a:t>
            </a:r>
          </a:p>
        </p:txBody>
      </p:sp>
      <p:sp>
        <p:nvSpPr>
          <p:cNvPr id="5" name="Content Placeholder 4"/>
          <p:cNvSpPr>
            <a:spLocks noGrp="1"/>
          </p:cNvSpPr>
          <p:nvPr>
            <p:ph sz="quarter" idx="2"/>
          </p:nvPr>
        </p:nvSpPr>
        <p:spPr>
          <a:xfrm>
            <a:off x="2560321" y="12740649"/>
            <a:ext cx="22625057" cy="19484987"/>
          </a:xfrm>
        </p:spPr>
        <p:txBody>
          <a:bodyPr tIns="0"/>
          <a:lstStyle>
            <a:lvl1pPr>
              <a:defRPr sz="11700"/>
            </a:lvl1pPr>
            <a:lvl2pPr>
              <a:defRPr sz="10800"/>
            </a:lvl2pPr>
            <a:lvl3pPr>
              <a:defRPr sz="9800"/>
            </a:lvl3pPr>
            <a:lvl4pPr>
              <a:defRPr sz="8800"/>
            </a:lvl4pPr>
            <a:lvl5pPr>
              <a:defRPr sz="8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6012149" y="12740649"/>
            <a:ext cx="22633939" cy="19484987"/>
          </a:xfrm>
        </p:spPr>
        <p:txBody>
          <a:bodyPr tIns="0"/>
          <a:lstStyle>
            <a:lvl1pPr>
              <a:defRPr sz="11700"/>
            </a:lvl1pPr>
            <a:lvl2pPr>
              <a:defRPr sz="10800"/>
            </a:lvl2pPr>
            <a:lvl3pPr>
              <a:defRPr sz="9800"/>
            </a:lvl3pPr>
            <a:lvl4pPr>
              <a:defRPr sz="8800"/>
            </a:lvl4pPr>
            <a:lvl5pPr>
              <a:defRPr sz="8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5298E49-3D95-4D4D-9C26-D07B1CBA6AC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326" y="3567389"/>
            <a:ext cx="46512481" cy="57912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64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03DDD91-6C98-4D8F-B126-5BEDE52741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A9C3059-FAE8-47D3-B4E5-5C4F96A891B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6" y="2606052"/>
            <a:ext cx="15361916" cy="5887721"/>
          </a:xfrm>
        </p:spPr>
        <p:txBody>
          <a:bodyPr>
            <a:noAutofit/>
          </a:bodyPr>
          <a:lstStyle>
            <a:lvl1pPr algn="l" rtl="0">
              <a:spcBef>
                <a:spcPct val="0"/>
              </a:spcBef>
              <a:buNone/>
              <a:defRPr sz="137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3840486" y="8493763"/>
            <a:ext cx="15361916" cy="23164800"/>
          </a:xfrm>
        </p:spPr>
        <p:txBody>
          <a:bodyPr lIns="98232" rIns="98232"/>
          <a:lstStyle>
            <a:lvl1pPr marL="0" indent="0" algn="l">
              <a:buNone/>
              <a:defRPr sz="7800"/>
            </a:lvl1pPr>
            <a:lvl2pPr indent="0" algn="l">
              <a:buNone/>
              <a:defRPr sz="6900"/>
            </a:lvl2pPr>
            <a:lvl3pPr indent="0" algn="l">
              <a:buNone/>
              <a:defRPr sz="4900"/>
            </a:lvl3pPr>
            <a:lvl4pPr indent="0" algn="l">
              <a:buNone/>
              <a:defRPr sz="4900"/>
            </a:lvl4pPr>
            <a:lvl5pPr indent="0" algn="l">
              <a:buNone/>
              <a:defRPr sz="4900"/>
            </a:lvl5pPr>
          </a:lstStyle>
          <a:p>
            <a:pPr lvl="0"/>
            <a:r>
              <a:rPr lang="en-US" smtClean="0"/>
              <a:t>Click to edit Master text styles</a:t>
            </a:r>
          </a:p>
        </p:txBody>
      </p:sp>
      <p:sp>
        <p:nvSpPr>
          <p:cNvPr id="4" name="Content Placeholder 3"/>
          <p:cNvSpPr>
            <a:spLocks noGrp="1"/>
          </p:cNvSpPr>
          <p:nvPr>
            <p:ph sz="half" idx="1"/>
          </p:nvPr>
        </p:nvSpPr>
        <p:spPr>
          <a:xfrm>
            <a:off x="20020282" y="8493763"/>
            <a:ext cx="28625802" cy="23164800"/>
          </a:xfrm>
        </p:spPr>
        <p:txBody>
          <a:bodyPr tIns="0"/>
          <a:lstStyle>
            <a:lvl1pPr>
              <a:defRPr sz="14700"/>
            </a:lvl1pPr>
            <a:lvl2pPr>
              <a:defRPr sz="13700"/>
            </a:lvl2pPr>
            <a:lvl3pPr>
              <a:defRPr sz="12700"/>
            </a:lvl3pPr>
            <a:lvl4pPr>
              <a:defRPr sz="10800"/>
            </a:lvl4pPr>
            <a:lvl5pPr>
              <a:defRPr sz="9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542A88A-F097-42C4-9B97-B6C33394434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17732375" y="5616575"/>
            <a:ext cx="29443363" cy="20848638"/>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491151" tIns="245575" rIns="491151" bIns="245575" anchor="ctr"/>
          <a:lstStyle/>
          <a:p>
            <a:pPr algn="ctr" eaLnBrk="1" hangingPunct="1">
              <a:defRPr/>
            </a:pPr>
            <a:endParaRPr lang="en-US"/>
          </a:p>
        </p:txBody>
      </p:sp>
      <p:sp>
        <p:nvSpPr>
          <p:cNvPr id="6" name="Right Triangle 5"/>
          <p:cNvSpPr/>
          <p:nvPr/>
        </p:nvSpPr>
        <p:spPr>
          <a:xfrm rot="420000" flipV="1">
            <a:off x="44816713" y="27158950"/>
            <a:ext cx="877887" cy="78422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491151" tIns="245575" rIns="491151" bIns="245575" anchor="ctr"/>
          <a:lstStyle/>
          <a:p>
            <a:pPr algn="ctr" eaLnBrk="1" hangingPunct="1">
              <a:defRPr/>
            </a:pPr>
            <a:endParaRPr lang="en-US"/>
          </a:p>
        </p:txBody>
      </p:sp>
      <p:sp>
        <p:nvSpPr>
          <p:cNvPr id="7" name="Freeform 6"/>
          <p:cNvSpPr>
            <a:spLocks/>
          </p:cNvSpPr>
          <p:nvPr/>
        </p:nvSpPr>
        <p:spPr bwMode="auto">
          <a:xfrm flipV="1">
            <a:off x="-58738" y="29468763"/>
            <a:ext cx="51323876" cy="527843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491151" tIns="245575" rIns="491151" bIns="245575"/>
          <a:lstStyle/>
          <a:p>
            <a:pPr eaLnBrk="1" hangingPunct="1">
              <a:defRPr/>
            </a:pPr>
            <a:endParaRPr lang="en-US">
              <a:latin typeface="+mn-lt"/>
            </a:endParaRPr>
          </a:p>
        </p:txBody>
      </p:sp>
      <p:sp>
        <p:nvSpPr>
          <p:cNvPr id="8" name="Freeform 7"/>
          <p:cNvSpPr>
            <a:spLocks/>
          </p:cNvSpPr>
          <p:nvPr/>
        </p:nvSpPr>
        <p:spPr bwMode="auto">
          <a:xfrm flipV="1">
            <a:off x="24536400" y="31513463"/>
            <a:ext cx="26670000" cy="323373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491151" tIns="245575" rIns="491151" bIns="245575"/>
          <a:lstStyle/>
          <a:p>
            <a:pPr eaLnBrk="1" hangingPunct="1">
              <a:defRPr/>
            </a:pPr>
            <a:endParaRPr lang="en-US">
              <a:latin typeface="+mn-lt"/>
            </a:endParaRPr>
          </a:p>
        </p:txBody>
      </p:sp>
      <p:sp>
        <p:nvSpPr>
          <p:cNvPr id="2" name="Title 1"/>
          <p:cNvSpPr>
            <a:spLocks noGrp="1"/>
          </p:cNvSpPr>
          <p:nvPr>
            <p:ph type="title"/>
          </p:nvPr>
        </p:nvSpPr>
        <p:spPr>
          <a:xfrm>
            <a:off x="3413763" y="5963459"/>
            <a:ext cx="12391951" cy="8018616"/>
          </a:xfrm>
        </p:spPr>
        <p:txBody>
          <a:bodyPr lIns="245575" rIns="245575" bIns="245575"/>
          <a:lstStyle>
            <a:lvl1pPr algn="l">
              <a:buNone/>
              <a:defRPr sz="108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3413763" y="14332509"/>
            <a:ext cx="12374881" cy="11041889"/>
          </a:xfrm>
        </p:spPr>
        <p:txBody>
          <a:bodyPr lIns="343807" rIns="245575"/>
          <a:lstStyle>
            <a:lvl1pPr marL="0" indent="0" algn="l">
              <a:spcBef>
                <a:spcPts val="1341"/>
              </a:spcBef>
              <a:buFontTx/>
              <a:buNone/>
              <a:defRPr sz="6900"/>
            </a:lvl1pPr>
            <a:lvl2pPr>
              <a:defRPr sz="6900"/>
            </a:lvl2pPr>
            <a:lvl3pPr>
              <a:defRPr sz="4900"/>
            </a:lvl3pPr>
            <a:lvl4pPr>
              <a:defRPr sz="4900"/>
            </a:lvl4pPr>
            <a:lvl5pPr>
              <a:defRPr sz="4900"/>
            </a:lvl5pPr>
          </a:lstStyle>
          <a:p>
            <a:pPr lvl="0"/>
            <a:r>
              <a:rPr lang="en-US" smtClean="0"/>
              <a:t>Click to edit Master text styles</a:t>
            </a:r>
          </a:p>
        </p:txBody>
      </p:sp>
      <p:sp>
        <p:nvSpPr>
          <p:cNvPr id="3" name="Picture Placeholder 2"/>
          <p:cNvSpPr>
            <a:spLocks noGrp="1"/>
          </p:cNvSpPr>
          <p:nvPr>
            <p:ph type="pic" idx="1"/>
          </p:nvPr>
        </p:nvSpPr>
        <p:spPr>
          <a:xfrm rot="420000">
            <a:off x="19520439" y="6077559"/>
            <a:ext cx="25859230" cy="19921727"/>
          </a:xfrm>
          <a:prstGeom prst="rect">
            <a:avLst/>
          </a:prstGeom>
          <a:solidFill>
            <a:schemeClr val="bg2"/>
          </a:solidFill>
          <a:ln w="3000" cap="rnd">
            <a:solidFill>
              <a:srgbClr val="C0C0C0"/>
            </a:solidFill>
            <a:round/>
          </a:ln>
          <a:effectLst/>
        </p:spPr>
        <p:txBody>
          <a:bodyPr>
            <a:normAutofit/>
          </a:bodyPr>
          <a:lstStyle>
            <a:lvl1pPr marL="0" indent="0">
              <a:buNone/>
              <a:defRPr sz="176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45232638" y="32207200"/>
            <a:ext cx="3413125" cy="1846263"/>
          </a:xfrm>
        </p:spPr>
        <p:txBody>
          <a:bodyPr/>
          <a:lstStyle>
            <a:lvl1pPr>
              <a:defRPr/>
            </a:lvl1pPr>
          </a:lstStyle>
          <a:p>
            <a:pPr>
              <a:defRPr/>
            </a:pPr>
            <a:fld id="{9EAF0489-4846-48AA-86B5-1BEC0DB22C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58738" y="-36513"/>
            <a:ext cx="51323876" cy="527843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491151" tIns="245575" rIns="491151" bIns="245575"/>
          <a:lstStyle/>
          <a:p>
            <a:pPr eaLnBrk="1" hangingPunct="1">
              <a:defRPr/>
            </a:pPr>
            <a:endParaRPr lang="en-US">
              <a:latin typeface="+mn-lt"/>
            </a:endParaRPr>
          </a:p>
        </p:txBody>
      </p:sp>
      <p:sp>
        <p:nvSpPr>
          <p:cNvPr id="8" name="Freeform 7"/>
          <p:cNvSpPr>
            <a:spLocks/>
          </p:cNvSpPr>
          <p:nvPr/>
        </p:nvSpPr>
        <p:spPr bwMode="auto">
          <a:xfrm>
            <a:off x="24536400" y="-36513"/>
            <a:ext cx="26670000" cy="323373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491151" tIns="245575" rIns="491151" bIns="245575"/>
          <a:lstStyle/>
          <a:p>
            <a:pPr eaLnBrk="1" hangingPunct="1">
              <a:defRPr/>
            </a:pPr>
            <a:endParaRPr lang="en-US">
              <a:latin typeface="+mn-lt"/>
            </a:endParaRPr>
          </a:p>
        </p:txBody>
      </p:sp>
      <p:sp>
        <p:nvSpPr>
          <p:cNvPr id="1028" name="Title Placeholder 8"/>
          <p:cNvSpPr>
            <a:spLocks noGrp="1"/>
          </p:cNvSpPr>
          <p:nvPr>
            <p:ph type="title"/>
          </p:nvPr>
        </p:nvSpPr>
        <p:spPr bwMode="auto">
          <a:xfrm>
            <a:off x="2560638" y="3565525"/>
            <a:ext cx="46085125" cy="5791200"/>
          </a:xfrm>
          <a:prstGeom prst="rect">
            <a:avLst/>
          </a:prstGeom>
          <a:noFill/>
          <a:ln w="9525">
            <a:noFill/>
            <a:miter lim="800000"/>
            <a:headEnd/>
            <a:tailEnd/>
          </a:ln>
        </p:spPr>
        <p:txBody>
          <a:bodyPr vert="horz" wrap="square" lIns="0" tIns="245575"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2560638" y="9809163"/>
            <a:ext cx="46085125" cy="22236112"/>
          </a:xfrm>
          <a:prstGeom prst="rect">
            <a:avLst/>
          </a:prstGeom>
          <a:noFill/>
          <a:ln w="9525">
            <a:noFill/>
            <a:miter lim="800000"/>
            <a:headEnd/>
            <a:tailEnd/>
          </a:ln>
        </p:spPr>
        <p:txBody>
          <a:bodyPr vert="horz" wrap="square" lIns="491151" tIns="245575" rIns="491151" bIns="24557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2560638" y="32207200"/>
            <a:ext cx="11947525" cy="1846263"/>
          </a:xfrm>
          <a:prstGeom prst="rect">
            <a:avLst/>
          </a:prstGeom>
        </p:spPr>
        <p:txBody>
          <a:bodyPr vert="horz" lIns="0" tIns="0" rIns="0" bIns="0" anchor="b"/>
          <a:lstStyle>
            <a:lvl1pPr algn="l" eaLnBrk="1" latinLnBrk="0" hangingPunct="1">
              <a:defRPr kumimoji="0" sz="6900">
                <a:solidFill>
                  <a:schemeClr val="tx2">
                    <a:shade val="90000"/>
                  </a:schemeClr>
                </a:solidFill>
                <a:latin typeface="Arial" charset="0"/>
              </a:defRPr>
            </a:lvl1pPr>
          </a:lstStyle>
          <a:p>
            <a:pPr>
              <a:defRPr/>
            </a:pPr>
            <a:endParaRPr lang="en-US"/>
          </a:p>
        </p:txBody>
      </p:sp>
      <p:sp>
        <p:nvSpPr>
          <p:cNvPr id="22" name="Footer Placeholder 21"/>
          <p:cNvSpPr>
            <a:spLocks noGrp="1"/>
          </p:cNvSpPr>
          <p:nvPr>
            <p:ph type="ftr" sz="quarter" idx="3"/>
          </p:nvPr>
        </p:nvSpPr>
        <p:spPr>
          <a:xfrm>
            <a:off x="14935200" y="32207200"/>
            <a:ext cx="18775363" cy="1846263"/>
          </a:xfrm>
          <a:prstGeom prst="rect">
            <a:avLst/>
          </a:prstGeom>
        </p:spPr>
        <p:txBody>
          <a:bodyPr vert="horz" lIns="0" tIns="0" rIns="0" bIns="0" anchor="b"/>
          <a:lstStyle>
            <a:lvl1pPr algn="l" eaLnBrk="1" latinLnBrk="0" hangingPunct="1">
              <a:defRPr kumimoji="0" sz="6900">
                <a:solidFill>
                  <a:schemeClr val="tx2">
                    <a:shade val="90000"/>
                  </a:schemeClr>
                </a:solidFill>
                <a:latin typeface="Arial" charset="0"/>
              </a:defRPr>
            </a:lvl1pPr>
          </a:lstStyle>
          <a:p>
            <a:pPr>
              <a:defRPr/>
            </a:pPr>
            <a:endParaRPr lang="en-US"/>
          </a:p>
        </p:txBody>
      </p:sp>
      <p:sp>
        <p:nvSpPr>
          <p:cNvPr id="18" name="Slide Number Placeholder 17"/>
          <p:cNvSpPr>
            <a:spLocks noGrp="1"/>
          </p:cNvSpPr>
          <p:nvPr>
            <p:ph type="sldNum" sz="quarter" idx="4"/>
          </p:nvPr>
        </p:nvSpPr>
        <p:spPr>
          <a:xfrm>
            <a:off x="44378563" y="32207200"/>
            <a:ext cx="4267200" cy="1846263"/>
          </a:xfrm>
          <a:prstGeom prst="rect">
            <a:avLst/>
          </a:prstGeom>
        </p:spPr>
        <p:txBody>
          <a:bodyPr vert="horz" lIns="0" tIns="0" rIns="0" bIns="0" anchor="b"/>
          <a:lstStyle>
            <a:lvl1pPr algn="r" eaLnBrk="1" latinLnBrk="0" hangingPunct="1">
              <a:defRPr kumimoji="0" sz="6900">
                <a:solidFill>
                  <a:schemeClr val="tx2">
                    <a:shade val="90000"/>
                  </a:schemeClr>
                </a:solidFill>
                <a:latin typeface="Arial" charset="0"/>
              </a:defRPr>
            </a:lvl1pPr>
          </a:lstStyle>
          <a:p>
            <a:pPr>
              <a:defRPr/>
            </a:pPr>
            <a:fld id="{EE54BE81-A1D2-4292-9632-DE5576C35655}" type="slidenum">
              <a:rPr lang="en-US"/>
              <a:pPr>
                <a:defRPr/>
              </a:pPr>
              <a:t>‹#›</a:t>
            </a:fld>
            <a:endParaRPr lang="en-US"/>
          </a:p>
        </p:txBody>
      </p:sp>
      <p:grpSp>
        <p:nvGrpSpPr>
          <p:cNvPr id="1033" name="Group 1"/>
          <p:cNvGrpSpPr>
            <a:grpSpLocks/>
          </p:cNvGrpSpPr>
          <p:nvPr/>
        </p:nvGrpSpPr>
        <p:grpSpPr bwMode="auto">
          <a:xfrm>
            <a:off x="-106363" y="1025525"/>
            <a:ext cx="51408013" cy="3287713"/>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78" r:id="rId1"/>
    <p:sldLayoutId id="2147483870" r:id="rId2"/>
    <p:sldLayoutId id="2147483879" r:id="rId3"/>
    <p:sldLayoutId id="2147483871" r:id="rId4"/>
    <p:sldLayoutId id="2147483872" r:id="rId5"/>
    <p:sldLayoutId id="2147483873" r:id="rId6"/>
    <p:sldLayoutId id="2147483874" r:id="rId7"/>
    <p:sldLayoutId id="2147483875" r:id="rId8"/>
    <p:sldLayoutId id="2147483880" r:id="rId9"/>
    <p:sldLayoutId id="2147483876" r:id="rId10"/>
    <p:sldLayoutId id="2147483877" r:id="rId11"/>
  </p:sldLayoutIdLst>
  <p:txStyles>
    <p:titleStyle>
      <a:lvl1pPr algn="l" rtl="0" eaLnBrk="0" fontAlgn="base" hangingPunct="0">
        <a:spcBef>
          <a:spcPct val="0"/>
        </a:spcBef>
        <a:spcAft>
          <a:spcPct val="0"/>
        </a:spcAft>
        <a:defRPr sz="26400" kern="1200">
          <a:solidFill>
            <a:schemeClr val="tx2"/>
          </a:solidFill>
          <a:latin typeface="+mj-lt"/>
          <a:ea typeface="+mj-ea"/>
          <a:cs typeface="+mj-cs"/>
        </a:defRPr>
      </a:lvl1pPr>
      <a:lvl2pPr algn="l" rtl="0" eaLnBrk="0" fontAlgn="base" hangingPunct="0">
        <a:spcBef>
          <a:spcPct val="0"/>
        </a:spcBef>
        <a:spcAft>
          <a:spcPct val="0"/>
        </a:spcAft>
        <a:defRPr sz="26400">
          <a:solidFill>
            <a:schemeClr val="tx2"/>
          </a:solidFill>
          <a:latin typeface="Calibri" pitchFamily="34" charset="0"/>
        </a:defRPr>
      </a:lvl2pPr>
      <a:lvl3pPr algn="l" rtl="0" eaLnBrk="0" fontAlgn="base" hangingPunct="0">
        <a:spcBef>
          <a:spcPct val="0"/>
        </a:spcBef>
        <a:spcAft>
          <a:spcPct val="0"/>
        </a:spcAft>
        <a:defRPr sz="26400">
          <a:solidFill>
            <a:schemeClr val="tx2"/>
          </a:solidFill>
          <a:latin typeface="Calibri" pitchFamily="34" charset="0"/>
        </a:defRPr>
      </a:lvl3pPr>
      <a:lvl4pPr algn="l" rtl="0" eaLnBrk="0" fontAlgn="base" hangingPunct="0">
        <a:spcBef>
          <a:spcPct val="0"/>
        </a:spcBef>
        <a:spcAft>
          <a:spcPct val="0"/>
        </a:spcAft>
        <a:defRPr sz="26400">
          <a:solidFill>
            <a:schemeClr val="tx2"/>
          </a:solidFill>
          <a:latin typeface="Calibri" pitchFamily="34" charset="0"/>
        </a:defRPr>
      </a:lvl4pPr>
      <a:lvl5pPr algn="l" rtl="0" eaLnBrk="0" fontAlgn="base" hangingPunct="0">
        <a:spcBef>
          <a:spcPct val="0"/>
        </a:spcBef>
        <a:spcAft>
          <a:spcPct val="0"/>
        </a:spcAft>
        <a:defRPr sz="26400">
          <a:solidFill>
            <a:schemeClr val="tx2"/>
          </a:solidFill>
          <a:latin typeface="Calibri" pitchFamily="34" charset="0"/>
        </a:defRPr>
      </a:lvl5pPr>
      <a:lvl6pPr marL="2455754" algn="l" rtl="0" fontAlgn="base">
        <a:spcBef>
          <a:spcPct val="0"/>
        </a:spcBef>
        <a:spcAft>
          <a:spcPct val="0"/>
        </a:spcAft>
        <a:defRPr sz="26400">
          <a:solidFill>
            <a:schemeClr val="tx2"/>
          </a:solidFill>
          <a:latin typeface="Calibri" pitchFamily="34" charset="0"/>
        </a:defRPr>
      </a:lvl6pPr>
      <a:lvl7pPr marL="4911507" algn="l" rtl="0" fontAlgn="base">
        <a:spcBef>
          <a:spcPct val="0"/>
        </a:spcBef>
        <a:spcAft>
          <a:spcPct val="0"/>
        </a:spcAft>
        <a:defRPr sz="26400">
          <a:solidFill>
            <a:schemeClr val="tx2"/>
          </a:solidFill>
          <a:latin typeface="Calibri" pitchFamily="34" charset="0"/>
        </a:defRPr>
      </a:lvl7pPr>
      <a:lvl8pPr marL="7367261" algn="l" rtl="0" fontAlgn="base">
        <a:spcBef>
          <a:spcPct val="0"/>
        </a:spcBef>
        <a:spcAft>
          <a:spcPct val="0"/>
        </a:spcAft>
        <a:defRPr sz="26400">
          <a:solidFill>
            <a:schemeClr val="tx2"/>
          </a:solidFill>
          <a:latin typeface="Calibri" pitchFamily="34" charset="0"/>
        </a:defRPr>
      </a:lvl8pPr>
      <a:lvl9pPr marL="9823014" algn="l" rtl="0" fontAlgn="base">
        <a:spcBef>
          <a:spcPct val="0"/>
        </a:spcBef>
        <a:spcAft>
          <a:spcPct val="0"/>
        </a:spcAft>
        <a:defRPr sz="26400">
          <a:solidFill>
            <a:schemeClr val="tx2"/>
          </a:solidFill>
          <a:latin typeface="Calibri" pitchFamily="34" charset="0"/>
        </a:defRPr>
      </a:lvl9pPr>
    </p:titleStyle>
    <p:bodyStyle>
      <a:lvl1pPr marL="1465263" indent="-1465263" algn="l" rtl="0" eaLnBrk="0" fontAlgn="base" hangingPunct="0">
        <a:spcBef>
          <a:spcPct val="20000"/>
        </a:spcBef>
        <a:spcAft>
          <a:spcPct val="0"/>
        </a:spcAft>
        <a:buClr>
          <a:srgbClr val="0BD0D9"/>
        </a:buClr>
        <a:buSzPct val="95000"/>
        <a:buFont typeface="Wingdings 2" pitchFamily="18" charset="2"/>
        <a:buChar char=""/>
        <a:defRPr sz="13700" kern="1200">
          <a:solidFill>
            <a:schemeClr val="tx1"/>
          </a:solidFill>
          <a:latin typeface="+mn-lt"/>
          <a:ea typeface="+mn-ea"/>
          <a:cs typeface="+mn-cs"/>
        </a:defRPr>
      </a:lvl1pPr>
      <a:lvl2pPr marL="3435350" indent="-1320800" algn="l" rtl="0" eaLnBrk="0" fontAlgn="base" hangingPunct="0">
        <a:spcBef>
          <a:spcPct val="20000"/>
        </a:spcBef>
        <a:spcAft>
          <a:spcPct val="0"/>
        </a:spcAft>
        <a:buClr>
          <a:schemeClr val="accent1"/>
        </a:buClr>
        <a:buSzPct val="85000"/>
        <a:buFont typeface="Wingdings 2" pitchFamily="18" charset="2"/>
        <a:buChar char=""/>
        <a:defRPr sz="12700" kern="1200">
          <a:solidFill>
            <a:schemeClr val="tx1"/>
          </a:solidFill>
          <a:latin typeface="+mn-lt"/>
          <a:ea typeface="+mn-ea"/>
          <a:cs typeface="+mn-cs"/>
        </a:defRPr>
      </a:lvl2pPr>
      <a:lvl3pPr marL="4910138" indent="-1320800" algn="l" rtl="0" eaLnBrk="0" fontAlgn="base" hangingPunct="0">
        <a:spcBef>
          <a:spcPct val="20000"/>
        </a:spcBef>
        <a:spcAft>
          <a:spcPct val="0"/>
        </a:spcAft>
        <a:buClr>
          <a:schemeClr val="accent2"/>
        </a:buClr>
        <a:buSzPct val="70000"/>
        <a:buFont typeface="Wingdings 2" pitchFamily="18" charset="2"/>
        <a:buChar char=""/>
        <a:defRPr sz="11700" kern="1200">
          <a:solidFill>
            <a:schemeClr val="tx1"/>
          </a:solidFill>
          <a:latin typeface="+mn-lt"/>
          <a:ea typeface="+mn-ea"/>
          <a:cs typeface="+mn-cs"/>
        </a:defRPr>
      </a:lvl3pPr>
      <a:lvl4pPr marL="6376988" indent="-1125538" algn="l" rtl="0" eaLnBrk="0" fontAlgn="base" hangingPunct="0">
        <a:spcBef>
          <a:spcPct val="20000"/>
        </a:spcBef>
        <a:spcAft>
          <a:spcPct val="0"/>
        </a:spcAft>
        <a:buClr>
          <a:srgbClr val="0BD0D9"/>
        </a:buClr>
        <a:buSzPct val="65000"/>
        <a:buFont typeface="Wingdings 2" pitchFamily="18" charset="2"/>
        <a:buChar char=""/>
        <a:defRPr sz="10800" kern="1200">
          <a:solidFill>
            <a:schemeClr val="tx1"/>
          </a:solidFill>
          <a:latin typeface="+mn-lt"/>
          <a:ea typeface="+mn-ea"/>
          <a:cs typeface="+mn-cs"/>
        </a:defRPr>
      </a:lvl4pPr>
      <a:lvl5pPr marL="7851775" indent="-1125538" algn="l" rtl="0" eaLnBrk="0" fontAlgn="base" hangingPunct="0">
        <a:spcBef>
          <a:spcPct val="20000"/>
        </a:spcBef>
        <a:spcAft>
          <a:spcPct val="0"/>
        </a:spcAft>
        <a:buClr>
          <a:srgbClr val="10CF9B"/>
        </a:buClr>
        <a:buSzPct val="65000"/>
        <a:buFont typeface="Wingdings 2" pitchFamily="18" charset="2"/>
        <a:buChar char=""/>
        <a:defRPr sz="10800" kern="1200">
          <a:solidFill>
            <a:schemeClr val="tx1"/>
          </a:solidFill>
          <a:latin typeface="+mn-lt"/>
          <a:ea typeface="+mn-ea"/>
          <a:cs typeface="+mn-cs"/>
        </a:defRPr>
      </a:lvl5pPr>
      <a:lvl6pPr marL="9331863" indent="-1129645" algn="l" rtl="0" eaLnBrk="1" latinLnBrk="0" hangingPunct="1">
        <a:spcBef>
          <a:spcPct val="20000"/>
        </a:spcBef>
        <a:buClr>
          <a:schemeClr val="accent5"/>
        </a:buClr>
        <a:buSzPct val="80000"/>
        <a:buFont typeface="Wingdings 2"/>
        <a:buChar char=""/>
        <a:defRPr kumimoji="0" sz="9800" kern="1200">
          <a:solidFill>
            <a:schemeClr val="tx1"/>
          </a:solidFill>
          <a:latin typeface="+mn-lt"/>
          <a:ea typeface="+mn-ea"/>
          <a:cs typeface="+mn-cs"/>
        </a:defRPr>
      </a:lvl6pPr>
      <a:lvl7pPr marL="10314165" indent="-982301" algn="l" rtl="0" eaLnBrk="1" latinLnBrk="0" hangingPunct="1">
        <a:spcBef>
          <a:spcPct val="20000"/>
        </a:spcBef>
        <a:buClr>
          <a:schemeClr val="accent6"/>
        </a:buClr>
        <a:buSzPct val="80000"/>
        <a:buFont typeface="Wingdings 2"/>
        <a:buChar char=""/>
        <a:defRPr kumimoji="0" sz="8800" kern="1200" baseline="0">
          <a:solidFill>
            <a:schemeClr val="tx1"/>
          </a:solidFill>
          <a:latin typeface="+mn-lt"/>
          <a:ea typeface="+mn-ea"/>
          <a:cs typeface="+mn-cs"/>
        </a:defRPr>
      </a:lvl7pPr>
      <a:lvl8pPr marL="11787617" indent="-982301" algn="l" rtl="0" eaLnBrk="1" latinLnBrk="0" hangingPunct="1">
        <a:spcBef>
          <a:spcPct val="20000"/>
        </a:spcBef>
        <a:buClr>
          <a:schemeClr val="tx2"/>
        </a:buClr>
        <a:buChar char="•"/>
        <a:defRPr kumimoji="0" sz="8800" kern="1200">
          <a:solidFill>
            <a:schemeClr val="tx1"/>
          </a:solidFill>
          <a:latin typeface="+mn-lt"/>
          <a:ea typeface="+mn-ea"/>
          <a:cs typeface="+mn-cs"/>
        </a:defRPr>
      </a:lvl8pPr>
      <a:lvl9pPr marL="13261069" indent="-982301" algn="l" rtl="0" eaLnBrk="1" latinLnBrk="0" hangingPunct="1">
        <a:spcBef>
          <a:spcPct val="20000"/>
        </a:spcBef>
        <a:buClr>
          <a:schemeClr val="tx2"/>
        </a:buClr>
        <a:buFontTx/>
        <a:buChar char="•"/>
        <a:defRPr kumimoji="0" sz="7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455754" algn="l" rtl="0" eaLnBrk="1" latinLnBrk="0" hangingPunct="1">
        <a:defRPr kumimoji="0" kern="1200">
          <a:solidFill>
            <a:schemeClr val="tx1"/>
          </a:solidFill>
          <a:latin typeface="+mn-lt"/>
          <a:ea typeface="+mn-ea"/>
          <a:cs typeface="+mn-cs"/>
        </a:defRPr>
      </a:lvl2pPr>
      <a:lvl3pPr marL="4911507" algn="l" rtl="0" eaLnBrk="1" latinLnBrk="0" hangingPunct="1">
        <a:defRPr kumimoji="0" kern="1200">
          <a:solidFill>
            <a:schemeClr val="tx1"/>
          </a:solidFill>
          <a:latin typeface="+mn-lt"/>
          <a:ea typeface="+mn-ea"/>
          <a:cs typeface="+mn-cs"/>
        </a:defRPr>
      </a:lvl3pPr>
      <a:lvl4pPr marL="7367261" algn="l" rtl="0" eaLnBrk="1" latinLnBrk="0" hangingPunct="1">
        <a:defRPr kumimoji="0" kern="1200">
          <a:solidFill>
            <a:schemeClr val="tx1"/>
          </a:solidFill>
          <a:latin typeface="+mn-lt"/>
          <a:ea typeface="+mn-ea"/>
          <a:cs typeface="+mn-cs"/>
        </a:defRPr>
      </a:lvl4pPr>
      <a:lvl5pPr marL="9823014" algn="l" rtl="0" eaLnBrk="1" latinLnBrk="0" hangingPunct="1">
        <a:defRPr kumimoji="0" kern="1200">
          <a:solidFill>
            <a:schemeClr val="tx1"/>
          </a:solidFill>
          <a:latin typeface="+mn-lt"/>
          <a:ea typeface="+mn-ea"/>
          <a:cs typeface="+mn-cs"/>
        </a:defRPr>
      </a:lvl5pPr>
      <a:lvl6pPr marL="12278768" algn="l" rtl="0" eaLnBrk="1" latinLnBrk="0" hangingPunct="1">
        <a:defRPr kumimoji="0" kern="1200">
          <a:solidFill>
            <a:schemeClr val="tx1"/>
          </a:solidFill>
          <a:latin typeface="+mn-lt"/>
          <a:ea typeface="+mn-ea"/>
          <a:cs typeface="+mn-cs"/>
        </a:defRPr>
      </a:lvl6pPr>
      <a:lvl7pPr marL="14734521" algn="l" rtl="0" eaLnBrk="1" latinLnBrk="0" hangingPunct="1">
        <a:defRPr kumimoji="0" kern="1200">
          <a:solidFill>
            <a:schemeClr val="tx1"/>
          </a:solidFill>
          <a:latin typeface="+mn-lt"/>
          <a:ea typeface="+mn-ea"/>
          <a:cs typeface="+mn-cs"/>
        </a:defRPr>
      </a:lvl7pPr>
      <a:lvl8pPr marL="17190265" algn="l" rtl="0" eaLnBrk="1" latinLnBrk="0" hangingPunct="1">
        <a:defRPr kumimoji="0" kern="1200">
          <a:solidFill>
            <a:schemeClr val="tx1"/>
          </a:solidFill>
          <a:latin typeface="+mn-lt"/>
          <a:ea typeface="+mn-ea"/>
          <a:cs typeface="+mn-cs"/>
        </a:defRPr>
      </a:lvl8pPr>
      <a:lvl9pPr marL="1964601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5" Type="http://schemas.openxmlformats.org/officeDocument/2006/relationships/image" Target="../media/image15.jpe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a:gsLst>
            <a:gs pos="0">
              <a:schemeClr val="bg1">
                <a:lumMod val="11000"/>
                <a:lumOff val="89000"/>
              </a:schemeClr>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5123" name="Text Box 4"/>
          <p:cNvSpPr txBox="1">
            <a:spLocks noChangeArrowheads="1"/>
          </p:cNvSpPr>
          <p:nvPr/>
        </p:nvSpPr>
        <p:spPr bwMode="auto">
          <a:xfrm>
            <a:off x="4267200" y="2057400"/>
            <a:ext cx="46329600" cy="5573713"/>
          </a:xfrm>
          <a:prstGeom prst="rect">
            <a:avLst/>
          </a:prstGeom>
          <a:noFill/>
          <a:ln>
            <a:noFill/>
          </a:ln>
          <a:extLst>
            <a:ext uri="{909E8E84-426E-40DD-AFC4-6F175D3DCCD1}"/>
            <a:ext uri="{91240B29-F687-4F45-9708-019B960494DF}"/>
          </a:extLst>
        </p:spPr>
        <p:txBody>
          <a:bodyPr lIns="491043" tIns="245526" rIns="491043" bIns="245526">
            <a:spAutoFit/>
          </a:bodyPr>
          <a:lstStyle>
            <a:lvl1pPr>
              <a:defRPr sz="8500">
                <a:solidFill>
                  <a:schemeClr val="tx1"/>
                </a:solidFill>
                <a:latin typeface="Arial" pitchFamily="34" charset="0"/>
              </a:defRPr>
            </a:lvl1pPr>
            <a:lvl2pPr marL="742950" indent="-285750">
              <a:defRPr sz="8500">
                <a:solidFill>
                  <a:schemeClr val="tx1"/>
                </a:solidFill>
                <a:latin typeface="Arial" pitchFamily="34" charset="0"/>
              </a:defRPr>
            </a:lvl2pPr>
            <a:lvl3pPr marL="1143000" indent="-228600">
              <a:defRPr sz="8500">
                <a:solidFill>
                  <a:schemeClr val="tx1"/>
                </a:solidFill>
                <a:latin typeface="Arial" pitchFamily="34" charset="0"/>
              </a:defRPr>
            </a:lvl3pPr>
            <a:lvl4pPr marL="1600200" indent="-228600">
              <a:defRPr sz="8500">
                <a:solidFill>
                  <a:schemeClr val="tx1"/>
                </a:solidFill>
                <a:latin typeface="Arial" pitchFamily="34" charset="0"/>
              </a:defRPr>
            </a:lvl4pPr>
            <a:lvl5pPr marL="2057400" indent="-228600">
              <a:defRPr sz="8500">
                <a:solidFill>
                  <a:schemeClr val="tx1"/>
                </a:solidFill>
                <a:latin typeface="Arial" pitchFamily="34" charset="0"/>
              </a:defRPr>
            </a:lvl5pPr>
            <a:lvl6pPr marL="2514600" indent="-228600" eaLnBrk="0" fontAlgn="base" hangingPunct="0">
              <a:spcBef>
                <a:spcPct val="0"/>
              </a:spcBef>
              <a:spcAft>
                <a:spcPct val="0"/>
              </a:spcAft>
              <a:defRPr sz="8500">
                <a:solidFill>
                  <a:schemeClr val="tx1"/>
                </a:solidFill>
                <a:latin typeface="Arial" pitchFamily="34" charset="0"/>
              </a:defRPr>
            </a:lvl6pPr>
            <a:lvl7pPr marL="2971800" indent="-228600" eaLnBrk="0" fontAlgn="base" hangingPunct="0">
              <a:spcBef>
                <a:spcPct val="0"/>
              </a:spcBef>
              <a:spcAft>
                <a:spcPct val="0"/>
              </a:spcAft>
              <a:defRPr sz="8500">
                <a:solidFill>
                  <a:schemeClr val="tx1"/>
                </a:solidFill>
                <a:latin typeface="Arial" pitchFamily="34" charset="0"/>
              </a:defRPr>
            </a:lvl7pPr>
            <a:lvl8pPr marL="3429000" indent="-228600" eaLnBrk="0" fontAlgn="base" hangingPunct="0">
              <a:spcBef>
                <a:spcPct val="0"/>
              </a:spcBef>
              <a:spcAft>
                <a:spcPct val="0"/>
              </a:spcAft>
              <a:defRPr sz="8500">
                <a:solidFill>
                  <a:schemeClr val="tx1"/>
                </a:solidFill>
                <a:latin typeface="Arial" pitchFamily="34" charset="0"/>
              </a:defRPr>
            </a:lvl8pPr>
            <a:lvl9pPr marL="3886200" indent="-228600" eaLnBrk="0" fontAlgn="base" hangingPunct="0">
              <a:spcBef>
                <a:spcPct val="0"/>
              </a:spcBef>
              <a:spcAft>
                <a:spcPct val="0"/>
              </a:spcAft>
              <a:defRPr sz="8500">
                <a:solidFill>
                  <a:schemeClr val="tx1"/>
                </a:solidFill>
                <a:latin typeface="Arial" pitchFamily="34" charset="0"/>
              </a:defRPr>
            </a:lvl9pPr>
          </a:lstStyle>
          <a:p>
            <a:pPr algn="ctr">
              <a:defRPr/>
            </a:pPr>
            <a:r>
              <a:rPr lang="en-US" sz="9600" b="1" dirty="0" smtClean="0"/>
              <a:t>Protective Mechanism of </a:t>
            </a:r>
            <a:r>
              <a:rPr lang="en-US" sz="9600" b="1" dirty="0" err="1" smtClean="0"/>
              <a:t>Sulindac</a:t>
            </a:r>
            <a:r>
              <a:rPr lang="en-US" sz="9600" b="1" dirty="0" smtClean="0"/>
              <a:t> Against Animal Model of Ischemic Stroke.</a:t>
            </a:r>
            <a:endParaRPr lang="en-US" sz="9600" dirty="0" smtClean="0"/>
          </a:p>
          <a:p>
            <a:pPr algn="ctr" eaLnBrk="1" hangingPunct="1">
              <a:defRPr/>
            </a:pPr>
            <a:endParaRPr lang="en-US" sz="11700" b="1" dirty="0" smtClean="0">
              <a:latin typeface="+mj-lt"/>
            </a:endParaRPr>
          </a:p>
          <a:p>
            <a:pPr algn="ctr" eaLnBrk="1" hangingPunct="1">
              <a:defRPr/>
            </a:pPr>
            <a:endParaRPr lang="en-US" sz="11700" b="1" dirty="0" smtClean="0">
              <a:solidFill>
                <a:srgbClr val="0033CC"/>
              </a:solidFill>
              <a:latin typeface="+mj-lt"/>
            </a:endParaRPr>
          </a:p>
        </p:txBody>
      </p:sp>
      <p:sp>
        <p:nvSpPr>
          <p:cNvPr id="2" name="Text Box 7"/>
          <p:cNvSpPr txBox="1">
            <a:spLocks noChangeArrowheads="1"/>
          </p:cNvSpPr>
          <p:nvPr/>
        </p:nvSpPr>
        <p:spPr bwMode="auto">
          <a:xfrm>
            <a:off x="7924800" y="3744913"/>
            <a:ext cx="39974838" cy="1973262"/>
          </a:xfrm>
          <a:prstGeom prst="rect">
            <a:avLst/>
          </a:prstGeom>
          <a:noFill/>
          <a:ln w="9525">
            <a:noFill/>
            <a:miter lim="800000"/>
            <a:headEnd/>
            <a:tailEnd/>
          </a:ln>
        </p:spPr>
        <p:txBody>
          <a:bodyPr lIns="491043" tIns="245526" rIns="491043" bIns="245526">
            <a:spAutoFit/>
          </a:bodyPr>
          <a:lstStyle/>
          <a:p>
            <a:r>
              <a:rPr lang="en-US" sz="4800"/>
              <a:t>Jigar Modi¹,³</a:t>
            </a:r>
            <a:r>
              <a:rPr lang="en-US" sz="4800" b="1"/>
              <a:t>, </a:t>
            </a:r>
            <a:r>
              <a:rPr lang="en-US" sz="4800"/>
              <a:t>Payam M. Gharibani¹, Zhiyuan Ma¹, Rui Tao¹, Janet Menzie², Howard Prentice¹,³ and  Jang Yen Wu¹,³</a:t>
            </a:r>
          </a:p>
          <a:p>
            <a:r>
              <a:rPr lang="en-US" sz="4800"/>
              <a:t>¹ College of Medicine, FAU; ²Program in Integrative Biology, FAU; ³Centre of Complex Systems and Brain Sciences, FAU.</a:t>
            </a:r>
            <a:endParaRPr lang="en-US" sz="4800" i="1"/>
          </a:p>
        </p:txBody>
      </p:sp>
      <p:sp>
        <p:nvSpPr>
          <p:cNvPr id="5124" name="Text Box 17"/>
          <p:cNvSpPr txBox="1">
            <a:spLocks noChangeArrowheads="1"/>
          </p:cNvSpPr>
          <p:nvPr/>
        </p:nvSpPr>
        <p:spPr bwMode="auto">
          <a:xfrm>
            <a:off x="914400" y="12115800"/>
            <a:ext cx="17921288" cy="11744325"/>
          </a:xfrm>
          <a:prstGeom prst="rect">
            <a:avLst/>
          </a:prstGeom>
          <a:noFill/>
          <a:ln w="9525">
            <a:noFill/>
            <a:miter lim="800000"/>
            <a:headEnd/>
            <a:tailEnd/>
          </a:ln>
        </p:spPr>
        <p:txBody>
          <a:bodyPr lIns="491043" tIns="245526" rIns="491043" bIns="245526">
            <a:spAutoFit/>
          </a:bodyPr>
          <a:lstStyle/>
          <a:p>
            <a:pPr algn="just" eaLnBrk="1" hangingPunct="1"/>
            <a:r>
              <a:rPr lang="en-US" sz="4900" b="1" u="sng"/>
              <a:t>Materials &amp; Methods  </a:t>
            </a:r>
            <a:endParaRPr lang="en-US" sz="4900"/>
          </a:p>
          <a:p>
            <a:pPr algn="just" eaLnBrk="1" hangingPunct="1"/>
            <a:r>
              <a:rPr lang="en-US" sz="4000"/>
              <a:t>We established an animal model of stroke according to established procedures. Briefly,  male Sprague-Dawley rats weighing 250 to 300 g were used in this study. Animals were anesthetized with intraperitoneal injection of Ketamine and Xylazine. In all experiments, body temperature was monitored and maintained at 36.8°C to 37.0°C using a thermometer coupled with an electric heating pad and rectal probe. Focal cerebral ischemia was induced by occlusion of the left middle cerebral artery by a 4-0 nylon monofilament for 2 hours (Fig 2). Cortical blood</a:t>
            </a:r>
            <a:r>
              <a:rPr lang="en-US" sz="4000" baseline="30000"/>
              <a:t> </a:t>
            </a:r>
            <a:r>
              <a:rPr lang="en-US" sz="4000"/>
              <a:t>flow was continuously monitored by a laser-Doppler Flowmetry</a:t>
            </a:r>
            <a:r>
              <a:rPr lang="en-US" sz="4000" baseline="30000"/>
              <a:t> </a:t>
            </a:r>
            <a:r>
              <a:rPr lang="en-US" sz="4000"/>
              <a:t>(LDF). Sulindac was administered subcutaneously (0.2 mg/kg) for 3 &amp; 11 days with the first two injection occurring 2 days before surgery. 3 &amp; 11 days after stroke onset, animals were sacrificed and infarct size in the left hemisphere was measured by 2, 3, 5-triphenyltetrazolium chloride (TTC) staining. Western Blotting on the core and the penumbra tissue of both hemispheres (Fig 2) was employed for analysis of the expression of key proteins involved in apoptosis (Bcl-2) two heat shock proteins (HSP27, HSP70), GRP78 and AKT.</a:t>
            </a:r>
            <a:endParaRPr lang="en-US" sz="4000" b="1">
              <a:solidFill>
                <a:srgbClr val="0000FF"/>
              </a:solidFill>
              <a:latin typeface="Times New Roman" pitchFamily="18" charset="0"/>
              <a:cs typeface="Times New Roman" pitchFamily="18" charset="0"/>
            </a:endParaRPr>
          </a:p>
        </p:txBody>
      </p:sp>
      <p:sp>
        <p:nvSpPr>
          <p:cNvPr id="5125" name="Text Box 21"/>
          <p:cNvSpPr txBox="1">
            <a:spLocks noChangeArrowheads="1"/>
          </p:cNvSpPr>
          <p:nvPr/>
        </p:nvSpPr>
        <p:spPr bwMode="auto">
          <a:xfrm>
            <a:off x="838200" y="25330150"/>
            <a:ext cx="18207038" cy="5559425"/>
          </a:xfrm>
          <a:prstGeom prst="rect">
            <a:avLst/>
          </a:prstGeom>
          <a:noFill/>
          <a:ln w="9525">
            <a:noFill/>
            <a:miter lim="800000"/>
            <a:headEnd/>
            <a:tailEnd/>
          </a:ln>
        </p:spPr>
        <p:txBody>
          <a:bodyPr lIns="491043" tIns="245526" rIns="491043" bIns="245526">
            <a:spAutoFit/>
          </a:bodyPr>
          <a:lstStyle/>
          <a:p>
            <a:pPr eaLnBrk="1" hangingPunct="1"/>
            <a:r>
              <a:rPr lang="en-US" sz="4900" b="1" u="sng"/>
              <a:t>Results</a:t>
            </a:r>
            <a:endParaRPr lang="en-US" sz="4900" b="1" i="1"/>
          </a:p>
          <a:p>
            <a:pPr algn="just" eaLnBrk="1" hangingPunct="1"/>
            <a:r>
              <a:rPr lang="en-US" sz="4000"/>
              <a:t>TTC analysis of brain slices indicated a decrease in infarct size in sulindac treated animals at 4 mm, 6 mm and 8 mm from the anterior pole. The western results indicated that sulindac induced Hsp 27 protein expression in ischemic penumbra and core on Day 3 &amp; 11. Hsp 27 is a marker of cell stress and plays an important role as a molecular chaperone. There were also significant increases in the protective molecules Akt and Bcl-2 in</a:t>
            </a:r>
          </a:p>
          <a:p>
            <a:pPr algn="just" eaLnBrk="1" hangingPunct="1"/>
            <a:r>
              <a:rPr lang="en-US" sz="4000"/>
              <a:t>ischemic penumbra and core. </a:t>
            </a:r>
            <a:endParaRPr lang="en-US" sz="4000" b="1">
              <a:solidFill>
                <a:srgbClr val="0033CC"/>
              </a:solidFill>
              <a:latin typeface="Times New Roman" pitchFamily="18" charset="0"/>
              <a:cs typeface="Times New Roman" pitchFamily="18" charset="0"/>
            </a:endParaRPr>
          </a:p>
        </p:txBody>
      </p:sp>
      <p:sp>
        <p:nvSpPr>
          <p:cNvPr id="5126" name="Text Box 80"/>
          <p:cNvSpPr txBox="1">
            <a:spLocks noChangeArrowheads="1"/>
          </p:cNvSpPr>
          <p:nvPr/>
        </p:nvSpPr>
        <p:spPr bwMode="auto">
          <a:xfrm>
            <a:off x="41605200" y="21488400"/>
            <a:ext cx="9104313" cy="7389813"/>
          </a:xfrm>
          <a:prstGeom prst="rect">
            <a:avLst/>
          </a:prstGeom>
          <a:noFill/>
          <a:ln w="9525">
            <a:noFill/>
            <a:miter lim="800000"/>
            <a:headEnd/>
            <a:tailEnd/>
          </a:ln>
        </p:spPr>
        <p:txBody>
          <a:bodyPr lIns="491043" tIns="245526" rIns="491043" bIns="245526">
            <a:spAutoFit/>
          </a:bodyPr>
          <a:lstStyle/>
          <a:p>
            <a:pPr eaLnBrk="1" hangingPunct="1"/>
            <a:r>
              <a:rPr lang="en-US" sz="4900" b="1" u="sng"/>
              <a:t>Conclusion</a:t>
            </a:r>
            <a:endParaRPr lang="en-US" sz="4900" b="1" i="1"/>
          </a:p>
          <a:p>
            <a:r>
              <a:rPr lang="en-US" sz="4000" b="1" i="1">
                <a:solidFill>
                  <a:srgbClr val="0033CC"/>
                </a:solidFill>
                <a:latin typeface="Times New Roman" pitchFamily="18" charset="0"/>
                <a:cs typeface="Times New Roman" pitchFamily="18" charset="0"/>
              </a:rPr>
              <a:t>    </a:t>
            </a:r>
            <a:r>
              <a:rPr lang="en-US" sz="4000"/>
              <a:t>Our data on the MCAO model indicate that administration of sulindac results in decreased infarct size and the analyses points to a role for the molecular chaperone Hsp27, the pro-survival kinase Akt and the anti-apoptotic component Bcl-2 in mediating these protective effects. </a:t>
            </a:r>
          </a:p>
          <a:p>
            <a:endParaRPr lang="en-US" sz="3900"/>
          </a:p>
        </p:txBody>
      </p:sp>
      <p:sp>
        <p:nvSpPr>
          <p:cNvPr id="5127" name="Text Box 82"/>
          <p:cNvSpPr txBox="1">
            <a:spLocks noChangeArrowheads="1"/>
          </p:cNvSpPr>
          <p:nvPr/>
        </p:nvSpPr>
        <p:spPr bwMode="auto">
          <a:xfrm>
            <a:off x="981075" y="6227763"/>
            <a:ext cx="18207038" cy="6743700"/>
          </a:xfrm>
          <a:prstGeom prst="rect">
            <a:avLst/>
          </a:prstGeom>
          <a:noFill/>
          <a:ln w="9525">
            <a:noFill/>
            <a:miter lim="800000"/>
            <a:headEnd/>
            <a:tailEnd/>
          </a:ln>
        </p:spPr>
        <p:txBody>
          <a:bodyPr lIns="491043" tIns="245526" rIns="491043" bIns="245526">
            <a:spAutoFit/>
          </a:bodyPr>
          <a:lstStyle/>
          <a:p>
            <a:r>
              <a:rPr lang="en-US" sz="4800" b="1" u="sng"/>
              <a:t>Background and Purpose – </a:t>
            </a:r>
          </a:p>
          <a:p>
            <a:pPr algn="just" eaLnBrk="1" hangingPunct="1"/>
            <a:r>
              <a:rPr lang="en-US" sz="4000"/>
              <a:t>There is a major need for effective treatments for stroke and at present both experimental and clinical interventions for this disease have only met with modest success. The present studied examined the hypothesis that Sulindac, an anti inflammatory drug (NSAID) treatment would prevent, attenuate or repair ischemia induced brain injury and reverse functional impairment in focal animal model of stroke.</a:t>
            </a:r>
          </a:p>
          <a:p>
            <a:pPr algn="just" eaLnBrk="1" hangingPunct="1"/>
            <a:r>
              <a:rPr lang="en-US" sz="4000"/>
              <a:t>.</a:t>
            </a:r>
          </a:p>
          <a:p>
            <a:pPr algn="just" eaLnBrk="1" hangingPunct="1"/>
            <a:endParaRPr lang="en-US" sz="3900"/>
          </a:p>
          <a:p>
            <a:pPr algn="just" eaLnBrk="1" hangingPunct="1"/>
            <a:r>
              <a:rPr lang="en-US" sz="3900"/>
              <a:t>   </a:t>
            </a:r>
            <a:endParaRPr lang="en-US" sz="2900" b="1">
              <a:solidFill>
                <a:srgbClr val="000066"/>
              </a:solidFill>
              <a:latin typeface="Times New Roman" pitchFamily="18" charset="0"/>
              <a:cs typeface="Times New Roman" pitchFamily="18" charset="0"/>
            </a:endParaRPr>
          </a:p>
        </p:txBody>
      </p:sp>
      <p:pic>
        <p:nvPicPr>
          <p:cNvPr id="5128" name="Picture 19" descr="C:\Users\PAYAM\Desktop\fau_logo2.jpg"/>
          <p:cNvPicPr>
            <a:picLocks noChangeAspect="1" noChangeArrowheads="1"/>
          </p:cNvPicPr>
          <p:nvPr/>
        </p:nvPicPr>
        <p:blipFill>
          <a:blip r:embed="rId2" cstate="print"/>
          <a:srcRect/>
          <a:stretch>
            <a:fillRect/>
          </a:stretch>
        </p:blipFill>
        <p:spPr bwMode="auto">
          <a:xfrm>
            <a:off x="71438" y="0"/>
            <a:ext cx="4230687" cy="3379788"/>
          </a:xfrm>
          <a:prstGeom prst="rect">
            <a:avLst/>
          </a:prstGeom>
          <a:noFill/>
          <a:ln w="9525">
            <a:noFill/>
            <a:miter lim="800000"/>
            <a:headEnd/>
            <a:tailEnd/>
          </a:ln>
        </p:spPr>
      </p:pic>
      <p:pic>
        <p:nvPicPr>
          <p:cNvPr id="5129" name="Picture 2" descr="C:\Users\PAYAM\Desktop\FAU data\Rat MCAO Schematic picture.jpg"/>
          <p:cNvPicPr>
            <a:picLocks noChangeAspect="1" noChangeArrowheads="1"/>
          </p:cNvPicPr>
          <p:nvPr/>
        </p:nvPicPr>
        <p:blipFill>
          <a:blip r:embed="rId3" cstate="print"/>
          <a:srcRect/>
          <a:stretch>
            <a:fillRect/>
          </a:stretch>
        </p:blipFill>
        <p:spPr bwMode="auto">
          <a:xfrm>
            <a:off x="20345400" y="17907000"/>
            <a:ext cx="5438775" cy="3429000"/>
          </a:xfrm>
          <a:prstGeom prst="rect">
            <a:avLst/>
          </a:prstGeom>
          <a:noFill/>
          <a:ln w="9525">
            <a:noFill/>
            <a:miter lim="800000"/>
            <a:headEnd/>
            <a:tailEnd/>
          </a:ln>
        </p:spPr>
      </p:pic>
      <p:pic>
        <p:nvPicPr>
          <p:cNvPr id="5130" name="Picture 3" descr="C:\Users\PAYAM\Desktop\imagesCARV52X6.jpg"/>
          <p:cNvPicPr>
            <a:picLocks noChangeAspect="1" noChangeArrowheads="1"/>
          </p:cNvPicPr>
          <p:nvPr/>
        </p:nvPicPr>
        <p:blipFill>
          <a:blip r:embed="rId4" cstate="print"/>
          <a:srcRect/>
          <a:stretch>
            <a:fillRect/>
          </a:stretch>
        </p:blipFill>
        <p:spPr bwMode="auto">
          <a:xfrm>
            <a:off x="24384000" y="17983200"/>
            <a:ext cx="3810000" cy="3403600"/>
          </a:xfrm>
          <a:prstGeom prst="rect">
            <a:avLst/>
          </a:prstGeom>
          <a:noFill/>
          <a:ln w="9525">
            <a:noFill/>
            <a:miter lim="800000"/>
            <a:headEnd/>
            <a:tailEnd/>
          </a:ln>
        </p:spPr>
      </p:pic>
      <p:sp>
        <p:nvSpPr>
          <p:cNvPr id="5131" name="TextBox 21"/>
          <p:cNvSpPr txBox="1">
            <a:spLocks noChangeArrowheads="1"/>
          </p:cNvSpPr>
          <p:nvPr/>
        </p:nvSpPr>
        <p:spPr bwMode="auto">
          <a:xfrm>
            <a:off x="20116800" y="7315200"/>
            <a:ext cx="8069263" cy="1200150"/>
          </a:xfrm>
          <a:prstGeom prst="rect">
            <a:avLst/>
          </a:prstGeom>
          <a:noFill/>
          <a:ln w="9525">
            <a:noFill/>
            <a:miter lim="800000"/>
            <a:headEnd/>
            <a:tailEnd/>
          </a:ln>
        </p:spPr>
        <p:txBody>
          <a:bodyPr>
            <a:spAutoFit/>
          </a:bodyPr>
          <a:lstStyle/>
          <a:p>
            <a:pPr algn="ctr"/>
            <a:r>
              <a:rPr lang="en-US" sz="3600"/>
              <a:t> Fig1. sulindac and its active metabolites</a:t>
            </a:r>
          </a:p>
        </p:txBody>
      </p:sp>
      <p:sp>
        <p:nvSpPr>
          <p:cNvPr id="5132" name="TextBox 23"/>
          <p:cNvSpPr txBox="1">
            <a:spLocks noChangeArrowheads="1"/>
          </p:cNvSpPr>
          <p:nvPr/>
        </p:nvSpPr>
        <p:spPr bwMode="auto">
          <a:xfrm>
            <a:off x="20269200" y="16535400"/>
            <a:ext cx="8007350" cy="1246188"/>
          </a:xfrm>
          <a:prstGeom prst="rect">
            <a:avLst/>
          </a:prstGeom>
          <a:noFill/>
          <a:ln w="9525">
            <a:noFill/>
            <a:miter lim="800000"/>
            <a:headEnd/>
            <a:tailEnd/>
          </a:ln>
        </p:spPr>
        <p:txBody>
          <a:bodyPr>
            <a:spAutoFit/>
          </a:bodyPr>
          <a:lstStyle/>
          <a:p>
            <a:pPr algn="ctr"/>
            <a:r>
              <a:rPr lang="en-US" sz="3600"/>
              <a:t>Fig 2. MCAO, Stroke Core and Penumbra</a:t>
            </a:r>
          </a:p>
        </p:txBody>
      </p:sp>
      <p:pic>
        <p:nvPicPr>
          <p:cNvPr id="5133" name="Picture 13" descr="C:\Users\PAYAM\Desktop\SFN stuff\western sample.jpg"/>
          <p:cNvPicPr>
            <a:picLocks noChangeAspect="1" noChangeArrowheads="1"/>
          </p:cNvPicPr>
          <p:nvPr/>
        </p:nvPicPr>
        <p:blipFill>
          <a:blip r:embed="rId5" cstate="print"/>
          <a:srcRect/>
          <a:stretch>
            <a:fillRect/>
          </a:stretch>
        </p:blipFill>
        <p:spPr bwMode="auto">
          <a:xfrm>
            <a:off x="20345400" y="21336000"/>
            <a:ext cx="7848600" cy="4451350"/>
          </a:xfrm>
          <a:prstGeom prst="rect">
            <a:avLst/>
          </a:prstGeom>
          <a:noFill/>
          <a:ln w="9525">
            <a:noFill/>
            <a:miter lim="800000"/>
            <a:headEnd/>
            <a:tailEnd/>
          </a:ln>
        </p:spPr>
      </p:pic>
      <p:sp>
        <p:nvSpPr>
          <p:cNvPr id="5134" name="TextBox 27"/>
          <p:cNvSpPr txBox="1">
            <a:spLocks noChangeArrowheads="1"/>
          </p:cNvSpPr>
          <p:nvPr/>
        </p:nvSpPr>
        <p:spPr bwMode="auto">
          <a:xfrm>
            <a:off x="30861000" y="7162800"/>
            <a:ext cx="8007350" cy="646113"/>
          </a:xfrm>
          <a:prstGeom prst="rect">
            <a:avLst/>
          </a:prstGeom>
          <a:noFill/>
          <a:ln w="9525">
            <a:noFill/>
            <a:miter lim="800000"/>
            <a:headEnd/>
            <a:tailEnd/>
          </a:ln>
        </p:spPr>
        <p:txBody>
          <a:bodyPr>
            <a:spAutoFit/>
          </a:bodyPr>
          <a:lstStyle/>
          <a:p>
            <a:pPr algn="ctr"/>
            <a:r>
              <a:rPr lang="en-US" sz="3600"/>
              <a:t>Fig5.</a:t>
            </a:r>
          </a:p>
        </p:txBody>
      </p:sp>
      <p:sp>
        <p:nvSpPr>
          <p:cNvPr id="5135" name="TextBox 28"/>
          <p:cNvSpPr txBox="1">
            <a:spLocks noChangeArrowheads="1"/>
          </p:cNvSpPr>
          <p:nvPr/>
        </p:nvSpPr>
        <p:spPr bwMode="auto">
          <a:xfrm>
            <a:off x="31546800" y="15849600"/>
            <a:ext cx="8007350" cy="646113"/>
          </a:xfrm>
          <a:prstGeom prst="rect">
            <a:avLst/>
          </a:prstGeom>
          <a:noFill/>
          <a:ln w="9525">
            <a:noFill/>
            <a:miter lim="800000"/>
            <a:headEnd/>
            <a:tailEnd/>
          </a:ln>
        </p:spPr>
        <p:txBody>
          <a:bodyPr>
            <a:spAutoFit/>
          </a:bodyPr>
          <a:lstStyle/>
          <a:p>
            <a:pPr algn="ctr"/>
            <a:r>
              <a:rPr lang="en-US" sz="3600"/>
              <a:t>Fig6.</a:t>
            </a:r>
          </a:p>
        </p:txBody>
      </p:sp>
      <p:sp>
        <p:nvSpPr>
          <p:cNvPr id="5136" name="TextBox 29"/>
          <p:cNvSpPr txBox="1">
            <a:spLocks noChangeArrowheads="1"/>
          </p:cNvSpPr>
          <p:nvPr/>
        </p:nvSpPr>
        <p:spPr bwMode="auto">
          <a:xfrm>
            <a:off x="31623000" y="23698200"/>
            <a:ext cx="8007350" cy="646113"/>
          </a:xfrm>
          <a:prstGeom prst="rect">
            <a:avLst/>
          </a:prstGeom>
          <a:noFill/>
          <a:ln w="9525">
            <a:noFill/>
            <a:miter lim="800000"/>
            <a:headEnd/>
            <a:tailEnd/>
          </a:ln>
        </p:spPr>
        <p:txBody>
          <a:bodyPr>
            <a:spAutoFit/>
          </a:bodyPr>
          <a:lstStyle/>
          <a:p>
            <a:pPr algn="ctr"/>
            <a:r>
              <a:rPr lang="en-US" sz="3600"/>
              <a:t>Fig7.</a:t>
            </a:r>
          </a:p>
        </p:txBody>
      </p:sp>
      <p:sp>
        <p:nvSpPr>
          <p:cNvPr id="5137" name="TextBox 30"/>
          <p:cNvSpPr txBox="1">
            <a:spLocks noChangeArrowheads="1"/>
          </p:cNvSpPr>
          <p:nvPr/>
        </p:nvSpPr>
        <p:spPr bwMode="auto">
          <a:xfrm>
            <a:off x="42313225" y="6440488"/>
            <a:ext cx="8007350" cy="646112"/>
          </a:xfrm>
          <a:prstGeom prst="rect">
            <a:avLst/>
          </a:prstGeom>
          <a:noFill/>
          <a:ln w="9525">
            <a:noFill/>
            <a:miter lim="800000"/>
            <a:headEnd/>
            <a:tailEnd/>
          </a:ln>
        </p:spPr>
        <p:txBody>
          <a:bodyPr>
            <a:spAutoFit/>
          </a:bodyPr>
          <a:lstStyle/>
          <a:p>
            <a:pPr algn="ctr"/>
            <a:r>
              <a:rPr lang="en-US" sz="3600"/>
              <a:t>Fig8.</a:t>
            </a:r>
          </a:p>
        </p:txBody>
      </p:sp>
      <p:sp>
        <p:nvSpPr>
          <p:cNvPr id="5138" name="TextBox 31"/>
          <p:cNvSpPr txBox="1">
            <a:spLocks noChangeArrowheads="1"/>
          </p:cNvSpPr>
          <p:nvPr/>
        </p:nvSpPr>
        <p:spPr bwMode="auto">
          <a:xfrm>
            <a:off x="42284650" y="12396788"/>
            <a:ext cx="8007350" cy="646112"/>
          </a:xfrm>
          <a:prstGeom prst="rect">
            <a:avLst/>
          </a:prstGeom>
          <a:noFill/>
          <a:ln w="9525">
            <a:noFill/>
            <a:miter lim="800000"/>
            <a:headEnd/>
            <a:tailEnd/>
          </a:ln>
        </p:spPr>
        <p:txBody>
          <a:bodyPr>
            <a:spAutoFit/>
          </a:bodyPr>
          <a:lstStyle/>
          <a:p>
            <a:pPr algn="ctr"/>
            <a:r>
              <a:rPr lang="en-US" sz="3600"/>
              <a:t>Fig9.</a:t>
            </a:r>
          </a:p>
        </p:txBody>
      </p:sp>
      <p:sp>
        <p:nvSpPr>
          <p:cNvPr id="5139" name="TextBox 32"/>
          <p:cNvSpPr txBox="1">
            <a:spLocks noChangeArrowheads="1"/>
          </p:cNvSpPr>
          <p:nvPr/>
        </p:nvSpPr>
        <p:spPr bwMode="auto">
          <a:xfrm>
            <a:off x="42741850" y="19927888"/>
            <a:ext cx="8007350" cy="646112"/>
          </a:xfrm>
          <a:prstGeom prst="rect">
            <a:avLst/>
          </a:prstGeom>
          <a:noFill/>
          <a:ln w="9525">
            <a:noFill/>
            <a:miter lim="800000"/>
            <a:headEnd/>
            <a:tailEnd/>
          </a:ln>
        </p:spPr>
        <p:txBody>
          <a:bodyPr>
            <a:spAutoFit/>
          </a:bodyPr>
          <a:lstStyle/>
          <a:p>
            <a:pPr algn="ctr"/>
            <a:r>
              <a:rPr lang="en-US" sz="3600"/>
              <a:t>Fig10.</a:t>
            </a:r>
          </a:p>
        </p:txBody>
      </p:sp>
      <p:sp>
        <p:nvSpPr>
          <p:cNvPr id="5140" name="Rectangle 31"/>
          <p:cNvSpPr>
            <a:spLocks noChangeArrowheads="1"/>
          </p:cNvSpPr>
          <p:nvPr/>
        </p:nvSpPr>
        <p:spPr bwMode="auto">
          <a:xfrm>
            <a:off x="0" y="0"/>
            <a:ext cx="51206400" cy="457200"/>
          </a:xfrm>
          <a:prstGeom prst="rect">
            <a:avLst/>
          </a:prstGeom>
          <a:noFill/>
          <a:ln w="9525">
            <a:noFill/>
            <a:miter lim="800000"/>
            <a:headEnd/>
            <a:tailEnd/>
          </a:ln>
        </p:spPr>
        <p:txBody>
          <a:bodyPr wrap="none" anchor="ctr">
            <a:spAutoFit/>
          </a:bodyPr>
          <a:lstStyle/>
          <a:p>
            <a:r>
              <a:rPr lang="en-US" sz="1200">
                <a:latin typeface="Times New Roman" pitchFamily="18" charset="0"/>
                <a:ea typeface="Calibri" pitchFamily="34" charset="0"/>
                <a:cs typeface="Times New Roman" pitchFamily="18" charset="0"/>
              </a:rPr>
              <a:t>There is a major need for treatments of stroke and at present both experimental and clinical interventions for it have only met with modest success. Our study examined Sulindac treatment would prevent, attenuate or repair ischemia in brain injury and reverse functional impairment in animal model of stroke.</a:t>
            </a:r>
            <a:endParaRPr lang="en-US">
              <a:ea typeface="Calibri" pitchFamily="34" charset="0"/>
              <a:cs typeface="Times New Roman" pitchFamily="18" charset="0"/>
            </a:endParaRPr>
          </a:p>
        </p:txBody>
      </p:sp>
      <p:pic>
        <p:nvPicPr>
          <p:cNvPr id="5141" name="Picture 33"/>
          <p:cNvPicPr>
            <a:picLocks noChangeAspect="1" noChangeArrowheads="1"/>
          </p:cNvPicPr>
          <p:nvPr/>
        </p:nvPicPr>
        <p:blipFill>
          <a:blip r:embed="rId6" cstate="print"/>
          <a:srcRect/>
          <a:stretch>
            <a:fillRect/>
          </a:stretch>
        </p:blipFill>
        <p:spPr bwMode="auto">
          <a:xfrm>
            <a:off x="20574000" y="9067800"/>
            <a:ext cx="7620000" cy="7224713"/>
          </a:xfrm>
          <a:prstGeom prst="rect">
            <a:avLst/>
          </a:prstGeom>
          <a:noFill/>
          <a:ln w="9525">
            <a:noFill/>
            <a:miter lim="800000"/>
            <a:headEnd/>
            <a:tailEnd/>
          </a:ln>
        </p:spPr>
      </p:pic>
      <p:pic>
        <p:nvPicPr>
          <p:cNvPr id="5142" name="Picture 34"/>
          <p:cNvPicPr>
            <a:picLocks noChangeAspect="1" noChangeArrowheads="1"/>
          </p:cNvPicPr>
          <p:nvPr/>
        </p:nvPicPr>
        <p:blipFill>
          <a:blip r:embed="rId7" cstate="print"/>
          <a:srcRect/>
          <a:stretch>
            <a:fillRect/>
          </a:stretch>
        </p:blipFill>
        <p:spPr bwMode="auto">
          <a:xfrm>
            <a:off x="20345400" y="28270200"/>
            <a:ext cx="8077200" cy="3162300"/>
          </a:xfrm>
          <a:prstGeom prst="rect">
            <a:avLst/>
          </a:prstGeom>
          <a:noFill/>
          <a:ln w="9525">
            <a:noFill/>
            <a:miter lim="800000"/>
            <a:headEnd/>
            <a:tailEnd/>
          </a:ln>
        </p:spPr>
      </p:pic>
      <p:sp>
        <p:nvSpPr>
          <p:cNvPr id="5143" name="TextBox 23"/>
          <p:cNvSpPr txBox="1">
            <a:spLocks noChangeArrowheads="1"/>
          </p:cNvSpPr>
          <p:nvPr/>
        </p:nvSpPr>
        <p:spPr bwMode="auto">
          <a:xfrm>
            <a:off x="20497800" y="26670000"/>
            <a:ext cx="8007350" cy="1816100"/>
          </a:xfrm>
          <a:prstGeom prst="rect">
            <a:avLst/>
          </a:prstGeom>
          <a:noFill/>
          <a:ln w="9525">
            <a:noFill/>
            <a:miter lim="800000"/>
            <a:headEnd/>
            <a:tailEnd/>
          </a:ln>
        </p:spPr>
        <p:txBody>
          <a:bodyPr>
            <a:spAutoFit/>
          </a:bodyPr>
          <a:lstStyle/>
          <a:p>
            <a:pPr algn="ctr"/>
            <a:r>
              <a:rPr lang="en-US" sz="3600"/>
              <a:t>Fig </a:t>
            </a:r>
            <a:r>
              <a:rPr lang="en-US" sz="4000"/>
              <a:t>3 </a:t>
            </a:r>
            <a:r>
              <a:rPr lang="en-US" sz="3600"/>
              <a:t>A laser Doppler monitoring trace of relative cerebral blood flow during MCAO</a:t>
            </a:r>
          </a:p>
        </p:txBody>
      </p:sp>
      <p:pic>
        <p:nvPicPr>
          <p:cNvPr id="5144" name="Picture 35"/>
          <p:cNvPicPr>
            <a:picLocks noChangeAspect="1" noChangeArrowheads="1"/>
          </p:cNvPicPr>
          <p:nvPr/>
        </p:nvPicPr>
        <p:blipFill>
          <a:blip r:embed="rId8" cstate="print"/>
          <a:srcRect/>
          <a:stretch>
            <a:fillRect/>
          </a:stretch>
        </p:blipFill>
        <p:spPr bwMode="auto">
          <a:xfrm>
            <a:off x="29260800" y="16611600"/>
            <a:ext cx="5638800" cy="6096000"/>
          </a:xfrm>
          <a:prstGeom prst="rect">
            <a:avLst/>
          </a:prstGeom>
          <a:noFill/>
          <a:ln w="9525">
            <a:noFill/>
            <a:miter lim="800000"/>
            <a:headEnd/>
            <a:tailEnd/>
          </a:ln>
        </p:spPr>
      </p:pic>
      <p:pic>
        <p:nvPicPr>
          <p:cNvPr id="5145" name="Picture 36"/>
          <p:cNvPicPr>
            <a:picLocks noChangeAspect="1" noChangeArrowheads="1"/>
          </p:cNvPicPr>
          <p:nvPr/>
        </p:nvPicPr>
        <p:blipFill>
          <a:blip r:embed="rId9" cstate="print"/>
          <a:srcRect/>
          <a:stretch>
            <a:fillRect/>
          </a:stretch>
        </p:blipFill>
        <p:spPr bwMode="auto">
          <a:xfrm>
            <a:off x="34823400" y="16611600"/>
            <a:ext cx="6019800" cy="6096000"/>
          </a:xfrm>
          <a:prstGeom prst="rect">
            <a:avLst/>
          </a:prstGeom>
          <a:noFill/>
          <a:ln w="9525">
            <a:noFill/>
            <a:miter lim="800000"/>
            <a:headEnd/>
            <a:tailEnd/>
          </a:ln>
        </p:spPr>
      </p:pic>
      <p:pic>
        <p:nvPicPr>
          <p:cNvPr id="5146" name="Picture 37"/>
          <p:cNvPicPr>
            <a:picLocks noChangeAspect="1" noChangeArrowheads="1"/>
          </p:cNvPicPr>
          <p:nvPr/>
        </p:nvPicPr>
        <p:blipFill>
          <a:blip r:embed="rId10" cstate="print"/>
          <a:srcRect/>
          <a:stretch>
            <a:fillRect/>
          </a:stretch>
        </p:blipFill>
        <p:spPr bwMode="auto">
          <a:xfrm>
            <a:off x="29413200" y="24688800"/>
            <a:ext cx="5791200" cy="6553200"/>
          </a:xfrm>
          <a:prstGeom prst="rect">
            <a:avLst/>
          </a:prstGeom>
          <a:noFill/>
          <a:ln w="9525">
            <a:noFill/>
            <a:miter lim="800000"/>
            <a:headEnd/>
            <a:tailEnd/>
          </a:ln>
        </p:spPr>
      </p:pic>
      <p:pic>
        <p:nvPicPr>
          <p:cNvPr id="5147" name="Picture 38"/>
          <p:cNvPicPr>
            <a:picLocks noChangeAspect="1" noChangeArrowheads="1"/>
          </p:cNvPicPr>
          <p:nvPr/>
        </p:nvPicPr>
        <p:blipFill>
          <a:blip r:embed="rId11" cstate="print"/>
          <a:srcRect/>
          <a:stretch>
            <a:fillRect/>
          </a:stretch>
        </p:blipFill>
        <p:spPr bwMode="auto">
          <a:xfrm>
            <a:off x="35128200" y="24688800"/>
            <a:ext cx="5638800" cy="6553200"/>
          </a:xfrm>
          <a:prstGeom prst="rect">
            <a:avLst/>
          </a:prstGeom>
          <a:noFill/>
          <a:ln w="9525">
            <a:noFill/>
            <a:miter lim="800000"/>
            <a:headEnd/>
            <a:tailEnd/>
          </a:ln>
        </p:spPr>
      </p:pic>
      <p:pic>
        <p:nvPicPr>
          <p:cNvPr id="5148" name="Picture 39"/>
          <p:cNvPicPr>
            <a:picLocks noChangeAspect="1" noChangeArrowheads="1"/>
          </p:cNvPicPr>
          <p:nvPr/>
        </p:nvPicPr>
        <p:blipFill>
          <a:blip r:embed="rId12" cstate="print"/>
          <a:srcRect/>
          <a:stretch>
            <a:fillRect/>
          </a:stretch>
        </p:blipFill>
        <p:spPr bwMode="auto">
          <a:xfrm>
            <a:off x="41757600" y="14020800"/>
            <a:ext cx="4419600" cy="5562600"/>
          </a:xfrm>
          <a:prstGeom prst="rect">
            <a:avLst/>
          </a:prstGeom>
          <a:noFill/>
          <a:ln w="9525">
            <a:noFill/>
            <a:miter lim="800000"/>
            <a:headEnd/>
            <a:tailEnd/>
          </a:ln>
        </p:spPr>
      </p:pic>
      <p:pic>
        <p:nvPicPr>
          <p:cNvPr id="5149" name="Picture 40"/>
          <p:cNvPicPr>
            <a:picLocks noChangeAspect="1" noChangeArrowheads="1"/>
          </p:cNvPicPr>
          <p:nvPr/>
        </p:nvPicPr>
        <p:blipFill>
          <a:blip r:embed="rId13" cstate="print"/>
          <a:srcRect/>
          <a:stretch>
            <a:fillRect/>
          </a:stretch>
        </p:blipFill>
        <p:spPr bwMode="auto">
          <a:xfrm>
            <a:off x="46101000" y="13944600"/>
            <a:ext cx="4267200" cy="5638800"/>
          </a:xfrm>
          <a:prstGeom prst="rect">
            <a:avLst/>
          </a:prstGeom>
          <a:noFill/>
          <a:ln w="9525">
            <a:noFill/>
            <a:miter lim="800000"/>
            <a:headEnd/>
            <a:tailEnd/>
          </a:ln>
        </p:spPr>
      </p:pic>
      <p:sp>
        <p:nvSpPr>
          <p:cNvPr id="5150" name="TextBox 23"/>
          <p:cNvSpPr txBox="1">
            <a:spLocks noChangeArrowheads="1"/>
          </p:cNvSpPr>
          <p:nvPr/>
        </p:nvSpPr>
        <p:spPr bwMode="auto">
          <a:xfrm>
            <a:off x="42062400" y="28270200"/>
            <a:ext cx="7778750" cy="4400550"/>
          </a:xfrm>
          <a:prstGeom prst="rect">
            <a:avLst/>
          </a:prstGeom>
          <a:noFill/>
          <a:ln w="9525">
            <a:noFill/>
            <a:miter lim="800000"/>
            <a:headEnd/>
            <a:tailEnd/>
          </a:ln>
        </p:spPr>
        <p:txBody>
          <a:bodyPr>
            <a:spAutoFit/>
          </a:bodyPr>
          <a:lstStyle/>
          <a:p>
            <a:r>
              <a:rPr lang="en-US" sz="4000" b="1" u="sng"/>
              <a:t>ACKNOWLEDGEMENTS</a:t>
            </a:r>
          </a:p>
          <a:p>
            <a:r>
              <a:rPr lang="en-US" sz="4000"/>
              <a:t>This study was supported in part by James &amp; Esther King Biomedical Research Grant # 09KW-11 and Florida Atlantic University Major Research Theme in Neuroscience Grant</a:t>
            </a:r>
            <a:endParaRPr lang="en-US" sz="4000" u="sng"/>
          </a:p>
        </p:txBody>
      </p:sp>
      <p:pic>
        <p:nvPicPr>
          <p:cNvPr id="5151" name="Picture 33"/>
          <p:cNvPicPr>
            <a:picLocks noChangeAspect="1" noChangeArrowheads="1"/>
          </p:cNvPicPr>
          <p:nvPr/>
        </p:nvPicPr>
        <p:blipFill>
          <a:blip r:embed="rId14" cstate="print"/>
          <a:srcRect l="5417" b="2222"/>
          <a:stretch>
            <a:fillRect/>
          </a:stretch>
        </p:blipFill>
        <p:spPr bwMode="auto">
          <a:xfrm>
            <a:off x="41910000" y="7239000"/>
            <a:ext cx="8305800" cy="4876800"/>
          </a:xfrm>
          <a:prstGeom prst="rect">
            <a:avLst/>
          </a:prstGeom>
          <a:noFill/>
          <a:ln w="9525">
            <a:noFill/>
            <a:miter lim="800000"/>
            <a:headEnd/>
            <a:tailEnd/>
          </a:ln>
        </p:spPr>
      </p:pic>
      <p:pic>
        <p:nvPicPr>
          <p:cNvPr id="5152" name="Picture 34" descr="C:\Users\jigar\Desktop\Final.jpg"/>
          <p:cNvPicPr>
            <a:picLocks noChangeAspect="1" noChangeArrowheads="1"/>
          </p:cNvPicPr>
          <p:nvPr/>
        </p:nvPicPr>
        <p:blipFill>
          <a:blip r:embed="rId15" cstate="print"/>
          <a:srcRect/>
          <a:stretch>
            <a:fillRect/>
          </a:stretch>
        </p:blipFill>
        <p:spPr bwMode="auto">
          <a:xfrm>
            <a:off x="29413200" y="7772400"/>
            <a:ext cx="11277600" cy="7920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Austin</Template>
  <TotalTime>1840</TotalTime>
  <Words>593</Words>
  <Application>Microsoft Office PowerPoint</Application>
  <PresentationFormat>Custom</PresentationFormat>
  <Paragraphs>27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Slide 1</vt:lpstr>
    </vt:vector>
  </TitlesOfParts>
  <Company>AmirKabir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Amir</dc:creator>
  <cp:lastModifiedBy>Steve</cp:lastModifiedBy>
  <cp:revision>134</cp:revision>
  <dcterms:created xsi:type="dcterms:W3CDTF">2003-09-15T04:14:17Z</dcterms:created>
  <dcterms:modified xsi:type="dcterms:W3CDTF">2017-02-28T17:16:27Z</dcterms:modified>
</cp:coreProperties>
</file>