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6" r:id="rId1"/>
  </p:sldMasterIdLst>
  <p:notesMasterIdLst>
    <p:notesMasterId r:id="rId22"/>
  </p:notesMasterIdLst>
  <p:sldIdLst>
    <p:sldId id="256" r:id="rId2"/>
    <p:sldId id="257" r:id="rId3"/>
    <p:sldId id="258" r:id="rId4"/>
    <p:sldId id="259" r:id="rId5"/>
    <p:sldId id="260" r:id="rId6"/>
    <p:sldId id="261" r:id="rId7"/>
    <p:sldId id="262" r:id="rId8"/>
    <p:sldId id="277" r:id="rId9"/>
    <p:sldId id="265" r:id="rId10"/>
    <p:sldId id="266" r:id="rId11"/>
    <p:sldId id="267" r:id="rId12"/>
    <p:sldId id="268" r:id="rId13"/>
    <p:sldId id="269" r:id="rId14"/>
    <p:sldId id="270" r:id="rId15"/>
    <p:sldId id="271" r:id="rId16"/>
    <p:sldId id="272" r:id="rId17"/>
    <p:sldId id="273" r:id="rId18"/>
    <p:sldId id="274" r:id="rId19"/>
    <p:sldId id="275" r:id="rId20"/>
    <p:sldId id="276" r:id="rId2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00" autoAdjust="0"/>
    <p:restoredTop sz="87427" autoAdjust="0"/>
  </p:normalViewPr>
  <p:slideViewPr>
    <p:cSldViewPr snapToGrid="0">
      <p:cViewPr varScale="1">
        <p:scale>
          <a:sx n="100" d="100"/>
          <a:sy n="100" d="100"/>
        </p:scale>
        <p:origin x="990"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A69E28E-4938-4FF7-9383-439A6E8C3DBC}" type="datetimeFigureOut">
              <a:rPr lang="en-US" smtClean="0"/>
              <a:t>5/5/2022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76CD498-9986-4C9E-8BAF-7A2BA1C3B7A3}" type="slidenum">
              <a:rPr lang="en-US" smtClean="0"/>
              <a:t>‹#›</a:t>
            </a:fld>
            <a:endParaRPr lang="en-US"/>
          </a:p>
        </p:txBody>
      </p:sp>
    </p:spTree>
    <p:extLst>
      <p:ext uri="{BB962C8B-B14F-4D97-AF65-F5344CB8AC3E}">
        <p14:creationId xmlns:p14="http://schemas.microsoft.com/office/powerpoint/2010/main" val="228766536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Also husband of almost 17 years and 2 kids (13 and 7</a:t>
            </a:r>
            <a:r>
              <a:rPr lang="en-US" dirty="0">
                <a:sym typeface="Wingdings" panose="05000000000000000000" pitchFamily="2" charset="2"/>
              </a:rPr>
              <a:t>)</a:t>
            </a:r>
          </a:p>
          <a:p>
            <a:r>
              <a:rPr lang="en-US" dirty="0">
                <a:sym typeface="Wingdings" panose="05000000000000000000" pitchFamily="2" charset="2"/>
              </a:rPr>
              <a:t>Why do I love supervision?  Keeps me in the know, I love consultation almost as much as I love actual counseling, I love the freedom of knowing that we don’t have to be alone as we make counseling decisions like treatment plans and crisis calls.</a:t>
            </a:r>
          </a:p>
          <a:p>
            <a:r>
              <a:rPr lang="en-US" dirty="0">
                <a:sym typeface="Wingdings" panose="05000000000000000000" pitchFamily="2" charset="2"/>
              </a:rPr>
              <a:t>Why do I feel nervous without communication?  **Probably my own anxiety.</a:t>
            </a:r>
            <a:endParaRPr lang="en-US" dirty="0"/>
          </a:p>
        </p:txBody>
      </p:sp>
      <p:sp>
        <p:nvSpPr>
          <p:cNvPr id="4" name="Slide Number Placeholder 3"/>
          <p:cNvSpPr>
            <a:spLocks noGrp="1"/>
          </p:cNvSpPr>
          <p:nvPr>
            <p:ph type="sldNum" sz="quarter" idx="5"/>
          </p:nvPr>
        </p:nvSpPr>
        <p:spPr/>
        <p:txBody>
          <a:bodyPr/>
          <a:lstStyle/>
          <a:p>
            <a:fld id="{576CD498-9986-4C9E-8BAF-7A2BA1C3B7A3}" type="slidenum">
              <a:rPr lang="en-US" smtClean="0"/>
              <a:t>2</a:t>
            </a:fld>
            <a:endParaRPr lang="en-US"/>
          </a:p>
        </p:txBody>
      </p:sp>
    </p:spTree>
    <p:extLst>
      <p:ext uri="{BB962C8B-B14F-4D97-AF65-F5344CB8AC3E}">
        <p14:creationId xmlns:p14="http://schemas.microsoft.com/office/powerpoint/2010/main" val="55053980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facilitates good therapy for your supervisee!  If I am doing these things as a supervisor, then supervision becomes a true consultation time.  We can conceptualize a problem that a client is having; we can check in with our own feelings; we can get to the deeper stuff of therapy when the above is happening.  </a:t>
            </a:r>
          </a:p>
        </p:txBody>
      </p:sp>
      <p:sp>
        <p:nvSpPr>
          <p:cNvPr id="4" name="Slide Number Placeholder 3"/>
          <p:cNvSpPr>
            <a:spLocks noGrp="1"/>
          </p:cNvSpPr>
          <p:nvPr>
            <p:ph type="sldNum" sz="quarter" idx="5"/>
          </p:nvPr>
        </p:nvSpPr>
        <p:spPr/>
        <p:txBody>
          <a:bodyPr/>
          <a:lstStyle/>
          <a:p>
            <a:fld id="{576CD498-9986-4C9E-8BAF-7A2BA1C3B7A3}" type="slidenum">
              <a:rPr lang="en-US" smtClean="0"/>
              <a:t>15</a:t>
            </a:fld>
            <a:endParaRPr lang="en-US"/>
          </a:p>
        </p:txBody>
      </p:sp>
    </p:spTree>
    <p:extLst>
      <p:ext uri="{BB962C8B-B14F-4D97-AF65-F5344CB8AC3E}">
        <p14:creationId xmlns:p14="http://schemas.microsoft.com/office/powerpoint/2010/main" val="4951491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Here are some times when I had difficulty with supervisees, and the red flags that went along with them.  And how I handled it! (with consultation, of course!)</a:t>
            </a:r>
          </a:p>
        </p:txBody>
      </p:sp>
      <p:sp>
        <p:nvSpPr>
          <p:cNvPr id="4" name="Slide Number Placeholder 3"/>
          <p:cNvSpPr>
            <a:spLocks noGrp="1"/>
          </p:cNvSpPr>
          <p:nvPr>
            <p:ph type="sldNum" sz="quarter" idx="5"/>
          </p:nvPr>
        </p:nvSpPr>
        <p:spPr/>
        <p:txBody>
          <a:bodyPr/>
          <a:lstStyle/>
          <a:p>
            <a:fld id="{576CD498-9986-4C9E-8BAF-7A2BA1C3B7A3}" type="slidenum">
              <a:rPr lang="en-US" smtClean="0"/>
              <a:t>16</a:t>
            </a:fld>
            <a:endParaRPr lang="en-US"/>
          </a:p>
        </p:txBody>
      </p:sp>
    </p:spTree>
    <p:extLst>
      <p:ext uri="{BB962C8B-B14F-4D97-AF65-F5344CB8AC3E}">
        <p14:creationId xmlns:p14="http://schemas.microsoft.com/office/powerpoint/2010/main" val="416183478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Supervisee mentioning as a side note that they told their client’s parent to give the child MiraLAX for their encopresis….</a:t>
            </a:r>
          </a:p>
          <a:p>
            <a:r>
              <a:rPr lang="en-US" dirty="0"/>
              <a:t>Or finding out later from a client that the child’s former intern therapist went to one of their plays….</a:t>
            </a:r>
          </a:p>
          <a:p>
            <a:r>
              <a:rPr lang="en-US" dirty="0"/>
              <a:t>No notes on these contacts, no mention of it in supervision beforehand, no text to say, “hey, just want to check in about this…”</a:t>
            </a:r>
          </a:p>
        </p:txBody>
      </p:sp>
      <p:sp>
        <p:nvSpPr>
          <p:cNvPr id="4" name="Slide Number Placeholder 3"/>
          <p:cNvSpPr>
            <a:spLocks noGrp="1"/>
          </p:cNvSpPr>
          <p:nvPr>
            <p:ph type="sldNum" sz="quarter" idx="5"/>
          </p:nvPr>
        </p:nvSpPr>
        <p:spPr/>
        <p:txBody>
          <a:bodyPr/>
          <a:lstStyle/>
          <a:p>
            <a:fld id="{576CD498-9986-4C9E-8BAF-7A2BA1C3B7A3}" type="slidenum">
              <a:rPr lang="en-US" smtClean="0"/>
              <a:t>17</a:t>
            </a:fld>
            <a:endParaRPr lang="en-US"/>
          </a:p>
        </p:txBody>
      </p:sp>
    </p:spTree>
    <p:extLst>
      <p:ext uri="{BB962C8B-B14F-4D97-AF65-F5344CB8AC3E}">
        <p14:creationId xmlns:p14="http://schemas.microsoft.com/office/powerpoint/2010/main" val="141441831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When my supervisee isn’t working during a week, it’s nice to know!  </a:t>
            </a:r>
          </a:p>
        </p:txBody>
      </p:sp>
      <p:sp>
        <p:nvSpPr>
          <p:cNvPr id="4" name="Slide Number Placeholder 3"/>
          <p:cNvSpPr>
            <a:spLocks noGrp="1"/>
          </p:cNvSpPr>
          <p:nvPr>
            <p:ph type="sldNum" sz="quarter" idx="5"/>
          </p:nvPr>
        </p:nvSpPr>
        <p:spPr/>
        <p:txBody>
          <a:bodyPr/>
          <a:lstStyle/>
          <a:p>
            <a:fld id="{576CD498-9986-4C9E-8BAF-7A2BA1C3B7A3}" type="slidenum">
              <a:rPr lang="en-US" smtClean="0"/>
              <a:t>18</a:t>
            </a:fld>
            <a:endParaRPr lang="en-US"/>
          </a:p>
        </p:txBody>
      </p:sp>
    </p:spTree>
    <p:extLst>
      <p:ext uri="{BB962C8B-B14F-4D97-AF65-F5344CB8AC3E}">
        <p14:creationId xmlns:p14="http://schemas.microsoft.com/office/powerpoint/2010/main" val="44407703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76CD498-9986-4C9E-8BAF-7A2BA1C3B7A3}" type="slidenum">
              <a:rPr lang="en-US" smtClean="0"/>
              <a:t>20</a:t>
            </a:fld>
            <a:endParaRPr lang="en-US"/>
          </a:p>
        </p:txBody>
      </p:sp>
    </p:spTree>
    <p:extLst>
      <p:ext uri="{BB962C8B-B14F-4D97-AF65-F5344CB8AC3E}">
        <p14:creationId xmlns:p14="http://schemas.microsoft.com/office/powerpoint/2010/main" val="295005419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There’s LOTs of communication, though, depending on….</a:t>
            </a:r>
          </a:p>
        </p:txBody>
      </p:sp>
      <p:sp>
        <p:nvSpPr>
          <p:cNvPr id="4" name="Slide Number Placeholder 3"/>
          <p:cNvSpPr>
            <a:spLocks noGrp="1"/>
          </p:cNvSpPr>
          <p:nvPr>
            <p:ph type="sldNum" sz="quarter" idx="5"/>
          </p:nvPr>
        </p:nvSpPr>
        <p:spPr/>
        <p:txBody>
          <a:bodyPr/>
          <a:lstStyle/>
          <a:p>
            <a:fld id="{576CD498-9986-4C9E-8BAF-7A2BA1C3B7A3}" type="slidenum">
              <a:rPr lang="en-US" smtClean="0"/>
              <a:t>4</a:t>
            </a:fld>
            <a:endParaRPr lang="en-US"/>
          </a:p>
        </p:txBody>
      </p:sp>
    </p:spTree>
    <p:extLst>
      <p:ext uri="{BB962C8B-B14F-4D97-AF65-F5344CB8AC3E}">
        <p14:creationId xmlns:p14="http://schemas.microsoft.com/office/powerpoint/2010/main" val="395775817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76CD498-9986-4C9E-8BAF-7A2BA1C3B7A3}" type="slidenum">
              <a:rPr lang="en-US" smtClean="0"/>
              <a:t>7</a:t>
            </a:fld>
            <a:endParaRPr lang="en-US"/>
          </a:p>
        </p:txBody>
      </p:sp>
    </p:spTree>
    <p:extLst>
      <p:ext uri="{BB962C8B-B14F-4D97-AF65-F5344CB8AC3E}">
        <p14:creationId xmlns:p14="http://schemas.microsoft.com/office/powerpoint/2010/main" val="256082341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Finally, the thing everyone’s worried about—money!  Let your supervisee know what to expect </a:t>
            </a:r>
            <a:r>
              <a:rPr lang="en-US"/>
              <a:t>in terms of charges!</a:t>
            </a:r>
          </a:p>
        </p:txBody>
      </p:sp>
      <p:sp>
        <p:nvSpPr>
          <p:cNvPr id="4" name="Slide Number Placeholder 3"/>
          <p:cNvSpPr>
            <a:spLocks noGrp="1"/>
          </p:cNvSpPr>
          <p:nvPr>
            <p:ph type="sldNum" sz="quarter" idx="5"/>
          </p:nvPr>
        </p:nvSpPr>
        <p:spPr/>
        <p:txBody>
          <a:bodyPr/>
          <a:lstStyle/>
          <a:p>
            <a:fld id="{576CD498-9986-4C9E-8BAF-7A2BA1C3B7A3}" type="slidenum">
              <a:rPr lang="en-US" smtClean="0"/>
              <a:t>9</a:t>
            </a:fld>
            <a:endParaRPr lang="en-US"/>
          </a:p>
        </p:txBody>
      </p:sp>
    </p:spTree>
    <p:extLst>
      <p:ext uri="{BB962C8B-B14F-4D97-AF65-F5344CB8AC3E}">
        <p14:creationId xmlns:p14="http://schemas.microsoft.com/office/powerpoint/2010/main" val="79014722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Just like an individual counseling session, I want to keep notes!  I ask about who my supervisee is seeing (basic list of first names or initials—I don’t need full names or ID info), basic info—age, grade, presenting problem</a:t>
            </a:r>
          </a:p>
          <a:p>
            <a:r>
              <a:rPr lang="en-US" dirty="0"/>
              <a:t>Add main topics—specific case?  Treatment planning? Plans for future? Hours logs?</a:t>
            </a:r>
          </a:p>
        </p:txBody>
      </p:sp>
      <p:sp>
        <p:nvSpPr>
          <p:cNvPr id="4" name="Slide Number Placeholder 3"/>
          <p:cNvSpPr>
            <a:spLocks noGrp="1"/>
          </p:cNvSpPr>
          <p:nvPr>
            <p:ph type="sldNum" sz="quarter" idx="5"/>
          </p:nvPr>
        </p:nvSpPr>
        <p:spPr/>
        <p:txBody>
          <a:bodyPr/>
          <a:lstStyle/>
          <a:p>
            <a:fld id="{576CD498-9986-4C9E-8BAF-7A2BA1C3B7A3}" type="slidenum">
              <a:rPr lang="en-US" smtClean="0"/>
              <a:t>10</a:t>
            </a:fld>
            <a:endParaRPr lang="en-US"/>
          </a:p>
        </p:txBody>
      </p:sp>
    </p:spTree>
    <p:extLst>
      <p:ext uri="{BB962C8B-B14F-4D97-AF65-F5344CB8AC3E}">
        <p14:creationId xmlns:p14="http://schemas.microsoft.com/office/powerpoint/2010/main" val="419670784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Even though it’s not technically required by the licensing board (it doesn’t ask if you’ve signed all notes on the 6 month evaluations), it’s really helpful to your supervisee!</a:t>
            </a:r>
          </a:p>
        </p:txBody>
      </p:sp>
      <p:sp>
        <p:nvSpPr>
          <p:cNvPr id="4" name="Slide Number Placeholder 3"/>
          <p:cNvSpPr>
            <a:spLocks noGrp="1"/>
          </p:cNvSpPr>
          <p:nvPr>
            <p:ph type="sldNum" sz="quarter" idx="5"/>
          </p:nvPr>
        </p:nvSpPr>
        <p:spPr/>
        <p:txBody>
          <a:bodyPr/>
          <a:lstStyle/>
          <a:p>
            <a:fld id="{576CD498-9986-4C9E-8BAF-7A2BA1C3B7A3}" type="slidenum">
              <a:rPr lang="en-US" smtClean="0"/>
              <a:t>11</a:t>
            </a:fld>
            <a:endParaRPr lang="en-US"/>
          </a:p>
        </p:txBody>
      </p:sp>
    </p:spTree>
    <p:extLst>
      <p:ext uri="{BB962C8B-B14F-4D97-AF65-F5344CB8AC3E}">
        <p14:creationId xmlns:p14="http://schemas.microsoft.com/office/powerpoint/2010/main" val="406327099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If I’m a teacher/coach/mentor/admin, those are tough without knowing what’s going on in a supervisee’s life and practice.  Even if it’s not immediate, like a text or email, they can put it in their notes.</a:t>
            </a:r>
          </a:p>
        </p:txBody>
      </p:sp>
      <p:sp>
        <p:nvSpPr>
          <p:cNvPr id="4" name="Slide Number Placeholder 3"/>
          <p:cNvSpPr>
            <a:spLocks noGrp="1"/>
          </p:cNvSpPr>
          <p:nvPr>
            <p:ph type="sldNum" sz="quarter" idx="5"/>
          </p:nvPr>
        </p:nvSpPr>
        <p:spPr/>
        <p:txBody>
          <a:bodyPr/>
          <a:lstStyle/>
          <a:p>
            <a:fld id="{576CD498-9986-4C9E-8BAF-7A2BA1C3B7A3}" type="slidenum">
              <a:rPr lang="en-US" smtClean="0"/>
              <a:t>12</a:t>
            </a:fld>
            <a:endParaRPr lang="en-US"/>
          </a:p>
        </p:txBody>
      </p:sp>
    </p:spTree>
    <p:extLst>
      <p:ext uri="{BB962C8B-B14F-4D97-AF65-F5344CB8AC3E}">
        <p14:creationId xmlns:p14="http://schemas.microsoft.com/office/powerpoint/2010/main" val="142610465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One of my favorites—HTB always called me.  She would say, “Ms. Holly, my client disclosed abuse.  I consulted here on site, then called DHS and I will put that full report in the file.  Anything else?” Or she would say, “My client reported suicidal ideation.  I consulted onsite, then used the CAMS assessment and called emergency contact and sent them to the hospital.  I faxed a 3</a:t>
            </a:r>
            <a:r>
              <a:rPr lang="en-US" baseline="30000" dirty="0"/>
              <a:t>rd</a:t>
            </a:r>
            <a:r>
              <a:rPr lang="en-US" dirty="0"/>
              <a:t> party statement as well.  I put all of that in the note.  Anything else I need to do?”</a:t>
            </a:r>
          </a:p>
        </p:txBody>
      </p:sp>
      <p:sp>
        <p:nvSpPr>
          <p:cNvPr id="4" name="Slide Number Placeholder 3"/>
          <p:cNvSpPr>
            <a:spLocks noGrp="1"/>
          </p:cNvSpPr>
          <p:nvPr>
            <p:ph type="sldNum" sz="quarter" idx="5"/>
          </p:nvPr>
        </p:nvSpPr>
        <p:spPr/>
        <p:txBody>
          <a:bodyPr/>
          <a:lstStyle/>
          <a:p>
            <a:fld id="{576CD498-9986-4C9E-8BAF-7A2BA1C3B7A3}" type="slidenum">
              <a:rPr lang="en-US" smtClean="0"/>
              <a:t>13</a:t>
            </a:fld>
            <a:endParaRPr lang="en-US"/>
          </a:p>
        </p:txBody>
      </p:sp>
    </p:spTree>
    <p:extLst>
      <p:ext uri="{BB962C8B-B14F-4D97-AF65-F5344CB8AC3E}">
        <p14:creationId xmlns:p14="http://schemas.microsoft.com/office/powerpoint/2010/main" val="176571929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 can’t tell you how many times, as an onsite supervisor or director, that a client has called and said, “I did a phone screen 3 months ago and never heard anything.  Why hasn’t anyone called me?”  And it’s so much more fun to answer that call if I can look at the client’s file and easily say, “oh, I see here 3 contact notes that the therapist called AND emailed you and left messages for scheduling.”  When the therapist hasn’t left a contact note, I feel grumpy.  And the therapist ends up looking like they have poor customer service (along with our center).</a:t>
            </a:r>
          </a:p>
        </p:txBody>
      </p:sp>
      <p:sp>
        <p:nvSpPr>
          <p:cNvPr id="4" name="Slide Number Placeholder 3"/>
          <p:cNvSpPr>
            <a:spLocks noGrp="1"/>
          </p:cNvSpPr>
          <p:nvPr>
            <p:ph type="sldNum" sz="quarter" idx="5"/>
          </p:nvPr>
        </p:nvSpPr>
        <p:spPr/>
        <p:txBody>
          <a:bodyPr/>
          <a:lstStyle/>
          <a:p>
            <a:fld id="{576CD498-9986-4C9E-8BAF-7A2BA1C3B7A3}" type="slidenum">
              <a:rPr lang="en-US" smtClean="0"/>
              <a:t>14</a:t>
            </a:fld>
            <a:endParaRPr lang="en-US"/>
          </a:p>
        </p:txBody>
      </p:sp>
    </p:spTree>
    <p:extLst>
      <p:ext uri="{BB962C8B-B14F-4D97-AF65-F5344CB8AC3E}">
        <p14:creationId xmlns:p14="http://schemas.microsoft.com/office/powerpoint/2010/main" val="424983013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53B052-A59B-4AE3-A89A-E7748630C15B}"/>
              </a:ext>
            </a:extLst>
          </p:cNvPr>
          <p:cNvSpPr>
            <a:spLocks noGrp="1"/>
          </p:cNvSpPr>
          <p:nvPr>
            <p:ph type="ctrTitle"/>
          </p:nvPr>
        </p:nvSpPr>
        <p:spPr>
          <a:xfrm>
            <a:off x="1524000" y="1122363"/>
            <a:ext cx="9144000" cy="2387600"/>
          </a:xfrm>
        </p:spPr>
        <p:txBody>
          <a:bodyPr anchor="b"/>
          <a:lstStyle>
            <a:lvl1pPr algn="ctr">
              <a:defRPr sz="5400"/>
            </a:lvl1pPr>
          </a:lstStyle>
          <a:p>
            <a:r>
              <a:rPr lang="en-US"/>
              <a:t>Click to edit Master title style</a:t>
            </a:r>
            <a:endParaRPr lang="en-US" dirty="0"/>
          </a:p>
        </p:txBody>
      </p:sp>
      <p:sp>
        <p:nvSpPr>
          <p:cNvPr id="3" name="Subtitle 2">
            <a:extLst>
              <a:ext uri="{FF2B5EF4-FFF2-40B4-BE49-F238E27FC236}">
                <a16:creationId xmlns:a16="http://schemas.microsoft.com/office/drawing/2014/main" id="{FBDA9EC4-FEA9-41D2-BE8D-F709F01D375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C6E155CF-52F5-4879-B7F3-D05812AC4A6D}"/>
              </a:ext>
            </a:extLst>
          </p:cNvPr>
          <p:cNvSpPr>
            <a:spLocks noGrp="1"/>
          </p:cNvSpPr>
          <p:nvPr>
            <p:ph type="dt" sz="half" idx="10"/>
          </p:nvPr>
        </p:nvSpPr>
        <p:spPr/>
        <p:txBody>
          <a:bodyPr/>
          <a:lstStyle/>
          <a:p>
            <a:fld id="{073D55F9-11A3-4523-8F38-6BA37933791A}" type="datetime1">
              <a:rPr lang="en-US" smtClean="0"/>
              <a:t>5/5/2022</a:t>
            </a:fld>
            <a:endParaRPr lang="en-US"/>
          </a:p>
        </p:txBody>
      </p:sp>
      <p:sp>
        <p:nvSpPr>
          <p:cNvPr id="5" name="Footer Placeholder 4">
            <a:extLst>
              <a:ext uri="{FF2B5EF4-FFF2-40B4-BE49-F238E27FC236}">
                <a16:creationId xmlns:a16="http://schemas.microsoft.com/office/drawing/2014/main" id="{80D053AC-61ED-4C2F-90BF-D4A916545107}"/>
              </a:ext>
            </a:extLst>
          </p:cNvPr>
          <p:cNvSpPr>
            <a:spLocks noGrp="1"/>
          </p:cNvSpPr>
          <p:nvPr>
            <p:ph type="ftr" sz="quarter" idx="11"/>
          </p:nvPr>
        </p:nvSpPr>
        <p:spPr/>
        <p:txBody>
          <a:bodyPr/>
          <a:lstStyle/>
          <a:p>
            <a:r>
              <a:rPr lang="en-US"/>
              <a:t>Sample Footer Text</a:t>
            </a:r>
          </a:p>
        </p:txBody>
      </p:sp>
      <p:sp>
        <p:nvSpPr>
          <p:cNvPr id="6" name="Slide Number Placeholder 5">
            <a:extLst>
              <a:ext uri="{FF2B5EF4-FFF2-40B4-BE49-F238E27FC236}">
                <a16:creationId xmlns:a16="http://schemas.microsoft.com/office/drawing/2014/main" id="{138B2ED7-A198-4613-B8C9-EE02BAE24FA4}"/>
              </a:ext>
            </a:extLst>
          </p:cNvPr>
          <p:cNvSpPr>
            <a:spLocks noGrp="1"/>
          </p:cNvSpPr>
          <p:nvPr>
            <p:ph type="sldNum" sz="quarter" idx="12"/>
          </p:nvPr>
        </p:nvSpPr>
        <p:spPr/>
        <p:txBody>
          <a:bodyPr/>
          <a:lstStyle/>
          <a:p>
            <a:fld id="{11A71338-8BA2-4C79-A6C5-5A8E30081D0C}" type="slidenum">
              <a:rPr lang="en-US" smtClean="0"/>
              <a:t>‹#›</a:t>
            </a:fld>
            <a:endParaRPr lang="en-US"/>
          </a:p>
        </p:txBody>
      </p:sp>
    </p:spTree>
    <p:extLst>
      <p:ext uri="{BB962C8B-B14F-4D97-AF65-F5344CB8AC3E}">
        <p14:creationId xmlns:p14="http://schemas.microsoft.com/office/powerpoint/2010/main" val="40784993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7B47DD-81F8-4128-9E50-04A9F2D3DCD8}"/>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656564D1-2B83-4C0F-ACBA-E91472C50A3D}"/>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96FA1D7D-D2EC-4ADB-9C65-191DEC82DDF4}"/>
              </a:ext>
            </a:extLst>
          </p:cNvPr>
          <p:cNvSpPr>
            <a:spLocks noGrp="1"/>
          </p:cNvSpPr>
          <p:nvPr>
            <p:ph type="dt" sz="half" idx="10"/>
          </p:nvPr>
        </p:nvSpPr>
        <p:spPr/>
        <p:txBody>
          <a:bodyPr/>
          <a:lstStyle/>
          <a:p>
            <a:fld id="{0B4E757A-3EC2-4683-9080-1A460C37C843}" type="datetime1">
              <a:rPr lang="en-US" smtClean="0"/>
              <a:t>5/5/2022</a:t>
            </a:fld>
            <a:endParaRPr lang="en-US"/>
          </a:p>
        </p:txBody>
      </p:sp>
      <p:sp>
        <p:nvSpPr>
          <p:cNvPr id="5" name="Footer Placeholder 4">
            <a:extLst>
              <a:ext uri="{FF2B5EF4-FFF2-40B4-BE49-F238E27FC236}">
                <a16:creationId xmlns:a16="http://schemas.microsoft.com/office/drawing/2014/main" id="{534CB571-86F9-474A-826A-75CC21C8832B}"/>
              </a:ext>
            </a:extLst>
          </p:cNvPr>
          <p:cNvSpPr>
            <a:spLocks noGrp="1"/>
          </p:cNvSpPr>
          <p:nvPr>
            <p:ph type="ftr" sz="quarter" idx="11"/>
          </p:nvPr>
        </p:nvSpPr>
        <p:spPr/>
        <p:txBody>
          <a:bodyPr/>
          <a:lstStyle/>
          <a:p>
            <a:r>
              <a:rPr lang="en-US"/>
              <a:t>Sample Footer Text</a:t>
            </a:r>
          </a:p>
        </p:txBody>
      </p:sp>
      <p:sp>
        <p:nvSpPr>
          <p:cNvPr id="6" name="Slide Number Placeholder 5">
            <a:extLst>
              <a:ext uri="{FF2B5EF4-FFF2-40B4-BE49-F238E27FC236}">
                <a16:creationId xmlns:a16="http://schemas.microsoft.com/office/drawing/2014/main" id="{A1384F5F-50E6-4BB9-B848-EE2302C02ABE}"/>
              </a:ext>
            </a:extLst>
          </p:cNvPr>
          <p:cNvSpPr>
            <a:spLocks noGrp="1"/>
          </p:cNvSpPr>
          <p:nvPr>
            <p:ph type="sldNum" sz="quarter" idx="12"/>
          </p:nvPr>
        </p:nvSpPr>
        <p:spPr/>
        <p:txBody>
          <a:bodyPr/>
          <a:lstStyle/>
          <a:p>
            <a:fld id="{11A71338-8BA2-4C79-A6C5-5A8E30081D0C}" type="slidenum">
              <a:rPr lang="en-US" smtClean="0"/>
              <a:t>‹#›</a:t>
            </a:fld>
            <a:endParaRPr lang="en-US"/>
          </a:p>
        </p:txBody>
      </p:sp>
    </p:spTree>
    <p:extLst>
      <p:ext uri="{BB962C8B-B14F-4D97-AF65-F5344CB8AC3E}">
        <p14:creationId xmlns:p14="http://schemas.microsoft.com/office/powerpoint/2010/main" val="26559122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E3F08DF-1C0D-4F53-A3AB-95D7B55FA063}"/>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1C0D3BBD-C494-4E94-B189-319802A93E38}"/>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63C0BD9-4BED-43D3-852F-B74B949A2287}"/>
              </a:ext>
            </a:extLst>
          </p:cNvPr>
          <p:cNvSpPr>
            <a:spLocks noGrp="1"/>
          </p:cNvSpPr>
          <p:nvPr>
            <p:ph type="dt" sz="half" idx="10"/>
          </p:nvPr>
        </p:nvSpPr>
        <p:spPr>
          <a:xfrm>
            <a:off x="523539" y="6324600"/>
            <a:ext cx="2560220" cy="365125"/>
          </a:xfrm>
        </p:spPr>
        <p:txBody>
          <a:bodyPr/>
          <a:lstStyle/>
          <a:p>
            <a:fld id="{5CC8096C-64ED-4153-A483-5C02E44AD5C3}" type="datetime1">
              <a:rPr lang="en-US" smtClean="0"/>
              <a:t>5/5/2022</a:t>
            </a:fld>
            <a:endParaRPr lang="en-US" dirty="0"/>
          </a:p>
        </p:txBody>
      </p:sp>
      <p:sp>
        <p:nvSpPr>
          <p:cNvPr id="5" name="Footer Placeholder 4">
            <a:extLst>
              <a:ext uri="{FF2B5EF4-FFF2-40B4-BE49-F238E27FC236}">
                <a16:creationId xmlns:a16="http://schemas.microsoft.com/office/drawing/2014/main" id="{BB7811DC-C725-4462-B622-DB96A8987673}"/>
              </a:ext>
            </a:extLst>
          </p:cNvPr>
          <p:cNvSpPr>
            <a:spLocks noGrp="1"/>
          </p:cNvSpPr>
          <p:nvPr>
            <p:ph type="ftr" sz="quarter" idx="11"/>
          </p:nvPr>
        </p:nvSpPr>
        <p:spPr>
          <a:xfrm>
            <a:off x="4267200" y="6319838"/>
            <a:ext cx="3982781" cy="365125"/>
          </a:xfrm>
        </p:spPr>
        <p:txBody>
          <a:bodyPr/>
          <a:lstStyle/>
          <a:p>
            <a:r>
              <a:rPr lang="en-US"/>
              <a:t>Sample Footer Text</a:t>
            </a:r>
          </a:p>
        </p:txBody>
      </p:sp>
      <p:sp>
        <p:nvSpPr>
          <p:cNvPr id="6" name="Slide Number Placeholder 5">
            <a:extLst>
              <a:ext uri="{FF2B5EF4-FFF2-40B4-BE49-F238E27FC236}">
                <a16:creationId xmlns:a16="http://schemas.microsoft.com/office/drawing/2014/main" id="{67C42D06-438F-4150-9238-E2FAEE5E28D9}"/>
              </a:ext>
            </a:extLst>
          </p:cNvPr>
          <p:cNvSpPr>
            <a:spLocks noGrp="1"/>
          </p:cNvSpPr>
          <p:nvPr>
            <p:ph type="sldNum" sz="quarter" idx="12"/>
          </p:nvPr>
        </p:nvSpPr>
        <p:spPr/>
        <p:txBody>
          <a:bodyPr/>
          <a:lstStyle/>
          <a:p>
            <a:fld id="{11A71338-8BA2-4C79-A6C5-5A8E30081D0C}" type="slidenum">
              <a:rPr lang="en-US" smtClean="0"/>
              <a:t>‹#›</a:t>
            </a:fld>
            <a:endParaRPr lang="en-US"/>
          </a:p>
        </p:txBody>
      </p:sp>
    </p:spTree>
    <p:extLst>
      <p:ext uri="{BB962C8B-B14F-4D97-AF65-F5344CB8AC3E}">
        <p14:creationId xmlns:p14="http://schemas.microsoft.com/office/powerpoint/2010/main" val="14052270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B98991-AEF1-4F19-AAB8-436EAD58C282}"/>
              </a:ext>
            </a:extLst>
          </p:cNvPr>
          <p:cNvSpPr>
            <a:spLocks noGrp="1"/>
          </p:cNvSpPr>
          <p:nvPr>
            <p:ph type="title"/>
          </p:nvPr>
        </p:nvSpPr>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0D25B44F-E7DA-40C6-8B44-71EAB6BDFC98}"/>
              </a:ext>
            </a:extLst>
          </p:cNvPr>
          <p:cNvSpPr>
            <a:spLocks noGrp="1"/>
          </p:cNvSpPr>
          <p:nvPr>
            <p:ph idx="1"/>
          </p:nvPr>
        </p:nvSpPr>
        <p:spPr/>
        <p:txBody>
          <a:bodyPr/>
          <a:lstStyle>
            <a:lvl1pPr marL="228600" indent="-228600">
              <a:buFont typeface="Arial" panose="020B0604020202020204" pitchFamily="34" charset="0"/>
              <a:buChar char="•"/>
              <a:defRPr/>
            </a:lvl1pPr>
            <a:lvl2pPr marL="228600" indent="-228600">
              <a:buFont typeface="Arial" panose="020B0604020202020204" pitchFamily="34" charset="0"/>
              <a:buChar char="•"/>
              <a:defRPr/>
            </a:lvl2pPr>
            <a:lvl3pPr marL="228600" indent="-228600">
              <a:buFont typeface="Arial" panose="020B0604020202020204" pitchFamily="34" charset="0"/>
              <a:buChar char="•"/>
              <a:defRPr/>
            </a:lvl3pPr>
            <a:lvl4pPr marL="228600" indent="-228600">
              <a:buFont typeface="Arial" panose="020B0604020202020204" pitchFamily="34" charset="0"/>
              <a:buChar char="•"/>
              <a:defRPr/>
            </a:lvl4pPr>
            <a:lvl5pPr marL="228600" indent="-228600">
              <a:buFont typeface="Arial" panose="020B0604020202020204" pitchFamily="34" charset="0"/>
              <a:buChar char="•"/>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A1F71817-A045-48C0-975B-CBEF88E9561E}"/>
              </a:ext>
            </a:extLst>
          </p:cNvPr>
          <p:cNvSpPr>
            <a:spLocks noGrp="1"/>
          </p:cNvSpPr>
          <p:nvPr>
            <p:ph type="dt" sz="half" idx="10"/>
          </p:nvPr>
        </p:nvSpPr>
        <p:spPr/>
        <p:txBody>
          <a:bodyPr/>
          <a:lstStyle/>
          <a:p>
            <a:fld id="{1CB9D56B-6EBE-4E5F-99D9-2A3DBDF37D0A}" type="datetime1">
              <a:rPr lang="en-US" smtClean="0"/>
              <a:t>5/5/2022</a:t>
            </a:fld>
            <a:endParaRPr lang="en-US"/>
          </a:p>
        </p:txBody>
      </p:sp>
      <p:sp>
        <p:nvSpPr>
          <p:cNvPr id="5" name="Footer Placeholder 4">
            <a:extLst>
              <a:ext uri="{FF2B5EF4-FFF2-40B4-BE49-F238E27FC236}">
                <a16:creationId xmlns:a16="http://schemas.microsoft.com/office/drawing/2014/main" id="{B61C39F0-32D4-407C-8BCA-97F2D9E500C9}"/>
              </a:ext>
            </a:extLst>
          </p:cNvPr>
          <p:cNvSpPr>
            <a:spLocks noGrp="1"/>
          </p:cNvSpPr>
          <p:nvPr>
            <p:ph type="ftr" sz="quarter" idx="11"/>
          </p:nvPr>
        </p:nvSpPr>
        <p:spPr/>
        <p:txBody>
          <a:bodyPr/>
          <a:lstStyle/>
          <a:p>
            <a:r>
              <a:rPr lang="en-US"/>
              <a:t>Sample Footer Text</a:t>
            </a:r>
          </a:p>
        </p:txBody>
      </p:sp>
      <p:sp>
        <p:nvSpPr>
          <p:cNvPr id="6" name="Slide Number Placeholder 5">
            <a:extLst>
              <a:ext uri="{FF2B5EF4-FFF2-40B4-BE49-F238E27FC236}">
                <a16:creationId xmlns:a16="http://schemas.microsoft.com/office/drawing/2014/main" id="{99CF4459-37B2-4F87-B508-DB04D4332067}"/>
              </a:ext>
            </a:extLst>
          </p:cNvPr>
          <p:cNvSpPr>
            <a:spLocks noGrp="1"/>
          </p:cNvSpPr>
          <p:nvPr>
            <p:ph type="sldNum" sz="quarter" idx="12"/>
          </p:nvPr>
        </p:nvSpPr>
        <p:spPr/>
        <p:txBody>
          <a:bodyPr/>
          <a:lstStyle/>
          <a:p>
            <a:fld id="{11A71338-8BA2-4C79-A6C5-5A8E30081D0C}" type="slidenum">
              <a:rPr lang="en-US" smtClean="0"/>
              <a:t>‹#›</a:t>
            </a:fld>
            <a:endParaRPr lang="en-US"/>
          </a:p>
        </p:txBody>
      </p:sp>
    </p:spTree>
    <p:extLst>
      <p:ext uri="{BB962C8B-B14F-4D97-AF65-F5344CB8AC3E}">
        <p14:creationId xmlns:p14="http://schemas.microsoft.com/office/powerpoint/2010/main" val="12354519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CBBD03-9D57-48E9-8B43-688B72997276}"/>
              </a:ext>
            </a:extLst>
          </p:cNvPr>
          <p:cNvSpPr>
            <a:spLocks noGrp="1"/>
          </p:cNvSpPr>
          <p:nvPr>
            <p:ph type="title"/>
          </p:nvPr>
        </p:nvSpPr>
        <p:spPr>
          <a:xfrm>
            <a:off x="457200" y="1709738"/>
            <a:ext cx="10890250" cy="2852737"/>
          </a:xfrm>
        </p:spPr>
        <p:txBody>
          <a:bodyPr anchor="b"/>
          <a:lstStyle>
            <a:lvl1pPr>
              <a:defRPr sz="540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783F376C-8A2F-4BE5-9669-4A6DA21B771A}"/>
              </a:ext>
            </a:extLst>
          </p:cNvPr>
          <p:cNvSpPr>
            <a:spLocks noGrp="1"/>
          </p:cNvSpPr>
          <p:nvPr>
            <p:ph type="body" idx="1"/>
          </p:nvPr>
        </p:nvSpPr>
        <p:spPr>
          <a:xfrm>
            <a:off x="457200" y="4589463"/>
            <a:ext cx="10890250" cy="1500187"/>
          </a:xfrm>
        </p:spPr>
        <p:txBody>
          <a:bodyPr/>
          <a:lstStyle>
            <a:lvl1pPr marL="0" indent="0">
              <a:buNone/>
              <a:defRPr sz="2400">
                <a:solidFill>
                  <a:srgbClr val="FFFFFF"/>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52654893-212E-4450-8F7A-27256B31F9FB}"/>
              </a:ext>
            </a:extLst>
          </p:cNvPr>
          <p:cNvSpPr>
            <a:spLocks noGrp="1"/>
          </p:cNvSpPr>
          <p:nvPr>
            <p:ph type="dt" sz="half" idx="10"/>
          </p:nvPr>
        </p:nvSpPr>
        <p:spPr/>
        <p:txBody>
          <a:bodyPr/>
          <a:lstStyle/>
          <a:p>
            <a:fld id="{8C33F3CA-C7E3-432D-9282-18F13836509A}" type="datetime1">
              <a:rPr lang="en-US" smtClean="0"/>
              <a:t>5/5/2022</a:t>
            </a:fld>
            <a:endParaRPr lang="en-US" dirty="0"/>
          </a:p>
        </p:txBody>
      </p:sp>
      <p:sp>
        <p:nvSpPr>
          <p:cNvPr id="5" name="Footer Placeholder 4">
            <a:extLst>
              <a:ext uri="{FF2B5EF4-FFF2-40B4-BE49-F238E27FC236}">
                <a16:creationId xmlns:a16="http://schemas.microsoft.com/office/drawing/2014/main" id="{600E881A-3958-44A9-9EDB-D86F4E4144C0}"/>
              </a:ext>
            </a:extLst>
          </p:cNvPr>
          <p:cNvSpPr>
            <a:spLocks noGrp="1"/>
          </p:cNvSpPr>
          <p:nvPr>
            <p:ph type="ftr" sz="quarter" idx="11"/>
          </p:nvPr>
        </p:nvSpPr>
        <p:spPr/>
        <p:txBody>
          <a:bodyPr/>
          <a:lstStyle/>
          <a:p>
            <a:r>
              <a:rPr lang="en-US"/>
              <a:t>Sample Footer Text</a:t>
            </a:r>
          </a:p>
        </p:txBody>
      </p:sp>
      <p:sp>
        <p:nvSpPr>
          <p:cNvPr id="6" name="Slide Number Placeholder 5">
            <a:extLst>
              <a:ext uri="{FF2B5EF4-FFF2-40B4-BE49-F238E27FC236}">
                <a16:creationId xmlns:a16="http://schemas.microsoft.com/office/drawing/2014/main" id="{CFEDBC4F-D9B8-4BFA-BE4F-D4B9B739D1BA}"/>
              </a:ext>
            </a:extLst>
          </p:cNvPr>
          <p:cNvSpPr>
            <a:spLocks noGrp="1"/>
          </p:cNvSpPr>
          <p:nvPr>
            <p:ph type="sldNum" sz="quarter" idx="12"/>
          </p:nvPr>
        </p:nvSpPr>
        <p:spPr/>
        <p:txBody>
          <a:bodyPr/>
          <a:lstStyle/>
          <a:p>
            <a:fld id="{11A71338-8BA2-4C79-A6C5-5A8E30081D0C}" type="slidenum">
              <a:rPr lang="en-US" smtClean="0"/>
              <a:t>‹#›</a:t>
            </a:fld>
            <a:endParaRPr lang="en-US"/>
          </a:p>
        </p:txBody>
      </p:sp>
    </p:spTree>
    <p:extLst>
      <p:ext uri="{BB962C8B-B14F-4D97-AF65-F5344CB8AC3E}">
        <p14:creationId xmlns:p14="http://schemas.microsoft.com/office/powerpoint/2010/main" val="450686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DC8777-C460-4649-8822-CA943386D06D}"/>
              </a:ext>
            </a:extLst>
          </p:cNvPr>
          <p:cNvSpPr>
            <a:spLocks noGrp="1"/>
          </p:cNvSpPr>
          <p:nvPr>
            <p:ph type="title"/>
          </p:nvPr>
        </p:nvSpPr>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AFDF69E6-1094-437B-AA7E-0E21B7136CCA}"/>
              </a:ext>
            </a:extLst>
          </p:cNvPr>
          <p:cNvSpPr>
            <a:spLocks noGrp="1"/>
          </p:cNvSpPr>
          <p:nvPr>
            <p:ph sz="half" idx="1"/>
          </p:nvPr>
        </p:nvSpPr>
        <p:spPr>
          <a:xfrm>
            <a:off x="457200" y="1825625"/>
            <a:ext cx="5562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a:extLst>
              <a:ext uri="{FF2B5EF4-FFF2-40B4-BE49-F238E27FC236}">
                <a16:creationId xmlns:a16="http://schemas.microsoft.com/office/drawing/2014/main" id="{C20BC963-4591-4BE3-AE63-4999A13C5054}"/>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C504D5BB-DB84-4266-9B4F-E65CCFE5B310}"/>
              </a:ext>
            </a:extLst>
          </p:cNvPr>
          <p:cNvSpPr>
            <a:spLocks noGrp="1"/>
          </p:cNvSpPr>
          <p:nvPr>
            <p:ph type="dt" sz="half" idx="10"/>
          </p:nvPr>
        </p:nvSpPr>
        <p:spPr/>
        <p:txBody>
          <a:bodyPr/>
          <a:lstStyle/>
          <a:p>
            <a:fld id="{75BE9C62-1337-40B8-BA50-E9F4861DB4BC}" type="datetime1">
              <a:rPr lang="en-US" smtClean="0"/>
              <a:t>5/5/2022</a:t>
            </a:fld>
            <a:endParaRPr lang="en-US"/>
          </a:p>
        </p:txBody>
      </p:sp>
      <p:sp>
        <p:nvSpPr>
          <p:cNvPr id="6" name="Footer Placeholder 5">
            <a:extLst>
              <a:ext uri="{FF2B5EF4-FFF2-40B4-BE49-F238E27FC236}">
                <a16:creationId xmlns:a16="http://schemas.microsoft.com/office/drawing/2014/main" id="{891A99B5-D493-4AB1-AF24-6660540D56AD}"/>
              </a:ext>
            </a:extLst>
          </p:cNvPr>
          <p:cNvSpPr>
            <a:spLocks noGrp="1"/>
          </p:cNvSpPr>
          <p:nvPr>
            <p:ph type="ftr" sz="quarter" idx="11"/>
          </p:nvPr>
        </p:nvSpPr>
        <p:spPr/>
        <p:txBody>
          <a:bodyPr/>
          <a:lstStyle/>
          <a:p>
            <a:r>
              <a:rPr lang="en-US"/>
              <a:t>Sample Footer Text</a:t>
            </a:r>
          </a:p>
        </p:txBody>
      </p:sp>
      <p:sp>
        <p:nvSpPr>
          <p:cNvPr id="7" name="Slide Number Placeholder 6">
            <a:extLst>
              <a:ext uri="{FF2B5EF4-FFF2-40B4-BE49-F238E27FC236}">
                <a16:creationId xmlns:a16="http://schemas.microsoft.com/office/drawing/2014/main" id="{BFE178D0-5F1E-43FA-B447-53501EDD17C0}"/>
              </a:ext>
            </a:extLst>
          </p:cNvPr>
          <p:cNvSpPr>
            <a:spLocks noGrp="1"/>
          </p:cNvSpPr>
          <p:nvPr>
            <p:ph type="sldNum" sz="quarter" idx="12"/>
          </p:nvPr>
        </p:nvSpPr>
        <p:spPr/>
        <p:txBody>
          <a:bodyPr/>
          <a:lstStyle/>
          <a:p>
            <a:fld id="{11A71338-8BA2-4C79-A6C5-5A8E30081D0C}" type="slidenum">
              <a:rPr lang="en-US" smtClean="0"/>
              <a:t>‹#›</a:t>
            </a:fld>
            <a:endParaRPr lang="en-US"/>
          </a:p>
        </p:txBody>
      </p:sp>
    </p:spTree>
    <p:extLst>
      <p:ext uri="{BB962C8B-B14F-4D97-AF65-F5344CB8AC3E}">
        <p14:creationId xmlns:p14="http://schemas.microsoft.com/office/powerpoint/2010/main" val="3129357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DC85CC-8D2B-4219-A2A4-1625A02DFECD}"/>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DD6143C8-1CF7-440E-99A3-0527314598C6}"/>
              </a:ext>
            </a:extLst>
          </p:cNvPr>
          <p:cNvSpPr>
            <a:spLocks noGrp="1"/>
          </p:cNvSpPr>
          <p:nvPr>
            <p:ph type="body" idx="1"/>
          </p:nvPr>
        </p:nvSpPr>
        <p:spPr>
          <a:xfrm>
            <a:off x="839788" y="1820863"/>
            <a:ext cx="5157787" cy="1150937"/>
          </a:xfrm>
        </p:spPr>
        <p:txBody>
          <a:bodyPr anchor="b"/>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AEEFF5CA-4662-4430-80C7-99CD7D66C9CF}"/>
              </a:ext>
            </a:extLst>
          </p:cNvPr>
          <p:cNvSpPr>
            <a:spLocks noGrp="1"/>
          </p:cNvSpPr>
          <p:nvPr>
            <p:ph sz="half" idx="2"/>
          </p:nvPr>
        </p:nvSpPr>
        <p:spPr>
          <a:xfrm>
            <a:off x="839788" y="3101975"/>
            <a:ext cx="5157787" cy="308768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876CB5B7-DC23-41CE-872B-E25BD64F84A5}"/>
              </a:ext>
            </a:extLst>
          </p:cNvPr>
          <p:cNvSpPr>
            <a:spLocks noGrp="1"/>
          </p:cNvSpPr>
          <p:nvPr>
            <p:ph type="body" sz="quarter" idx="3"/>
          </p:nvPr>
        </p:nvSpPr>
        <p:spPr>
          <a:xfrm>
            <a:off x="6172200" y="1820863"/>
            <a:ext cx="5183188" cy="1150937"/>
          </a:xfrm>
        </p:spPr>
        <p:txBody>
          <a:bodyPr anchor="b"/>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4DF7633C-C24D-4947-979C-132B3AC405A8}"/>
              </a:ext>
            </a:extLst>
          </p:cNvPr>
          <p:cNvSpPr>
            <a:spLocks noGrp="1"/>
          </p:cNvSpPr>
          <p:nvPr>
            <p:ph sz="quarter" idx="4"/>
          </p:nvPr>
        </p:nvSpPr>
        <p:spPr>
          <a:xfrm>
            <a:off x="6172200" y="3101975"/>
            <a:ext cx="5183188" cy="308768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CE8A46E1-3934-4807-900F-CA7A4D8D66B3}"/>
              </a:ext>
            </a:extLst>
          </p:cNvPr>
          <p:cNvSpPr>
            <a:spLocks noGrp="1"/>
          </p:cNvSpPr>
          <p:nvPr>
            <p:ph type="dt" sz="half" idx="10"/>
          </p:nvPr>
        </p:nvSpPr>
        <p:spPr/>
        <p:txBody>
          <a:bodyPr/>
          <a:lstStyle/>
          <a:p>
            <a:fld id="{47C195EB-2DA3-4B24-8725-19BC22A7BE50}" type="datetime1">
              <a:rPr lang="en-US" smtClean="0"/>
              <a:t>5/5/2022</a:t>
            </a:fld>
            <a:endParaRPr lang="en-US"/>
          </a:p>
        </p:txBody>
      </p:sp>
      <p:sp>
        <p:nvSpPr>
          <p:cNvPr id="8" name="Footer Placeholder 7">
            <a:extLst>
              <a:ext uri="{FF2B5EF4-FFF2-40B4-BE49-F238E27FC236}">
                <a16:creationId xmlns:a16="http://schemas.microsoft.com/office/drawing/2014/main" id="{4BC9C6EA-1549-4601-8226-E5C43469CAFE}"/>
              </a:ext>
            </a:extLst>
          </p:cNvPr>
          <p:cNvSpPr>
            <a:spLocks noGrp="1"/>
          </p:cNvSpPr>
          <p:nvPr>
            <p:ph type="ftr" sz="quarter" idx="11"/>
          </p:nvPr>
        </p:nvSpPr>
        <p:spPr/>
        <p:txBody>
          <a:bodyPr/>
          <a:lstStyle/>
          <a:p>
            <a:r>
              <a:rPr lang="en-US"/>
              <a:t>Sample Footer Text</a:t>
            </a:r>
          </a:p>
        </p:txBody>
      </p:sp>
      <p:sp>
        <p:nvSpPr>
          <p:cNvPr id="9" name="Slide Number Placeholder 8">
            <a:extLst>
              <a:ext uri="{FF2B5EF4-FFF2-40B4-BE49-F238E27FC236}">
                <a16:creationId xmlns:a16="http://schemas.microsoft.com/office/drawing/2014/main" id="{F3658246-003D-4024-9F4B-BA3BD3FBFFBC}"/>
              </a:ext>
            </a:extLst>
          </p:cNvPr>
          <p:cNvSpPr>
            <a:spLocks noGrp="1"/>
          </p:cNvSpPr>
          <p:nvPr>
            <p:ph type="sldNum" sz="quarter" idx="12"/>
          </p:nvPr>
        </p:nvSpPr>
        <p:spPr/>
        <p:txBody>
          <a:bodyPr/>
          <a:lstStyle/>
          <a:p>
            <a:fld id="{11A71338-8BA2-4C79-A6C5-5A8E30081D0C}" type="slidenum">
              <a:rPr lang="en-US" smtClean="0"/>
              <a:t>‹#›</a:t>
            </a:fld>
            <a:endParaRPr lang="en-US"/>
          </a:p>
        </p:txBody>
      </p:sp>
    </p:spTree>
    <p:extLst>
      <p:ext uri="{BB962C8B-B14F-4D97-AF65-F5344CB8AC3E}">
        <p14:creationId xmlns:p14="http://schemas.microsoft.com/office/powerpoint/2010/main" val="31254092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B2DD4C-BFBC-4087-B94C-4DD0690E838E}"/>
              </a:ext>
            </a:extLst>
          </p:cNvPr>
          <p:cNvSpPr>
            <a:spLocks noGrp="1"/>
          </p:cNvSpPr>
          <p:nvPr>
            <p:ph type="title"/>
          </p:nvPr>
        </p:nvSpPr>
        <p:spPr/>
        <p:txBody>
          <a:bodyPr/>
          <a:lstStyle/>
          <a:p>
            <a:r>
              <a:rPr lang="en-US"/>
              <a:t>Click to edit Master title style</a:t>
            </a:r>
            <a:endParaRPr lang="en-US" dirty="0"/>
          </a:p>
        </p:txBody>
      </p:sp>
      <p:sp>
        <p:nvSpPr>
          <p:cNvPr id="3" name="Date Placeholder 2">
            <a:extLst>
              <a:ext uri="{FF2B5EF4-FFF2-40B4-BE49-F238E27FC236}">
                <a16:creationId xmlns:a16="http://schemas.microsoft.com/office/drawing/2014/main" id="{BEB9D434-8228-4C7F-B520-14121EBC903B}"/>
              </a:ext>
            </a:extLst>
          </p:cNvPr>
          <p:cNvSpPr>
            <a:spLocks noGrp="1"/>
          </p:cNvSpPr>
          <p:nvPr>
            <p:ph type="dt" sz="half" idx="10"/>
          </p:nvPr>
        </p:nvSpPr>
        <p:spPr/>
        <p:txBody>
          <a:bodyPr/>
          <a:lstStyle/>
          <a:p>
            <a:fld id="{F4E237E6-0076-4915-A5A8-B7C11FA4F374}" type="datetime1">
              <a:rPr lang="en-US" smtClean="0"/>
              <a:t>5/5/2022</a:t>
            </a:fld>
            <a:endParaRPr lang="en-US"/>
          </a:p>
        </p:txBody>
      </p:sp>
      <p:sp>
        <p:nvSpPr>
          <p:cNvPr id="4" name="Footer Placeholder 3">
            <a:extLst>
              <a:ext uri="{FF2B5EF4-FFF2-40B4-BE49-F238E27FC236}">
                <a16:creationId xmlns:a16="http://schemas.microsoft.com/office/drawing/2014/main" id="{997B89BD-A70A-48D2-A3D9-DB2C0DB123B4}"/>
              </a:ext>
            </a:extLst>
          </p:cNvPr>
          <p:cNvSpPr>
            <a:spLocks noGrp="1"/>
          </p:cNvSpPr>
          <p:nvPr>
            <p:ph type="ftr" sz="quarter" idx="11"/>
          </p:nvPr>
        </p:nvSpPr>
        <p:spPr/>
        <p:txBody>
          <a:bodyPr/>
          <a:lstStyle/>
          <a:p>
            <a:r>
              <a:rPr lang="en-US"/>
              <a:t>Sample Footer Text</a:t>
            </a:r>
          </a:p>
        </p:txBody>
      </p:sp>
      <p:sp>
        <p:nvSpPr>
          <p:cNvPr id="5" name="Slide Number Placeholder 4">
            <a:extLst>
              <a:ext uri="{FF2B5EF4-FFF2-40B4-BE49-F238E27FC236}">
                <a16:creationId xmlns:a16="http://schemas.microsoft.com/office/drawing/2014/main" id="{B4ACF4EF-5A2A-4A47-81DF-80CB513060F6}"/>
              </a:ext>
            </a:extLst>
          </p:cNvPr>
          <p:cNvSpPr>
            <a:spLocks noGrp="1"/>
          </p:cNvSpPr>
          <p:nvPr>
            <p:ph type="sldNum" sz="quarter" idx="12"/>
          </p:nvPr>
        </p:nvSpPr>
        <p:spPr/>
        <p:txBody>
          <a:bodyPr/>
          <a:lstStyle/>
          <a:p>
            <a:fld id="{11A71338-8BA2-4C79-A6C5-5A8E30081D0C}" type="slidenum">
              <a:rPr lang="en-US" smtClean="0"/>
              <a:t>‹#›</a:t>
            </a:fld>
            <a:endParaRPr lang="en-US"/>
          </a:p>
        </p:txBody>
      </p:sp>
    </p:spTree>
    <p:extLst>
      <p:ext uri="{BB962C8B-B14F-4D97-AF65-F5344CB8AC3E}">
        <p14:creationId xmlns:p14="http://schemas.microsoft.com/office/powerpoint/2010/main" val="19553674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18B9F00-8450-475B-B155-993BAF212AF6}"/>
              </a:ext>
            </a:extLst>
          </p:cNvPr>
          <p:cNvSpPr>
            <a:spLocks noGrp="1"/>
          </p:cNvSpPr>
          <p:nvPr>
            <p:ph type="dt" sz="half" idx="10"/>
          </p:nvPr>
        </p:nvSpPr>
        <p:spPr/>
        <p:txBody>
          <a:bodyPr/>
          <a:lstStyle/>
          <a:p>
            <a:fld id="{3505F58F-C0B5-422A-8E5A-6B99E5D80F0A}" type="datetime1">
              <a:rPr lang="en-US" smtClean="0"/>
              <a:t>5/5/2022</a:t>
            </a:fld>
            <a:endParaRPr lang="en-US"/>
          </a:p>
        </p:txBody>
      </p:sp>
      <p:sp>
        <p:nvSpPr>
          <p:cNvPr id="3" name="Footer Placeholder 2">
            <a:extLst>
              <a:ext uri="{FF2B5EF4-FFF2-40B4-BE49-F238E27FC236}">
                <a16:creationId xmlns:a16="http://schemas.microsoft.com/office/drawing/2014/main" id="{5C0FDDA3-8E6F-42F7-BFBE-7FA9C647CA4E}"/>
              </a:ext>
            </a:extLst>
          </p:cNvPr>
          <p:cNvSpPr>
            <a:spLocks noGrp="1"/>
          </p:cNvSpPr>
          <p:nvPr>
            <p:ph type="ftr" sz="quarter" idx="11"/>
          </p:nvPr>
        </p:nvSpPr>
        <p:spPr/>
        <p:txBody>
          <a:bodyPr/>
          <a:lstStyle/>
          <a:p>
            <a:r>
              <a:rPr lang="en-US"/>
              <a:t>Sample Footer Text</a:t>
            </a:r>
          </a:p>
        </p:txBody>
      </p:sp>
      <p:sp>
        <p:nvSpPr>
          <p:cNvPr id="4" name="Slide Number Placeholder 3">
            <a:extLst>
              <a:ext uri="{FF2B5EF4-FFF2-40B4-BE49-F238E27FC236}">
                <a16:creationId xmlns:a16="http://schemas.microsoft.com/office/drawing/2014/main" id="{B6C8E678-81B8-4356-9624-A0B999536312}"/>
              </a:ext>
            </a:extLst>
          </p:cNvPr>
          <p:cNvSpPr>
            <a:spLocks noGrp="1"/>
          </p:cNvSpPr>
          <p:nvPr>
            <p:ph type="sldNum" sz="quarter" idx="12"/>
          </p:nvPr>
        </p:nvSpPr>
        <p:spPr/>
        <p:txBody>
          <a:bodyPr/>
          <a:lstStyle/>
          <a:p>
            <a:fld id="{11A71338-8BA2-4C79-A6C5-5A8E30081D0C}" type="slidenum">
              <a:rPr lang="en-US" smtClean="0"/>
              <a:t>‹#›</a:t>
            </a:fld>
            <a:endParaRPr lang="en-US"/>
          </a:p>
        </p:txBody>
      </p:sp>
    </p:spTree>
    <p:extLst>
      <p:ext uri="{BB962C8B-B14F-4D97-AF65-F5344CB8AC3E}">
        <p14:creationId xmlns:p14="http://schemas.microsoft.com/office/powerpoint/2010/main" val="40921808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010DAA-DDE3-4C9C-8171-385A3DAC81CF}"/>
              </a:ext>
            </a:extLst>
          </p:cNvPr>
          <p:cNvSpPr>
            <a:spLocks noGrp="1"/>
          </p:cNvSpPr>
          <p:nvPr>
            <p:ph type="title"/>
          </p:nvPr>
        </p:nvSpPr>
        <p:spPr>
          <a:xfrm>
            <a:off x="839788" y="685800"/>
            <a:ext cx="3932237" cy="1981200"/>
          </a:xfrm>
        </p:spPr>
        <p:txBody>
          <a:bodyPr anchor="b"/>
          <a:lstStyle>
            <a:lvl1pPr>
              <a:defRPr sz="44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AAF73DB2-BD72-4F5E-9CA2-197343A0908A}"/>
              </a:ext>
            </a:extLst>
          </p:cNvPr>
          <p:cNvSpPr>
            <a:spLocks noGrp="1"/>
          </p:cNvSpPr>
          <p:nvPr>
            <p:ph idx="1"/>
          </p:nvPr>
        </p:nvSpPr>
        <p:spPr>
          <a:xfrm>
            <a:off x="5183188" y="685801"/>
            <a:ext cx="6172200" cy="517525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a:extLst>
              <a:ext uri="{FF2B5EF4-FFF2-40B4-BE49-F238E27FC236}">
                <a16:creationId xmlns:a16="http://schemas.microsoft.com/office/drawing/2014/main" id="{71F01536-2B0A-42A2-827E-2EB2C324A5FE}"/>
              </a:ext>
            </a:extLst>
          </p:cNvPr>
          <p:cNvSpPr>
            <a:spLocks noGrp="1"/>
          </p:cNvSpPr>
          <p:nvPr>
            <p:ph type="body" sz="half" idx="2"/>
          </p:nvPr>
        </p:nvSpPr>
        <p:spPr>
          <a:xfrm>
            <a:off x="839788" y="2971800"/>
            <a:ext cx="3932237" cy="28971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722CD09-61EF-4733-831C-5B133DAE1F4C}"/>
              </a:ext>
            </a:extLst>
          </p:cNvPr>
          <p:cNvSpPr>
            <a:spLocks noGrp="1"/>
          </p:cNvSpPr>
          <p:nvPr>
            <p:ph type="dt" sz="half" idx="10"/>
          </p:nvPr>
        </p:nvSpPr>
        <p:spPr/>
        <p:txBody>
          <a:bodyPr/>
          <a:lstStyle/>
          <a:p>
            <a:fld id="{7565E655-9687-48DF-A33F-F8824CCCB5D1}" type="datetime1">
              <a:rPr lang="en-US" smtClean="0"/>
              <a:t>5/5/2022</a:t>
            </a:fld>
            <a:endParaRPr lang="en-US"/>
          </a:p>
        </p:txBody>
      </p:sp>
      <p:sp>
        <p:nvSpPr>
          <p:cNvPr id="6" name="Footer Placeholder 5">
            <a:extLst>
              <a:ext uri="{FF2B5EF4-FFF2-40B4-BE49-F238E27FC236}">
                <a16:creationId xmlns:a16="http://schemas.microsoft.com/office/drawing/2014/main" id="{5B109FCF-96E4-4EBF-AAFB-5E9AD22A68AE}"/>
              </a:ext>
            </a:extLst>
          </p:cNvPr>
          <p:cNvSpPr>
            <a:spLocks noGrp="1"/>
          </p:cNvSpPr>
          <p:nvPr>
            <p:ph type="ftr" sz="quarter" idx="11"/>
          </p:nvPr>
        </p:nvSpPr>
        <p:spPr/>
        <p:txBody>
          <a:bodyPr/>
          <a:lstStyle/>
          <a:p>
            <a:r>
              <a:rPr lang="en-US"/>
              <a:t>Sample Footer Text</a:t>
            </a:r>
          </a:p>
        </p:txBody>
      </p:sp>
      <p:sp>
        <p:nvSpPr>
          <p:cNvPr id="7" name="Slide Number Placeholder 6">
            <a:extLst>
              <a:ext uri="{FF2B5EF4-FFF2-40B4-BE49-F238E27FC236}">
                <a16:creationId xmlns:a16="http://schemas.microsoft.com/office/drawing/2014/main" id="{79E381A6-E580-49A4-989C-EF4A54F83B45}"/>
              </a:ext>
            </a:extLst>
          </p:cNvPr>
          <p:cNvSpPr>
            <a:spLocks noGrp="1"/>
          </p:cNvSpPr>
          <p:nvPr>
            <p:ph type="sldNum" sz="quarter" idx="12"/>
          </p:nvPr>
        </p:nvSpPr>
        <p:spPr/>
        <p:txBody>
          <a:bodyPr/>
          <a:lstStyle/>
          <a:p>
            <a:fld id="{11A71338-8BA2-4C79-A6C5-5A8E30081D0C}" type="slidenum">
              <a:rPr lang="en-US" smtClean="0"/>
              <a:t>‹#›</a:t>
            </a:fld>
            <a:endParaRPr lang="en-US"/>
          </a:p>
        </p:txBody>
      </p:sp>
    </p:spTree>
    <p:extLst>
      <p:ext uri="{BB962C8B-B14F-4D97-AF65-F5344CB8AC3E}">
        <p14:creationId xmlns:p14="http://schemas.microsoft.com/office/powerpoint/2010/main" val="31897122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CCFA6E-F719-4613-8815-591471E722E5}"/>
              </a:ext>
            </a:extLst>
          </p:cNvPr>
          <p:cNvSpPr>
            <a:spLocks noGrp="1"/>
          </p:cNvSpPr>
          <p:nvPr>
            <p:ph type="title"/>
          </p:nvPr>
        </p:nvSpPr>
        <p:spPr>
          <a:xfrm>
            <a:off x="839788" y="685800"/>
            <a:ext cx="3932237" cy="2209799"/>
          </a:xfrm>
        </p:spPr>
        <p:txBody>
          <a:bodyPr anchor="b"/>
          <a:lstStyle>
            <a:lvl1pPr>
              <a:defRPr sz="4400"/>
            </a:lvl1pPr>
          </a:lstStyle>
          <a:p>
            <a:r>
              <a:rPr lang="en-US"/>
              <a:t>Click to edit Master title style</a:t>
            </a:r>
            <a:endParaRPr lang="en-US" dirty="0"/>
          </a:p>
        </p:txBody>
      </p:sp>
      <p:sp>
        <p:nvSpPr>
          <p:cNvPr id="3" name="Picture Placeholder 2">
            <a:extLst>
              <a:ext uri="{FF2B5EF4-FFF2-40B4-BE49-F238E27FC236}">
                <a16:creationId xmlns:a16="http://schemas.microsoft.com/office/drawing/2014/main" id="{654384F3-CDE0-4329-B76D-45AAC94B04A8}"/>
              </a:ext>
            </a:extLst>
          </p:cNvPr>
          <p:cNvSpPr>
            <a:spLocks noGrp="1"/>
          </p:cNvSpPr>
          <p:nvPr>
            <p:ph type="pic" idx="1"/>
          </p:nvPr>
        </p:nvSpPr>
        <p:spPr>
          <a:xfrm>
            <a:off x="5183188" y="685801"/>
            <a:ext cx="6172200" cy="517525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a:extLst>
              <a:ext uri="{FF2B5EF4-FFF2-40B4-BE49-F238E27FC236}">
                <a16:creationId xmlns:a16="http://schemas.microsoft.com/office/drawing/2014/main" id="{79A9D7EB-40DA-460F-A48A-3E6D5E5612E7}"/>
              </a:ext>
            </a:extLst>
          </p:cNvPr>
          <p:cNvSpPr>
            <a:spLocks noGrp="1"/>
          </p:cNvSpPr>
          <p:nvPr>
            <p:ph type="body" sz="half" idx="2"/>
          </p:nvPr>
        </p:nvSpPr>
        <p:spPr>
          <a:xfrm>
            <a:off x="839788" y="2971800"/>
            <a:ext cx="3932237" cy="28971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E56944C-E229-457E-868E-C48FF47DA37A}"/>
              </a:ext>
            </a:extLst>
          </p:cNvPr>
          <p:cNvSpPr>
            <a:spLocks noGrp="1"/>
          </p:cNvSpPr>
          <p:nvPr>
            <p:ph type="dt" sz="half" idx="10"/>
          </p:nvPr>
        </p:nvSpPr>
        <p:spPr/>
        <p:txBody>
          <a:bodyPr/>
          <a:lstStyle/>
          <a:p>
            <a:fld id="{B97FD56A-AAB8-4544-A495-D0645413C9E3}" type="datetime1">
              <a:rPr lang="en-US" smtClean="0"/>
              <a:t>5/5/2022</a:t>
            </a:fld>
            <a:endParaRPr lang="en-US"/>
          </a:p>
        </p:txBody>
      </p:sp>
      <p:sp>
        <p:nvSpPr>
          <p:cNvPr id="6" name="Footer Placeholder 5">
            <a:extLst>
              <a:ext uri="{FF2B5EF4-FFF2-40B4-BE49-F238E27FC236}">
                <a16:creationId xmlns:a16="http://schemas.microsoft.com/office/drawing/2014/main" id="{CC7115FE-359F-46EA-A3C8-0D18544E34AD}"/>
              </a:ext>
            </a:extLst>
          </p:cNvPr>
          <p:cNvSpPr>
            <a:spLocks noGrp="1"/>
          </p:cNvSpPr>
          <p:nvPr>
            <p:ph type="ftr" sz="quarter" idx="11"/>
          </p:nvPr>
        </p:nvSpPr>
        <p:spPr/>
        <p:txBody>
          <a:bodyPr/>
          <a:lstStyle/>
          <a:p>
            <a:r>
              <a:rPr lang="en-US"/>
              <a:t>Sample Footer Text</a:t>
            </a:r>
          </a:p>
        </p:txBody>
      </p:sp>
      <p:sp>
        <p:nvSpPr>
          <p:cNvPr id="7" name="Slide Number Placeholder 6">
            <a:extLst>
              <a:ext uri="{FF2B5EF4-FFF2-40B4-BE49-F238E27FC236}">
                <a16:creationId xmlns:a16="http://schemas.microsoft.com/office/drawing/2014/main" id="{B5165D17-3010-4FF5-9071-5CCD3E6995D6}"/>
              </a:ext>
            </a:extLst>
          </p:cNvPr>
          <p:cNvSpPr>
            <a:spLocks noGrp="1"/>
          </p:cNvSpPr>
          <p:nvPr>
            <p:ph type="sldNum" sz="quarter" idx="12"/>
          </p:nvPr>
        </p:nvSpPr>
        <p:spPr/>
        <p:txBody>
          <a:bodyPr/>
          <a:lstStyle/>
          <a:p>
            <a:fld id="{11A71338-8BA2-4C79-A6C5-5A8E30081D0C}" type="slidenum">
              <a:rPr lang="en-US" smtClean="0"/>
              <a:t>‹#›</a:t>
            </a:fld>
            <a:endParaRPr lang="en-US"/>
          </a:p>
        </p:txBody>
      </p:sp>
    </p:spTree>
    <p:extLst>
      <p:ext uri="{BB962C8B-B14F-4D97-AF65-F5344CB8AC3E}">
        <p14:creationId xmlns:p14="http://schemas.microsoft.com/office/powerpoint/2010/main" val="21279906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15" name="Rectangle 114">
            <a:extLst>
              <a:ext uri="{FF2B5EF4-FFF2-40B4-BE49-F238E27FC236}">
                <a16:creationId xmlns:a16="http://schemas.microsoft.com/office/drawing/2014/main" id="{A4798C7F-C8CA-4799-BF37-3AB4642CDB66}"/>
              </a:ext>
            </a:extLst>
          </p:cNvPr>
          <p:cNvSpPr/>
          <p:nvPr/>
        </p:nvSpPr>
        <p:spPr>
          <a:xfrm>
            <a:off x="0" y="0"/>
            <a:ext cx="12188952" cy="6858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nvGrpSpPr>
          <p:cNvPr id="80" name="Group 79">
            <a:extLst>
              <a:ext uri="{FF2B5EF4-FFF2-40B4-BE49-F238E27FC236}">
                <a16:creationId xmlns:a16="http://schemas.microsoft.com/office/drawing/2014/main" id="{87F0794B-55D3-4D2D-BDE7-4688ED321E42}"/>
              </a:ext>
            </a:extLst>
          </p:cNvPr>
          <p:cNvGrpSpPr/>
          <p:nvPr/>
        </p:nvGrpSpPr>
        <p:grpSpPr>
          <a:xfrm>
            <a:off x="-11413" y="0"/>
            <a:ext cx="12214827" cy="6858000"/>
            <a:chOff x="-6214" y="-1"/>
            <a:chExt cx="12214827" cy="6858000"/>
          </a:xfrm>
        </p:grpSpPr>
        <p:cxnSp>
          <p:nvCxnSpPr>
            <p:cNvPr id="81" name="Straight Connector 80">
              <a:extLst>
                <a:ext uri="{FF2B5EF4-FFF2-40B4-BE49-F238E27FC236}">
                  <a16:creationId xmlns:a16="http://schemas.microsoft.com/office/drawing/2014/main" id="{BE4C795B-1813-4CC6-B03F-8DD130BEAABD}"/>
                </a:ext>
              </a:extLst>
            </p:cNvPr>
            <p:cNvCxnSpPr>
              <a:cxnSpLocks/>
            </p:cNvCxnSpPr>
            <p:nvPr/>
          </p:nvCxnSpPr>
          <p:spPr>
            <a:xfrm>
              <a:off x="-6214" y="6686283"/>
              <a:ext cx="12192000" cy="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82" name="Straight Connector 81">
              <a:extLst>
                <a:ext uri="{FF2B5EF4-FFF2-40B4-BE49-F238E27FC236}">
                  <a16:creationId xmlns:a16="http://schemas.microsoft.com/office/drawing/2014/main" id="{E0F4C04D-5CD8-446B-BE3D-257172E6E4CB}"/>
                </a:ext>
              </a:extLst>
            </p:cNvPr>
            <p:cNvCxnSpPr>
              <a:cxnSpLocks/>
            </p:cNvCxnSpPr>
            <p:nvPr/>
          </p:nvCxnSpPr>
          <p:spPr>
            <a:xfrm>
              <a:off x="0" y="-1"/>
              <a:ext cx="0" cy="685800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83" name="Straight Connector 82">
              <a:extLst>
                <a:ext uri="{FF2B5EF4-FFF2-40B4-BE49-F238E27FC236}">
                  <a16:creationId xmlns:a16="http://schemas.microsoft.com/office/drawing/2014/main" id="{FDDC802E-606F-4F39-84B6-90DF0FE54461}"/>
                </a:ext>
              </a:extLst>
            </p:cNvPr>
            <p:cNvCxnSpPr>
              <a:cxnSpLocks/>
            </p:cNvCxnSpPr>
            <p:nvPr/>
          </p:nvCxnSpPr>
          <p:spPr>
            <a:xfrm>
              <a:off x="11993258" y="-1"/>
              <a:ext cx="0" cy="685800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84" name="Straight Connector 83">
              <a:extLst>
                <a:ext uri="{FF2B5EF4-FFF2-40B4-BE49-F238E27FC236}">
                  <a16:creationId xmlns:a16="http://schemas.microsoft.com/office/drawing/2014/main" id="{2C5B0C75-0136-4A39-9AB6-0F02C4527810}"/>
                </a:ext>
              </a:extLst>
            </p:cNvPr>
            <p:cNvCxnSpPr>
              <a:cxnSpLocks/>
            </p:cNvCxnSpPr>
            <p:nvPr/>
          </p:nvCxnSpPr>
          <p:spPr>
            <a:xfrm>
              <a:off x="192528" y="-1"/>
              <a:ext cx="0" cy="685800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85" name="Straight Connector 84">
              <a:extLst>
                <a:ext uri="{FF2B5EF4-FFF2-40B4-BE49-F238E27FC236}">
                  <a16:creationId xmlns:a16="http://schemas.microsoft.com/office/drawing/2014/main" id="{C5ED2B52-3D40-46DE-8B54-99A4071578D8}"/>
                </a:ext>
              </a:extLst>
            </p:cNvPr>
            <p:cNvCxnSpPr>
              <a:cxnSpLocks/>
            </p:cNvCxnSpPr>
            <p:nvPr/>
          </p:nvCxnSpPr>
          <p:spPr>
            <a:xfrm>
              <a:off x="1191966" y="-1"/>
              <a:ext cx="0" cy="685800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86" name="Straight Connector 85">
              <a:extLst>
                <a:ext uri="{FF2B5EF4-FFF2-40B4-BE49-F238E27FC236}">
                  <a16:creationId xmlns:a16="http://schemas.microsoft.com/office/drawing/2014/main" id="{18BCEC75-1B6B-45B2-8041-8D933FCF60F5}"/>
                </a:ext>
              </a:extLst>
            </p:cNvPr>
            <p:cNvCxnSpPr>
              <a:cxnSpLocks/>
            </p:cNvCxnSpPr>
            <p:nvPr/>
          </p:nvCxnSpPr>
          <p:spPr>
            <a:xfrm>
              <a:off x="2191404" y="-1"/>
              <a:ext cx="0" cy="685800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87" name="Straight Connector 86">
              <a:extLst>
                <a:ext uri="{FF2B5EF4-FFF2-40B4-BE49-F238E27FC236}">
                  <a16:creationId xmlns:a16="http://schemas.microsoft.com/office/drawing/2014/main" id="{6A2FC789-056A-43CC-807E-4262CDC3E0F5}"/>
                </a:ext>
              </a:extLst>
            </p:cNvPr>
            <p:cNvCxnSpPr>
              <a:cxnSpLocks/>
            </p:cNvCxnSpPr>
            <p:nvPr/>
          </p:nvCxnSpPr>
          <p:spPr>
            <a:xfrm>
              <a:off x="3190842" y="-1"/>
              <a:ext cx="0" cy="685800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89" name="Straight Connector 88">
              <a:extLst>
                <a:ext uri="{FF2B5EF4-FFF2-40B4-BE49-F238E27FC236}">
                  <a16:creationId xmlns:a16="http://schemas.microsoft.com/office/drawing/2014/main" id="{48C32FD3-76B0-40E7-89F2-E9C523210AF4}"/>
                </a:ext>
              </a:extLst>
            </p:cNvPr>
            <p:cNvCxnSpPr>
              <a:cxnSpLocks/>
            </p:cNvCxnSpPr>
            <p:nvPr/>
          </p:nvCxnSpPr>
          <p:spPr>
            <a:xfrm>
              <a:off x="4190280" y="-1"/>
              <a:ext cx="0" cy="685800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90" name="Straight Connector 89">
              <a:extLst>
                <a:ext uri="{FF2B5EF4-FFF2-40B4-BE49-F238E27FC236}">
                  <a16:creationId xmlns:a16="http://schemas.microsoft.com/office/drawing/2014/main" id="{B82E9447-8362-426C-840A-B6F2231F7BCC}"/>
                </a:ext>
              </a:extLst>
            </p:cNvPr>
            <p:cNvCxnSpPr>
              <a:cxnSpLocks/>
            </p:cNvCxnSpPr>
            <p:nvPr/>
          </p:nvCxnSpPr>
          <p:spPr>
            <a:xfrm>
              <a:off x="5189718" y="-1"/>
              <a:ext cx="0" cy="685800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91" name="Straight Connector 90">
              <a:extLst>
                <a:ext uri="{FF2B5EF4-FFF2-40B4-BE49-F238E27FC236}">
                  <a16:creationId xmlns:a16="http://schemas.microsoft.com/office/drawing/2014/main" id="{2F141DC8-83CE-4C21-A5BA-E2FFF3D866EF}"/>
                </a:ext>
              </a:extLst>
            </p:cNvPr>
            <p:cNvCxnSpPr>
              <a:cxnSpLocks/>
            </p:cNvCxnSpPr>
            <p:nvPr/>
          </p:nvCxnSpPr>
          <p:spPr>
            <a:xfrm>
              <a:off x="6189156" y="-1"/>
              <a:ext cx="0" cy="685800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92" name="Straight Connector 91">
              <a:extLst>
                <a:ext uri="{FF2B5EF4-FFF2-40B4-BE49-F238E27FC236}">
                  <a16:creationId xmlns:a16="http://schemas.microsoft.com/office/drawing/2014/main" id="{512A697C-ECBC-40A9-AC69-BF96A34B91AF}"/>
                </a:ext>
              </a:extLst>
            </p:cNvPr>
            <p:cNvCxnSpPr>
              <a:cxnSpLocks/>
            </p:cNvCxnSpPr>
            <p:nvPr/>
          </p:nvCxnSpPr>
          <p:spPr>
            <a:xfrm>
              <a:off x="7188594" y="-1"/>
              <a:ext cx="0" cy="685800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93" name="Straight Connector 92">
              <a:extLst>
                <a:ext uri="{FF2B5EF4-FFF2-40B4-BE49-F238E27FC236}">
                  <a16:creationId xmlns:a16="http://schemas.microsoft.com/office/drawing/2014/main" id="{D2E988AF-5EFB-43D3-B93F-6E4F41A2C90B}"/>
                </a:ext>
              </a:extLst>
            </p:cNvPr>
            <p:cNvCxnSpPr>
              <a:cxnSpLocks/>
            </p:cNvCxnSpPr>
            <p:nvPr/>
          </p:nvCxnSpPr>
          <p:spPr>
            <a:xfrm>
              <a:off x="8188032" y="-1"/>
              <a:ext cx="0" cy="685800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94" name="Straight Connector 93">
              <a:extLst>
                <a:ext uri="{FF2B5EF4-FFF2-40B4-BE49-F238E27FC236}">
                  <a16:creationId xmlns:a16="http://schemas.microsoft.com/office/drawing/2014/main" id="{6B312C1B-AAE2-4A6D-ACC7-ABAA75D42854}"/>
                </a:ext>
              </a:extLst>
            </p:cNvPr>
            <p:cNvCxnSpPr>
              <a:cxnSpLocks/>
            </p:cNvCxnSpPr>
            <p:nvPr/>
          </p:nvCxnSpPr>
          <p:spPr>
            <a:xfrm>
              <a:off x="9187470" y="-1"/>
              <a:ext cx="0" cy="685800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95" name="Straight Connector 94">
              <a:extLst>
                <a:ext uri="{FF2B5EF4-FFF2-40B4-BE49-F238E27FC236}">
                  <a16:creationId xmlns:a16="http://schemas.microsoft.com/office/drawing/2014/main" id="{57B96146-61DA-44D6-A9DF-6DB41FCF2D80}"/>
                </a:ext>
              </a:extLst>
            </p:cNvPr>
            <p:cNvCxnSpPr>
              <a:cxnSpLocks/>
            </p:cNvCxnSpPr>
            <p:nvPr/>
          </p:nvCxnSpPr>
          <p:spPr>
            <a:xfrm>
              <a:off x="10186908" y="-1"/>
              <a:ext cx="0" cy="685800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96" name="Straight Connector 95">
              <a:extLst>
                <a:ext uri="{FF2B5EF4-FFF2-40B4-BE49-F238E27FC236}">
                  <a16:creationId xmlns:a16="http://schemas.microsoft.com/office/drawing/2014/main" id="{6B33F93D-4439-46EE-97C4-9CECAAFDCF60}"/>
                </a:ext>
              </a:extLst>
            </p:cNvPr>
            <p:cNvCxnSpPr>
              <a:cxnSpLocks/>
            </p:cNvCxnSpPr>
            <p:nvPr/>
          </p:nvCxnSpPr>
          <p:spPr>
            <a:xfrm>
              <a:off x="11186346" y="-1"/>
              <a:ext cx="0" cy="685800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97" name="Straight Connector 96">
              <a:extLst>
                <a:ext uri="{FF2B5EF4-FFF2-40B4-BE49-F238E27FC236}">
                  <a16:creationId xmlns:a16="http://schemas.microsoft.com/office/drawing/2014/main" id="{5914B275-A3D7-4BA4-B8CB-E7657100F3AD}"/>
                </a:ext>
              </a:extLst>
            </p:cNvPr>
            <p:cNvCxnSpPr>
              <a:cxnSpLocks/>
            </p:cNvCxnSpPr>
            <p:nvPr/>
          </p:nvCxnSpPr>
          <p:spPr>
            <a:xfrm>
              <a:off x="12185786" y="-1"/>
              <a:ext cx="0" cy="685800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98" name="Straight Connector 97">
              <a:extLst>
                <a:ext uri="{FF2B5EF4-FFF2-40B4-BE49-F238E27FC236}">
                  <a16:creationId xmlns:a16="http://schemas.microsoft.com/office/drawing/2014/main" id="{BD26EF3B-FBE7-4D57-8E01-553F50734A68}"/>
                </a:ext>
              </a:extLst>
            </p:cNvPr>
            <p:cNvCxnSpPr>
              <a:cxnSpLocks/>
            </p:cNvCxnSpPr>
            <p:nvPr/>
          </p:nvCxnSpPr>
          <p:spPr>
            <a:xfrm>
              <a:off x="0" y="171716"/>
              <a:ext cx="12192000" cy="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99" name="Straight Connector 98">
              <a:extLst>
                <a:ext uri="{FF2B5EF4-FFF2-40B4-BE49-F238E27FC236}">
                  <a16:creationId xmlns:a16="http://schemas.microsoft.com/office/drawing/2014/main" id="{6CC1E671-BA54-4B31-9A2E-8F50BC57A260}"/>
                </a:ext>
              </a:extLst>
            </p:cNvPr>
            <p:cNvCxnSpPr>
              <a:cxnSpLocks/>
            </p:cNvCxnSpPr>
            <p:nvPr/>
          </p:nvCxnSpPr>
          <p:spPr>
            <a:xfrm>
              <a:off x="0" y="728906"/>
              <a:ext cx="12192000" cy="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00" name="Straight Connector 99">
              <a:extLst>
                <a:ext uri="{FF2B5EF4-FFF2-40B4-BE49-F238E27FC236}">
                  <a16:creationId xmlns:a16="http://schemas.microsoft.com/office/drawing/2014/main" id="{A836A704-3624-4ABF-9A67-0F52C2F3EFBF}"/>
                </a:ext>
              </a:extLst>
            </p:cNvPr>
            <p:cNvCxnSpPr>
              <a:cxnSpLocks/>
            </p:cNvCxnSpPr>
            <p:nvPr/>
          </p:nvCxnSpPr>
          <p:spPr>
            <a:xfrm>
              <a:off x="0" y="1286096"/>
              <a:ext cx="12192000" cy="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01" name="Straight Connector 100">
              <a:extLst>
                <a:ext uri="{FF2B5EF4-FFF2-40B4-BE49-F238E27FC236}">
                  <a16:creationId xmlns:a16="http://schemas.microsoft.com/office/drawing/2014/main" id="{5FDC385D-BA34-481F-A991-A776E0B19301}"/>
                </a:ext>
              </a:extLst>
            </p:cNvPr>
            <p:cNvCxnSpPr>
              <a:cxnSpLocks/>
            </p:cNvCxnSpPr>
            <p:nvPr/>
          </p:nvCxnSpPr>
          <p:spPr>
            <a:xfrm>
              <a:off x="0" y="1843286"/>
              <a:ext cx="12192000" cy="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02" name="Straight Connector 101">
              <a:extLst>
                <a:ext uri="{FF2B5EF4-FFF2-40B4-BE49-F238E27FC236}">
                  <a16:creationId xmlns:a16="http://schemas.microsoft.com/office/drawing/2014/main" id="{F1EF033A-D8FB-416B-AE51-4E098A27D68C}"/>
                </a:ext>
              </a:extLst>
            </p:cNvPr>
            <p:cNvCxnSpPr>
              <a:cxnSpLocks/>
            </p:cNvCxnSpPr>
            <p:nvPr/>
          </p:nvCxnSpPr>
          <p:spPr>
            <a:xfrm>
              <a:off x="0" y="2400476"/>
              <a:ext cx="12192000" cy="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03" name="Straight Connector 102">
              <a:extLst>
                <a:ext uri="{FF2B5EF4-FFF2-40B4-BE49-F238E27FC236}">
                  <a16:creationId xmlns:a16="http://schemas.microsoft.com/office/drawing/2014/main" id="{17C17B48-F458-4E9B-9331-56FCDC5B6AB2}"/>
                </a:ext>
              </a:extLst>
            </p:cNvPr>
            <p:cNvCxnSpPr>
              <a:cxnSpLocks/>
            </p:cNvCxnSpPr>
            <p:nvPr/>
          </p:nvCxnSpPr>
          <p:spPr>
            <a:xfrm>
              <a:off x="0" y="2957666"/>
              <a:ext cx="12192000" cy="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04" name="Straight Connector 103">
              <a:extLst>
                <a:ext uri="{FF2B5EF4-FFF2-40B4-BE49-F238E27FC236}">
                  <a16:creationId xmlns:a16="http://schemas.microsoft.com/office/drawing/2014/main" id="{07E44A4B-D453-46F0-A83D-AF0B33D5C59F}"/>
                </a:ext>
              </a:extLst>
            </p:cNvPr>
            <p:cNvCxnSpPr>
              <a:cxnSpLocks/>
            </p:cNvCxnSpPr>
            <p:nvPr/>
          </p:nvCxnSpPr>
          <p:spPr>
            <a:xfrm>
              <a:off x="0" y="3514856"/>
              <a:ext cx="12192000" cy="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05" name="Straight Connector 104">
              <a:extLst>
                <a:ext uri="{FF2B5EF4-FFF2-40B4-BE49-F238E27FC236}">
                  <a16:creationId xmlns:a16="http://schemas.microsoft.com/office/drawing/2014/main" id="{346BEA9F-314B-440D-AE8D-21E1252EC5A0}"/>
                </a:ext>
              </a:extLst>
            </p:cNvPr>
            <p:cNvCxnSpPr>
              <a:cxnSpLocks/>
            </p:cNvCxnSpPr>
            <p:nvPr/>
          </p:nvCxnSpPr>
          <p:spPr>
            <a:xfrm>
              <a:off x="0" y="4072046"/>
              <a:ext cx="12192000" cy="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06" name="Straight Connector 105">
              <a:extLst>
                <a:ext uri="{FF2B5EF4-FFF2-40B4-BE49-F238E27FC236}">
                  <a16:creationId xmlns:a16="http://schemas.microsoft.com/office/drawing/2014/main" id="{F15EAFD0-4869-4612-ACDE-ABC703104E88}"/>
                </a:ext>
              </a:extLst>
            </p:cNvPr>
            <p:cNvCxnSpPr>
              <a:cxnSpLocks/>
            </p:cNvCxnSpPr>
            <p:nvPr/>
          </p:nvCxnSpPr>
          <p:spPr>
            <a:xfrm>
              <a:off x="0" y="4629236"/>
              <a:ext cx="12192000" cy="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07" name="Straight Connector 106">
              <a:extLst>
                <a:ext uri="{FF2B5EF4-FFF2-40B4-BE49-F238E27FC236}">
                  <a16:creationId xmlns:a16="http://schemas.microsoft.com/office/drawing/2014/main" id="{A0F26706-7F23-4FF0-9CAF-F3C4F47C119D}"/>
                </a:ext>
              </a:extLst>
            </p:cNvPr>
            <p:cNvCxnSpPr>
              <a:cxnSpLocks/>
            </p:cNvCxnSpPr>
            <p:nvPr/>
          </p:nvCxnSpPr>
          <p:spPr>
            <a:xfrm>
              <a:off x="0" y="5186426"/>
              <a:ext cx="12192000" cy="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08" name="Straight Connector 107">
              <a:extLst>
                <a:ext uri="{FF2B5EF4-FFF2-40B4-BE49-F238E27FC236}">
                  <a16:creationId xmlns:a16="http://schemas.microsoft.com/office/drawing/2014/main" id="{C0195A72-345A-4E88-8D71-14DB3D1B607D}"/>
                </a:ext>
              </a:extLst>
            </p:cNvPr>
            <p:cNvCxnSpPr>
              <a:cxnSpLocks/>
            </p:cNvCxnSpPr>
            <p:nvPr/>
          </p:nvCxnSpPr>
          <p:spPr>
            <a:xfrm>
              <a:off x="0" y="5743616"/>
              <a:ext cx="12192000" cy="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09" name="Straight Connector 108">
              <a:extLst>
                <a:ext uri="{FF2B5EF4-FFF2-40B4-BE49-F238E27FC236}">
                  <a16:creationId xmlns:a16="http://schemas.microsoft.com/office/drawing/2014/main" id="{0DBF51A6-A3BC-49FE-BB01-E8992811774E}"/>
                </a:ext>
              </a:extLst>
            </p:cNvPr>
            <p:cNvCxnSpPr>
              <a:cxnSpLocks/>
            </p:cNvCxnSpPr>
            <p:nvPr/>
          </p:nvCxnSpPr>
          <p:spPr>
            <a:xfrm>
              <a:off x="0" y="6857999"/>
              <a:ext cx="12192000" cy="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10" name="Straight Connector 109">
              <a:extLst>
                <a:ext uri="{FF2B5EF4-FFF2-40B4-BE49-F238E27FC236}">
                  <a16:creationId xmlns:a16="http://schemas.microsoft.com/office/drawing/2014/main" id="{A78DF911-744C-419B-83DC-39F270BBF41F}"/>
                </a:ext>
              </a:extLst>
            </p:cNvPr>
            <p:cNvCxnSpPr>
              <a:cxnSpLocks/>
            </p:cNvCxnSpPr>
            <p:nvPr/>
          </p:nvCxnSpPr>
          <p:spPr>
            <a:xfrm>
              <a:off x="16613" y="6248400"/>
              <a:ext cx="12192000" cy="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grpSp>
      <p:sp>
        <p:nvSpPr>
          <p:cNvPr id="149" name="Freeform: Shape 148">
            <a:extLst>
              <a:ext uri="{FF2B5EF4-FFF2-40B4-BE49-F238E27FC236}">
                <a16:creationId xmlns:a16="http://schemas.microsoft.com/office/drawing/2014/main" id="{216BB147-20D5-4D93-BDA5-1BC614D6A4B2}"/>
              </a:ext>
            </a:extLst>
          </p:cNvPr>
          <p:cNvSpPr/>
          <p:nvPr/>
        </p:nvSpPr>
        <p:spPr>
          <a:xfrm>
            <a:off x="-6214" y="5014716"/>
            <a:ext cx="2800124" cy="1843284"/>
          </a:xfrm>
          <a:custGeom>
            <a:avLst/>
            <a:gdLst>
              <a:gd name="connsiteX0" fmla="*/ 375358 w 2800124"/>
              <a:gd name="connsiteY0" fmla="*/ 0 h 1843284"/>
              <a:gd name="connsiteX1" fmla="*/ 2781298 w 2800124"/>
              <a:gd name="connsiteY1" fmla="*/ 1770066 h 1843284"/>
              <a:gd name="connsiteX2" fmla="*/ 2800124 w 2800124"/>
              <a:gd name="connsiteY2" fmla="*/ 1843284 h 1843284"/>
              <a:gd name="connsiteX3" fmla="*/ 1987869 w 2800124"/>
              <a:gd name="connsiteY3" fmla="*/ 1843284 h 1843284"/>
              <a:gd name="connsiteX4" fmla="*/ 1986195 w 2800124"/>
              <a:gd name="connsiteY4" fmla="*/ 1838711 h 1843284"/>
              <a:gd name="connsiteX5" fmla="*/ 375357 w 2800124"/>
              <a:gd name="connsiteY5" fmla="*/ 770976 h 1843284"/>
              <a:gd name="connsiteX6" fmla="*/ 23030 w 2800124"/>
              <a:gd name="connsiteY6" fmla="*/ 806494 h 1843284"/>
              <a:gd name="connsiteX7" fmla="*/ 0 w 2800124"/>
              <a:gd name="connsiteY7" fmla="*/ 812415 h 1843284"/>
              <a:gd name="connsiteX8" fmla="*/ 0 w 2800124"/>
              <a:gd name="connsiteY8" fmla="*/ 30983 h 1843284"/>
              <a:gd name="connsiteX9" fmla="*/ 117785 w 2800124"/>
              <a:gd name="connsiteY9" fmla="*/ 13007 h 1843284"/>
              <a:gd name="connsiteX10" fmla="*/ 375358 w 2800124"/>
              <a:gd name="connsiteY10" fmla="*/ 0 h 18432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800124" h="1843284">
                <a:moveTo>
                  <a:pt x="375358" y="0"/>
                </a:moveTo>
                <a:cubicBezTo>
                  <a:pt x="1505802" y="0"/>
                  <a:pt x="2462339" y="744579"/>
                  <a:pt x="2781298" y="1770066"/>
                </a:cubicBezTo>
                <a:lnTo>
                  <a:pt x="2800124" y="1843284"/>
                </a:lnTo>
                <a:lnTo>
                  <a:pt x="1987869" y="1843284"/>
                </a:lnTo>
                <a:lnTo>
                  <a:pt x="1986195" y="1838711"/>
                </a:lnTo>
                <a:cubicBezTo>
                  <a:pt x="1720801" y="1211248"/>
                  <a:pt x="1099494" y="770976"/>
                  <a:pt x="375357" y="770976"/>
                </a:cubicBezTo>
                <a:cubicBezTo>
                  <a:pt x="254668" y="770976"/>
                  <a:pt x="136835" y="783206"/>
                  <a:pt x="23030" y="806494"/>
                </a:cubicBezTo>
                <a:lnTo>
                  <a:pt x="0" y="812415"/>
                </a:lnTo>
                <a:lnTo>
                  <a:pt x="0" y="30983"/>
                </a:lnTo>
                <a:lnTo>
                  <a:pt x="117785" y="13007"/>
                </a:lnTo>
                <a:cubicBezTo>
                  <a:pt x="202473" y="4406"/>
                  <a:pt x="288401" y="0"/>
                  <a:pt x="375358" y="0"/>
                </a:cubicBezTo>
                <a:close/>
              </a:path>
            </a:pathLst>
          </a:custGeom>
          <a:solidFill>
            <a:schemeClr val="accent5">
              <a:lumMod val="75000"/>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solidFill>
                <a:schemeClr val="tx1"/>
              </a:solidFill>
            </a:endParaRPr>
          </a:p>
        </p:txBody>
      </p:sp>
      <p:sp>
        <p:nvSpPr>
          <p:cNvPr id="2" name="Title Placeholder 1">
            <a:extLst>
              <a:ext uri="{FF2B5EF4-FFF2-40B4-BE49-F238E27FC236}">
                <a16:creationId xmlns:a16="http://schemas.microsoft.com/office/drawing/2014/main" id="{41447F1F-BFA8-4A56-894B-40120132EE48}"/>
              </a:ext>
            </a:extLst>
          </p:cNvPr>
          <p:cNvSpPr>
            <a:spLocks noGrp="1"/>
          </p:cNvSpPr>
          <p:nvPr>
            <p:ph type="title"/>
          </p:nvPr>
        </p:nvSpPr>
        <p:spPr>
          <a:xfrm>
            <a:off x="457200" y="365125"/>
            <a:ext cx="10722932"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2658FB99-0FA3-49F4-99A1-61919F942794}"/>
              </a:ext>
            </a:extLst>
          </p:cNvPr>
          <p:cNvSpPr>
            <a:spLocks noGrp="1"/>
          </p:cNvSpPr>
          <p:nvPr>
            <p:ph type="body" idx="1"/>
          </p:nvPr>
        </p:nvSpPr>
        <p:spPr>
          <a:xfrm>
            <a:off x="457200" y="1825625"/>
            <a:ext cx="10722932"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4CDCCAE5-4EB0-4174-BD15-4943899B0A29}"/>
              </a:ext>
            </a:extLst>
          </p:cNvPr>
          <p:cNvSpPr>
            <a:spLocks noGrp="1"/>
          </p:cNvSpPr>
          <p:nvPr>
            <p:ph type="dt" sz="half" idx="2"/>
          </p:nvPr>
        </p:nvSpPr>
        <p:spPr>
          <a:xfrm>
            <a:off x="457200" y="6324600"/>
            <a:ext cx="2560220" cy="365125"/>
          </a:xfrm>
          <a:prstGeom prst="rect">
            <a:avLst/>
          </a:prstGeom>
        </p:spPr>
        <p:txBody>
          <a:bodyPr vert="horz" lIns="91440" tIns="45720" rIns="91440" bIns="45720" rtlCol="0" anchor="ctr"/>
          <a:lstStyle>
            <a:lvl1pPr algn="l">
              <a:defRPr sz="900" cap="all" spc="150" baseline="0">
                <a:solidFill>
                  <a:srgbClr val="FFFFFF"/>
                </a:solidFill>
              </a:defRPr>
            </a:lvl1pPr>
          </a:lstStyle>
          <a:p>
            <a:fld id="{193BAB95-8DA7-460B-B00A-7037C8394FB0}" type="datetime1">
              <a:rPr lang="en-US" smtClean="0"/>
              <a:pPr/>
              <a:t>5/5/2022</a:t>
            </a:fld>
            <a:endParaRPr lang="en-US" dirty="0"/>
          </a:p>
        </p:txBody>
      </p:sp>
      <p:sp>
        <p:nvSpPr>
          <p:cNvPr id="5" name="Footer Placeholder 4">
            <a:extLst>
              <a:ext uri="{FF2B5EF4-FFF2-40B4-BE49-F238E27FC236}">
                <a16:creationId xmlns:a16="http://schemas.microsoft.com/office/drawing/2014/main" id="{26A4189E-43B2-4CEE-B13E-61A1FBBBD25D}"/>
              </a:ext>
            </a:extLst>
          </p:cNvPr>
          <p:cNvSpPr>
            <a:spLocks noGrp="1"/>
          </p:cNvSpPr>
          <p:nvPr>
            <p:ph type="ftr" sz="quarter" idx="3"/>
          </p:nvPr>
        </p:nvSpPr>
        <p:spPr>
          <a:xfrm>
            <a:off x="4200861" y="6319838"/>
            <a:ext cx="3982781" cy="365125"/>
          </a:xfrm>
          <a:prstGeom prst="rect">
            <a:avLst/>
          </a:prstGeom>
        </p:spPr>
        <p:txBody>
          <a:bodyPr vert="horz" lIns="91440" tIns="45720" rIns="91440" bIns="45720" rtlCol="0" anchor="ctr"/>
          <a:lstStyle>
            <a:lvl1pPr algn="ctr">
              <a:defRPr sz="900" cap="all" spc="150" baseline="0">
                <a:solidFill>
                  <a:srgbClr val="FFFFFF"/>
                </a:solidFill>
              </a:defRPr>
            </a:lvl1pPr>
          </a:lstStyle>
          <a:p>
            <a:r>
              <a:rPr lang="en-US"/>
              <a:t>Sample Footer Text</a:t>
            </a:r>
            <a:endParaRPr lang="en-US" dirty="0">
              <a:solidFill>
                <a:srgbClr val="FFFFFF"/>
              </a:solidFill>
            </a:endParaRPr>
          </a:p>
        </p:txBody>
      </p:sp>
      <p:sp>
        <p:nvSpPr>
          <p:cNvPr id="6" name="Slide Number Placeholder 5">
            <a:extLst>
              <a:ext uri="{FF2B5EF4-FFF2-40B4-BE49-F238E27FC236}">
                <a16:creationId xmlns:a16="http://schemas.microsoft.com/office/drawing/2014/main" id="{EAA0530F-0BC8-46EF-A765-DD58B5367528}"/>
              </a:ext>
            </a:extLst>
          </p:cNvPr>
          <p:cNvSpPr>
            <a:spLocks noGrp="1"/>
          </p:cNvSpPr>
          <p:nvPr>
            <p:ph type="sldNum" sz="quarter" idx="4"/>
          </p:nvPr>
        </p:nvSpPr>
        <p:spPr>
          <a:xfrm>
            <a:off x="11190806" y="6324600"/>
            <a:ext cx="799078" cy="365125"/>
          </a:xfrm>
          <a:prstGeom prst="rect">
            <a:avLst/>
          </a:prstGeom>
        </p:spPr>
        <p:txBody>
          <a:bodyPr vert="horz" lIns="91440" tIns="45720" rIns="91440" bIns="45720" rtlCol="0" anchor="ctr"/>
          <a:lstStyle>
            <a:lvl1pPr algn="ctr">
              <a:defRPr sz="900" cap="all" spc="150" baseline="0">
                <a:solidFill>
                  <a:srgbClr val="FFFFFF"/>
                </a:solidFill>
              </a:defRPr>
            </a:lvl1pPr>
          </a:lstStyle>
          <a:p>
            <a:fld id="{11A71338-8BA2-4C79-A6C5-5A8E30081D0C}" type="slidenum">
              <a:rPr lang="en-US" smtClean="0"/>
              <a:pPr/>
              <a:t>‹#›</a:t>
            </a:fld>
            <a:endParaRPr lang="en-US" dirty="0"/>
          </a:p>
        </p:txBody>
      </p:sp>
      <p:sp>
        <p:nvSpPr>
          <p:cNvPr id="77" name="Freeform: Shape 76">
            <a:extLst>
              <a:ext uri="{FF2B5EF4-FFF2-40B4-BE49-F238E27FC236}">
                <a16:creationId xmlns:a16="http://schemas.microsoft.com/office/drawing/2014/main" id="{0A253F60-DE40-4508-A37A-61331DF1DD5D}"/>
              </a:ext>
            </a:extLst>
          </p:cNvPr>
          <p:cNvSpPr/>
          <p:nvPr/>
        </p:nvSpPr>
        <p:spPr>
          <a:xfrm>
            <a:off x="7979728" y="0"/>
            <a:ext cx="4209224" cy="1650549"/>
          </a:xfrm>
          <a:custGeom>
            <a:avLst/>
            <a:gdLst>
              <a:gd name="connsiteX0" fmla="*/ 0 w 4209224"/>
              <a:gd name="connsiteY0" fmla="*/ 0 h 1650549"/>
              <a:gd name="connsiteX1" fmla="*/ 846445 w 4209224"/>
              <a:gd name="connsiteY1" fmla="*/ 0 h 1650549"/>
              <a:gd name="connsiteX2" fmla="*/ 912542 w 4209224"/>
              <a:gd name="connsiteY2" fmla="*/ 108799 h 1650549"/>
              <a:gd name="connsiteX3" fmla="*/ 2362195 w 4209224"/>
              <a:gd name="connsiteY3" fmla="*/ 879573 h 1650549"/>
              <a:gd name="connsiteX4" fmla="*/ 3811848 w 4209224"/>
              <a:gd name="connsiteY4" fmla="*/ 108799 h 1650549"/>
              <a:gd name="connsiteX5" fmla="*/ 3877945 w 4209224"/>
              <a:gd name="connsiteY5" fmla="*/ 0 h 1650549"/>
              <a:gd name="connsiteX6" fmla="*/ 4209224 w 4209224"/>
              <a:gd name="connsiteY6" fmla="*/ 0 h 1650549"/>
              <a:gd name="connsiteX7" fmla="*/ 4209224 w 4209224"/>
              <a:gd name="connsiteY7" fmla="*/ 840421 h 1650549"/>
              <a:gd name="connsiteX8" fmla="*/ 4143538 w 4209224"/>
              <a:gd name="connsiteY8" fmla="*/ 912693 h 1650549"/>
              <a:gd name="connsiteX9" fmla="*/ 2362196 w 4209224"/>
              <a:gd name="connsiteY9" fmla="*/ 1650549 h 1650549"/>
              <a:gd name="connsiteX10" fmla="*/ 40969 w 4209224"/>
              <a:gd name="connsiteY10" fmla="*/ 111937 h 16505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4209224" h="1650549">
                <a:moveTo>
                  <a:pt x="0" y="0"/>
                </a:moveTo>
                <a:lnTo>
                  <a:pt x="846445" y="0"/>
                </a:lnTo>
                <a:lnTo>
                  <a:pt x="912542" y="108799"/>
                </a:lnTo>
                <a:cubicBezTo>
                  <a:pt x="1226710" y="573829"/>
                  <a:pt x="1758748" y="879573"/>
                  <a:pt x="2362195" y="879573"/>
                </a:cubicBezTo>
                <a:cubicBezTo>
                  <a:pt x="2965642" y="879573"/>
                  <a:pt x="3497680" y="573829"/>
                  <a:pt x="3811848" y="108799"/>
                </a:cubicBezTo>
                <a:lnTo>
                  <a:pt x="3877945" y="0"/>
                </a:lnTo>
                <a:lnTo>
                  <a:pt x="4209224" y="0"/>
                </a:lnTo>
                <a:lnTo>
                  <a:pt x="4209224" y="840421"/>
                </a:lnTo>
                <a:lnTo>
                  <a:pt x="4143538" y="912693"/>
                </a:lnTo>
                <a:cubicBezTo>
                  <a:pt x="3687653" y="1368578"/>
                  <a:pt x="3057854" y="1650549"/>
                  <a:pt x="2362196" y="1650549"/>
                </a:cubicBezTo>
                <a:cubicBezTo>
                  <a:pt x="1318710" y="1650549"/>
                  <a:pt x="423404" y="1016115"/>
                  <a:pt x="40969" y="111937"/>
                </a:cubicBezTo>
                <a:close/>
              </a:path>
            </a:pathLst>
          </a:custGeom>
          <a:solidFill>
            <a:schemeClr val="accent5">
              <a:lumMod val="60000"/>
              <a:lumOff val="40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solidFill>
                <a:schemeClr val="tx1"/>
              </a:solidFill>
            </a:endParaRPr>
          </a:p>
        </p:txBody>
      </p:sp>
    </p:spTree>
    <p:extLst>
      <p:ext uri="{BB962C8B-B14F-4D97-AF65-F5344CB8AC3E}">
        <p14:creationId xmlns:p14="http://schemas.microsoft.com/office/powerpoint/2010/main" val="1189303370"/>
      </p:ext>
    </p:extLst>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19" r:id="rId6"/>
    <p:sldLayoutId id="2147483715" r:id="rId7"/>
    <p:sldLayoutId id="2147483716" r:id="rId8"/>
    <p:sldLayoutId id="2147483717" r:id="rId9"/>
    <p:sldLayoutId id="2147483718" r:id="rId10"/>
    <p:sldLayoutId id="2147483720" r:id="rId11"/>
  </p:sldLayoutIdLst>
  <p:hf sldNum="0" hdr="0" ftr="0" dt="0"/>
  <p:txStyles>
    <p:titleStyle>
      <a:lvl1pPr algn="l" defTabSz="914400" rtl="0" eaLnBrk="1" latinLnBrk="0" hangingPunct="1">
        <a:lnSpc>
          <a:spcPct val="90000"/>
        </a:lnSpc>
        <a:spcBef>
          <a:spcPct val="0"/>
        </a:spcBef>
        <a:buNone/>
        <a:defRPr sz="4400" kern="1200">
          <a:solidFill>
            <a:srgbClr val="FFFFFF"/>
          </a:solidFill>
          <a:latin typeface="+mj-lt"/>
          <a:ea typeface="+mj-ea"/>
          <a:cs typeface="+mj-cs"/>
        </a:defRPr>
      </a:lvl1pPr>
    </p:titleStyle>
    <p:bodyStyle>
      <a:lvl1pPr marL="228600" indent="-228600" algn="l" defTabSz="914400" rtl="0" eaLnBrk="1" latinLnBrk="0" hangingPunct="1">
        <a:lnSpc>
          <a:spcPct val="110000"/>
        </a:lnSpc>
        <a:spcBef>
          <a:spcPts val="1000"/>
        </a:spcBef>
        <a:buClr>
          <a:schemeClr val="bg1"/>
        </a:buClr>
        <a:buSzPct val="75000"/>
        <a:buFont typeface="Arial" panose="020B0604020202020204" pitchFamily="34" charset="0"/>
        <a:buChar char="•"/>
        <a:defRPr sz="2800" kern="1200">
          <a:solidFill>
            <a:srgbClr val="FFFFFF"/>
          </a:solidFill>
          <a:latin typeface="+mn-lt"/>
          <a:ea typeface="+mn-ea"/>
          <a:cs typeface="+mn-cs"/>
        </a:defRPr>
      </a:lvl1pPr>
      <a:lvl2pPr marL="228600" indent="-228600" algn="l" defTabSz="914400" rtl="0" eaLnBrk="1" latinLnBrk="0" hangingPunct="1">
        <a:lnSpc>
          <a:spcPct val="110000"/>
        </a:lnSpc>
        <a:spcBef>
          <a:spcPts val="500"/>
        </a:spcBef>
        <a:buClr>
          <a:schemeClr val="bg1"/>
        </a:buClr>
        <a:buSzPct val="75000"/>
        <a:buFont typeface="Arial" panose="020B0604020202020204" pitchFamily="34" charset="0"/>
        <a:buChar char="•"/>
        <a:defRPr sz="2400" kern="1200">
          <a:solidFill>
            <a:srgbClr val="FFFFFF"/>
          </a:solidFill>
          <a:latin typeface="+mn-lt"/>
          <a:ea typeface="+mn-ea"/>
          <a:cs typeface="+mn-cs"/>
        </a:defRPr>
      </a:lvl2pPr>
      <a:lvl3pPr marL="228600" indent="-228600" algn="l" defTabSz="914400" rtl="0" eaLnBrk="1" latinLnBrk="0" hangingPunct="1">
        <a:lnSpc>
          <a:spcPct val="110000"/>
        </a:lnSpc>
        <a:spcBef>
          <a:spcPts val="500"/>
        </a:spcBef>
        <a:buClr>
          <a:schemeClr val="bg1"/>
        </a:buClr>
        <a:buSzPct val="75000"/>
        <a:buFont typeface="Arial" panose="020B0604020202020204" pitchFamily="34" charset="0"/>
        <a:buChar char="•"/>
        <a:defRPr sz="2000" kern="1200">
          <a:solidFill>
            <a:srgbClr val="FFFFFF"/>
          </a:solidFill>
          <a:latin typeface="+mn-lt"/>
          <a:ea typeface="+mn-ea"/>
          <a:cs typeface="+mn-cs"/>
        </a:defRPr>
      </a:lvl3pPr>
      <a:lvl4pPr marL="228600" indent="-228600" algn="l" defTabSz="914400" rtl="0" eaLnBrk="1" latinLnBrk="0" hangingPunct="1">
        <a:lnSpc>
          <a:spcPct val="110000"/>
        </a:lnSpc>
        <a:spcBef>
          <a:spcPts val="500"/>
        </a:spcBef>
        <a:buClr>
          <a:schemeClr val="bg1"/>
        </a:buClr>
        <a:buSzPct val="75000"/>
        <a:buFont typeface="Arial" panose="020B0604020202020204" pitchFamily="34" charset="0"/>
        <a:buChar char="•"/>
        <a:defRPr sz="1800" kern="1200">
          <a:solidFill>
            <a:srgbClr val="FFFFFF"/>
          </a:solidFill>
          <a:latin typeface="+mn-lt"/>
          <a:ea typeface="+mn-ea"/>
          <a:cs typeface="+mn-cs"/>
        </a:defRPr>
      </a:lvl4pPr>
      <a:lvl5pPr marL="228600" indent="-228600" algn="l" defTabSz="914400" rtl="0" eaLnBrk="1" latinLnBrk="0" hangingPunct="1">
        <a:lnSpc>
          <a:spcPct val="110000"/>
        </a:lnSpc>
        <a:spcBef>
          <a:spcPts val="500"/>
        </a:spcBef>
        <a:buClr>
          <a:schemeClr val="bg1"/>
        </a:buClr>
        <a:buSzPct val="75000"/>
        <a:buFont typeface="Arial" panose="020B0604020202020204" pitchFamily="34" charset="0"/>
        <a:buChar char="•"/>
        <a:defRPr sz="1800" kern="1200">
          <a:solidFill>
            <a:srgbClr val="FFFFFF"/>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9.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BA6285CA-6AFA-4F27-AFB5-1B32CDE09B1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1" name="Rectangle 10">
            <a:extLst>
              <a:ext uri="{FF2B5EF4-FFF2-40B4-BE49-F238E27FC236}">
                <a16:creationId xmlns:a16="http://schemas.microsoft.com/office/drawing/2014/main" id="{AF152BFE-7BA8-4007-AD9C-F4DC95E437E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solidFill>
            <a:schemeClr val="bg2">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3" name="Freeform: Shape 12">
            <a:extLst>
              <a:ext uri="{FF2B5EF4-FFF2-40B4-BE49-F238E27FC236}">
                <a16:creationId xmlns:a16="http://schemas.microsoft.com/office/drawing/2014/main" id="{26796024-DF17-4BB3-BF28-01E168A3C54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3661" y="63892"/>
            <a:ext cx="2222198" cy="2133710"/>
          </a:xfrm>
          <a:custGeom>
            <a:avLst/>
            <a:gdLst>
              <a:gd name="connsiteX0" fmla="*/ 0 w 2222198"/>
              <a:gd name="connsiteY0" fmla="*/ 0 h 2133710"/>
              <a:gd name="connsiteX1" fmla="*/ 44227 w 2222198"/>
              <a:gd name="connsiteY1" fmla="*/ 2234 h 2133710"/>
              <a:gd name="connsiteX2" fmla="*/ 2193454 w 2222198"/>
              <a:gd name="connsiteY2" fmla="*/ 1945372 h 2133710"/>
              <a:gd name="connsiteX3" fmla="*/ 2222198 w 2222198"/>
              <a:gd name="connsiteY3" fmla="*/ 2133710 h 2133710"/>
              <a:gd name="connsiteX4" fmla="*/ 1394653 w 2222198"/>
              <a:gd name="connsiteY4" fmla="*/ 2133710 h 2133710"/>
              <a:gd name="connsiteX5" fmla="*/ 1391100 w 2222198"/>
              <a:gd name="connsiteY5" fmla="*/ 2110427 h 2133710"/>
              <a:gd name="connsiteX6" fmla="*/ 122376 w 2222198"/>
              <a:gd name="connsiteY6" fmla="*/ 841704 h 2133710"/>
              <a:gd name="connsiteX7" fmla="*/ 0 w 2222198"/>
              <a:gd name="connsiteY7" fmla="*/ 823027 h 21337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222198" h="2133710">
                <a:moveTo>
                  <a:pt x="0" y="0"/>
                </a:moveTo>
                <a:lnTo>
                  <a:pt x="44227" y="2234"/>
                </a:lnTo>
                <a:cubicBezTo>
                  <a:pt x="1114682" y="110944"/>
                  <a:pt x="1981368" y="908934"/>
                  <a:pt x="2193454" y="1945372"/>
                </a:cubicBezTo>
                <a:lnTo>
                  <a:pt x="2222198" y="2133710"/>
                </a:lnTo>
                <a:lnTo>
                  <a:pt x="1394653" y="2133710"/>
                </a:lnTo>
                <a:lnTo>
                  <a:pt x="1391100" y="2110427"/>
                </a:lnTo>
                <a:cubicBezTo>
                  <a:pt x="1260786" y="1473602"/>
                  <a:pt x="759202" y="972017"/>
                  <a:pt x="122376" y="841704"/>
                </a:cubicBezTo>
                <a:lnTo>
                  <a:pt x="0" y="823027"/>
                </a:lnTo>
                <a:close/>
              </a:path>
            </a:pathLst>
          </a:custGeom>
          <a:solidFill>
            <a:schemeClr val="accent1">
              <a:lumMod val="20000"/>
              <a:lumOff val="80000"/>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5" name="Right Triangle 14">
            <a:extLst>
              <a:ext uri="{FF2B5EF4-FFF2-40B4-BE49-F238E27FC236}">
                <a16:creationId xmlns:a16="http://schemas.microsoft.com/office/drawing/2014/main" id="{7BCC6446-8462-4A63-9B6F-8F57EC40F64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3500000">
            <a:off x="-265271" y="2673521"/>
            <a:ext cx="568289" cy="568289"/>
          </a:xfrm>
          <a:prstGeom prst="rtTriangle">
            <a:avLst/>
          </a:prstGeom>
          <a:solidFill>
            <a:schemeClr val="bg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7" name="Group 16">
            <a:extLst>
              <a:ext uri="{FF2B5EF4-FFF2-40B4-BE49-F238E27FC236}">
                <a16:creationId xmlns:a16="http://schemas.microsoft.com/office/drawing/2014/main" id="{8118ECEF-CA6A-4CB6-BCA5-59B2DB40C4AB}"/>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6214" y="-1"/>
            <a:ext cx="12214827" cy="6858000"/>
            <a:chOff x="-6214" y="-1"/>
            <a:chExt cx="12214827" cy="6858000"/>
          </a:xfrm>
        </p:grpSpPr>
        <p:cxnSp>
          <p:nvCxnSpPr>
            <p:cNvPr id="18" name="Straight Connector 17">
              <a:extLst>
                <a:ext uri="{FF2B5EF4-FFF2-40B4-BE49-F238E27FC236}">
                  <a16:creationId xmlns:a16="http://schemas.microsoft.com/office/drawing/2014/main" id="{CDC2A251-C28C-4A72-BAFF-511640FB2E62}"/>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6214" y="6686283"/>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DDDB2429-3E01-4CD5-998D-8F5716A09871}"/>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1E26953B-4BE7-4AD0-B471-088DBB23D7DC}"/>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1993258"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1" name="Straight Connector 20">
              <a:extLst>
                <a:ext uri="{FF2B5EF4-FFF2-40B4-BE49-F238E27FC236}">
                  <a16:creationId xmlns:a16="http://schemas.microsoft.com/office/drawing/2014/main" id="{E9D9ED6D-9817-4272-9FEF-E674FBCCCC80}"/>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92528"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a16="http://schemas.microsoft.com/office/drawing/2014/main" id="{8718C0DE-4596-4A70-AA4F-E678AC7FBC33}"/>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191966"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id="{D8B48095-74C2-4053-872D-D3F70910C3A2}"/>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2191404"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6224D0B6-A4CB-4D98-A1DC-2770B95F9EAF}"/>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3190842"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5" name="Straight Connector 24">
              <a:extLst>
                <a:ext uri="{FF2B5EF4-FFF2-40B4-BE49-F238E27FC236}">
                  <a16:creationId xmlns:a16="http://schemas.microsoft.com/office/drawing/2014/main" id="{CB39DE9C-23C1-4ABA-BD0D-B76BDC9630D5}"/>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4190280"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6" name="Straight Connector 25">
              <a:extLst>
                <a:ext uri="{FF2B5EF4-FFF2-40B4-BE49-F238E27FC236}">
                  <a16:creationId xmlns:a16="http://schemas.microsoft.com/office/drawing/2014/main" id="{19DDAAE0-966C-4350-8819-857CF524F34A}"/>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5189718"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7" name="Straight Connector 26">
              <a:extLst>
                <a:ext uri="{FF2B5EF4-FFF2-40B4-BE49-F238E27FC236}">
                  <a16:creationId xmlns:a16="http://schemas.microsoft.com/office/drawing/2014/main" id="{BEE6C021-FBD3-42F3-9A9C-69C4E71989C5}"/>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6189156"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8" name="Straight Connector 27">
              <a:extLst>
                <a:ext uri="{FF2B5EF4-FFF2-40B4-BE49-F238E27FC236}">
                  <a16:creationId xmlns:a16="http://schemas.microsoft.com/office/drawing/2014/main" id="{F02961B9-65E1-4B12-AD98-9845BC3F43B7}"/>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7188594"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9" name="Straight Connector 28">
              <a:extLst>
                <a:ext uri="{FF2B5EF4-FFF2-40B4-BE49-F238E27FC236}">
                  <a16:creationId xmlns:a16="http://schemas.microsoft.com/office/drawing/2014/main" id="{B22ABFE0-D700-4FD9-9CC8-D138B29ABFD6}"/>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8188032"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30" name="Straight Connector 29">
              <a:extLst>
                <a:ext uri="{FF2B5EF4-FFF2-40B4-BE49-F238E27FC236}">
                  <a16:creationId xmlns:a16="http://schemas.microsoft.com/office/drawing/2014/main" id="{46FFF1A3-B8BF-470C-9436-D5B78185350C}"/>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9187470"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31" name="Straight Connector 30">
              <a:extLst>
                <a:ext uri="{FF2B5EF4-FFF2-40B4-BE49-F238E27FC236}">
                  <a16:creationId xmlns:a16="http://schemas.microsoft.com/office/drawing/2014/main" id="{198B6551-FF5D-49F5-8D3E-757AEC357AFD}"/>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0186908"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32" name="Straight Connector 31">
              <a:extLst>
                <a:ext uri="{FF2B5EF4-FFF2-40B4-BE49-F238E27FC236}">
                  <a16:creationId xmlns:a16="http://schemas.microsoft.com/office/drawing/2014/main" id="{50F3BFE5-573C-42C0-94D5-E5513CCC57D8}"/>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1186346"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33" name="Straight Connector 32">
              <a:extLst>
                <a:ext uri="{FF2B5EF4-FFF2-40B4-BE49-F238E27FC236}">
                  <a16:creationId xmlns:a16="http://schemas.microsoft.com/office/drawing/2014/main" id="{357931AB-4B07-4E0E-B3E4-84E2452E0A99}"/>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2185786"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34" name="Straight Connector 33">
              <a:extLst>
                <a:ext uri="{FF2B5EF4-FFF2-40B4-BE49-F238E27FC236}">
                  <a16:creationId xmlns:a16="http://schemas.microsoft.com/office/drawing/2014/main" id="{CC4789DB-7083-4597-9FC7-6336EA0BE3D9}"/>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171716"/>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35" name="Straight Connector 34">
              <a:extLst>
                <a:ext uri="{FF2B5EF4-FFF2-40B4-BE49-F238E27FC236}">
                  <a16:creationId xmlns:a16="http://schemas.microsoft.com/office/drawing/2014/main" id="{9E0B4F1D-D11A-4023-BE6B-6679ABB2B402}"/>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728906"/>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36" name="Straight Connector 35">
              <a:extLst>
                <a:ext uri="{FF2B5EF4-FFF2-40B4-BE49-F238E27FC236}">
                  <a16:creationId xmlns:a16="http://schemas.microsoft.com/office/drawing/2014/main" id="{28633D7A-F6FC-418F-AD87-0EE148C1A091}"/>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1286096"/>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37" name="Straight Connector 36">
              <a:extLst>
                <a:ext uri="{FF2B5EF4-FFF2-40B4-BE49-F238E27FC236}">
                  <a16:creationId xmlns:a16="http://schemas.microsoft.com/office/drawing/2014/main" id="{A0FC8FCC-6F69-4802-995C-903AE441629A}"/>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1843286"/>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38" name="Straight Connector 37">
              <a:extLst>
                <a:ext uri="{FF2B5EF4-FFF2-40B4-BE49-F238E27FC236}">
                  <a16:creationId xmlns:a16="http://schemas.microsoft.com/office/drawing/2014/main" id="{86ABFCE7-4796-4186-8EDC-DB6CE87BC7EA}"/>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2400476"/>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39" name="Straight Connector 38">
              <a:extLst>
                <a:ext uri="{FF2B5EF4-FFF2-40B4-BE49-F238E27FC236}">
                  <a16:creationId xmlns:a16="http://schemas.microsoft.com/office/drawing/2014/main" id="{E1935BF2-A804-46BA-940A-DDAD7888F30C}"/>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2957666"/>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40" name="Straight Connector 39">
              <a:extLst>
                <a:ext uri="{FF2B5EF4-FFF2-40B4-BE49-F238E27FC236}">
                  <a16:creationId xmlns:a16="http://schemas.microsoft.com/office/drawing/2014/main" id="{ED012DA9-8D67-483A-8071-2903F2E3B233}"/>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3514856"/>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41" name="Straight Connector 40">
              <a:extLst>
                <a:ext uri="{FF2B5EF4-FFF2-40B4-BE49-F238E27FC236}">
                  <a16:creationId xmlns:a16="http://schemas.microsoft.com/office/drawing/2014/main" id="{109163DC-956E-44BE-B55A-E6C2C851DD26}"/>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4072046"/>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42" name="Straight Connector 41">
              <a:extLst>
                <a:ext uri="{FF2B5EF4-FFF2-40B4-BE49-F238E27FC236}">
                  <a16:creationId xmlns:a16="http://schemas.microsoft.com/office/drawing/2014/main" id="{76CDE9FD-1880-483F-A039-BEB3AB0D3740}"/>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4629236"/>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43" name="Straight Connector 42">
              <a:extLst>
                <a:ext uri="{FF2B5EF4-FFF2-40B4-BE49-F238E27FC236}">
                  <a16:creationId xmlns:a16="http://schemas.microsoft.com/office/drawing/2014/main" id="{38DDB23B-71E7-42A3-B055-5740EE14C5A2}"/>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5186426"/>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44" name="Straight Connector 43">
              <a:extLst>
                <a:ext uri="{FF2B5EF4-FFF2-40B4-BE49-F238E27FC236}">
                  <a16:creationId xmlns:a16="http://schemas.microsoft.com/office/drawing/2014/main" id="{37245B63-D771-461D-A625-4B49966D248C}"/>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5743616"/>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45" name="Straight Connector 44">
              <a:extLst>
                <a:ext uri="{FF2B5EF4-FFF2-40B4-BE49-F238E27FC236}">
                  <a16:creationId xmlns:a16="http://schemas.microsoft.com/office/drawing/2014/main" id="{CF1DF9FF-1F61-4B4F-8993-6897DE09C9C0}"/>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6857999"/>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46" name="Straight Connector 45">
              <a:extLst>
                <a:ext uri="{FF2B5EF4-FFF2-40B4-BE49-F238E27FC236}">
                  <a16:creationId xmlns:a16="http://schemas.microsoft.com/office/drawing/2014/main" id="{4092F139-6734-46F3-B176-11741F1F7328}"/>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6613" y="6248400"/>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grpSp>
      <p:sp>
        <p:nvSpPr>
          <p:cNvPr id="2" name="Title 1">
            <a:extLst>
              <a:ext uri="{FF2B5EF4-FFF2-40B4-BE49-F238E27FC236}">
                <a16:creationId xmlns:a16="http://schemas.microsoft.com/office/drawing/2014/main" id="{A041390E-5F46-59E2-7DDE-090404248CCC}"/>
              </a:ext>
            </a:extLst>
          </p:cNvPr>
          <p:cNvSpPr>
            <a:spLocks noGrp="1"/>
          </p:cNvSpPr>
          <p:nvPr>
            <p:ph type="ctrTitle"/>
          </p:nvPr>
        </p:nvSpPr>
        <p:spPr>
          <a:xfrm>
            <a:off x="453142" y="725467"/>
            <a:ext cx="5414255" cy="2784496"/>
          </a:xfrm>
        </p:spPr>
        <p:txBody>
          <a:bodyPr>
            <a:normAutofit/>
          </a:bodyPr>
          <a:lstStyle/>
          <a:p>
            <a:pPr algn="l"/>
            <a:r>
              <a:rPr lang="en-US" dirty="0">
                <a:solidFill>
                  <a:schemeClr val="tx2">
                    <a:alpha val="80000"/>
                  </a:schemeClr>
                </a:solidFill>
              </a:rPr>
              <a:t>Communication in Supervisory Relationships</a:t>
            </a:r>
          </a:p>
        </p:txBody>
      </p:sp>
      <p:sp>
        <p:nvSpPr>
          <p:cNvPr id="3" name="Subtitle 2">
            <a:extLst>
              <a:ext uri="{FF2B5EF4-FFF2-40B4-BE49-F238E27FC236}">
                <a16:creationId xmlns:a16="http://schemas.microsoft.com/office/drawing/2014/main" id="{404521CF-1389-F559-8634-B1D5E83898B3}"/>
              </a:ext>
            </a:extLst>
          </p:cNvPr>
          <p:cNvSpPr>
            <a:spLocks noGrp="1"/>
          </p:cNvSpPr>
          <p:nvPr>
            <p:ph type="subTitle" idx="1"/>
          </p:nvPr>
        </p:nvSpPr>
        <p:spPr>
          <a:xfrm>
            <a:off x="453142" y="3602038"/>
            <a:ext cx="5414255" cy="1560594"/>
          </a:xfrm>
        </p:spPr>
        <p:txBody>
          <a:bodyPr>
            <a:normAutofit/>
          </a:bodyPr>
          <a:lstStyle/>
          <a:p>
            <a:pPr algn="l"/>
            <a:r>
              <a:rPr lang="en-US" dirty="0">
                <a:solidFill>
                  <a:schemeClr val="tx2">
                    <a:alpha val="80000"/>
                  </a:schemeClr>
                </a:solidFill>
              </a:rPr>
              <a:t>Holly Sapp, MA, LPC</a:t>
            </a:r>
          </a:p>
          <a:p>
            <a:pPr algn="l"/>
            <a:r>
              <a:rPr lang="en-US" dirty="0">
                <a:solidFill>
                  <a:schemeClr val="tx2">
                    <a:alpha val="80000"/>
                  </a:schemeClr>
                </a:solidFill>
              </a:rPr>
              <a:t>she/her</a:t>
            </a:r>
          </a:p>
        </p:txBody>
      </p:sp>
      <p:pic>
        <p:nvPicPr>
          <p:cNvPr id="4" name="Picture 3" descr="Golf ball pattern">
            <a:extLst>
              <a:ext uri="{FF2B5EF4-FFF2-40B4-BE49-F238E27FC236}">
                <a16:creationId xmlns:a16="http://schemas.microsoft.com/office/drawing/2014/main" id="{A284BB5C-A3C1-C4AE-4A31-536A7A921C95}"/>
              </a:ext>
            </a:extLst>
          </p:cNvPr>
          <p:cNvPicPr>
            <a:picLocks noChangeAspect="1"/>
          </p:cNvPicPr>
          <p:nvPr/>
        </p:nvPicPr>
        <p:blipFill rotWithShape="1">
          <a:blip r:embed="rId2"/>
          <a:srcRect l="2930" r="9397" b="2"/>
          <a:stretch/>
        </p:blipFill>
        <p:spPr>
          <a:xfrm>
            <a:off x="6189156" y="-3440"/>
            <a:ext cx="6015813" cy="6861439"/>
          </a:xfrm>
          <a:prstGeom prst="rect">
            <a:avLst/>
          </a:prstGeom>
        </p:spPr>
      </p:pic>
      <p:pic>
        <p:nvPicPr>
          <p:cNvPr id="6" name="Picture 5" descr="A person smiling at the camera&#10;&#10;Description automatically generated with medium confidence">
            <a:extLst>
              <a:ext uri="{FF2B5EF4-FFF2-40B4-BE49-F238E27FC236}">
                <a16:creationId xmlns:a16="http://schemas.microsoft.com/office/drawing/2014/main" id="{29AA27A4-9A8F-92D7-9B29-FE2ADE30B5A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866834" y="128708"/>
            <a:ext cx="4774899" cy="6597141"/>
          </a:xfrm>
          <a:prstGeom prst="rect">
            <a:avLst/>
          </a:prstGeom>
        </p:spPr>
      </p:pic>
    </p:spTree>
    <p:extLst>
      <p:ext uri="{BB962C8B-B14F-4D97-AF65-F5344CB8AC3E}">
        <p14:creationId xmlns:p14="http://schemas.microsoft.com/office/powerpoint/2010/main" val="20468226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B391EF-DAE6-1EB7-E100-CC6A0C755986}"/>
              </a:ext>
            </a:extLst>
          </p:cNvPr>
          <p:cNvSpPr>
            <a:spLocks noGrp="1"/>
          </p:cNvSpPr>
          <p:nvPr>
            <p:ph type="title"/>
          </p:nvPr>
        </p:nvSpPr>
        <p:spPr/>
        <p:txBody>
          <a:bodyPr/>
          <a:lstStyle/>
          <a:p>
            <a:r>
              <a:rPr lang="en-US" dirty="0"/>
              <a:t>Supervision Log</a:t>
            </a:r>
          </a:p>
        </p:txBody>
      </p:sp>
      <p:sp>
        <p:nvSpPr>
          <p:cNvPr id="3" name="Picture Placeholder 2">
            <a:extLst>
              <a:ext uri="{FF2B5EF4-FFF2-40B4-BE49-F238E27FC236}">
                <a16:creationId xmlns:a16="http://schemas.microsoft.com/office/drawing/2014/main" id="{CB879DB5-12A7-A456-BD9D-B9BCFE3A54CA}"/>
              </a:ext>
            </a:extLst>
          </p:cNvPr>
          <p:cNvSpPr>
            <a:spLocks noGrp="1"/>
          </p:cNvSpPr>
          <p:nvPr>
            <p:ph type="pic" idx="1"/>
          </p:nvPr>
        </p:nvSpPr>
        <p:spPr/>
      </p:sp>
      <p:sp>
        <p:nvSpPr>
          <p:cNvPr id="4" name="Text Placeholder 3">
            <a:extLst>
              <a:ext uri="{FF2B5EF4-FFF2-40B4-BE49-F238E27FC236}">
                <a16:creationId xmlns:a16="http://schemas.microsoft.com/office/drawing/2014/main" id="{553E6D69-6DCA-F4A4-7FCD-17D6C19ECB9C}"/>
              </a:ext>
            </a:extLst>
          </p:cNvPr>
          <p:cNvSpPr>
            <a:spLocks noGrp="1"/>
          </p:cNvSpPr>
          <p:nvPr>
            <p:ph type="body" sz="half" idx="2"/>
          </p:nvPr>
        </p:nvSpPr>
        <p:spPr>
          <a:xfrm>
            <a:off x="5038725" y="531811"/>
            <a:ext cx="5196681" cy="5916613"/>
          </a:xfrm>
        </p:spPr>
        <p:txBody>
          <a:bodyPr>
            <a:normAutofit fontScale="62500" lnSpcReduction="20000"/>
          </a:bodyPr>
          <a:lstStyle/>
          <a:p>
            <a:pPr marL="0" marR="0" algn="ctr">
              <a:lnSpc>
                <a:spcPct val="115000"/>
              </a:lnSpc>
              <a:spcBef>
                <a:spcPts val="0"/>
              </a:spcBef>
              <a:spcAft>
                <a:spcPts val="0"/>
              </a:spcAft>
            </a:pPr>
            <a:r>
              <a:rPr lang="en-US" sz="1800" b="1" dirty="0">
                <a:effectLst/>
                <a:latin typeface="Times New Roman" panose="02020603050405020304" pitchFamily="18" charset="0"/>
                <a:ea typeface="Times New Roman" panose="02020603050405020304" pitchFamily="18" charset="0"/>
              </a:rPr>
              <a:t>SUPERVISION LOG</a:t>
            </a:r>
            <a:endParaRPr lang="en-US" sz="1800" dirty="0">
              <a:effectLst/>
              <a:latin typeface="Calibri" panose="020F0502020204030204" pitchFamily="34" charset="0"/>
              <a:ea typeface="Calibri" panose="020F0502020204030204" pitchFamily="34" charset="0"/>
            </a:endParaRPr>
          </a:p>
          <a:p>
            <a:pPr marL="0" marR="0">
              <a:lnSpc>
                <a:spcPct val="115000"/>
              </a:lnSpc>
              <a:spcBef>
                <a:spcPts val="0"/>
              </a:spcBef>
              <a:spcAft>
                <a:spcPts val="0"/>
              </a:spcAft>
            </a:pPr>
            <a:r>
              <a:rPr lang="en-US" sz="1800" dirty="0">
                <a:effectLst/>
                <a:latin typeface="Times New Roman" panose="02020603050405020304" pitchFamily="18" charset="0"/>
                <a:ea typeface="Times New Roman" panose="02020603050405020304" pitchFamily="18" charset="0"/>
              </a:rPr>
              <a:t> </a:t>
            </a:r>
            <a:endParaRPr lang="en-US" sz="1800" dirty="0">
              <a:effectLst/>
              <a:latin typeface="Calibri" panose="020F0502020204030204" pitchFamily="34" charset="0"/>
              <a:ea typeface="Calibri" panose="020F0502020204030204" pitchFamily="34" charset="0"/>
            </a:endParaRPr>
          </a:p>
          <a:p>
            <a:pPr marL="0" marR="0">
              <a:lnSpc>
                <a:spcPct val="115000"/>
              </a:lnSpc>
              <a:spcBef>
                <a:spcPts val="0"/>
              </a:spcBef>
              <a:spcAft>
                <a:spcPts val="0"/>
              </a:spcAft>
            </a:pPr>
            <a:r>
              <a:rPr lang="en-US" sz="1800" b="1" dirty="0">
                <a:effectLst/>
                <a:latin typeface="Times New Roman" panose="02020603050405020304" pitchFamily="18" charset="0"/>
                <a:ea typeface="Times New Roman" panose="02020603050405020304" pitchFamily="18" charset="0"/>
              </a:rPr>
              <a:t>Supervisor: </a:t>
            </a:r>
            <a:r>
              <a:rPr lang="en-US" sz="1800" dirty="0">
                <a:effectLst/>
                <a:latin typeface="Times New Roman" panose="02020603050405020304" pitchFamily="18" charset="0"/>
                <a:ea typeface="Times New Roman" panose="02020603050405020304" pitchFamily="18" charset="0"/>
              </a:rPr>
              <a:t>    </a:t>
            </a:r>
            <a:endParaRPr lang="en-US" sz="1800" dirty="0">
              <a:effectLst/>
              <a:latin typeface="Calibri" panose="020F0502020204030204" pitchFamily="34" charset="0"/>
              <a:ea typeface="Calibri" panose="020F0502020204030204" pitchFamily="34" charset="0"/>
            </a:endParaRPr>
          </a:p>
          <a:p>
            <a:pPr marL="0" marR="0">
              <a:lnSpc>
                <a:spcPct val="115000"/>
              </a:lnSpc>
              <a:spcBef>
                <a:spcPts val="0"/>
              </a:spcBef>
              <a:spcAft>
                <a:spcPts val="0"/>
              </a:spcAft>
            </a:pPr>
            <a:r>
              <a:rPr lang="en-US" sz="1800" b="1" dirty="0">
                <a:effectLst/>
                <a:latin typeface="Times New Roman" panose="02020603050405020304" pitchFamily="18" charset="0"/>
                <a:ea typeface="Times New Roman" panose="02020603050405020304" pitchFamily="18" charset="0"/>
              </a:rPr>
              <a:t>Supervisee: </a:t>
            </a:r>
            <a:r>
              <a:rPr lang="en-US" sz="1800" dirty="0">
                <a:effectLst/>
                <a:latin typeface="Times New Roman" panose="02020603050405020304" pitchFamily="18" charset="0"/>
                <a:ea typeface="Times New Roman" panose="02020603050405020304" pitchFamily="18" charset="0"/>
              </a:rPr>
              <a:t>     </a:t>
            </a:r>
            <a:endParaRPr lang="en-US" sz="1800" dirty="0">
              <a:effectLst/>
              <a:latin typeface="Calibri" panose="020F0502020204030204" pitchFamily="34" charset="0"/>
              <a:ea typeface="Calibri" panose="020F0502020204030204" pitchFamily="34" charset="0"/>
            </a:endParaRPr>
          </a:p>
          <a:p>
            <a:pPr marL="0" marR="0">
              <a:lnSpc>
                <a:spcPct val="115000"/>
              </a:lnSpc>
              <a:spcBef>
                <a:spcPts val="0"/>
              </a:spcBef>
              <a:spcAft>
                <a:spcPts val="0"/>
              </a:spcAft>
            </a:pPr>
            <a:r>
              <a:rPr lang="en-US" sz="1800" dirty="0">
                <a:effectLst/>
                <a:latin typeface="Times New Roman" panose="02020603050405020304" pitchFamily="18" charset="0"/>
                <a:ea typeface="Times New Roman" panose="02020603050405020304" pitchFamily="18" charset="0"/>
              </a:rPr>
              <a:t> </a:t>
            </a:r>
            <a:endParaRPr lang="en-US" sz="1800" dirty="0">
              <a:effectLst/>
              <a:latin typeface="Calibri" panose="020F0502020204030204" pitchFamily="34" charset="0"/>
              <a:ea typeface="Calibri" panose="020F0502020204030204" pitchFamily="34" charset="0"/>
            </a:endParaRPr>
          </a:p>
          <a:p>
            <a:pPr marL="0" marR="0">
              <a:lnSpc>
                <a:spcPct val="115000"/>
              </a:lnSpc>
              <a:spcBef>
                <a:spcPts val="0"/>
              </a:spcBef>
              <a:spcAft>
                <a:spcPts val="0"/>
              </a:spcAft>
            </a:pPr>
            <a:r>
              <a:rPr lang="en-US" sz="1800" b="1" dirty="0">
                <a:effectLst/>
                <a:latin typeface="Times New Roman" panose="02020603050405020304" pitchFamily="18" charset="0"/>
                <a:ea typeface="Times New Roman" panose="02020603050405020304" pitchFamily="18" charset="0"/>
              </a:rPr>
              <a:t>Date: </a:t>
            </a:r>
            <a:r>
              <a:rPr lang="en-US" sz="1800" dirty="0">
                <a:effectLst/>
                <a:latin typeface="Times New Roman" panose="02020603050405020304" pitchFamily="18" charset="0"/>
                <a:ea typeface="Times New Roman" panose="02020603050405020304" pitchFamily="18" charset="0"/>
              </a:rPr>
              <a:t>     </a:t>
            </a:r>
            <a:endParaRPr lang="en-US" sz="1800" dirty="0">
              <a:effectLst/>
              <a:latin typeface="Calibri" panose="020F0502020204030204" pitchFamily="34" charset="0"/>
              <a:ea typeface="Calibri" panose="020F0502020204030204" pitchFamily="34" charset="0"/>
            </a:endParaRPr>
          </a:p>
          <a:p>
            <a:pPr marL="0" marR="0">
              <a:lnSpc>
                <a:spcPct val="115000"/>
              </a:lnSpc>
              <a:spcBef>
                <a:spcPts val="0"/>
              </a:spcBef>
              <a:spcAft>
                <a:spcPts val="0"/>
              </a:spcAft>
            </a:pPr>
            <a:r>
              <a:rPr lang="en-US" sz="1800" b="1" dirty="0">
                <a:effectLst/>
                <a:latin typeface="Times New Roman" panose="02020603050405020304" pitchFamily="18" charset="0"/>
                <a:ea typeface="Times New Roman" panose="02020603050405020304" pitchFamily="18" charset="0"/>
              </a:rPr>
              <a:t>Meeting Room: </a:t>
            </a:r>
            <a:r>
              <a:rPr lang="en-US" sz="1800" dirty="0">
                <a:effectLst/>
                <a:latin typeface="Times New Roman" panose="02020603050405020304" pitchFamily="18" charset="0"/>
                <a:ea typeface="Times New Roman" panose="02020603050405020304" pitchFamily="18" charset="0"/>
              </a:rPr>
              <a:t>     </a:t>
            </a:r>
            <a:endParaRPr lang="en-US" sz="1800" dirty="0">
              <a:effectLst/>
              <a:latin typeface="Calibri" panose="020F0502020204030204" pitchFamily="34" charset="0"/>
              <a:ea typeface="Calibri" panose="020F0502020204030204" pitchFamily="34" charset="0"/>
            </a:endParaRPr>
          </a:p>
          <a:p>
            <a:pPr marL="0" marR="0">
              <a:lnSpc>
                <a:spcPct val="115000"/>
              </a:lnSpc>
              <a:spcBef>
                <a:spcPts val="0"/>
              </a:spcBef>
              <a:spcAft>
                <a:spcPts val="0"/>
              </a:spcAft>
            </a:pPr>
            <a:r>
              <a:rPr lang="en-US" sz="1800" b="1" dirty="0">
                <a:effectLst/>
                <a:latin typeface="Times New Roman" panose="02020603050405020304" pitchFamily="18" charset="0"/>
                <a:ea typeface="Times New Roman" panose="02020603050405020304" pitchFamily="18" charset="0"/>
              </a:rPr>
              <a:t>Time: </a:t>
            </a:r>
            <a:r>
              <a:rPr lang="en-US" sz="1800" dirty="0">
                <a:effectLst/>
                <a:latin typeface="Times New Roman" panose="02020603050405020304" pitchFamily="18" charset="0"/>
                <a:ea typeface="Times New Roman" panose="02020603050405020304" pitchFamily="18" charset="0"/>
              </a:rPr>
              <a:t>     </a:t>
            </a:r>
            <a:endParaRPr lang="en-US" sz="1800" dirty="0">
              <a:effectLst/>
              <a:latin typeface="Calibri" panose="020F0502020204030204" pitchFamily="34" charset="0"/>
              <a:ea typeface="Calibri" panose="020F0502020204030204" pitchFamily="34" charset="0"/>
            </a:endParaRPr>
          </a:p>
          <a:p>
            <a:pPr marL="0" marR="0">
              <a:lnSpc>
                <a:spcPct val="115000"/>
              </a:lnSpc>
              <a:spcBef>
                <a:spcPts val="0"/>
              </a:spcBef>
              <a:spcAft>
                <a:spcPts val="0"/>
              </a:spcAft>
            </a:pPr>
            <a:r>
              <a:rPr lang="en-US" sz="1800" dirty="0">
                <a:effectLst/>
                <a:latin typeface="Times New Roman" panose="02020603050405020304" pitchFamily="18" charset="0"/>
                <a:ea typeface="Times New Roman" panose="02020603050405020304" pitchFamily="18" charset="0"/>
              </a:rPr>
              <a:t> </a:t>
            </a:r>
            <a:endParaRPr lang="en-US" sz="1800" dirty="0">
              <a:effectLst/>
              <a:latin typeface="Calibri" panose="020F0502020204030204" pitchFamily="34" charset="0"/>
              <a:ea typeface="Calibri" panose="020F0502020204030204" pitchFamily="34" charset="0"/>
            </a:endParaRPr>
          </a:p>
          <a:p>
            <a:pPr marL="0" marR="0">
              <a:lnSpc>
                <a:spcPct val="115000"/>
              </a:lnSpc>
              <a:spcBef>
                <a:spcPts val="0"/>
              </a:spcBef>
              <a:spcAft>
                <a:spcPts val="0"/>
              </a:spcAft>
            </a:pPr>
            <a:r>
              <a:rPr lang="en-US" sz="1800" b="1" dirty="0">
                <a:effectLst/>
                <a:latin typeface="Times New Roman" panose="02020603050405020304" pitchFamily="18" charset="0"/>
                <a:ea typeface="Times New Roman" panose="02020603050405020304" pitchFamily="18" charset="0"/>
              </a:rPr>
              <a:t>Methods Used:</a:t>
            </a:r>
            <a:endParaRPr lang="en-US" sz="1800" dirty="0">
              <a:effectLst/>
              <a:latin typeface="Calibri" panose="020F0502020204030204" pitchFamily="34" charset="0"/>
              <a:ea typeface="Calibri" panose="020F0502020204030204" pitchFamily="34" charset="0"/>
            </a:endParaRPr>
          </a:p>
          <a:p>
            <a:pPr marL="0" marR="0">
              <a:lnSpc>
                <a:spcPct val="115000"/>
              </a:lnSpc>
              <a:spcBef>
                <a:spcPts val="0"/>
              </a:spcBef>
              <a:spcAft>
                <a:spcPts val="0"/>
              </a:spcAft>
            </a:pPr>
            <a:r>
              <a:rPr lang="en-US" sz="1800" dirty="0">
                <a:effectLst/>
                <a:latin typeface="Times New Roman" panose="02020603050405020304" pitchFamily="18" charset="0"/>
                <a:ea typeface="Times New Roman" panose="02020603050405020304" pitchFamily="18" charset="0"/>
              </a:rPr>
              <a:t>☐ </a:t>
            </a:r>
            <a:r>
              <a:rPr lang="en-US" sz="1800" b="1" dirty="0">
                <a:effectLst/>
                <a:latin typeface="Times New Roman" panose="02020603050405020304" pitchFamily="18" charset="0"/>
                <a:ea typeface="Times New Roman" panose="02020603050405020304" pitchFamily="18" charset="0"/>
              </a:rPr>
              <a:t>Self-Report</a:t>
            </a:r>
            <a:endParaRPr lang="en-US" sz="1800" dirty="0">
              <a:effectLst/>
              <a:latin typeface="Calibri" panose="020F0502020204030204" pitchFamily="34" charset="0"/>
              <a:ea typeface="Calibri" panose="020F0502020204030204" pitchFamily="34" charset="0"/>
            </a:endParaRPr>
          </a:p>
          <a:p>
            <a:pPr marL="0" marR="0">
              <a:lnSpc>
                <a:spcPct val="115000"/>
              </a:lnSpc>
              <a:spcBef>
                <a:spcPts val="0"/>
              </a:spcBef>
              <a:spcAft>
                <a:spcPts val="0"/>
              </a:spcAft>
            </a:pPr>
            <a:r>
              <a:rPr lang="en-US" sz="1800" dirty="0">
                <a:effectLst/>
                <a:latin typeface="Times New Roman" panose="02020603050405020304" pitchFamily="18" charset="0"/>
                <a:ea typeface="Times New Roman" panose="02020603050405020304" pitchFamily="18" charset="0"/>
              </a:rPr>
              <a:t>☐ </a:t>
            </a:r>
            <a:r>
              <a:rPr lang="en-US" sz="1800" b="1" dirty="0">
                <a:effectLst/>
                <a:latin typeface="Times New Roman" panose="02020603050405020304" pitchFamily="18" charset="0"/>
                <a:ea typeface="Times New Roman" panose="02020603050405020304" pitchFamily="18" charset="0"/>
              </a:rPr>
              <a:t>Process Notes</a:t>
            </a:r>
            <a:endParaRPr lang="en-US" sz="1800" dirty="0">
              <a:effectLst/>
              <a:latin typeface="Calibri" panose="020F0502020204030204" pitchFamily="34" charset="0"/>
              <a:ea typeface="Calibri" panose="020F0502020204030204" pitchFamily="34" charset="0"/>
            </a:endParaRPr>
          </a:p>
          <a:p>
            <a:pPr marL="0" marR="0">
              <a:lnSpc>
                <a:spcPct val="115000"/>
              </a:lnSpc>
              <a:spcBef>
                <a:spcPts val="0"/>
              </a:spcBef>
              <a:spcAft>
                <a:spcPts val="0"/>
              </a:spcAft>
            </a:pPr>
            <a:r>
              <a:rPr lang="en-US" sz="1800" dirty="0">
                <a:effectLst/>
                <a:latin typeface="Times New Roman" panose="02020603050405020304" pitchFamily="18" charset="0"/>
                <a:ea typeface="Times New Roman" panose="02020603050405020304" pitchFamily="18" charset="0"/>
              </a:rPr>
              <a:t>☐ </a:t>
            </a:r>
            <a:r>
              <a:rPr lang="en-US" sz="1800" b="1" dirty="0" err="1">
                <a:effectLst/>
                <a:latin typeface="Times New Roman" panose="02020603050405020304" pitchFamily="18" charset="0"/>
                <a:ea typeface="Times New Roman" panose="02020603050405020304" pitchFamily="18" charset="0"/>
              </a:rPr>
              <a:t>Casenotes</a:t>
            </a:r>
            <a:endParaRPr lang="en-US" sz="1800" dirty="0">
              <a:effectLst/>
              <a:latin typeface="Calibri" panose="020F0502020204030204" pitchFamily="34" charset="0"/>
              <a:ea typeface="Calibri" panose="020F0502020204030204" pitchFamily="34" charset="0"/>
            </a:endParaRPr>
          </a:p>
          <a:p>
            <a:pPr marL="0" marR="0">
              <a:lnSpc>
                <a:spcPct val="115000"/>
              </a:lnSpc>
              <a:spcBef>
                <a:spcPts val="0"/>
              </a:spcBef>
              <a:spcAft>
                <a:spcPts val="0"/>
              </a:spcAft>
            </a:pPr>
            <a:r>
              <a:rPr lang="en-US" sz="1800" dirty="0">
                <a:effectLst/>
                <a:latin typeface="Times New Roman" panose="02020603050405020304" pitchFamily="18" charset="0"/>
                <a:ea typeface="Times New Roman" panose="02020603050405020304" pitchFamily="18" charset="0"/>
              </a:rPr>
              <a:t>☐ </a:t>
            </a:r>
            <a:r>
              <a:rPr lang="en-US" sz="1800" b="1" dirty="0">
                <a:effectLst/>
                <a:latin typeface="Times New Roman" panose="02020603050405020304" pitchFamily="18" charset="0"/>
                <a:ea typeface="Times New Roman" panose="02020603050405020304" pitchFamily="18" charset="0"/>
              </a:rPr>
              <a:t>Digital Recording</a:t>
            </a:r>
            <a:endParaRPr lang="en-US" sz="1800" dirty="0">
              <a:effectLst/>
              <a:latin typeface="Calibri" panose="020F0502020204030204" pitchFamily="34" charset="0"/>
              <a:ea typeface="Calibri" panose="020F0502020204030204" pitchFamily="34" charset="0"/>
            </a:endParaRPr>
          </a:p>
          <a:p>
            <a:pPr marL="0" marR="0">
              <a:lnSpc>
                <a:spcPct val="115000"/>
              </a:lnSpc>
              <a:spcBef>
                <a:spcPts val="0"/>
              </a:spcBef>
              <a:spcAft>
                <a:spcPts val="0"/>
              </a:spcAft>
            </a:pPr>
            <a:r>
              <a:rPr lang="en-US" sz="1800" dirty="0">
                <a:effectLst/>
                <a:latin typeface="Times New Roman" panose="02020603050405020304" pitchFamily="18" charset="0"/>
                <a:ea typeface="Times New Roman" panose="02020603050405020304" pitchFamily="18" charset="0"/>
              </a:rPr>
              <a:t>☐ </a:t>
            </a:r>
            <a:r>
              <a:rPr lang="en-US" sz="1800" b="1" dirty="0">
                <a:effectLst/>
                <a:latin typeface="Times New Roman" panose="02020603050405020304" pitchFamily="18" charset="0"/>
                <a:ea typeface="Times New Roman" panose="02020603050405020304" pitchFamily="18" charset="0"/>
              </a:rPr>
              <a:t>Other:      </a:t>
            </a:r>
            <a:endParaRPr lang="en-US" sz="1800" dirty="0">
              <a:effectLst/>
              <a:latin typeface="Calibri" panose="020F0502020204030204" pitchFamily="34" charset="0"/>
              <a:ea typeface="Calibri" panose="020F0502020204030204" pitchFamily="34" charset="0"/>
            </a:endParaRPr>
          </a:p>
          <a:p>
            <a:pPr marL="0" marR="0">
              <a:lnSpc>
                <a:spcPct val="115000"/>
              </a:lnSpc>
              <a:spcBef>
                <a:spcPts val="0"/>
              </a:spcBef>
              <a:spcAft>
                <a:spcPts val="0"/>
              </a:spcAft>
            </a:pPr>
            <a:r>
              <a:rPr lang="en-US" sz="1800" dirty="0">
                <a:effectLst/>
                <a:latin typeface="Times New Roman" panose="02020603050405020304" pitchFamily="18" charset="0"/>
                <a:ea typeface="Times New Roman" panose="02020603050405020304" pitchFamily="18" charset="0"/>
              </a:rPr>
              <a:t> </a:t>
            </a:r>
            <a:endParaRPr lang="en-US" sz="1800" dirty="0">
              <a:effectLst/>
              <a:latin typeface="Calibri" panose="020F0502020204030204" pitchFamily="34" charset="0"/>
              <a:ea typeface="Calibri" panose="020F0502020204030204" pitchFamily="34" charset="0"/>
            </a:endParaRPr>
          </a:p>
          <a:p>
            <a:pPr marL="0" marR="0">
              <a:lnSpc>
                <a:spcPct val="115000"/>
              </a:lnSpc>
              <a:spcBef>
                <a:spcPts val="0"/>
              </a:spcBef>
              <a:spcAft>
                <a:spcPts val="0"/>
              </a:spcAft>
            </a:pPr>
            <a:r>
              <a:rPr lang="en-US" sz="1800" b="1" dirty="0">
                <a:effectLst/>
                <a:latin typeface="Times New Roman" panose="02020603050405020304" pitchFamily="18" charset="0"/>
                <a:ea typeface="Times New Roman" panose="02020603050405020304" pitchFamily="18" charset="0"/>
              </a:rPr>
              <a:t>Interventions Used: </a:t>
            </a:r>
            <a:endParaRPr lang="en-US" sz="1800" dirty="0">
              <a:effectLst/>
              <a:latin typeface="Calibri" panose="020F0502020204030204" pitchFamily="34" charset="0"/>
              <a:ea typeface="Calibri" panose="020F0502020204030204" pitchFamily="34" charset="0"/>
            </a:endParaRPr>
          </a:p>
          <a:p>
            <a:pPr marL="0" marR="0">
              <a:lnSpc>
                <a:spcPct val="115000"/>
              </a:lnSpc>
              <a:spcBef>
                <a:spcPts val="0"/>
              </a:spcBef>
              <a:spcAft>
                <a:spcPts val="0"/>
              </a:spcAft>
            </a:pPr>
            <a:r>
              <a:rPr lang="en-US" sz="1800" dirty="0">
                <a:effectLst/>
                <a:latin typeface="Times New Roman" panose="02020603050405020304" pitchFamily="18" charset="0"/>
                <a:ea typeface="Times New Roman" panose="02020603050405020304" pitchFamily="18" charset="0"/>
              </a:rPr>
              <a:t>☐ </a:t>
            </a:r>
            <a:r>
              <a:rPr lang="en-US" sz="1800" b="1" dirty="0">
                <a:effectLst/>
                <a:latin typeface="Times New Roman" panose="02020603050405020304" pitchFamily="18" charset="0"/>
                <a:ea typeface="Times New Roman" panose="02020603050405020304" pitchFamily="18" charset="0"/>
              </a:rPr>
              <a:t>Cathartic </a:t>
            </a:r>
            <a:r>
              <a:rPr lang="en-US" sz="1800" dirty="0">
                <a:effectLst/>
                <a:latin typeface="Times New Roman" panose="02020603050405020304" pitchFamily="18" charset="0"/>
                <a:ea typeface="Times New Roman" panose="02020603050405020304" pitchFamily="18" charset="0"/>
              </a:rPr>
              <a:t>(elicit affective reactions)</a:t>
            </a:r>
            <a:endParaRPr lang="en-US" sz="1800" dirty="0">
              <a:effectLst/>
              <a:latin typeface="Calibri" panose="020F0502020204030204" pitchFamily="34" charset="0"/>
              <a:ea typeface="Calibri" panose="020F0502020204030204" pitchFamily="34" charset="0"/>
            </a:endParaRPr>
          </a:p>
          <a:p>
            <a:pPr marL="0" marR="0">
              <a:lnSpc>
                <a:spcPct val="115000"/>
              </a:lnSpc>
              <a:spcBef>
                <a:spcPts val="0"/>
              </a:spcBef>
              <a:spcAft>
                <a:spcPts val="0"/>
              </a:spcAft>
            </a:pPr>
            <a:r>
              <a:rPr lang="en-US" sz="1800" dirty="0">
                <a:effectLst/>
                <a:latin typeface="Times New Roman" panose="02020603050405020304" pitchFamily="18" charset="0"/>
                <a:ea typeface="Times New Roman" panose="02020603050405020304" pitchFamily="18" charset="0"/>
              </a:rPr>
              <a:t>☐ </a:t>
            </a:r>
            <a:r>
              <a:rPr lang="en-US" sz="1800" b="1" dirty="0">
                <a:effectLst/>
                <a:latin typeface="Times New Roman" panose="02020603050405020304" pitchFamily="18" charset="0"/>
                <a:ea typeface="Times New Roman" panose="02020603050405020304" pitchFamily="18" charset="0"/>
              </a:rPr>
              <a:t>Catalytic</a:t>
            </a:r>
            <a:r>
              <a:rPr lang="en-US" sz="1800" dirty="0">
                <a:effectLst/>
                <a:latin typeface="Times New Roman" panose="02020603050405020304" pitchFamily="18" charset="0"/>
                <a:ea typeface="Times New Roman" panose="02020603050405020304" pitchFamily="18" charset="0"/>
              </a:rPr>
              <a:t> (encourage self-exploration or problem-solving)</a:t>
            </a:r>
            <a:endParaRPr lang="en-US" sz="1800" dirty="0">
              <a:effectLst/>
              <a:latin typeface="Calibri" panose="020F0502020204030204" pitchFamily="34" charset="0"/>
              <a:ea typeface="Calibri" panose="020F0502020204030204" pitchFamily="34" charset="0"/>
            </a:endParaRPr>
          </a:p>
          <a:p>
            <a:pPr marL="0" marR="0">
              <a:lnSpc>
                <a:spcPct val="115000"/>
              </a:lnSpc>
              <a:spcBef>
                <a:spcPts val="0"/>
              </a:spcBef>
              <a:spcAft>
                <a:spcPts val="0"/>
              </a:spcAft>
            </a:pPr>
            <a:r>
              <a:rPr lang="en-US" sz="1800" dirty="0">
                <a:effectLst/>
                <a:latin typeface="Times New Roman" panose="02020603050405020304" pitchFamily="18" charset="0"/>
                <a:ea typeface="Times New Roman" panose="02020603050405020304" pitchFamily="18" charset="0"/>
              </a:rPr>
              <a:t>☐ </a:t>
            </a:r>
            <a:r>
              <a:rPr lang="en-US" sz="1800" b="1" dirty="0">
                <a:effectLst/>
                <a:latin typeface="Times New Roman" panose="02020603050405020304" pitchFamily="18" charset="0"/>
                <a:ea typeface="Times New Roman" panose="02020603050405020304" pitchFamily="18" charset="0"/>
              </a:rPr>
              <a:t>Supportive</a:t>
            </a:r>
            <a:r>
              <a:rPr lang="en-US" sz="1800" dirty="0">
                <a:effectLst/>
                <a:latin typeface="Times New Roman" panose="02020603050405020304" pitchFamily="18" charset="0"/>
                <a:ea typeface="Times New Roman" panose="02020603050405020304" pitchFamily="18" charset="0"/>
              </a:rPr>
              <a:t> (validate the supervisee)</a:t>
            </a:r>
            <a:endParaRPr lang="en-US" sz="1800" dirty="0">
              <a:effectLst/>
              <a:latin typeface="Calibri" panose="020F0502020204030204" pitchFamily="34" charset="0"/>
              <a:ea typeface="Calibri" panose="020F0502020204030204" pitchFamily="34" charset="0"/>
            </a:endParaRPr>
          </a:p>
          <a:p>
            <a:pPr marL="0" marR="0">
              <a:lnSpc>
                <a:spcPct val="115000"/>
              </a:lnSpc>
              <a:spcBef>
                <a:spcPts val="0"/>
              </a:spcBef>
              <a:spcAft>
                <a:spcPts val="0"/>
              </a:spcAft>
            </a:pPr>
            <a:r>
              <a:rPr lang="en-US" sz="1800" dirty="0">
                <a:effectLst/>
                <a:latin typeface="Times New Roman" panose="02020603050405020304" pitchFamily="18" charset="0"/>
                <a:ea typeface="Times New Roman" panose="02020603050405020304" pitchFamily="18" charset="0"/>
              </a:rPr>
              <a:t>☐ </a:t>
            </a:r>
            <a:r>
              <a:rPr lang="en-US" sz="1800" b="1" dirty="0">
                <a:effectLst/>
                <a:latin typeface="Times New Roman" panose="02020603050405020304" pitchFamily="18" charset="0"/>
                <a:ea typeface="Times New Roman" panose="02020603050405020304" pitchFamily="18" charset="0"/>
              </a:rPr>
              <a:t>Prescriptive</a:t>
            </a:r>
            <a:r>
              <a:rPr lang="en-US" sz="1800" dirty="0">
                <a:effectLst/>
                <a:latin typeface="Times New Roman" panose="02020603050405020304" pitchFamily="18" charset="0"/>
                <a:ea typeface="Times New Roman" panose="02020603050405020304" pitchFamily="18" charset="0"/>
              </a:rPr>
              <a:t> (giving advice; making suggestions)</a:t>
            </a:r>
            <a:endParaRPr lang="en-US" sz="1800" dirty="0">
              <a:effectLst/>
              <a:latin typeface="Calibri" panose="020F0502020204030204" pitchFamily="34" charset="0"/>
              <a:ea typeface="Calibri" panose="020F0502020204030204" pitchFamily="34" charset="0"/>
            </a:endParaRPr>
          </a:p>
          <a:p>
            <a:pPr marL="0" marR="0">
              <a:lnSpc>
                <a:spcPct val="115000"/>
              </a:lnSpc>
              <a:spcBef>
                <a:spcPts val="0"/>
              </a:spcBef>
              <a:spcAft>
                <a:spcPts val="0"/>
              </a:spcAft>
            </a:pPr>
            <a:r>
              <a:rPr lang="en-US" sz="1800" dirty="0">
                <a:effectLst/>
                <a:latin typeface="Times New Roman" panose="02020603050405020304" pitchFamily="18" charset="0"/>
                <a:ea typeface="Times New Roman" panose="02020603050405020304" pitchFamily="18" charset="0"/>
              </a:rPr>
              <a:t>☐ </a:t>
            </a:r>
            <a:r>
              <a:rPr lang="en-US" sz="1800" b="1" dirty="0">
                <a:effectLst/>
                <a:latin typeface="Times New Roman" panose="02020603050405020304" pitchFamily="18" charset="0"/>
                <a:ea typeface="Times New Roman" panose="02020603050405020304" pitchFamily="18" charset="0"/>
              </a:rPr>
              <a:t>Informative</a:t>
            </a:r>
            <a:r>
              <a:rPr lang="en-US" sz="1800" dirty="0">
                <a:effectLst/>
                <a:latin typeface="Times New Roman" panose="02020603050405020304" pitchFamily="18" charset="0"/>
                <a:ea typeface="Times New Roman" panose="02020603050405020304" pitchFamily="18" charset="0"/>
              </a:rPr>
              <a:t> (providing information)</a:t>
            </a:r>
            <a:endParaRPr lang="en-US" sz="1800" dirty="0">
              <a:effectLst/>
              <a:latin typeface="Calibri" panose="020F0502020204030204" pitchFamily="34" charset="0"/>
              <a:ea typeface="Calibri" panose="020F0502020204030204" pitchFamily="34" charset="0"/>
            </a:endParaRPr>
          </a:p>
          <a:p>
            <a:pPr marL="0" marR="0">
              <a:lnSpc>
                <a:spcPct val="115000"/>
              </a:lnSpc>
              <a:spcBef>
                <a:spcPts val="0"/>
              </a:spcBef>
              <a:spcAft>
                <a:spcPts val="0"/>
              </a:spcAft>
            </a:pPr>
            <a:r>
              <a:rPr lang="en-US" sz="1800" dirty="0">
                <a:effectLst/>
                <a:latin typeface="Times New Roman" panose="02020603050405020304" pitchFamily="18" charset="0"/>
                <a:ea typeface="Times New Roman" panose="02020603050405020304" pitchFamily="18" charset="0"/>
              </a:rPr>
              <a:t>☐ </a:t>
            </a:r>
            <a:r>
              <a:rPr lang="en-US" sz="1800" b="1" dirty="0">
                <a:effectLst/>
                <a:latin typeface="Times New Roman" panose="02020603050405020304" pitchFamily="18" charset="0"/>
                <a:ea typeface="Times New Roman" panose="02020603050405020304" pitchFamily="18" charset="0"/>
              </a:rPr>
              <a:t>Confronting</a:t>
            </a:r>
            <a:r>
              <a:rPr lang="en-US" sz="1800" dirty="0">
                <a:effectLst/>
                <a:latin typeface="Times New Roman" panose="02020603050405020304" pitchFamily="18" charset="0"/>
                <a:ea typeface="Times New Roman" panose="02020603050405020304" pitchFamily="18" charset="0"/>
              </a:rPr>
              <a:t> (noticing discrepancies between/among supervisee feelings, attitudes, behaviors)</a:t>
            </a:r>
            <a:endParaRPr lang="en-US" sz="1800" dirty="0">
              <a:effectLst/>
              <a:latin typeface="Calibri" panose="020F0502020204030204" pitchFamily="34" charset="0"/>
              <a:ea typeface="Calibri" panose="020F0502020204030204" pitchFamily="34" charset="0"/>
            </a:endParaRPr>
          </a:p>
          <a:p>
            <a:pPr marL="0" marR="0">
              <a:lnSpc>
                <a:spcPct val="115000"/>
              </a:lnSpc>
              <a:spcBef>
                <a:spcPts val="0"/>
              </a:spcBef>
              <a:spcAft>
                <a:spcPts val="0"/>
              </a:spcAft>
            </a:pPr>
            <a:r>
              <a:rPr lang="en-US" sz="1800" dirty="0">
                <a:effectLst/>
                <a:latin typeface="Times New Roman" panose="02020603050405020304" pitchFamily="18" charset="0"/>
                <a:ea typeface="Times New Roman" panose="02020603050405020304" pitchFamily="18" charset="0"/>
              </a:rPr>
              <a:t>☐ </a:t>
            </a:r>
            <a:r>
              <a:rPr lang="en-US" sz="1800" b="1" dirty="0">
                <a:effectLst/>
                <a:latin typeface="Times New Roman" panose="02020603050405020304" pitchFamily="18" charset="0"/>
                <a:ea typeface="Times New Roman" panose="02020603050405020304" pitchFamily="18" charset="0"/>
              </a:rPr>
              <a:t>Conceptual</a:t>
            </a:r>
            <a:r>
              <a:rPr lang="en-US" sz="1800" dirty="0">
                <a:effectLst/>
                <a:latin typeface="Times New Roman" panose="02020603050405020304" pitchFamily="18" charset="0"/>
                <a:ea typeface="Times New Roman" panose="02020603050405020304" pitchFamily="18" charset="0"/>
              </a:rPr>
              <a:t> (helping supervisee link theory to practice)</a:t>
            </a:r>
            <a:endParaRPr lang="en-US" sz="1800" dirty="0">
              <a:effectLst/>
              <a:latin typeface="Calibri" panose="020F0502020204030204" pitchFamily="34" charset="0"/>
              <a:ea typeface="Calibri" panose="020F0502020204030204" pitchFamily="34" charset="0"/>
            </a:endParaRPr>
          </a:p>
          <a:p>
            <a:pPr marL="0" marR="0">
              <a:lnSpc>
                <a:spcPct val="115000"/>
              </a:lnSpc>
              <a:spcBef>
                <a:spcPts val="0"/>
              </a:spcBef>
              <a:spcAft>
                <a:spcPts val="0"/>
              </a:spcAft>
            </a:pPr>
            <a:r>
              <a:rPr lang="en-US" sz="1800" dirty="0">
                <a:effectLst/>
                <a:latin typeface="Times New Roman" panose="02020603050405020304" pitchFamily="18" charset="0"/>
                <a:ea typeface="Times New Roman" panose="02020603050405020304" pitchFamily="18" charset="0"/>
              </a:rPr>
              <a:t>☐ </a:t>
            </a:r>
            <a:r>
              <a:rPr lang="en-US" sz="1800" b="1" dirty="0">
                <a:effectLst/>
                <a:latin typeface="Times New Roman" panose="02020603050405020304" pitchFamily="18" charset="0"/>
                <a:ea typeface="Times New Roman" panose="02020603050405020304" pitchFamily="18" charset="0"/>
              </a:rPr>
              <a:t>Other: </a:t>
            </a:r>
            <a:r>
              <a:rPr lang="en-US" sz="1800" dirty="0">
                <a:effectLst/>
                <a:latin typeface="Times New Roman" panose="02020603050405020304" pitchFamily="18" charset="0"/>
                <a:ea typeface="Times New Roman" panose="02020603050405020304" pitchFamily="18" charset="0"/>
              </a:rPr>
              <a:t>     </a:t>
            </a:r>
            <a:endParaRPr lang="en-US" sz="1800" dirty="0">
              <a:effectLst/>
              <a:latin typeface="Calibri" panose="020F0502020204030204" pitchFamily="34" charset="0"/>
              <a:ea typeface="Calibri" panose="020F0502020204030204" pitchFamily="34" charset="0"/>
            </a:endParaRPr>
          </a:p>
          <a:p>
            <a:pPr marL="0" marR="0">
              <a:lnSpc>
                <a:spcPct val="115000"/>
              </a:lnSpc>
              <a:spcBef>
                <a:spcPts val="0"/>
              </a:spcBef>
              <a:spcAft>
                <a:spcPts val="0"/>
              </a:spcAft>
            </a:pPr>
            <a:r>
              <a:rPr lang="en-US" sz="1800" dirty="0">
                <a:effectLst/>
                <a:latin typeface="Times New Roman" panose="02020603050405020304" pitchFamily="18" charset="0"/>
                <a:ea typeface="Times New Roman" panose="02020603050405020304" pitchFamily="18" charset="0"/>
              </a:rPr>
              <a:t> </a:t>
            </a:r>
            <a:endParaRPr lang="en-US" sz="1800" dirty="0">
              <a:effectLst/>
              <a:latin typeface="Calibri" panose="020F0502020204030204" pitchFamily="34" charset="0"/>
              <a:ea typeface="Calibri" panose="020F0502020204030204" pitchFamily="34" charset="0"/>
            </a:endParaRPr>
          </a:p>
          <a:p>
            <a:pPr marL="0" marR="0">
              <a:lnSpc>
                <a:spcPct val="115000"/>
              </a:lnSpc>
              <a:spcBef>
                <a:spcPts val="0"/>
              </a:spcBef>
              <a:spcAft>
                <a:spcPts val="0"/>
              </a:spcAft>
            </a:pPr>
            <a:r>
              <a:rPr lang="en-US" sz="1800" b="1" dirty="0">
                <a:effectLst/>
                <a:latin typeface="Times New Roman" panose="02020603050405020304" pitchFamily="18" charset="0"/>
                <a:ea typeface="Times New Roman" panose="02020603050405020304" pitchFamily="18" charset="0"/>
              </a:rPr>
              <a:t>Themes/Major Topics:</a:t>
            </a:r>
            <a:endParaRPr lang="en-US" sz="1800" dirty="0">
              <a:effectLst/>
              <a:latin typeface="Calibri" panose="020F0502020204030204" pitchFamily="34" charset="0"/>
              <a:ea typeface="Calibri" panose="020F0502020204030204" pitchFamily="34" charset="0"/>
            </a:endParaRPr>
          </a:p>
          <a:p>
            <a:pPr marL="0" marR="0">
              <a:lnSpc>
                <a:spcPct val="115000"/>
              </a:lnSpc>
              <a:spcBef>
                <a:spcPts val="0"/>
              </a:spcBef>
              <a:spcAft>
                <a:spcPts val="0"/>
              </a:spcAft>
            </a:pPr>
            <a:r>
              <a:rPr lang="en-US" sz="1800" dirty="0">
                <a:effectLst/>
                <a:latin typeface="Times New Roman" panose="02020603050405020304" pitchFamily="18" charset="0"/>
                <a:ea typeface="Times New Roman" panose="02020603050405020304" pitchFamily="18" charset="0"/>
              </a:rPr>
              <a:t>       </a:t>
            </a:r>
            <a:endParaRPr lang="en-US" sz="1800" dirty="0">
              <a:effectLst/>
              <a:latin typeface="Calibri" panose="020F0502020204030204" pitchFamily="34" charset="0"/>
              <a:ea typeface="Calibri" panose="020F0502020204030204" pitchFamily="34" charset="0"/>
            </a:endParaRPr>
          </a:p>
          <a:p>
            <a:pPr marL="0" marR="0">
              <a:lnSpc>
                <a:spcPct val="115000"/>
              </a:lnSpc>
              <a:spcBef>
                <a:spcPts val="0"/>
              </a:spcBef>
              <a:spcAft>
                <a:spcPts val="0"/>
              </a:spcAft>
            </a:pPr>
            <a:r>
              <a:rPr lang="en-US" sz="1800" dirty="0">
                <a:effectLst/>
                <a:latin typeface="Times New Roman" panose="02020603050405020304" pitchFamily="18" charset="0"/>
                <a:ea typeface="Times New Roman" panose="02020603050405020304" pitchFamily="18" charset="0"/>
              </a:rPr>
              <a:t> </a:t>
            </a:r>
            <a:endParaRPr lang="en-US" sz="1800" dirty="0">
              <a:effectLst/>
              <a:latin typeface="Calibri" panose="020F0502020204030204" pitchFamily="34" charset="0"/>
              <a:ea typeface="Calibri" panose="020F0502020204030204" pitchFamily="34" charset="0"/>
            </a:endParaRPr>
          </a:p>
          <a:p>
            <a:pPr marL="0" marR="0">
              <a:lnSpc>
                <a:spcPct val="115000"/>
              </a:lnSpc>
              <a:spcBef>
                <a:spcPts val="0"/>
              </a:spcBef>
              <a:spcAft>
                <a:spcPts val="0"/>
              </a:spcAft>
            </a:pPr>
            <a:r>
              <a:rPr lang="en-US" sz="1800" b="1" dirty="0">
                <a:effectLst/>
                <a:latin typeface="Times New Roman" panose="02020603050405020304" pitchFamily="18" charset="0"/>
                <a:ea typeface="Times New Roman" panose="02020603050405020304" pitchFamily="18" charset="0"/>
              </a:rPr>
              <a:t>Goals for Next Supervision Session:</a:t>
            </a:r>
            <a:endParaRPr lang="en-US" sz="1800" dirty="0">
              <a:effectLst/>
              <a:latin typeface="Calibri" panose="020F0502020204030204" pitchFamily="34" charset="0"/>
              <a:ea typeface="Calibri" panose="020F0502020204030204" pitchFamily="34" charset="0"/>
            </a:endParaRPr>
          </a:p>
          <a:p>
            <a:endParaRPr lang="en-US" dirty="0"/>
          </a:p>
        </p:txBody>
      </p:sp>
    </p:spTree>
    <p:extLst>
      <p:ext uri="{BB962C8B-B14F-4D97-AF65-F5344CB8AC3E}">
        <p14:creationId xmlns:p14="http://schemas.microsoft.com/office/powerpoint/2010/main" val="128776851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BE0A87-BA44-4188-0A42-C01965442732}"/>
              </a:ext>
            </a:extLst>
          </p:cNvPr>
          <p:cNvSpPr>
            <a:spLocks noGrp="1"/>
          </p:cNvSpPr>
          <p:nvPr>
            <p:ph type="title"/>
          </p:nvPr>
        </p:nvSpPr>
        <p:spPr/>
        <p:txBody>
          <a:bodyPr/>
          <a:lstStyle/>
          <a:p>
            <a:r>
              <a:rPr lang="en-US" dirty="0"/>
              <a:t>Evaluating Case Notes	</a:t>
            </a:r>
          </a:p>
        </p:txBody>
      </p:sp>
      <p:sp>
        <p:nvSpPr>
          <p:cNvPr id="3" name="Content Placeholder 2">
            <a:extLst>
              <a:ext uri="{FF2B5EF4-FFF2-40B4-BE49-F238E27FC236}">
                <a16:creationId xmlns:a16="http://schemas.microsoft.com/office/drawing/2014/main" id="{6FE6F672-E4E9-0E78-08C8-0898BDFA5C65}"/>
              </a:ext>
            </a:extLst>
          </p:cNvPr>
          <p:cNvSpPr>
            <a:spLocks noGrp="1"/>
          </p:cNvSpPr>
          <p:nvPr>
            <p:ph idx="1"/>
          </p:nvPr>
        </p:nvSpPr>
        <p:spPr/>
        <p:txBody>
          <a:bodyPr/>
          <a:lstStyle/>
          <a:p>
            <a:r>
              <a:rPr lang="en-US" dirty="0"/>
              <a:t>From Supervisor to Supervisee</a:t>
            </a:r>
          </a:p>
          <a:p>
            <a:pPr marL="0" indent="0">
              <a:buNone/>
            </a:pPr>
            <a:endParaRPr lang="en-US" dirty="0"/>
          </a:p>
          <a:p>
            <a:pPr marL="0" indent="0">
              <a:buNone/>
            </a:pPr>
            <a:r>
              <a:rPr lang="en-US" dirty="0"/>
              <a:t>What do I look for?</a:t>
            </a:r>
          </a:p>
          <a:p>
            <a:pPr lvl="2"/>
            <a:r>
              <a:rPr lang="en-US" dirty="0"/>
              <a:t>Succinctness of notes</a:t>
            </a:r>
          </a:p>
          <a:p>
            <a:pPr lvl="2"/>
            <a:r>
              <a:rPr lang="en-US" dirty="0"/>
              <a:t>Tips I can give—too much/too little?</a:t>
            </a:r>
          </a:p>
          <a:p>
            <a:pPr lvl="2"/>
            <a:r>
              <a:rPr lang="en-US" dirty="0"/>
              <a:t>What’s happening in session?</a:t>
            </a:r>
          </a:p>
          <a:p>
            <a:pPr lvl="2"/>
            <a:r>
              <a:rPr lang="en-US" dirty="0"/>
              <a:t>Have I missed anything in our supervision sessions?</a:t>
            </a:r>
          </a:p>
          <a:p>
            <a:pPr lvl="2"/>
            <a:r>
              <a:rPr lang="en-US" dirty="0"/>
              <a:t>Are we on the right track diagnostically?</a:t>
            </a:r>
          </a:p>
        </p:txBody>
      </p:sp>
    </p:spTree>
    <p:extLst>
      <p:ext uri="{BB962C8B-B14F-4D97-AF65-F5344CB8AC3E}">
        <p14:creationId xmlns:p14="http://schemas.microsoft.com/office/powerpoint/2010/main" val="244895963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E36BCD-F1EC-66A5-3BF2-F90AB9A57814}"/>
              </a:ext>
            </a:extLst>
          </p:cNvPr>
          <p:cNvSpPr>
            <a:spLocks noGrp="1"/>
          </p:cNvSpPr>
          <p:nvPr>
            <p:ph type="title"/>
          </p:nvPr>
        </p:nvSpPr>
        <p:spPr/>
        <p:txBody>
          <a:bodyPr/>
          <a:lstStyle/>
          <a:p>
            <a:r>
              <a:rPr lang="en-US" dirty="0"/>
              <a:t>Informal and As Needed Communication</a:t>
            </a:r>
          </a:p>
        </p:txBody>
      </p:sp>
      <p:sp>
        <p:nvSpPr>
          <p:cNvPr id="3" name="Content Placeholder 2">
            <a:extLst>
              <a:ext uri="{FF2B5EF4-FFF2-40B4-BE49-F238E27FC236}">
                <a16:creationId xmlns:a16="http://schemas.microsoft.com/office/drawing/2014/main" id="{DFC965D0-3EBD-8E7A-E36C-151E2FD2CC8B}"/>
              </a:ext>
            </a:extLst>
          </p:cNvPr>
          <p:cNvSpPr>
            <a:spLocks noGrp="1"/>
          </p:cNvSpPr>
          <p:nvPr>
            <p:ph idx="1"/>
          </p:nvPr>
        </p:nvSpPr>
        <p:spPr>
          <a:xfrm>
            <a:off x="457200" y="1839693"/>
            <a:ext cx="10722932" cy="4351338"/>
          </a:xfrm>
        </p:spPr>
        <p:txBody>
          <a:bodyPr/>
          <a:lstStyle/>
          <a:p>
            <a:r>
              <a:rPr lang="en-US" dirty="0"/>
              <a:t>From Supervisee to </a:t>
            </a:r>
            <a:r>
              <a:rPr lang="en-US" dirty="0" err="1"/>
              <a:t>Superviser</a:t>
            </a:r>
            <a:endParaRPr lang="en-US" dirty="0"/>
          </a:p>
          <a:p>
            <a:pPr lvl="1"/>
            <a:r>
              <a:rPr lang="en-US" dirty="0"/>
              <a:t>Crisis</a:t>
            </a:r>
          </a:p>
          <a:p>
            <a:pPr lvl="1"/>
            <a:r>
              <a:rPr lang="en-US" dirty="0"/>
              <a:t>Contact Notes</a:t>
            </a:r>
          </a:p>
          <a:p>
            <a:pPr lvl="1"/>
            <a:r>
              <a:rPr lang="en-US" dirty="0"/>
              <a:t>General Updates</a:t>
            </a:r>
          </a:p>
        </p:txBody>
      </p:sp>
    </p:spTree>
    <p:extLst>
      <p:ext uri="{BB962C8B-B14F-4D97-AF65-F5344CB8AC3E}">
        <p14:creationId xmlns:p14="http://schemas.microsoft.com/office/powerpoint/2010/main" val="243582342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DD8DB0-7813-2450-8E48-8AE5097466A7}"/>
              </a:ext>
            </a:extLst>
          </p:cNvPr>
          <p:cNvSpPr>
            <a:spLocks noGrp="1"/>
          </p:cNvSpPr>
          <p:nvPr>
            <p:ph type="title"/>
          </p:nvPr>
        </p:nvSpPr>
        <p:spPr/>
        <p:txBody>
          <a:bodyPr/>
          <a:lstStyle/>
          <a:p>
            <a:r>
              <a:rPr lang="en-US" dirty="0"/>
              <a:t>Crisis Communication</a:t>
            </a:r>
          </a:p>
        </p:txBody>
      </p:sp>
      <p:sp>
        <p:nvSpPr>
          <p:cNvPr id="3" name="Content Placeholder 2">
            <a:extLst>
              <a:ext uri="{FF2B5EF4-FFF2-40B4-BE49-F238E27FC236}">
                <a16:creationId xmlns:a16="http://schemas.microsoft.com/office/drawing/2014/main" id="{C9ABBA7C-52F2-F724-9AF7-A37FB74E6FA9}"/>
              </a:ext>
            </a:extLst>
          </p:cNvPr>
          <p:cNvSpPr>
            <a:spLocks noGrp="1"/>
          </p:cNvSpPr>
          <p:nvPr>
            <p:ph idx="1"/>
          </p:nvPr>
        </p:nvSpPr>
        <p:spPr/>
        <p:txBody>
          <a:bodyPr/>
          <a:lstStyle/>
          <a:p>
            <a:r>
              <a:rPr lang="en-US" dirty="0"/>
              <a:t>Every. Time.</a:t>
            </a:r>
          </a:p>
          <a:p>
            <a:r>
              <a:rPr lang="en-US" dirty="0"/>
              <a:t>Immediately.</a:t>
            </a:r>
          </a:p>
          <a:p>
            <a:r>
              <a:rPr lang="en-US" dirty="0"/>
              <a:t>Includes:</a:t>
            </a:r>
          </a:p>
          <a:p>
            <a:pPr lvl="1"/>
            <a:r>
              <a:rPr lang="en-US" dirty="0"/>
              <a:t>DHS reports</a:t>
            </a:r>
          </a:p>
          <a:p>
            <a:pPr lvl="1"/>
            <a:r>
              <a:rPr lang="en-US" dirty="0"/>
              <a:t>Suicidality or hospitalization</a:t>
            </a:r>
          </a:p>
          <a:p>
            <a:pPr lvl="1"/>
            <a:r>
              <a:rPr lang="en-US" dirty="0"/>
              <a:t>Anything else that alerts your “Spidey senses” </a:t>
            </a:r>
          </a:p>
        </p:txBody>
      </p:sp>
    </p:spTree>
    <p:extLst>
      <p:ext uri="{BB962C8B-B14F-4D97-AF65-F5344CB8AC3E}">
        <p14:creationId xmlns:p14="http://schemas.microsoft.com/office/powerpoint/2010/main" val="170995406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FE2E3E-F654-62F0-1FB6-450B460C3396}"/>
              </a:ext>
            </a:extLst>
          </p:cNvPr>
          <p:cNvSpPr>
            <a:spLocks noGrp="1"/>
          </p:cNvSpPr>
          <p:nvPr>
            <p:ph type="title"/>
          </p:nvPr>
        </p:nvSpPr>
        <p:spPr/>
        <p:txBody>
          <a:bodyPr/>
          <a:lstStyle/>
          <a:p>
            <a:r>
              <a:rPr lang="en-US" dirty="0"/>
              <a:t>Contact Notes</a:t>
            </a:r>
          </a:p>
        </p:txBody>
      </p:sp>
      <p:sp>
        <p:nvSpPr>
          <p:cNvPr id="3" name="Content Placeholder 2">
            <a:extLst>
              <a:ext uri="{FF2B5EF4-FFF2-40B4-BE49-F238E27FC236}">
                <a16:creationId xmlns:a16="http://schemas.microsoft.com/office/drawing/2014/main" id="{B2E770DB-41BE-B33C-12A0-B1619616FBC7}"/>
              </a:ext>
            </a:extLst>
          </p:cNvPr>
          <p:cNvSpPr>
            <a:spLocks noGrp="1"/>
          </p:cNvSpPr>
          <p:nvPr>
            <p:ph idx="1"/>
          </p:nvPr>
        </p:nvSpPr>
        <p:spPr/>
        <p:txBody>
          <a:bodyPr/>
          <a:lstStyle/>
          <a:p>
            <a:r>
              <a:rPr lang="en-US" dirty="0"/>
              <a:t>Every. Time. Outside of a therapy session.</a:t>
            </a:r>
          </a:p>
          <a:p>
            <a:r>
              <a:rPr lang="en-US" dirty="0"/>
              <a:t>Phone calls</a:t>
            </a:r>
          </a:p>
          <a:p>
            <a:r>
              <a:rPr lang="en-US" dirty="0"/>
              <a:t>Messages left</a:t>
            </a:r>
          </a:p>
          <a:p>
            <a:r>
              <a:rPr lang="en-US" dirty="0"/>
              <a:t>Emails sent/received </a:t>
            </a:r>
          </a:p>
          <a:p>
            <a:r>
              <a:rPr lang="en-US" dirty="0"/>
              <a:t>In person consultations (with parents, others involved in client’s life for whom supervisee has a release to exchange information.</a:t>
            </a:r>
          </a:p>
        </p:txBody>
      </p:sp>
    </p:spTree>
    <p:extLst>
      <p:ext uri="{BB962C8B-B14F-4D97-AF65-F5344CB8AC3E}">
        <p14:creationId xmlns:p14="http://schemas.microsoft.com/office/powerpoint/2010/main" val="95417084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BAF366-B126-6BCD-6AB7-A2A8A659E3AE}"/>
              </a:ext>
            </a:extLst>
          </p:cNvPr>
          <p:cNvSpPr>
            <a:spLocks noGrp="1"/>
          </p:cNvSpPr>
          <p:nvPr>
            <p:ph type="title"/>
          </p:nvPr>
        </p:nvSpPr>
        <p:spPr/>
        <p:txBody>
          <a:bodyPr/>
          <a:lstStyle/>
          <a:p>
            <a:r>
              <a:rPr lang="en-US" dirty="0"/>
              <a:t>Encourager/Advocate Communication</a:t>
            </a:r>
          </a:p>
        </p:txBody>
      </p:sp>
      <p:sp>
        <p:nvSpPr>
          <p:cNvPr id="3" name="Content Placeholder 2">
            <a:extLst>
              <a:ext uri="{FF2B5EF4-FFF2-40B4-BE49-F238E27FC236}">
                <a16:creationId xmlns:a16="http://schemas.microsoft.com/office/drawing/2014/main" id="{417F7AE6-D3A4-CEE4-A2D9-724C498FC49F}"/>
              </a:ext>
            </a:extLst>
          </p:cNvPr>
          <p:cNvSpPr>
            <a:spLocks noGrp="1"/>
          </p:cNvSpPr>
          <p:nvPr>
            <p:ph idx="1"/>
          </p:nvPr>
        </p:nvSpPr>
        <p:spPr/>
        <p:txBody>
          <a:bodyPr/>
          <a:lstStyle/>
          <a:p>
            <a:r>
              <a:rPr lang="en-US" dirty="0"/>
              <a:t>What am I (and HOW am I) communicating to my supervisee?</a:t>
            </a:r>
          </a:p>
          <a:p>
            <a:pPr lvl="1"/>
            <a:r>
              <a:rPr lang="en-US" dirty="0"/>
              <a:t>Do we have a regularly scheduled meeting?  Do I honor that time?</a:t>
            </a:r>
          </a:p>
          <a:p>
            <a:pPr lvl="1"/>
            <a:r>
              <a:rPr lang="en-US" dirty="0"/>
              <a:t>Does the supervisee have my full attention during this meeting?</a:t>
            </a:r>
          </a:p>
          <a:p>
            <a:pPr lvl="1"/>
            <a:r>
              <a:rPr lang="en-US" dirty="0"/>
              <a:t>How am I encouraging my supervisee?</a:t>
            </a:r>
          </a:p>
        </p:txBody>
      </p:sp>
    </p:spTree>
    <p:extLst>
      <p:ext uri="{BB962C8B-B14F-4D97-AF65-F5344CB8AC3E}">
        <p14:creationId xmlns:p14="http://schemas.microsoft.com/office/powerpoint/2010/main" val="181562459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32F0A4-1DA2-022E-D046-7817BAEB69E8}"/>
              </a:ext>
            </a:extLst>
          </p:cNvPr>
          <p:cNvSpPr>
            <a:spLocks noGrp="1"/>
          </p:cNvSpPr>
          <p:nvPr>
            <p:ph type="title"/>
          </p:nvPr>
        </p:nvSpPr>
        <p:spPr>
          <a:xfrm>
            <a:off x="457200" y="576263"/>
            <a:ext cx="10890250" cy="2852737"/>
          </a:xfrm>
        </p:spPr>
        <p:txBody>
          <a:bodyPr/>
          <a:lstStyle/>
          <a:p>
            <a:pPr algn="ctr"/>
            <a:r>
              <a:rPr lang="en-US" dirty="0">
                <a:solidFill>
                  <a:srgbClr val="FF0000"/>
                </a:solidFill>
              </a:rPr>
              <a:t>RED FLAGS</a:t>
            </a:r>
          </a:p>
        </p:txBody>
      </p:sp>
      <p:sp>
        <p:nvSpPr>
          <p:cNvPr id="3" name="Text Placeholder 2">
            <a:extLst>
              <a:ext uri="{FF2B5EF4-FFF2-40B4-BE49-F238E27FC236}">
                <a16:creationId xmlns:a16="http://schemas.microsoft.com/office/drawing/2014/main" id="{7E8205B3-3D95-F07E-6937-FC7DDB202100}"/>
              </a:ext>
            </a:extLst>
          </p:cNvPr>
          <p:cNvSpPr>
            <a:spLocks noGrp="1"/>
          </p:cNvSpPr>
          <p:nvPr>
            <p:ph type="body" idx="1"/>
          </p:nvPr>
        </p:nvSpPr>
        <p:spPr/>
        <p:txBody>
          <a:bodyPr/>
          <a:lstStyle/>
          <a:p>
            <a:endParaRPr lang="en-US"/>
          </a:p>
        </p:txBody>
      </p:sp>
    </p:spTree>
    <p:extLst>
      <p:ext uri="{BB962C8B-B14F-4D97-AF65-F5344CB8AC3E}">
        <p14:creationId xmlns:p14="http://schemas.microsoft.com/office/powerpoint/2010/main" val="238395752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12E75A-E2C3-B077-BF58-7533228ECDD6}"/>
              </a:ext>
            </a:extLst>
          </p:cNvPr>
          <p:cNvSpPr>
            <a:spLocks noGrp="1"/>
          </p:cNvSpPr>
          <p:nvPr>
            <p:ph type="title"/>
          </p:nvPr>
        </p:nvSpPr>
        <p:spPr/>
        <p:txBody>
          <a:bodyPr/>
          <a:lstStyle/>
          <a:p>
            <a:pPr algn="ctr"/>
            <a:r>
              <a:rPr lang="en-US" dirty="0">
                <a:solidFill>
                  <a:srgbClr val="FF0000"/>
                </a:solidFill>
              </a:rPr>
              <a:t>The one where they go their own way and do what they want to do</a:t>
            </a:r>
          </a:p>
        </p:txBody>
      </p:sp>
      <p:sp>
        <p:nvSpPr>
          <p:cNvPr id="3" name="Text Placeholder 2">
            <a:extLst>
              <a:ext uri="{FF2B5EF4-FFF2-40B4-BE49-F238E27FC236}">
                <a16:creationId xmlns:a16="http://schemas.microsoft.com/office/drawing/2014/main" id="{4162F9E4-4A47-1336-7A67-4A37F6FF4FF1}"/>
              </a:ext>
            </a:extLst>
          </p:cNvPr>
          <p:cNvSpPr>
            <a:spLocks noGrp="1"/>
          </p:cNvSpPr>
          <p:nvPr>
            <p:ph type="body" idx="1"/>
          </p:nvPr>
        </p:nvSpPr>
        <p:spPr/>
        <p:txBody>
          <a:bodyPr/>
          <a:lstStyle/>
          <a:p>
            <a:endParaRPr lang="en-US"/>
          </a:p>
        </p:txBody>
      </p:sp>
    </p:spTree>
    <p:extLst>
      <p:ext uri="{BB962C8B-B14F-4D97-AF65-F5344CB8AC3E}">
        <p14:creationId xmlns:p14="http://schemas.microsoft.com/office/powerpoint/2010/main" val="131508791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05DFFA-025D-9CCF-0525-3847A0475C42}"/>
              </a:ext>
            </a:extLst>
          </p:cNvPr>
          <p:cNvSpPr>
            <a:spLocks noGrp="1"/>
          </p:cNvSpPr>
          <p:nvPr>
            <p:ph type="title"/>
          </p:nvPr>
        </p:nvSpPr>
        <p:spPr/>
        <p:txBody>
          <a:bodyPr/>
          <a:lstStyle/>
          <a:p>
            <a:pPr algn="ctr"/>
            <a:r>
              <a:rPr lang="en-US" dirty="0">
                <a:solidFill>
                  <a:srgbClr val="FF0000"/>
                </a:solidFill>
              </a:rPr>
              <a:t>The one where they just don’t come in</a:t>
            </a:r>
          </a:p>
        </p:txBody>
      </p:sp>
      <p:sp>
        <p:nvSpPr>
          <p:cNvPr id="3" name="Text Placeholder 2">
            <a:extLst>
              <a:ext uri="{FF2B5EF4-FFF2-40B4-BE49-F238E27FC236}">
                <a16:creationId xmlns:a16="http://schemas.microsoft.com/office/drawing/2014/main" id="{7F1C16DB-B201-8E7C-3666-85003453E896}"/>
              </a:ext>
            </a:extLst>
          </p:cNvPr>
          <p:cNvSpPr>
            <a:spLocks noGrp="1"/>
          </p:cNvSpPr>
          <p:nvPr>
            <p:ph type="body" idx="1"/>
          </p:nvPr>
        </p:nvSpPr>
        <p:spPr/>
        <p:txBody>
          <a:bodyPr/>
          <a:lstStyle/>
          <a:p>
            <a:endParaRPr lang="en-US"/>
          </a:p>
        </p:txBody>
      </p:sp>
    </p:spTree>
    <p:extLst>
      <p:ext uri="{BB962C8B-B14F-4D97-AF65-F5344CB8AC3E}">
        <p14:creationId xmlns:p14="http://schemas.microsoft.com/office/powerpoint/2010/main" val="300084391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501DB6-34EB-0B71-6BD6-84960FE6D136}"/>
              </a:ext>
            </a:extLst>
          </p:cNvPr>
          <p:cNvSpPr>
            <a:spLocks noGrp="1"/>
          </p:cNvSpPr>
          <p:nvPr>
            <p:ph type="title"/>
          </p:nvPr>
        </p:nvSpPr>
        <p:spPr/>
        <p:txBody>
          <a:bodyPr/>
          <a:lstStyle/>
          <a:p>
            <a:pPr algn="ctr"/>
            <a:r>
              <a:rPr lang="en-US" dirty="0"/>
              <a:t>Communication makes a healthy supervisory relationship!</a:t>
            </a:r>
          </a:p>
        </p:txBody>
      </p:sp>
      <p:sp>
        <p:nvSpPr>
          <p:cNvPr id="3" name="Text Placeholder 2">
            <a:extLst>
              <a:ext uri="{FF2B5EF4-FFF2-40B4-BE49-F238E27FC236}">
                <a16:creationId xmlns:a16="http://schemas.microsoft.com/office/drawing/2014/main" id="{6E390683-9B43-FB48-EAAF-3778EE16679B}"/>
              </a:ext>
            </a:extLst>
          </p:cNvPr>
          <p:cNvSpPr>
            <a:spLocks noGrp="1"/>
          </p:cNvSpPr>
          <p:nvPr>
            <p:ph type="body" idx="1"/>
          </p:nvPr>
        </p:nvSpPr>
        <p:spPr/>
        <p:txBody>
          <a:bodyPr/>
          <a:lstStyle/>
          <a:p>
            <a:endParaRPr lang="en-US"/>
          </a:p>
        </p:txBody>
      </p:sp>
    </p:spTree>
    <p:extLst>
      <p:ext uri="{BB962C8B-B14F-4D97-AF65-F5344CB8AC3E}">
        <p14:creationId xmlns:p14="http://schemas.microsoft.com/office/powerpoint/2010/main" val="33901050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97F94B-CFEC-2EB7-0ACF-D5CC1B841E1C}"/>
              </a:ext>
            </a:extLst>
          </p:cNvPr>
          <p:cNvSpPr>
            <a:spLocks noGrp="1"/>
          </p:cNvSpPr>
          <p:nvPr>
            <p:ph type="title"/>
          </p:nvPr>
        </p:nvSpPr>
        <p:spPr/>
        <p:txBody>
          <a:bodyPr/>
          <a:lstStyle/>
          <a:p>
            <a:r>
              <a:rPr lang="en-US" dirty="0"/>
              <a:t>About Me:</a:t>
            </a:r>
          </a:p>
        </p:txBody>
      </p:sp>
      <p:sp>
        <p:nvSpPr>
          <p:cNvPr id="3" name="Content Placeholder 2">
            <a:extLst>
              <a:ext uri="{FF2B5EF4-FFF2-40B4-BE49-F238E27FC236}">
                <a16:creationId xmlns:a16="http://schemas.microsoft.com/office/drawing/2014/main" id="{9FDD7A17-BFF8-308F-DE17-FCC3FB1FF97A}"/>
              </a:ext>
            </a:extLst>
          </p:cNvPr>
          <p:cNvSpPr>
            <a:spLocks noGrp="1"/>
          </p:cNvSpPr>
          <p:nvPr>
            <p:ph idx="1"/>
          </p:nvPr>
        </p:nvSpPr>
        <p:spPr/>
        <p:txBody>
          <a:bodyPr/>
          <a:lstStyle/>
          <a:p>
            <a:r>
              <a:rPr lang="en-US" dirty="0"/>
              <a:t>Graduated from SNU in 2011</a:t>
            </a:r>
          </a:p>
          <a:p>
            <a:r>
              <a:rPr lang="en-US" dirty="0"/>
              <a:t>Private Practice until 2016</a:t>
            </a:r>
          </a:p>
          <a:p>
            <a:r>
              <a:rPr lang="en-US" dirty="0"/>
              <a:t>Health and Wellness Coordinator at Deer Creek Public Schools 2016-2021</a:t>
            </a:r>
          </a:p>
          <a:p>
            <a:r>
              <a:rPr lang="en-US" dirty="0"/>
              <a:t>2021-present—Renew Counseling @ SNU Co-Director</a:t>
            </a:r>
          </a:p>
        </p:txBody>
      </p:sp>
    </p:spTree>
    <p:extLst>
      <p:ext uri="{BB962C8B-B14F-4D97-AF65-F5344CB8AC3E}">
        <p14:creationId xmlns:p14="http://schemas.microsoft.com/office/powerpoint/2010/main" val="235326852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9DB22B-54D2-9302-EC3B-0F1CAF5F667E}"/>
              </a:ext>
            </a:extLst>
          </p:cNvPr>
          <p:cNvSpPr>
            <a:spLocks noGrp="1"/>
          </p:cNvSpPr>
          <p:nvPr>
            <p:ph type="title"/>
          </p:nvPr>
        </p:nvSpPr>
        <p:spPr/>
        <p:txBody>
          <a:bodyPr/>
          <a:lstStyle/>
          <a:p>
            <a:pPr algn="ctr"/>
            <a:r>
              <a:rPr lang="en-US" dirty="0"/>
              <a:t>Questions?</a:t>
            </a:r>
          </a:p>
        </p:txBody>
      </p:sp>
      <p:sp>
        <p:nvSpPr>
          <p:cNvPr id="3" name="Text Placeholder 2">
            <a:extLst>
              <a:ext uri="{FF2B5EF4-FFF2-40B4-BE49-F238E27FC236}">
                <a16:creationId xmlns:a16="http://schemas.microsoft.com/office/drawing/2014/main" id="{2FD9482F-B18D-2AA2-157B-E6E380D7D48C}"/>
              </a:ext>
            </a:extLst>
          </p:cNvPr>
          <p:cNvSpPr>
            <a:spLocks noGrp="1"/>
          </p:cNvSpPr>
          <p:nvPr>
            <p:ph type="body" idx="1"/>
          </p:nvPr>
        </p:nvSpPr>
        <p:spPr/>
        <p:txBody>
          <a:bodyPr/>
          <a:lstStyle/>
          <a:p>
            <a:endParaRPr lang="en-US"/>
          </a:p>
        </p:txBody>
      </p:sp>
    </p:spTree>
    <p:extLst>
      <p:ext uri="{BB962C8B-B14F-4D97-AF65-F5344CB8AC3E}">
        <p14:creationId xmlns:p14="http://schemas.microsoft.com/office/powerpoint/2010/main" val="41689508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A7BF1A-5353-E9A6-7E7E-9ABC7C620A4E}"/>
              </a:ext>
            </a:extLst>
          </p:cNvPr>
          <p:cNvSpPr>
            <a:spLocks noGrp="1"/>
          </p:cNvSpPr>
          <p:nvPr>
            <p:ph type="title"/>
          </p:nvPr>
        </p:nvSpPr>
        <p:spPr/>
        <p:txBody>
          <a:bodyPr/>
          <a:lstStyle/>
          <a:p>
            <a:r>
              <a:rPr lang="en-US" dirty="0"/>
              <a:t>Communication in Supervision</a:t>
            </a:r>
          </a:p>
        </p:txBody>
      </p:sp>
      <p:sp>
        <p:nvSpPr>
          <p:cNvPr id="3" name="Content Placeholder 2">
            <a:extLst>
              <a:ext uri="{FF2B5EF4-FFF2-40B4-BE49-F238E27FC236}">
                <a16:creationId xmlns:a16="http://schemas.microsoft.com/office/drawing/2014/main" id="{19686AA8-0509-D925-76AC-DC225F307A47}"/>
              </a:ext>
            </a:extLst>
          </p:cNvPr>
          <p:cNvSpPr>
            <a:spLocks noGrp="1"/>
          </p:cNvSpPr>
          <p:nvPr>
            <p:ph idx="1"/>
          </p:nvPr>
        </p:nvSpPr>
        <p:spPr/>
        <p:txBody>
          <a:bodyPr/>
          <a:lstStyle/>
          <a:p>
            <a:r>
              <a:rPr lang="en-US" dirty="0"/>
              <a:t>Almost 50 INTERNS!</a:t>
            </a:r>
          </a:p>
          <a:p>
            <a:r>
              <a:rPr lang="en-US" dirty="0"/>
              <a:t>6 Candidates for Licensure</a:t>
            </a:r>
          </a:p>
          <a:p>
            <a:pPr marL="0" indent="0">
              <a:buNone/>
            </a:pPr>
            <a:endParaRPr lang="en-US" dirty="0"/>
          </a:p>
          <a:p>
            <a:pPr marL="0" indent="0">
              <a:buNone/>
            </a:pPr>
            <a:r>
              <a:rPr lang="en-US" dirty="0"/>
              <a:t>What is the key to making internship/practicum and candidacy a success for both supervisor AND supervisee?....</a:t>
            </a:r>
          </a:p>
        </p:txBody>
      </p:sp>
    </p:spTree>
    <p:extLst>
      <p:ext uri="{BB962C8B-B14F-4D97-AF65-F5344CB8AC3E}">
        <p14:creationId xmlns:p14="http://schemas.microsoft.com/office/powerpoint/2010/main" val="34058391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E407CE-CD0E-B038-7585-22AC8706A2C9}"/>
              </a:ext>
            </a:extLst>
          </p:cNvPr>
          <p:cNvSpPr>
            <a:spLocks noGrp="1"/>
          </p:cNvSpPr>
          <p:nvPr>
            <p:ph type="title"/>
          </p:nvPr>
        </p:nvSpPr>
        <p:spPr>
          <a:xfrm>
            <a:off x="576775" y="1786599"/>
            <a:ext cx="10725946" cy="2134772"/>
          </a:xfrm>
        </p:spPr>
        <p:txBody>
          <a:bodyPr/>
          <a:lstStyle/>
          <a:p>
            <a:pPr algn="ctr"/>
            <a:r>
              <a:rPr lang="en-US" dirty="0"/>
              <a:t>COMMUNICATION!!</a:t>
            </a:r>
          </a:p>
        </p:txBody>
      </p:sp>
    </p:spTree>
    <p:extLst>
      <p:ext uri="{BB962C8B-B14F-4D97-AF65-F5344CB8AC3E}">
        <p14:creationId xmlns:p14="http://schemas.microsoft.com/office/powerpoint/2010/main" val="2597606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0DF534-EE7D-7DB2-E6BB-AF54E8E29C46}"/>
              </a:ext>
            </a:extLst>
          </p:cNvPr>
          <p:cNvSpPr>
            <a:spLocks noGrp="1"/>
          </p:cNvSpPr>
          <p:nvPr>
            <p:ph type="title"/>
          </p:nvPr>
        </p:nvSpPr>
        <p:spPr/>
        <p:txBody>
          <a:bodyPr/>
          <a:lstStyle/>
          <a:p>
            <a:r>
              <a:rPr lang="en-US" dirty="0"/>
              <a:t>Roles in Supervision</a:t>
            </a:r>
          </a:p>
        </p:txBody>
      </p:sp>
      <p:sp>
        <p:nvSpPr>
          <p:cNvPr id="3" name="Content Placeholder 2">
            <a:extLst>
              <a:ext uri="{FF2B5EF4-FFF2-40B4-BE49-F238E27FC236}">
                <a16:creationId xmlns:a16="http://schemas.microsoft.com/office/drawing/2014/main" id="{80A2295B-21B1-3EF5-EE68-288B7589527B}"/>
              </a:ext>
            </a:extLst>
          </p:cNvPr>
          <p:cNvSpPr>
            <a:spLocks noGrp="1"/>
          </p:cNvSpPr>
          <p:nvPr>
            <p:ph idx="1"/>
          </p:nvPr>
        </p:nvSpPr>
        <p:spPr/>
        <p:txBody>
          <a:bodyPr>
            <a:normAutofit fontScale="92500" lnSpcReduction="20000"/>
          </a:bodyPr>
          <a:lstStyle/>
          <a:p>
            <a:r>
              <a:rPr lang="en-US" dirty="0"/>
              <a:t>Administrative</a:t>
            </a:r>
          </a:p>
          <a:p>
            <a:r>
              <a:rPr lang="en-US" dirty="0"/>
              <a:t>Teacher/Coach</a:t>
            </a:r>
          </a:p>
          <a:p>
            <a:r>
              <a:rPr lang="en-US" dirty="0"/>
              <a:t>Consultant</a:t>
            </a:r>
          </a:p>
          <a:p>
            <a:r>
              <a:rPr lang="en-US" dirty="0"/>
              <a:t>Counselor (to a small degree)</a:t>
            </a:r>
          </a:p>
          <a:p>
            <a:r>
              <a:rPr lang="en-US" dirty="0"/>
              <a:t>Sounding Board</a:t>
            </a:r>
          </a:p>
          <a:p>
            <a:r>
              <a:rPr lang="en-US" dirty="0"/>
              <a:t>Evaluator</a:t>
            </a:r>
          </a:p>
          <a:p>
            <a:r>
              <a:rPr lang="en-US" dirty="0"/>
              <a:t>Recorder/Documenter</a:t>
            </a:r>
          </a:p>
          <a:p>
            <a:r>
              <a:rPr lang="en-US" dirty="0"/>
              <a:t>Empowerer</a:t>
            </a:r>
          </a:p>
          <a:p>
            <a:r>
              <a:rPr lang="en-US" dirty="0"/>
              <a:t>Advocate</a:t>
            </a:r>
          </a:p>
          <a:p>
            <a:endParaRPr lang="en-US" dirty="0"/>
          </a:p>
        </p:txBody>
      </p:sp>
    </p:spTree>
    <p:extLst>
      <p:ext uri="{BB962C8B-B14F-4D97-AF65-F5344CB8AC3E}">
        <p14:creationId xmlns:p14="http://schemas.microsoft.com/office/powerpoint/2010/main" val="77269017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086463-CE08-6373-AF75-475BF1493B7A}"/>
              </a:ext>
            </a:extLst>
          </p:cNvPr>
          <p:cNvSpPr>
            <a:spLocks noGrp="1"/>
          </p:cNvSpPr>
          <p:nvPr>
            <p:ph type="title"/>
          </p:nvPr>
        </p:nvSpPr>
        <p:spPr>
          <a:xfrm>
            <a:off x="1694654" y="1476473"/>
            <a:ext cx="8802692" cy="3306543"/>
          </a:xfrm>
        </p:spPr>
        <p:txBody>
          <a:bodyPr>
            <a:normAutofit/>
          </a:bodyPr>
          <a:lstStyle/>
          <a:p>
            <a:r>
              <a:rPr lang="en-US" dirty="0"/>
              <a:t>Each of these roles require some level of communication, whether formal or informal.</a:t>
            </a:r>
          </a:p>
        </p:txBody>
      </p:sp>
    </p:spTree>
    <p:extLst>
      <p:ext uri="{BB962C8B-B14F-4D97-AF65-F5344CB8AC3E}">
        <p14:creationId xmlns:p14="http://schemas.microsoft.com/office/powerpoint/2010/main" val="243711783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10BCEC-C59B-82D8-6778-8CE67E09A8DF}"/>
              </a:ext>
            </a:extLst>
          </p:cNvPr>
          <p:cNvSpPr>
            <a:spLocks noGrp="1"/>
          </p:cNvSpPr>
          <p:nvPr>
            <p:ph type="title"/>
          </p:nvPr>
        </p:nvSpPr>
        <p:spPr/>
        <p:txBody>
          <a:bodyPr/>
          <a:lstStyle/>
          <a:p>
            <a:r>
              <a:rPr lang="en-US" dirty="0"/>
              <a:t>Administrative</a:t>
            </a:r>
          </a:p>
        </p:txBody>
      </p:sp>
      <p:sp>
        <p:nvSpPr>
          <p:cNvPr id="3" name="Content Placeholder 2">
            <a:extLst>
              <a:ext uri="{FF2B5EF4-FFF2-40B4-BE49-F238E27FC236}">
                <a16:creationId xmlns:a16="http://schemas.microsoft.com/office/drawing/2014/main" id="{5292ACB1-3F28-FDA8-2784-5A0A06246A41}"/>
              </a:ext>
            </a:extLst>
          </p:cNvPr>
          <p:cNvSpPr>
            <a:spLocks noGrp="1"/>
          </p:cNvSpPr>
          <p:nvPr>
            <p:ph idx="1"/>
          </p:nvPr>
        </p:nvSpPr>
        <p:spPr/>
        <p:txBody>
          <a:bodyPr/>
          <a:lstStyle/>
          <a:p>
            <a:r>
              <a:rPr lang="en-US" dirty="0"/>
              <a:t>Between Supervisor and Supervisee</a:t>
            </a:r>
          </a:p>
          <a:p>
            <a:r>
              <a:rPr lang="en-US" dirty="0"/>
              <a:t>The Contract!</a:t>
            </a:r>
          </a:p>
          <a:p>
            <a:r>
              <a:rPr lang="en-US" dirty="0"/>
              <a:t>Weekly Supervision Log</a:t>
            </a:r>
          </a:p>
        </p:txBody>
      </p:sp>
    </p:spTree>
    <p:extLst>
      <p:ext uri="{BB962C8B-B14F-4D97-AF65-F5344CB8AC3E}">
        <p14:creationId xmlns:p14="http://schemas.microsoft.com/office/powerpoint/2010/main" val="20943172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CE4199-2F39-3134-D389-0FE5D2D5BB16}"/>
              </a:ext>
            </a:extLst>
          </p:cNvPr>
          <p:cNvSpPr>
            <a:spLocks noGrp="1"/>
          </p:cNvSpPr>
          <p:nvPr>
            <p:ph type="title"/>
          </p:nvPr>
        </p:nvSpPr>
        <p:spPr/>
        <p:txBody>
          <a:bodyPr/>
          <a:lstStyle/>
          <a:p>
            <a:r>
              <a:rPr lang="en-US" dirty="0"/>
              <a:t>Contract</a:t>
            </a:r>
          </a:p>
        </p:txBody>
      </p:sp>
      <p:sp>
        <p:nvSpPr>
          <p:cNvPr id="3" name="Picture Placeholder 2">
            <a:extLst>
              <a:ext uri="{FF2B5EF4-FFF2-40B4-BE49-F238E27FC236}">
                <a16:creationId xmlns:a16="http://schemas.microsoft.com/office/drawing/2014/main" id="{EFBC0982-8F8B-7E20-9EE5-5846B3BF267E}"/>
              </a:ext>
            </a:extLst>
          </p:cNvPr>
          <p:cNvSpPr>
            <a:spLocks noGrp="1"/>
          </p:cNvSpPr>
          <p:nvPr>
            <p:ph type="pic" idx="1"/>
          </p:nvPr>
        </p:nvSpPr>
        <p:spPr/>
      </p:sp>
      <p:graphicFrame>
        <p:nvGraphicFramePr>
          <p:cNvPr id="5" name="Table 4">
            <a:extLst>
              <a:ext uri="{FF2B5EF4-FFF2-40B4-BE49-F238E27FC236}">
                <a16:creationId xmlns:a16="http://schemas.microsoft.com/office/drawing/2014/main" id="{0B511F1C-1441-9BF4-3C4C-794B73C7DE85}"/>
              </a:ext>
            </a:extLst>
          </p:cNvPr>
          <p:cNvGraphicFramePr>
            <a:graphicFrameLocks noGrp="1"/>
          </p:cNvGraphicFramePr>
          <p:nvPr>
            <p:extLst>
              <p:ext uri="{D42A27DB-BD31-4B8C-83A1-F6EECF244321}">
                <p14:modId xmlns:p14="http://schemas.microsoft.com/office/powerpoint/2010/main" val="1999858197"/>
              </p:ext>
            </p:extLst>
          </p:nvPr>
        </p:nvGraphicFramePr>
        <p:xfrm>
          <a:off x="4638676" y="122776"/>
          <a:ext cx="7553324" cy="7333447"/>
        </p:xfrm>
        <a:graphic>
          <a:graphicData uri="http://schemas.openxmlformats.org/drawingml/2006/table">
            <a:tbl>
              <a:tblPr>
                <a:tableStyleId>{5C22544A-7EE6-4342-B048-85BDC9FD1C3A}</a:tableStyleId>
              </a:tblPr>
              <a:tblGrid>
                <a:gridCol w="7553324">
                  <a:extLst>
                    <a:ext uri="{9D8B030D-6E8A-4147-A177-3AD203B41FA5}">
                      <a16:colId xmlns:a16="http://schemas.microsoft.com/office/drawing/2014/main" val="968417463"/>
                    </a:ext>
                  </a:extLst>
                </a:gridCol>
              </a:tblGrid>
              <a:tr h="7333447">
                <a:tc>
                  <a:txBody>
                    <a:bodyPr/>
                    <a:lstStyle/>
                    <a:p>
                      <a:pPr marL="48260" marR="0" algn="l">
                        <a:lnSpc>
                          <a:spcPts val="1175"/>
                        </a:lnSpc>
                        <a:spcBef>
                          <a:spcPts val="0"/>
                        </a:spcBef>
                        <a:spcAft>
                          <a:spcPts val="0"/>
                        </a:spcAft>
                      </a:pPr>
                      <a:r>
                        <a:rPr lang="en-US" sz="1600" spc="-30" dirty="0">
                          <a:effectLst/>
                        </a:rPr>
                        <a:t>Philosophy of Supervision:</a:t>
                      </a:r>
                      <a:endParaRPr lang="en-US" sz="1600" dirty="0">
                        <a:effectLst/>
                      </a:endParaRPr>
                    </a:p>
                    <a:p>
                      <a:pPr marL="33020" marR="2540" algn="l">
                        <a:lnSpc>
                          <a:spcPts val="1560"/>
                        </a:lnSpc>
                        <a:spcBef>
                          <a:spcPts val="165"/>
                        </a:spcBef>
                        <a:spcAft>
                          <a:spcPts val="0"/>
                        </a:spcAft>
                      </a:pPr>
                      <a:r>
                        <a:rPr lang="en-US" sz="1600" spc="-10" dirty="0">
                          <a:effectLst/>
                        </a:rPr>
                        <a:t>Supervision can</a:t>
                      </a:r>
                      <a:r>
                        <a:rPr lang="en-US" sz="1600" spc="-10" baseline="30000" dirty="0">
                          <a:effectLst/>
                        </a:rPr>
                        <a:t> </a:t>
                      </a:r>
                      <a:r>
                        <a:rPr lang="en-US" sz="1600" spc="-10" dirty="0">
                          <a:effectLst/>
                        </a:rPr>
                        <a:t>and should be a process whereby clients are guarded from harm and a new the</a:t>
                      </a:r>
                      <a:r>
                        <a:rPr lang="en-US" sz="1600" spc="-10" baseline="30000" dirty="0">
                          <a:effectLst/>
                        </a:rPr>
                        <a:t>r</a:t>
                      </a:r>
                      <a:r>
                        <a:rPr lang="en-US" sz="1600" spc="-10" dirty="0">
                          <a:effectLst/>
                        </a:rPr>
                        <a:t>apist is encouraged through his/her own development in the profession of counseling. As your supervisor, I will be mentor, coach, consultant, administrator, and teache</a:t>
                      </a:r>
                      <a:r>
                        <a:rPr lang="en-US" sz="1600" spc="-10" baseline="30000" dirty="0">
                          <a:effectLst/>
                        </a:rPr>
                        <a:t>r</a:t>
                      </a:r>
                      <a:r>
                        <a:rPr lang="en-US" sz="1600" spc="-10" dirty="0">
                          <a:effectLst/>
                        </a:rPr>
                        <a:t>- You will gain more by investing more, and your role in our supervision will also </a:t>
                      </a:r>
                      <a:r>
                        <a:rPr lang="en-US" sz="1600" spc="-10" baseline="30000" dirty="0" err="1">
                          <a:effectLst/>
                        </a:rPr>
                        <a:t>v</a:t>
                      </a:r>
                      <a:r>
                        <a:rPr lang="en-US" sz="1600" spc="-10" dirty="0" err="1">
                          <a:effectLst/>
                        </a:rPr>
                        <a:t>a</a:t>
                      </a:r>
                      <a:r>
                        <a:rPr lang="en-US" sz="1600" spc="-10" baseline="30000" dirty="0" err="1">
                          <a:effectLst/>
                        </a:rPr>
                        <a:t>rY</a:t>
                      </a:r>
                      <a:r>
                        <a:rPr lang="en-US" sz="1600" spc="-10" baseline="30000" dirty="0">
                          <a:effectLst/>
                        </a:rPr>
                        <a:t> </a:t>
                      </a:r>
                      <a:r>
                        <a:rPr lang="en-US" sz="1600" spc="-10" dirty="0">
                          <a:effectLst/>
                        </a:rPr>
                        <a:t>among student, consultant, and staff member.</a:t>
                      </a:r>
                      <a:endParaRPr lang="en-US" sz="1600" dirty="0">
                        <a:effectLst/>
                      </a:endParaRPr>
                    </a:p>
                    <a:p>
                      <a:pPr marL="33020" marR="0" algn="l">
                        <a:lnSpc>
                          <a:spcPts val="1005"/>
                        </a:lnSpc>
                        <a:spcBef>
                          <a:spcPts val="2015"/>
                        </a:spcBef>
                        <a:spcAft>
                          <a:spcPts val="0"/>
                        </a:spcAft>
                      </a:pPr>
                      <a:r>
                        <a:rPr lang="en-US" sz="1600" spc="-30" dirty="0">
                          <a:effectLst/>
                        </a:rPr>
                        <a:t>Supervision Process</a:t>
                      </a:r>
                      <a:endParaRPr lang="en-US" sz="1600" dirty="0">
                        <a:effectLst/>
                      </a:endParaRPr>
                    </a:p>
                    <a:p>
                      <a:pPr marL="17780" marR="0" algn="l">
                        <a:lnSpc>
                          <a:spcPts val="1560"/>
                        </a:lnSpc>
                        <a:spcBef>
                          <a:spcPts val="70"/>
                        </a:spcBef>
                        <a:spcAft>
                          <a:spcPts val="0"/>
                        </a:spcAft>
                      </a:pPr>
                      <a:r>
                        <a:rPr lang="en-US" sz="1600" spc="-10" dirty="0">
                          <a:effectLst/>
                        </a:rPr>
                        <a:t>Because this is a crucial time of development for you as a therapist, your developmental process will have a central role in our supervision process. For instance, in your first individual sessions, I will be especially directive in our individual supervision sessions, in order to ensure that you are prepared. However, as our time continues, I should become less directive and our time will be much more collaborative. Our individual sessions will include talk about your own thoughts and feelings about your clients, how you are utilizing self-care, and ethical practices.</a:t>
                      </a:r>
                      <a:endParaRPr lang="en-US" sz="1600" dirty="0">
                        <a:effectLst/>
                      </a:endParaRPr>
                    </a:p>
                    <a:p>
                      <a:pPr marL="12065" marR="39370" algn="l">
                        <a:lnSpc>
                          <a:spcPts val="1700"/>
                        </a:lnSpc>
                        <a:spcBef>
                          <a:spcPts val="1420"/>
                        </a:spcBef>
                        <a:spcAft>
                          <a:spcPts val="0"/>
                        </a:spcAft>
                      </a:pPr>
                      <a:r>
                        <a:rPr lang="en-US" sz="1600" spc="-10" dirty="0">
                          <a:effectLst/>
                        </a:rPr>
                        <a:t>you will meet with me weekly for individual supervision at a time determined jointly by you and me.</a:t>
                      </a:r>
                      <a:endParaRPr lang="en-US" sz="1600" dirty="0">
                        <a:effectLst/>
                      </a:endParaRPr>
                    </a:p>
                    <a:p>
                      <a:pPr marL="5715" marR="54610" algn="l">
                        <a:lnSpc>
                          <a:spcPts val="1580"/>
                        </a:lnSpc>
                        <a:spcBef>
                          <a:spcPts val="1440"/>
                        </a:spcBef>
                        <a:spcAft>
                          <a:spcPts val="0"/>
                        </a:spcAft>
                      </a:pPr>
                      <a:r>
                        <a:rPr lang="en-US" sz="1600" spc="-10" dirty="0">
                          <a:effectLst/>
                        </a:rPr>
                        <a:t>There may also be times when you and other candidates for licensure meet with me for group supervision. This can be helpful for your growth as a therapist and these times are to be determined as we go throughout the process.</a:t>
                      </a:r>
                      <a:endParaRPr lang="en-US" sz="1600" dirty="0">
                        <a:effectLst/>
                      </a:endParaRPr>
                    </a:p>
                    <a:p>
                      <a:pPr marL="8890" marR="0" algn="l">
                        <a:lnSpc>
                          <a:spcPts val="1245"/>
                        </a:lnSpc>
                        <a:spcBef>
                          <a:spcPts val="2040"/>
                        </a:spcBef>
                        <a:spcAft>
                          <a:spcPts val="0"/>
                        </a:spcAft>
                      </a:pPr>
                      <a:r>
                        <a:rPr lang="en-US" sz="1600" spc="-20" dirty="0">
                          <a:effectLst/>
                        </a:rPr>
                        <a:t>Evaluations</a:t>
                      </a:r>
                      <a:endParaRPr lang="en-US" sz="1600" dirty="0">
                        <a:effectLst/>
                      </a:endParaRPr>
                    </a:p>
                    <a:p>
                      <a:pPr marL="0" marR="396240" algn="l">
                        <a:lnSpc>
                          <a:spcPts val="1560"/>
                        </a:lnSpc>
                        <a:spcBef>
                          <a:spcPts val="0"/>
                        </a:spcBef>
                        <a:spcAft>
                          <a:spcPts val="0"/>
                        </a:spcAft>
                      </a:pPr>
                      <a:r>
                        <a:rPr lang="en-US" sz="1600" spc="-10" dirty="0">
                          <a:effectLst/>
                        </a:rPr>
                        <a:t>Evaluations will take place continually throughout your time as a supervisee, both formal and informal. Every six months, we will meet and intentionally review your growth. You will also have opportunity to evaluate me as a supervisor! You will be evaluated on your growth in the areas of:</a:t>
                      </a:r>
                      <a:endParaRPr lang="en-US" sz="1600" dirty="0">
                        <a:effectLst/>
                      </a:endParaRPr>
                    </a:p>
                    <a:p>
                      <a:pPr marL="423545" marR="0" algn="l">
                        <a:lnSpc>
                          <a:spcPts val="1245"/>
                        </a:lnSpc>
                        <a:spcBef>
                          <a:spcPts val="410"/>
                        </a:spcBef>
                        <a:spcAft>
                          <a:spcPts val="0"/>
                        </a:spcAft>
                        <a:tabLst>
                          <a:tab pos="560705" algn="l"/>
                        </a:tabLst>
                      </a:pPr>
                      <a:r>
                        <a:rPr lang="en-US" sz="1600" spc="-20" dirty="0">
                          <a:effectLst/>
                        </a:rPr>
                        <a:t>•	professionalism (promptness, keeping up with notes, etc.)</a:t>
                      </a:r>
                      <a:endParaRPr lang="en-US" sz="1600" dirty="0">
                        <a:effectLst/>
                      </a:endParaRPr>
                    </a:p>
                    <a:p>
                      <a:pPr marL="423545" marR="0" algn="l">
                        <a:lnSpc>
                          <a:spcPts val="1100"/>
                        </a:lnSpc>
                        <a:spcBef>
                          <a:spcPts val="650"/>
                        </a:spcBef>
                        <a:spcAft>
                          <a:spcPts val="0"/>
                        </a:spcAft>
                        <a:tabLst>
                          <a:tab pos="557530" algn="l"/>
                        </a:tabLst>
                      </a:pPr>
                      <a:r>
                        <a:rPr lang="en-US" sz="1600" spc="-30" dirty="0">
                          <a:effectLst/>
                        </a:rPr>
                        <a:t>•	records</a:t>
                      </a:r>
                      <a:endParaRPr lang="en-US" sz="1600" dirty="0">
                        <a:effectLst/>
                      </a:endParaRPr>
                    </a:p>
                    <a:p>
                      <a:pPr marL="420370" marR="0" algn="l">
                        <a:lnSpc>
                          <a:spcPts val="1200"/>
                        </a:lnSpc>
                        <a:spcBef>
                          <a:spcPts val="455"/>
                        </a:spcBef>
                        <a:spcAft>
                          <a:spcPts val="0"/>
                        </a:spcAft>
                        <a:tabLst>
                          <a:tab pos="551180" algn="l"/>
                        </a:tabLst>
                      </a:pPr>
                      <a:r>
                        <a:rPr lang="en-US" sz="1600" spc="-20" dirty="0">
                          <a:effectLst/>
                        </a:rPr>
                        <a:t>•	development of theory/conceptualization</a:t>
                      </a:r>
                      <a:endParaRPr lang="en-US" sz="1600" dirty="0">
                        <a:effectLst/>
                      </a:endParaRPr>
                    </a:p>
                    <a:p>
                      <a:pPr marL="420370" marR="0" algn="l">
                        <a:lnSpc>
                          <a:spcPts val="1200"/>
                        </a:lnSpc>
                        <a:spcBef>
                          <a:spcPts val="550"/>
                        </a:spcBef>
                        <a:spcAft>
                          <a:spcPts val="0"/>
                        </a:spcAft>
                        <a:tabLst>
                          <a:tab pos="551180" algn="l"/>
                        </a:tabLst>
                      </a:pPr>
                      <a:r>
                        <a:rPr lang="en-US" sz="1600" spc="-30" dirty="0">
                          <a:effectLst/>
                        </a:rPr>
                        <a:t>•	ethical practices</a:t>
                      </a:r>
                      <a:endParaRPr lang="en-US" sz="16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0" marR="0" marT="0" marB="0"/>
                </a:tc>
                <a:extLst>
                  <a:ext uri="{0D108BD9-81ED-4DB2-BD59-A6C34878D82A}">
                    <a16:rowId xmlns:a16="http://schemas.microsoft.com/office/drawing/2014/main" val="1468379604"/>
                  </a:ext>
                </a:extLst>
              </a:tr>
            </a:tbl>
          </a:graphicData>
        </a:graphic>
      </p:graphicFrame>
      <p:sp>
        <p:nvSpPr>
          <p:cNvPr id="6" name="Rectangle 1">
            <a:extLst>
              <a:ext uri="{FF2B5EF4-FFF2-40B4-BE49-F238E27FC236}">
                <a16:creationId xmlns:a16="http://schemas.microsoft.com/office/drawing/2014/main" id="{A433500B-4A3F-E6AE-8F91-57F74F8B4276}"/>
              </a:ext>
            </a:extLst>
          </p:cNvPr>
          <p:cNvSpPr>
            <a:spLocks noGrp="1" noChangeArrowheads="1"/>
          </p:cNvSpPr>
          <p:nvPr>
            <p:ph type="body" sz="half" idx="2"/>
          </p:nvPr>
        </p:nvSpPr>
        <p:spPr bwMode="auto">
          <a:xfrm>
            <a:off x="2464891" y="3472566"/>
            <a:ext cx="5603204"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a:ln>
                  <a:noFill/>
                </a:ln>
                <a:solidFill>
                  <a:schemeClr val="tx1"/>
                </a:solidFill>
                <a:effectLst/>
                <a:latin typeface="Arial" panose="020B0604020202020204" pitchFamily="34" charset="0"/>
              </a:rPr>
            </a:br>
            <a:endParaRPr kumimoji="0" lang="en-US" altLang="en-US" sz="1800" b="0" i="0" u="none" strike="noStrike" cap="none" normalizeH="0" baseline="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45604299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0C44A9-C46D-B6AF-D5ED-D10B1F5D7FB8}"/>
              </a:ext>
            </a:extLst>
          </p:cNvPr>
          <p:cNvSpPr>
            <a:spLocks noGrp="1"/>
          </p:cNvSpPr>
          <p:nvPr>
            <p:ph type="title"/>
          </p:nvPr>
        </p:nvSpPr>
        <p:spPr/>
        <p:txBody>
          <a:bodyPr/>
          <a:lstStyle/>
          <a:p>
            <a:r>
              <a:rPr lang="en-US" dirty="0"/>
              <a:t>Contract</a:t>
            </a:r>
          </a:p>
        </p:txBody>
      </p:sp>
      <p:sp>
        <p:nvSpPr>
          <p:cNvPr id="3" name="Picture Placeholder 2">
            <a:extLst>
              <a:ext uri="{FF2B5EF4-FFF2-40B4-BE49-F238E27FC236}">
                <a16:creationId xmlns:a16="http://schemas.microsoft.com/office/drawing/2014/main" id="{5E391535-F048-BA94-7AE5-669E9804752E}"/>
              </a:ext>
            </a:extLst>
          </p:cNvPr>
          <p:cNvSpPr>
            <a:spLocks noGrp="1"/>
          </p:cNvSpPr>
          <p:nvPr>
            <p:ph type="pic" idx="1"/>
          </p:nvPr>
        </p:nvSpPr>
        <p:spPr/>
      </p:sp>
      <p:graphicFrame>
        <p:nvGraphicFramePr>
          <p:cNvPr id="8" name="Table 7">
            <a:extLst>
              <a:ext uri="{FF2B5EF4-FFF2-40B4-BE49-F238E27FC236}">
                <a16:creationId xmlns:a16="http://schemas.microsoft.com/office/drawing/2014/main" id="{923D9BB6-F635-9F7D-DFB8-4270716BF37C}"/>
              </a:ext>
            </a:extLst>
          </p:cNvPr>
          <p:cNvGraphicFramePr>
            <a:graphicFrameLocks noGrp="1"/>
          </p:cNvGraphicFramePr>
          <p:nvPr>
            <p:extLst>
              <p:ext uri="{D42A27DB-BD31-4B8C-83A1-F6EECF244321}">
                <p14:modId xmlns:p14="http://schemas.microsoft.com/office/powerpoint/2010/main" val="496755238"/>
              </p:ext>
            </p:extLst>
          </p:nvPr>
        </p:nvGraphicFramePr>
        <p:xfrm>
          <a:off x="4326194" y="131753"/>
          <a:ext cx="7466064" cy="7805992"/>
        </p:xfrm>
        <a:graphic>
          <a:graphicData uri="http://schemas.openxmlformats.org/drawingml/2006/table">
            <a:tbl>
              <a:tblPr>
                <a:tableStyleId>{5C22544A-7EE6-4342-B048-85BDC9FD1C3A}</a:tableStyleId>
              </a:tblPr>
              <a:tblGrid>
                <a:gridCol w="7466064">
                  <a:extLst>
                    <a:ext uri="{9D8B030D-6E8A-4147-A177-3AD203B41FA5}">
                      <a16:colId xmlns:a16="http://schemas.microsoft.com/office/drawing/2014/main" val="2997365222"/>
                    </a:ext>
                  </a:extLst>
                </a:gridCol>
              </a:tblGrid>
              <a:tr h="5831062">
                <a:tc>
                  <a:txBody>
                    <a:bodyPr/>
                    <a:lstStyle/>
                    <a:p>
                      <a:pPr marL="20955" marR="0" algn="l">
                        <a:lnSpc>
                          <a:spcPts val="1245"/>
                        </a:lnSpc>
                        <a:spcBef>
                          <a:spcPts val="0"/>
                        </a:spcBef>
                        <a:spcAft>
                          <a:spcPts val="0"/>
                        </a:spcAft>
                      </a:pPr>
                      <a:r>
                        <a:rPr lang="en-US" sz="1400" spc="-30" dirty="0">
                          <a:effectLst/>
                        </a:rPr>
                        <a:t>You will evaluate me in the areas of:</a:t>
                      </a:r>
                      <a:endParaRPr lang="en-US" sz="1400" dirty="0">
                        <a:effectLst/>
                      </a:endParaRPr>
                    </a:p>
                    <a:p>
                      <a:pPr marL="462915" marR="0" algn="l">
                        <a:lnSpc>
                          <a:spcPts val="1200"/>
                        </a:lnSpc>
                        <a:spcBef>
                          <a:spcPts val="500"/>
                        </a:spcBef>
                        <a:spcAft>
                          <a:spcPts val="0"/>
                        </a:spcAft>
                        <a:tabLst>
                          <a:tab pos="600075" algn="l"/>
                        </a:tabLst>
                      </a:pPr>
                      <a:r>
                        <a:rPr lang="en-US" sz="1400" spc="-20" dirty="0">
                          <a:effectLst/>
                        </a:rPr>
                        <a:t>•	professionalism</a:t>
                      </a:r>
                      <a:endParaRPr lang="en-US" sz="1400" dirty="0">
                        <a:effectLst/>
                      </a:endParaRPr>
                    </a:p>
                    <a:p>
                      <a:pPr marL="459740" marR="0" algn="l">
                        <a:lnSpc>
                          <a:spcPts val="1150"/>
                        </a:lnSpc>
                        <a:spcBef>
                          <a:spcPts val="600"/>
                        </a:spcBef>
                        <a:spcAft>
                          <a:spcPts val="0"/>
                        </a:spcAft>
                        <a:tabLst>
                          <a:tab pos="596900" algn="l"/>
                        </a:tabLst>
                      </a:pPr>
                      <a:r>
                        <a:rPr lang="en-US" sz="1400" spc="-30" dirty="0">
                          <a:effectLst/>
                        </a:rPr>
                        <a:t>•	ethical practice</a:t>
                      </a:r>
                      <a:endParaRPr lang="en-US" sz="1400" dirty="0">
                        <a:effectLst/>
                      </a:endParaRPr>
                    </a:p>
                    <a:p>
                      <a:pPr marL="459740" marR="0" algn="l">
                        <a:lnSpc>
                          <a:spcPts val="1200"/>
                        </a:lnSpc>
                        <a:spcBef>
                          <a:spcPts val="620"/>
                        </a:spcBef>
                        <a:spcAft>
                          <a:spcPts val="0"/>
                        </a:spcAft>
                        <a:tabLst>
                          <a:tab pos="596900" algn="l"/>
                        </a:tabLst>
                      </a:pPr>
                      <a:r>
                        <a:rPr lang="en-US" sz="1400" spc="-30" dirty="0">
                          <a:effectLst/>
                        </a:rPr>
                        <a:t>•	knowledge of best practices</a:t>
                      </a:r>
                      <a:endParaRPr lang="en-US" sz="1400" dirty="0">
                        <a:effectLst/>
                      </a:endParaRPr>
                    </a:p>
                    <a:p>
                      <a:pPr marL="457200" marR="0" algn="l">
                        <a:lnSpc>
                          <a:spcPts val="1100"/>
                        </a:lnSpc>
                        <a:spcBef>
                          <a:spcPts val="530"/>
                        </a:spcBef>
                        <a:spcAft>
                          <a:spcPts val="0"/>
                        </a:spcAft>
                        <a:tabLst>
                          <a:tab pos="594360" algn="l"/>
                        </a:tabLst>
                      </a:pPr>
                      <a:r>
                        <a:rPr lang="en-US" sz="1400" spc="-20" dirty="0">
                          <a:effectLst/>
                        </a:rPr>
                        <a:t>'	helpfulness</a:t>
                      </a:r>
                      <a:endParaRPr lang="en-US" sz="1400" dirty="0">
                        <a:effectLst/>
                      </a:endParaRPr>
                    </a:p>
                    <a:p>
                      <a:pPr marL="17780" marR="0" algn="l">
                        <a:lnSpc>
                          <a:spcPts val="1365"/>
                        </a:lnSpc>
                        <a:spcBef>
                          <a:spcPts val="1775"/>
                        </a:spcBef>
                        <a:spcAft>
                          <a:spcPts val="0"/>
                        </a:spcAft>
                      </a:pPr>
                      <a:r>
                        <a:rPr lang="en-US" sz="1400" spc="-20" dirty="0">
                          <a:effectLst/>
                        </a:rPr>
                        <a:t>Confidentiality</a:t>
                      </a:r>
                      <a:endParaRPr lang="en-US" sz="1400" dirty="0">
                        <a:effectLst/>
                      </a:endParaRPr>
                    </a:p>
                    <a:p>
                      <a:pPr marL="8890" marR="0" algn="l">
                        <a:lnSpc>
                          <a:spcPts val="1560"/>
                        </a:lnSpc>
                        <a:spcBef>
                          <a:spcPts val="215"/>
                        </a:spcBef>
                        <a:spcAft>
                          <a:spcPts val="0"/>
                        </a:spcAft>
                      </a:pPr>
                      <a:r>
                        <a:rPr lang="en-US" sz="1400" spc="-10" dirty="0">
                          <a:effectLst/>
                        </a:rPr>
                        <a:t>The same ethical and legal principles of confidentiality that apply to our clients apply to</a:t>
                      </a:r>
                      <a:r>
                        <a:rPr lang="en-US" sz="1400" spc="-10" baseline="30000" dirty="0">
                          <a:effectLst/>
                        </a:rPr>
                        <a:t> </a:t>
                      </a:r>
                      <a:r>
                        <a:rPr lang="en-US" sz="1400" spc="-10" dirty="0">
                          <a:effectLst/>
                        </a:rPr>
                        <a:t>you as an intern or candidate. Your confidentiality and your clients’ confidentiality is a </a:t>
                      </a:r>
                      <a:r>
                        <a:rPr lang="en-US" sz="1400" spc="-10" dirty="0" err="1">
                          <a:effectLst/>
                        </a:rPr>
                        <a:t>prioritY</a:t>
                      </a:r>
                      <a:r>
                        <a:rPr lang="en-US" sz="1400" spc="-10" dirty="0">
                          <a:effectLst/>
                        </a:rPr>
                        <a:t> to</a:t>
                      </a:r>
                      <a:r>
                        <a:rPr lang="en-US" sz="1400" spc="-10" baseline="30000" dirty="0">
                          <a:effectLst/>
                        </a:rPr>
                        <a:t> </a:t>
                      </a:r>
                      <a:r>
                        <a:rPr lang="en-US" sz="1400" spc="-10" dirty="0">
                          <a:effectLst/>
                        </a:rPr>
                        <a:t>our Health and Wellness Program. However, just like with clients, there are limits to our confidentiality in supervision. These are reasons I would share information about our</a:t>
                      </a:r>
                      <a:r>
                        <a:rPr lang="en-US" sz="1400" spc="-10" baseline="30000" dirty="0">
                          <a:effectLst/>
                        </a:rPr>
                        <a:t> </a:t>
                      </a:r>
                      <a:r>
                        <a:rPr lang="en-US" sz="1400" spc="-10" dirty="0">
                          <a:effectLst/>
                        </a:rPr>
                        <a:t>sessions with someone else:</a:t>
                      </a:r>
                      <a:endParaRPr lang="en-US" sz="1400" dirty="0">
                        <a:effectLst/>
                      </a:endParaRPr>
                    </a:p>
                    <a:p>
                      <a:pPr marL="283210" marR="0" algn="l">
                        <a:lnSpc>
                          <a:spcPts val="1200"/>
                        </a:lnSpc>
                        <a:spcBef>
                          <a:spcPts val="480"/>
                        </a:spcBef>
                        <a:spcAft>
                          <a:spcPts val="0"/>
                        </a:spcAft>
                        <a:tabLst>
                          <a:tab pos="529590" algn="l"/>
                        </a:tabLst>
                      </a:pPr>
                      <a:r>
                        <a:rPr lang="en-US" sz="1400" spc="-20" dirty="0">
                          <a:effectLst/>
                        </a:rPr>
                        <a:t>•	You sign a release for information to be exchanged with someone else'</a:t>
                      </a:r>
                      <a:endParaRPr lang="en-US" sz="1400" dirty="0">
                        <a:effectLst/>
                      </a:endParaRPr>
                    </a:p>
                    <a:p>
                      <a:pPr marL="283210" marR="0" algn="l">
                        <a:lnSpc>
                          <a:spcPts val="1150"/>
                        </a:lnSpc>
                        <a:spcBef>
                          <a:spcPts val="480"/>
                        </a:spcBef>
                        <a:spcAft>
                          <a:spcPts val="0"/>
                        </a:spcAft>
                        <a:tabLst>
                          <a:tab pos="529590" algn="l"/>
                        </a:tabLst>
                      </a:pPr>
                      <a:r>
                        <a:rPr lang="en-US" sz="1400" spc="-20" dirty="0">
                          <a:effectLst/>
                        </a:rPr>
                        <a:t>•	You or your client is deemed to be at risk for harming self or others.</a:t>
                      </a:r>
                      <a:endParaRPr lang="en-US" sz="1400" dirty="0">
                        <a:effectLst/>
                      </a:endParaRPr>
                    </a:p>
                    <a:p>
                      <a:pPr marL="283210" marR="0" algn="l">
                        <a:lnSpc>
                          <a:spcPts val="1125"/>
                        </a:lnSpc>
                        <a:spcBef>
                          <a:spcPts val="530"/>
                        </a:spcBef>
                        <a:spcAft>
                          <a:spcPts val="0"/>
                        </a:spcAft>
                        <a:tabLst>
                          <a:tab pos="542290" algn="l"/>
                        </a:tabLst>
                      </a:pPr>
                      <a:r>
                        <a:rPr lang="en-US" sz="1400" spc="-20" dirty="0">
                          <a:effectLst/>
                        </a:rPr>
                        <a:t>•	Reports/suspicion of child abuse or abuse of a vulnerable adult.</a:t>
                      </a:r>
                      <a:endParaRPr lang="en-US" sz="1400" dirty="0">
                        <a:effectLst/>
                      </a:endParaRPr>
                    </a:p>
                    <a:p>
                      <a:pPr marL="283210" marR="0" algn="l">
                        <a:lnSpc>
                          <a:spcPts val="1175"/>
                        </a:lnSpc>
                        <a:spcBef>
                          <a:spcPts val="480"/>
                        </a:spcBef>
                        <a:spcAft>
                          <a:spcPts val="0"/>
                        </a:spcAft>
                        <a:tabLst>
                          <a:tab pos="542290" algn="l"/>
                        </a:tabLst>
                      </a:pPr>
                      <a:r>
                        <a:rPr lang="en-US" sz="1400" spc="-20" dirty="0">
                          <a:effectLst/>
                        </a:rPr>
                        <a:t>•	Records are required by law to be released.</a:t>
                      </a:r>
                      <a:endParaRPr lang="en-US" sz="1400" dirty="0">
                        <a:effectLst/>
                      </a:endParaRPr>
                    </a:p>
                    <a:p>
                      <a:pPr marL="539750" marR="17780" indent="-256540" algn="l">
                        <a:lnSpc>
                          <a:spcPts val="1605"/>
                        </a:lnSpc>
                        <a:spcBef>
                          <a:spcPts val="0"/>
                        </a:spcBef>
                        <a:spcAft>
                          <a:spcPts val="0"/>
                        </a:spcAft>
                        <a:tabLst>
                          <a:tab pos="542290" algn="l"/>
                        </a:tabLst>
                      </a:pPr>
                      <a:r>
                        <a:rPr lang="en-US" sz="1400" spc="-10" dirty="0">
                          <a:effectLst/>
                        </a:rPr>
                        <a:t>•	it is necessary to defend myself against legal action or formal complaint th</a:t>
                      </a:r>
                      <a:r>
                        <a:rPr lang="en-US" sz="1400" spc="-10" baseline="30000" dirty="0">
                          <a:effectLst/>
                        </a:rPr>
                        <a:t>a</a:t>
                      </a:r>
                      <a:r>
                        <a:rPr lang="en-US" sz="1400" spc="-10" dirty="0">
                          <a:effectLst/>
                        </a:rPr>
                        <a:t>t Yo</a:t>
                      </a:r>
                      <a:r>
                        <a:rPr lang="en-US" sz="1400" spc="-10" baseline="30000" dirty="0">
                          <a:effectLst/>
                        </a:rPr>
                        <a:t>u </a:t>
                      </a:r>
                      <a:r>
                        <a:rPr lang="en-US" sz="1400" spc="-10" dirty="0">
                          <a:effectLst/>
                        </a:rPr>
                        <a:t>or your client makes before a court or regulatory board.</a:t>
                      </a:r>
                      <a:endParaRPr lang="en-US" sz="1400" dirty="0">
                        <a:effectLst/>
                      </a:endParaRPr>
                    </a:p>
                    <a:p>
                      <a:pPr marL="12065" marR="133985" algn="l">
                        <a:lnSpc>
                          <a:spcPts val="1580"/>
                        </a:lnSpc>
                        <a:spcBef>
                          <a:spcPts val="0"/>
                        </a:spcBef>
                        <a:spcAft>
                          <a:spcPts val="0"/>
                        </a:spcAft>
                      </a:pPr>
                      <a:r>
                        <a:rPr lang="en-US" sz="1400" spc="-10" dirty="0">
                          <a:effectLst/>
                        </a:rPr>
                        <a:t>I keep a written record of our supervision sessions together, and the same stand</a:t>
                      </a:r>
                      <a:r>
                        <a:rPr lang="en-US" sz="1400" spc="-10" baseline="30000" dirty="0">
                          <a:effectLst/>
                        </a:rPr>
                        <a:t>ar</a:t>
                      </a:r>
                      <a:r>
                        <a:rPr lang="en-US" sz="1400" spc="-10" dirty="0">
                          <a:effectLst/>
                        </a:rPr>
                        <a:t>d</a:t>
                      </a:r>
                      <a:r>
                        <a:rPr lang="en-US" sz="1400" spc="-10" baseline="30000" dirty="0">
                          <a:effectLst/>
                        </a:rPr>
                        <a:t>s </a:t>
                      </a:r>
                      <a:r>
                        <a:rPr lang="en-US" sz="1400" spc="-10" dirty="0">
                          <a:effectLst/>
                        </a:rPr>
                        <a:t>apply for written notes as our face-to-face interactions.</a:t>
                      </a:r>
                      <a:endParaRPr lang="en-US" sz="1400" dirty="0">
                        <a:effectLst/>
                      </a:endParaRPr>
                    </a:p>
                    <a:p>
                      <a:pPr marL="5715" marR="109220" algn="l">
                        <a:lnSpc>
                          <a:spcPts val="1560"/>
                        </a:lnSpc>
                        <a:spcBef>
                          <a:spcPts val="0"/>
                        </a:spcBef>
                        <a:spcAft>
                          <a:spcPts val="0"/>
                        </a:spcAft>
                      </a:pPr>
                      <a:r>
                        <a:rPr lang="en-US" sz="1400" spc="-10" dirty="0">
                          <a:effectLst/>
                        </a:rPr>
                        <a:t>Please know that since this is a training time for you, it is helpful and ethical fo</a:t>
                      </a:r>
                      <a:r>
                        <a:rPr lang="en-US" sz="1400" spc="-10" baseline="30000" dirty="0">
                          <a:effectLst/>
                        </a:rPr>
                        <a:t>r </a:t>
                      </a:r>
                      <a:r>
                        <a:rPr lang="en-US" sz="1400" spc="-10" dirty="0">
                          <a:effectLst/>
                        </a:rPr>
                        <a:t>Y</a:t>
                      </a:r>
                      <a:r>
                        <a:rPr lang="en-US" sz="1400" spc="-10" baseline="30000" dirty="0">
                          <a:effectLst/>
                        </a:rPr>
                        <a:t>our </a:t>
                      </a:r>
                      <a:r>
                        <a:rPr lang="en-US" sz="1400" spc="-10" dirty="0">
                          <a:effectLst/>
                        </a:rPr>
                        <a:t>supervisor to consult with other professionals. If it seems beneficial to consult about something you and I have talked about in a supervision session, identifying information will not be released; we will only discuss case particulars.</a:t>
                      </a:r>
                      <a:endParaRPr lang="en-US" sz="1400" dirty="0">
                        <a:effectLst/>
                      </a:endParaRPr>
                    </a:p>
                    <a:p>
                      <a:pPr marL="8890" marR="0" algn="l">
                        <a:lnSpc>
                          <a:spcPts val="1245"/>
                        </a:lnSpc>
                        <a:spcBef>
                          <a:spcPts val="2040"/>
                        </a:spcBef>
                        <a:spcAft>
                          <a:spcPts val="0"/>
                        </a:spcAft>
                      </a:pPr>
                      <a:r>
                        <a:rPr lang="en-US" sz="1400" spc="-20" dirty="0">
                          <a:effectLst/>
                        </a:rPr>
                        <a:t>Crisis</a:t>
                      </a:r>
                      <a:endParaRPr lang="en-US" sz="1400" dirty="0">
                        <a:effectLst/>
                      </a:endParaRPr>
                    </a:p>
                    <a:p>
                      <a:pPr marL="0" marR="176530" algn="l">
                        <a:lnSpc>
                          <a:spcPts val="1580"/>
                        </a:lnSpc>
                        <a:spcBef>
                          <a:spcPts val="0"/>
                        </a:spcBef>
                        <a:spcAft>
                          <a:spcPts val="0"/>
                        </a:spcAft>
                      </a:pPr>
                      <a:r>
                        <a:rPr lang="en-US" sz="1400" spc="-10" dirty="0">
                          <a:effectLst/>
                        </a:rPr>
                        <a:t>As your individual supervisor, I am available 24/7 for consultation purposes. My cell phone number is listed above, as well as my email. It may be beneficial to speak with your onsite supervisor first in the event of an immediate crisis, but please call me each time/ even if you have already spoken with someone else in order to confirm what actions have been taken.</a:t>
                      </a:r>
                      <a:endParaRPr lang="en-US" sz="1400" dirty="0">
                        <a:effectLst/>
                      </a:endParaRPr>
                    </a:p>
                    <a:p>
                      <a:pPr marL="0" marR="0" algn="l">
                        <a:lnSpc>
                          <a:spcPts val="910"/>
                        </a:lnSpc>
                        <a:spcBef>
                          <a:spcPts val="2230"/>
                        </a:spcBef>
                        <a:spcAft>
                          <a:spcPts val="0"/>
                        </a:spcAft>
                      </a:pPr>
                      <a:r>
                        <a:rPr lang="en-US" sz="1400" spc="-20" dirty="0">
                          <a:effectLst/>
                        </a:rPr>
                        <a:t>your Contribution</a:t>
                      </a:r>
                      <a:endParaRPr lang="en-US" sz="1400" dirty="0">
                        <a:effectLst/>
                      </a:endParaRPr>
                    </a:p>
                    <a:p>
                      <a:pPr marL="0" marR="164465" algn="l">
                        <a:lnSpc>
                          <a:spcPts val="1560"/>
                        </a:lnSpc>
                        <a:spcBef>
                          <a:spcPts val="0"/>
                        </a:spcBef>
                        <a:spcAft>
                          <a:spcPts val="0"/>
                        </a:spcAft>
                      </a:pPr>
                      <a:r>
                        <a:rPr lang="en-US" sz="1400" spc="-10" dirty="0">
                          <a:effectLst/>
                        </a:rPr>
                        <a:t>As one half of the individual supervision process, your active participation is vital! My hope is for you to benefit from this supervisory relationship: your feedback is desired and welcomed on a regular basis! As your supervisor, I am available to you at any time for internship related concerns. Please make use of my email and phone!</a:t>
                      </a:r>
                      <a:endParaRPr lang="en-US" sz="1400" dirty="0">
                        <a:effectLst/>
                      </a:endParaRPr>
                    </a:p>
                    <a:p>
                      <a:pPr marL="8890" marR="0" algn="l">
                        <a:lnSpc>
                          <a:spcPts val="1245"/>
                        </a:lnSpc>
                        <a:spcBef>
                          <a:spcPts val="2090"/>
                        </a:spcBef>
                        <a:spcAft>
                          <a:spcPts val="0"/>
                        </a:spcAft>
                      </a:pPr>
                      <a:r>
                        <a:rPr lang="en-US" sz="1400" spc="-20" dirty="0">
                          <a:effectLst/>
                        </a:rPr>
                        <a:t>Due Process</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0" marR="0" marT="0" marB="0"/>
                </a:tc>
                <a:extLst>
                  <a:ext uri="{0D108BD9-81ED-4DB2-BD59-A6C34878D82A}">
                    <a16:rowId xmlns:a16="http://schemas.microsoft.com/office/drawing/2014/main" val="2908739449"/>
                  </a:ext>
                </a:extLst>
              </a:tr>
            </a:tbl>
          </a:graphicData>
        </a:graphic>
      </p:graphicFrame>
      <p:sp>
        <p:nvSpPr>
          <p:cNvPr id="9" name="Rectangle 2">
            <a:extLst>
              <a:ext uri="{FF2B5EF4-FFF2-40B4-BE49-F238E27FC236}">
                <a16:creationId xmlns:a16="http://schemas.microsoft.com/office/drawing/2014/main" id="{B8476297-C3C0-A865-4DF4-1328B4DDF6E5}"/>
              </a:ext>
            </a:extLst>
          </p:cNvPr>
          <p:cNvSpPr>
            <a:spLocks noGrp="1" noChangeArrowheads="1"/>
          </p:cNvSpPr>
          <p:nvPr>
            <p:ph type="body" sz="half" idx="2"/>
          </p:nvPr>
        </p:nvSpPr>
        <p:spPr bwMode="auto">
          <a:xfrm>
            <a:off x="1663160" y="2198985"/>
            <a:ext cx="12965090"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dirty="0">
                <a:ln>
                  <a:noFill/>
                </a:ln>
                <a:solidFill>
                  <a:schemeClr val="tx1"/>
                </a:solidFill>
                <a:effectLst/>
                <a:latin typeface="Arial" panose="020B0604020202020204" pitchFamily="34" charset="0"/>
              </a:rPr>
            </a:br>
            <a:r>
              <a:rPr kumimoji="0" lang="en-US" altLang="en-US" sz="1000" b="0" i="0" u="none" strike="noStrike" cap="none" normalizeH="0" baseline="0" dirty="0">
                <a:ln>
                  <a:noFill/>
                </a:ln>
                <a:solidFill>
                  <a:srgbClr val="151515"/>
                </a:solidFill>
                <a:effectLst/>
                <a:latin typeface="Arial" panose="020B0604020202020204" pitchFamily="34" charset="0"/>
                <a:ea typeface="Times New Roman" panose="02020603050405020304" pitchFamily="18" charset="0"/>
                <a:cs typeface="Arial" panose="020B0604020202020204" pitchFamily="34" charset="0"/>
              </a:rPr>
              <a:t>. </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054784467"/>
      </p:ext>
    </p:extLst>
  </p:cSld>
  <p:clrMapOvr>
    <a:masterClrMapping/>
  </p:clrMapOvr>
</p:sld>
</file>

<file path=ppt/theme/theme1.xml><?xml version="1.0" encoding="utf-8"?>
<a:theme xmlns:a="http://schemas.openxmlformats.org/drawingml/2006/main" name="SineVTI">
  <a:themeElements>
    <a:clrScheme name="Office">
      <a:dk1>
        <a:srgbClr val="000000"/>
      </a:dk1>
      <a:lt1>
        <a:srgbClr val="FFFFFF"/>
      </a:lt1>
      <a:dk2>
        <a:srgbClr val="1D242E"/>
      </a:dk2>
      <a:lt2>
        <a:srgbClr val="F2F1F1"/>
      </a:lt2>
      <a:accent1>
        <a:srgbClr val="4472C4"/>
      </a:accent1>
      <a:accent2>
        <a:srgbClr val="ED7D31"/>
      </a:accent2>
      <a:accent3>
        <a:srgbClr val="A3A3A3"/>
      </a:accent3>
      <a:accent4>
        <a:srgbClr val="CF9B00"/>
      </a:accent4>
      <a:accent5>
        <a:srgbClr val="5B9BD5"/>
      </a:accent5>
      <a:accent6>
        <a:srgbClr val="70AD47"/>
      </a:accent6>
      <a:hlink>
        <a:srgbClr val="D26012"/>
      </a:hlink>
      <a:folHlink>
        <a:srgbClr val="9A5879"/>
      </a:folHlink>
    </a:clrScheme>
    <a:fontScheme name="Custom 49">
      <a:majorFont>
        <a:latin typeface="Posterama"/>
        <a:ea typeface=""/>
        <a:cs typeface=""/>
      </a:majorFont>
      <a:minorFont>
        <a:latin typeface="Avenir Next LT Pro"/>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SineVTI" id="{8435B2A2-1BD5-4C05-93E5-3C5388B709E3}" vid="{0D704B13-63FE-4848-A298-6B7359B95653}"/>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679</TotalTime>
  <Words>1861</Words>
  <Application>Microsoft Office PowerPoint</Application>
  <PresentationFormat>Widescreen</PresentationFormat>
  <Paragraphs>163</Paragraphs>
  <Slides>20</Slides>
  <Notes>14</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20</vt:i4>
      </vt:variant>
    </vt:vector>
  </HeadingPairs>
  <TitlesOfParts>
    <vt:vector size="26" baseType="lpstr">
      <vt:lpstr>Arial</vt:lpstr>
      <vt:lpstr>Avenir Next LT Pro</vt:lpstr>
      <vt:lpstr>Calibri</vt:lpstr>
      <vt:lpstr>Posterama</vt:lpstr>
      <vt:lpstr>Times New Roman</vt:lpstr>
      <vt:lpstr>SineVTI</vt:lpstr>
      <vt:lpstr>Communication in Supervisory Relationships</vt:lpstr>
      <vt:lpstr>About Me:</vt:lpstr>
      <vt:lpstr>Communication in Supervision</vt:lpstr>
      <vt:lpstr>COMMUNICATION!!</vt:lpstr>
      <vt:lpstr>Roles in Supervision</vt:lpstr>
      <vt:lpstr>Each of these roles require some level of communication, whether formal or informal.</vt:lpstr>
      <vt:lpstr>Administrative</vt:lpstr>
      <vt:lpstr>Contract</vt:lpstr>
      <vt:lpstr>Contract</vt:lpstr>
      <vt:lpstr>Supervision Log</vt:lpstr>
      <vt:lpstr>Evaluating Case Notes </vt:lpstr>
      <vt:lpstr>Informal and As Needed Communication</vt:lpstr>
      <vt:lpstr>Crisis Communication</vt:lpstr>
      <vt:lpstr>Contact Notes</vt:lpstr>
      <vt:lpstr>Encourager/Advocate Communication</vt:lpstr>
      <vt:lpstr>RED FLAGS</vt:lpstr>
      <vt:lpstr>The one where they go their own way and do what they want to do</vt:lpstr>
      <vt:lpstr>The one where they just don’t come in</vt:lpstr>
      <vt:lpstr>Communication makes a healthy supervisory relationship!</vt:lpstr>
      <vt:lpstr>Questions?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Communication in Supervisory Relationships</dc:title>
  <dc:creator>Holly Sapp</dc:creator>
  <cp:lastModifiedBy>Holly Sapp</cp:lastModifiedBy>
  <cp:revision>3</cp:revision>
  <dcterms:created xsi:type="dcterms:W3CDTF">2022-05-03T22:15:34Z</dcterms:created>
  <dcterms:modified xsi:type="dcterms:W3CDTF">2022-05-05T20:30:51Z</dcterms:modified>
</cp:coreProperties>
</file>