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27" r:id="rId2"/>
    <p:sldId id="425" r:id="rId3"/>
    <p:sldId id="426" r:id="rId4"/>
    <p:sldId id="399" r:id="rId5"/>
    <p:sldId id="374" r:id="rId6"/>
    <p:sldId id="270" r:id="rId7"/>
    <p:sldId id="293" r:id="rId8"/>
    <p:sldId id="414" r:id="rId9"/>
    <p:sldId id="279" r:id="rId10"/>
    <p:sldId id="383" r:id="rId11"/>
    <p:sldId id="419" r:id="rId12"/>
    <p:sldId id="421" r:id="rId13"/>
    <p:sldId id="407" r:id="rId14"/>
    <p:sldId id="41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9437"/>
    <a:srgbClr val="000000"/>
    <a:srgbClr val="0272B5"/>
    <a:srgbClr val="5CA43B"/>
    <a:srgbClr val="4CA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CE72BA-BC3C-4B3C-8524-20616EDE7974}" v="87" dt="2021-06-14T19:37:04.2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ra Lotzar" userId="76fbada7e5b7c8fc" providerId="LiveId" clId="{04CE72BA-BC3C-4B3C-8524-20616EDE7974}"/>
    <pc:docChg chg="undo custSel addSld delSld modSld">
      <pc:chgData name="Shira Lotzar" userId="76fbada7e5b7c8fc" providerId="LiveId" clId="{04CE72BA-BC3C-4B3C-8524-20616EDE7974}" dt="2021-06-14T19:42:40.768" v="396" actId="404"/>
      <pc:docMkLst>
        <pc:docMk/>
      </pc:docMkLst>
      <pc:sldChg chg="del">
        <pc:chgData name="Shira Lotzar" userId="76fbada7e5b7c8fc" providerId="LiveId" clId="{04CE72BA-BC3C-4B3C-8524-20616EDE7974}" dt="2021-06-08T18:19:22.016" v="369" actId="47"/>
        <pc:sldMkLst>
          <pc:docMk/>
          <pc:sldMk cId="1266315261" sldId="258"/>
        </pc:sldMkLst>
      </pc:sldChg>
      <pc:sldChg chg="del">
        <pc:chgData name="Shira Lotzar" userId="76fbada7e5b7c8fc" providerId="LiveId" clId="{04CE72BA-BC3C-4B3C-8524-20616EDE7974}" dt="2021-06-08T17:36:44.305" v="4" actId="47"/>
        <pc:sldMkLst>
          <pc:docMk/>
          <pc:sldMk cId="779475899" sldId="259"/>
        </pc:sldMkLst>
      </pc:sldChg>
      <pc:sldChg chg="del">
        <pc:chgData name="Shira Lotzar" userId="76fbada7e5b7c8fc" providerId="LiveId" clId="{04CE72BA-BC3C-4B3C-8524-20616EDE7974}" dt="2021-06-08T17:36:44.305" v="4" actId="47"/>
        <pc:sldMkLst>
          <pc:docMk/>
          <pc:sldMk cId="3888232049" sldId="260"/>
        </pc:sldMkLst>
      </pc:sldChg>
      <pc:sldChg chg="del">
        <pc:chgData name="Shira Lotzar" userId="76fbada7e5b7c8fc" providerId="LiveId" clId="{04CE72BA-BC3C-4B3C-8524-20616EDE7974}" dt="2021-06-08T17:36:44.305" v="4" actId="47"/>
        <pc:sldMkLst>
          <pc:docMk/>
          <pc:sldMk cId="1753206417" sldId="261"/>
        </pc:sldMkLst>
      </pc:sldChg>
      <pc:sldChg chg="del">
        <pc:chgData name="Shira Lotzar" userId="76fbada7e5b7c8fc" providerId="LiveId" clId="{04CE72BA-BC3C-4B3C-8524-20616EDE7974}" dt="2021-06-08T17:36:44.305" v="4" actId="47"/>
        <pc:sldMkLst>
          <pc:docMk/>
          <pc:sldMk cId="1169185120" sldId="262"/>
        </pc:sldMkLst>
      </pc:sldChg>
      <pc:sldChg chg="del">
        <pc:chgData name="Shira Lotzar" userId="76fbada7e5b7c8fc" providerId="LiveId" clId="{04CE72BA-BC3C-4B3C-8524-20616EDE7974}" dt="2021-06-08T17:36:44.305" v="4" actId="47"/>
        <pc:sldMkLst>
          <pc:docMk/>
          <pc:sldMk cId="421269797" sldId="263"/>
        </pc:sldMkLst>
      </pc:sldChg>
      <pc:sldChg chg="addSp delSp add mod">
        <pc:chgData name="Shira Lotzar" userId="76fbada7e5b7c8fc" providerId="LiveId" clId="{04CE72BA-BC3C-4B3C-8524-20616EDE7974}" dt="2021-06-08T17:51:34.555" v="181" actId="21"/>
        <pc:sldMkLst>
          <pc:docMk/>
          <pc:sldMk cId="2198453389" sldId="270"/>
        </pc:sldMkLst>
        <pc:grpChg chg="add del">
          <ac:chgData name="Shira Lotzar" userId="76fbada7e5b7c8fc" providerId="LiveId" clId="{04CE72BA-BC3C-4B3C-8524-20616EDE7974}" dt="2021-06-08T17:51:34.555" v="181" actId="21"/>
          <ac:grpSpMkLst>
            <pc:docMk/>
            <pc:sldMk cId="2198453389" sldId="270"/>
            <ac:grpSpMk id="98" creationId="{00000000-0000-0000-0000-000000000000}"/>
          </ac:grpSpMkLst>
        </pc:grpChg>
        <pc:grpChg chg="add del">
          <ac:chgData name="Shira Lotzar" userId="76fbada7e5b7c8fc" providerId="LiveId" clId="{04CE72BA-BC3C-4B3C-8524-20616EDE7974}" dt="2021-06-08T17:51:34.555" v="181" actId="21"/>
          <ac:grpSpMkLst>
            <pc:docMk/>
            <pc:sldMk cId="2198453389" sldId="270"/>
            <ac:grpSpMk id="108" creationId="{00000000-0000-0000-0000-000000000000}"/>
          </ac:grpSpMkLst>
        </pc:grpChg>
      </pc:sldChg>
      <pc:sldChg chg="modSp add mod">
        <pc:chgData name="Shira Lotzar" userId="76fbada7e5b7c8fc" providerId="LiveId" clId="{04CE72BA-BC3C-4B3C-8524-20616EDE7974}" dt="2021-06-08T18:20:27.211" v="378" actId="1076"/>
        <pc:sldMkLst>
          <pc:docMk/>
          <pc:sldMk cId="1478897213" sldId="279"/>
        </pc:sldMkLst>
        <pc:spChg chg="mod">
          <ac:chgData name="Shira Lotzar" userId="76fbada7e5b7c8fc" providerId="LiveId" clId="{04CE72BA-BC3C-4B3C-8524-20616EDE7974}" dt="2021-06-08T17:52:06.457" v="184" actId="207"/>
          <ac:spMkLst>
            <pc:docMk/>
            <pc:sldMk cId="1478897213" sldId="279"/>
            <ac:spMk id="4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2:06.457" v="184" actId="207"/>
          <ac:spMkLst>
            <pc:docMk/>
            <pc:sldMk cId="1478897213" sldId="279"/>
            <ac:spMk id="23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2:06.457" v="184" actId="207"/>
          <ac:spMkLst>
            <pc:docMk/>
            <pc:sldMk cId="1478897213" sldId="279"/>
            <ac:spMk id="26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2:26.227" v="195" actId="20577"/>
          <ac:spMkLst>
            <pc:docMk/>
            <pc:sldMk cId="1478897213" sldId="279"/>
            <ac:spMk id="29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2:06.457" v="184" actId="207"/>
          <ac:spMkLst>
            <pc:docMk/>
            <pc:sldMk cId="1478897213" sldId="279"/>
            <ac:spMk id="32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2:06.457" v="184" actId="207"/>
          <ac:spMkLst>
            <pc:docMk/>
            <pc:sldMk cId="1478897213" sldId="279"/>
            <ac:spMk id="35" creationId="{00000000-0000-0000-0000-000000000000}"/>
          </ac:spMkLst>
        </pc:spChg>
        <pc:spChg chg="mod">
          <ac:chgData name="Shira Lotzar" userId="76fbada7e5b7c8fc" providerId="LiveId" clId="{04CE72BA-BC3C-4B3C-8524-20616EDE7974}" dt="2021-06-08T18:20:15.659" v="376" actId="14100"/>
          <ac:spMkLst>
            <pc:docMk/>
            <pc:sldMk cId="1478897213" sldId="279"/>
            <ac:spMk id="36" creationId="{00000000-0000-0000-0000-000000000000}"/>
          </ac:spMkLst>
        </pc:spChg>
        <pc:spChg chg="mod">
          <ac:chgData name="Shira Lotzar" userId="76fbada7e5b7c8fc" providerId="LiveId" clId="{04CE72BA-BC3C-4B3C-8524-20616EDE7974}" dt="2021-06-08T18:20:15.659" v="376" actId="14100"/>
          <ac:spMkLst>
            <pc:docMk/>
            <pc:sldMk cId="1478897213" sldId="279"/>
            <ac:spMk id="37" creationId="{00000000-0000-0000-0000-000000000000}"/>
          </ac:spMkLst>
        </pc:spChg>
        <pc:spChg chg="mod">
          <ac:chgData name="Shira Lotzar" userId="76fbada7e5b7c8fc" providerId="LiveId" clId="{04CE72BA-BC3C-4B3C-8524-20616EDE7974}" dt="2021-06-08T18:20:15.659" v="376" actId="14100"/>
          <ac:spMkLst>
            <pc:docMk/>
            <pc:sldMk cId="1478897213" sldId="279"/>
            <ac:spMk id="38" creationId="{00000000-0000-0000-0000-000000000000}"/>
          </ac:spMkLst>
        </pc:spChg>
        <pc:spChg chg="mod">
          <ac:chgData name="Shira Lotzar" userId="76fbada7e5b7c8fc" providerId="LiveId" clId="{04CE72BA-BC3C-4B3C-8524-20616EDE7974}" dt="2021-06-08T18:20:15.659" v="376" actId="14100"/>
          <ac:spMkLst>
            <pc:docMk/>
            <pc:sldMk cId="1478897213" sldId="279"/>
            <ac:spMk id="39" creationId="{00000000-0000-0000-0000-000000000000}"/>
          </ac:spMkLst>
        </pc:spChg>
        <pc:spChg chg="mod">
          <ac:chgData name="Shira Lotzar" userId="76fbada7e5b7c8fc" providerId="LiveId" clId="{04CE72BA-BC3C-4B3C-8524-20616EDE7974}" dt="2021-06-08T18:20:15.659" v="376" actId="14100"/>
          <ac:spMkLst>
            <pc:docMk/>
            <pc:sldMk cId="1478897213" sldId="279"/>
            <ac:spMk id="40" creationId="{00000000-0000-0000-0000-000000000000}"/>
          </ac:spMkLst>
        </pc:spChg>
        <pc:spChg chg="mod">
          <ac:chgData name="Shira Lotzar" userId="76fbada7e5b7c8fc" providerId="LiveId" clId="{04CE72BA-BC3C-4B3C-8524-20616EDE7974}" dt="2021-06-08T18:20:27.211" v="378" actId="1076"/>
          <ac:spMkLst>
            <pc:docMk/>
            <pc:sldMk cId="1478897213" sldId="279"/>
            <ac:spMk id="41" creationId="{00000000-0000-0000-0000-000000000000}"/>
          </ac:spMkLst>
        </pc:spChg>
      </pc:sldChg>
      <pc:sldChg chg="add">
        <pc:chgData name="Shira Lotzar" userId="76fbada7e5b7c8fc" providerId="LiveId" clId="{04CE72BA-BC3C-4B3C-8524-20616EDE7974}" dt="2021-06-08T17:36:33.691" v="0"/>
        <pc:sldMkLst>
          <pc:docMk/>
          <pc:sldMk cId="2472476312" sldId="293"/>
        </pc:sldMkLst>
      </pc:sldChg>
      <pc:sldChg chg="modSp add mod">
        <pc:chgData name="Shira Lotzar" userId="76fbada7e5b7c8fc" providerId="LiveId" clId="{04CE72BA-BC3C-4B3C-8524-20616EDE7974}" dt="2021-06-14T19:38:07.203" v="392" actId="1076"/>
        <pc:sldMkLst>
          <pc:docMk/>
          <pc:sldMk cId="3354308787" sldId="374"/>
        </pc:sldMkLst>
        <pc:spChg chg="mod">
          <ac:chgData name="Shira Lotzar" userId="76fbada7e5b7c8fc" providerId="LiveId" clId="{04CE72BA-BC3C-4B3C-8524-20616EDE7974}" dt="2021-06-08T17:50:25.408" v="165" actId="207"/>
          <ac:spMkLst>
            <pc:docMk/>
            <pc:sldMk cId="3354308787" sldId="374"/>
            <ac:spMk id="2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0:25.408" v="165" actId="207"/>
          <ac:spMkLst>
            <pc:docMk/>
            <pc:sldMk cId="3354308787" sldId="374"/>
            <ac:spMk id="5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0:25.408" v="165" actId="207"/>
          <ac:spMkLst>
            <pc:docMk/>
            <pc:sldMk cId="3354308787" sldId="374"/>
            <ac:spMk id="6" creationId="{00000000-0000-0000-0000-000000000000}"/>
          </ac:spMkLst>
        </pc:spChg>
        <pc:spChg chg="mod">
          <ac:chgData name="Shira Lotzar" userId="76fbada7e5b7c8fc" providerId="LiveId" clId="{04CE72BA-BC3C-4B3C-8524-20616EDE7974}" dt="2021-06-14T19:38:07.203" v="392" actId="1076"/>
          <ac:spMkLst>
            <pc:docMk/>
            <pc:sldMk cId="3354308787" sldId="374"/>
            <ac:spMk id="10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0:25.408" v="165" actId="207"/>
          <ac:spMkLst>
            <pc:docMk/>
            <pc:sldMk cId="3354308787" sldId="374"/>
            <ac:spMk id="12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0:25.408" v="165" actId="207"/>
          <ac:spMkLst>
            <pc:docMk/>
            <pc:sldMk cId="3354308787" sldId="374"/>
            <ac:spMk id="13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0:25.408" v="165" actId="207"/>
          <ac:spMkLst>
            <pc:docMk/>
            <pc:sldMk cId="3354308787" sldId="374"/>
            <ac:spMk id="14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0:25.408" v="165" actId="207"/>
          <ac:spMkLst>
            <pc:docMk/>
            <pc:sldMk cId="3354308787" sldId="374"/>
            <ac:spMk id="16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0:25.408" v="165" actId="207"/>
          <ac:spMkLst>
            <pc:docMk/>
            <pc:sldMk cId="3354308787" sldId="374"/>
            <ac:spMk id="17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0:25.408" v="165" actId="207"/>
          <ac:spMkLst>
            <pc:docMk/>
            <pc:sldMk cId="3354308787" sldId="374"/>
            <ac:spMk id="18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0:25.408" v="165" actId="207"/>
          <ac:spMkLst>
            <pc:docMk/>
            <pc:sldMk cId="3354308787" sldId="374"/>
            <ac:spMk id="19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0:25.408" v="165" actId="207"/>
          <ac:spMkLst>
            <pc:docMk/>
            <pc:sldMk cId="3354308787" sldId="374"/>
            <ac:spMk id="20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0:25.408" v="165" actId="207"/>
          <ac:spMkLst>
            <pc:docMk/>
            <pc:sldMk cId="3354308787" sldId="374"/>
            <ac:spMk id="21" creationId="{00000000-0000-0000-0000-000000000000}"/>
          </ac:spMkLst>
        </pc:spChg>
      </pc:sldChg>
      <pc:sldChg chg="add">
        <pc:chgData name="Shira Lotzar" userId="76fbada7e5b7c8fc" providerId="LiveId" clId="{04CE72BA-BC3C-4B3C-8524-20616EDE7974}" dt="2021-06-08T17:36:33.691" v="0"/>
        <pc:sldMkLst>
          <pc:docMk/>
          <pc:sldMk cId="1791762086" sldId="383"/>
        </pc:sldMkLst>
      </pc:sldChg>
      <pc:sldChg chg="addSp delSp modSp add mod setBg setClrOvrMap">
        <pc:chgData name="Shira Lotzar" userId="76fbada7e5b7c8fc" providerId="LiveId" clId="{04CE72BA-BC3C-4B3C-8524-20616EDE7974}" dt="2021-06-08T17:50:12.821" v="164" actId="403"/>
        <pc:sldMkLst>
          <pc:docMk/>
          <pc:sldMk cId="2859971348" sldId="399"/>
        </pc:sldMkLst>
        <pc:spChg chg="add mod ord">
          <ac:chgData name="Shira Lotzar" userId="76fbada7e5b7c8fc" providerId="LiveId" clId="{04CE72BA-BC3C-4B3C-8524-20616EDE7974}" dt="2021-06-08T17:50:05.226" v="162" actId="26606"/>
          <ac:spMkLst>
            <pc:docMk/>
            <pc:sldMk cId="2859971348" sldId="399"/>
            <ac:spMk id="2" creationId="{81488D8A-F516-46F5-A961-1C661B50A6CA}"/>
          </ac:spMkLst>
        </pc:spChg>
        <pc:spChg chg="mod">
          <ac:chgData name="Shira Lotzar" userId="76fbada7e5b7c8fc" providerId="LiveId" clId="{04CE72BA-BC3C-4B3C-8524-20616EDE7974}" dt="2021-06-08T17:50:12.821" v="164" actId="403"/>
          <ac:spMkLst>
            <pc:docMk/>
            <pc:sldMk cId="2859971348" sldId="399"/>
            <ac:spMk id="3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0:05.226" v="162" actId="26606"/>
          <ac:spMkLst>
            <pc:docMk/>
            <pc:sldMk cId="2859971348" sldId="399"/>
            <ac:spMk id="5" creationId="{00000000-0000-0000-0000-000000000000}"/>
          </ac:spMkLst>
        </pc:spChg>
        <pc:spChg chg="add del">
          <ac:chgData name="Shira Lotzar" userId="76fbada7e5b7c8fc" providerId="LiveId" clId="{04CE72BA-BC3C-4B3C-8524-20616EDE7974}" dt="2021-06-08T17:48:13.094" v="141" actId="26606"/>
          <ac:spMkLst>
            <pc:docMk/>
            <pc:sldMk cId="2859971348" sldId="399"/>
            <ac:spMk id="12" creationId="{7B831B6F-405A-4B47-B9BB-5CA88F285844}"/>
          </ac:spMkLst>
        </pc:spChg>
        <pc:spChg chg="add del">
          <ac:chgData name="Shira Lotzar" userId="76fbada7e5b7c8fc" providerId="LiveId" clId="{04CE72BA-BC3C-4B3C-8524-20616EDE7974}" dt="2021-06-08T17:48:13.094" v="141" actId="26606"/>
          <ac:spMkLst>
            <pc:docMk/>
            <pc:sldMk cId="2859971348" sldId="399"/>
            <ac:spMk id="14" creationId="{953EE71A-6488-4203-A7C4-77102FD0DCCA}"/>
          </ac:spMkLst>
        </pc:spChg>
        <pc:spChg chg="add del">
          <ac:chgData name="Shira Lotzar" userId="76fbada7e5b7c8fc" providerId="LiveId" clId="{04CE72BA-BC3C-4B3C-8524-20616EDE7974}" dt="2021-06-08T17:49:23.469" v="157" actId="26606"/>
          <ac:spMkLst>
            <pc:docMk/>
            <pc:sldMk cId="2859971348" sldId="399"/>
            <ac:spMk id="19" creationId="{7B831B6F-405A-4B47-B9BB-5CA88F285844}"/>
          </ac:spMkLst>
        </pc:spChg>
        <pc:spChg chg="add del">
          <ac:chgData name="Shira Lotzar" userId="76fbada7e5b7c8fc" providerId="LiveId" clId="{04CE72BA-BC3C-4B3C-8524-20616EDE7974}" dt="2021-06-08T17:49:23.469" v="157" actId="26606"/>
          <ac:spMkLst>
            <pc:docMk/>
            <pc:sldMk cId="2859971348" sldId="399"/>
            <ac:spMk id="21" creationId="{15109354-9C5D-4F8C-B0E6-D1043C7BF20A}"/>
          </ac:spMkLst>
        </pc:spChg>
        <pc:spChg chg="add del">
          <ac:chgData name="Shira Lotzar" userId="76fbada7e5b7c8fc" providerId="LiveId" clId="{04CE72BA-BC3C-4B3C-8524-20616EDE7974}" dt="2021-06-08T17:49:23.469" v="157" actId="26606"/>
          <ac:spMkLst>
            <pc:docMk/>
            <pc:sldMk cId="2859971348" sldId="399"/>
            <ac:spMk id="23" creationId="{49B530FE-A87D-41A0-A920-ADC6539EAA44}"/>
          </ac:spMkLst>
        </pc:spChg>
        <pc:spChg chg="add del">
          <ac:chgData name="Shira Lotzar" userId="76fbada7e5b7c8fc" providerId="LiveId" clId="{04CE72BA-BC3C-4B3C-8524-20616EDE7974}" dt="2021-06-08T17:49:23.465" v="156" actId="26606"/>
          <ac:spMkLst>
            <pc:docMk/>
            <pc:sldMk cId="2859971348" sldId="399"/>
            <ac:spMk id="28" creationId="{327D73B4-9F5C-4A64-A179-51B9500CB8B5}"/>
          </ac:spMkLst>
        </pc:spChg>
        <pc:spChg chg="add del">
          <ac:chgData name="Shira Lotzar" userId="76fbada7e5b7c8fc" providerId="LiveId" clId="{04CE72BA-BC3C-4B3C-8524-20616EDE7974}" dt="2021-06-08T17:49:23.465" v="156" actId="26606"/>
          <ac:spMkLst>
            <pc:docMk/>
            <pc:sldMk cId="2859971348" sldId="399"/>
            <ac:spMk id="30" creationId="{C1F06963-6374-4B48-844F-071A9BAAAE02}"/>
          </ac:spMkLst>
        </pc:spChg>
        <pc:spChg chg="add del">
          <ac:chgData name="Shira Lotzar" userId="76fbada7e5b7c8fc" providerId="LiveId" clId="{04CE72BA-BC3C-4B3C-8524-20616EDE7974}" dt="2021-06-08T17:49:23.465" v="156" actId="26606"/>
          <ac:spMkLst>
            <pc:docMk/>
            <pc:sldMk cId="2859971348" sldId="399"/>
            <ac:spMk id="36" creationId="{E3020543-B24B-4EC4-8FFC-8DD88EEA91A8}"/>
          </ac:spMkLst>
        </pc:spChg>
        <pc:spChg chg="add del">
          <ac:chgData name="Shira Lotzar" userId="76fbada7e5b7c8fc" providerId="LiveId" clId="{04CE72BA-BC3C-4B3C-8524-20616EDE7974}" dt="2021-06-08T17:49:48.209" v="160" actId="26606"/>
          <ac:spMkLst>
            <pc:docMk/>
            <pc:sldMk cId="2859971348" sldId="399"/>
            <ac:spMk id="40" creationId="{8E20FA99-AAAC-4AF3-9FAE-707420324F1C}"/>
          </ac:spMkLst>
        </pc:spChg>
        <pc:spChg chg="add del">
          <ac:chgData name="Shira Lotzar" userId="76fbada7e5b7c8fc" providerId="LiveId" clId="{04CE72BA-BC3C-4B3C-8524-20616EDE7974}" dt="2021-06-08T17:49:48.209" v="160" actId="26606"/>
          <ac:spMkLst>
            <pc:docMk/>
            <pc:sldMk cId="2859971348" sldId="399"/>
            <ac:spMk id="41" creationId="{9573BE85-6043-4C3A-A7DD-483A0A5FB740}"/>
          </ac:spMkLst>
        </pc:spChg>
        <pc:spChg chg="add del">
          <ac:chgData name="Shira Lotzar" userId="76fbada7e5b7c8fc" providerId="LiveId" clId="{04CE72BA-BC3C-4B3C-8524-20616EDE7974}" dt="2021-06-08T17:49:48.209" v="159" actId="26606"/>
          <ac:spMkLst>
            <pc:docMk/>
            <pc:sldMk cId="2859971348" sldId="399"/>
            <ac:spMk id="46" creationId="{56C20283-73E0-40EC-8AD8-057F581F64C2}"/>
          </ac:spMkLst>
        </pc:spChg>
        <pc:spChg chg="add del">
          <ac:chgData name="Shira Lotzar" userId="76fbada7e5b7c8fc" providerId="LiveId" clId="{04CE72BA-BC3C-4B3C-8524-20616EDE7974}" dt="2021-06-08T17:49:48.209" v="159" actId="26606"/>
          <ac:spMkLst>
            <pc:docMk/>
            <pc:sldMk cId="2859971348" sldId="399"/>
            <ac:spMk id="48" creationId="{3FCC729B-E528-40C3-82D3-BA4375575E87}"/>
          </ac:spMkLst>
        </pc:spChg>
        <pc:spChg chg="add del">
          <ac:chgData name="Shira Lotzar" userId="76fbada7e5b7c8fc" providerId="LiveId" clId="{04CE72BA-BC3C-4B3C-8524-20616EDE7974}" dt="2021-06-08T17:49:48.209" v="159" actId="26606"/>
          <ac:spMkLst>
            <pc:docMk/>
            <pc:sldMk cId="2859971348" sldId="399"/>
            <ac:spMk id="50" creationId="{58F1FB8D-1842-4A04-998D-6CF047AB2790}"/>
          </ac:spMkLst>
        </pc:spChg>
        <pc:spChg chg="add del">
          <ac:chgData name="Shira Lotzar" userId="76fbada7e5b7c8fc" providerId="LiveId" clId="{04CE72BA-BC3C-4B3C-8524-20616EDE7974}" dt="2021-06-08T17:50:05.226" v="162" actId="26606"/>
          <ac:spMkLst>
            <pc:docMk/>
            <pc:sldMk cId="2859971348" sldId="399"/>
            <ac:spMk id="52" creationId="{59A309A7-1751-4ABE-A3C1-EEC40366AD89}"/>
          </ac:spMkLst>
        </pc:spChg>
        <pc:spChg chg="add del">
          <ac:chgData name="Shira Lotzar" userId="76fbada7e5b7c8fc" providerId="LiveId" clId="{04CE72BA-BC3C-4B3C-8524-20616EDE7974}" dt="2021-06-08T17:50:05.226" v="162" actId="26606"/>
          <ac:spMkLst>
            <pc:docMk/>
            <pc:sldMk cId="2859971348" sldId="399"/>
            <ac:spMk id="53" creationId="{967D8EB6-EAE1-4F9C-B398-83321E287204}"/>
          </ac:spMkLst>
        </pc:spChg>
        <pc:spChg chg="add">
          <ac:chgData name="Shira Lotzar" userId="76fbada7e5b7c8fc" providerId="LiveId" clId="{04CE72BA-BC3C-4B3C-8524-20616EDE7974}" dt="2021-06-08T17:50:05.226" v="162" actId="26606"/>
          <ac:spMkLst>
            <pc:docMk/>
            <pc:sldMk cId="2859971348" sldId="399"/>
            <ac:spMk id="58" creationId="{1F40F483-2008-4A79-B173-4A9DA0AC3E4E}"/>
          </ac:spMkLst>
        </pc:spChg>
        <pc:spChg chg="add">
          <ac:chgData name="Shira Lotzar" userId="76fbada7e5b7c8fc" providerId="LiveId" clId="{04CE72BA-BC3C-4B3C-8524-20616EDE7974}" dt="2021-06-08T17:50:05.226" v="162" actId="26606"/>
          <ac:spMkLst>
            <pc:docMk/>
            <pc:sldMk cId="2859971348" sldId="399"/>
            <ac:spMk id="60" creationId="{D0446FEB-8296-4C58-A416-FE66BF9333A2}"/>
          </ac:spMkLst>
        </pc:spChg>
        <pc:spChg chg="add">
          <ac:chgData name="Shira Lotzar" userId="76fbada7e5b7c8fc" providerId="LiveId" clId="{04CE72BA-BC3C-4B3C-8524-20616EDE7974}" dt="2021-06-08T17:50:05.226" v="162" actId="26606"/>
          <ac:spMkLst>
            <pc:docMk/>
            <pc:sldMk cId="2859971348" sldId="399"/>
            <ac:spMk id="62" creationId="{B14F32D1-131A-4E26-9F16-AF1A8F488DC0}"/>
          </ac:spMkLst>
        </pc:spChg>
        <pc:spChg chg="add">
          <ac:chgData name="Shira Lotzar" userId="76fbada7e5b7c8fc" providerId="LiveId" clId="{04CE72BA-BC3C-4B3C-8524-20616EDE7974}" dt="2021-06-08T17:50:05.226" v="162" actId="26606"/>
          <ac:spMkLst>
            <pc:docMk/>
            <pc:sldMk cId="2859971348" sldId="399"/>
            <ac:spMk id="64" creationId="{1ABC2BC2-F576-4967-9EDA-93DBDDD8D1C4}"/>
          </ac:spMkLst>
        </pc:spChg>
        <pc:spChg chg="add">
          <ac:chgData name="Shira Lotzar" userId="76fbada7e5b7c8fc" providerId="LiveId" clId="{04CE72BA-BC3C-4B3C-8524-20616EDE7974}" dt="2021-06-08T17:50:05.226" v="162" actId="26606"/>
          <ac:spMkLst>
            <pc:docMk/>
            <pc:sldMk cId="2859971348" sldId="399"/>
            <ac:spMk id="66" creationId="{C1ED7A15-93F4-4241-81AA-1F6EDAE94F88}"/>
          </ac:spMkLst>
        </pc:spChg>
        <pc:grpChg chg="add del">
          <ac:chgData name="Shira Lotzar" userId="76fbada7e5b7c8fc" providerId="LiveId" clId="{04CE72BA-BC3C-4B3C-8524-20616EDE7974}" dt="2021-06-08T17:49:23.465" v="156" actId="26606"/>
          <ac:grpSpMkLst>
            <pc:docMk/>
            <pc:sldMk cId="2859971348" sldId="399"/>
            <ac:grpSpMk id="32" creationId="{5614C7C0-FA1D-4105-8345-1DF76F9870A8}"/>
          </ac:grpSpMkLst>
        </pc:grpChg>
        <pc:picChg chg="add mod ord">
          <ac:chgData name="Shira Lotzar" userId="76fbada7e5b7c8fc" providerId="LiveId" clId="{04CE72BA-BC3C-4B3C-8524-20616EDE7974}" dt="2021-06-08T17:50:05.226" v="162" actId="26606"/>
          <ac:picMkLst>
            <pc:docMk/>
            <pc:sldMk cId="2859971348" sldId="399"/>
            <ac:picMk id="9" creationId="{A9DC8A61-454E-4475-B5BB-DA096C7788EC}"/>
          </ac:picMkLst>
        </pc:picChg>
        <pc:cxnChg chg="add del">
          <ac:chgData name="Shira Lotzar" userId="76fbada7e5b7c8fc" providerId="LiveId" clId="{04CE72BA-BC3C-4B3C-8524-20616EDE7974}" dt="2021-06-08T17:49:23.465" v="156" actId="26606"/>
          <ac:cxnSpMkLst>
            <pc:docMk/>
            <pc:sldMk cId="2859971348" sldId="399"/>
            <ac:cxnSpMk id="38" creationId="{C49DA8F6-BCC1-4447-B54C-57856834B94B}"/>
          </ac:cxnSpMkLst>
        </pc:cxnChg>
      </pc:sldChg>
      <pc:sldChg chg="addSp delSp modSp add mod setBg">
        <pc:chgData name="Shira Lotzar" userId="76fbada7e5b7c8fc" providerId="LiveId" clId="{04CE72BA-BC3C-4B3C-8524-20616EDE7974}" dt="2021-06-08T18:16:14.265" v="268" actId="403"/>
        <pc:sldMkLst>
          <pc:docMk/>
          <pc:sldMk cId="1821793311" sldId="407"/>
        </pc:sldMkLst>
        <pc:spChg chg="mod">
          <ac:chgData name="Shira Lotzar" userId="76fbada7e5b7c8fc" providerId="LiveId" clId="{04CE72BA-BC3C-4B3C-8524-20616EDE7974}" dt="2021-06-08T18:16:14.265" v="268" actId="403"/>
          <ac:spMkLst>
            <pc:docMk/>
            <pc:sldMk cId="1821793311" sldId="407"/>
            <ac:spMk id="2" creationId="{00000000-0000-0000-0000-000000000000}"/>
          </ac:spMkLst>
        </pc:spChg>
        <pc:spChg chg="mod ord">
          <ac:chgData name="Shira Lotzar" userId="76fbada7e5b7c8fc" providerId="LiveId" clId="{04CE72BA-BC3C-4B3C-8524-20616EDE7974}" dt="2021-06-08T18:16:14.265" v="268" actId="403"/>
          <ac:spMkLst>
            <pc:docMk/>
            <pc:sldMk cId="1821793311" sldId="407"/>
            <ac:spMk id="3" creationId="{00000000-0000-0000-0000-000000000000}"/>
          </ac:spMkLst>
        </pc:spChg>
        <pc:spChg chg="mod">
          <ac:chgData name="Shira Lotzar" userId="76fbada7e5b7c8fc" providerId="LiveId" clId="{04CE72BA-BC3C-4B3C-8524-20616EDE7974}" dt="2021-06-08T18:16:14.265" v="268" actId="403"/>
          <ac:spMkLst>
            <pc:docMk/>
            <pc:sldMk cId="1821793311" sldId="407"/>
            <ac:spMk id="6" creationId="{00000000-0000-0000-0000-000000000000}"/>
          </ac:spMkLst>
        </pc:spChg>
        <pc:spChg chg="mod">
          <ac:chgData name="Shira Lotzar" userId="76fbada7e5b7c8fc" providerId="LiveId" clId="{04CE72BA-BC3C-4B3C-8524-20616EDE7974}" dt="2021-06-08T18:16:14.265" v="268" actId="403"/>
          <ac:spMkLst>
            <pc:docMk/>
            <pc:sldMk cId="1821793311" sldId="407"/>
            <ac:spMk id="7" creationId="{00000000-0000-0000-0000-000000000000}"/>
          </ac:spMkLst>
        </pc:spChg>
        <pc:spChg chg="add del">
          <ac:chgData name="Shira Lotzar" userId="76fbada7e5b7c8fc" providerId="LiveId" clId="{04CE72BA-BC3C-4B3C-8524-20616EDE7974}" dt="2021-06-08T18:15:51.039" v="262" actId="26606"/>
          <ac:spMkLst>
            <pc:docMk/>
            <pc:sldMk cId="1821793311" sldId="407"/>
            <ac:spMk id="13" creationId="{8B95B667-4635-419A-B7D9-4E920EB70B8C}"/>
          </ac:spMkLst>
        </pc:spChg>
        <pc:spChg chg="add del">
          <ac:chgData name="Shira Lotzar" userId="76fbada7e5b7c8fc" providerId="LiveId" clId="{04CE72BA-BC3C-4B3C-8524-20616EDE7974}" dt="2021-06-08T18:15:51.039" v="262" actId="26606"/>
          <ac:spMkLst>
            <pc:docMk/>
            <pc:sldMk cId="1821793311" sldId="407"/>
            <ac:spMk id="15" creationId="{82B9A08F-46FD-49B4-AA1C-023F5DF7CDB8}"/>
          </ac:spMkLst>
        </pc:spChg>
        <pc:spChg chg="add del">
          <ac:chgData name="Shira Lotzar" userId="76fbada7e5b7c8fc" providerId="LiveId" clId="{04CE72BA-BC3C-4B3C-8524-20616EDE7974}" dt="2021-06-08T18:15:51.039" v="262" actId="26606"/>
          <ac:spMkLst>
            <pc:docMk/>
            <pc:sldMk cId="1821793311" sldId="407"/>
            <ac:spMk id="17" creationId="{7FFA530A-28A7-492C-87A9-945FC3854CBC}"/>
          </ac:spMkLst>
        </pc:spChg>
        <pc:spChg chg="add del">
          <ac:chgData name="Shira Lotzar" userId="76fbada7e5b7c8fc" providerId="LiveId" clId="{04CE72BA-BC3C-4B3C-8524-20616EDE7974}" dt="2021-06-08T18:15:51.039" v="262" actId="26606"/>
          <ac:spMkLst>
            <pc:docMk/>
            <pc:sldMk cId="1821793311" sldId="407"/>
            <ac:spMk id="19" creationId="{23EA44DF-1990-4BBC-B683-D08E7190E8ED}"/>
          </ac:spMkLst>
        </pc:spChg>
        <pc:spChg chg="add mod">
          <ac:chgData name="Shira Lotzar" userId="76fbada7e5b7c8fc" providerId="LiveId" clId="{04CE72BA-BC3C-4B3C-8524-20616EDE7974}" dt="2021-06-08T18:16:14.265" v="268" actId="403"/>
          <ac:spMkLst>
            <pc:docMk/>
            <pc:sldMk cId="1821793311" sldId="407"/>
            <ac:spMk id="24" creationId="{B5FA7C47-B7C1-4D2E-AB49-ED23BA34BA83}"/>
          </ac:spMkLst>
        </pc:spChg>
        <pc:spChg chg="add mod">
          <ac:chgData name="Shira Lotzar" userId="76fbada7e5b7c8fc" providerId="LiveId" clId="{04CE72BA-BC3C-4B3C-8524-20616EDE7974}" dt="2021-06-08T18:16:14.265" v="268" actId="403"/>
          <ac:spMkLst>
            <pc:docMk/>
            <pc:sldMk cId="1821793311" sldId="407"/>
            <ac:spMk id="26" creationId="{596EE156-ABF1-4329-A6BA-03B4254E0877}"/>
          </ac:spMkLst>
        </pc:spChg>
        <pc:spChg chg="add mod">
          <ac:chgData name="Shira Lotzar" userId="76fbada7e5b7c8fc" providerId="LiveId" clId="{04CE72BA-BC3C-4B3C-8524-20616EDE7974}" dt="2021-06-08T18:16:14.265" v="268" actId="403"/>
          <ac:spMkLst>
            <pc:docMk/>
            <pc:sldMk cId="1821793311" sldId="407"/>
            <ac:spMk id="28" creationId="{19B9933F-AAB3-444A-8BB5-9CA194A8BC63}"/>
          </ac:spMkLst>
        </pc:spChg>
        <pc:spChg chg="add mod">
          <ac:chgData name="Shira Lotzar" userId="76fbada7e5b7c8fc" providerId="LiveId" clId="{04CE72BA-BC3C-4B3C-8524-20616EDE7974}" dt="2021-06-08T18:16:14.265" v="268" actId="403"/>
          <ac:spMkLst>
            <pc:docMk/>
            <pc:sldMk cId="1821793311" sldId="407"/>
            <ac:spMk id="30" creationId="{7D20183A-0B1D-4A1F-89B1-ADBEDBC6E54E}"/>
          </ac:spMkLst>
        </pc:spChg>
        <pc:spChg chg="add mod">
          <ac:chgData name="Shira Lotzar" userId="76fbada7e5b7c8fc" providerId="LiveId" clId="{04CE72BA-BC3C-4B3C-8524-20616EDE7974}" dt="2021-06-08T18:16:14.265" v="268" actId="403"/>
          <ac:spMkLst>
            <pc:docMk/>
            <pc:sldMk cId="1821793311" sldId="407"/>
            <ac:spMk id="32" creationId="{131031D3-26CD-4214-A9A4-5857EFA15A0C}"/>
          </ac:spMkLst>
        </pc:spChg>
        <pc:picChg chg="mod ord">
          <ac:chgData name="Shira Lotzar" userId="76fbada7e5b7c8fc" providerId="LiveId" clId="{04CE72BA-BC3C-4B3C-8524-20616EDE7974}" dt="2021-06-08T18:15:51.039" v="262" actId="26606"/>
          <ac:picMkLst>
            <pc:docMk/>
            <pc:sldMk cId="1821793311" sldId="407"/>
            <ac:picMk id="8" creationId="{00000000-0000-0000-0000-000000000000}"/>
          </ac:picMkLst>
        </pc:picChg>
      </pc:sldChg>
      <pc:sldChg chg="addSp delSp modSp add mod setBg">
        <pc:chgData name="Shira Lotzar" userId="76fbada7e5b7c8fc" providerId="LiveId" clId="{04CE72BA-BC3C-4B3C-8524-20616EDE7974}" dt="2021-06-14T19:37:04.229" v="391" actId="20577"/>
        <pc:sldMkLst>
          <pc:docMk/>
          <pc:sldMk cId="1825001429" sldId="411"/>
        </pc:sldMkLst>
        <pc:spChg chg="mod">
          <ac:chgData name="Shira Lotzar" userId="76fbada7e5b7c8fc" providerId="LiveId" clId="{04CE72BA-BC3C-4B3C-8524-20616EDE7974}" dt="2021-06-08T18:16:48.584" v="284" actId="26606"/>
          <ac:spMkLst>
            <pc:docMk/>
            <pc:sldMk cId="1825001429" sldId="411"/>
            <ac:spMk id="2" creationId="{00000000-0000-0000-0000-000000000000}"/>
          </ac:spMkLst>
        </pc:spChg>
        <pc:spChg chg="del mod">
          <ac:chgData name="Shira Lotzar" userId="76fbada7e5b7c8fc" providerId="LiveId" clId="{04CE72BA-BC3C-4B3C-8524-20616EDE7974}" dt="2021-06-08T18:16:48.584" v="284" actId="26606"/>
          <ac:spMkLst>
            <pc:docMk/>
            <pc:sldMk cId="1825001429" sldId="411"/>
            <ac:spMk id="3" creationId="{00000000-0000-0000-0000-000000000000}"/>
          </ac:spMkLst>
        </pc:spChg>
        <pc:spChg chg="mod">
          <ac:chgData name="Shira Lotzar" userId="76fbada7e5b7c8fc" providerId="LiveId" clId="{04CE72BA-BC3C-4B3C-8524-20616EDE7974}" dt="2021-06-08T18:16:48.584" v="284" actId="26606"/>
          <ac:spMkLst>
            <pc:docMk/>
            <pc:sldMk cId="1825001429" sldId="411"/>
            <ac:spMk id="5" creationId="{00000000-0000-0000-0000-000000000000}"/>
          </ac:spMkLst>
        </pc:spChg>
        <pc:spChg chg="add del">
          <ac:chgData name="Shira Lotzar" userId="76fbada7e5b7c8fc" providerId="LiveId" clId="{04CE72BA-BC3C-4B3C-8524-20616EDE7974}" dt="2021-06-08T18:16:48.584" v="284" actId="26606"/>
          <ac:spMkLst>
            <pc:docMk/>
            <pc:sldMk cId="1825001429" sldId="411"/>
            <ac:spMk id="10" creationId="{76EFD3D9-44F0-4267-BCC1-1613E79D8274}"/>
          </ac:spMkLst>
        </pc:spChg>
        <pc:spChg chg="add del">
          <ac:chgData name="Shira Lotzar" userId="76fbada7e5b7c8fc" providerId="LiveId" clId="{04CE72BA-BC3C-4B3C-8524-20616EDE7974}" dt="2021-06-08T18:16:48.584" v="284" actId="26606"/>
          <ac:spMkLst>
            <pc:docMk/>
            <pc:sldMk cId="1825001429" sldId="411"/>
            <ac:spMk id="12" creationId="{A779A851-95D6-41AF-937A-B0E4B7F6FA8D}"/>
          </ac:spMkLst>
        </pc:spChg>
        <pc:spChg chg="add del">
          <ac:chgData name="Shira Lotzar" userId="76fbada7e5b7c8fc" providerId="LiveId" clId="{04CE72BA-BC3C-4B3C-8524-20616EDE7974}" dt="2021-06-08T18:16:48.584" v="284" actId="26606"/>
          <ac:spMkLst>
            <pc:docMk/>
            <pc:sldMk cId="1825001429" sldId="411"/>
            <ac:spMk id="14" creationId="{953FB2E7-B6CB-429C-81EB-D9516D6D5C8D}"/>
          </ac:spMkLst>
        </pc:spChg>
        <pc:spChg chg="add del mod">
          <ac:chgData name="Shira Lotzar" userId="76fbada7e5b7c8fc" providerId="LiveId" clId="{04CE72BA-BC3C-4B3C-8524-20616EDE7974}" dt="2021-06-08T18:18:12.328" v="354" actId="22"/>
          <ac:spMkLst>
            <pc:docMk/>
            <pc:sldMk cId="1825001429" sldId="411"/>
            <ac:spMk id="15" creationId="{564B150F-8AC6-4463-B507-F5E34CE7A0AF}"/>
          </ac:spMkLst>
        </pc:spChg>
        <pc:spChg chg="add del">
          <ac:chgData name="Shira Lotzar" userId="76fbada7e5b7c8fc" providerId="LiveId" clId="{04CE72BA-BC3C-4B3C-8524-20616EDE7974}" dt="2021-06-08T18:16:48.584" v="284" actId="26606"/>
          <ac:spMkLst>
            <pc:docMk/>
            <pc:sldMk cId="1825001429" sldId="411"/>
            <ac:spMk id="16" creationId="{2EC40DB1-B719-4A13-9A4D-0966B4B27866}"/>
          </ac:spMkLst>
        </pc:spChg>
        <pc:spChg chg="add mod">
          <ac:chgData name="Shira Lotzar" userId="76fbada7e5b7c8fc" providerId="LiveId" clId="{04CE72BA-BC3C-4B3C-8524-20616EDE7974}" dt="2021-06-08T18:18:56.669" v="366" actId="1076"/>
          <ac:spMkLst>
            <pc:docMk/>
            <pc:sldMk cId="1825001429" sldId="411"/>
            <ac:spMk id="17" creationId="{347043F2-586A-4A8D-B7C6-83571519AADF}"/>
          </ac:spMkLst>
        </pc:spChg>
        <pc:spChg chg="add del">
          <ac:chgData name="Shira Lotzar" userId="76fbada7e5b7c8fc" providerId="LiveId" clId="{04CE72BA-BC3C-4B3C-8524-20616EDE7974}" dt="2021-06-08T18:16:48.584" v="284" actId="26606"/>
          <ac:spMkLst>
            <pc:docMk/>
            <pc:sldMk cId="1825001429" sldId="411"/>
            <ac:spMk id="18" creationId="{82211336-CFF3-412D-868A-6679C1004C45}"/>
          </ac:spMkLst>
        </pc:spChg>
        <pc:spChg chg="add">
          <ac:chgData name="Shira Lotzar" userId="76fbada7e5b7c8fc" providerId="LiveId" clId="{04CE72BA-BC3C-4B3C-8524-20616EDE7974}" dt="2021-06-08T18:16:48.584" v="284" actId="26606"/>
          <ac:spMkLst>
            <pc:docMk/>
            <pc:sldMk cId="1825001429" sldId="411"/>
            <ac:spMk id="24" creationId="{2E442304-DDBD-4F7B-8017-36BCC863FB40}"/>
          </ac:spMkLst>
        </pc:spChg>
        <pc:spChg chg="add">
          <ac:chgData name="Shira Lotzar" userId="76fbada7e5b7c8fc" providerId="LiveId" clId="{04CE72BA-BC3C-4B3C-8524-20616EDE7974}" dt="2021-06-08T18:16:48.584" v="284" actId="26606"/>
          <ac:spMkLst>
            <pc:docMk/>
            <pc:sldMk cId="1825001429" sldId="411"/>
            <ac:spMk id="26" creationId="{5E107275-3853-46FD-A241-DE4355A42675}"/>
          </ac:spMkLst>
        </pc:spChg>
        <pc:graphicFrameChg chg="add mod modGraphic">
          <ac:chgData name="Shira Lotzar" userId="76fbada7e5b7c8fc" providerId="LiveId" clId="{04CE72BA-BC3C-4B3C-8524-20616EDE7974}" dt="2021-06-14T19:37:04.229" v="391" actId="20577"/>
          <ac:graphicFrameMkLst>
            <pc:docMk/>
            <pc:sldMk cId="1825001429" sldId="411"/>
            <ac:graphicFrameMk id="20" creationId="{B8C40123-E720-422B-AAFB-76ABE54D7A24}"/>
          </ac:graphicFrameMkLst>
        </pc:graphicFrameChg>
      </pc:sldChg>
      <pc:sldChg chg="modSp add mod">
        <pc:chgData name="Shira Lotzar" userId="76fbada7e5b7c8fc" providerId="LiveId" clId="{04CE72BA-BC3C-4B3C-8524-20616EDE7974}" dt="2021-06-08T17:51:55.580" v="183" actId="1076"/>
        <pc:sldMkLst>
          <pc:docMk/>
          <pc:sldMk cId="1446517754" sldId="414"/>
        </pc:sldMkLst>
        <pc:picChg chg="mod">
          <ac:chgData name="Shira Lotzar" userId="76fbada7e5b7c8fc" providerId="LiveId" clId="{04CE72BA-BC3C-4B3C-8524-20616EDE7974}" dt="2021-06-08T17:51:55.580" v="183" actId="1076"/>
          <ac:picMkLst>
            <pc:docMk/>
            <pc:sldMk cId="1446517754" sldId="414"/>
            <ac:picMk id="36" creationId="{AA68F1AA-33BE-4F4A-A3E6-B5E3157C000D}"/>
          </ac:picMkLst>
        </pc:picChg>
      </pc:sldChg>
      <pc:sldChg chg="modSp add mod">
        <pc:chgData name="Shira Lotzar" userId="76fbada7e5b7c8fc" providerId="LiveId" clId="{04CE72BA-BC3C-4B3C-8524-20616EDE7974}" dt="2021-06-14T19:42:40.768" v="396" actId="404"/>
        <pc:sldMkLst>
          <pc:docMk/>
          <pc:sldMk cId="431167985" sldId="419"/>
        </pc:sldMkLst>
        <pc:spChg chg="mod">
          <ac:chgData name="Shira Lotzar" userId="76fbada7e5b7c8fc" providerId="LiveId" clId="{04CE72BA-BC3C-4B3C-8524-20616EDE7974}" dt="2021-06-14T19:42:40.768" v="396" actId="404"/>
          <ac:spMkLst>
            <pc:docMk/>
            <pc:sldMk cId="431167985" sldId="419"/>
            <ac:spMk id="2" creationId="{BE95986B-206E-482C-B3A3-E1D407E072C1}"/>
          </ac:spMkLst>
        </pc:spChg>
        <pc:picChg chg="mod">
          <ac:chgData name="Shira Lotzar" userId="76fbada7e5b7c8fc" providerId="LiveId" clId="{04CE72BA-BC3C-4B3C-8524-20616EDE7974}" dt="2021-06-08T17:53:25.308" v="213" actId="1076"/>
          <ac:picMkLst>
            <pc:docMk/>
            <pc:sldMk cId="431167985" sldId="419"/>
            <ac:picMk id="4" creationId="{DBA82516-6DC4-4D8B-9784-D82E7575C319}"/>
          </ac:picMkLst>
        </pc:picChg>
      </pc:sldChg>
      <pc:sldChg chg="addSp delSp modSp add mod setBg">
        <pc:chgData name="Shira Lotzar" userId="76fbada7e5b7c8fc" providerId="LiveId" clId="{04CE72BA-BC3C-4B3C-8524-20616EDE7974}" dt="2021-06-08T18:14:47.775" v="245" actId="113"/>
        <pc:sldMkLst>
          <pc:docMk/>
          <pc:sldMk cId="3244461691" sldId="421"/>
        </pc:sldMkLst>
        <pc:spChg chg="mod">
          <ac:chgData name="Shira Lotzar" userId="76fbada7e5b7c8fc" providerId="LiveId" clId="{04CE72BA-BC3C-4B3C-8524-20616EDE7974}" dt="2021-06-08T18:14:43.489" v="244" actId="20577"/>
          <ac:spMkLst>
            <pc:docMk/>
            <pc:sldMk cId="3244461691" sldId="421"/>
            <ac:spMk id="2" creationId="{00000000-0000-0000-0000-000000000000}"/>
          </ac:spMkLst>
        </pc:spChg>
        <pc:spChg chg="add del mod">
          <ac:chgData name="Shira Lotzar" userId="76fbada7e5b7c8fc" providerId="LiveId" clId="{04CE72BA-BC3C-4B3C-8524-20616EDE7974}" dt="2021-06-08T17:54:04.744" v="225" actId="26606"/>
          <ac:spMkLst>
            <pc:docMk/>
            <pc:sldMk cId="3244461691" sldId="421"/>
            <ac:spMk id="6" creationId="{00000000-0000-0000-0000-000000000000}"/>
          </ac:spMkLst>
        </pc:spChg>
        <pc:spChg chg="mod">
          <ac:chgData name="Shira Lotzar" userId="76fbada7e5b7c8fc" providerId="LiveId" clId="{04CE72BA-BC3C-4B3C-8524-20616EDE7974}" dt="2021-06-08T17:54:04.744" v="225" actId="26606"/>
          <ac:spMkLst>
            <pc:docMk/>
            <pc:sldMk cId="3244461691" sldId="421"/>
            <ac:spMk id="7" creationId="{00000000-0000-0000-0000-000000000000}"/>
          </ac:spMkLst>
        </pc:spChg>
        <pc:spChg chg="add">
          <ac:chgData name="Shira Lotzar" userId="76fbada7e5b7c8fc" providerId="LiveId" clId="{04CE72BA-BC3C-4B3C-8524-20616EDE7974}" dt="2021-06-08T17:54:04.744" v="225" actId="26606"/>
          <ac:spMkLst>
            <pc:docMk/>
            <pc:sldMk cId="3244461691" sldId="421"/>
            <ac:spMk id="12" creationId="{427D15F9-FBA9-45B6-A1EE-7E2610907483}"/>
          </ac:spMkLst>
        </pc:spChg>
        <pc:spChg chg="add del">
          <ac:chgData name="Shira Lotzar" userId="76fbada7e5b7c8fc" providerId="LiveId" clId="{04CE72BA-BC3C-4B3C-8524-20616EDE7974}" dt="2021-06-08T17:53:58.963" v="222" actId="26606"/>
          <ac:spMkLst>
            <pc:docMk/>
            <pc:sldMk cId="3244461691" sldId="421"/>
            <ac:spMk id="14" creationId="{427D15F9-FBA9-45B6-A1EE-7E2610907483}"/>
          </ac:spMkLst>
        </pc:spChg>
        <pc:spChg chg="add mod">
          <ac:chgData name="Shira Lotzar" userId="76fbada7e5b7c8fc" providerId="LiveId" clId="{04CE72BA-BC3C-4B3C-8524-20616EDE7974}" dt="2021-06-08T18:14:47.775" v="245" actId="113"/>
          <ac:spMkLst>
            <pc:docMk/>
            <pc:sldMk cId="3244461691" sldId="421"/>
            <ac:spMk id="22" creationId="{00000000-0000-0000-0000-000000000000}"/>
          </ac:spMkLst>
        </pc:spChg>
        <pc:grpChg chg="add">
          <ac:chgData name="Shira Lotzar" userId="76fbada7e5b7c8fc" providerId="LiveId" clId="{04CE72BA-BC3C-4B3C-8524-20616EDE7974}" dt="2021-06-08T17:54:04.744" v="225" actId="26606"/>
          <ac:grpSpMkLst>
            <pc:docMk/>
            <pc:sldMk cId="3244461691" sldId="421"/>
            <ac:grpSpMk id="13" creationId="{549D845D-9A57-49AC-9523-BB0D6DA6FECA}"/>
          </ac:grpSpMkLst>
        </pc:grpChg>
        <pc:grpChg chg="add del">
          <ac:chgData name="Shira Lotzar" userId="76fbada7e5b7c8fc" providerId="LiveId" clId="{04CE72BA-BC3C-4B3C-8524-20616EDE7974}" dt="2021-06-08T17:53:58.963" v="222" actId="26606"/>
          <ac:grpSpMkLst>
            <pc:docMk/>
            <pc:sldMk cId="3244461691" sldId="421"/>
            <ac:grpSpMk id="16" creationId="{549D845D-9A57-49AC-9523-BB0D6DA6FECA}"/>
          </ac:grpSpMkLst>
        </pc:grpChg>
        <pc:graphicFrameChg chg="add del">
          <ac:chgData name="Shira Lotzar" userId="76fbada7e5b7c8fc" providerId="LiveId" clId="{04CE72BA-BC3C-4B3C-8524-20616EDE7974}" dt="2021-06-08T17:54:04.731" v="224" actId="26606"/>
          <ac:graphicFrameMkLst>
            <pc:docMk/>
            <pc:sldMk cId="3244461691" sldId="421"/>
            <ac:graphicFrameMk id="9" creationId="{D9E22E59-9AE1-4774-BBC4-6B5A4F7AFCB3}"/>
          </ac:graphicFrameMkLst>
        </pc:graphicFrameChg>
        <pc:picChg chg="add del">
          <ac:chgData name="Shira Lotzar" userId="76fbada7e5b7c8fc" providerId="LiveId" clId="{04CE72BA-BC3C-4B3C-8524-20616EDE7974}" dt="2021-06-08T17:53:58.963" v="222" actId="26606"/>
          <ac:picMkLst>
            <pc:docMk/>
            <pc:sldMk cId="3244461691" sldId="421"/>
            <ac:picMk id="11" creationId="{4D2FAC9A-F22A-4424-BF00-1FC812B1B55D}"/>
          </ac:picMkLst>
        </pc:picChg>
        <pc:picChg chg="add">
          <ac:chgData name="Shira Lotzar" userId="76fbada7e5b7c8fc" providerId="LiveId" clId="{04CE72BA-BC3C-4B3C-8524-20616EDE7974}" dt="2021-06-08T17:54:04.744" v="225" actId="26606"/>
          <ac:picMkLst>
            <pc:docMk/>
            <pc:sldMk cId="3244461691" sldId="421"/>
            <ac:picMk id="15" creationId="{4D2FAC9A-F22A-4424-BF00-1FC812B1B55D}"/>
          </ac:picMkLst>
        </pc:picChg>
      </pc:sldChg>
      <pc:sldChg chg="addSp modSp add mod setBg">
        <pc:chgData name="Shira Lotzar" userId="76fbada7e5b7c8fc" providerId="LiveId" clId="{04CE72BA-BC3C-4B3C-8524-20616EDE7974}" dt="2021-06-08T17:45:41.871" v="84" actId="122"/>
        <pc:sldMkLst>
          <pc:docMk/>
          <pc:sldMk cId="379648013" sldId="425"/>
        </pc:sldMkLst>
        <pc:spChg chg="mod">
          <ac:chgData name="Shira Lotzar" userId="76fbada7e5b7c8fc" providerId="LiveId" clId="{04CE72BA-BC3C-4B3C-8524-20616EDE7974}" dt="2021-06-08T17:44:59.377" v="72" actId="26606"/>
          <ac:spMkLst>
            <pc:docMk/>
            <pc:sldMk cId="379648013" sldId="425"/>
            <ac:spMk id="2" creationId="{5E9455DF-3751-944F-8FFD-AFA900A36F35}"/>
          </ac:spMkLst>
        </pc:spChg>
        <pc:spChg chg="mod">
          <ac:chgData name="Shira Lotzar" userId="76fbada7e5b7c8fc" providerId="LiveId" clId="{04CE72BA-BC3C-4B3C-8524-20616EDE7974}" dt="2021-06-08T17:45:41.871" v="84" actId="122"/>
          <ac:spMkLst>
            <pc:docMk/>
            <pc:sldMk cId="379648013" sldId="425"/>
            <ac:spMk id="3" creationId="{647167EE-0981-F04C-A38F-306214DAA4C0}"/>
          </ac:spMkLst>
        </pc:spChg>
        <pc:spChg chg="mod">
          <ac:chgData name="Shira Lotzar" userId="76fbada7e5b7c8fc" providerId="LiveId" clId="{04CE72BA-BC3C-4B3C-8524-20616EDE7974}" dt="2021-06-08T17:44:59.377" v="72" actId="26606"/>
          <ac:spMkLst>
            <pc:docMk/>
            <pc:sldMk cId="379648013" sldId="425"/>
            <ac:spMk id="4" creationId="{35C4689F-E2E1-D04E-A08F-608F4BB35005}"/>
          </ac:spMkLst>
        </pc:spChg>
        <pc:spChg chg="add">
          <ac:chgData name="Shira Lotzar" userId="76fbada7e5b7c8fc" providerId="LiveId" clId="{04CE72BA-BC3C-4B3C-8524-20616EDE7974}" dt="2021-06-08T17:44:59.377" v="72" actId="26606"/>
          <ac:spMkLst>
            <pc:docMk/>
            <pc:sldMk cId="379648013" sldId="425"/>
            <ac:spMk id="10" creationId="{2C61293E-6EBE-43EF-A52C-9BEBFD7679D4}"/>
          </ac:spMkLst>
        </pc:spChg>
        <pc:spChg chg="add">
          <ac:chgData name="Shira Lotzar" userId="76fbada7e5b7c8fc" providerId="LiveId" clId="{04CE72BA-BC3C-4B3C-8524-20616EDE7974}" dt="2021-06-08T17:44:59.377" v="72" actId="26606"/>
          <ac:spMkLst>
            <pc:docMk/>
            <pc:sldMk cId="379648013" sldId="425"/>
            <ac:spMk id="12" creationId="{21540236-BFD5-4A9D-8840-4703E7F76825}"/>
          </ac:spMkLst>
        </pc:spChg>
        <pc:picChg chg="add">
          <ac:chgData name="Shira Lotzar" userId="76fbada7e5b7c8fc" providerId="LiveId" clId="{04CE72BA-BC3C-4B3C-8524-20616EDE7974}" dt="2021-06-08T17:44:59.377" v="72" actId="26606"/>
          <ac:picMkLst>
            <pc:docMk/>
            <pc:sldMk cId="379648013" sldId="425"/>
            <ac:picMk id="6" creationId="{1FD7DC93-87E7-430C-93DA-19A6C334FAE0}"/>
          </ac:picMkLst>
        </pc:picChg>
      </pc:sldChg>
      <pc:sldChg chg="addSp delSp modSp add mod setBg">
        <pc:chgData name="Shira Lotzar" userId="76fbada7e5b7c8fc" providerId="LiveId" clId="{04CE72BA-BC3C-4B3C-8524-20616EDE7974}" dt="2021-06-08T18:19:43.209" v="372" actId="14100"/>
        <pc:sldMkLst>
          <pc:docMk/>
          <pc:sldMk cId="4004507106" sldId="426"/>
        </pc:sldMkLst>
        <pc:spChg chg="del mod">
          <ac:chgData name="Shira Lotzar" userId="76fbada7e5b7c8fc" providerId="LiveId" clId="{04CE72BA-BC3C-4B3C-8524-20616EDE7974}" dt="2021-06-08T17:46:50.224" v="94" actId="478"/>
          <ac:spMkLst>
            <pc:docMk/>
            <pc:sldMk cId="4004507106" sldId="426"/>
            <ac:spMk id="2" creationId="{47E277B3-A9DC-AD46-B1F5-9DF14A64FCE9}"/>
          </ac:spMkLst>
        </pc:spChg>
        <pc:spChg chg="mod ord">
          <ac:chgData name="Shira Lotzar" userId="76fbada7e5b7c8fc" providerId="LiveId" clId="{04CE72BA-BC3C-4B3C-8524-20616EDE7974}" dt="2021-06-08T17:49:10.192" v="154" actId="1076"/>
          <ac:spMkLst>
            <pc:docMk/>
            <pc:sldMk cId="4004507106" sldId="426"/>
            <ac:spMk id="3" creationId="{2D7B1005-D3D0-4549-A4CA-3C33752C9C13}"/>
          </ac:spMkLst>
        </pc:spChg>
        <pc:spChg chg="del mod">
          <ac:chgData name="Shira Lotzar" userId="76fbada7e5b7c8fc" providerId="LiveId" clId="{04CE72BA-BC3C-4B3C-8524-20616EDE7974}" dt="2021-06-08T17:48:45.136" v="142" actId="26606"/>
          <ac:spMkLst>
            <pc:docMk/>
            <pc:sldMk cId="4004507106" sldId="426"/>
            <ac:spMk id="5" creationId="{7BDD96F7-C4DB-3543-885A-CCB0E0BB1709}"/>
          </ac:spMkLst>
        </pc:spChg>
        <pc:spChg chg="add del">
          <ac:chgData name="Shira Lotzar" userId="76fbada7e5b7c8fc" providerId="LiveId" clId="{04CE72BA-BC3C-4B3C-8524-20616EDE7974}" dt="2021-06-08T17:46:15.587" v="86" actId="26606"/>
          <ac:spMkLst>
            <pc:docMk/>
            <pc:sldMk cId="4004507106" sldId="426"/>
            <ac:spMk id="10" creationId="{2B97F24A-32CE-4C1C-A50D-3016B394DCFB}"/>
          </ac:spMkLst>
        </pc:spChg>
        <pc:spChg chg="add del">
          <ac:chgData name="Shira Lotzar" userId="76fbada7e5b7c8fc" providerId="LiveId" clId="{04CE72BA-BC3C-4B3C-8524-20616EDE7974}" dt="2021-06-08T17:46:15.587" v="86" actId="26606"/>
          <ac:spMkLst>
            <pc:docMk/>
            <pc:sldMk cId="4004507106" sldId="426"/>
            <ac:spMk id="12" creationId="{6357EC4F-235E-4222-A36F-C7878ACE37F2}"/>
          </ac:spMkLst>
        </pc:spChg>
        <pc:spChg chg="add">
          <ac:chgData name="Shira Lotzar" userId="76fbada7e5b7c8fc" providerId="LiveId" clId="{04CE72BA-BC3C-4B3C-8524-20616EDE7974}" dt="2021-06-08T17:46:15.595" v="87" actId="26606"/>
          <ac:spMkLst>
            <pc:docMk/>
            <pc:sldMk cId="4004507106" sldId="426"/>
            <ac:spMk id="14" creationId="{7B831B6F-405A-4B47-B9BB-5CA88F285844}"/>
          </ac:spMkLst>
        </pc:spChg>
        <pc:spChg chg="add">
          <ac:chgData name="Shira Lotzar" userId="76fbada7e5b7c8fc" providerId="LiveId" clId="{04CE72BA-BC3C-4B3C-8524-20616EDE7974}" dt="2021-06-08T17:46:15.595" v="87" actId="26606"/>
          <ac:spMkLst>
            <pc:docMk/>
            <pc:sldMk cId="4004507106" sldId="426"/>
            <ac:spMk id="15" creationId="{953EE71A-6488-4203-A7C4-77102FD0DCCA}"/>
          </ac:spMkLst>
        </pc:spChg>
        <pc:graphicFrameChg chg="add mod">
          <ac:chgData name="Shira Lotzar" userId="76fbada7e5b7c8fc" providerId="LiveId" clId="{04CE72BA-BC3C-4B3C-8524-20616EDE7974}" dt="2021-06-08T18:19:43.209" v="372" actId="14100"/>
          <ac:graphicFrameMkLst>
            <pc:docMk/>
            <pc:sldMk cId="4004507106" sldId="426"/>
            <ac:graphicFrameMk id="17" creationId="{44D403A1-B58F-49DD-86EE-4F61E63205BB}"/>
          </ac:graphicFrameMkLst>
        </pc:graphicFrameChg>
        <pc:picChg chg="mod ord">
          <ac:chgData name="Shira Lotzar" userId="76fbada7e5b7c8fc" providerId="LiveId" clId="{04CE72BA-BC3C-4B3C-8524-20616EDE7974}" dt="2021-06-08T18:19:40.651" v="371" actId="14100"/>
          <ac:picMkLst>
            <pc:docMk/>
            <pc:sldMk cId="4004507106" sldId="426"/>
            <ac:picMk id="4" creationId="{76531446-CFF8-6F44-8972-8206B3D5B6FA}"/>
          </ac:picMkLst>
        </pc:picChg>
      </pc:sldChg>
      <pc:sldChg chg="addSp delSp modSp add mod setBg">
        <pc:chgData name="Shira Lotzar" userId="76fbada7e5b7c8fc" providerId="LiveId" clId="{04CE72BA-BC3C-4B3C-8524-20616EDE7974}" dt="2021-06-08T18:21:10.596" v="382" actId="1076"/>
        <pc:sldMkLst>
          <pc:docMk/>
          <pc:sldMk cId="1770176781" sldId="427"/>
        </pc:sldMkLst>
        <pc:spChg chg="mod ord">
          <ac:chgData name="Shira Lotzar" userId="76fbada7e5b7c8fc" providerId="LiveId" clId="{04CE72BA-BC3C-4B3C-8524-20616EDE7974}" dt="2021-06-08T18:21:10.596" v="382" actId="1076"/>
          <ac:spMkLst>
            <pc:docMk/>
            <pc:sldMk cId="1770176781" sldId="427"/>
            <ac:spMk id="2" creationId="{C6D09DB1-41A5-4C38-B1D5-1D5A391EA586}"/>
          </ac:spMkLst>
        </pc:spChg>
        <pc:spChg chg="add del">
          <ac:chgData name="Shira Lotzar" userId="76fbada7e5b7c8fc" providerId="LiveId" clId="{04CE72BA-BC3C-4B3C-8524-20616EDE7974}" dt="2021-06-08T17:38:58.709" v="8" actId="26606"/>
          <ac:spMkLst>
            <pc:docMk/>
            <pc:sldMk cId="1770176781" sldId="427"/>
            <ac:spMk id="9" creationId="{E91DC736-0EF8-4F87-9146-EBF1D2EE4D3D}"/>
          </ac:spMkLst>
        </pc:spChg>
        <pc:spChg chg="add del">
          <ac:chgData name="Shira Lotzar" userId="76fbada7e5b7c8fc" providerId="LiveId" clId="{04CE72BA-BC3C-4B3C-8524-20616EDE7974}" dt="2021-06-08T17:38:58.709" v="8" actId="26606"/>
          <ac:spMkLst>
            <pc:docMk/>
            <pc:sldMk cId="1770176781" sldId="427"/>
            <ac:spMk id="11" creationId="{097CD68E-23E3-4007-8847-CD0944C4F7BE}"/>
          </ac:spMkLst>
        </pc:spChg>
        <pc:spChg chg="add del">
          <ac:chgData name="Shira Lotzar" userId="76fbada7e5b7c8fc" providerId="LiveId" clId="{04CE72BA-BC3C-4B3C-8524-20616EDE7974}" dt="2021-06-08T17:38:58.709" v="8" actId="26606"/>
          <ac:spMkLst>
            <pc:docMk/>
            <pc:sldMk cId="1770176781" sldId="427"/>
            <ac:spMk id="13" creationId="{AF2F604E-43BE-4DC3-B983-E071523364F8}"/>
          </ac:spMkLst>
        </pc:spChg>
        <pc:spChg chg="add del">
          <ac:chgData name="Shira Lotzar" userId="76fbada7e5b7c8fc" providerId="LiveId" clId="{04CE72BA-BC3C-4B3C-8524-20616EDE7974}" dt="2021-06-08T17:38:58.709" v="8" actId="26606"/>
          <ac:spMkLst>
            <pc:docMk/>
            <pc:sldMk cId="1770176781" sldId="427"/>
            <ac:spMk id="15" creationId="{08C9B587-E65E-4B52-B37C-ABEBB6E87928}"/>
          </ac:spMkLst>
        </pc:spChg>
        <pc:spChg chg="add">
          <ac:chgData name="Shira Lotzar" userId="76fbada7e5b7c8fc" providerId="LiveId" clId="{04CE72BA-BC3C-4B3C-8524-20616EDE7974}" dt="2021-06-08T17:38:58.717" v="9" actId="26606"/>
          <ac:spMkLst>
            <pc:docMk/>
            <pc:sldMk cId="1770176781" sldId="427"/>
            <ac:spMk id="17" creationId="{9B7AD9F6-8CE7-4299-8FC6-328F4DCD3FF9}"/>
          </ac:spMkLst>
        </pc:spChg>
        <pc:spChg chg="add">
          <ac:chgData name="Shira Lotzar" userId="76fbada7e5b7c8fc" providerId="LiveId" clId="{04CE72BA-BC3C-4B3C-8524-20616EDE7974}" dt="2021-06-08T17:38:58.717" v="9" actId="26606"/>
          <ac:spMkLst>
            <pc:docMk/>
            <pc:sldMk cId="1770176781" sldId="427"/>
            <ac:spMk id="18" creationId="{F49775AF-8896-43EE-92C6-83497D6DC56F}"/>
          </ac:spMkLst>
        </pc:spChg>
        <pc:picChg chg="add mod">
          <ac:chgData name="Shira Lotzar" userId="76fbada7e5b7c8fc" providerId="LiveId" clId="{04CE72BA-BC3C-4B3C-8524-20616EDE7974}" dt="2021-06-08T17:38:58.717" v="9" actId="26606"/>
          <ac:picMkLst>
            <pc:docMk/>
            <pc:sldMk cId="1770176781" sldId="427"/>
            <ac:picMk id="4" creationId="{97093583-EB6F-457F-A84C-51CB57EDD62B}"/>
          </ac:picMkLst>
        </pc:picChg>
        <pc:picChg chg="add mod">
          <ac:chgData name="Shira Lotzar" userId="76fbada7e5b7c8fc" providerId="LiveId" clId="{04CE72BA-BC3C-4B3C-8524-20616EDE7974}" dt="2021-06-08T17:44:43.071" v="71" actId="1076"/>
          <ac:picMkLst>
            <pc:docMk/>
            <pc:sldMk cId="1770176781" sldId="427"/>
            <ac:picMk id="5" creationId="{F99A41D9-1A2A-4286-BD68-D18EF9B77EC0}"/>
          </ac:picMkLst>
        </pc:picChg>
      </pc:sldChg>
      <pc:sldChg chg="addSp delSp modSp new del mod">
        <pc:chgData name="Shira Lotzar" userId="76fbada7e5b7c8fc" providerId="LiveId" clId="{04CE72BA-BC3C-4B3C-8524-20616EDE7974}" dt="2021-06-08T17:51:33.932" v="180" actId="680"/>
        <pc:sldMkLst>
          <pc:docMk/>
          <pc:sldMk cId="1475298838" sldId="428"/>
        </pc:sldMkLst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4" creationId="{5F38D7BE-E6AB-43DA-BBF3-DD1DF9DC967E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5" creationId="{69A10FAB-8DA5-4D4E-9137-44A4EBEFABC8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6" creationId="{2FF83E8A-345C-43E6-BC6E-5B2325787AD9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7" creationId="{A0EF1422-0C2A-4214-B892-7C7C10C72BEB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8" creationId="{858ADF5B-B30C-4DF1-A8FC-47EBBCCA319A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9" creationId="{9DD12F68-C4C9-48F0-BFB9-E8D591E4741D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10" creationId="{0D922591-346F-4B2D-A991-62FB258D13CD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11" creationId="{68983068-2521-46B7-97F9-CA85CBF5C39E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12" creationId="{0572FC8C-1287-4272-A2F7-2E302820A341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14" creationId="{D60503B5-EC36-4D7F-B5A5-8B1D3DB727F8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15" creationId="{E3040834-C01F-441A-B0EE-FD17B7F7AE13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16" creationId="{12ACB07F-FB36-48D3-BF16-BA252B5D5540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17" creationId="{5EC12D52-ED29-4177-9196-260F269F2F72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18" creationId="{80BB388C-C732-44B2-9391-77096C0B8F79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19" creationId="{7D823029-07BE-44E6-9804-1792261B4CE1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20" creationId="{CB60BB8C-94CA-4618-BD91-0C586912B1C6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21" creationId="{48D1BF78-98EA-4A74-9D4B-4D6CE4695C65}"/>
          </ac:spMkLst>
        </pc:spChg>
        <pc:spChg chg="mod">
          <ac:chgData name="Shira Lotzar" userId="76fbada7e5b7c8fc" providerId="LiveId" clId="{04CE72BA-BC3C-4B3C-8524-20616EDE7974}" dt="2021-06-08T17:51:32.892" v="177" actId="403"/>
          <ac:spMkLst>
            <pc:docMk/>
            <pc:sldMk cId="1475298838" sldId="428"/>
            <ac:spMk id="22" creationId="{27657279-C297-435E-BC4C-E78B9B1185E1}"/>
          </ac:spMkLst>
        </pc:spChg>
        <pc:grpChg chg="add del mod">
          <ac:chgData name="Shira Lotzar" userId="76fbada7e5b7c8fc" providerId="LiveId" clId="{04CE72BA-BC3C-4B3C-8524-20616EDE7974}" dt="2021-06-08T17:51:33.526" v="179"/>
          <ac:grpSpMkLst>
            <pc:docMk/>
            <pc:sldMk cId="1475298838" sldId="428"/>
            <ac:grpSpMk id="3" creationId="{B1B4A1FE-E1EC-4006-870C-AF218DE13A08}"/>
          </ac:grpSpMkLst>
        </pc:grpChg>
        <pc:grpChg chg="add del mod">
          <ac:chgData name="Shira Lotzar" userId="76fbada7e5b7c8fc" providerId="LiveId" clId="{04CE72BA-BC3C-4B3C-8524-20616EDE7974}" dt="2021-06-08T17:51:33.526" v="179"/>
          <ac:grpSpMkLst>
            <pc:docMk/>
            <pc:sldMk cId="1475298838" sldId="428"/>
            <ac:grpSpMk id="13" creationId="{CF0DCE94-7FCF-4C55-82AB-089171F91F47}"/>
          </ac:grpSpMkLst>
        </pc:gr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tactscount.com/" TargetMode="External"/><Relationship Id="rId1" Type="http://schemas.openxmlformats.org/officeDocument/2006/relationships/hyperlink" Target="mailto:Vern@contactscount.com" TargetMode="External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ntactscount.com/" TargetMode="External"/><Relationship Id="rId1" Type="http://schemas.openxmlformats.org/officeDocument/2006/relationships/hyperlink" Target="mailto:Vern@contactscount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1D481-E34F-4CEA-B7A9-5C3A923DD14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679A4A-1B62-4612-B662-509048C3C440}">
      <dgm:prSet/>
      <dgm:spPr/>
      <dgm:t>
        <a:bodyPr/>
        <a:lstStyle/>
        <a:p>
          <a:r>
            <a:rPr lang="en-US" dirty="0"/>
            <a:t>Helping You Learn How To Make Networking        An Art ....</a:t>
          </a:r>
        </a:p>
      </dgm:t>
    </dgm:pt>
    <dgm:pt modelId="{157A0100-7D94-4C72-99C7-3773EFE74E2D}" type="parTrans" cxnId="{8C89B48B-50FF-415B-8D53-1480614EF19F}">
      <dgm:prSet/>
      <dgm:spPr/>
      <dgm:t>
        <a:bodyPr/>
        <a:lstStyle/>
        <a:p>
          <a:endParaRPr lang="en-US"/>
        </a:p>
      </dgm:t>
    </dgm:pt>
    <dgm:pt modelId="{7ECD4769-1D35-4E0B-9F82-90C80B0CA73B}" type="sibTrans" cxnId="{8C89B48B-50FF-415B-8D53-1480614EF19F}">
      <dgm:prSet/>
      <dgm:spPr/>
      <dgm:t>
        <a:bodyPr/>
        <a:lstStyle/>
        <a:p>
          <a:endParaRPr lang="en-US"/>
        </a:p>
      </dgm:t>
    </dgm:pt>
    <dgm:pt modelId="{DC052DE5-97C4-4571-BF8A-772CA91EA84E}">
      <dgm:prSet/>
      <dgm:spPr/>
      <dgm:t>
        <a:bodyPr/>
        <a:lstStyle/>
        <a:p>
          <a:r>
            <a:rPr lang="en-US"/>
            <a:t>Not An Accident</a:t>
          </a:r>
        </a:p>
      </dgm:t>
    </dgm:pt>
    <dgm:pt modelId="{6352A73F-CE84-4701-8A63-A7E705F74867}" type="parTrans" cxnId="{911A13AA-8CC9-4943-9BBB-958F429C5057}">
      <dgm:prSet/>
      <dgm:spPr/>
      <dgm:t>
        <a:bodyPr/>
        <a:lstStyle/>
        <a:p>
          <a:endParaRPr lang="en-US"/>
        </a:p>
      </dgm:t>
    </dgm:pt>
    <dgm:pt modelId="{9C002F39-338A-4EC5-A9BA-61E2A993D926}" type="sibTrans" cxnId="{911A13AA-8CC9-4943-9BBB-958F429C5057}">
      <dgm:prSet/>
      <dgm:spPr/>
      <dgm:t>
        <a:bodyPr/>
        <a:lstStyle/>
        <a:p>
          <a:endParaRPr lang="en-US"/>
        </a:p>
      </dgm:t>
    </dgm:pt>
    <dgm:pt modelId="{9738564D-CDA6-440C-9530-79CB08A0C902}" type="pres">
      <dgm:prSet presAssocID="{0651D481-E34F-4CEA-B7A9-5C3A923DD14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4F473F4-9A3B-44AA-887A-80D21A11FCCB}" type="pres">
      <dgm:prSet presAssocID="{FF679A4A-1B62-4612-B662-509048C3C440}" presName="hierRoot1" presStyleCnt="0"/>
      <dgm:spPr/>
    </dgm:pt>
    <dgm:pt modelId="{595593DF-A4CE-47D7-B638-9AD6B4464460}" type="pres">
      <dgm:prSet presAssocID="{FF679A4A-1B62-4612-B662-509048C3C440}" presName="composite" presStyleCnt="0"/>
      <dgm:spPr/>
    </dgm:pt>
    <dgm:pt modelId="{347EA81A-0364-402D-808A-210D5986A1A1}" type="pres">
      <dgm:prSet presAssocID="{FF679A4A-1B62-4612-B662-509048C3C440}" presName="background" presStyleLbl="node0" presStyleIdx="0" presStyleCnt="2"/>
      <dgm:spPr/>
    </dgm:pt>
    <dgm:pt modelId="{0B626082-4544-405F-A690-53E6992857EF}" type="pres">
      <dgm:prSet presAssocID="{FF679A4A-1B62-4612-B662-509048C3C440}" presName="text" presStyleLbl="fgAcc0" presStyleIdx="0" presStyleCnt="2">
        <dgm:presLayoutVars>
          <dgm:chPref val="3"/>
        </dgm:presLayoutVars>
      </dgm:prSet>
      <dgm:spPr/>
    </dgm:pt>
    <dgm:pt modelId="{455A7759-4A84-4831-9D18-7384B7305E1C}" type="pres">
      <dgm:prSet presAssocID="{FF679A4A-1B62-4612-B662-509048C3C440}" presName="hierChild2" presStyleCnt="0"/>
      <dgm:spPr/>
    </dgm:pt>
    <dgm:pt modelId="{93D654F5-4D18-4227-B1CA-2845D08F5A86}" type="pres">
      <dgm:prSet presAssocID="{DC052DE5-97C4-4571-BF8A-772CA91EA84E}" presName="hierRoot1" presStyleCnt="0"/>
      <dgm:spPr/>
    </dgm:pt>
    <dgm:pt modelId="{200B3CD3-8937-4226-AD2D-ADC246E3C89D}" type="pres">
      <dgm:prSet presAssocID="{DC052DE5-97C4-4571-BF8A-772CA91EA84E}" presName="composite" presStyleCnt="0"/>
      <dgm:spPr/>
    </dgm:pt>
    <dgm:pt modelId="{500D5CE3-CA50-46F1-949B-E8218EEBA14C}" type="pres">
      <dgm:prSet presAssocID="{DC052DE5-97C4-4571-BF8A-772CA91EA84E}" presName="background" presStyleLbl="node0" presStyleIdx="1" presStyleCnt="2"/>
      <dgm:spPr/>
    </dgm:pt>
    <dgm:pt modelId="{1B62FD82-54A5-4563-B05C-769132774C46}" type="pres">
      <dgm:prSet presAssocID="{DC052DE5-97C4-4571-BF8A-772CA91EA84E}" presName="text" presStyleLbl="fgAcc0" presStyleIdx="1" presStyleCnt="2">
        <dgm:presLayoutVars>
          <dgm:chPref val="3"/>
        </dgm:presLayoutVars>
      </dgm:prSet>
      <dgm:spPr/>
    </dgm:pt>
    <dgm:pt modelId="{1B1A69D3-D407-4B41-8AE4-574049ADAE4E}" type="pres">
      <dgm:prSet presAssocID="{DC052DE5-97C4-4571-BF8A-772CA91EA84E}" presName="hierChild2" presStyleCnt="0"/>
      <dgm:spPr/>
    </dgm:pt>
  </dgm:ptLst>
  <dgm:cxnLst>
    <dgm:cxn modelId="{32CC1901-C50B-41ED-89F2-939330BA9963}" type="presOf" srcId="{FF679A4A-1B62-4612-B662-509048C3C440}" destId="{0B626082-4544-405F-A690-53E6992857EF}" srcOrd="0" destOrd="0" presId="urn:microsoft.com/office/officeart/2005/8/layout/hierarchy1"/>
    <dgm:cxn modelId="{7836B92E-4072-4E1E-B90C-4E6036851F48}" type="presOf" srcId="{0651D481-E34F-4CEA-B7A9-5C3A923DD144}" destId="{9738564D-CDA6-440C-9530-79CB08A0C902}" srcOrd="0" destOrd="0" presId="urn:microsoft.com/office/officeart/2005/8/layout/hierarchy1"/>
    <dgm:cxn modelId="{2B337A39-6DDB-4992-9E42-FD3C2BA1C453}" type="presOf" srcId="{DC052DE5-97C4-4571-BF8A-772CA91EA84E}" destId="{1B62FD82-54A5-4563-B05C-769132774C46}" srcOrd="0" destOrd="0" presId="urn:microsoft.com/office/officeart/2005/8/layout/hierarchy1"/>
    <dgm:cxn modelId="{8C89B48B-50FF-415B-8D53-1480614EF19F}" srcId="{0651D481-E34F-4CEA-B7A9-5C3A923DD144}" destId="{FF679A4A-1B62-4612-B662-509048C3C440}" srcOrd="0" destOrd="0" parTransId="{157A0100-7D94-4C72-99C7-3773EFE74E2D}" sibTransId="{7ECD4769-1D35-4E0B-9F82-90C80B0CA73B}"/>
    <dgm:cxn modelId="{911A13AA-8CC9-4943-9BBB-958F429C5057}" srcId="{0651D481-E34F-4CEA-B7A9-5C3A923DD144}" destId="{DC052DE5-97C4-4571-BF8A-772CA91EA84E}" srcOrd="1" destOrd="0" parTransId="{6352A73F-CE84-4701-8A63-A7E705F74867}" sibTransId="{9C002F39-338A-4EC5-A9BA-61E2A993D926}"/>
    <dgm:cxn modelId="{8D42AC56-6488-439B-8180-E68105EF7E00}" type="presParOf" srcId="{9738564D-CDA6-440C-9530-79CB08A0C902}" destId="{E4F473F4-9A3B-44AA-887A-80D21A11FCCB}" srcOrd="0" destOrd="0" presId="urn:microsoft.com/office/officeart/2005/8/layout/hierarchy1"/>
    <dgm:cxn modelId="{646DE632-FF9F-4C1B-B561-D84B79CC2E2B}" type="presParOf" srcId="{E4F473F4-9A3B-44AA-887A-80D21A11FCCB}" destId="{595593DF-A4CE-47D7-B638-9AD6B4464460}" srcOrd="0" destOrd="0" presId="urn:microsoft.com/office/officeart/2005/8/layout/hierarchy1"/>
    <dgm:cxn modelId="{BFE41226-7E74-450F-9463-A6E2BD687FDC}" type="presParOf" srcId="{595593DF-A4CE-47D7-B638-9AD6B4464460}" destId="{347EA81A-0364-402D-808A-210D5986A1A1}" srcOrd="0" destOrd="0" presId="urn:microsoft.com/office/officeart/2005/8/layout/hierarchy1"/>
    <dgm:cxn modelId="{36DCFCF3-70B3-47B5-8FFC-65EC155F34EF}" type="presParOf" srcId="{595593DF-A4CE-47D7-B638-9AD6B4464460}" destId="{0B626082-4544-405F-A690-53E6992857EF}" srcOrd="1" destOrd="0" presId="urn:microsoft.com/office/officeart/2005/8/layout/hierarchy1"/>
    <dgm:cxn modelId="{4DF3E17D-1F0E-49F7-8629-11ECE1B73E7F}" type="presParOf" srcId="{E4F473F4-9A3B-44AA-887A-80D21A11FCCB}" destId="{455A7759-4A84-4831-9D18-7384B7305E1C}" srcOrd="1" destOrd="0" presId="urn:microsoft.com/office/officeart/2005/8/layout/hierarchy1"/>
    <dgm:cxn modelId="{3A3AAB5F-A67C-4E07-BF86-09563F53CCC3}" type="presParOf" srcId="{9738564D-CDA6-440C-9530-79CB08A0C902}" destId="{93D654F5-4D18-4227-B1CA-2845D08F5A86}" srcOrd="1" destOrd="0" presId="urn:microsoft.com/office/officeart/2005/8/layout/hierarchy1"/>
    <dgm:cxn modelId="{B723DD10-8FDA-405F-B750-B994BB2B2BED}" type="presParOf" srcId="{93D654F5-4D18-4227-B1CA-2845D08F5A86}" destId="{200B3CD3-8937-4226-AD2D-ADC246E3C89D}" srcOrd="0" destOrd="0" presId="urn:microsoft.com/office/officeart/2005/8/layout/hierarchy1"/>
    <dgm:cxn modelId="{536B1168-BD30-45FE-B652-D8C99F1273F4}" type="presParOf" srcId="{200B3CD3-8937-4226-AD2D-ADC246E3C89D}" destId="{500D5CE3-CA50-46F1-949B-E8218EEBA14C}" srcOrd="0" destOrd="0" presId="urn:microsoft.com/office/officeart/2005/8/layout/hierarchy1"/>
    <dgm:cxn modelId="{8ACA3560-3712-4473-A508-93593EF095B3}" type="presParOf" srcId="{200B3CD3-8937-4226-AD2D-ADC246E3C89D}" destId="{1B62FD82-54A5-4563-B05C-769132774C46}" srcOrd="1" destOrd="0" presId="urn:microsoft.com/office/officeart/2005/8/layout/hierarchy1"/>
    <dgm:cxn modelId="{A3BAEE3D-5C45-4F16-8425-6D1DE96F7B07}" type="presParOf" srcId="{93D654F5-4D18-4227-B1CA-2845D08F5A86}" destId="{1B1A69D3-D407-4B41-8AE4-574049ADAE4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BA843F-E85F-43E0-8383-6F6E35ADBC3C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C19E14D-7CFF-4CB2-9AB7-FF041AD54BB3}">
      <dgm:prSet custT="1"/>
      <dgm:spPr/>
      <dgm:t>
        <a:bodyPr/>
        <a:lstStyle/>
        <a:p>
          <a:r>
            <a:rPr lang="en-US" sz="1400" b="1" i="0" dirty="0"/>
            <a:t>Transform Your Elevator Pitch Into a Teaching Story</a:t>
          </a:r>
          <a:endParaRPr lang="en-US" sz="1400" i="0" dirty="0"/>
        </a:p>
      </dgm:t>
    </dgm:pt>
    <dgm:pt modelId="{170223D7-BD9F-4F8E-876E-5D806076E3ED}" type="parTrans" cxnId="{9ADD93E3-4D12-4236-ADF5-844ECD581F77}">
      <dgm:prSet/>
      <dgm:spPr/>
      <dgm:t>
        <a:bodyPr/>
        <a:lstStyle/>
        <a:p>
          <a:endParaRPr lang="en-US" sz="2400"/>
        </a:p>
      </dgm:t>
    </dgm:pt>
    <dgm:pt modelId="{9ACA901B-1E8F-46F0-AD71-96EA6B57BE87}" type="sibTrans" cxnId="{9ADD93E3-4D12-4236-ADF5-844ECD581F77}">
      <dgm:prSet/>
      <dgm:spPr/>
      <dgm:t>
        <a:bodyPr/>
        <a:lstStyle/>
        <a:p>
          <a:endParaRPr lang="en-US" sz="2400"/>
        </a:p>
      </dgm:t>
    </dgm:pt>
    <dgm:pt modelId="{6DF6EBB5-7D5A-4F62-9484-351FEC0D24BB}">
      <dgm:prSet custT="1"/>
      <dgm:spPr/>
      <dgm:t>
        <a:bodyPr/>
        <a:lstStyle/>
        <a:p>
          <a:r>
            <a:rPr lang="en-US" sz="1400" dirty="0"/>
            <a:t>Want to know how good your networking skills are?</a:t>
          </a:r>
        </a:p>
      </dgm:t>
    </dgm:pt>
    <dgm:pt modelId="{3A96A3F8-B212-406E-B6CF-652E09129EBD}" type="parTrans" cxnId="{A2074E94-4B1E-43DA-9BEF-A0DBCCC3E1B8}">
      <dgm:prSet/>
      <dgm:spPr/>
      <dgm:t>
        <a:bodyPr/>
        <a:lstStyle/>
        <a:p>
          <a:endParaRPr lang="en-US" sz="2400"/>
        </a:p>
      </dgm:t>
    </dgm:pt>
    <dgm:pt modelId="{0E569A65-3CE5-4C49-BCB7-6627A0771D1E}" type="sibTrans" cxnId="{A2074E94-4B1E-43DA-9BEF-A0DBCCC3E1B8}">
      <dgm:prSet/>
      <dgm:spPr/>
      <dgm:t>
        <a:bodyPr/>
        <a:lstStyle/>
        <a:p>
          <a:endParaRPr lang="en-US" sz="2400"/>
        </a:p>
      </dgm:t>
    </dgm:pt>
    <dgm:pt modelId="{B1447916-B1AA-40C9-83B2-2F9DB110C68D}">
      <dgm:prSet custT="1"/>
      <dgm:spPr/>
      <dgm:t>
        <a:bodyPr/>
        <a:lstStyle/>
        <a:p>
          <a:r>
            <a:rPr lang="en-US" sz="1400"/>
            <a:t>Networking Competency Assessment (NCA)</a:t>
          </a:r>
        </a:p>
      </dgm:t>
    </dgm:pt>
    <dgm:pt modelId="{0428FBB9-1D51-4195-8187-7233A300EBEF}" type="parTrans" cxnId="{391F696F-9084-479C-8F4F-0BA52E36FAAA}">
      <dgm:prSet/>
      <dgm:spPr/>
      <dgm:t>
        <a:bodyPr/>
        <a:lstStyle/>
        <a:p>
          <a:endParaRPr lang="en-US" sz="2400"/>
        </a:p>
      </dgm:t>
    </dgm:pt>
    <dgm:pt modelId="{BE8758E9-121D-4DA5-BFF0-F1A8F62FB0AE}" type="sibTrans" cxnId="{391F696F-9084-479C-8F4F-0BA52E36FAAA}">
      <dgm:prSet/>
      <dgm:spPr/>
      <dgm:t>
        <a:bodyPr/>
        <a:lstStyle/>
        <a:p>
          <a:endParaRPr lang="en-US" sz="2400"/>
        </a:p>
      </dgm:t>
    </dgm:pt>
    <dgm:pt modelId="{4CA5AD72-DF15-4FFA-9714-A35AF140A644}">
      <dgm:prSet custT="1"/>
      <dgm:spPr/>
      <dgm:t>
        <a:bodyPr/>
        <a:lstStyle/>
        <a:p>
          <a:r>
            <a:rPr lang="en-US" sz="1400"/>
            <a:t>Online, 40 questions, takes about 20 minutes</a:t>
          </a:r>
        </a:p>
      </dgm:t>
    </dgm:pt>
    <dgm:pt modelId="{353256F5-FB43-41D0-9E1E-B117785EBEA6}" type="parTrans" cxnId="{245E7BAB-4980-4DD3-8F90-3E4EA945FDB3}">
      <dgm:prSet/>
      <dgm:spPr/>
      <dgm:t>
        <a:bodyPr/>
        <a:lstStyle/>
        <a:p>
          <a:endParaRPr lang="en-US" sz="2400"/>
        </a:p>
      </dgm:t>
    </dgm:pt>
    <dgm:pt modelId="{508E2967-F65C-4A75-A7D7-4CCA9295657E}" type="sibTrans" cxnId="{245E7BAB-4980-4DD3-8F90-3E4EA945FDB3}">
      <dgm:prSet/>
      <dgm:spPr/>
      <dgm:t>
        <a:bodyPr/>
        <a:lstStyle/>
        <a:p>
          <a:endParaRPr lang="en-US" sz="2400"/>
        </a:p>
      </dgm:t>
    </dgm:pt>
    <dgm:pt modelId="{F034E8F8-478C-4581-8B02-09BA63B353EB}">
      <dgm:prSet custT="1"/>
      <dgm:spPr/>
      <dgm:t>
        <a:bodyPr/>
        <a:lstStyle/>
        <a:p>
          <a:r>
            <a:rPr lang="en-US" sz="1400"/>
            <a:t>Score and debrief of each of the 8 competencies</a:t>
          </a:r>
        </a:p>
      </dgm:t>
    </dgm:pt>
    <dgm:pt modelId="{990E2CA2-BC4D-40DE-BC4C-872484F457B3}" type="parTrans" cxnId="{D4F43D0E-8507-453A-9208-978EDB1B2EE4}">
      <dgm:prSet/>
      <dgm:spPr/>
      <dgm:t>
        <a:bodyPr/>
        <a:lstStyle/>
        <a:p>
          <a:endParaRPr lang="en-US" sz="2400"/>
        </a:p>
      </dgm:t>
    </dgm:pt>
    <dgm:pt modelId="{8C4A5957-6998-46E9-9C76-63DE339F5B18}" type="sibTrans" cxnId="{D4F43D0E-8507-453A-9208-978EDB1B2EE4}">
      <dgm:prSet/>
      <dgm:spPr/>
      <dgm:t>
        <a:bodyPr/>
        <a:lstStyle/>
        <a:p>
          <a:endParaRPr lang="en-US" sz="2400"/>
        </a:p>
      </dgm:t>
    </dgm:pt>
    <dgm:pt modelId="{264BA009-FE32-4D8E-932E-37C0DB6D4E94}">
      <dgm:prSet custT="1"/>
      <dgm:spPr/>
      <dgm:t>
        <a:bodyPr/>
        <a:lstStyle/>
        <a:p>
          <a:r>
            <a:rPr lang="en-US" sz="1400"/>
            <a:t>Cost $40</a:t>
          </a:r>
        </a:p>
      </dgm:t>
    </dgm:pt>
    <dgm:pt modelId="{780D37DD-979C-46CF-B40E-3948CE15CEC0}" type="parTrans" cxnId="{B1A2EC47-2225-4F95-BAE0-676694A43B5E}">
      <dgm:prSet/>
      <dgm:spPr/>
      <dgm:t>
        <a:bodyPr/>
        <a:lstStyle/>
        <a:p>
          <a:endParaRPr lang="en-US" sz="2400"/>
        </a:p>
      </dgm:t>
    </dgm:pt>
    <dgm:pt modelId="{E078CFDB-4115-4060-9AFA-E168F46D298C}" type="sibTrans" cxnId="{B1A2EC47-2225-4F95-BAE0-676694A43B5E}">
      <dgm:prSet/>
      <dgm:spPr/>
      <dgm:t>
        <a:bodyPr/>
        <a:lstStyle/>
        <a:p>
          <a:endParaRPr lang="en-US" sz="2400"/>
        </a:p>
      </dgm:t>
    </dgm:pt>
    <dgm:pt modelId="{A4CFA09B-5933-4296-A50E-153C56CDA8C2}">
      <dgm:prSet custT="1"/>
      <dgm:spPr/>
      <dgm:t>
        <a:bodyPr/>
        <a:lstStyle/>
        <a:p>
          <a:r>
            <a:rPr lang="en-US" sz="1400"/>
            <a:t>Will provide a free, no-obligation 30-minute call to review your results.  </a:t>
          </a:r>
        </a:p>
      </dgm:t>
    </dgm:pt>
    <dgm:pt modelId="{61399327-7E1F-4533-8D87-9F6F1776067C}" type="parTrans" cxnId="{9188AC2D-B728-4E7C-B1FF-C58F55653C21}">
      <dgm:prSet/>
      <dgm:spPr/>
      <dgm:t>
        <a:bodyPr/>
        <a:lstStyle/>
        <a:p>
          <a:endParaRPr lang="en-US" sz="2400"/>
        </a:p>
      </dgm:t>
    </dgm:pt>
    <dgm:pt modelId="{DC8777EF-AB79-4416-A4DE-29F453404D0A}" type="sibTrans" cxnId="{9188AC2D-B728-4E7C-B1FF-C58F55653C21}">
      <dgm:prSet/>
      <dgm:spPr/>
      <dgm:t>
        <a:bodyPr/>
        <a:lstStyle/>
        <a:p>
          <a:endParaRPr lang="en-US" sz="2400"/>
        </a:p>
      </dgm:t>
    </dgm:pt>
    <dgm:pt modelId="{FE9F4AFA-7D63-4EC4-855A-13AD5B552746}">
      <dgm:prSet custT="1"/>
      <dgm:spPr/>
      <dgm:t>
        <a:bodyPr/>
        <a:lstStyle/>
        <a:p>
          <a:r>
            <a:rPr lang="en-US" sz="1400" dirty="0"/>
            <a:t>Contact Vern with your stories, interest in the NCA or questions at  </a:t>
          </a:r>
          <a:r>
            <a:rPr lang="en-US" sz="1400" u="sng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Vern@contactscount.com</a:t>
          </a:r>
          <a:r>
            <a:rPr lang="en-US" sz="1400" dirty="0">
              <a:solidFill>
                <a:schemeClr val="bg1"/>
              </a:solidFill>
            </a:rPr>
            <a:t> </a:t>
          </a:r>
        </a:p>
      </dgm:t>
    </dgm:pt>
    <dgm:pt modelId="{1803F931-FEFB-4EEF-966D-2C6C96EA6505}" type="parTrans" cxnId="{C709CD82-BA0F-46EC-9E32-684D1BDE35B9}">
      <dgm:prSet/>
      <dgm:spPr/>
      <dgm:t>
        <a:bodyPr/>
        <a:lstStyle/>
        <a:p>
          <a:endParaRPr lang="en-US" sz="2400"/>
        </a:p>
      </dgm:t>
    </dgm:pt>
    <dgm:pt modelId="{ED1A4E43-DD91-4575-867B-818CAEAA1647}" type="sibTrans" cxnId="{C709CD82-BA0F-46EC-9E32-684D1BDE35B9}">
      <dgm:prSet/>
      <dgm:spPr/>
      <dgm:t>
        <a:bodyPr/>
        <a:lstStyle/>
        <a:p>
          <a:endParaRPr lang="en-US" sz="2400"/>
        </a:p>
      </dgm:t>
    </dgm:pt>
    <dgm:pt modelId="{E2F5042F-443F-4E67-99D6-0A9D0B415F59}">
      <dgm:prSet custT="1"/>
      <dgm:spPr/>
      <dgm:t>
        <a:bodyPr/>
        <a:lstStyle/>
        <a:p>
          <a:r>
            <a:rPr lang="en-US" sz="1400" dirty="0"/>
            <a:t>For more information on networking:</a:t>
          </a:r>
        </a:p>
        <a:p>
          <a:r>
            <a:rPr lang="en-US" sz="1400" u="sng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www.contactscount.com</a:t>
          </a:r>
          <a:endParaRPr lang="en-US" sz="1400" dirty="0">
            <a:solidFill>
              <a:schemeClr val="bg1"/>
            </a:solidFill>
          </a:endParaRPr>
        </a:p>
      </dgm:t>
    </dgm:pt>
    <dgm:pt modelId="{8B718B1D-0B4C-4173-9562-C36432B1E40C}" type="parTrans" cxnId="{F164C6B9-2F45-47C4-BF69-EB5453398183}">
      <dgm:prSet/>
      <dgm:spPr/>
      <dgm:t>
        <a:bodyPr/>
        <a:lstStyle/>
        <a:p>
          <a:endParaRPr lang="en-US" sz="2400"/>
        </a:p>
      </dgm:t>
    </dgm:pt>
    <dgm:pt modelId="{8CCA213C-C0F2-4B80-8939-666A952AFEB1}" type="sibTrans" cxnId="{F164C6B9-2F45-47C4-BF69-EB5453398183}">
      <dgm:prSet/>
      <dgm:spPr/>
      <dgm:t>
        <a:bodyPr/>
        <a:lstStyle/>
        <a:p>
          <a:endParaRPr lang="en-US" sz="2400"/>
        </a:p>
      </dgm:t>
    </dgm:pt>
    <dgm:pt modelId="{03C4BE04-5DE6-47DB-ABD1-5536B5988464}" type="pres">
      <dgm:prSet presAssocID="{C3BA843F-E85F-43E0-8383-6F6E35ADBC3C}" presName="diagram" presStyleCnt="0">
        <dgm:presLayoutVars>
          <dgm:dir/>
          <dgm:resizeHandles val="exact"/>
        </dgm:presLayoutVars>
      </dgm:prSet>
      <dgm:spPr/>
    </dgm:pt>
    <dgm:pt modelId="{B7BE2CF1-3794-49E5-AF06-77CC10B090D7}" type="pres">
      <dgm:prSet presAssocID="{FC19E14D-7CFF-4CB2-9AB7-FF041AD54BB3}" presName="node" presStyleLbl="node1" presStyleIdx="0" presStyleCnt="9">
        <dgm:presLayoutVars>
          <dgm:bulletEnabled val="1"/>
        </dgm:presLayoutVars>
      </dgm:prSet>
      <dgm:spPr/>
    </dgm:pt>
    <dgm:pt modelId="{0808CF7E-1DB5-428C-8B5E-441DD114F40E}" type="pres">
      <dgm:prSet presAssocID="{9ACA901B-1E8F-46F0-AD71-96EA6B57BE87}" presName="sibTrans" presStyleCnt="0"/>
      <dgm:spPr/>
    </dgm:pt>
    <dgm:pt modelId="{8C0D6F10-925D-487D-AE82-9D2703626832}" type="pres">
      <dgm:prSet presAssocID="{6DF6EBB5-7D5A-4F62-9484-351FEC0D24BB}" presName="node" presStyleLbl="node1" presStyleIdx="1" presStyleCnt="9">
        <dgm:presLayoutVars>
          <dgm:bulletEnabled val="1"/>
        </dgm:presLayoutVars>
      </dgm:prSet>
      <dgm:spPr/>
    </dgm:pt>
    <dgm:pt modelId="{371C339D-DFBF-4A47-AB11-B02603244622}" type="pres">
      <dgm:prSet presAssocID="{0E569A65-3CE5-4C49-BCB7-6627A0771D1E}" presName="sibTrans" presStyleCnt="0"/>
      <dgm:spPr/>
    </dgm:pt>
    <dgm:pt modelId="{E04AACD7-3F8D-495D-BBBD-46A3FDEA98AB}" type="pres">
      <dgm:prSet presAssocID="{B1447916-B1AA-40C9-83B2-2F9DB110C68D}" presName="node" presStyleLbl="node1" presStyleIdx="2" presStyleCnt="9">
        <dgm:presLayoutVars>
          <dgm:bulletEnabled val="1"/>
        </dgm:presLayoutVars>
      </dgm:prSet>
      <dgm:spPr/>
    </dgm:pt>
    <dgm:pt modelId="{DB327E2D-A2FC-4304-8DA9-AA58A20821C6}" type="pres">
      <dgm:prSet presAssocID="{BE8758E9-121D-4DA5-BFF0-F1A8F62FB0AE}" presName="sibTrans" presStyleCnt="0"/>
      <dgm:spPr/>
    </dgm:pt>
    <dgm:pt modelId="{9A940D55-73D9-4544-BBDE-7C0C5C1FCABD}" type="pres">
      <dgm:prSet presAssocID="{4CA5AD72-DF15-4FFA-9714-A35AF140A644}" presName="node" presStyleLbl="node1" presStyleIdx="3" presStyleCnt="9" custLinFactNeighborX="675" custLinFactNeighborY="1554">
        <dgm:presLayoutVars>
          <dgm:bulletEnabled val="1"/>
        </dgm:presLayoutVars>
      </dgm:prSet>
      <dgm:spPr/>
    </dgm:pt>
    <dgm:pt modelId="{C13AF63C-0ACC-4BA1-AF2A-A690F7B9AD1B}" type="pres">
      <dgm:prSet presAssocID="{508E2967-F65C-4A75-A7D7-4CCA9295657E}" presName="sibTrans" presStyleCnt="0"/>
      <dgm:spPr/>
    </dgm:pt>
    <dgm:pt modelId="{24A41A5E-1D73-4EDA-98F2-526E7257354D}" type="pres">
      <dgm:prSet presAssocID="{F034E8F8-478C-4581-8B02-09BA63B353EB}" presName="node" presStyleLbl="node1" presStyleIdx="4" presStyleCnt="9">
        <dgm:presLayoutVars>
          <dgm:bulletEnabled val="1"/>
        </dgm:presLayoutVars>
      </dgm:prSet>
      <dgm:spPr/>
    </dgm:pt>
    <dgm:pt modelId="{7B91EA64-7326-4F92-BC94-B8A249005838}" type="pres">
      <dgm:prSet presAssocID="{8C4A5957-6998-46E9-9C76-63DE339F5B18}" presName="sibTrans" presStyleCnt="0"/>
      <dgm:spPr/>
    </dgm:pt>
    <dgm:pt modelId="{C03E2134-6E3F-4668-8EC1-B41EB2EB5529}" type="pres">
      <dgm:prSet presAssocID="{264BA009-FE32-4D8E-932E-37C0DB6D4E94}" presName="node" presStyleLbl="node1" presStyleIdx="5" presStyleCnt="9">
        <dgm:presLayoutVars>
          <dgm:bulletEnabled val="1"/>
        </dgm:presLayoutVars>
      </dgm:prSet>
      <dgm:spPr/>
    </dgm:pt>
    <dgm:pt modelId="{0F276A45-9E42-46E8-A7CF-714732B3A94B}" type="pres">
      <dgm:prSet presAssocID="{E078CFDB-4115-4060-9AFA-E168F46D298C}" presName="sibTrans" presStyleCnt="0"/>
      <dgm:spPr/>
    </dgm:pt>
    <dgm:pt modelId="{99CF867C-721C-4F0D-9DEE-200EB6AEE830}" type="pres">
      <dgm:prSet presAssocID="{A4CFA09B-5933-4296-A50E-153C56CDA8C2}" presName="node" presStyleLbl="node1" presStyleIdx="6" presStyleCnt="9">
        <dgm:presLayoutVars>
          <dgm:bulletEnabled val="1"/>
        </dgm:presLayoutVars>
      </dgm:prSet>
      <dgm:spPr/>
    </dgm:pt>
    <dgm:pt modelId="{4E8639A1-387C-4EB1-A532-52A93755E782}" type="pres">
      <dgm:prSet presAssocID="{DC8777EF-AB79-4416-A4DE-29F453404D0A}" presName="sibTrans" presStyleCnt="0"/>
      <dgm:spPr/>
    </dgm:pt>
    <dgm:pt modelId="{F1EE6D4F-6CF3-4A2F-BF99-F01C4E4CFBBB}" type="pres">
      <dgm:prSet presAssocID="{FE9F4AFA-7D63-4EC4-855A-13AD5B552746}" presName="node" presStyleLbl="node1" presStyleIdx="7" presStyleCnt="9">
        <dgm:presLayoutVars>
          <dgm:bulletEnabled val="1"/>
        </dgm:presLayoutVars>
      </dgm:prSet>
      <dgm:spPr/>
    </dgm:pt>
    <dgm:pt modelId="{A996D760-5571-4D6D-9E30-076ED13BE24C}" type="pres">
      <dgm:prSet presAssocID="{ED1A4E43-DD91-4575-867B-818CAEAA1647}" presName="sibTrans" presStyleCnt="0"/>
      <dgm:spPr/>
    </dgm:pt>
    <dgm:pt modelId="{517EF85F-C895-4E56-BBFE-DE2435F0ABC1}" type="pres">
      <dgm:prSet presAssocID="{E2F5042F-443F-4E67-99D6-0A9D0B415F59}" presName="node" presStyleLbl="node1" presStyleIdx="8" presStyleCnt="9">
        <dgm:presLayoutVars>
          <dgm:bulletEnabled val="1"/>
        </dgm:presLayoutVars>
      </dgm:prSet>
      <dgm:spPr/>
    </dgm:pt>
  </dgm:ptLst>
  <dgm:cxnLst>
    <dgm:cxn modelId="{1B491500-189F-4C5A-8A83-8AE53FE62D9F}" type="presOf" srcId="{4CA5AD72-DF15-4FFA-9714-A35AF140A644}" destId="{9A940D55-73D9-4544-BBDE-7C0C5C1FCABD}" srcOrd="0" destOrd="0" presId="urn:microsoft.com/office/officeart/2005/8/layout/default"/>
    <dgm:cxn modelId="{30198305-D964-452B-9FF6-E0F3A238C142}" type="presOf" srcId="{FC19E14D-7CFF-4CB2-9AB7-FF041AD54BB3}" destId="{B7BE2CF1-3794-49E5-AF06-77CC10B090D7}" srcOrd="0" destOrd="0" presId="urn:microsoft.com/office/officeart/2005/8/layout/default"/>
    <dgm:cxn modelId="{D4F43D0E-8507-453A-9208-978EDB1B2EE4}" srcId="{C3BA843F-E85F-43E0-8383-6F6E35ADBC3C}" destId="{F034E8F8-478C-4581-8B02-09BA63B353EB}" srcOrd="4" destOrd="0" parTransId="{990E2CA2-BC4D-40DE-BC4C-872484F457B3}" sibTransId="{8C4A5957-6998-46E9-9C76-63DE339F5B18}"/>
    <dgm:cxn modelId="{9188AC2D-B728-4E7C-B1FF-C58F55653C21}" srcId="{C3BA843F-E85F-43E0-8383-6F6E35ADBC3C}" destId="{A4CFA09B-5933-4296-A50E-153C56CDA8C2}" srcOrd="6" destOrd="0" parTransId="{61399327-7E1F-4533-8D87-9F6F1776067C}" sibTransId="{DC8777EF-AB79-4416-A4DE-29F453404D0A}"/>
    <dgm:cxn modelId="{B6BAC561-A59D-44B0-A84C-29AF5BF3C6E5}" type="presOf" srcId="{A4CFA09B-5933-4296-A50E-153C56CDA8C2}" destId="{99CF867C-721C-4F0D-9DEE-200EB6AEE830}" srcOrd="0" destOrd="0" presId="urn:microsoft.com/office/officeart/2005/8/layout/default"/>
    <dgm:cxn modelId="{87CBBD42-27E9-4740-B46F-9A0BB0F71D88}" type="presOf" srcId="{E2F5042F-443F-4E67-99D6-0A9D0B415F59}" destId="{517EF85F-C895-4E56-BBFE-DE2435F0ABC1}" srcOrd="0" destOrd="0" presId="urn:microsoft.com/office/officeart/2005/8/layout/default"/>
    <dgm:cxn modelId="{B1A2EC47-2225-4F95-BAE0-676694A43B5E}" srcId="{C3BA843F-E85F-43E0-8383-6F6E35ADBC3C}" destId="{264BA009-FE32-4D8E-932E-37C0DB6D4E94}" srcOrd="5" destOrd="0" parTransId="{780D37DD-979C-46CF-B40E-3948CE15CEC0}" sibTransId="{E078CFDB-4115-4060-9AFA-E168F46D298C}"/>
    <dgm:cxn modelId="{391F696F-9084-479C-8F4F-0BA52E36FAAA}" srcId="{C3BA843F-E85F-43E0-8383-6F6E35ADBC3C}" destId="{B1447916-B1AA-40C9-83B2-2F9DB110C68D}" srcOrd="2" destOrd="0" parTransId="{0428FBB9-1D51-4195-8187-7233A300EBEF}" sibTransId="{BE8758E9-121D-4DA5-BFF0-F1A8F62FB0AE}"/>
    <dgm:cxn modelId="{FC87A657-DB82-4736-AED8-D615BC4CE1E0}" type="presOf" srcId="{C3BA843F-E85F-43E0-8383-6F6E35ADBC3C}" destId="{03C4BE04-5DE6-47DB-ABD1-5536B5988464}" srcOrd="0" destOrd="0" presId="urn:microsoft.com/office/officeart/2005/8/layout/default"/>
    <dgm:cxn modelId="{2F165780-343F-4D91-BA5C-3A928541BE85}" type="presOf" srcId="{B1447916-B1AA-40C9-83B2-2F9DB110C68D}" destId="{E04AACD7-3F8D-495D-BBBD-46A3FDEA98AB}" srcOrd="0" destOrd="0" presId="urn:microsoft.com/office/officeart/2005/8/layout/default"/>
    <dgm:cxn modelId="{C709CD82-BA0F-46EC-9E32-684D1BDE35B9}" srcId="{C3BA843F-E85F-43E0-8383-6F6E35ADBC3C}" destId="{FE9F4AFA-7D63-4EC4-855A-13AD5B552746}" srcOrd="7" destOrd="0" parTransId="{1803F931-FEFB-4EEF-966D-2C6C96EA6505}" sibTransId="{ED1A4E43-DD91-4575-867B-818CAEAA1647}"/>
    <dgm:cxn modelId="{A2074E94-4B1E-43DA-9BEF-A0DBCCC3E1B8}" srcId="{C3BA843F-E85F-43E0-8383-6F6E35ADBC3C}" destId="{6DF6EBB5-7D5A-4F62-9484-351FEC0D24BB}" srcOrd="1" destOrd="0" parTransId="{3A96A3F8-B212-406E-B6CF-652E09129EBD}" sibTransId="{0E569A65-3CE5-4C49-BCB7-6627A0771D1E}"/>
    <dgm:cxn modelId="{55F1EBA1-5EAD-46CA-BDE6-985327C78FDD}" type="presOf" srcId="{264BA009-FE32-4D8E-932E-37C0DB6D4E94}" destId="{C03E2134-6E3F-4668-8EC1-B41EB2EB5529}" srcOrd="0" destOrd="0" presId="urn:microsoft.com/office/officeart/2005/8/layout/default"/>
    <dgm:cxn modelId="{245E7BAB-4980-4DD3-8F90-3E4EA945FDB3}" srcId="{C3BA843F-E85F-43E0-8383-6F6E35ADBC3C}" destId="{4CA5AD72-DF15-4FFA-9714-A35AF140A644}" srcOrd="3" destOrd="0" parTransId="{353256F5-FB43-41D0-9E1E-B117785EBEA6}" sibTransId="{508E2967-F65C-4A75-A7D7-4CCA9295657E}"/>
    <dgm:cxn modelId="{F164C6B9-2F45-47C4-BF69-EB5453398183}" srcId="{C3BA843F-E85F-43E0-8383-6F6E35ADBC3C}" destId="{E2F5042F-443F-4E67-99D6-0A9D0B415F59}" srcOrd="8" destOrd="0" parTransId="{8B718B1D-0B4C-4173-9562-C36432B1E40C}" sibTransId="{8CCA213C-C0F2-4B80-8939-666A952AFEB1}"/>
    <dgm:cxn modelId="{8A26EDCE-0476-431C-8542-C721AB714562}" type="presOf" srcId="{FE9F4AFA-7D63-4EC4-855A-13AD5B552746}" destId="{F1EE6D4F-6CF3-4A2F-BF99-F01C4E4CFBBB}" srcOrd="0" destOrd="0" presId="urn:microsoft.com/office/officeart/2005/8/layout/default"/>
    <dgm:cxn modelId="{6EACE8D0-63D5-42FD-B1CC-3B547ECF71BA}" type="presOf" srcId="{6DF6EBB5-7D5A-4F62-9484-351FEC0D24BB}" destId="{8C0D6F10-925D-487D-AE82-9D2703626832}" srcOrd="0" destOrd="0" presId="urn:microsoft.com/office/officeart/2005/8/layout/default"/>
    <dgm:cxn modelId="{0936BAD6-4966-4C3D-AA23-21A08164AAA1}" type="presOf" srcId="{F034E8F8-478C-4581-8B02-09BA63B353EB}" destId="{24A41A5E-1D73-4EDA-98F2-526E7257354D}" srcOrd="0" destOrd="0" presId="urn:microsoft.com/office/officeart/2005/8/layout/default"/>
    <dgm:cxn modelId="{9ADD93E3-4D12-4236-ADF5-844ECD581F77}" srcId="{C3BA843F-E85F-43E0-8383-6F6E35ADBC3C}" destId="{FC19E14D-7CFF-4CB2-9AB7-FF041AD54BB3}" srcOrd="0" destOrd="0" parTransId="{170223D7-BD9F-4F8E-876E-5D806076E3ED}" sibTransId="{9ACA901B-1E8F-46F0-AD71-96EA6B57BE87}"/>
    <dgm:cxn modelId="{0EFCE401-7567-4979-82BF-E67607BD831B}" type="presParOf" srcId="{03C4BE04-5DE6-47DB-ABD1-5536B5988464}" destId="{B7BE2CF1-3794-49E5-AF06-77CC10B090D7}" srcOrd="0" destOrd="0" presId="urn:microsoft.com/office/officeart/2005/8/layout/default"/>
    <dgm:cxn modelId="{0F68F438-7DCC-40B7-9334-192234E2E0F7}" type="presParOf" srcId="{03C4BE04-5DE6-47DB-ABD1-5536B5988464}" destId="{0808CF7E-1DB5-428C-8B5E-441DD114F40E}" srcOrd="1" destOrd="0" presId="urn:microsoft.com/office/officeart/2005/8/layout/default"/>
    <dgm:cxn modelId="{4AD4F50D-3DDE-48AE-85CF-48D274BB9864}" type="presParOf" srcId="{03C4BE04-5DE6-47DB-ABD1-5536B5988464}" destId="{8C0D6F10-925D-487D-AE82-9D2703626832}" srcOrd="2" destOrd="0" presId="urn:microsoft.com/office/officeart/2005/8/layout/default"/>
    <dgm:cxn modelId="{5A57E2A0-0833-4B70-8902-3DF54D6095C2}" type="presParOf" srcId="{03C4BE04-5DE6-47DB-ABD1-5536B5988464}" destId="{371C339D-DFBF-4A47-AB11-B02603244622}" srcOrd="3" destOrd="0" presId="urn:microsoft.com/office/officeart/2005/8/layout/default"/>
    <dgm:cxn modelId="{C162851D-204E-4680-9732-177089C3EA79}" type="presParOf" srcId="{03C4BE04-5DE6-47DB-ABD1-5536B5988464}" destId="{E04AACD7-3F8D-495D-BBBD-46A3FDEA98AB}" srcOrd="4" destOrd="0" presId="urn:microsoft.com/office/officeart/2005/8/layout/default"/>
    <dgm:cxn modelId="{D012DD91-54C3-4231-9AA0-561A38761B95}" type="presParOf" srcId="{03C4BE04-5DE6-47DB-ABD1-5536B5988464}" destId="{DB327E2D-A2FC-4304-8DA9-AA58A20821C6}" srcOrd="5" destOrd="0" presId="urn:microsoft.com/office/officeart/2005/8/layout/default"/>
    <dgm:cxn modelId="{9DBDD703-48D2-44FF-8DA6-FA9954FAD9AB}" type="presParOf" srcId="{03C4BE04-5DE6-47DB-ABD1-5536B5988464}" destId="{9A940D55-73D9-4544-BBDE-7C0C5C1FCABD}" srcOrd="6" destOrd="0" presId="urn:microsoft.com/office/officeart/2005/8/layout/default"/>
    <dgm:cxn modelId="{0F4D7D3E-BB01-455E-ADE8-466CFB9D0EA6}" type="presParOf" srcId="{03C4BE04-5DE6-47DB-ABD1-5536B5988464}" destId="{C13AF63C-0ACC-4BA1-AF2A-A690F7B9AD1B}" srcOrd="7" destOrd="0" presId="urn:microsoft.com/office/officeart/2005/8/layout/default"/>
    <dgm:cxn modelId="{D4F2180F-C451-4A90-BAC2-320B184C11EF}" type="presParOf" srcId="{03C4BE04-5DE6-47DB-ABD1-5536B5988464}" destId="{24A41A5E-1D73-4EDA-98F2-526E7257354D}" srcOrd="8" destOrd="0" presId="urn:microsoft.com/office/officeart/2005/8/layout/default"/>
    <dgm:cxn modelId="{519FFD2E-51F4-4BC9-BC71-A6BCE11268D7}" type="presParOf" srcId="{03C4BE04-5DE6-47DB-ABD1-5536B5988464}" destId="{7B91EA64-7326-4F92-BC94-B8A249005838}" srcOrd="9" destOrd="0" presId="urn:microsoft.com/office/officeart/2005/8/layout/default"/>
    <dgm:cxn modelId="{D24C24DB-EAF4-475B-9FA2-3C9CEABA7FBF}" type="presParOf" srcId="{03C4BE04-5DE6-47DB-ABD1-5536B5988464}" destId="{C03E2134-6E3F-4668-8EC1-B41EB2EB5529}" srcOrd="10" destOrd="0" presId="urn:microsoft.com/office/officeart/2005/8/layout/default"/>
    <dgm:cxn modelId="{25C98EA7-1080-4B25-904E-6F000C1E9E9B}" type="presParOf" srcId="{03C4BE04-5DE6-47DB-ABD1-5536B5988464}" destId="{0F276A45-9E42-46E8-A7CF-714732B3A94B}" srcOrd="11" destOrd="0" presId="urn:microsoft.com/office/officeart/2005/8/layout/default"/>
    <dgm:cxn modelId="{6243A818-992C-474F-9F8D-86EC3248DED9}" type="presParOf" srcId="{03C4BE04-5DE6-47DB-ABD1-5536B5988464}" destId="{99CF867C-721C-4F0D-9DEE-200EB6AEE830}" srcOrd="12" destOrd="0" presId="urn:microsoft.com/office/officeart/2005/8/layout/default"/>
    <dgm:cxn modelId="{09EEA25D-E89C-4124-91CB-61720BFAD05A}" type="presParOf" srcId="{03C4BE04-5DE6-47DB-ABD1-5536B5988464}" destId="{4E8639A1-387C-4EB1-A532-52A93755E782}" srcOrd="13" destOrd="0" presId="urn:microsoft.com/office/officeart/2005/8/layout/default"/>
    <dgm:cxn modelId="{35C04707-CB94-473B-8FCE-9CB0E52E04E8}" type="presParOf" srcId="{03C4BE04-5DE6-47DB-ABD1-5536B5988464}" destId="{F1EE6D4F-6CF3-4A2F-BF99-F01C4E4CFBBB}" srcOrd="14" destOrd="0" presId="urn:microsoft.com/office/officeart/2005/8/layout/default"/>
    <dgm:cxn modelId="{A0D3FB53-07FF-4D50-8342-93435F230F81}" type="presParOf" srcId="{03C4BE04-5DE6-47DB-ABD1-5536B5988464}" destId="{A996D760-5571-4D6D-9E30-076ED13BE24C}" srcOrd="15" destOrd="0" presId="urn:microsoft.com/office/officeart/2005/8/layout/default"/>
    <dgm:cxn modelId="{8A361108-0633-4980-994D-FD794691F576}" type="presParOf" srcId="{03C4BE04-5DE6-47DB-ABD1-5536B5988464}" destId="{517EF85F-C895-4E56-BBFE-DE2435F0ABC1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7EA81A-0364-402D-808A-210D5986A1A1}">
      <dsp:nvSpPr>
        <dsp:cNvPr id="0" name=""/>
        <dsp:cNvSpPr/>
      </dsp:nvSpPr>
      <dsp:spPr>
        <a:xfrm>
          <a:off x="798" y="1619297"/>
          <a:ext cx="2801407" cy="1778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26082-4544-405F-A690-53E6992857EF}">
      <dsp:nvSpPr>
        <dsp:cNvPr id="0" name=""/>
        <dsp:cNvSpPr/>
      </dsp:nvSpPr>
      <dsp:spPr>
        <a:xfrm>
          <a:off x="312065" y="1915001"/>
          <a:ext cx="2801407" cy="1778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Helping You Learn How To Make Networking        An Art ....</a:t>
          </a:r>
        </a:p>
      </dsp:txBody>
      <dsp:txXfrm>
        <a:off x="364167" y="1967103"/>
        <a:ext cx="2697203" cy="1674689"/>
      </dsp:txXfrm>
    </dsp:sp>
    <dsp:sp modelId="{500D5CE3-CA50-46F1-949B-E8218EEBA14C}">
      <dsp:nvSpPr>
        <dsp:cNvPr id="0" name=""/>
        <dsp:cNvSpPr/>
      </dsp:nvSpPr>
      <dsp:spPr>
        <a:xfrm>
          <a:off x="3424740" y="1619297"/>
          <a:ext cx="2801407" cy="17788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62FD82-54A5-4563-B05C-769132774C46}">
      <dsp:nvSpPr>
        <dsp:cNvPr id="0" name=""/>
        <dsp:cNvSpPr/>
      </dsp:nvSpPr>
      <dsp:spPr>
        <a:xfrm>
          <a:off x="3736008" y="1915001"/>
          <a:ext cx="2801407" cy="1778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Not An Accident</a:t>
          </a:r>
        </a:p>
      </dsp:txBody>
      <dsp:txXfrm>
        <a:off x="3788110" y="1967103"/>
        <a:ext cx="2697203" cy="16746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BE2CF1-3794-49E5-AF06-77CC10B090D7}">
      <dsp:nvSpPr>
        <dsp:cNvPr id="0" name=""/>
        <dsp:cNvSpPr/>
      </dsp:nvSpPr>
      <dsp:spPr>
        <a:xfrm>
          <a:off x="0" y="611660"/>
          <a:ext cx="2156410" cy="1293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i="0" kern="1200" dirty="0"/>
            <a:t>Transform Your Elevator Pitch Into a Teaching Story</a:t>
          </a:r>
          <a:endParaRPr lang="en-US" sz="1400" i="0" kern="1200" dirty="0"/>
        </a:p>
      </dsp:txBody>
      <dsp:txXfrm>
        <a:off x="0" y="611660"/>
        <a:ext cx="2156410" cy="1293846"/>
      </dsp:txXfrm>
    </dsp:sp>
    <dsp:sp modelId="{8C0D6F10-925D-487D-AE82-9D2703626832}">
      <dsp:nvSpPr>
        <dsp:cNvPr id="0" name=""/>
        <dsp:cNvSpPr/>
      </dsp:nvSpPr>
      <dsp:spPr>
        <a:xfrm>
          <a:off x="2372051" y="611660"/>
          <a:ext cx="2156410" cy="12938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Want to know how good your networking skills are?</a:t>
          </a:r>
        </a:p>
      </dsp:txBody>
      <dsp:txXfrm>
        <a:off x="2372051" y="611660"/>
        <a:ext cx="2156410" cy="1293846"/>
      </dsp:txXfrm>
    </dsp:sp>
    <dsp:sp modelId="{E04AACD7-3F8D-495D-BBBD-46A3FDEA98AB}">
      <dsp:nvSpPr>
        <dsp:cNvPr id="0" name=""/>
        <dsp:cNvSpPr/>
      </dsp:nvSpPr>
      <dsp:spPr>
        <a:xfrm>
          <a:off x="4744102" y="611660"/>
          <a:ext cx="2156410" cy="12938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Networking Competency Assessment (NCA)</a:t>
          </a:r>
        </a:p>
      </dsp:txBody>
      <dsp:txXfrm>
        <a:off x="4744102" y="611660"/>
        <a:ext cx="2156410" cy="1293846"/>
      </dsp:txXfrm>
    </dsp:sp>
    <dsp:sp modelId="{9A940D55-73D9-4544-BBDE-7C0C5C1FCABD}">
      <dsp:nvSpPr>
        <dsp:cNvPr id="0" name=""/>
        <dsp:cNvSpPr/>
      </dsp:nvSpPr>
      <dsp:spPr>
        <a:xfrm>
          <a:off x="14555" y="2141253"/>
          <a:ext cx="2156410" cy="12938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Online, 40 questions, takes about 20 minutes</a:t>
          </a:r>
        </a:p>
      </dsp:txBody>
      <dsp:txXfrm>
        <a:off x="14555" y="2141253"/>
        <a:ext cx="2156410" cy="1293846"/>
      </dsp:txXfrm>
    </dsp:sp>
    <dsp:sp modelId="{24A41A5E-1D73-4EDA-98F2-526E7257354D}">
      <dsp:nvSpPr>
        <dsp:cNvPr id="0" name=""/>
        <dsp:cNvSpPr/>
      </dsp:nvSpPr>
      <dsp:spPr>
        <a:xfrm>
          <a:off x="2372051" y="2121147"/>
          <a:ext cx="2156410" cy="12938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Score and debrief of each of the 8 competencies</a:t>
          </a:r>
        </a:p>
      </dsp:txBody>
      <dsp:txXfrm>
        <a:off x="2372051" y="2121147"/>
        <a:ext cx="2156410" cy="1293846"/>
      </dsp:txXfrm>
    </dsp:sp>
    <dsp:sp modelId="{C03E2134-6E3F-4668-8EC1-B41EB2EB5529}">
      <dsp:nvSpPr>
        <dsp:cNvPr id="0" name=""/>
        <dsp:cNvSpPr/>
      </dsp:nvSpPr>
      <dsp:spPr>
        <a:xfrm>
          <a:off x="4744102" y="2121147"/>
          <a:ext cx="2156410" cy="12938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Cost $40</a:t>
          </a:r>
        </a:p>
      </dsp:txBody>
      <dsp:txXfrm>
        <a:off x="4744102" y="2121147"/>
        <a:ext cx="2156410" cy="1293846"/>
      </dsp:txXfrm>
    </dsp:sp>
    <dsp:sp modelId="{99CF867C-721C-4F0D-9DEE-200EB6AEE830}">
      <dsp:nvSpPr>
        <dsp:cNvPr id="0" name=""/>
        <dsp:cNvSpPr/>
      </dsp:nvSpPr>
      <dsp:spPr>
        <a:xfrm>
          <a:off x="0" y="3630634"/>
          <a:ext cx="2156410" cy="12938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Will provide a free, no-obligation 30-minute call to review your results.  </a:t>
          </a:r>
        </a:p>
      </dsp:txBody>
      <dsp:txXfrm>
        <a:off x="0" y="3630634"/>
        <a:ext cx="2156410" cy="1293846"/>
      </dsp:txXfrm>
    </dsp:sp>
    <dsp:sp modelId="{F1EE6D4F-6CF3-4A2F-BF99-F01C4E4CFBBB}">
      <dsp:nvSpPr>
        <dsp:cNvPr id="0" name=""/>
        <dsp:cNvSpPr/>
      </dsp:nvSpPr>
      <dsp:spPr>
        <a:xfrm>
          <a:off x="2372051" y="3630634"/>
          <a:ext cx="2156410" cy="12938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Contact Vern with your stories, interest in the NCA or questions at  </a:t>
          </a:r>
          <a:r>
            <a:rPr lang="en-US" sz="1400" u="sng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Vern@contactscount.com</a:t>
          </a:r>
          <a:r>
            <a:rPr lang="en-US" sz="1400" kern="1200" dirty="0">
              <a:solidFill>
                <a:schemeClr val="bg1"/>
              </a:solidFill>
            </a:rPr>
            <a:t> </a:t>
          </a:r>
        </a:p>
      </dsp:txBody>
      <dsp:txXfrm>
        <a:off x="2372051" y="3630634"/>
        <a:ext cx="2156410" cy="1293846"/>
      </dsp:txXfrm>
    </dsp:sp>
    <dsp:sp modelId="{517EF85F-C895-4E56-BBFE-DE2435F0ABC1}">
      <dsp:nvSpPr>
        <dsp:cNvPr id="0" name=""/>
        <dsp:cNvSpPr/>
      </dsp:nvSpPr>
      <dsp:spPr>
        <a:xfrm>
          <a:off x="4744102" y="3630634"/>
          <a:ext cx="2156410" cy="12938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For more information on networking: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>
              <a:solidFill>
                <a:schemeClr val="bg1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www.contactscount.com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4744102" y="3630634"/>
        <a:ext cx="2156410" cy="1293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B80C5-1AFE-4F46-995F-2E54C625F422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E9ABB0-6937-4AB2-B0FD-BC56BAA8B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8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0F0B-08A1-4C1D-85D6-134A6388D3C3}" type="slidenum">
              <a:rPr lang="en-IN" smtClean="0"/>
              <a:pPr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98779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0F0B-08A1-4C1D-85D6-134A6388D3C3}" type="slidenum">
              <a:rPr lang="en-IN" smtClean="0"/>
              <a:pPr/>
              <a:t>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3879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099425-D8D6-4898-8FB1-9B6B14DD147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099425-D8D6-4898-8FB1-9B6B14DD147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0F0B-08A1-4C1D-85D6-134A6388D3C3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6558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0F0B-08A1-4C1D-85D6-134A6388D3C3}" type="slidenum">
              <a:rPr lang="en-IN" smtClean="0"/>
              <a:pPr/>
              <a:t>9</a:t>
            </a:fld>
            <a:endParaRPr lang="en-I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660F0B-08A1-4C1D-85D6-134A6388D3C3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0312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660F0B-08A1-4C1D-85D6-134A6388D3C3}" type="slidenum">
              <a:rPr lang="en-IN" smtClean="0"/>
              <a:pPr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637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Jus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47667C-1E11-4DC8-9156-4032420DD831}"/>
              </a:ext>
            </a:extLst>
          </p:cNvPr>
          <p:cNvSpPr/>
          <p:nvPr userDrawn="1"/>
        </p:nvSpPr>
        <p:spPr>
          <a:xfrm>
            <a:off x="0" y="0"/>
            <a:ext cx="12192000" cy="654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22F8E74-16DF-4779-9FCD-747ED31CE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5" y="2352557"/>
            <a:ext cx="8409709" cy="21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347667C-1E11-4DC8-9156-4032420DD831}"/>
              </a:ext>
            </a:extLst>
          </p:cNvPr>
          <p:cNvSpPr/>
          <p:nvPr userDrawn="1"/>
        </p:nvSpPr>
        <p:spPr>
          <a:xfrm>
            <a:off x="0" y="0"/>
            <a:ext cx="12192000" cy="65414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722F8E74-16DF-4779-9FCD-747ED31CE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45" y="2352557"/>
            <a:ext cx="8409709" cy="21528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D96F63F-555C-4350-B08B-5AAFDDD261EB}"/>
              </a:ext>
            </a:extLst>
          </p:cNvPr>
          <p:cNvSpPr txBox="1"/>
          <p:nvPr userDrawn="1"/>
        </p:nvSpPr>
        <p:spPr>
          <a:xfrm>
            <a:off x="1453180" y="6077243"/>
            <a:ext cx="92856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BoomerWorks is a fiscally sponsored entity of United Charitable, a registered 501(c)(3) public charity.</a:t>
            </a:r>
            <a:endParaRPr lang="en-US" sz="1600" b="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636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42DA-A574-4E0D-8FA9-70CA0D7C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9C6B4A-D5EC-4183-A763-2EA0290FE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57E2F2-94BC-449E-A3D2-C16359AC8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131CE-76DA-47DB-8E42-91CC9A2AB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0E6A3E-E8EC-4DBE-A315-2C2DFC77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DDB721-E59E-48EF-A5B2-2CCC2105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71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51EE-B3B8-4608-9F31-F733AAC55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6EAEDA-08BB-454A-A0D6-0799BFB900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C41CE5-8219-42E4-BCE1-38FA43302A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48F1D-8B54-41C4-93ED-02AF980F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FAFAA4-DD0B-4072-A9C9-3F76300E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7DBBD1-DDD5-488F-A2B8-39B66492771A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561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0FB64A-31FE-40EA-AE59-3B3DADD57CF6}" type="datetimeFigureOut">
              <a:rPr lang="en-US" smtClean="0"/>
              <a:pPr/>
              <a:t>6/14/2021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63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7F230-9F04-4A5F-8C96-E352B3ED5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BB3072-4491-4406-B138-B6873C340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073098-E68E-4759-8195-E046E5163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0647F-D73C-4B19-8328-9C9BD250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A1223-BCED-4DAB-9474-5E259137B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80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9" y="2496690"/>
            <a:ext cx="2904664" cy="1470025"/>
          </a:xfrm>
        </p:spPr>
        <p:txBody>
          <a:bodyPr/>
          <a:lstStyle>
            <a:lvl1pPr>
              <a:defRPr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4067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5028-DF49-4959-9F1A-1879C2393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F0200F-C514-4770-AFF9-A3CFEDCEC2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ECEBC7-16BD-4448-8402-279BE5ABFC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61650"/>
            <a:ext cx="2743200" cy="365125"/>
          </a:xfrm>
        </p:spPr>
        <p:txBody>
          <a:bodyPr/>
          <a:lstStyle/>
          <a:p>
            <a:fld id="{0B0FB64A-31FE-40EA-AE59-3B3DADD57CF6}" type="datetimeFigureOut">
              <a:rPr lang="en-US" smtClean="0"/>
              <a:t>6/14/2021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276ED-22BD-4239-8CB3-EDFC77FE7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AA30F-B709-438F-A19D-273A49D2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4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99D22-6F44-4817-88FC-E0E2B54B3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4EC9173-DD76-4956-9A3A-917E8442C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8AEC417-E636-4A43-8285-44F2FEDA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443CD0E-13A5-4809-9F97-FA74D2088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BoomerWorks.org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3A2C5A-B16F-456D-BB3D-B40FEA25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87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80DD8-F113-4DF1-9C38-FD7DE9CE3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F84697-B4F4-4CCC-BC49-595581A4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9CC6C8-8917-4E57-9936-AFA081561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4264BA-11EE-4989-BF6D-7A2CDB915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ECD4D-4C14-4992-8C69-BA5457195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93B142-53C0-4241-9692-C13AB29B8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77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906CF-F95E-489A-B713-43C7C4D3A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0A8444-22CC-4B3B-AE7B-A0506FAA87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9D6DF3-76F4-4B1F-855A-F37FEF1F5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75AA2D-6482-42BF-BF2A-8443C5BDC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9B016-39F2-4BC4-9A7C-1C8C66D8EA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50CB0E-14B2-4BCD-880E-6E25B27CB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0E767-475F-425B-B320-5BCAC1A7A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63CBD1-6005-4C94-A7DD-68E38DDF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27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7BD50-BE87-47CD-B1EE-77B6649E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B0CE6-9C52-44B9-8940-1AB27C46F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A3088-1381-4904-8F3D-411AEBBC5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D24916-276E-4C2F-857E-5113B0EDE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9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216154-8652-470F-8945-87389C544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FB1D1E-69C6-4191-9EC8-A5FD4C81C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BoomerWorks.org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47B13C-9C48-4F48-BE6B-5CC9F3EA1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82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Logo w/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A24A5B-9973-4BD7-8EA1-61FD67187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7EF5D8-E3CB-42AD-9944-F3F26DE33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BoomerWorks.org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21945C-265D-40C9-BF48-E66202475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893CC-A267-44AF-8A7A-2F5332FCB40A}"/>
              </a:ext>
            </a:extLst>
          </p:cNvPr>
          <p:cNvSpPr txBox="1"/>
          <p:nvPr userDrawn="1"/>
        </p:nvSpPr>
        <p:spPr>
          <a:xfrm>
            <a:off x="9982200" y="235527"/>
            <a:ext cx="1849582" cy="13300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02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E52EE6-F8B8-4CA8-9AC1-3FEC4901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FB64A-31FE-40EA-AE59-3B3DADD57CF6}" type="datetimeFigureOut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F31DDA-D097-4922-AE72-C2C9EEC06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BoomerWorks.org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BC9C2A-3775-48D1-843A-EC810BD7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47667C-1E11-4DC8-9156-4032420DD831}"/>
              </a:ext>
            </a:extLst>
          </p:cNvPr>
          <p:cNvSpPr/>
          <p:nvPr userDrawn="1"/>
        </p:nvSpPr>
        <p:spPr>
          <a:xfrm>
            <a:off x="0" y="0"/>
            <a:ext cx="12192000" cy="696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FCB814-8CA9-4773-9ACB-2CCF7C302513}"/>
              </a:ext>
            </a:extLst>
          </p:cNvPr>
          <p:cNvSpPr txBox="1"/>
          <p:nvPr userDrawn="1"/>
        </p:nvSpPr>
        <p:spPr>
          <a:xfrm>
            <a:off x="-1" y="6561650"/>
            <a:ext cx="12192000" cy="338554"/>
          </a:xfrm>
          <a:prstGeom prst="rect">
            <a:avLst/>
          </a:prstGeom>
          <a:solidFill>
            <a:srgbClr val="4D9437"/>
          </a:solidFill>
        </p:spPr>
        <p:txBody>
          <a:bodyPr wrap="square" rtlCol="0" anchor="b">
            <a:spAutoFit/>
          </a:bodyPr>
          <a:lstStyle/>
          <a:p>
            <a:pPr algn="ctr"/>
            <a:endParaRPr lang="en-US" sz="800" i="1" dirty="0"/>
          </a:p>
          <a:p>
            <a:pPr algn="ctr"/>
            <a:endParaRPr lang="en-US" sz="8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02FBC9-783D-400E-94B9-CF10B6212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7C6A3C-F3F1-4B37-B533-087366653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EFE8D-CC49-4CC6-90DB-551BC2311E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616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0FB64A-31FE-40EA-AE59-3B3DADD57CF6}" type="datetimeFigureOut">
              <a:rPr lang="en-US" smtClean="0"/>
              <a:pPr/>
              <a:t>6/14/2021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B378-D7FF-4698-BE33-C3C313DDE9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616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BoomerWorks.org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72D82-4484-4FBD-8FA1-3D689893D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7347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53C325A-97C1-4536-AD62-C091C8B376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7E3B0AA-74AD-47DD-A340-5208A75B19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54552"/>
            <a:ext cx="1879713" cy="99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0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61" r:id="rId8"/>
    <p:sldLayoutId id="2147483659" r:id="rId9"/>
    <p:sldLayoutId id="2147483662" r:id="rId10"/>
    <p:sldLayoutId id="2147483656" r:id="rId11"/>
    <p:sldLayoutId id="2147483657" r:id="rId12"/>
    <p:sldLayoutId id="2147483658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272B5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20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18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Clr>
          <a:srgbClr val="4D9437"/>
        </a:buClr>
        <a:buFont typeface="Arial" panose="020B0604020202020204" pitchFamily="34" charset="0"/>
        <a:buChar char="•"/>
        <a:defRPr sz="1600" kern="1200">
          <a:solidFill>
            <a:srgbClr val="0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hyperlink" Target="mailto:Vern@contactscount.com" TargetMode="Externa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09DB1-41A5-4C38-B1D5-1D5A391EA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942" y="643027"/>
            <a:ext cx="4005512" cy="356616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+mj-lt"/>
                <a:cs typeface="+mj-cs"/>
              </a:rPr>
              <a:t>Transform Your Elevator Pitch Into a </a:t>
            </a:r>
            <a:br>
              <a:rPr lang="en-US" sz="5400" b="1" dirty="0">
                <a:solidFill>
                  <a:schemeClr val="tx1"/>
                </a:solidFill>
                <a:latin typeface="+mj-lt"/>
                <a:cs typeface="+mj-cs"/>
              </a:rPr>
            </a:br>
            <a:r>
              <a:rPr lang="en-US" sz="5400" b="1" dirty="0">
                <a:solidFill>
                  <a:schemeClr val="tx1"/>
                </a:solidFill>
                <a:latin typeface="+mj-lt"/>
                <a:cs typeface="+mj-cs"/>
              </a:rPr>
              <a:t>Teaching Story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Business handshake">
            <a:extLst>
              <a:ext uri="{FF2B5EF4-FFF2-40B4-BE49-F238E27FC236}">
                <a16:creationId xmlns:a16="http://schemas.microsoft.com/office/drawing/2014/main" id="{97093583-EB6F-457F-A84C-51CB57EDD6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r="2362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9A41D9-1A2A-4286-BD68-D18EF9B77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5" y="0"/>
            <a:ext cx="1810003" cy="128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76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b="1" dirty="0"/>
              <a:t>Checking My Story:</a:t>
            </a:r>
            <a:br>
              <a:rPr lang="en-IN" b="1" dirty="0"/>
            </a:br>
            <a:r>
              <a:rPr lang="en-IN" b="1" dirty="0"/>
              <a:t>Is it . . 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35761" y="1013504"/>
            <a:ext cx="5256585" cy="5655856"/>
            <a:chOff x="1331639" y="1157520"/>
            <a:chExt cx="5256585" cy="565585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39" y="1157520"/>
              <a:ext cx="5256585" cy="5655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Content Placeholder 2"/>
            <p:cNvSpPr txBox="1">
              <a:spLocks/>
            </p:cNvSpPr>
            <p:nvPr/>
          </p:nvSpPr>
          <p:spPr>
            <a:xfrm rot="711264">
              <a:off x="2268477" y="2253824"/>
              <a:ext cx="3611725" cy="3186354"/>
            </a:xfrm>
            <a:prstGeom prst="rect">
              <a:avLst/>
            </a:prstGeom>
            <a:noFill/>
          </p:spPr>
          <p:txBody>
            <a:bodyPr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Gisha" pitchFamily="34" charset="-79"/>
                  <a:ea typeface="+mn-ea"/>
                  <a:cs typeface="Gisha" pitchFamily="34" charset="-79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Gisha" pitchFamily="34" charset="-79"/>
                  <a:ea typeface="+mn-ea"/>
                  <a:cs typeface="Gisha" pitchFamily="34" charset="-79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Gisha" pitchFamily="34" charset="-79"/>
                  <a:ea typeface="+mn-ea"/>
                  <a:cs typeface="Gisha" pitchFamily="34" charset="-79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600" kern="1200">
                  <a:solidFill>
                    <a:schemeClr val="tx1"/>
                  </a:solidFill>
                  <a:latin typeface="Gisha" pitchFamily="34" charset="-79"/>
                  <a:ea typeface="+mn-ea"/>
                  <a:cs typeface="Gisha" pitchFamily="34" charset="-79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600" kern="1200">
                  <a:solidFill>
                    <a:schemeClr val="tx1"/>
                  </a:solidFill>
                  <a:latin typeface="Gisha" pitchFamily="34" charset="-79"/>
                  <a:ea typeface="+mn-ea"/>
                  <a:cs typeface="Gisha" pitchFamily="34" charset="-79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lang="en-US" sz="1800" b="1" dirty="0"/>
                <a:t>S</a:t>
              </a:r>
              <a:r>
                <a:rPr lang="en-US" sz="1800" dirty="0"/>
                <a:t>trategic? .</a:t>
              </a:r>
            </a:p>
            <a:p>
              <a:pPr>
                <a:spcAft>
                  <a:spcPts val="1200"/>
                </a:spcAft>
              </a:pPr>
              <a:r>
                <a:rPr lang="en-US" sz="1800" b="1" dirty="0"/>
                <a:t>U</a:t>
              </a:r>
              <a:r>
                <a:rPr lang="en-US" sz="1800" dirty="0"/>
                <a:t>nique?.</a:t>
              </a:r>
            </a:p>
            <a:p>
              <a:pPr>
                <a:spcAft>
                  <a:spcPts val="1200"/>
                </a:spcAft>
              </a:pPr>
              <a:r>
                <a:rPr lang="en-US" sz="1800" b="1" dirty="0"/>
                <a:t>C</a:t>
              </a:r>
              <a:r>
                <a:rPr lang="en-US" sz="1800" dirty="0"/>
                <a:t>lear?</a:t>
              </a:r>
            </a:p>
            <a:p>
              <a:pPr>
                <a:spcAft>
                  <a:spcPts val="1200"/>
                </a:spcAft>
              </a:pPr>
              <a:r>
                <a:rPr lang="en-US" sz="1800" b="1" dirty="0"/>
                <a:t>C</a:t>
              </a:r>
              <a:r>
                <a:rPr lang="en-US" sz="1800" dirty="0"/>
                <a:t>oncrete?</a:t>
              </a:r>
            </a:p>
            <a:p>
              <a:pPr>
                <a:spcAft>
                  <a:spcPts val="1200"/>
                </a:spcAft>
              </a:pPr>
              <a:r>
                <a:rPr lang="en-US" sz="1800" b="1" dirty="0"/>
                <a:t>E</a:t>
              </a:r>
              <a:r>
                <a:rPr lang="en-US" sz="1800" dirty="0"/>
                <a:t>xciting?</a:t>
              </a:r>
            </a:p>
            <a:p>
              <a:pPr>
                <a:spcAft>
                  <a:spcPts val="1200"/>
                </a:spcAft>
              </a:pPr>
              <a:r>
                <a:rPr lang="en-US" sz="1800" b="1" dirty="0"/>
                <a:t>S</a:t>
              </a:r>
              <a:r>
                <a:rPr lang="en-US" sz="1800" dirty="0"/>
                <a:t>hort? </a:t>
              </a:r>
            </a:p>
            <a:p>
              <a:pPr>
                <a:spcAft>
                  <a:spcPts val="1200"/>
                </a:spcAft>
              </a:pPr>
              <a:r>
                <a:rPr lang="en-US" sz="1800" b="1" dirty="0"/>
                <a:t>S</a:t>
              </a:r>
              <a:r>
                <a:rPr lang="en-US" sz="1800" dirty="0"/>
                <a:t>ervice-Oriented? </a:t>
              </a:r>
              <a:endParaRPr lang="en-IN" sz="1800" dirty="0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A389-1814-4940-A23C-64D09F67C281}" type="slidenum">
              <a:rPr lang="en-IN" smtClean="0"/>
              <a:pPr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91762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D32A6-F328-B04D-BA4F-2788C31F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A389-1814-4940-A23C-64D09F67C281}" type="slidenum">
              <a:rPr lang="en-IN" smtClean="0"/>
              <a:pPr/>
              <a:t>11</a:t>
            </a:fld>
            <a:endParaRPr lang="en-IN" dirty="0"/>
          </a:p>
        </p:txBody>
      </p:sp>
      <p:pic>
        <p:nvPicPr>
          <p:cNvPr id="4" name="Picture 3" descr="A group of people standing on a stage&#10;&#10;Description automatically generated">
            <a:extLst>
              <a:ext uri="{FF2B5EF4-FFF2-40B4-BE49-F238E27FC236}">
                <a16:creationId xmlns:a16="http://schemas.microsoft.com/office/drawing/2014/main" id="{DBA82516-6DC4-4D8B-9784-D82E7575C3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" y="1435145"/>
            <a:ext cx="5071493" cy="33845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95986B-206E-482C-B3A3-E1D407E072C1}"/>
              </a:ext>
            </a:extLst>
          </p:cNvPr>
          <p:cNvSpPr txBox="1"/>
          <p:nvPr/>
        </p:nvSpPr>
        <p:spPr>
          <a:xfrm>
            <a:off x="5327924" y="1526440"/>
            <a:ext cx="677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Breakout!</a:t>
            </a: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3 minutes to craft one story (guided by Vern)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30 minutes to share your story and get feedback</a:t>
            </a:r>
          </a:p>
          <a:p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6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3">
            <a:extLst>
              <a:ext uri="{FF2B5EF4-FFF2-40B4-BE49-F238E27FC236}">
                <a16:creationId xmlns:a16="http://schemas.microsoft.com/office/drawing/2014/main" id="{427D15F9-FBA9-45B6-A1EE-7E26109074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5">
            <a:extLst>
              <a:ext uri="{FF2B5EF4-FFF2-40B4-BE49-F238E27FC236}">
                <a16:creationId xmlns:a16="http://schemas.microsoft.com/office/drawing/2014/main" id="{549D845D-9A57-49AC-9523-BB0D6DA6F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7" name="Freeform 44">
              <a:extLst>
                <a:ext uri="{FF2B5EF4-FFF2-40B4-BE49-F238E27FC236}">
                  <a16:creationId xmlns:a16="http://schemas.microsoft.com/office/drawing/2014/main" id="{3348EFE1-9D21-4DC0-8EC9-C88767061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D9CD0CF4-76F6-470E-A8EF-DD74FC196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6">
              <a:extLst>
                <a:ext uri="{FF2B5EF4-FFF2-40B4-BE49-F238E27FC236}">
                  <a16:creationId xmlns:a16="http://schemas.microsoft.com/office/drawing/2014/main" id="{71645EB6-7E0C-491E-9A5B-C25E80A64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7">
              <a:extLst>
                <a:ext uri="{FF2B5EF4-FFF2-40B4-BE49-F238E27FC236}">
                  <a16:creationId xmlns:a16="http://schemas.microsoft.com/office/drawing/2014/main" id="{D20E5CAC-62A4-48E1-9F9F-1F8176683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53A11D2-F06B-447E-96A7-27A21A8FA6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Keys to Learning:</a:t>
            </a:r>
            <a:br>
              <a:rPr lang="en-US" sz="4000" b="1" dirty="0">
                <a:solidFill>
                  <a:srgbClr val="FFFFFF"/>
                </a:solidFill>
                <a:latin typeface="+mj-lt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Reflection, Practice &amp; Reinforcement</a:t>
            </a:r>
          </a:p>
        </p:txBody>
      </p:sp>
      <p:pic>
        <p:nvPicPr>
          <p:cNvPr id="15" name="Graphic 10" descr="Help">
            <a:extLst>
              <a:ext uri="{FF2B5EF4-FFF2-40B4-BE49-F238E27FC236}">
                <a16:creationId xmlns:a16="http://schemas.microsoft.com/office/drawing/2014/main" id="{4D2FAC9A-F22A-4424-BF00-1FC812B1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24902" y="2669172"/>
            <a:ext cx="3209779" cy="3209779"/>
          </a:xfrm>
          <a:prstGeom prst="rect">
            <a:avLst/>
          </a:prstGeom>
        </p:spPr>
      </p:pic>
      <p:sp>
        <p:nvSpPr>
          <p:cNvPr id="22" name="TextBox 5"/>
          <p:cNvSpPr txBox="1"/>
          <p:nvPr/>
        </p:nvSpPr>
        <p:spPr>
          <a:xfrm>
            <a:off x="4383425" y="3067736"/>
            <a:ext cx="6347791" cy="3563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3200" b="1" dirty="0"/>
              <a:t>WHAT WILL YOU DO?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4D9437"/>
                </a:solidFill>
              </a:rPr>
              <a:t>Write down one thing you learned today. 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4D9437"/>
              </a:solidFill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4D9437"/>
                </a:solidFill>
              </a:rPr>
              <a:t>Can you commit to do something differently in your conversations with others?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A3CA389-1814-4940-A23C-64D09F67C281}" type="slidenum">
              <a:rPr lang="en-US"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12</a:t>
            </a:fld>
            <a:endParaRPr lang="en-US" sz="10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4461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Limiting Beliefs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9635" y="2546161"/>
            <a:ext cx="3200451" cy="298592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EFFFF"/>
                </a:solidFill>
              </a:rPr>
              <a:t>“The world we have created is the product of our thinking;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EFFFF"/>
                </a:solidFill>
              </a:rPr>
              <a:t>it cannot be changed without changing our thinking.”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EFFFF"/>
                </a:solidFill>
              </a:rPr>
              <a:t>				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FEFFFF"/>
                </a:solidFill>
              </a:rPr>
              <a:t>-Albert Einstein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415" y="643467"/>
            <a:ext cx="5984781" cy="525164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A3CA389-1814-4940-A23C-64D09F67C281}" type="slidenum">
              <a:rPr lang="en-US" sz="10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13</a:t>
            </a:fld>
            <a:endParaRPr lang="en-US" sz="10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5415" y="5790723"/>
            <a:ext cx="6619462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Networking skills are learned over time.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                    Not overnight.</a:t>
            </a:r>
          </a:p>
        </p:txBody>
      </p:sp>
    </p:spTree>
    <p:extLst>
      <p:ext uri="{BB962C8B-B14F-4D97-AF65-F5344CB8AC3E}">
        <p14:creationId xmlns:p14="http://schemas.microsoft.com/office/powerpoint/2010/main" val="1821793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Networking Competency Assessment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A3CA389-1814-4940-A23C-64D09F67C281}" type="slidenum">
              <a:rPr lang="en-US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20" name="TextBox 2">
            <a:extLst>
              <a:ext uri="{FF2B5EF4-FFF2-40B4-BE49-F238E27FC236}">
                <a16:creationId xmlns:a16="http://schemas.microsoft.com/office/drawing/2014/main" id="{B8C40123-E720-422B-AAFB-76ABE54D7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015662"/>
              </p:ext>
            </p:extLst>
          </p:nvPr>
        </p:nvGraphicFramePr>
        <p:xfrm>
          <a:off x="465648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347043F2-586A-4A8D-B7C6-83571519AADF}"/>
              </a:ext>
            </a:extLst>
          </p:cNvPr>
          <p:cNvSpPr txBox="1"/>
          <p:nvPr/>
        </p:nvSpPr>
        <p:spPr>
          <a:xfrm>
            <a:off x="285750" y="47683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u="sng" dirty="0">
                <a:solidFill>
                  <a:schemeClr val="tx2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Vern@contactscount.com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001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9455DF-3751-944F-8FFD-AFA900A36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How We Learn</a:t>
            </a:r>
          </a:p>
        </p:txBody>
      </p:sp>
      <p:pic>
        <p:nvPicPr>
          <p:cNvPr id="6" name="Picture 5" descr="Formulae on a background">
            <a:extLst>
              <a:ext uri="{FF2B5EF4-FFF2-40B4-BE49-F238E27FC236}">
                <a16:creationId xmlns:a16="http://schemas.microsoft.com/office/drawing/2014/main" id="{1FD7DC93-87E7-430C-93DA-19A6C334F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01" r="2906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167EE-0981-F04C-A38F-306214DAA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+mn-lt"/>
                <a:cs typeface="+mn-cs"/>
              </a:rPr>
              <a:t>“Learning is an experience.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+mn-lt"/>
                <a:cs typeface="+mn-cs"/>
              </a:rPr>
              <a:t>   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latin typeface="+mn-lt"/>
                <a:cs typeface="+mn-cs"/>
              </a:rPr>
              <a:t>Everything else is just information.” </a:t>
            </a:r>
          </a:p>
          <a:p>
            <a:pPr marL="0" indent="0">
              <a:lnSpc>
                <a:spcPct val="90000"/>
              </a:lnSpc>
              <a:buNone/>
            </a:pPr>
            <a:endParaRPr lang="en-US" sz="3200" b="1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cs typeface="+mn-cs"/>
              </a:rPr>
              <a:t> -Albert Einstein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89F-E2E1-D04E-A08F-608F4BB35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2978" y="6356350"/>
            <a:ext cx="130082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A3CA389-1814-4940-A23C-64D09F67C28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>
                <a:spcAft>
                  <a:spcPts val="600"/>
                </a:spcAft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4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ontactsCount-Logo.jpg">
            <a:extLst>
              <a:ext uri="{FF2B5EF4-FFF2-40B4-BE49-F238E27FC236}">
                <a16:creationId xmlns:a16="http://schemas.microsoft.com/office/drawing/2014/main" id="{76531446-CFF8-6F44-8972-8206B3D5B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" y="1279531"/>
            <a:ext cx="4398627" cy="3463920"/>
          </a:xfrm>
          <a:prstGeom prst="rect">
            <a:avLst/>
          </a:prstGeom>
        </p:spPr>
      </p:pic>
      <p:sp>
        <p:nvSpPr>
          <p:cNvPr id="15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7B1005-D3D0-4549-A4CA-3C33752C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2262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A3CA389-1814-4940-A23C-64D09F67C281}" type="slidenum">
              <a:rPr lang="en-US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17" name="TextBox 4">
            <a:extLst>
              <a:ext uri="{FF2B5EF4-FFF2-40B4-BE49-F238E27FC236}">
                <a16:creationId xmlns:a16="http://schemas.microsoft.com/office/drawing/2014/main" id="{44D403A1-B58F-49DD-86EE-4F61E63205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3647140"/>
              </p:ext>
            </p:extLst>
          </p:nvPr>
        </p:nvGraphicFramePr>
        <p:xfrm>
          <a:off x="5276850" y="1154281"/>
          <a:ext cx="6538214" cy="5313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0450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1F40F483-2008-4A79-B173-4A9DA0AC3E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D0446FEB-8296-4C58-A416-FE66BF933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2164" y="-1"/>
            <a:ext cx="759618" cy="6858000"/>
          </a:xfrm>
          <a:custGeom>
            <a:avLst/>
            <a:gdLst>
              <a:gd name="connsiteX0" fmla="*/ 666 w 759618"/>
              <a:gd name="connsiteY0" fmla="*/ 0 h 6858000"/>
              <a:gd name="connsiteX1" fmla="*/ 759618 w 759618"/>
              <a:gd name="connsiteY1" fmla="*/ 0 h 6858000"/>
              <a:gd name="connsiteX2" fmla="*/ 759618 w 759618"/>
              <a:gd name="connsiteY2" fmla="*/ 1613808 h 6858000"/>
              <a:gd name="connsiteX3" fmla="*/ 759618 w 759618"/>
              <a:gd name="connsiteY3" fmla="*/ 2003729 h 6858000"/>
              <a:gd name="connsiteX4" fmla="*/ 759618 w 759618"/>
              <a:gd name="connsiteY4" fmla="*/ 6858000 h 6858000"/>
              <a:gd name="connsiteX5" fmla="*/ 0 w 759618"/>
              <a:gd name="connsiteY5" fmla="*/ 6391227 h 6858000"/>
              <a:gd name="connsiteX6" fmla="*/ 0 w 759618"/>
              <a:gd name="connsiteY6" fmla="*/ 1147035 h 6858000"/>
              <a:gd name="connsiteX7" fmla="*/ 666 w 759618"/>
              <a:gd name="connsiteY7" fmla="*/ 114744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618" h="6858000">
                <a:moveTo>
                  <a:pt x="666" y="0"/>
                </a:moveTo>
                <a:lnTo>
                  <a:pt x="759618" y="0"/>
                </a:lnTo>
                <a:lnTo>
                  <a:pt x="759618" y="1613808"/>
                </a:lnTo>
                <a:lnTo>
                  <a:pt x="759618" y="2003729"/>
                </a:lnTo>
                <a:lnTo>
                  <a:pt x="759618" y="6858000"/>
                </a:lnTo>
                <a:lnTo>
                  <a:pt x="0" y="6391227"/>
                </a:lnTo>
                <a:lnTo>
                  <a:pt x="0" y="1147035"/>
                </a:lnTo>
                <a:lnTo>
                  <a:pt x="666" y="114744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Freeform 7">
            <a:extLst>
              <a:ext uri="{FF2B5EF4-FFF2-40B4-BE49-F238E27FC236}">
                <a16:creationId xmlns:a16="http://schemas.microsoft.com/office/drawing/2014/main" id="{B14F32D1-131A-4E26-9F16-AF1A8F488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879652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64" name="Freeform: Shape 63">
            <a:extLst>
              <a:ext uri="{FF2B5EF4-FFF2-40B4-BE49-F238E27FC236}">
                <a16:creationId xmlns:a16="http://schemas.microsoft.com/office/drawing/2014/main" id="{1ABC2BC2-F576-4967-9EDA-93DBDDD8D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34682" cy="6141008"/>
          </a:xfrm>
          <a:custGeom>
            <a:avLst/>
            <a:gdLst>
              <a:gd name="connsiteX0" fmla="*/ 0 w 4634682"/>
              <a:gd name="connsiteY0" fmla="*/ 0 h 6141008"/>
              <a:gd name="connsiteX1" fmla="*/ 4634682 w 4634682"/>
              <a:gd name="connsiteY1" fmla="*/ 0 h 6141008"/>
              <a:gd name="connsiteX2" fmla="*/ 4634682 w 4634682"/>
              <a:gd name="connsiteY2" fmla="*/ 6141008 h 6141008"/>
              <a:gd name="connsiteX3" fmla="*/ 0 w 4634682"/>
              <a:gd name="connsiteY3" fmla="*/ 6141008 h 614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6141008">
                <a:moveTo>
                  <a:pt x="0" y="0"/>
                </a:moveTo>
                <a:lnTo>
                  <a:pt x="4634682" y="0"/>
                </a:lnTo>
                <a:lnTo>
                  <a:pt x="4634682" y="6141008"/>
                </a:lnTo>
                <a:lnTo>
                  <a:pt x="0" y="6141008"/>
                </a:lnTo>
                <a:close/>
              </a:path>
            </a:pathLst>
          </a:cu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Graphic 8" descr="Social Network">
            <a:extLst>
              <a:ext uri="{FF2B5EF4-FFF2-40B4-BE49-F238E27FC236}">
                <a16:creationId xmlns:a16="http://schemas.microsoft.com/office/drawing/2014/main" id="{A9DC8A61-454E-4475-B5BB-DA096C778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140" y="1309599"/>
            <a:ext cx="3816084" cy="3816084"/>
          </a:xfrm>
          <a:prstGeom prst="rect">
            <a:avLst/>
          </a:prstGeom>
        </p:spPr>
      </p:pic>
      <p:sp>
        <p:nvSpPr>
          <p:cNvPr id="66" name="Rectangle 8">
            <a:extLst>
              <a:ext uri="{FF2B5EF4-FFF2-40B4-BE49-F238E27FC236}">
                <a16:creationId xmlns:a16="http://schemas.microsoft.com/office/drawing/2014/main" id="{C1ED7A15-93F4-4241-81AA-1F6EDAE94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"/>
            <a:ext cx="7287170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488D8A-F516-46F5-A961-1C661B50A6CA}"/>
              </a:ext>
            </a:extLst>
          </p:cNvPr>
          <p:cNvSpPr txBox="1"/>
          <p:nvPr/>
        </p:nvSpPr>
        <p:spPr>
          <a:xfrm>
            <a:off x="5552841" y="643465"/>
            <a:ext cx="5840770" cy="16935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Networking is…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52840" y="2435267"/>
            <a:ext cx="5840770" cy="30804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FEFFFF"/>
                </a:solidFill>
              </a:rPr>
              <a:t>…the deliberate process of exchanging information, resources, support, and access in such a way as to create mutually beneficial relationships for personal, professional, and organizational success.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E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09589" y="6382512"/>
            <a:ext cx="682311" cy="320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A3CA389-1814-4940-A23C-64D09F67C281}" type="slidenum">
              <a:rPr lang="en-US">
                <a:solidFill>
                  <a:srgbClr val="FEFFFF"/>
                </a:solidFill>
                <a:latin typeface="+mn-lt"/>
                <a:cs typeface="+mn-cs"/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EFFFF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971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532" y="134634"/>
            <a:ext cx="5736637" cy="1143000"/>
          </a:xfrm>
        </p:spPr>
        <p:txBody>
          <a:bodyPr>
            <a:normAutofit/>
          </a:bodyPr>
          <a:lstStyle/>
          <a:p>
            <a:r>
              <a:rPr lang="en-IN" sz="3300" b="1" dirty="0">
                <a:solidFill>
                  <a:schemeClr val="tx2"/>
                </a:solidFill>
              </a:rPr>
              <a:t>What </a:t>
            </a:r>
            <a:r>
              <a:rPr lang="en-IN" sz="3300" b="1" u="sng" dirty="0">
                <a:solidFill>
                  <a:schemeClr val="tx2"/>
                </a:solidFill>
              </a:rPr>
              <a:t>IS</a:t>
            </a:r>
            <a:r>
              <a:rPr lang="en-IN" sz="3300" b="1" dirty="0">
                <a:solidFill>
                  <a:schemeClr val="tx2"/>
                </a:solidFill>
              </a:rPr>
              <a:t> Networking?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556792"/>
            <a:ext cx="4224469" cy="20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9511" y="1556792"/>
            <a:ext cx="4175065" cy="20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7648" y="1758443"/>
            <a:ext cx="1725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It Isn’t </a:t>
            </a:r>
          </a:p>
          <a:p>
            <a:r>
              <a:rPr lang="en-IN" sz="28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Talking &amp; Taking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6740" y="1713738"/>
            <a:ext cx="23056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It’s</a:t>
            </a:r>
            <a:endParaRPr lang="en-IN" sz="2800" b="1" u="sng" dirty="0">
              <a:solidFill>
                <a:schemeClr val="tx2"/>
              </a:solidFill>
              <a:latin typeface="Gisha" pitchFamily="34" charset="-79"/>
              <a:cs typeface="Gisha" pitchFamily="34" charset="-79"/>
            </a:endParaRPr>
          </a:p>
          <a:p>
            <a:r>
              <a:rPr lang="en-IN" sz="28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Teaching</a:t>
            </a:r>
          </a:p>
          <a:p>
            <a:r>
              <a:rPr lang="en-IN" sz="28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&amp; Giving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1392" y="2492897"/>
            <a:ext cx="2112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200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5974589" y="1484784"/>
            <a:ext cx="0" cy="5184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37861" y="3615910"/>
            <a:ext cx="39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Manipulative and one-sided.</a:t>
            </a:r>
            <a:r>
              <a:rPr lang="en-US" sz="1100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.</a:t>
            </a:r>
            <a:endParaRPr lang="en-IN" sz="1100" dirty="0">
              <a:solidFill>
                <a:schemeClr val="tx2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1" y="3621226"/>
            <a:ext cx="4224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The intentional exchange of info, resources, support, and access.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2625" y="4355215"/>
            <a:ext cx="3970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Only for extroverts.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1" y="4342864"/>
            <a:ext cx="4224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Teaching people what you’re good at &amp; interested in and learning that about them.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64950" y="5064504"/>
            <a:ext cx="3177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N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Just for job-hunters</a:t>
            </a:r>
          </a:p>
          <a:p>
            <a:pPr algn="r"/>
            <a:r>
              <a:rPr lang="en-IN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     &amp; sales professionals.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4605" y="5312542"/>
            <a:ext cx="4347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Lots of learned behaviors!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51753" y="5842853"/>
            <a:ext cx="43184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Optional in today’s workplace.</a:t>
            </a:r>
            <a:endParaRPr lang="en-IN" b="1" dirty="0">
              <a:solidFill>
                <a:schemeClr val="tx2"/>
              </a:solidFill>
              <a:latin typeface="Gisha" pitchFamily="34" charset="-79"/>
              <a:cs typeface="Gisha" pitchFamily="34" charset="-79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5786142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All you do to build relationships – not just going to networking events.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A389-1814-4940-A23C-64D09F67C281}" type="slidenum">
              <a:rPr lang="en-IN" smtClean="0">
                <a:solidFill>
                  <a:schemeClr val="tx2"/>
                </a:solidFill>
              </a:rPr>
              <a:pPr/>
              <a:t>5</a:t>
            </a:fld>
            <a:endParaRPr lang="en-I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308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>
          <a:xfrm>
            <a:off x="1871532" y="341784"/>
            <a:ext cx="6519995" cy="1143000"/>
          </a:xfrm>
        </p:spPr>
        <p:txBody>
          <a:bodyPr>
            <a:noAutofit/>
          </a:bodyPr>
          <a:lstStyle/>
          <a:p>
            <a:pPr>
              <a:defRPr/>
            </a:pPr>
            <a:br>
              <a:rPr lang="en-US" b="1" dirty="0"/>
            </a:br>
            <a:r>
              <a:rPr lang="en-US" b="1" dirty="0"/>
              <a:t>The 8 Networking Competencies</a:t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656081" y="1772816"/>
            <a:ext cx="2111375" cy="4341314"/>
            <a:chOff x="254000" y="1347788"/>
            <a:chExt cx="2111375" cy="4341314"/>
          </a:xfrm>
        </p:grpSpPr>
        <p:sp>
          <p:nvSpPr>
            <p:cNvPr id="48" name="Trapezoid 47"/>
            <p:cNvSpPr/>
            <p:nvPr/>
          </p:nvSpPr>
          <p:spPr bwMode="auto">
            <a:xfrm>
              <a:off x="255588" y="2430463"/>
              <a:ext cx="2073275" cy="527050"/>
            </a:xfrm>
            <a:prstGeom prst="trapezoid">
              <a:avLst>
                <a:gd name="adj" fmla="val 0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 bwMode="auto">
            <a:xfrm>
              <a:off x="254000" y="1660525"/>
              <a:ext cx="2084388" cy="4028577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5" name="Rounded Rectangle 84"/>
            <p:cNvSpPr/>
            <p:nvPr/>
          </p:nvSpPr>
          <p:spPr bwMode="auto">
            <a:xfrm>
              <a:off x="256223" y="1471626"/>
              <a:ext cx="2084387" cy="1266825"/>
            </a:xfrm>
            <a:prstGeom prst="roundRect">
              <a:avLst>
                <a:gd name="adj" fmla="val 1964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6" name="Rectangle 65"/>
            <p:cNvSpPr>
              <a:spLocks noChangeArrowheads="1"/>
            </p:cNvSpPr>
            <p:nvPr/>
          </p:nvSpPr>
          <p:spPr bwMode="auto">
            <a:xfrm>
              <a:off x="254000" y="2815844"/>
              <a:ext cx="2074863" cy="232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300"/>
                </a:spcAft>
                <a:defRPr/>
              </a:pPr>
              <a:r>
                <a:rPr lang="en-US" sz="1000" b="1" dirty="0">
                  <a:latin typeface="Arial" charset="0"/>
                  <a:ea typeface="ＭＳ Ｐゴシック" charset="0"/>
                  <a:cs typeface="Arial" charset="0"/>
                </a:rPr>
                <a:t>Be able to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000" dirty="0">
                  <a:cs typeface="Arial" pitchFamily="34" charset="0"/>
                </a:rPr>
                <a:t>Adopt leading-edge beliefs about the critical role of networking in the marketplace.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000" dirty="0">
                  <a:cs typeface="Arial" pitchFamily="34" charset="0"/>
                </a:rPr>
                <a:t>Identify personal style.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000" dirty="0">
                  <a:cs typeface="Arial" pitchFamily="34" charset="0"/>
                </a:rPr>
                <a:t>Clarify attitudes toward networking.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000" dirty="0">
                  <a:cs typeface="Arial" pitchFamily="34" charset="0"/>
                </a:rPr>
                <a:t>Re-frame networking as teaching/learning and giving.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000" dirty="0">
                  <a:cs typeface="Arial" pitchFamily="34" charset="0"/>
                </a:rPr>
                <a:t>Capitalize on the strengths of introverts and extroverts.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000" dirty="0">
                  <a:cs typeface="Arial" pitchFamily="34" charset="0"/>
                </a:rPr>
                <a:t>Make the connection between mindset and body language. </a:t>
              </a:r>
            </a:p>
          </p:txBody>
        </p:sp>
        <p:sp>
          <p:nvSpPr>
            <p:cNvPr id="87" name="Rectangle 23"/>
            <p:cNvSpPr>
              <a:spLocks noChangeArrowheads="1"/>
            </p:cNvSpPr>
            <p:nvPr/>
          </p:nvSpPr>
          <p:spPr bwMode="auto">
            <a:xfrm>
              <a:off x="296863" y="1582738"/>
              <a:ext cx="1870075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050" b="1" dirty="0">
                  <a:cs typeface="Arial" pitchFamily="34" charset="0"/>
                </a:rPr>
                <a:t>Commit to a New</a:t>
              </a:r>
            </a:p>
            <a:p>
              <a:pPr algn="ctr">
                <a:defRPr/>
              </a:pPr>
              <a:r>
                <a:rPr lang="en-US" sz="1050" b="1" dirty="0">
                  <a:cs typeface="Arial" pitchFamily="34" charset="0"/>
                </a:rPr>
                <a:t>Networker Identity</a:t>
              </a:r>
              <a:endParaRPr lang="en-US" sz="1050" b="1" i="1" dirty="0">
                <a:cs typeface="Arial" pitchFamily="34" charset="0"/>
              </a:endParaRPr>
            </a:p>
          </p:txBody>
        </p:sp>
        <p:sp>
          <p:nvSpPr>
            <p:cNvPr id="88" name="Rectangle 7"/>
            <p:cNvSpPr>
              <a:spLocks noChangeArrowheads="1"/>
            </p:cNvSpPr>
            <p:nvPr/>
          </p:nvSpPr>
          <p:spPr bwMode="auto">
            <a:xfrm>
              <a:off x="292605" y="1987296"/>
              <a:ext cx="207277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dirty="0">
                  <a:cs typeface="Arial" pitchFamily="34" charset="0"/>
                </a:rPr>
                <a:t>Appreciate how personality and mindset affect ability to build relationships. </a:t>
              </a:r>
            </a:p>
          </p:txBody>
        </p:sp>
        <p:sp>
          <p:nvSpPr>
            <p:cNvPr id="89" name="Oval 88"/>
            <p:cNvSpPr/>
            <p:nvPr/>
          </p:nvSpPr>
          <p:spPr bwMode="auto">
            <a:xfrm>
              <a:off x="1174750" y="1347788"/>
              <a:ext cx="244475" cy="242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916681" y="1772816"/>
            <a:ext cx="2111375" cy="4341314"/>
            <a:chOff x="2598738" y="1347788"/>
            <a:chExt cx="2111375" cy="4341314"/>
          </a:xfrm>
        </p:grpSpPr>
        <p:sp>
          <p:nvSpPr>
            <p:cNvPr id="91" name="Trapezoid 90"/>
            <p:cNvSpPr/>
            <p:nvPr/>
          </p:nvSpPr>
          <p:spPr bwMode="auto">
            <a:xfrm>
              <a:off x="2600325" y="2430463"/>
              <a:ext cx="2109788" cy="527050"/>
            </a:xfrm>
            <a:prstGeom prst="trapezoid">
              <a:avLst>
                <a:gd name="adj" fmla="val 0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" name="Rounded Rectangle 91"/>
            <p:cNvSpPr/>
            <p:nvPr/>
          </p:nvSpPr>
          <p:spPr bwMode="auto">
            <a:xfrm>
              <a:off x="2598738" y="1489075"/>
              <a:ext cx="2111375" cy="4200027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" name="Rounded Rectangle 92"/>
            <p:cNvSpPr/>
            <p:nvPr/>
          </p:nvSpPr>
          <p:spPr bwMode="auto">
            <a:xfrm>
              <a:off x="2598738" y="1463675"/>
              <a:ext cx="2108200" cy="1266825"/>
            </a:xfrm>
            <a:prstGeom prst="roundRect">
              <a:avLst>
                <a:gd name="adj" fmla="val 1964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" name="Rectangle 65"/>
            <p:cNvSpPr>
              <a:spLocks noChangeArrowheads="1"/>
            </p:cNvSpPr>
            <p:nvPr/>
          </p:nvSpPr>
          <p:spPr bwMode="auto">
            <a:xfrm>
              <a:off x="2598739" y="2815844"/>
              <a:ext cx="2108200" cy="266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300"/>
                </a:spcAft>
                <a:defRPr/>
              </a:pPr>
              <a:r>
                <a:rPr lang="en-US" sz="1000" b="1" dirty="0">
                  <a:latin typeface="Arial" charset="0"/>
                  <a:ea typeface="ＭＳ Ｐゴシック" charset="0"/>
                  <a:cs typeface="Arial" charset="0"/>
                </a:rPr>
                <a:t>Be able to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000" dirty="0">
                  <a:cs typeface="Arial" pitchFamily="34" charset="0"/>
                </a:rPr>
                <a:t>Initiate, recognize, and maximize ChoicePoints.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000" dirty="0">
                  <a:cs typeface="Arial" pitchFamily="34" charset="0"/>
                </a:rPr>
                <a:t>Tie networking to strategic objectives (Macro: enterprise-wide. Micro: job-specific).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000" dirty="0">
                  <a:cs typeface="Arial" pitchFamily="34" charset="0"/>
                </a:rPr>
                <a:t>Manage participation in internal and external, formal and informal networks.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000" dirty="0">
                  <a:cs typeface="Arial" pitchFamily="34" charset="0"/>
                </a:rPr>
                <a:t>Identify and mobilize contacts into KeyNets for specific purposes.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r>
                <a:rPr lang="en-US" sz="1000" dirty="0">
                  <a:cs typeface="Arial" pitchFamily="34" charset="0"/>
                </a:rPr>
                <a:t>Know what you need now from contacts:  Plan Agendas.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endParaRPr lang="en-US" sz="1000" dirty="0">
                <a:solidFill>
                  <a:srgbClr val="FF0000"/>
                </a:solidFill>
                <a:cs typeface="Arial" pitchFamily="34" charset="0"/>
              </a:endParaRP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endParaRPr lang="en-US" sz="1000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3519488" y="1347788"/>
              <a:ext cx="244475" cy="242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96" name="Rectangle 23"/>
            <p:cNvSpPr>
              <a:spLocks noChangeArrowheads="1"/>
            </p:cNvSpPr>
            <p:nvPr/>
          </p:nvSpPr>
          <p:spPr bwMode="auto">
            <a:xfrm>
              <a:off x="2641599" y="1582738"/>
              <a:ext cx="1881633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Take a Strategic Approach</a:t>
              </a:r>
            </a:p>
          </p:txBody>
        </p:sp>
        <p:sp>
          <p:nvSpPr>
            <p:cNvPr id="97" name="Rectangle 7"/>
            <p:cNvSpPr>
              <a:spLocks noChangeArrowheads="1"/>
            </p:cNvSpPr>
            <p:nvPr/>
          </p:nvSpPr>
          <p:spPr bwMode="auto">
            <a:xfrm>
              <a:off x="2636838" y="1987296"/>
              <a:ext cx="207327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dirty="0">
                  <a:cs typeface="Arial" pitchFamily="34" charset="0"/>
                </a:rPr>
                <a:t>Align networking activities with organizational initiatives. Use networks to accomplish specific goals. Choose optimum venues.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177280" y="1772816"/>
            <a:ext cx="2109788" cy="4341314"/>
            <a:chOff x="4883897" y="1347788"/>
            <a:chExt cx="2109788" cy="4341314"/>
          </a:xfrm>
        </p:grpSpPr>
        <p:sp>
          <p:nvSpPr>
            <p:cNvPr id="99" name="Trapezoid 98"/>
            <p:cNvSpPr/>
            <p:nvPr/>
          </p:nvSpPr>
          <p:spPr bwMode="auto">
            <a:xfrm>
              <a:off x="4885485" y="2430463"/>
              <a:ext cx="2071687" cy="527050"/>
            </a:xfrm>
            <a:prstGeom prst="trapezoid">
              <a:avLst>
                <a:gd name="adj" fmla="val 0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Rounded Rectangle 99"/>
            <p:cNvSpPr/>
            <p:nvPr/>
          </p:nvSpPr>
          <p:spPr bwMode="auto">
            <a:xfrm>
              <a:off x="4883897" y="1539377"/>
              <a:ext cx="2084388" cy="4149725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1" name="Rounded Rectangle 100"/>
            <p:cNvSpPr/>
            <p:nvPr/>
          </p:nvSpPr>
          <p:spPr bwMode="auto">
            <a:xfrm>
              <a:off x="4883897" y="1463674"/>
              <a:ext cx="2084388" cy="1266825"/>
            </a:xfrm>
            <a:prstGeom prst="roundRect">
              <a:avLst>
                <a:gd name="adj" fmla="val 1964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2" name="Rectangle 32"/>
            <p:cNvSpPr>
              <a:spLocks noChangeArrowheads="1"/>
            </p:cNvSpPr>
            <p:nvPr/>
          </p:nvSpPr>
          <p:spPr bwMode="auto">
            <a:xfrm>
              <a:off x="4920410" y="2915841"/>
              <a:ext cx="207327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</a:pPr>
              <a:endParaRPr lang="en-US" sz="1000">
                <a:cs typeface="Arial" pitchFamily="34" charset="0"/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5804647" y="1347788"/>
              <a:ext cx="242888" cy="242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04" name="Rectangle 23"/>
            <p:cNvSpPr>
              <a:spLocks noChangeArrowheads="1"/>
            </p:cNvSpPr>
            <p:nvPr/>
          </p:nvSpPr>
          <p:spPr bwMode="auto">
            <a:xfrm>
              <a:off x="4883897" y="2815844"/>
              <a:ext cx="2043113" cy="24391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spcAft>
                  <a:spcPts val="300"/>
                </a:spcAft>
                <a:defRPr/>
              </a:pPr>
              <a:r>
                <a:rPr lang="en-US" sz="1000" b="1" dirty="0">
                  <a:latin typeface="Arial" charset="0"/>
                  <a:ea typeface="ＭＳ Ｐゴシック" charset="0"/>
                  <a:cs typeface="Arial" charset="0"/>
                </a:rPr>
                <a:t>Be able to 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000" dirty="0">
                  <a:cs typeface="Arial" pitchFamily="34" charset="0"/>
                </a:rPr>
                <a:t>Correctly locate any contact in the appropriate Net.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000" dirty="0">
                  <a:cs typeface="Arial" pitchFamily="34" charset="0"/>
                </a:rPr>
                <a:t>Map WorkNet and OrgNet contacts.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000" dirty="0">
                  <a:cs typeface="Arial" pitchFamily="34" charset="0"/>
                </a:rPr>
                <a:t>Use criteria to evaluate relationships and sort them into Start, Rev Up, and Enrich categories.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000" dirty="0">
                  <a:cs typeface="Arial" pitchFamily="34" charset="0"/>
                </a:rPr>
                <a:t>Plan next-step conversations. Leverage opportunities from one Net to another.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000" dirty="0">
                  <a:cs typeface="Arial" pitchFamily="34" charset="0"/>
                </a:rPr>
                <a:t>Proactively reach out to build network capacity.</a:t>
              </a:r>
            </a:p>
          </p:txBody>
        </p:sp>
        <p:sp>
          <p:nvSpPr>
            <p:cNvPr id="105" name="Rectangle 23"/>
            <p:cNvSpPr>
              <a:spLocks noChangeArrowheads="1"/>
            </p:cNvSpPr>
            <p:nvPr/>
          </p:nvSpPr>
          <p:spPr bwMode="auto">
            <a:xfrm>
              <a:off x="5022708" y="1582738"/>
              <a:ext cx="1853580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100" b="1" dirty="0">
                  <a:cs typeface="Arial" pitchFamily="34" charset="0"/>
                </a:rPr>
                <a:t>Envision Your Ideal Network</a:t>
              </a:r>
            </a:p>
          </p:txBody>
        </p:sp>
        <p:sp>
          <p:nvSpPr>
            <p:cNvPr id="106" name="Rectangle 30"/>
            <p:cNvSpPr>
              <a:spLocks noChangeArrowheads="1"/>
            </p:cNvSpPr>
            <p:nvPr/>
          </p:nvSpPr>
          <p:spPr bwMode="auto">
            <a:xfrm>
              <a:off x="4920410" y="1987296"/>
              <a:ext cx="2052637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dirty="0">
                  <a:cs typeface="Arial" pitchFamily="34" charset="0"/>
                </a:rPr>
                <a:t>Identify WorkNet, OrgNet, ProNet, and LifeNet contacts. Appreciate their opportunities.</a:t>
              </a: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925171" y="1841003"/>
              <a:ext cx="2001839" cy="3333316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5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</a:p>
            <a:p>
              <a:pPr algn="ctr">
                <a:defRPr/>
              </a:pP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ctr">
                <a:defRPr/>
              </a:pPr>
              <a:endParaRPr lang="en-US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8436293" y="1775992"/>
            <a:ext cx="2090024" cy="4338139"/>
            <a:chOff x="7034213" y="1350963"/>
            <a:chExt cx="2090024" cy="4338139"/>
          </a:xfrm>
        </p:grpSpPr>
        <p:sp>
          <p:nvSpPr>
            <p:cNvPr id="109" name="Trapezoid 108"/>
            <p:cNvSpPr/>
            <p:nvPr/>
          </p:nvSpPr>
          <p:spPr bwMode="auto">
            <a:xfrm>
              <a:off x="7046913" y="2430463"/>
              <a:ext cx="2071687" cy="527050"/>
            </a:xfrm>
            <a:prstGeom prst="trapezoid">
              <a:avLst>
                <a:gd name="adj" fmla="val 0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0" name="Trapezoid 109"/>
            <p:cNvSpPr/>
            <p:nvPr/>
          </p:nvSpPr>
          <p:spPr bwMode="auto">
            <a:xfrm>
              <a:off x="7034213" y="1978025"/>
              <a:ext cx="2073275" cy="527050"/>
            </a:xfrm>
            <a:prstGeom prst="trapezoid">
              <a:avLst>
                <a:gd name="adj" fmla="val 0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" name="Rounded Rectangle 110"/>
            <p:cNvSpPr/>
            <p:nvPr/>
          </p:nvSpPr>
          <p:spPr bwMode="auto">
            <a:xfrm>
              <a:off x="7034213" y="1489075"/>
              <a:ext cx="2084387" cy="4200027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7978775" y="1381125"/>
              <a:ext cx="184150" cy="92392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13" name="Rounded Rectangle 112"/>
            <p:cNvSpPr/>
            <p:nvPr/>
          </p:nvSpPr>
          <p:spPr bwMode="auto">
            <a:xfrm>
              <a:off x="7034213" y="1447773"/>
              <a:ext cx="2084387" cy="1285875"/>
            </a:xfrm>
            <a:prstGeom prst="roundRect">
              <a:avLst>
                <a:gd name="adj" fmla="val 1964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spcAft>
                  <a:spcPts val="300"/>
                </a:spcAft>
              </a:pPr>
              <a:endParaRPr lang="en-US" sz="1000" dirty="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4" name="Rectangle 23"/>
            <p:cNvSpPr>
              <a:spLocks noChangeArrowheads="1"/>
            </p:cNvSpPr>
            <p:nvPr/>
          </p:nvSpPr>
          <p:spPr bwMode="auto">
            <a:xfrm>
              <a:off x="7034213" y="2815844"/>
              <a:ext cx="2073275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300"/>
                </a:spcAft>
                <a:defRPr/>
              </a:pPr>
              <a:r>
                <a:rPr lang="en-US" sz="1000" b="1" dirty="0">
                  <a:latin typeface="Arial" charset="0"/>
                  <a:ea typeface="ＭＳ Ｐゴシック" charset="0"/>
                  <a:cs typeface="Arial" charset="0"/>
                </a:rPr>
                <a:t>Be able to 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000" dirty="0">
                  <a:cs typeface="Arial" pitchFamily="34" charset="0"/>
                </a:rPr>
                <a:t>Use criteria to determine the stage of any relationship.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000" dirty="0">
                  <a:cs typeface="Arial" pitchFamily="34" charset="0"/>
                </a:rPr>
                <a:t>Survey and evaluate options to demonstrate Character &amp; Competence.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000" dirty="0">
                  <a:cs typeface="Arial" pitchFamily="34" charset="0"/>
                </a:rPr>
                <a:t>Decide what to teach and learn when more of a relationship would serve goals.</a:t>
              </a:r>
            </a:p>
            <a:p>
              <a:pPr marL="114300" indent="-114300">
                <a:spcAft>
                  <a:spcPts val="300"/>
                </a:spcAft>
                <a:buFont typeface="Arial" pitchFamily="34" charset="0"/>
                <a:buChar char="•"/>
                <a:defRPr/>
              </a:pPr>
              <a:r>
                <a:rPr lang="en-US" sz="1000" dirty="0">
                  <a:cs typeface="Arial" pitchFamily="34" charset="0"/>
                </a:rPr>
                <a:t>Know how trust is broken and how to re-establish it.</a:t>
              </a:r>
            </a:p>
          </p:txBody>
        </p:sp>
        <p:sp>
          <p:nvSpPr>
            <p:cNvPr id="115" name="Oval 114"/>
            <p:cNvSpPr/>
            <p:nvPr/>
          </p:nvSpPr>
          <p:spPr bwMode="auto">
            <a:xfrm>
              <a:off x="7953375" y="1350963"/>
              <a:ext cx="244475" cy="242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116" name="Rectangle 23"/>
            <p:cNvSpPr>
              <a:spLocks noChangeArrowheads="1"/>
            </p:cNvSpPr>
            <p:nvPr/>
          </p:nvSpPr>
          <p:spPr bwMode="auto">
            <a:xfrm>
              <a:off x="7046913" y="1582738"/>
              <a:ext cx="2005542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100" b="1" dirty="0">
                  <a:cs typeface="Arial" pitchFamily="34" charset="0"/>
                </a:rPr>
                <a:t>Develop Trusting Relationships</a:t>
              </a:r>
            </a:p>
          </p:txBody>
        </p:sp>
        <p:sp>
          <p:nvSpPr>
            <p:cNvPr id="117" name="Rectangle 30"/>
            <p:cNvSpPr>
              <a:spLocks noChangeArrowheads="1"/>
            </p:cNvSpPr>
            <p:nvPr/>
          </p:nvSpPr>
          <p:spPr bwMode="auto">
            <a:xfrm>
              <a:off x="7071600" y="1987296"/>
              <a:ext cx="205263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dirty="0">
                  <a:cs typeface="Arial" pitchFamily="34" charset="0"/>
                </a:rPr>
                <a:t>See relationship development in 6 stages and manage the trust-building process by teaching Character &amp; Competence.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A389-1814-4940-A23C-64D09F67C281}" type="slidenum">
              <a:rPr lang="en-IN" smtClean="0"/>
              <a:pPr/>
              <a:t>6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8453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34"/>
          <p:cNvSpPr>
            <a:spLocks noGrp="1"/>
          </p:cNvSpPr>
          <p:nvPr>
            <p:ph type="title"/>
          </p:nvPr>
        </p:nvSpPr>
        <p:spPr>
          <a:xfrm>
            <a:off x="1871531" y="341784"/>
            <a:ext cx="65578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The 8 Networking Competencies</a:t>
            </a:r>
            <a:br>
              <a:rPr lang="en-US" sz="2400" dirty="0"/>
            </a:br>
            <a:endParaRPr lang="en-US" sz="24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1657923" y="1591270"/>
            <a:ext cx="2109787" cy="4718050"/>
            <a:chOff x="109538" y="1141413"/>
            <a:chExt cx="2109787" cy="4718050"/>
          </a:xfrm>
        </p:grpSpPr>
        <p:sp>
          <p:nvSpPr>
            <p:cNvPr id="47" name="Trapezoid 46"/>
            <p:cNvSpPr/>
            <p:nvPr/>
          </p:nvSpPr>
          <p:spPr bwMode="auto">
            <a:xfrm>
              <a:off x="109538" y="2358161"/>
              <a:ext cx="2084387" cy="527050"/>
            </a:xfrm>
            <a:prstGeom prst="trapezoid">
              <a:avLst>
                <a:gd name="adj" fmla="val 0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109538" y="1454150"/>
              <a:ext cx="2084387" cy="4405313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09538" y="1265238"/>
              <a:ext cx="2084387" cy="1439862"/>
            </a:xfrm>
            <a:prstGeom prst="roundRect">
              <a:avLst>
                <a:gd name="adj" fmla="val 1964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2" name="Rectangle 32"/>
            <p:cNvSpPr>
              <a:spLocks noChangeArrowheads="1"/>
            </p:cNvSpPr>
            <p:nvPr/>
          </p:nvSpPr>
          <p:spPr bwMode="auto">
            <a:xfrm>
              <a:off x="109539" y="2715006"/>
              <a:ext cx="2043112" cy="2669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300"/>
                </a:spcAft>
                <a:defRPr/>
              </a:pPr>
              <a:r>
                <a:rPr lang="en-US" sz="1000" b="1" dirty="0">
                  <a:cs typeface="Arial" pitchFamily="34" charset="0"/>
                </a:rPr>
                <a:t>Be able to</a:t>
              </a:r>
              <a:endParaRPr lang="en-US" sz="1000" b="1" i="1" dirty="0">
                <a:cs typeface="Arial" pitchFamily="34" charset="0"/>
              </a:endParaRP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Make your name memorable and learn names using specific techniques.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Deal with forgotten names.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Easily join groups of people who are already talking.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Use specific methods to end conversations with the future in mind.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Apply tools and behaviors that increase the likelihood of likeability.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Handle awkward moments.</a:t>
              </a:r>
              <a:endParaRPr lang="en-US" sz="1000" dirty="0">
                <a:solidFill>
                  <a:srgbClr val="FF0000"/>
                </a:solidFill>
                <a:cs typeface="Arial" charset="0"/>
              </a:endParaRPr>
            </a:p>
            <a:p>
              <a:pPr marL="2286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endParaRPr lang="en-US" sz="1000" dirty="0">
                <a:latin typeface="Arial" charset="0"/>
                <a:cs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1030288" y="1141413"/>
              <a:ext cx="242887" cy="242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  <p:sp>
          <p:nvSpPr>
            <p:cNvPr id="84" name="Rectangle 23"/>
            <p:cNvSpPr>
              <a:spLocks noChangeArrowheads="1"/>
            </p:cNvSpPr>
            <p:nvPr/>
          </p:nvSpPr>
          <p:spPr bwMode="auto">
            <a:xfrm>
              <a:off x="150813" y="1445324"/>
              <a:ext cx="2001837" cy="469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100" b="1" dirty="0">
                  <a:cs typeface="Arial" pitchFamily="34" charset="0"/>
                </a:rPr>
                <a:t>Increase Your </a:t>
              </a:r>
            </a:p>
            <a:p>
              <a:pPr algn="ctr">
                <a:spcAft>
                  <a:spcPts val="300"/>
                </a:spcAft>
              </a:pPr>
              <a:r>
                <a:rPr lang="en-US" sz="1100" b="1" dirty="0">
                  <a:cs typeface="Arial" pitchFamily="34" charset="0"/>
                </a:rPr>
                <a:t>Social Acumen</a:t>
              </a:r>
            </a:p>
          </p:txBody>
        </p:sp>
        <p:sp>
          <p:nvSpPr>
            <p:cNvPr id="85" name="Rectangle 30"/>
            <p:cNvSpPr>
              <a:spLocks noChangeArrowheads="1"/>
            </p:cNvSpPr>
            <p:nvPr/>
          </p:nvSpPr>
          <p:spPr bwMode="auto">
            <a:xfrm>
              <a:off x="146050" y="1808544"/>
              <a:ext cx="207327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  <a:defRPr/>
              </a:pPr>
              <a:r>
                <a:rPr lang="en-US" sz="1000" dirty="0">
                  <a:cs typeface="Arial" charset="0"/>
                </a:rPr>
                <a:t>Be more confident, and professional by mastering relationship rituals and understanding the elements of likeability.  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6103204" y="1591270"/>
            <a:ext cx="2111375" cy="4718050"/>
            <a:chOff x="4448175" y="1141413"/>
            <a:chExt cx="2111375" cy="4718050"/>
          </a:xfrm>
        </p:grpSpPr>
        <p:sp>
          <p:nvSpPr>
            <p:cNvPr id="87" name="Trapezoid 86"/>
            <p:cNvSpPr/>
            <p:nvPr/>
          </p:nvSpPr>
          <p:spPr bwMode="auto">
            <a:xfrm>
              <a:off x="4454652" y="2358161"/>
              <a:ext cx="2071687" cy="527050"/>
            </a:xfrm>
            <a:prstGeom prst="trapezoid">
              <a:avLst>
                <a:gd name="adj" fmla="val 0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4448175" y="1454150"/>
              <a:ext cx="2084388" cy="4405313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4448175" y="1265238"/>
              <a:ext cx="2084388" cy="1439862"/>
            </a:xfrm>
            <a:prstGeom prst="roundRect">
              <a:avLst>
                <a:gd name="adj" fmla="val 1964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" name="Rectangle 23"/>
            <p:cNvSpPr>
              <a:spLocks noChangeArrowheads="1"/>
            </p:cNvSpPr>
            <p:nvPr/>
          </p:nvSpPr>
          <p:spPr bwMode="auto">
            <a:xfrm>
              <a:off x="4491038" y="1445324"/>
              <a:ext cx="2000250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100" b="1" dirty="0">
                  <a:cs typeface="Arial" pitchFamily="34" charset="0"/>
                </a:rPr>
                <a:t>Communicate Expertise</a:t>
              </a:r>
            </a:p>
          </p:txBody>
        </p:sp>
        <p:sp>
          <p:nvSpPr>
            <p:cNvPr id="91" name="Rectangle 49"/>
            <p:cNvSpPr>
              <a:spLocks noChangeArrowheads="1"/>
            </p:cNvSpPr>
            <p:nvPr/>
          </p:nvSpPr>
          <p:spPr bwMode="auto">
            <a:xfrm>
              <a:off x="4486275" y="1808544"/>
              <a:ext cx="2073275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dirty="0">
                  <a:cs typeface="Arial" pitchFamily="34" charset="0"/>
                </a:rPr>
                <a:t>Use examples and stories to teach contacts about organizational,  team or individual  expertise, talents, experience, and interests. </a:t>
              </a:r>
            </a:p>
          </p:txBody>
        </p:sp>
        <p:sp>
          <p:nvSpPr>
            <p:cNvPr id="92" name="Rectangle 50"/>
            <p:cNvSpPr>
              <a:spLocks noChangeArrowheads="1"/>
            </p:cNvSpPr>
            <p:nvPr/>
          </p:nvSpPr>
          <p:spPr bwMode="auto">
            <a:xfrm>
              <a:off x="4454653" y="2715006"/>
              <a:ext cx="2036636" cy="2746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300"/>
                </a:spcAft>
                <a:defRPr/>
              </a:pPr>
              <a:r>
                <a:rPr lang="en-US" sz="1000" b="1" dirty="0">
                  <a:cs typeface="Arial" pitchFamily="34" charset="0"/>
                </a:rPr>
                <a:t>Be able to</a:t>
              </a:r>
            </a:p>
            <a:p>
              <a:pPr marL="114300" lvl="1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Answer, </a:t>
              </a:r>
              <a:r>
                <a:rPr lang="en-US" altLang="en-US" sz="1000" dirty="0">
                  <a:cs typeface="Arial" charset="0"/>
                </a:rPr>
                <a:t>“</a:t>
              </a:r>
              <a:r>
                <a:rPr lang="en-US" sz="1000" dirty="0">
                  <a:cs typeface="Arial" charset="0"/>
                </a:rPr>
                <a:t>What do you do?</a:t>
              </a:r>
              <a:r>
                <a:rPr lang="en-US" altLang="en-US" sz="1000" dirty="0">
                  <a:cs typeface="Arial" charset="0"/>
                </a:rPr>
                <a:t>”</a:t>
              </a:r>
              <a:r>
                <a:rPr lang="en-US" sz="1000" dirty="0">
                  <a:cs typeface="Arial" charset="0"/>
                </a:rPr>
                <a:t> in a way that makes expertise visible and memorable.</a:t>
              </a:r>
            </a:p>
            <a:p>
              <a:pPr marL="114300" lvl="1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Call to mind, identify, and tell about events and successes that teach organizational, team, or individual capabilities.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Use guidelines to construct and edit stories that highlight what you want to teach.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Recognize storytelling opportunities.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Deliver stories in a way that increases personal and organizational visibility.</a:t>
              </a:r>
            </a:p>
          </p:txBody>
        </p:sp>
        <p:sp>
          <p:nvSpPr>
            <p:cNvPr id="93" name="Oval 92"/>
            <p:cNvSpPr/>
            <p:nvPr/>
          </p:nvSpPr>
          <p:spPr>
            <a:xfrm>
              <a:off x="5368925" y="1141413"/>
              <a:ext cx="244475" cy="242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7</a:t>
              </a: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3894849" y="1591270"/>
            <a:ext cx="2102016" cy="4718050"/>
            <a:chOff x="2278591" y="1141413"/>
            <a:chExt cx="2102016" cy="4718050"/>
          </a:xfrm>
        </p:grpSpPr>
        <p:sp>
          <p:nvSpPr>
            <p:cNvPr id="95" name="Trapezoid 94"/>
            <p:cNvSpPr/>
            <p:nvPr/>
          </p:nvSpPr>
          <p:spPr bwMode="auto">
            <a:xfrm>
              <a:off x="2286594" y="2358161"/>
              <a:ext cx="2094013" cy="527050"/>
            </a:xfrm>
            <a:prstGeom prst="trapezoid">
              <a:avLst>
                <a:gd name="adj" fmla="val 0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2288991" y="1454150"/>
              <a:ext cx="2085975" cy="4405313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286085" y="1265238"/>
              <a:ext cx="2084388" cy="1439862"/>
            </a:xfrm>
            <a:prstGeom prst="roundRect">
              <a:avLst>
                <a:gd name="adj" fmla="val 1964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" name="Rectangle 41"/>
            <p:cNvSpPr>
              <a:spLocks noChangeArrowheads="1"/>
            </p:cNvSpPr>
            <p:nvPr/>
          </p:nvSpPr>
          <p:spPr bwMode="auto">
            <a:xfrm>
              <a:off x="2278592" y="2715006"/>
              <a:ext cx="2079690" cy="2015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Aft>
                  <a:spcPts val="300"/>
                </a:spcAft>
                <a:defRPr/>
              </a:pPr>
              <a:r>
                <a:rPr lang="en-US" sz="1000" b="1" dirty="0">
                  <a:cs typeface="Arial" pitchFamily="34" charset="0"/>
                </a:rPr>
                <a:t>Be able to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pitchFamily="34" charset="0"/>
                </a:rPr>
                <a:t>Listen generously with a bias </a:t>
              </a:r>
              <a:r>
                <a:rPr lang="en-US" sz="1000" dirty="0">
                  <a:cs typeface="Arial" charset="0"/>
                </a:rPr>
                <a:t>toward action.  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Show an active interest in the needs and perspectives of others.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Ask questions designed to learn about others.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Use questions to uncover needs and commonalities.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Explore “iceberg” statements. 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Look for </a:t>
              </a:r>
              <a:r>
                <a:rPr lang="en-US" altLang="en-US" sz="1000" dirty="0">
                  <a:cs typeface="Arial" charset="0"/>
                </a:rPr>
                <a:t>“</a:t>
              </a:r>
              <a:r>
                <a:rPr lang="en-US" sz="1000" dirty="0">
                  <a:cs typeface="Arial" charset="0"/>
                </a:rPr>
                <a:t>The Give</a:t>
              </a:r>
              <a:r>
                <a:rPr lang="en-US" altLang="en-US" sz="1000" dirty="0">
                  <a:cs typeface="Arial" charset="0"/>
                </a:rPr>
                <a:t>”.</a:t>
              </a:r>
              <a:endParaRPr lang="en-US" sz="1000" dirty="0">
                <a:cs typeface="Arial" charset="0"/>
              </a:endParaRPr>
            </a:p>
          </p:txBody>
        </p:sp>
        <p:sp>
          <p:nvSpPr>
            <p:cNvPr id="99" name="Oval 98"/>
            <p:cNvSpPr/>
            <p:nvPr/>
          </p:nvSpPr>
          <p:spPr>
            <a:xfrm>
              <a:off x="3198813" y="1141413"/>
              <a:ext cx="244475" cy="2428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>
                  <a:latin typeface="Arial" pitchFamily="34" charset="0"/>
                  <a:cs typeface="Arial" pitchFamily="34" charset="0"/>
                </a:rPr>
                <a:t>6</a:t>
              </a:r>
            </a:p>
          </p:txBody>
        </p:sp>
        <p:sp>
          <p:nvSpPr>
            <p:cNvPr id="100" name="Rectangle 40"/>
            <p:cNvSpPr>
              <a:spLocks noChangeArrowheads="1"/>
            </p:cNvSpPr>
            <p:nvPr/>
          </p:nvSpPr>
          <p:spPr bwMode="auto">
            <a:xfrm>
              <a:off x="2319502" y="1827015"/>
              <a:ext cx="2061105" cy="592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dirty="0">
                  <a:cs typeface="Arial" pitchFamily="34" charset="0"/>
                </a:rPr>
                <a:t>Spark rich conversation to build and sustain relationships.</a:t>
              </a:r>
            </a:p>
            <a:p>
              <a:pPr>
                <a:spcAft>
                  <a:spcPts val="300"/>
                </a:spcAft>
              </a:pPr>
              <a:endParaRPr lang="en-US" sz="1000" dirty="0">
                <a:cs typeface="Arial" pitchFamily="34" charset="0"/>
              </a:endParaRPr>
            </a:p>
          </p:txBody>
        </p:sp>
        <p:sp>
          <p:nvSpPr>
            <p:cNvPr id="101" name="Rectangle 23"/>
            <p:cNvSpPr>
              <a:spLocks noChangeArrowheads="1"/>
            </p:cNvSpPr>
            <p:nvPr/>
          </p:nvSpPr>
          <p:spPr bwMode="auto">
            <a:xfrm>
              <a:off x="2278591" y="1445324"/>
              <a:ext cx="2001837" cy="261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100" b="1" dirty="0">
                  <a:cs typeface="Arial" pitchFamily="34" charset="0"/>
                </a:rPr>
                <a:t>Deepen Interactions </a:t>
              </a: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8348664" y="1700809"/>
            <a:ext cx="2077051" cy="4576763"/>
            <a:chOff x="6824663" y="1250951"/>
            <a:chExt cx="2077051" cy="4576763"/>
          </a:xfrm>
        </p:grpSpPr>
        <p:sp>
          <p:nvSpPr>
            <p:cNvPr id="103" name="Trapezoid 102"/>
            <p:cNvSpPr/>
            <p:nvPr/>
          </p:nvSpPr>
          <p:spPr bwMode="auto">
            <a:xfrm>
              <a:off x="6830027" y="2358161"/>
              <a:ext cx="2071687" cy="527050"/>
            </a:xfrm>
            <a:prstGeom prst="trapezoid">
              <a:avLst>
                <a:gd name="adj" fmla="val 0"/>
              </a:avLst>
            </a:prstGeom>
            <a:gradFill>
              <a:gsLst>
                <a:gs pos="0">
                  <a:schemeClr val="accent3"/>
                </a:gs>
                <a:gs pos="50000">
                  <a:schemeClr val="accent3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ounded Rectangle 103"/>
            <p:cNvSpPr/>
            <p:nvPr/>
          </p:nvSpPr>
          <p:spPr bwMode="auto">
            <a:xfrm>
              <a:off x="6824663" y="1250951"/>
              <a:ext cx="2074862" cy="4576763"/>
            </a:xfrm>
            <a:prstGeom prst="roundRect">
              <a:avLst/>
            </a:prstGeom>
            <a:noFill/>
            <a:ln w="25400">
              <a:solidFill>
                <a:schemeClr val="accent3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5" name="Rounded Rectangle 104"/>
            <p:cNvSpPr/>
            <p:nvPr/>
          </p:nvSpPr>
          <p:spPr bwMode="auto">
            <a:xfrm>
              <a:off x="6824663" y="1250951"/>
              <a:ext cx="2074862" cy="1446251"/>
            </a:xfrm>
            <a:prstGeom prst="roundRect">
              <a:avLst>
                <a:gd name="adj" fmla="val 19647"/>
              </a:avLst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6" name="Rectangle 50"/>
            <p:cNvSpPr>
              <a:spLocks noChangeArrowheads="1"/>
            </p:cNvSpPr>
            <p:nvPr/>
          </p:nvSpPr>
          <p:spPr bwMode="auto">
            <a:xfrm>
              <a:off x="6824663" y="2715006"/>
              <a:ext cx="2077051" cy="29777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lvl="1" algn="ctr">
                <a:spcAft>
                  <a:spcPts val="300"/>
                </a:spcAft>
                <a:defRPr/>
              </a:pPr>
              <a:r>
                <a:rPr lang="en-US" sz="1000" dirty="0">
                  <a:cs typeface="Arial" pitchFamily="34" charset="0"/>
                </a:rPr>
                <a:t> </a:t>
              </a:r>
              <a:r>
                <a:rPr lang="en-US" sz="1000" b="1" dirty="0">
                  <a:cs typeface="Arial" pitchFamily="34" charset="0"/>
                </a:rPr>
                <a:t>Be able to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Commit to collaborative problem-solving.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Use face-to-face networking skills with social media.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Gather and distribute business intelligence.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Be alert for opportunities to connect contacts and provide access to resources, talent, and expertise.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Build a diverse network (gender, age, rank, function, geography).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Track the value of networking activities and share results.</a:t>
              </a:r>
            </a:p>
            <a:p>
              <a:pPr marL="114300" indent="-114300">
                <a:spcAft>
                  <a:spcPts val="300"/>
                </a:spcAft>
                <a:buFont typeface="Arial" charset="0"/>
                <a:buChar char="•"/>
                <a:defRPr/>
              </a:pPr>
              <a:r>
                <a:rPr lang="en-US" sz="1000" dirty="0">
                  <a:cs typeface="Arial" charset="0"/>
                </a:rPr>
                <a:t>Encourage and support (model and mentor) The NOW.</a:t>
              </a:r>
            </a:p>
          </p:txBody>
        </p:sp>
        <p:sp>
          <p:nvSpPr>
            <p:cNvPr id="108" name="Rectangle 23"/>
            <p:cNvSpPr>
              <a:spLocks noChangeArrowheads="1"/>
            </p:cNvSpPr>
            <p:nvPr/>
          </p:nvSpPr>
          <p:spPr bwMode="auto">
            <a:xfrm>
              <a:off x="6824726" y="1808544"/>
              <a:ext cx="2074862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dirty="0">
                  <a:cs typeface="Arial" pitchFamily="34" charset="0"/>
                </a:rPr>
                <a:t>Employ networking tools and strategies to contribute to organizational success.</a:t>
              </a:r>
            </a:p>
          </p:txBody>
        </p:sp>
        <p:sp>
          <p:nvSpPr>
            <p:cNvPr id="109" name="Rectangle 23"/>
            <p:cNvSpPr>
              <a:spLocks noChangeArrowheads="1"/>
            </p:cNvSpPr>
            <p:nvPr/>
          </p:nvSpPr>
          <p:spPr bwMode="auto">
            <a:xfrm>
              <a:off x="6861174" y="1445324"/>
              <a:ext cx="2001837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1100" b="1" dirty="0">
                  <a:cs typeface="Arial" pitchFamily="34" charset="0"/>
                </a:rPr>
                <a:t>Create New Value</a:t>
              </a:r>
            </a:p>
          </p:txBody>
        </p:sp>
      </p:grpSp>
      <p:sp>
        <p:nvSpPr>
          <p:cNvPr id="36" name="Oval 35"/>
          <p:cNvSpPr/>
          <p:nvPr/>
        </p:nvSpPr>
        <p:spPr>
          <a:xfrm>
            <a:off x="9307910" y="1578085"/>
            <a:ext cx="244475" cy="2428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A389-1814-4940-A23C-64D09F67C281}" type="slidenum">
              <a:rPr lang="en-IN" smtClean="0"/>
              <a:pPr/>
              <a:t>7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247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AA68F1AA-33BE-4F4A-A3E6-B5E3157C00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5"/>
          <a:stretch/>
        </p:blipFill>
        <p:spPr>
          <a:xfrm>
            <a:off x="914400" y="79802"/>
            <a:ext cx="8582025" cy="643651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AD32A6-F328-B04D-BA4F-2788C31F3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A389-1814-4940-A23C-64D09F67C281}" type="slidenum">
              <a:rPr lang="en-IN" smtClean="0"/>
              <a:pPr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4651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4630267"/>
            <a:ext cx="4064000" cy="127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3"/>
          <p:cNvSpPr txBox="1">
            <a:spLocks noChangeArrowheads="1"/>
          </p:cNvSpPr>
          <p:nvPr/>
        </p:nvSpPr>
        <p:spPr bwMode="auto">
          <a:xfrm>
            <a:off x="2402343" y="4941169"/>
            <a:ext cx="325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Significance</a:t>
            </a:r>
          </a:p>
        </p:txBody>
      </p:sp>
      <p:pic>
        <p:nvPicPr>
          <p:cNvPr id="2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3942086"/>
            <a:ext cx="4064000" cy="127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15"/>
          <p:cNvSpPr txBox="1">
            <a:spLocks noChangeArrowheads="1"/>
          </p:cNvSpPr>
          <p:nvPr/>
        </p:nvSpPr>
        <p:spPr bwMode="auto">
          <a:xfrm>
            <a:off x="2402343" y="4221089"/>
            <a:ext cx="325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Solution</a:t>
            </a:r>
          </a:p>
        </p:txBody>
      </p:sp>
      <p:pic>
        <p:nvPicPr>
          <p:cNvPr id="2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3276527"/>
            <a:ext cx="4064000" cy="1179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16"/>
          <p:cNvSpPr txBox="1">
            <a:spLocks noChangeArrowheads="1"/>
          </p:cNvSpPr>
          <p:nvPr/>
        </p:nvSpPr>
        <p:spPr bwMode="auto">
          <a:xfrm>
            <a:off x="2402343" y="3573017"/>
            <a:ext cx="325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Snag</a:t>
            </a:r>
          </a:p>
        </p:txBody>
      </p:sp>
      <p:pic>
        <p:nvPicPr>
          <p:cNvPr id="31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2602633"/>
            <a:ext cx="4064000" cy="117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17"/>
          <p:cNvSpPr txBox="1">
            <a:spLocks noChangeArrowheads="1"/>
          </p:cNvSpPr>
          <p:nvPr/>
        </p:nvSpPr>
        <p:spPr bwMode="auto">
          <a:xfrm>
            <a:off x="2402343" y="2852937"/>
            <a:ext cx="325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Situation</a:t>
            </a:r>
          </a:p>
        </p:txBody>
      </p:sp>
      <p:pic>
        <p:nvPicPr>
          <p:cNvPr id="34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41" y="1916833"/>
            <a:ext cx="4064000" cy="127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8"/>
          <p:cNvSpPr txBox="1">
            <a:spLocks noChangeArrowheads="1"/>
          </p:cNvSpPr>
          <p:nvPr/>
        </p:nvSpPr>
        <p:spPr bwMode="auto">
          <a:xfrm>
            <a:off x="2402343" y="2132857"/>
            <a:ext cx="325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Segue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09858" y="4824116"/>
            <a:ext cx="50464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The outcome, the impact, the benefit.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09858" y="4233790"/>
            <a:ext cx="504645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How you solved the problem. 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6109858" y="3473965"/>
            <a:ext cx="57487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The challenge or problem you had to overcome or solve.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6109858" y="2771887"/>
            <a:ext cx="65785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Briefly sets the scene, giving time, place and who’s involved.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6109858" y="2163292"/>
            <a:ext cx="47163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chemeClr val="tx2"/>
                </a:solidFill>
                <a:latin typeface="Gisha" pitchFamily="34" charset="-79"/>
                <a:cs typeface="Gisha" pitchFamily="34" charset="-79"/>
              </a:rPr>
              <a:t>The transition to your story.</a:t>
            </a:r>
          </a:p>
        </p:txBody>
      </p: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61832" y="236595"/>
            <a:ext cx="7424868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Communicating My Expertise: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Storytelling Formula</a:t>
            </a:r>
            <a:endParaRPr lang="en-IN" b="1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CA389-1814-4940-A23C-64D09F67C281}" type="slidenum">
              <a:rPr lang="en-IN" smtClean="0">
                <a:solidFill>
                  <a:schemeClr val="tx2"/>
                </a:solidFill>
              </a:rPr>
              <a:pPr/>
              <a:t>9</a:t>
            </a:fld>
            <a:endParaRPr lang="en-I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897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272B5"/>
      </a:dk1>
      <a:lt1>
        <a:srgbClr val="FFFFFF"/>
      </a:lt1>
      <a:dk2>
        <a:srgbClr val="000000"/>
      </a:dk2>
      <a:lt2>
        <a:srgbClr val="FFFFFF"/>
      </a:lt2>
      <a:accent1>
        <a:srgbClr val="4D9437"/>
      </a:accent1>
      <a:accent2>
        <a:srgbClr val="565349"/>
      </a:accent2>
      <a:accent3>
        <a:srgbClr val="818183"/>
      </a:accent3>
      <a:accent4>
        <a:srgbClr val="990033"/>
      </a:accent4>
      <a:accent5>
        <a:srgbClr val="660066"/>
      </a:accent5>
      <a:accent6>
        <a:srgbClr val="FF9933"/>
      </a:accent6>
      <a:hlink>
        <a:srgbClr val="4D9437"/>
      </a:hlink>
      <a:folHlink>
        <a:srgbClr val="4D943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33806</TotalTime>
  <Words>1101</Words>
  <Application>Microsoft Office PowerPoint</Application>
  <PresentationFormat>Widescreen</PresentationFormat>
  <Paragraphs>180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Gisha</vt:lpstr>
      <vt:lpstr>Office Theme</vt:lpstr>
      <vt:lpstr>Transform Your Elevator Pitch Into a  Teaching Story</vt:lpstr>
      <vt:lpstr>How We Learn</vt:lpstr>
      <vt:lpstr>PowerPoint Presentation</vt:lpstr>
      <vt:lpstr>PowerPoint Presentation</vt:lpstr>
      <vt:lpstr>What IS Networking?</vt:lpstr>
      <vt:lpstr> The 8 Networking Competencies </vt:lpstr>
      <vt:lpstr>  The 8 Networking Competencies </vt:lpstr>
      <vt:lpstr>PowerPoint Presentation</vt:lpstr>
      <vt:lpstr>Communicating My Expertise: Storytelling Formula</vt:lpstr>
      <vt:lpstr>Checking My Story: Is it . . . </vt:lpstr>
      <vt:lpstr>PowerPoint Presentation</vt:lpstr>
      <vt:lpstr>Keys to Learning: Reflection, Practice &amp; Reinforcement</vt:lpstr>
      <vt:lpstr>Limiting Beliefs</vt:lpstr>
      <vt:lpstr>Networking Competency Assessment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Shira Harrington</dc:creator>
  <cp:lastModifiedBy>Shira Lotzar</cp:lastModifiedBy>
  <cp:revision>58</cp:revision>
  <dcterms:created xsi:type="dcterms:W3CDTF">2018-08-12T20:33:40Z</dcterms:created>
  <dcterms:modified xsi:type="dcterms:W3CDTF">2021-06-14T19:42:58Z</dcterms:modified>
</cp:coreProperties>
</file>