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Heebo Light" panose="020F0502020204030204" pitchFamily="2" charset="-79"/>
      <p:regular r:id="rId13"/>
    </p:embeddedFont>
    <p:embeddedFont>
      <p:font typeface="Montserrat" panose="000005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20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Transforming Education with Smart Classrooms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This presentation will explore how integrating the Hikvision DS-D5B75RB/EL 75-inch 4K Interactive Flat Panel Display can enhance teaching and learning in your school.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63534"/>
            <a:ext cx="68712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Transforming Education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51247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Embrace the future of education with the Hikvision DS-D5B75RB/EL. Enhance engagement, collaboration, and learning outcomes. Invest in technology for a smarter, brighter tomorrow. Visit \[Website/Contact Info\] for more information or schedule a demo today!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79445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is a Smart Classroom?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2927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Technology Integration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Smart classrooms leverage technology to create a dynamic and interactive learning environment.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32911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Interactive Experiences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Interactive displays, internet connectivity, and software combine for a seamless experience.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Engaging Learning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Smart classrooms promote collaboration, engagement, and personalized learning.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Hikvision DS-D5B75RB/EL Overview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6473904" y="3386138"/>
            <a:ext cx="1228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4K Resolution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79154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75-inch display delivers crystal-clear visuals for optimal learning.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10330339" y="3386138"/>
            <a:ext cx="19323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Multi-Touch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79154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Supports up to 20 points of touch, allowing for collaborative interaction.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3" name="Text 10"/>
          <p:cNvSpPr/>
          <p:nvPr/>
        </p:nvSpPr>
        <p:spPr>
          <a:xfrm>
            <a:off x="6439376" y="5447228"/>
            <a:ext cx="19192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Android System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85263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Built-in Android system provides access to a range of educational apps.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0171867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7" name="Text 14"/>
          <p:cNvSpPr/>
          <p:nvPr/>
        </p:nvSpPr>
        <p:spPr>
          <a:xfrm>
            <a:off x="10314503" y="5447228"/>
            <a:ext cx="2249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908983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Anti-Glare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908983" y="585263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Reduces eye strain and improves visibility in any lighting conditions.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453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Enhancing the Learning Experience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2259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1028224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Interactive Lessons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5711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Multi-touch capabilities transform passive lectures into engaging experiences.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32259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8" name="Text 5"/>
          <p:cNvSpPr/>
          <p:nvPr/>
        </p:nvSpPr>
        <p:spPr>
          <a:xfrm>
            <a:off x="4919901" y="3066693"/>
            <a:ext cx="29079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Software Integration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55711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Seamless integration with educational software enhances curriculum delivery.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07067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1028224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Wireless Sharing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31919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Wireless screen sharing fosters collaboration and real-time interaction.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5107067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1"/>
          <p:cNvSpPr/>
          <p:nvPr/>
        </p:nvSpPr>
        <p:spPr>
          <a:xfrm>
            <a:off x="4919901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Accessibility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19901" y="5831919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Provides accessibility features to accommodate diverse learning needs.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58585"/>
            <a:ext cx="68297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Real-World Applications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10752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9013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Virtual Labs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391733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Conduct immersive and interactive virtual labs and experiments.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210752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29013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Interactive Quizzes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3391733"/>
            <a:ext cx="3608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Engaging quizzes and games reinforce learning through active participation.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16088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954673"/>
            <a:ext cx="33905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Real-Time Collaboration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445091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Facilitate brainstorming sessions and group projects with ease.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8421" y="5160883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8421" y="5954673"/>
            <a:ext cx="31609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Whiteboarding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28421" y="6445091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Dynamic lessons with intuitive digital whiteboarding tools.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0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5069" y="611862"/>
            <a:ext cx="5562481" cy="695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Specifications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5069" y="1640919"/>
            <a:ext cx="7586663" cy="5980271"/>
          </a:xfrm>
          <a:prstGeom prst="roundRect">
            <a:avLst>
              <a:gd name="adj" fmla="val 1563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" name="Shape 2"/>
          <p:cNvSpPr/>
          <p:nvPr/>
        </p:nvSpPr>
        <p:spPr>
          <a:xfrm>
            <a:off x="6272689" y="1648539"/>
            <a:ext cx="7571423" cy="99417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3"/>
          <p:cNvSpPr/>
          <p:nvPr/>
        </p:nvSpPr>
        <p:spPr>
          <a:xfrm>
            <a:off x="6495098" y="1789628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Display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4619" y="1789628"/>
            <a:ext cx="333708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75-inch, 3840 x 2160 resolution (4K)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72689" y="2642711"/>
            <a:ext cx="7571423" cy="9941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6495098" y="2783800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Touch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4619" y="2783800"/>
            <a:ext cx="333708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Infrared touch technology with 20 touch points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72689" y="3636883"/>
            <a:ext cx="7571423" cy="99417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9"/>
          <p:cNvSpPr/>
          <p:nvPr/>
        </p:nvSpPr>
        <p:spPr>
          <a:xfrm>
            <a:off x="6495098" y="3777972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OS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4619" y="3777972"/>
            <a:ext cx="333708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Built-in Android and compatibility with external Windows systems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72689" y="4631055"/>
            <a:ext cx="7571423" cy="9941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2"/>
          <p:cNvSpPr/>
          <p:nvPr/>
        </p:nvSpPr>
        <p:spPr>
          <a:xfrm>
            <a:off x="6495098" y="4772144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Connectivity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284619" y="4772144"/>
            <a:ext cx="333708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HDMI, USB, LAN, and wireless screen sharing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6272689" y="5625227"/>
            <a:ext cx="7571423" cy="99417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15"/>
          <p:cNvSpPr/>
          <p:nvPr/>
        </p:nvSpPr>
        <p:spPr>
          <a:xfrm>
            <a:off x="6495098" y="5766316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Dimensions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0284619" y="5766316"/>
            <a:ext cx="333708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\[Add dimensions, for example: 69.1" x 40.3" x 2.6"\]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6272689" y="6619399"/>
            <a:ext cx="7571423" cy="9941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1" name="Text 18"/>
          <p:cNvSpPr/>
          <p:nvPr/>
        </p:nvSpPr>
        <p:spPr>
          <a:xfrm>
            <a:off x="6495098" y="6760488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Power Consumption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10284619" y="6760488"/>
            <a:ext cx="333708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\[Add details, for example: 200 watts, 100-240V, 50/60Hz\]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5683" y="554593"/>
            <a:ext cx="6220301" cy="630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Hikvision Advantage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23" y="1587818"/>
            <a:ext cx="1635800" cy="148399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64781" y="2320409"/>
            <a:ext cx="90964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5029795" y="1950601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Trusted Brand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5029795" y="2386608"/>
            <a:ext cx="7142321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Hikvision is a global leader in innovative security and smart technology solutions.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878586" y="3087410"/>
            <a:ext cx="8995767" cy="11430"/>
          </a:xfrm>
          <a:prstGeom prst="roundRect">
            <a:avLst>
              <a:gd name="adj" fmla="val 74087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583" y="3122176"/>
            <a:ext cx="3271599" cy="148399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8707" y="3662482"/>
            <a:ext cx="143113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847755" y="3484959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Durable &amp; Reliable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847755" y="3920966"/>
            <a:ext cx="6287929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Durable construction ensures long-term use and investment protection.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696545" y="4621768"/>
            <a:ext cx="8177808" cy="11430"/>
          </a:xfrm>
          <a:prstGeom prst="roundRect">
            <a:avLst>
              <a:gd name="adj" fmla="val 74087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623" y="4656534"/>
            <a:ext cx="4907518" cy="148399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9183" y="5196840"/>
            <a:ext cx="142161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6665714" y="5019318"/>
            <a:ext cx="2569250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Exceptional Support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6665714" y="5455325"/>
            <a:ext cx="668488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Hikvision provides comprehensive customer support and warranty services.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514505" y="6156127"/>
            <a:ext cx="7359848" cy="11430"/>
          </a:xfrm>
          <a:prstGeom prst="roundRect">
            <a:avLst>
              <a:gd name="adj" fmla="val 74087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64" y="6190893"/>
            <a:ext cx="6543318" cy="148399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27038" y="6731198"/>
            <a:ext cx="166568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7483554" y="6392466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Future-Proof</a:t>
            </a:r>
            <a:endParaRPr lang="en-US" sz="1950" dirty="0"/>
          </a:p>
        </p:txBody>
      </p:sp>
      <p:sp>
        <p:nvSpPr>
          <p:cNvPr id="21" name="Text 15"/>
          <p:cNvSpPr/>
          <p:nvPr/>
        </p:nvSpPr>
        <p:spPr>
          <a:xfrm>
            <a:off x="7483554" y="6828473"/>
            <a:ext cx="6239589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Advanced technology adapts to evolving educational needs for years to come.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930" y="609600"/>
            <a:ext cx="10829687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Steps to Integrate the Hikvision Display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299960" y="1745694"/>
            <a:ext cx="30480" cy="5874901"/>
          </a:xfrm>
          <a:prstGeom prst="roundRect">
            <a:avLst>
              <a:gd name="adj" fmla="val 3054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6320373" y="2229088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Shape 3"/>
          <p:cNvSpPr/>
          <p:nvPr/>
        </p:nvSpPr>
        <p:spPr>
          <a:xfrm>
            <a:off x="7065824" y="1995011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7255133" y="2078117"/>
            <a:ext cx="120015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324701" y="1967389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Needs Assessment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775930" y="2446853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Evaluate classroom needs and existing infrastructure to ensure seamless integration.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534096" y="3337560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Shape 8"/>
          <p:cNvSpPr/>
          <p:nvPr/>
        </p:nvSpPr>
        <p:spPr>
          <a:xfrm>
            <a:off x="7065824" y="3103483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7220724" y="3186589"/>
            <a:ext cx="188833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8534519" y="3075861"/>
            <a:ext cx="3719512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Procurement &amp; Installation</a:t>
            </a:r>
            <a:endParaRPr lang="en-US" sz="2150" dirty="0"/>
          </a:p>
        </p:txBody>
      </p:sp>
      <p:sp>
        <p:nvSpPr>
          <p:cNvPr id="13" name="Text 11"/>
          <p:cNvSpPr/>
          <p:nvPr/>
        </p:nvSpPr>
        <p:spPr>
          <a:xfrm>
            <a:off x="8534519" y="3555325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Procure the Hikvision DS-D5B75RB/EL and ensure proper installation.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6320373" y="4335185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Shape 13"/>
          <p:cNvSpPr/>
          <p:nvPr/>
        </p:nvSpPr>
        <p:spPr>
          <a:xfrm>
            <a:off x="7065824" y="4101108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Text 14"/>
          <p:cNvSpPr/>
          <p:nvPr/>
        </p:nvSpPr>
        <p:spPr>
          <a:xfrm>
            <a:off x="7221438" y="4184213"/>
            <a:ext cx="187523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3324701" y="4073485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Educator Training</a:t>
            </a:r>
            <a:endParaRPr lang="en-US" sz="2150" dirty="0"/>
          </a:p>
        </p:txBody>
      </p:sp>
      <p:sp>
        <p:nvSpPr>
          <p:cNvPr id="18" name="Text 16"/>
          <p:cNvSpPr/>
          <p:nvPr/>
        </p:nvSpPr>
        <p:spPr>
          <a:xfrm>
            <a:off x="775930" y="4552950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Provide comprehensive training on using the display and best practices.</a:t>
            </a:r>
            <a:endParaRPr lang="en-US" sz="1700" dirty="0"/>
          </a:p>
        </p:txBody>
      </p:sp>
      <p:sp>
        <p:nvSpPr>
          <p:cNvPr id="19" name="Shape 17"/>
          <p:cNvSpPr/>
          <p:nvPr/>
        </p:nvSpPr>
        <p:spPr>
          <a:xfrm>
            <a:off x="7534096" y="5332809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0" name="Shape 18"/>
          <p:cNvSpPr/>
          <p:nvPr/>
        </p:nvSpPr>
        <p:spPr>
          <a:xfrm>
            <a:off x="7065824" y="5098733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7205246" y="5181838"/>
            <a:ext cx="219789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600" dirty="0"/>
          </a:p>
        </p:txBody>
      </p:sp>
      <p:sp>
        <p:nvSpPr>
          <p:cNvPr id="22" name="Text 20"/>
          <p:cNvSpPr/>
          <p:nvPr/>
        </p:nvSpPr>
        <p:spPr>
          <a:xfrm>
            <a:off x="8534519" y="5071110"/>
            <a:ext cx="3633073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Lesson Plan Development</a:t>
            </a:r>
            <a:endParaRPr lang="en-US" sz="2150" dirty="0"/>
          </a:p>
        </p:txBody>
      </p:sp>
      <p:sp>
        <p:nvSpPr>
          <p:cNvPr id="23" name="Text 21"/>
          <p:cNvSpPr/>
          <p:nvPr/>
        </p:nvSpPr>
        <p:spPr>
          <a:xfrm>
            <a:off x="8534519" y="5550575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Collaborate with educators to develop interactive and engaging lesson plans.</a:t>
            </a:r>
            <a:endParaRPr lang="en-US" sz="1700" dirty="0"/>
          </a:p>
        </p:txBody>
      </p:sp>
      <p:sp>
        <p:nvSpPr>
          <p:cNvPr id="24" name="Shape 22"/>
          <p:cNvSpPr/>
          <p:nvPr/>
        </p:nvSpPr>
        <p:spPr>
          <a:xfrm>
            <a:off x="6320373" y="6330434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5" name="Shape 23"/>
          <p:cNvSpPr/>
          <p:nvPr/>
        </p:nvSpPr>
        <p:spPr>
          <a:xfrm>
            <a:off x="7065824" y="6096357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6" name="Text 24"/>
          <p:cNvSpPr/>
          <p:nvPr/>
        </p:nvSpPr>
        <p:spPr>
          <a:xfrm>
            <a:off x="7221081" y="6179463"/>
            <a:ext cx="18823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  <a:endParaRPr lang="en-US" sz="2600" dirty="0"/>
          </a:p>
        </p:txBody>
      </p:sp>
      <p:sp>
        <p:nvSpPr>
          <p:cNvPr id="27" name="Text 25"/>
          <p:cNvSpPr/>
          <p:nvPr/>
        </p:nvSpPr>
        <p:spPr>
          <a:xfrm>
            <a:off x="2763679" y="6068735"/>
            <a:ext cx="3332202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Monitoring &amp; Evaluation</a:t>
            </a:r>
            <a:endParaRPr lang="en-US" sz="2150" dirty="0"/>
          </a:p>
        </p:txBody>
      </p:sp>
      <p:sp>
        <p:nvSpPr>
          <p:cNvPr id="28" name="Text 26"/>
          <p:cNvSpPr/>
          <p:nvPr/>
        </p:nvSpPr>
        <p:spPr>
          <a:xfrm>
            <a:off x="775930" y="6548199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Continuously monitor the effectiveness of the Hikvision display and make adjustments as needed.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37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Success Stories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40781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Text 2"/>
          <p:cNvSpPr/>
          <p:nvPr/>
        </p:nvSpPr>
        <p:spPr>
          <a:xfrm>
            <a:off x="1028224" y="2867501"/>
            <a:ext cx="10239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667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School 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158014"/>
            <a:ext cx="75866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Reported increased student engagement and active participation in learning.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8" name="Shape 6"/>
          <p:cNvSpPr/>
          <p:nvPr/>
        </p:nvSpPr>
        <p:spPr>
          <a:xfrm>
            <a:off x="793790" y="3861078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1028224" y="4287798"/>
            <a:ext cx="16097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School B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578310"/>
            <a:ext cx="73321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Experienced simplified teaching processes with enhanced lesson delivery.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152787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3" name="Shape 11"/>
          <p:cNvSpPr/>
          <p:nvPr/>
        </p:nvSpPr>
        <p:spPr>
          <a:xfrm>
            <a:off x="793790" y="5281374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1028224" y="5889546"/>
            <a:ext cx="15990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5081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School C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599860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Observed improved learning outcomes, particularly in STEM subjects.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545</Words>
  <Application>Microsoft Office PowerPoint</Application>
  <PresentationFormat>Custom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Montserrat</vt:lpstr>
      <vt:lpstr>Heebo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Anupam Das</cp:lastModifiedBy>
  <cp:revision>2</cp:revision>
  <dcterms:created xsi:type="dcterms:W3CDTF">2025-01-09T13:10:25Z</dcterms:created>
  <dcterms:modified xsi:type="dcterms:W3CDTF">2025-01-09T13:12:32Z</dcterms:modified>
</cp:coreProperties>
</file>