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E330F-B54A-495F-9C0D-64081887EF4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F60EBF3-DE88-4992-9E42-72D53FD5A35F}">
      <dgm:prSet/>
      <dgm:spPr/>
      <dgm:t>
        <a:bodyPr/>
        <a:lstStyle/>
        <a:p>
          <a:r>
            <a:rPr lang="en-US" dirty="0"/>
            <a:t>IP Camera: Captures video and streams it over the network.</a:t>
          </a:r>
        </a:p>
      </dgm:t>
    </dgm:pt>
    <dgm:pt modelId="{76F29015-329C-444D-9FBF-0FFF60BD5000}" type="parTrans" cxnId="{D772A0A7-BE1B-4CE0-BFEB-7BC221A500AD}">
      <dgm:prSet/>
      <dgm:spPr/>
      <dgm:t>
        <a:bodyPr/>
        <a:lstStyle/>
        <a:p>
          <a:endParaRPr lang="en-US"/>
        </a:p>
      </dgm:t>
    </dgm:pt>
    <dgm:pt modelId="{3998A36B-D5C2-4713-A281-FBD5B087548C}" type="sibTrans" cxnId="{D772A0A7-BE1B-4CE0-BFEB-7BC221A500AD}">
      <dgm:prSet/>
      <dgm:spPr/>
      <dgm:t>
        <a:bodyPr/>
        <a:lstStyle/>
        <a:p>
          <a:endParaRPr lang="en-US"/>
        </a:p>
      </dgm:t>
    </dgm:pt>
    <dgm:pt modelId="{078B60B7-4260-49FD-BEDF-F7319C903236}">
      <dgm:prSet/>
      <dgm:spPr/>
      <dgm:t>
        <a:bodyPr/>
        <a:lstStyle/>
        <a:p>
          <a:r>
            <a:rPr lang="en-US"/>
            <a:t>Direct Connection Camera: Sends data directly to the server via LAN.</a:t>
          </a:r>
        </a:p>
      </dgm:t>
    </dgm:pt>
    <dgm:pt modelId="{33DCFCA1-5B13-4E31-AB6C-81BDCC6779C0}" type="parTrans" cxnId="{AE52EC6C-D0FF-46E3-962A-803E0F7355E5}">
      <dgm:prSet/>
      <dgm:spPr/>
      <dgm:t>
        <a:bodyPr/>
        <a:lstStyle/>
        <a:p>
          <a:endParaRPr lang="en-US"/>
        </a:p>
      </dgm:t>
    </dgm:pt>
    <dgm:pt modelId="{65B5B4E8-AAD4-481C-A38F-1C2AE7819D0C}" type="sibTrans" cxnId="{AE52EC6C-D0FF-46E3-962A-803E0F7355E5}">
      <dgm:prSet/>
      <dgm:spPr/>
      <dgm:t>
        <a:bodyPr/>
        <a:lstStyle/>
        <a:p>
          <a:endParaRPr lang="en-US"/>
        </a:p>
      </dgm:t>
    </dgm:pt>
    <dgm:pt modelId="{3EB78B5F-A3D4-4DCC-BFE4-F0D340AD38F3}">
      <dgm:prSet/>
      <dgm:spPr/>
      <dgm:t>
        <a:bodyPr/>
        <a:lstStyle/>
        <a:p>
          <a:r>
            <a:rPr lang="en-US"/>
            <a:t>External Storage (e.g., Pen Drive, Hard Disk): Used for data storage and transfer.</a:t>
          </a:r>
        </a:p>
      </dgm:t>
    </dgm:pt>
    <dgm:pt modelId="{21BEA407-F985-4967-98AC-35103F0E262D}" type="parTrans" cxnId="{A38DD7F5-1841-4213-912E-324876C52790}">
      <dgm:prSet/>
      <dgm:spPr/>
      <dgm:t>
        <a:bodyPr/>
        <a:lstStyle/>
        <a:p>
          <a:endParaRPr lang="en-US"/>
        </a:p>
      </dgm:t>
    </dgm:pt>
    <dgm:pt modelId="{AAFE97CA-A61E-4790-BE88-141D8A72CFB0}" type="sibTrans" cxnId="{A38DD7F5-1841-4213-912E-324876C52790}">
      <dgm:prSet/>
      <dgm:spPr/>
      <dgm:t>
        <a:bodyPr/>
        <a:lstStyle/>
        <a:p>
          <a:endParaRPr lang="en-US"/>
        </a:p>
      </dgm:t>
    </dgm:pt>
    <dgm:pt modelId="{0A2E736F-4F35-4089-84FC-2863503B4122}" type="pres">
      <dgm:prSet presAssocID="{176E330F-B54A-495F-9C0D-64081887EF4B}" presName="root" presStyleCnt="0">
        <dgm:presLayoutVars>
          <dgm:dir/>
          <dgm:resizeHandles val="exact"/>
        </dgm:presLayoutVars>
      </dgm:prSet>
      <dgm:spPr/>
    </dgm:pt>
    <dgm:pt modelId="{0243D0AA-910B-407A-86EF-5A70E611B6A5}" type="pres">
      <dgm:prSet presAssocID="{EF60EBF3-DE88-4992-9E42-72D53FD5A35F}" presName="compNode" presStyleCnt="0"/>
      <dgm:spPr/>
    </dgm:pt>
    <dgm:pt modelId="{A10218B7-470D-47A8-A0AE-BFFF3691F0BD}" type="pres">
      <dgm:prSet presAssocID="{EF60EBF3-DE88-4992-9E42-72D53FD5A3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72D59D14-E381-4D44-9B08-CAA73341B2DB}" type="pres">
      <dgm:prSet presAssocID="{EF60EBF3-DE88-4992-9E42-72D53FD5A35F}" presName="spaceRect" presStyleCnt="0"/>
      <dgm:spPr/>
    </dgm:pt>
    <dgm:pt modelId="{7F55E301-3E66-45C0-9A9C-B9A4464306C3}" type="pres">
      <dgm:prSet presAssocID="{EF60EBF3-DE88-4992-9E42-72D53FD5A35F}" presName="textRect" presStyleLbl="revTx" presStyleIdx="0" presStyleCnt="3">
        <dgm:presLayoutVars>
          <dgm:chMax val="1"/>
          <dgm:chPref val="1"/>
        </dgm:presLayoutVars>
      </dgm:prSet>
      <dgm:spPr/>
    </dgm:pt>
    <dgm:pt modelId="{02C5D30A-860A-415B-AB0B-D0A680D976D8}" type="pres">
      <dgm:prSet presAssocID="{3998A36B-D5C2-4713-A281-FBD5B087548C}" presName="sibTrans" presStyleCnt="0"/>
      <dgm:spPr/>
    </dgm:pt>
    <dgm:pt modelId="{5BDF1819-35F0-4324-A41C-1BCFFAC418F2}" type="pres">
      <dgm:prSet presAssocID="{078B60B7-4260-49FD-BEDF-F7319C903236}" presName="compNode" presStyleCnt="0"/>
      <dgm:spPr/>
    </dgm:pt>
    <dgm:pt modelId="{398B4F49-8F54-40A6-AFAD-EFFC5863E3A0}" type="pres">
      <dgm:prSet presAssocID="{078B60B7-4260-49FD-BEDF-F7319C9032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E4DB5CA-56C0-419D-B423-7B3CEF18BE57}" type="pres">
      <dgm:prSet presAssocID="{078B60B7-4260-49FD-BEDF-F7319C903236}" presName="spaceRect" presStyleCnt="0"/>
      <dgm:spPr/>
    </dgm:pt>
    <dgm:pt modelId="{A1906EFF-2D5B-4693-A155-81271F8365D2}" type="pres">
      <dgm:prSet presAssocID="{078B60B7-4260-49FD-BEDF-F7319C903236}" presName="textRect" presStyleLbl="revTx" presStyleIdx="1" presStyleCnt="3">
        <dgm:presLayoutVars>
          <dgm:chMax val="1"/>
          <dgm:chPref val="1"/>
        </dgm:presLayoutVars>
      </dgm:prSet>
      <dgm:spPr/>
    </dgm:pt>
    <dgm:pt modelId="{798CAFC0-2C50-4A4C-BAD9-4E1DE97EC74C}" type="pres">
      <dgm:prSet presAssocID="{65B5B4E8-AAD4-481C-A38F-1C2AE7819D0C}" presName="sibTrans" presStyleCnt="0"/>
      <dgm:spPr/>
    </dgm:pt>
    <dgm:pt modelId="{2DB4CC1B-9E72-40DB-8749-EA4168BC620E}" type="pres">
      <dgm:prSet presAssocID="{3EB78B5F-A3D4-4DCC-BFE4-F0D340AD38F3}" presName="compNode" presStyleCnt="0"/>
      <dgm:spPr/>
    </dgm:pt>
    <dgm:pt modelId="{926A4F6F-C2CA-4C1E-B414-F6031654590F}" type="pres">
      <dgm:prSet presAssocID="{3EB78B5F-A3D4-4DCC-BFE4-F0D340AD38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1445904F-A962-4AEB-92E1-22D1E976B2C2}" type="pres">
      <dgm:prSet presAssocID="{3EB78B5F-A3D4-4DCC-BFE4-F0D340AD38F3}" presName="spaceRect" presStyleCnt="0"/>
      <dgm:spPr/>
    </dgm:pt>
    <dgm:pt modelId="{93C3955D-9701-4199-8D71-A8F7BED413F6}" type="pres">
      <dgm:prSet presAssocID="{3EB78B5F-A3D4-4DCC-BFE4-F0D340AD3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CA2A72E-930E-4810-BA95-D019A85A26FA}" type="presOf" srcId="{176E330F-B54A-495F-9C0D-64081887EF4B}" destId="{0A2E736F-4F35-4089-84FC-2863503B4122}" srcOrd="0" destOrd="0" presId="urn:microsoft.com/office/officeart/2018/2/layout/IconLabelList"/>
    <dgm:cxn modelId="{BDD03448-C84F-4525-A932-45B5F3EF6D78}" type="presOf" srcId="{3EB78B5F-A3D4-4DCC-BFE4-F0D340AD38F3}" destId="{93C3955D-9701-4199-8D71-A8F7BED413F6}" srcOrd="0" destOrd="0" presId="urn:microsoft.com/office/officeart/2018/2/layout/IconLabelList"/>
    <dgm:cxn modelId="{AE52EC6C-D0FF-46E3-962A-803E0F7355E5}" srcId="{176E330F-B54A-495F-9C0D-64081887EF4B}" destId="{078B60B7-4260-49FD-BEDF-F7319C903236}" srcOrd="1" destOrd="0" parTransId="{33DCFCA1-5B13-4E31-AB6C-81BDCC6779C0}" sibTransId="{65B5B4E8-AAD4-481C-A38F-1C2AE7819D0C}"/>
    <dgm:cxn modelId="{D692576E-672F-4536-8285-6C2D5A0D09EB}" type="presOf" srcId="{078B60B7-4260-49FD-BEDF-F7319C903236}" destId="{A1906EFF-2D5B-4693-A155-81271F8365D2}" srcOrd="0" destOrd="0" presId="urn:microsoft.com/office/officeart/2018/2/layout/IconLabelList"/>
    <dgm:cxn modelId="{D772A0A7-BE1B-4CE0-BFEB-7BC221A500AD}" srcId="{176E330F-B54A-495F-9C0D-64081887EF4B}" destId="{EF60EBF3-DE88-4992-9E42-72D53FD5A35F}" srcOrd="0" destOrd="0" parTransId="{76F29015-329C-444D-9FBF-0FFF60BD5000}" sibTransId="{3998A36B-D5C2-4713-A281-FBD5B087548C}"/>
    <dgm:cxn modelId="{B405B6E8-2C0C-48B9-A2D0-B76688C26BAB}" type="presOf" srcId="{EF60EBF3-DE88-4992-9E42-72D53FD5A35F}" destId="{7F55E301-3E66-45C0-9A9C-B9A4464306C3}" srcOrd="0" destOrd="0" presId="urn:microsoft.com/office/officeart/2018/2/layout/IconLabelList"/>
    <dgm:cxn modelId="{A38DD7F5-1841-4213-912E-324876C52790}" srcId="{176E330F-B54A-495F-9C0D-64081887EF4B}" destId="{3EB78B5F-A3D4-4DCC-BFE4-F0D340AD38F3}" srcOrd="2" destOrd="0" parTransId="{21BEA407-F985-4967-98AC-35103F0E262D}" sibTransId="{AAFE97CA-A61E-4790-BE88-141D8A72CFB0}"/>
    <dgm:cxn modelId="{62865089-45EE-4D84-B51F-C89D716036A9}" type="presParOf" srcId="{0A2E736F-4F35-4089-84FC-2863503B4122}" destId="{0243D0AA-910B-407A-86EF-5A70E611B6A5}" srcOrd="0" destOrd="0" presId="urn:microsoft.com/office/officeart/2018/2/layout/IconLabelList"/>
    <dgm:cxn modelId="{80723320-6A20-4B71-AE9C-670CFC603424}" type="presParOf" srcId="{0243D0AA-910B-407A-86EF-5A70E611B6A5}" destId="{A10218B7-470D-47A8-A0AE-BFFF3691F0BD}" srcOrd="0" destOrd="0" presId="urn:microsoft.com/office/officeart/2018/2/layout/IconLabelList"/>
    <dgm:cxn modelId="{C39939F8-733E-4420-BAAC-27B96170156C}" type="presParOf" srcId="{0243D0AA-910B-407A-86EF-5A70E611B6A5}" destId="{72D59D14-E381-4D44-9B08-CAA73341B2DB}" srcOrd="1" destOrd="0" presId="urn:microsoft.com/office/officeart/2018/2/layout/IconLabelList"/>
    <dgm:cxn modelId="{123DC9DC-C92E-424C-958E-51A545DCF3D8}" type="presParOf" srcId="{0243D0AA-910B-407A-86EF-5A70E611B6A5}" destId="{7F55E301-3E66-45C0-9A9C-B9A4464306C3}" srcOrd="2" destOrd="0" presId="urn:microsoft.com/office/officeart/2018/2/layout/IconLabelList"/>
    <dgm:cxn modelId="{C1CDFF72-65A0-4BAC-A634-4F01EDB77AA5}" type="presParOf" srcId="{0A2E736F-4F35-4089-84FC-2863503B4122}" destId="{02C5D30A-860A-415B-AB0B-D0A680D976D8}" srcOrd="1" destOrd="0" presId="urn:microsoft.com/office/officeart/2018/2/layout/IconLabelList"/>
    <dgm:cxn modelId="{1F72194F-3B43-4E2D-95D2-766F9C2D5073}" type="presParOf" srcId="{0A2E736F-4F35-4089-84FC-2863503B4122}" destId="{5BDF1819-35F0-4324-A41C-1BCFFAC418F2}" srcOrd="2" destOrd="0" presId="urn:microsoft.com/office/officeart/2018/2/layout/IconLabelList"/>
    <dgm:cxn modelId="{1231C2BD-9F03-4739-AC3E-0970A932D925}" type="presParOf" srcId="{5BDF1819-35F0-4324-A41C-1BCFFAC418F2}" destId="{398B4F49-8F54-40A6-AFAD-EFFC5863E3A0}" srcOrd="0" destOrd="0" presId="urn:microsoft.com/office/officeart/2018/2/layout/IconLabelList"/>
    <dgm:cxn modelId="{443CC9D9-3F74-4CEC-B742-25247A3181AE}" type="presParOf" srcId="{5BDF1819-35F0-4324-A41C-1BCFFAC418F2}" destId="{4E4DB5CA-56C0-419D-B423-7B3CEF18BE57}" srcOrd="1" destOrd="0" presId="urn:microsoft.com/office/officeart/2018/2/layout/IconLabelList"/>
    <dgm:cxn modelId="{BECEEA50-5FF2-44A1-803D-F484924E4063}" type="presParOf" srcId="{5BDF1819-35F0-4324-A41C-1BCFFAC418F2}" destId="{A1906EFF-2D5B-4693-A155-81271F8365D2}" srcOrd="2" destOrd="0" presId="urn:microsoft.com/office/officeart/2018/2/layout/IconLabelList"/>
    <dgm:cxn modelId="{FCE0FB2C-F6FF-4F37-82A6-3DF0B9D10307}" type="presParOf" srcId="{0A2E736F-4F35-4089-84FC-2863503B4122}" destId="{798CAFC0-2C50-4A4C-BAD9-4E1DE97EC74C}" srcOrd="3" destOrd="0" presId="urn:microsoft.com/office/officeart/2018/2/layout/IconLabelList"/>
    <dgm:cxn modelId="{48B35573-0095-40CB-BCC2-150AC75AE541}" type="presParOf" srcId="{0A2E736F-4F35-4089-84FC-2863503B4122}" destId="{2DB4CC1B-9E72-40DB-8749-EA4168BC620E}" srcOrd="4" destOrd="0" presId="urn:microsoft.com/office/officeart/2018/2/layout/IconLabelList"/>
    <dgm:cxn modelId="{2CC23211-6C79-4D7A-8709-5559810EF1DB}" type="presParOf" srcId="{2DB4CC1B-9E72-40DB-8749-EA4168BC620E}" destId="{926A4F6F-C2CA-4C1E-B414-F6031654590F}" srcOrd="0" destOrd="0" presId="urn:microsoft.com/office/officeart/2018/2/layout/IconLabelList"/>
    <dgm:cxn modelId="{528D752E-6FC3-4D10-BEB2-5F2883171964}" type="presParOf" srcId="{2DB4CC1B-9E72-40DB-8749-EA4168BC620E}" destId="{1445904F-A962-4AEB-92E1-22D1E976B2C2}" srcOrd="1" destOrd="0" presId="urn:microsoft.com/office/officeart/2018/2/layout/IconLabelList"/>
    <dgm:cxn modelId="{17D6FDEF-469B-4261-A1C1-032C4F31A67C}" type="presParOf" srcId="{2DB4CC1B-9E72-40DB-8749-EA4168BC620E}" destId="{93C3955D-9701-4199-8D71-A8F7BED413F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AE11F-9C97-443F-A64F-B13D266E39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30BF38-7513-4571-8852-053BAB59AC72}">
      <dgm:prSet/>
      <dgm:spPr/>
      <dgm:t>
        <a:bodyPr/>
        <a:lstStyle/>
        <a:p>
          <a:r>
            <a:rPr lang="en-US"/>
            <a:t>- Processes data from cameras and storage devices.</a:t>
          </a:r>
        </a:p>
      </dgm:t>
    </dgm:pt>
    <dgm:pt modelId="{F232B18D-F431-4D45-AE51-AAB0990602D9}" type="parTrans" cxnId="{0607F2EA-77F6-4FA8-AC06-5BAC663830E7}">
      <dgm:prSet/>
      <dgm:spPr/>
      <dgm:t>
        <a:bodyPr/>
        <a:lstStyle/>
        <a:p>
          <a:endParaRPr lang="en-US"/>
        </a:p>
      </dgm:t>
    </dgm:pt>
    <dgm:pt modelId="{A3F6C8C3-1DB7-49BB-A388-AE0A039A41A6}" type="sibTrans" cxnId="{0607F2EA-77F6-4FA8-AC06-5BAC663830E7}">
      <dgm:prSet/>
      <dgm:spPr/>
      <dgm:t>
        <a:bodyPr/>
        <a:lstStyle/>
        <a:p>
          <a:endParaRPr lang="en-US"/>
        </a:p>
      </dgm:t>
    </dgm:pt>
    <dgm:pt modelId="{43E20ECE-17C9-447B-BFC5-C0C195E822B5}">
      <dgm:prSet/>
      <dgm:spPr/>
      <dgm:t>
        <a:bodyPr/>
        <a:lstStyle/>
        <a:p>
          <a:r>
            <a:rPr lang="en-US"/>
            <a:t>- Performs tasks like motion detection, facial recognition, and data compression.</a:t>
          </a:r>
        </a:p>
      </dgm:t>
    </dgm:pt>
    <dgm:pt modelId="{B9DDD185-4B26-424B-90C4-B84EED2354C1}" type="parTrans" cxnId="{BEBA6B11-6323-4DE5-8850-90448A1ADEB6}">
      <dgm:prSet/>
      <dgm:spPr/>
      <dgm:t>
        <a:bodyPr/>
        <a:lstStyle/>
        <a:p>
          <a:endParaRPr lang="en-US"/>
        </a:p>
      </dgm:t>
    </dgm:pt>
    <dgm:pt modelId="{A8DFDB1B-ACC4-4DF1-BEA8-E7107D7D3FB9}" type="sibTrans" cxnId="{BEBA6B11-6323-4DE5-8850-90448A1ADEB6}">
      <dgm:prSet/>
      <dgm:spPr/>
      <dgm:t>
        <a:bodyPr/>
        <a:lstStyle/>
        <a:p>
          <a:endParaRPr lang="en-US"/>
        </a:p>
      </dgm:t>
    </dgm:pt>
    <dgm:pt modelId="{C3ECB1DB-3F6E-4804-8E6C-00281B5D3498}">
      <dgm:prSet/>
      <dgm:spPr/>
      <dgm:t>
        <a:bodyPr/>
        <a:lstStyle/>
        <a:p>
          <a:r>
            <a:rPr lang="en-US"/>
            <a:t>- Prepares data for storage or transmission to dashboards.</a:t>
          </a:r>
        </a:p>
      </dgm:t>
    </dgm:pt>
    <dgm:pt modelId="{4CA54BE7-E578-4E96-9944-D54D2A28BF75}" type="parTrans" cxnId="{F0B87928-4F91-42BC-9166-F5F69FF9FF6A}">
      <dgm:prSet/>
      <dgm:spPr/>
      <dgm:t>
        <a:bodyPr/>
        <a:lstStyle/>
        <a:p>
          <a:endParaRPr lang="en-US"/>
        </a:p>
      </dgm:t>
    </dgm:pt>
    <dgm:pt modelId="{7D125C4D-0DFC-4A95-883D-732036FBBABE}" type="sibTrans" cxnId="{F0B87928-4F91-42BC-9166-F5F69FF9FF6A}">
      <dgm:prSet/>
      <dgm:spPr/>
      <dgm:t>
        <a:bodyPr/>
        <a:lstStyle/>
        <a:p>
          <a:endParaRPr lang="en-US"/>
        </a:p>
      </dgm:t>
    </dgm:pt>
    <dgm:pt modelId="{3032D29C-01D0-4FA7-A386-B3FF51380A23}" type="pres">
      <dgm:prSet presAssocID="{43CAE11F-9C97-443F-A64F-B13D266E394C}" presName="root" presStyleCnt="0">
        <dgm:presLayoutVars>
          <dgm:dir/>
          <dgm:resizeHandles val="exact"/>
        </dgm:presLayoutVars>
      </dgm:prSet>
      <dgm:spPr/>
    </dgm:pt>
    <dgm:pt modelId="{8F0FA0B7-C1BF-4217-BBF4-A88B4CFDEA1A}" type="pres">
      <dgm:prSet presAssocID="{F330BF38-7513-4571-8852-053BAB59AC72}" presName="compNode" presStyleCnt="0"/>
      <dgm:spPr/>
    </dgm:pt>
    <dgm:pt modelId="{81345B9F-89C5-48E9-965C-39C336D0A57F}" type="pres">
      <dgm:prSet presAssocID="{F330BF38-7513-4571-8852-053BAB59AC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150C4232-7ED7-42FD-9845-7944F187DB8B}" type="pres">
      <dgm:prSet presAssocID="{F330BF38-7513-4571-8852-053BAB59AC72}" presName="spaceRect" presStyleCnt="0"/>
      <dgm:spPr/>
    </dgm:pt>
    <dgm:pt modelId="{969E79BF-319F-4EC7-954A-C832F84FC6ED}" type="pres">
      <dgm:prSet presAssocID="{F330BF38-7513-4571-8852-053BAB59AC72}" presName="textRect" presStyleLbl="revTx" presStyleIdx="0" presStyleCnt="3">
        <dgm:presLayoutVars>
          <dgm:chMax val="1"/>
          <dgm:chPref val="1"/>
        </dgm:presLayoutVars>
      </dgm:prSet>
      <dgm:spPr/>
    </dgm:pt>
    <dgm:pt modelId="{B4E05DB2-2AD4-4D58-8905-52E94E802210}" type="pres">
      <dgm:prSet presAssocID="{A3F6C8C3-1DB7-49BB-A388-AE0A039A41A6}" presName="sibTrans" presStyleCnt="0"/>
      <dgm:spPr/>
    </dgm:pt>
    <dgm:pt modelId="{EDFA1D94-AAA3-4A5D-8BA3-5D1BBE90F39B}" type="pres">
      <dgm:prSet presAssocID="{43E20ECE-17C9-447B-BFC5-C0C195E822B5}" presName="compNode" presStyleCnt="0"/>
      <dgm:spPr/>
    </dgm:pt>
    <dgm:pt modelId="{1811A195-858A-4D78-9A42-35F786AE7464}" type="pres">
      <dgm:prSet presAssocID="{43E20ECE-17C9-447B-BFC5-C0C195E822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EAD82B6-5E81-4BF7-BE3F-74B6DEB33AEA}" type="pres">
      <dgm:prSet presAssocID="{43E20ECE-17C9-447B-BFC5-C0C195E822B5}" presName="spaceRect" presStyleCnt="0"/>
      <dgm:spPr/>
    </dgm:pt>
    <dgm:pt modelId="{91AB662D-9BCF-418B-A262-F7DF64A3A6C3}" type="pres">
      <dgm:prSet presAssocID="{43E20ECE-17C9-447B-BFC5-C0C195E822B5}" presName="textRect" presStyleLbl="revTx" presStyleIdx="1" presStyleCnt="3">
        <dgm:presLayoutVars>
          <dgm:chMax val="1"/>
          <dgm:chPref val="1"/>
        </dgm:presLayoutVars>
      </dgm:prSet>
      <dgm:spPr/>
    </dgm:pt>
    <dgm:pt modelId="{4A08F9C9-2C8A-42E8-8606-3FA711BF2E4D}" type="pres">
      <dgm:prSet presAssocID="{A8DFDB1B-ACC4-4DF1-BEA8-E7107D7D3FB9}" presName="sibTrans" presStyleCnt="0"/>
      <dgm:spPr/>
    </dgm:pt>
    <dgm:pt modelId="{3AEE9434-656D-40AE-B3EE-347C8F4547B7}" type="pres">
      <dgm:prSet presAssocID="{C3ECB1DB-3F6E-4804-8E6C-00281B5D3498}" presName="compNode" presStyleCnt="0"/>
      <dgm:spPr/>
    </dgm:pt>
    <dgm:pt modelId="{B74FB36F-E87E-490D-AB96-A79FAC0EB0C7}" type="pres">
      <dgm:prSet presAssocID="{C3ECB1DB-3F6E-4804-8E6C-00281B5D34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867E5C64-9F9B-4D73-B05C-EB96EDFF62D6}" type="pres">
      <dgm:prSet presAssocID="{C3ECB1DB-3F6E-4804-8E6C-00281B5D3498}" presName="spaceRect" presStyleCnt="0"/>
      <dgm:spPr/>
    </dgm:pt>
    <dgm:pt modelId="{994C0032-060A-479F-957A-187C98B0106E}" type="pres">
      <dgm:prSet presAssocID="{C3ECB1DB-3F6E-4804-8E6C-00281B5D349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915080E-64CB-4843-A06B-7490CECD1E1D}" type="presOf" srcId="{F330BF38-7513-4571-8852-053BAB59AC72}" destId="{969E79BF-319F-4EC7-954A-C832F84FC6ED}" srcOrd="0" destOrd="0" presId="urn:microsoft.com/office/officeart/2018/2/layout/IconLabelList"/>
    <dgm:cxn modelId="{BEBA6B11-6323-4DE5-8850-90448A1ADEB6}" srcId="{43CAE11F-9C97-443F-A64F-B13D266E394C}" destId="{43E20ECE-17C9-447B-BFC5-C0C195E822B5}" srcOrd="1" destOrd="0" parTransId="{B9DDD185-4B26-424B-90C4-B84EED2354C1}" sibTransId="{A8DFDB1B-ACC4-4DF1-BEA8-E7107D7D3FB9}"/>
    <dgm:cxn modelId="{F0B87928-4F91-42BC-9166-F5F69FF9FF6A}" srcId="{43CAE11F-9C97-443F-A64F-B13D266E394C}" destId="{C3ECB1DB-3F6E-4804-8E6C-00281B5D3498}" srcOrd="2" destOrd="0" parTransId="{4CA54BE7-E578-4E96-9944-D54D2A28BF75}" sibTransId="{7D125C4D-0DFC-4A95-883D-732036FBBABE}"/>
    <dgm:cxn modelId="{EE30B879-821C-4BBA-9544-AB2AC6DA8A7F}" type="presOf" srcId="{43CAE11F-9C97-443F-A64F-B13D266E394C}" destId="{3032D29C-01D0-4FA7-A386-B3FF51380A23}" srcOrd="0" destOrd="0" presId="urn:microsoft.com/office/officeart/2018/2/layout/IconLabelList"/>
    <dgm:cxn modelId="{1B9F9693-C81F-4DD2-9659-F8EDF237C6D2}" type="presOf" srcId="{43E20ECE-17C9-447B-BFC5-C0C195E822B5}" destId="{91AB662D-9BCF-418B-A262-F7DF64A3A6C3}" srcOrd="0" destOrd="0" presId="urn:microsoft.com/office/officeart/2018/2/layout/IconLabelList"/>
    <dgm:cxn modelId="{32692EA7-4FC3-45EC-8343-1A7553EBF12C}" type="presOf" srcId="{C3ECB1DB-3F6E-4804-8E6C-00281B5D3498}" destId="{994C0032-060A-479F-957A-187C98B0106E}" srcOrd="0" destOrd="0" presId="urn:microsoft.com/office/officeart/2018/2/layout/IconLabelList"/>
    <dgm:cxn modelId="{0607F2EA-77F6-4FA8-AC06-5BAC663830E7}" srcId="{43CAE11F-9C97-443F-A64F-B13D266E394C}" destId="{F330BF38-7513-4571-8852-053BAB59AC72}" srcOrd="0" destOrd="0" parTransId="{F232B18D-F431-4D45-AE51-AAB0990602D9}" sibTransId="{A3F6C8C3-1DB7-49BB-A388-AE0A039A41A6}"/>
    <dgm:cxn modelId="{948D1EB7-9523-45EB-A896-928C1B9C36E1}" type="presParOf" srcId="{3032D29C-01D0-4FA7-A386-B3FF51380A23}" destId="{8F0FA0B7-C1BF-4217-BBF4-A88B4CFDEA1A}" srcOrd="0" destOrd="0" presId="urn:microsoft.com/office/officeart/2018/2/layout/IconLabelList"/>
    <dgm:cxn modelId="{73F46879-F3A5-406E-9233-2C2BA9457667}" type="presParOf" srcId="{8F0FA0B7-C1BF-4217-BBF4-A88B4CFDEA1A}" destId="{81345B9F-89C5-48E9-965C-39C336D0A57F}" srcOrd="0" destOrd="0" presId="urn:microsoft.com/office/officeart/2018/2/layout/IconLabelList"/>
    <dgm:cxn modelId="{BD06C8CD-43DE-41BD-8946-3E028AABE7BD}" type="presParOf" srcId="{8F0FA0B7-C1BF-4217-BBF4-A88B4CFDEA1A}" destId="{150C4232-7ED7-42FD-9845-7944F187DB8B}" srcOrd="1" destOrd="0" presId="urn:microsoft.com/office/officeart/2018/2/layout/IconLabelList"/>
    <dgm:cxn modelId="{AF3A282E-450E-4528-B965-647230EB2672}" type="presParOf" srcId="{8F0FA0B7-C1BF-4217-BBF4-A88B4CFDEA1A}" destId="{969E79BF-319F-4EC7-954A-C832F84FC6ED}" srcOrd="2" destOrd="0" presId="urn:microsoft.com/office/officeart/2018/2/layout/IconLabelList"/>
    <dgm:cxn modelId="{C2E3A16A-7B90-4C58-9612-AA13AFE107FC}" type="presParOf" srcId="{3032D29C-01D0-4FA7-A386-B3FF51380A23}" destId="{B4E05DB2-2AD4-4D58-8905-52E94E802210}" srcOrd="1" destOrd="0" presId="urn:microsoft.com/office/officeart/2018/2/layout/IconLabelList"/>
    <dgm:cxn modelId="{DC6FF2F9-ADE2-4ECA-A86C-289EA67C90EC}" type="presParOf" srcId="{3032D29C-01D0-4FA7-A386-B3FF51380A23}" destId="{EDFA1D94-AAA3-4A5D-8BA3-5D1BBE90F39B}" srcOrd="2" destOrd="0" presId="urn:microsoft.com/office/officeart/2018/2/layout/IconLabelList"/>
    <dgm:cxn modelId="{E7A88A33-9ECC-43DE-9CDD-082759F511CD}" type="presParOf" srcId="{EDFA1D94-AAA3-4A5D-8BA3-5D1BBE90F39B}" destId="{1811A195-858A-4D78-9A42-35F786AE7464}" srcOrd="0" destOrd="0" presId="urn:microsoft.com/office/officeart/2018/2/layout/IconLabelList"/>
    <dgm:cxn modelId="{99B05D47-AAC6-4391-AA29-75792A6DC857}" type="presParOf" srcId="{EDFA1D94-AAA3-4A5D-8BA3-5D1BBE90F39B}" destId="{5EAD82B6-5E81-4BF7-BE3F-74B6DEB33AEA}" srcOrd="1" destOrd="0" presId="urn:microsoft.com/office/officeart/2018/2/layout/IconLabelList"/>
    <dgm:cxn modelId="{B61609F6-ECF6-4F93-A7EB-D7B569C5DAAD}" type="presParOf" srcId="{EDFA1D94-AAA3-4A5D-8BA3-5D1BBE90F39B}" destId="{91AB662D-9BCF-418B-A262-F7DF64A3A6C3}" srcOrd="2" destOrd="0" presId="urn:microsoft.com/office/officeart/2018/2/layout/IconLabelList"/>
    <dgm:cxn modelId="{3AD296C4-026B-49DD-92DC-3BD657F62CF6}" type="presParOf" srcId="{3032D29C-01D0-4FA7-A386-B3FF51380A23}" destId="{4A08F9C9-2C8A-42E8-8606-3FA711BF2E4D}" srcOrd="3" destOrd="0" presId="urn:microsoft.com/office/officeart/2018/2/layout/IconLabelList"/>
    <dgm:cxn modelId="{9C37A571-3BB7-493F-8805-710022CA00D9}" type="presParOf" srcId="{3032D29C-01D0-4FA7-A386-B3FF51380A23}" destId="{3AEE9434-656D-40AE-B3EE-347C8F4547B7}" srcOrd="4" destOrd="0" presId="urn:microsoft.com/office/officeart/2018/2/layout/IconLabelList"/>
    <dgm:cxn modelId="{279A5754-A2CF-4C76-A80A-92D4ECC18B24}" type="presParOf" srcId="{3AEE9434-656D-40AE-B3EE-347C8F4547B7}" destId="{B74FB36F-E87E-490D-AB96-A79FAC0EB0C7}" srcOrd="0" destOrd="0" presId="urn:microsoft.com/office/officeart/2018/2/layout/IconLabelList"/>
    <dgm:cxn modelId="{2B41843A-2EE8-4FB8-BE5C-F7DCDAD88805}" type="presParOf" srcId="{3AEE9434-656D-40AE-B3EE-347C8F4547B7}" destId="{867E5C64-9F9B-4D73-B05C-EB96EDFF62D6}" srcOrd="1" destOrd="0" presId="urn:microsoft.com/office/officeart/2018/2/layout/IconLabelList"/>
    <dgm:cxn modelId="{9B3D7D9E-3ACE-45FB-86D2-E64C83A8B8A1}" type="presParOf" srcId="{3AEE9434-656D-40AE-B3EE-347C8F4547B7}" destId="{994C0032-060A-479F-957A-187C98B0106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08F86-A78B-4D27-A617-34E1CDB8AA5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AEAD48-41C2-415A-97B9-2FA407419051}">
      <dgm:prSet/>
      <dgm:spPr/>
      <dgm:t>
        <a:bodyPr/>
        <a:lstStyle/>
        <a:p>
          <a:r>
            <a:rPr lang="en-US"/>
            <a:t>Video and data captured by cameras/storage devices.</a:t>
          </a:r>
        </a:p>
      </dgm:t>
    </dgm:pt>
    <dgm:pt modelId="{FF4406F2-8D93-4663-A7FF-19614021CC2F}" type="parTrans" cxnId="{189B1F2C-2A61-4943-91B6-55FD68ACC26A}">
      <dgm:prSet/>
      <dgm:spPr/>
      <dgm:t>
        <a:bodyPr/>
        <a:lstStyle/>
        <a:p>
          <a:endParaRPr lang="en-US"/>
        </a:p>
      </dgm:t>
    </dgm:pt>
    <dgm:pt modelId="{D7D1CC04-942A-4ABA-AE7C-FD9D99DEF883}" type="sibTrans" cxnId="{189B1F2C-2A61-4943-91B6-55FD68ACC26A}">
      <dgm:prSet/>
      <dgm:spPr/>
      <dgm:t>
        <a:bodyPr/>
        <a:lstStyle/>
        <a:p>
          <a:endParaRPr lang="en-US"/>
        </a:p>
      </dgm:t>
    </dgm:pt>
    <dgm:pt modelId="{87BD684A-D6BE-45E8-9D1C-DD80B4EC0777}">
      <dgm:prSet/>
      <dgm:spPr/>
      <dgm:t>
        <a:bodyPr/>
        <a:lstStyle/>
        <a:p>
          <a:r>
            <a:rPr lang="en-US"/>
            <a:t>Sent to the processing server for analysis.</a:t>
          </a:r>
        </a:p>
      </dgm:t>
    </dgm:pt>
    <dgm:pt modelId="{2F8CBAB3-CEBD-4B89-9733-BF018F8086F4}" type="parTrans" cxnId="{B07B682E-7A34-4B7B-B534-429966D375EB}">
      <dgm:prSet/>
      <dgm:spPr/>
      <dgm:t>
        <a:bodyPr/>
        <a:lstStyle/>
        <a:p>
          <a:endParaRPr lang="en-US"/>
        </a:p>
      </dgm:t>
    </dgm:pt>
    <dgm:pt modelId="{3D0F79B9-062A-4503-AD64-716E226F20D5}" type="sibTrans" cxnId="{B07B682E-7A34-4B7B-B534-429966D375EB}">
      <dgm:prSet/>
      <dgm:spPr/>
      <dgm:t>
        <a:bodyPr/>
        <a:lstStyle/>
        <a:p>
          <a:endParaRPr lang="en-US"/>
        </a:p>
      </dgm:t>
    </dgm:pt>
    <dgm:pt modelId="{F8150913-DADF-4468-93B3-579F7CB6F0B0}">
      <dgm:prSet/>
      <dgm:spPr/>
      <dgm:t>
        <a:bodyPr/>
        <a:lstStyle/>
        <a:p>
          <a:r>
            <a:rPr lang="en-US"/>
            <a:t>Processed data is stored or sent to dashboards for monitoring and decision-making.</a:t>
          </a:r>
        </a:p>
      </dgm:t>
    </dgm:pt>
    <dgm:pt modelId="{197CF62C-C5FC-4635-8813-1FEED79F10CA}" type="parTrans" cxnId="{7813EC65-DE42-4D96-B8FF-4242C918F93B}">
      <dgm:prSet/>
      <dgm:spPr/>
      <dgm:t>
        <a:bodyPr/>
        <a:lstStyle/>
        <a:p>
          <a:endParaRPr lang="en-US"/>
        </a:p>
      </dgm:t>
    </dgm:pt>
    <dgm:pt modelId="{D410C193-2CFC-49B8-A019-45FE5CBED1ED}" type="sibTrans" cxnId="{7813EC65-DE42-4D96-B8FF-4242C918F93B}">
      <dgm:prSet/>
      <dgm:spPr/>
      <dgm:t>
        <a:bodyPr/>
        <a:lstStyle/>
        <a:p>
          <a:endParaRPr lang="en-US"/>
        </a:p>
      </dgm:t>
    </dgm:pt>
    <dgm:pt modelId="{B01C1DE7-D652-445B-8B07-3FCABF100822}" type="pres">
      <dgm:prSet presAssocID="{9D708F86-A78B-4D27-A617-34E1CDB8AA50}" presName="root" presStyleCnt="0">
        <dgm:presLayoutVars>
          <dgm:dir/>
          <dgm:resizeHandles val="exact"/>
        </dgm:presLayoutVars>
      </dgm:prSet>
      <dgm:spPr/>
    </dgm:pt>
    <dgm:pt modelId="{DD9A3898-FCC6-4E30-9062-8FF88E903E6D}" type="pres">
      <dgm:prSet presAssocID="{B8AEAD48-41C2-415A-97B9-2FA407419051}" presName="compNode" presStyleCnt="0"/>
      <dgm:spPr/>
    </dgm:pt>
    <dgm:pt modelId="{12E041AE-1F46-408E-9CB8-E88E15B0423B}" type="pres">
      <dgm:prSet presAssocID="{B8AEAD48-41C2-415A-97B9-2FA4074190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3102A5E1-0E1C-4A3D-A415-3D180E13DA29}" type="pres">
      <dgm:prSet presAssocID="{B8AEAD48-41C2-415A-97B9-2FA407419051}" presName="spaceRect" presStyleCnt="0"/>
      <dgm:spPr/>
    </dgm:pt>
    <dgm:pt modelId="{234A1C5F-5DAC-4EA7-9D92-D3E64D3E683D}" type="pres">
      <dgm:prSet presAssocID="{B8AEAD48-41C2-415A-97B9-2FA407419051}" presName="textRect" presStyleLbl="revTx" presStyleIdx="0" presStyleCnt="3">
        <dgm:presLayoutVars>
          <dgm:chMax val="1"/>
          <dgm:chPref val="1"/>
        </dgm:presLayoutVars>
      </dgm:prSet>
      <dgm:spPr/>
    </dgm:pt>
    <dgm:pt modelId="{4CF4D5F0-9AD4-44F0-ABEE-02025D2A4A17}" type="pres">
      <dgm:prSet presAssocID="{D7D1CC04-942A-4ABA-AE7C-FD9D99DEF883}" presName="sibTrans" presStyleCnt="0"/>
      <dgm:spPr/>
    </dgm:pt>
    <dgm:pt modelId="{A99D6D9C-8689-419F-AFBD-025AF03F25AE}" type="pres">
      <dgm:prSet presAssocID="{87BD684A-D6BE-45E8-9D1C-DD80B4EC0777}" presName="compNode" presStyleCnt="0"/>
      <dgm:spPr/>
    </dgm:pt>
    <dgm:pt modelId="{1861713F-62B2-4300-880F-741A4C91FB17}" type="pres">
      <dgm:prSet presAssocID="{87BD684A-D6BE-45E8-9D1C-DD80B4EC077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E181D7A5-B230-452F-B2B6-20A47C7855C5}" type="pres">
      <dgm:prSet presAssocID="{87BD684A-D6BE-45E8-9D1C-DD80B4EC0777}" presName="spaceRect" presStyleCnt="0"/>
      <dgm:spPr/>
    </dgm:pt>
    <dgm:pt modelId="{61841776-893A-43F2-A083-EC454303ABA3}" type="pres">
      <dgm:prSet presAssocID="{87BD684A-D6BE-45E8-9D1C-DD80B4EC0777}" presName="textRect" presStyleLbl="revTx" presStyleIdx="1" presStyleCnt="3">
        <dgm:presLayoutVars>
          <dgm:chMax val="1"/>
          <dgm:chPref val="1"/>
        </dgm:presLayoutVars>
      </dgm:prSet>
      <dgm:spPr/>
    </dgm:pt>
    <dgm:pt modelId="{2F19942A-3DC5-4569-A060-512900584C0C}" type="pres">
      <dgm:prSet presAssocID="{3D0F79B9-062A-4503-AD64-716E226F20D5}" presName="sibTrans" presStyleCnt="0"/>
      <dgm:spPr/>
    </dgm:pt>
    <dgm:pt modelId="{96B45837-82A3-4459-9C15-930872B5B008}" type="pres">
      <dgm:prSet presAssocID="{F8150913-DADF-4468-93B3-579F7CB6F0B0}" presName="compNode" presStyleCnt="0"/>
      <dgm:spPr/>
    </dgm:pt>
    <dgm:pt modelId="{B6E32A42-472E-4768-B1D9-BD907D4E1E49}" type="pres">
      <dgm:prSet presAssocID="{F8150913-DADF-4468-93B3-579F7CB6F0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38B7235-BA79-437B-BB67-100397153DC6}" type="pres">
      <dgm:prSet presAssocID="{F8150913-DADF-4468-93B3-579F7CB6F0B0}" presName="spaceRect" presStyleCnt="0"/>
      <dgm:spPr/>
    </dgm:pt>
    <dgm:pt modelId="{ADDD90C0-6059-4899-8D66-BA55D0D0C50B}" type="pres">
      <dgm:prSet presAssocID="{F8150913-DADF-4468-93B3-579F7CB6F0B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BCBBC18-6939-4E77-A9C5-78F664565CDF}" type="presOf" srcId="{9D708F86-A78B-4D27-A617-34E1CDB8AA50}" destId="{B01C1DE7-D652-445B-8B07-3FCABF100822}" srcOrd="0" destOrd="0" presId="urn:microsoft.com/office/officeart/2018/2/layout/IconLabelList"/>
    <dgm:cxn modelId="{189B1F2C-2A61-4943-91B6-55FD68ACC26A}" srcId="{9D708F86-A78B-4D27-A617-34E1CDB8AA50}" destId="{B8AEAD48-41C2-415A-97B9-2FA407419051}" srcOrd="0" destOrd="0" parTransId="{FF4406F2-8D93-4663-A7FF-19614021CC2F}" sibTransId="{D7D1CC04-942A-4ABA-AE7C-FD9D99DEF883}"/>
    <dgm:cxn modelId="{B07B682E-7A34-4B7B-B534-429966D375EB}" srcId="{9D708F86-A78B-4D27-A617-34E1CDB8AA50}" destId="{87BD684A-D6BE-45E8-9D1C-DD80B4EC0777}" srcOrd="1" destOrd="0" parTransId="{2F8CBAB3-CEBD-4B89-9733-BF018F8086F4}" sibTransId="{3D0F79B9-062A-4503-AD64-716E226F20D5}"/>
    <dgm:cxn modelId="{7813EC65-DE42-4D96-B8FF-4242C918F93B}" srcId="{9D708F86-A78B-4D27-A617-34E1CDB8AA50}" destId="{F8150913-DADF-4468-93B3-579F7CB6F0B0}" srcOrd="2" destOrd="0" parTransId="{197CF62C-C5FC-4635-8813-1FEED79F10CA}" sibTransId="{D410C193-2CFC-49B8-A019-45FE5CBED1ED}"/>
    <dgm:cxn modelId="{871E7C79-5CED-4875-8F62-EE0A0D9DECDB}" type="presOf" srcId="{B8AEAD48-41C2-415A-97B9-2FA407419051}" destId="{234A1C5F-5DAC-4EA7-9D92-D3E64D3E683D}" srcOrd="0" destOrd="0" presId="urn:microsoft.com/office/officeart/2018/2/layout/IconLabelList"/>
    <dgm:cxn modelId="{C377EB8F-82FA-4929-B3EE-67DFEFB6C58B}" type="presOf" srcId="{87BD684A-D6BE-45E8-9D1C-DD80B4EC0777}" destId="{61841776-893A-43F2-A083-EC454303ABA3}" srcOrd="0" destOrd="0" presId="urn:microsoft.com/office/officeart/2018/2/layout/IconLabelList"/>
    <dgm:cxn modelId="{1B76C7F0-6959-45E6-8207-2D8E951D07F3}" type="presOf" srcId="{F8150913-DADF-4468-93B3-579F7CB6F0B0}" destId="{ADDD90C0-6059-4899-8D66-BA55D0D0C50B}" srcOrd="0" destOrd="0" presId="urn:microsoft.com/office/officeart/2018/2/layout/IconLabelList"/>
    <dgm:cxn modelId="{B776FF01-A453-4EF0-B321-ACCF900B0CE4}" type="presParOf" srcId="{B01C1DE7-D652-445B-8B07-3FCABF100822}" destId="{DD9A3898-FCC6-4E30-9062-8FF88E903E6D}" srcOrd="0" destOrd="0" presId="urn:microsoft.com/office/officeart/2018/2/layout/IconLabelList"/>
    <dgm:cxn modelId="{BE28A913-8A37-4A8D-A5FD-5F1132F5E87A}" type="presParOf" srcId="{DD9A3898-FCC6-4E30-9062-8FF88E903E6D}" destId="{12E041AE-1F46-408E-9CB8-E88E15B0423B}" srcOrd="0" destOrd="0" presId="urn:microsoft.com/office/officeart/2018/2/layout/IconLabelList"/>
    <dgm:cxn modelId="{FB94B331-7CB8-4DA6-9B76-18694A64B774}" type="presParOf" srcId="{DD9A3898-FCC6-4E30-9062-8FF88E903E6D}" destId="{3102A5E1-0E1C-4A3D-A415-3D180E13DA29}" srcOrd="1" destOrd="0" presId="urn:microsoft.com/office/officeart/2018/2/layout/IconLabelList"/>
    <dgm:cxn modelId="{277EB53E-2179-49FA-A3B0-86498C22684B}" type="presParOf" srcId="{DD9A3898-FCC6-4E30-9062-8FF88E903E6D}" destId="{234A1C5F-5DAC-4EA7-9D92-D3E64D3E683D}" srcOrd="2" destOrd="0" presId="urn:microsoft.com/office/officeart/2018/2/layout/IconLabelList"/>
    <dgm:cxn modelId="{10B01E3B-2AE1-44C3-80B8-1C4BB50CE70D}" type="presParOf" srcId="{B01C1DE7-D652-445B-8B07-3FCABF100822}" destId="{4CF4D5F0-9AD4-44F0-ABEE-02025D2A4A17}" srcOrd="1" destOrd="0" presId="urn:microsoft.com/office/officeart/2018/2/layout/IconLabelList"/>
    <dgm:cxn modelId="{C332D3E8-D58D-4485-A9FB-4757B93F5C23}" type="presParOf" srcId="{B01C1DE7-D652-445B-8B07-3FCABF100822}" destId="{A99D6D9C-8689-419F-AFBD-025AF03F25AE}" srcOrd="2" destOrd="0" presId="urn:microsoft.com/office/officeart/2018/2/layout/IconLabelList"/>
    <dgm:cxn modelId="{363E51C5-5A13-4FA9-9DDA-BC8A29419368}" type="presParOf" srcId="{A99D6D9C-8689-419F-AFBD-025AF03F25AE}" destId="{1861713F-62B2-4300-880F-741A4C91FB17}" srcOrd="0" destOrd="0" presId="urn:microsoft.com/office/officeart/2018/2/layout/IconLabelList"/>
    <dgm:cxn modelId="{D9D0906B-E24E-4E8C-BD50-045E8754A181}" type="presParOf" srcId="{A99D6D9C-8689-419F-AFBD-025AF03F25AE}" destId="{E181D7A5-B230-452F-B2B6-20A47C7855C5}" srcOrd="1" destOrd="0" presId="urn:microsoft.com/office/officeart/2018/2/layout/IconLabelList"/>
    <dgm:cxn modelId="{9151F79B-EC87-4F8F-9707-67E6BED953C1}" type="presParOf" srcId="{A99D6D9C-8689-419F-AFBD-025AF03F25AE}" destId="{61841776-893A-43F2-A083-EC454303ABA3}" srcOrd="2" destOrd="0" presId="urn:microsoft.com/office/officeart/2018/2/layout/IconLabelList"/>
    <dgm:cxn modelId="{A4B69296-404E-4D56-880C-6A35C2018678}" type="presParOf" srcId="{B01C1DE7-D652-445B-8B07-3FCABF100822}" destId="{2F19942A-3DC5-4569-A060-512900584C0C}" srcOrd="3" destOrd="0" presId="urn:microsoft.com/office/officeart/2018/2/layout/IconLabelList"/>
    <dgm:cxn modelId="{0CD269BE-464F-448A-A0B7-59A1E0CC400A}" type="presParOf" srcId="{B01C1DE7-D652-445B-8B07-3FCABF100822}" destId="{96B45837-82A3-4459-9C15-930872B5B008}" srcOrd="4" destOrd="0" presId="urn:microsoft.com/office/officeart/2018/2/layout/IconLabelList"/>
    <dgm:cxn modelId="{2E40086A-4B31-4F10-8425-255100B60552}" type="presParOf" srcId="{96B45837-82A3-4459-9C15-930872B5B008}" destId="{B6E32A42-472E-4768-B1D9-BD907D4E1E49}" srcOrd="0" destOrd="0" presId="urn:microsoft.com/office/officeart/2018/2/layout/IconLabelList"/>
    <dgm:cxn modelId="{FE78CAEC-0AA1-4BBC-BFEB-57F8CDFFB251}" type="presParOf" srcId="{96B45837-82A3-4459-9C15-930872B5B008}" destId="{338B7235-BA79-437B-BB67-100397153DC6}" srcOrd="1" destOrd="0" presId="urn:microsoft.com/office/officeart/2018/2/layout/IconLabelList"/>
    <dgm:cxn modelId="{AAD5A1ED-3295-4805-A7CA-56B1EBF28930}" type="presParOf" srcId="{96B45837-82A3-4459-9C15-930872B5B008}" destId="{ADDD90C0-6059-4899-8D66-BA55D0D0C5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218B7-470D-47A8-A0AE-BFFF3691F0BD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5E301-3E66-45C0-9A9C-B9A4464306C3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IP Camera: Captures video and streams it over the network.</a:t>
          </a:r>
        </a:p>
      </dsp:txBody>
      <dsp:txXfrm>
        <a:off x="291148" y="2456435"/>
        <a:ext cx="2180418" cy="720000"/>
      </dsp:txXfrm>
    </dsp:sp>
    <dsp:sp modelId="{398B4F49-8F54-40A6-AFAD-EFFC5863E3A0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06EFF-2D5B-4693-A155-81271F8365D2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Direct Connection Camera: Sends data directly to the server via LAN.</a:t>
          </a:r>
        </a:p>
      </dsp:txBody>
      <dsp:txXfrm>
        <a:off x="2853140" y="2456435"/>
        <a:ext cx="2180418" cy="720000"/>
      </dsp:txXfrm>
    </dsp:sp>
    <dsp:sp modelId="{926A4F6F-C2CA-4C1E-B414-F6031654590F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3955D-9701-4199-8D71-A8F7BED413F6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External Storage (e.g., Pen Drive, Hard Disk): Used for data storage and transfer.</a:t>
          </a:r>
        </a:p>
      </dsp:txBody>
      <dsp:txXfrm>
        <a:off x="5415132" y="2456435"/>
        <a:ext cx="2180418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5B9F-89C5-48E9-965C-39C336D0A57F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E79BF-319F-4EC7-954A-C832F84FC6ED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Processes data from cameras and storage devices.</a:t>
          </a:r>
        </a:p>
      </dsp:txBody>
      <dsp:txXfrm>
        <a:off x="291148" y="2456435"/>
        <a:ext cx="2180418" cy="720000"/>
      </dsp:txXfrm>
    </dsp:sp>
    <dsp:sp modelId="{1811A195-858A-4D78-9A42-35F786AE7464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B662D-9BCF-418B-A262-F7DF64A3A6C3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Performs tasks like motion detection, facial recognition, and data compression.</a:t>
          </a:r>
        </a:p>
      </dsp:txBody>
      <dsp:txXfrm>
        <a:off x="2853140" y="2456435"/>
        <a:ext cx="2180418" cy="720000"/>
      </dsp:txXfrm>
    </dsp:sp>
    <dsp:sp modelId="{B74FB36F-E87E-490D-AB96-A79FAC0EB0C7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C0032-060A-479F-957A-187C98B0106E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Prepares data for storage or transmission to dashboards.</a:t>
          </a:r>
        </a:p>
      </dsp:txBody>
      <dsp:txXfrm>
        <a:off x="5415132" y="2456435"/>
        <a:ext cx="2180418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041AE-1F46-408E-9CB8-E88E15B0423B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A1C5F-5DAC-4EA7-9D92-D3E64D3E683D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Video and data captured by cameras/storage devices.</a:t>
          </a:r>
        </a:p>
      </dsp:txBody>
      <dsp:txXfrm>
        <a:off x="291148" y="2456435"/>
        <a:ext cx="2180418" cy="720000"/>
      </dsp:txXfrm>
    </dsp:sp>
    <dsp:sp modelId="{1861713F-62B2-4300-880F-741A4C91FB17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41776-893A-43F2-A083-EC454303ABA3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Sent to the processing server for analysis.</a:t>
          </a:r>
        </a:p>
      </dsp:txBody>
      <dsp:txXfrm>
        <a:off x="2853140" y="2456435"/>
        <a:ext cx="2180418" cy="720000"/>
      </dsp:txXfrm>
    </dsp:sp>
    <dsp:sp modelId="{B6E32A42-472E-4768-B1D9-BD907D4E1E49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D90C0-6059-4899-8D66-BA55D0D0C50B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Processed data is stored or sent to dashboards for monitoring and decision-making.</a:t>
          </a:r>
        </a:p>
      </dsp:txBody>
      <dsp:txXfrm>
        <a:off x="5415132" y="2456435"/>
        <a:ext cx="218041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Blue blocks and networks technology background">
            <a:extLst>
              <a:ext uri="{FF2B5EF4-FFF2-40B4-BE49-F238E27FC236}">
                <a16:creationId xmlns:a16="http://schemas.microsoft.com/office/drawing/2014/main" id="{1315DE26-F483-BE4B-9A61-9BA37CBA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000" b="-446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>
                <a:solidFill>
                  <a:srgbClr val="FFFFFF"/>
                </a:solidFill>
              </a:rPr>
              <a:t>AI Based Surveillance System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Overview of Components and Workflow</a:t>
            </a:r>
          </a:p>
        </p:txBody>
      </p:sp>
      <p:pic>
        <p:nvPicPr>
          <p:cNvPr id="4" name="Picture 3" descr="A logo with yellow and green text&#10;&#10;Description automatically generated with medium confidence">
            <a:extLst>
              <a:ext uri="{FF2B5EF4-FFF2-40B4-BE49-F238E27FC236}">
                <a16:creationId xmlns:a16="http://schemas.microsoft.com/office/drawing/2014/main" id="{9E5DC29C-69D6-4449-7086-4A160988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58" y="5354750"/>
            <a:ext cx="1834912" cy="619188"/>
          </a:xfrm>
          <a:prstGeom prst="rect">
            <a:avLst/>
          </a:prstGeom>
        </p:spPr>
      </p:pic>
      <p:sp>
        <p:nvSpPr>
          <p:cNvPr id="6" name="Subtitle 3">
            <a:extLst>
              <a:ext uri="{FF2B5EF4-FFF2-40B4-BE49-F238E27FC236}">
                <a16:creationId xmlns:a16="http://schemas.microsoft.com/office/drawing/2014/main" id="{0EAF2C2F-2BDA-8FCF-5642-8D8A16477B66}"/>
              </a:ext>
            </a:extLst>
          </p:cNvPr>
          <p:cNvSpPr>
            <a:spLocks noGrp="1"/>
          </p:cNvSpPr>
          <p:nvPr/>
        </p:nvSpPr>
        <p:spPr>
          <a:xfrm>
            <a:off x="3026049" y="4661174"/>
            <a:ext cx="2934586" cy="15515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CREATED BY</a:t>
            </a:r>
          </a:p>
          <a:p>
            <a:pPr algn="ctr" defTabSz="914400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ROG Fonts" panose="00000500000000000000" pitchFamily="50" charset="0"/>
              </a:rPr>
              <a:t>NEXUS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IN" sz="3500" dirty="0"/>
              <a:t>System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1" y="2285999"/>
            <a:ext cx="4566879" cy="361314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This system integrates cameras, a processing server, and dashboards to provide real-time monitoring and analytics. It supports both local and cloud-based operations.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2C3D2-341E-D7BB-507C-2FF5E86C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19" r="45239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pic>
        <p:nvPicPr>
          <p:cNvPr id="4" name="Picture 3" descr="A logo with yellow and green text&#10;&#10;Description automatically generated with medium confidence">
            <a:extLst>
              <a:ext uri="{FF2B5EF4-FFF2-40B4-BE49-F238E27FC236}">
                <a16:creationId xmlns:a16="http://schemas.microsoft.com/office/drawing/2014/main" id="{7B9F8857-F7D1-E8C1-80CC-F25D3641EB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501" y="6297341"/>
            <a:ext cx="1597860" cy="539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8C83B-79BD-3A31-3305-918DAF99B7E4}"/>
              </a:ext>
            </a:extLst>
          </p:cNvPr>
          <p:cNvSpPr txBox="1"/>
          <p:nvPr/>
        </p:nvSpPr>
        <p:spPr>
          <a:xfrm>
            <a:off x="5920259" y="6649421"/>
            <a:ext cx="66662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baseline="0" dirty="0">
                <a:solidFill>
                  <a:schemeClr val="bg1"/>
                </a:solidFill>
                <a:latin typeface="MinionPro-Bold"/>
              </a:rPr>
              <a:t>COPYRIGHT © 2024 NEXUS TECHNOLOGIES - ALL RIGHTS RESERVED.</a:t>
            </a:r>
            <a:endParaRPr lang="en-IN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05DE3-092F-05ED-97B5-DC56F0A3D1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4611" r="1038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FFFFF"/>
                </a:solidFill>
              </a:rPr>
              <a:t>Input Devices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DBB8EB3-B623-C885-123F-88E981739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88335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logo with yellow and green text&#10;&#10;Description automatically generated with medium confidence">
            <a:extLst>
              <a:ext uri="{FF2B5EF4-FFF2-40B4-BE49-F238E27FC236}">
                <a16:creationId xmlns:a16="http://schemas.microsoft.com/office/drawing/2014/main" id="{FD1964DA-BB02-215C-0335-13BB8AFBCD5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0501" y="6297341"/>
            <a:ext cx="1597860" cy="539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B36DC6-A7C9-8445-AC12-942C35A557EF}"/>
              </a:ext>
            </a:extLst>
          </p:cNvPr>
          <p:cNvSpPr txBox="1"/>
          <p:nvPr/>
        </p:nvSpPr>
        <p:spPr>
          <a:xfrm>
            <a:off x="5920259" y="6649421"/>
            <a:ext cx="66662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baseline="0" dirty="0">
                <a:latin typeface="MinionPro-Bold"/>
              </a:rPr>
              <a:t>COPYRIGHT © 2024 NEXUS TECHNOLOGIES - ALL RIGHTS RESERVED.</a:t>
            </a:r>
            <a:endParaRPr lang="en-IN" sz="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8F2A8-7FB9-8226-106B-D6E76828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1058" r="394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Image Processing and Data Server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A7F13-B16A-20FD-1B34-C46830C28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03774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logo with yellow and green text&#10;&#10;Description automatically generated with medium confidence">
            <a:extLst>
              <a:ext uri="{FF2B5EF4-FFF2-40B4-BE49-F238E27FC236}">
                <a16:creationId xmlns:a16="http://schemas.microsoft.com/office/drawing/2014/main" id="{B2393DBE-3DB2-40F0-39F9-6D191C56DB1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0501" y="6297341"/>
            <a:ext cx="1597860" cy="539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8D2706-6E9E-8FDD-31FC-974AF92D8313}"/>
              </a:ext>
            </a:extLst>
          </p:cNvPr>
          <p:cNvSpPr txBox="1"/>
          <p:nvPr/>
        </p:nvSpPr>
        <p:spPr>
          <a:xfrm>
            <a:off x="5920259" y="6649421"/>
            <a:ext cx="66662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baseline="0" dirty="0">
                <a:latin typeface="MinionPro-Bold"/>
              </a:rPr>
              <a:t>COPYRIGHT © 2024 NEXUS TECHNOLOGIES - ALL RIGHTS RESERVED.</a:t>
            </a:r>
            <a:endParaRPr lang="en-IN" sz="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loud shaped hard drive with cables">
            <a:extLst>
              <a:ext uri="{FF2B5EF4-FFF2-40B4-BE49-F238E27FC236}">
                <a16:creationId xmlns:a16="http://schemas.microsoft.com/office/drawing/2014/main" id="{5BBCBD44-2F01-15F2-8F7F-00786E1AE4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558" r="18110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35" y="728906"/>
            <a:ext cx="7344354" cy="2057037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FFFFF"/>
                </a:solidFill>
              </a:rPr>
              <a:t>Dashboard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35" y="2957665"/>
            <a:ext cx="7344354" cy="317142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Local Dashboard: Hosted within the same network for secure, offline monitoring.</a:t>
            </a:r>
          </a:p>
          <a:p>
            <a:r>
              <a:rPr lang="en-US" sz="2800">
                <a:solidFill>
                  <a:srgbClr val="FFFFFF"/>
                </a:solidFill>
              </a:rPr>
              <a:t> Cloud Dashboard: Accessible globally via the internet, allowing multi-location monitoring.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A logo with yellow and green text&#10;&#10;Description automatically generated with medium confidence">
            <a:extLst>
              <a:ext uri="{FF2B5EF4-FFF2-40B4-BE49-F238E27FC236}">
                <a16:creationId xmlns:a16="http://schemas.microsoft.com/office/drawing/2014/main" id="{0D2C2821-3E58-BFB5-61E4-E585590C30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501" y="6297341"/>
            <a:ext cx="1597860" cy="539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DFEEC-EA86-B086-C2F5-55A898FB13FF}"/>
              </a:ext>
            </a:extLst>
          </p:cNvPr>
          <p:cNvSpPr txBox="1"/>
          <p:nvPr/>
        </p:nvSpPr>
        <p:spPr>
          <a:xfrm>
            <a:off x="5920259" y="6649421"/>
            <a:ext cx="66662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baseline="0" dirty="0">
                <a:solidFill>
                  <a:schemeClr val="bg1"/>
                </a:solidFill>
                <a:latin typeface="MinionPro-Bold"/>
              </a:rPr>
              <a:t>COPYRIGHT © 2024 NEXUS TECHNOLOGIES - ALL RIGHTS RESERVED.</a:t>
            </a:r>
            <a:endParaRPr lang="en-IN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35CCA-150C-0FC0-7AA9-3EC202DA86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900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FFFFF"/>
                </a:solidFill>
              </a:rPr>
              <a:t>Data Flow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469040-5FB2-BD1D-93D4-C1B7B44FB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83196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logo with yellow and green text&#10;&#10;Description automatically generated with medium confidence">
            <a:extLst>
              <a:ext uri="{FF2B5EF4-FFF2-40B4-BE49-F238E27FC236}">
                <a16:creationId xmlns:a16="http://schemas.microsoft.com/office/drawing/2014/main" id="{4A82F2A3-9D3E-54D8-CF2A-072B1E324A9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0501" y="6297341"/>
            <a:ext cx="1597860" cy="539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FD0676-BFB6-26F7-05A1-AA6714154EED}"/>
              </a:ext>
            </a:extLst>
          </p:cNvPr>
          <p:cNvSpPr txBox="1"/>
          <p:nvPr/>
        </p:nvSpPr>
        <p:spPr>
          <a:xfrm>
            <a:off x="5920259" y="6649421"/>
            <a:ext cx="66662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baseline="0" dirty="0">
                <a:latin typeface="MinionPro-Bold"/>
              </a:rPr>
              <a:t>COPYRIGHT © 2024 NEXUS TECHNOLOGIES - ALL RIGHTS RESERVED.</a:t>
            </a:r>
            <a:endParaRPr lang="en-IN" sz="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19F7815-3AA2-7679-26F4-A63338C8B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501" y="4843169"/>
            <a:ext cx="9147501" cy="2016059"/>
            <a:chOff x="-4668" y="4843169"/>
            <a:chExt cx="12196668" cy="2016059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656154CE-3587-5C44-2A6B-1FE49B302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4668" y="4843169"/>
              <a:ext cx="12196668" cy="2015947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E7A46DB-98C4-E666-AEC5-DF8B5DD9E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668" y="4844400"/>
              <a:ext cx="10565988" cy="2014828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89F8962A-028A-2EBA-FBCF-F9B03344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668" y="4843170"/>
              <a:ext cx="10309010" cy="2006799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2F139663-D7C2-5898-E610-2183584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05876" y="4851203"/>
              <a:ext cx="8086124" cy="20067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74735E-61A1-42CA-7DD9-3805765A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2" y="6137697"/>
            <a:ext cx="6712268" cy="702264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b="1" kern="12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For More Details</a:t>
            </a:r>
            <a:br>
              <a:rPr lang="en-US" sz="2400" b="1" kern="12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b="1" kern="12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Mail us at anupam.d@nexus-technologies.in, </a:t>
            </a:r>
            <a:br>
              <a:rPr lang="en-US" sz="2400" b="1" kern="12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b="1" kern="12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WhatsApp / Call us on 9831939190</a:t>
            </a:r>
            <a:br>
              <a:rPr lang="en-US" sz="2400" b="1" kern="12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b="1" kern="12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visit at www.nexus-technologies.in</a:t>
            </a:r>
            <a:br>
              <a:rPr lang="en-US" sz="2400" b="1" kern="12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n-US" sz="2400" b="1" kern="1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Free Thanks PowerPoint, Canva, and Google Slides Templates">
            <a:extLst>
              <a:ext uri="{FF2B5EF4-FFF2-40B4-BE49-F238E27FC236}">
                <a16:creationId xmlns:a16="http://schemas.microsoft.com/office/drawing/2014/main" id="{2C386809-FC39-C51D-41B8-98361445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6" r="4" b="5343"/>
          <a:stretch/>
        </p:blipFill>
        <p:spPr bwMode="auto">
          <a:xfrm>
            <a:off x="937881" y="739233"/>
            <a:ext cx="7268238" cy="33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with yellow and green text&#10;&#10;Description automatically generated with medium confidence">
            <a:extLst>
              <a:ext uri="{FF2B5EF4-FFF2-40B4-BE49-F238E27FC236}">
                <a16:creationId xmlns:a16="http://schemas.microsoft.com/office/drawing/2014/main" id="{24D56023-6844-7CD1-D1CD-9042BEC3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6318805"/>
            <a:ext cx="1597860" cy="539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2DDC9-564B-C94A-75F4-763378F229C0}"/>
              </a:ext>
            </a:extLst>
          </p:cNvPr>
          <p:cNvSpPr txBox="1"/>
          <p:nvPr/>
        </p:nvSpPr>
        <p:spPr>
          <a:xfrm>
            <a:off x="5920259" y="6649421"/>
            <a:ext cx="66662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baseline="0" dirty="0">
                <a:solidFill>
                  <a:schemeClr val="bg1"/>
                </a:solidFill>
                <a:latin typeface="MinionPro-Bold"/>
              </a:rPr>
              <a:t>COPYRIGHT © 2024 NEXUS TECHNOLOGIES - ALL RIGHTS RESERVED.</a:t>
            </a:r>
            <a:endParaRPr lang="en-IN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281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Agency FB</vt:lpstr>
      <vt:lpstr>Arial</vt:lpstr>
      <vt:lpstr>Calibri</vt:lpstr>
      <vt:lpstr>MinionPro-Bold</vt:lpstr>
      <vt:lpstr>ROG Fonts</vt:lpstr>
      <vt:lpstr>Office Theme</vt:lpstr>
      <vt:lpstr>AI Based Surveillance System Architecture</vt:lpstr>
      <vt:lpstr>System Overview</vt:lpstr>
      <vt:lpstr>Input Devices</vt:lpstr>
      <vt:lpstr>Image Processing and Data Server</vt:lpstr>
      <vt:lpstr>Dashboard Options</vt:lpstr>
      <vt:lpstr>Data Flow</vt:lpstr>
      <vt:lpstr>For More Details Mail us at anupam.d@nexus-technologies.in,  WhatsApp / Call us on 9831939190 visit at www.nexus-technologies.in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Anupam Das</cp:lastModifiedBy>
  <cp:revision>2</cp:revision>
  <dcterms:created xsi:type="dcterms:W3CDTF">2013-01-27T09:14:16Z</dcterms:created>
  <dcterms:modified xsi:type="dcterms:W3CDTF">2024-11-26T05:33:05Z</dcterms:modified>
  <cp:category/>
</cp:coreProperties>
</file>