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7" r:id="rId6"/>
    <p:sldId id="264" r:id="rId7"/>
    <p:sldId id="265" r:id="rId8"/>
    <p:sldId id="257" r:id="rId9"/>
    <p:sldId id="259" r:id="rId10"/>
    <p:sldId id="260" r:id="rId11"/>
    <p:sldId id="258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C9C8-8B7E-C074-F70F-A4DD934EE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E8BAB-1D7A-8642-66D3-B255E4C30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BAD4-0096-493E-E9D2-BA75C16B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E73EB-0EB1-675B-FB7C-D6705B83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C5F02-99D3-2CA6-4FD6-36708D8B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8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290EC-68D6-092F-0BDF-7FF0B534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0A1E3-7C24-A265-E4CE-73C8A200A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905A6-E723-304E-3541-571D5130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47640-6381-B85E-6179-DEBAE447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BE0B1-B9A9-9CE0-5F45-579CC745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2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350FE-619C-D8D0-BDC6-8B1E660F6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4EB98-59C9-DA26-F766-924035E39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A8C40-C83B-DED6-0881-36855E8B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86514-4BED-3DFC-E900-483C6425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C2796-9C91-FD3F-515C-53A7140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8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DA69E-8585-AD0A-ACEB-8CC297CE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1AA4-31F5-34C5-2FE1-B921DB24F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6A39F-4A1D-9589-1B28-572CE544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DBE8-0FEE-E5B7-E764-B5284CE5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837A6-9635-A86C-3BC3-463558D7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1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1CC5B-4C03-27D5-16E1-57D691190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92D54-9875-28A2-CFC6-22DCD50F9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E9F32-73B5-4465-818B-922E3704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921D1-EDEA-5E92-05A3-7E5EB738F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27AC2-10EA-43A7-AF14-9EF49E79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8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6B99-870F-7F5D-FC25-55D11C72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B9889-A3BC-D0FD-9BCD-205CE25C4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5F34B-3315-2295-6DCC-75262F88C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C7FB5-7BE4-B16A-F17B-2CD3D1AC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44ECD-B702-458B-F521-26A4F36C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84B4B-107E-F508-202F-FE4B14E8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6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4402-9832-2EE2-8D0E-EBE9FF53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228C0-460B-CB30-11CD-3EBA5DC97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21FFF-45E6-44F4-02CA-C00E5CAB2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BA80C-A2D5-0301-8CC3-9BDF509E1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F1E22-BF81-45CE-F547-AF28C61BD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46912B-05AA-4208-33BF-0AF16AFD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0D49F-5335-3736-2FB8-F2A752442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AA789E-5982-5559-7994-2C5B44F1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A21-7846-8053-FA6B-EE467E12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8D9FD1-02AB-47D7-0AEC-16A9C767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1FB4B-4DDE-87E0-33E5-A7F873E8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4C7B61-B2E3-F827-EB7F-B24A4A3F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8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277AE-EC58-ACF4-0E0D-183E2D8E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D5400-B00E-CA6B-8E8A-86ED671A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45F7-80A1-30EA-4551-0B119F03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1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DA2FF-2E9A-CC3B-DB98-F28000D4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C0731-9A07-F48B-6CFF-232CAE4BF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B2F0F-899A-B3E1-1378-C0A90FC6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13BDD-E74F-8538-3DC1-6AA3F0B6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328AC-5B06-EA1B-F899-809FEBFC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603E6-CB19-E5F4-C9E2-0357C58F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0D99-3BB3-4B81-3C8D-DC85188F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F7F05-06EE-ED9C-983E-49B10E0AE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A76EE-79B9-86D2-30DA-3FE9B05A9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8BF00-4AFF-0382-90C2-D02ACFED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16D3-13CE-802D-00B7-D834427A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F9A50-448F-6A11-C2E1-BEDB1FEE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0A6E08-3F20-06FB-A801-D1CE4FDB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3FB69-21B8-9023-F114-0D3884C0D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8DBD2-B452-79D4-B73C-84C4F2C45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1A80-BF0C-444E-AE23-66DA4AEC91C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92888-5985-71D0-2EFF-55236776C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F1066-CB83-E148-31D6-885F166FD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C0072-85B0-4946-84BC-ECF8F326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6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BD11-A936-B108-0AAF-6EF441E9B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188"/>
            <a:ext cx="9144000" cy="1201737"/>
          </a:xfrm>
        </p:spPr>
        <p:txBody>
          <a:bodyPr>
            <a:normAutofit/>
          </a:bodyPr>
          <a:lstStyle/>
          <a:p>
            <a:r>
              <a:rPr lang="en-US" sz="7200" b="1" dirty="0"/>
              <a:t>Board Annual Report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B4E73-3F51-48BC-6FDC-D5A66F993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9144000" cy="123864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  </a:t>
            </a:r>
            <a:r>
              <a:rPr lang="en-US" sz="4000" b="1" dirty="0"/>
              <a:t>DRAFT </a:t>
            </a:r>
            <a:r>
              <a:rPr lang="en-US" sz="3200" b="1" dirty="0"/>
              <a:t>			                            Board Meeting</a:t>
            </a:r>
          </a:p>
          <a:p>
            <a:pPr algn="r"/>
            <a:r>
              <a:rPr lang="en-US" sz="3200" b="1" dirty="0"/>
              <a:t>                  October 24,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CE38DC-4BC0-0B21-2F35-B1E971E26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571" y="1600200"/>
            <a:ext cx="3342857" cy="3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54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5FDB-1661-DB75-1989-601D38965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1020"/>
          </a:xfrm>
        </p:spPr>
        <p:txBody>
          <a:bodyPr/>
          <a:lstStyle/>
          <a:p>
            <a:pPr algn="ctr"/>
            <a:r>
              <a:rPr lang="en-US" b="1" dirty="0"/>
              <a:t>Increase Revenue – future..?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92484A6-3DFC-A0C3-E30A-CFA45BBF03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41020"/>
            <a:ext cx="12192000" cy="60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1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9BC92-F45E-B61E-D7C7-E36ADC12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4"/>
            <a:ext cx="10515600" cy="83899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Increased Costs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0B851-3492-951C-79FB-322A55C99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A2DBCB-A1E0-1BBC-00B7-2C209A4B0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12192000" cy="607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3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3A2DA-4030-B740-9CE4-C5424176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DD6ADDA-0305-0A9C-D38B-E92C6E059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7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596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CE7E-7E5E-4AA1-8044-6902DEC11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151"/>
            <a:ext cx="10515600" cy="12065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Solutions /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E6101-AFAE-E80D-FC43-43C23E062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323976"/>
            <a:ext cx="11249025" cy="5349874"/>
          </a:xfrm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5000" dirty="0"/>
              <a:t>Partner with the Court – Share Expenses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000" dirty="0"/>
              <a:t>Partner with County Schools / ESC (e.g. Behavioral School – share expenses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000" dirty="0"/>
              <a:t>Expand the School – additional students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000" dirty="0"/>
              <a:t>Transition out of Business of Education</a:t>
            </a:r>
          </a:p>
        </p:txBody>
      </p:sp>
    </p:spTree>
    <p:extLst>
      <p:ext uri="{BB962C8B-B14F-4D97-AF65-F5344CB8AC3E}">
        <p14:creationId xmlns:p14="http://schemas.microsoft.com/office/powerpoint/2010/main" val="26851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C3A4D-2146-9ADE-E50A-35B3D5E6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733674"/>
          </a:xfrm>
        </p:spPr>
        <p:txBody>
          <a:bodyPr>
            <a:normAutofit/>
          </a:bodyPr>
          <a:lstStyle/>
          <a:p>
            <a:pPr marL="0" indent="0" algn="ctr"/>
            <a:r>
              <a:rPr lang="en-US" b="1" dirty="0"/>
              <a:t>Hardin Community School</a:t>
            </a:r>
            <a:br>
              <a:rPr lang="en-US" b="1" dirty="0"/>
            </a:br>
            <a:r>
              <a:rPr lang="en-US" b="1" dirty="0"/>
              <a:t>Governing Board</a:t>
            </a:r>
            <a:br>
              <a:rPr lang="en-US" b="1" dirty="0"/>
            </a:br>
            <a:r>
              <a:rPr lang="en-US" b="1" dirty="0"/>
              <a:t>2023-2024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C9EDB-0202-8FD2-AE32-82C7B5B89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250"/>
            <a:ext cx="10515600" cy="5105399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600" dirty="0"/>
              <a:t>John </a:t>
            </a:r>
            <a:r>
              <a:rPr lang="en-US" sz="3600" dirty="0" err="1"/>
              <a:t>Hohn</a:t>
            </a:r>
            <a:r>
              <a:rPr lang="en-US" sz="3600" dirty="0"/>
              <a:t>, Chairman</a:t>
            </a:r>
          </a:p>
          <a:p>
            <a:pPr marL="0" indent="0" algn="ctr">
              <a:buNone/>
            </a:pPr>
            <a:r>
              <a:rPr lang="en-US" sz="3600" dirty="0"/>
              <a:t>Mark Bishop</a:t>
            </a:r>
          </a:p>
          <a:p>
            <a:pPr marL="0" indent="0" algn="ctr">
              <a:buNone/>
            </a:pPr>
            <a:r>
              <a:rPr lang="en-US" sz="3600" dirty="0"/>
              <a:t>Dennis Burns</a:t>
            </a:r>
          </a:p>
          <a:p>
            <a:pPr marL="0" indent="0" algn="ctr">
              <a:buNone/>
            </a:pPr>
            <a:r>
              <a:rPr lang="en-US" sz="3600" dirty="0"/>
              <a:t>Melissa Humble</a:t>
            </a:r>
          </a:p>
          <a:p>
            <a:pPr marL="0" indent="0" algn="ctr">
              <a:buNone/>
            </a:pPr>
            <a:r>
              <a:rPr lang="en-US" sz="3600" dirty="0"/>
              <a:t>Kirk Shepherd</a:t>
            </a:r>
          </a:p>
          <a:p>
            <a:pPr marL="0" indent="0" algn="ctr">
              <a:buNone/>
            </a:pPr>
            <a:r>
              <a:rPr lang="en-US" sz="3600" dirty="0"/>
              <a:t>Chad Thrush</a:t>
            </a:r>
          </a:p>
          <a:p>
            <a:pPr marL="0" indent="0" algn="ctr">
              <a:buNone/>
            </a:pPr>
            <a:r>
              <a:rPr lang="en-US" sz="3600" dirty="0"/>
              <a:t>Jodi Tudor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8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6C40A-8915-3A3E-94AD-F495C498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6"/>
            <a:ext cx="10515600" cy="104775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Purpose – Mission /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39D11-6183-879E-8C59-D2E9C190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295400"/>
            <a:ext cx="11591925" cy="540067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Purpose</a:t>
            </a:r>
          </a:p>
          <a:p>
            <a:pPr marL="0" indent="0">
              <a:buNone/>
            </a:pPr>
            <a:r>
              <a:rPr lang="en-US" dirty="0"/>
              <a:t>	Hardin Community School is a </a:t>
            </a:r>
            <a:r>
              <a:rPr lang="en-US" b="1" dirty="0"/>
              <a:t>drop-out recovery</a:t>
            </a:r>
            <a:r>
              <a:rPr lang="en-US" dirty="0"/>
              <a:t> conversion school of Hardin 	County pursuant to Section 3314.03 of the Ohio Revised Code. HCS is a school 	</a:t>
            </a:r>
            <a:r>
              <a:rPr lang="en-US" b="1" dirty="0"/>
              <a:t>designed especially for credit deficient "at-risk" students in grades 6-12</a:t>
            </a:r>
            <a:r>
              <a:rPr lang="en-US" dirty="0"/>
              <a:t>, 	with the majority of students ages 16-21 as permitted under the Ohio Revised  	Code 3314-06. </a:t>
            </a:r>
          </a:p>
          <a:p>
            <a:r>
              <a:rPr lang="en-US" b="1" dirty="0"/>
              <a:t>Vision</a:t>
            </a:r>
          </a:p>
          <a:p>
            <a:pPr marL="0" indent="0">
              <a:buNone/>
            </a:pPr>
            <a:r>
              <a:rPr lang="en-US" dirty="0"/>
              <a:t>	Hardin Community School will lead, shape, educate and transform youth into 	self-motivated, engaged, and successful citizens of the Hardin County 	community.</a:t>
            </a:r>
          </a:p>
          <a:p>
            <a:endParaRPr lang="en-US" dirty="0"/>
          </a:p>
          <a:p>
            <a:r>
              <a:rPr lang="en-US" b="1" dirty="0"/>
              <a:t>Mission</a:t>
            </a:r>
          </a:p>
          <a:p>
            <a:pPr marL="0" indent="0">
              <a:buNone/>
            </a:pPr>
            <a:r>
              <a:rPr lang="en-US" dirty="0"/>
              <a:t>	Hardin Community School exists to value, educate, empower, and transform 	the lives of our students and their families.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7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EBF8-B7D3-EA79-C4EA-8ED2EBAB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90624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2023 – 2024 Enrollment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B7949D4-C1AF-D67C-B707-25A4F4779C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2899" y="1390650"/>
            <a:ext cx="6677025" cy="51816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E48199C-217C-2416-6AB5-2754B318A1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534275" y="1300462"/>
            <a:ext cx="5857875" cy="544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3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DD859F-6EEF-0FC7-C0FA-12862635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Current Enrollment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F91DC3-8157-8BCD-B8AC-F4EAD8BEB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Monday, October 21</a:t>
            </a:r>
          </a:p>
          <a:p>
            <a:pPr marL="0" indent="0" algn="ctr">
              <a:buNone/>
            </a:pPr>
            <a:r>
              <a:rPr lang="en-US" sz="4800" dirty="0"/>
              <a:t>30 Students</a:t>
            </a:r>
          </a:p>
        </p:txBody>
      </p:sp>
    </p:spTree>
    <p:extLst>
      <p:ext uri="{BB962C8B-B14F-4D97-AF65-F5344CB8AC3E}">
        <p14:creationId xmlns:p14="http://schemas.microsoft.com/office/powerpoint/2010/main" val="289556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7146561-7936-BF06-9917-88B2BA22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05112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Finances</a:t>
            </a:r>
            <a:br>
              <a:rPr lang="en-US" sz="9600" b="1" dirty="0"/>
            </a:br>
            <a:r>
              <a:rPr lang="en-US" sz="7200" b="1" dirty="0"/>
              <a:t>FY24 – FY25</a:t>
            </a:r>
            <a:endParaRPr lang="en-US" sz="96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EBA21D-7981-63D1-62AE-5E7277D3B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2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DEE99D-681E-F6F2-6BB0-61AFF2657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3" y="0"/>
            <a:ext cx="1216207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18D1E4-4C68-660B-4A44-DC4A6889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48BBC-E608-90F9-345F-414CC5EA61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6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4487-6116-D2CA-B71A-2F331D92D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1225"/>
          </a:xfrm>
        </p:spPr>
        <p:txBody>
          <a:bodyPr/>
          <a:lstStyle/>
          <a:p>
            <a:pPr algn="ctr"/>
            <a:r>
              <a:rPr lang="en-US" b="1" dirty="0"/>
              <a:t>Decreased Revenue 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43B87BF-0879-69C8-7E30-295C0690E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28674"/>
            <a:ext cx="12192000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6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27CF-E809-DD46-7012-181F3C57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0"/>
            <a:ext cx="10515600" cy="1023938"/>
          </a:xfrm>
        </p:spPr>
        <p:txBody>
          <a:bodyPr/>
          <a:lstStyle/>
          <a:p>
            <a:pPr algn="ctr"/>
            <a:r>
              <a:rPr lang="en-US" b="1" dirty="0"/>
              <a:t>Decreased Revenue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C718729-0328-31A6-3407-FDE50D9D9C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66775"/>
            <a:ext cx="12258675" cy="622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2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228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Board Annual Report </vt:lpstr>
      <vt:lpstr>Hardin Community School Governing Board 2023-2024 </vt:lpstr>
      <vt:lpstr>Purpose – Mission / Vision</vt:lpstr>
      <vt:lpstr>2023 – 2024 Enrollment</vt:lpstr>
      <vt:lpstr>Current Enrollment </vt:lpstr>
      <vt:lpstr>Finances FY24 – FY25</vt:lpstr>
      <vt:lpstr>PowerPoint Presentation</vt:lpstr>
      <vt:lpstr>Decreased Revenue </vt:lpstr>
      <vt:lpstr>Decreased Revenue </vt:lpstr>
      <vt:lpstr>Increase Revenue – future..?</vt:lpstr>
      <vt:lpstr>Increased Costs</vt:lpstr>
      <vt:lpstr>PowerPoint Presentation</vt:lpstr>
      <vt:lpstr>Solutions /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Price</dc:creator>
  <cp:lastModifiedBy>Jeff Price</cp:lastModifiedBy>
  <cp:revision>3</cp:revision>
  <dcterms:created xsi:type="dcterms:W3CDTF">2024-10-02T19:22:06Z</dcterms:created>
  <dcterms:modified xsi:type="dcterms:W3CDTF">2024-10-18T18:59:28Z</dcterms:modified>
</cp:coreProperties>
</file>