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  <p:sldId id="274" r:id="rId21"/>
    <p:sldId id="275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85AFDD"/>
    <a:srgbClr val="ACC7E6"/>
    <a:srgbClr val="0FB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E28EF5-0615-4166-82BF-E6D6F252F809}" v="20" dt="2025-07-08T18:10:20.515"/>
    <p1510:client id="{68E0D441-00F2-475F-AB4C-27F7E72B4D27}" v="105" dt="2025-07-09T12:43:41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Morris (Learn2Rescue)" userId="e45903da-99df-4e0b-9bdd-922533cc587f" providerId="ADAL" clId="{01E28EF5-0615-4166-82BF-E6D6F252F809}"/>
    <pc:docChg chg="modSld">
      <pc:chgData name="Daniel Morris (Learn2Rescue)" userId="e45903da-99df-4e0b-9bdd-922533cc587f" providerId="ADAL" clId="{01E28EF5-0615-4166-82BF-E6D6F252F809}" dt="2025-07-08T18:10:20.515" v="19"/>
      <pc:docMkLst>
        <pc:docMk/>
      </pc:docMkLst>
      <pc:sldChg chg="modAnim">
        <pc:chgData name="Daniel Morris (Learn2Rescue)" userId="e45903da-99df-4e0b-9bdd-922533cc587f" providerId="ADAL" clId="{01E28EF5-0615-4166-82BF-E6D6F252F809}" dt="2025-07-08T18:08:44.816" v="0"/>
        <pc:sldMkLst>
          <pc:docMk/>
          <pc:sldMk cId="359352553" sldId="264"/>
        </pc:sldMkLst>
      </pc:sldChg>
      <pc:sldChg chg="modAnim">
        <pc:chgData name="Daniel Morris (Learn2Rescue)" userId="e45903da-99df-4e0b-9bdd-922533cc587f" providerId="ADAL" clId="{01E28EF5-0615-4166-82BF-E6D6F252F809}" dt="2025-07-08T18:09:23.944" v="5"/>
        <pc:sldMkLst>
          <pc:docMk/>
          <pc:sldMk cId="641520830" sldId="265"/>
        </pc:sldMkLst>
      </pc:sldChg>
      <pc:sldChg chg="modAnim">
        <pc:chgData name="Daniel Morris (Learn2Rescue)" userId="e45903da-99df-4e0b-9bdd-922533cc587f" providerId="ADAL" clId="{01E28EF5-0615-4166-82BF-E6D6F252F809}" dt="2025-07-08T18:09:33.786" v="7"/>
        <pc:sldMkLst>
          <pc:docMk/>
          <pc:sldMk cId="211862840" sldId="266"/>
        </pc:sldMkLst>
      </pc:sldChg>
      <pc:sldChg chg="modSp modAnim">
        <pc:chgData name="Daniel Morris (Learn2Rescue)" userId="e45903da-99df-4e0b-9bdd-922533cc587f" providerId="ADAL" clId="{01E28EF5-0615-4166-82BF-E6D6F252F809}" dt="2025-07-08T18:09:38.761" v="8"/>
        <pc:sldMkLst>
          <pc:docMk/>
          <pc:sldMk cId="3303700379" sldId="267"/>
        </pc:sldMkLst>
        <pc:spChg chg="mod">
          <ac:chgData name="Daniel Morris (Learn2Rescue)" userId="e45903da-99df-4e0b-9bdd-922533cc587f" providerId="ADAL" clId="{01E28EF5-0615-4166-82BF-E6D6F252F809}" dt="2025-07-08T18:09:13.119" v="1" actId="207"/>
          <ac:spMkLst>
            <pc:docMk/>
            <pc:sldMk cId="3303700379" sldId="267"/>
            <ac:spMk id="3" creationId="{90EC7F50-1ABE-F6F4-714A-1C9E127A9B20}"/>
          </ac:spMkLst>
        </pc:spChg>
      </pc:sldChg>
      <pc:sldChg chg="modAnim">
        <pc:chgData name="Daniel Morris (Learn2Rescue)" userId="e45903da-99df-4e0b-9bdd-922533cc587f" providerId="ADAL" clId="{01E28EF5-0615-4166-82BF-E6D6F252F809}" dt="2025-07-08T18:09:43.899" v="9"/>
        <pc:sldMkLst>
          <pc:docMk/>
          <pc:sldMk cId="3214741788" sldId="268"/>
        </pc:sldMkLst>
      </pc:sldChg>
      <pc:sldChg chg="modAnim">
        <pc:chgData name="Daniel Morris (Learn2Rescue)" userId="e45903da-99df-4e0b-9bdd-922533cc587f" providerId="ADAL" clId="{01E28EF5-0615-4166-82BF-E6D6F252F809}" dt="2025-07-08T18:09:48.185" v="10"/>
        <pc:sldMkLst>
          <pc:docMk/>
          <pc:sldMk cId="3376580147" sldId="269"/>
        </pc:sldMkLst>
      </pc:sldChg>
      <pc:sldChg chg="modAnim">
        <pc:chgData name="Daniel Morris (Learn2Rescue)" userId="e45903da-99df-4e0b-9bdd-922533cc587f" providerId="ADAL" clId="{01E28EF5-0615-4166-82BF-E6D6F252F809}" dt="2025-07-08T18:09:53.762" v="11"/>
        <pc:sldMkLst>
          <pc:docMk/>
          <pc:sldMk cId="1186887511" sldId="270"/>
        </pc:sldMkLst>
      </pc:sldChg>
      <pc:sldChg chg="modAnim">
        <pc:chgData name="Daniel Morris (Learn2Rescue)" userId="e45903da-99df-4e0b-9bdd-922533cc587f" providerId="ADAL" clId="{01E28EF5-0615-4166-82BF-E6D6F252F809}" dt="2025-07-08T18:09:58.324" v="12"/>
        <pc:sldMkLst>
          <pc:docMk/>
          <pc:sldMk cId="355469074" sldId="271"/>
        </pc:sldMkLst>
      </pc:sldChg>
      <pc:sldChg chg="modAnim">
        <pc:chgData name="Daniel Morris (Learn2Rescue)" userId="e45903da-99df-4e0b-9bdd-922533cc587f" providerId="ADAL" clId="{01E28EF5-0615-4166-82BF-E6D6F252F809}" dt="2025-07-08T18:10:08.513" v="15"/>
        <pc:sldMkLst>
          <pc:docMk/>
          <pc:sldMk cId="3576566873" sldId="272"/>
        </pc:sldMkLst>
      </pc:sldChg>
      <pc:sldChg chg="modAnim">
        <pc:chgData name="Daniel Morris (Learn2Rescue)" userId="e45903da-99df-4e0b-9bdd-922533cc587f" providerId="ADAL" clId="{01E28EF5-0615-4166-82BF-E6D6F252F809}" dt="2025-07-08T18:10:12.416" v="16"/>
        <pc:sldMkLst>
          <pc:docMk/>
          <pc:sldMk cId="2694399962" sldId="273"/>
        </pc:sldMkLst>
      </pc:sldChg>
      <pc:sldChg chg="modAnim">
        <pc:chgData name="Daniel Morris (Learn2Rescue)" userId="e45903da-99df-4e0b-9bdd-922533cc587f" providerId="ADAL" clId="{01E28EF5-0615-4166-82BF-E6D6F252F809}" dt="2025-07-08T18:10:15.889" v="18"/>
        <pc:sldMkLst>
          <pc:docMk/>
          <pc:sldMk cId="1286809492" sldId="274"/>
        </pc:sldMkLst>
      </pc:sldChg>
      <pc:sldChg chg="modAnim">
        <pc:chgData name="Daniel Morris (Learn2Rescue)" userId="e45903da-99df-4e0b-9bdd-922533cc587f" providerId="ADAL" clId="{01E28EF5-0615-4166-82BF-E6D6F252F809}" dt="2025-07-08T18:10:20.515" v="19"/>
        <pc:sldMkLst>
          <pc:docMk/>
          <pc:sldMk cId="2920767711" sldId="275"/>
        </pc:sldMkLst>
      </pc:sldChg>
      <pc:sldChg chg="modAnim">
        <pc:chgData name="Daniel Morris (Learn2Rescue)" userId="e45903da-99df-4e0b-9bdd-922533cc587f" providerId="ADAL" clId="{01E28EF5-0615-4166-82BF-E6D6F252F809}" dt="2025-07-08T18:10:02.317" v="14"/>
        <pc:sldMkLst>
          <pc:docMk/>
          <pc:sldMk cId="1010707035" sldId="276"/>
        </pc:sldMkLst>
      </pc:sldChg>
    </pc:docChg>
  </pc:docChgLst>
  <pc:docChgLst>
    <pc:chgData name="Daniel Morris (Learn2Rescue)" userId="e45903da-99df-4e0b-9bdd-922533cc587f" providerId="ADAL" clId="{68E0D441-00F2-475F-AB4C-27F7E72B4D27}"/>
    <pc:docChg chg="modSld">
      <pc:chgData name="Daniel Morris (Learn2Rescue)" userId="e45903da-99df-4e0b-9bdd-922533cc587f" providerId="ADAL" clId="{68E0D441-00F2-475F-AB4C-27F7E72B4D27}" dt="2025-07-09T12:43:41.454" v="199" actId="313"/>
      <pc:docMkLst>
        <pc:docMk/>
      </pc:docMkLst>
      <pc:sldChg chg="modSp">
        <pc:chgData name="Daniel Morris (Learn2Rescue)" userId="e45903da-99df-4e0b-9bdd-922533cc587f" providerId="ADAL" clId="{68E0D441-00F2-475F-AB4C-27F7E72B4D27}" dt="2025-07-09T12:32:53.057" v="47" actId="20577"/>
        <pc:sldMkLst>
          <pc:docMk/>
          <pc:sldMk cId="3120369848" sldId="257"/>
        </pc:sldMkLst>
        <pc:spChg chg="mod">
          <ac:chgData name="Daniel Morris (Learn2Rescue)" userId="e45903da-99df-4e0b-9bdd-922533cc587f" providerId="ADAL" clId="{68E0D441-00F2-475F-AB4C-27F7E72B4D27}" dt="2025-07-09T12:32:53.057" v="47" actId="20577"/>
          <ac:spMkLst>
            <pc:docMk/>
            <pc:sldMk cId="3120369848" sldId="257"/>
            <ac:spMk id="6" creationId="{D877B373-138C-B11E-DFD4-4BC822AD060D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34:56.814" v="91" actId="14100"/>
        <pc:sldMkLst>
          <pc:docMk/>
          <pc:sldMk cId="2355960806" sldId="258"/>
        </pc:sldMkLst>
        <pc:spChg chg="mod">
          <ac:chgData name="Daniel Morris (Learn2Rescue)" userId="e45903da-99df-4e0b-9bdd-922533cc587f" providerId="ADAL" clId="{68E0D441-00F2-475F-AB4C-27F7E72B4D27}" dt="2025-07-09T12:34:56.814" v="91" actId="14100"/>
          <ac:spMkLst>
            <pc:docMk/>
            <pc:sldMk cId="2355960806" sldId="258"/>
            <ac:spMk id="3" creationId="{86BB9396-5631-C4E2-F9EB-D63D63E1E841}"/>
          </ac:spMkLst>
        </pc:spChg>
      </pc:sldChg>
      <pc:sldChg chg="modSp">
        <pc:chgData name="Daniel Morris (Learn2Rescue)" userId="e45903da-99df-4e0b-9bdd-922533cc587f" providerId="ADAL" clId="{68E0D441-00F2-475F-AB4C-27F7E72B4D27}" dt="2025-07-09T12:35:32.806" v="108" actId="20577"/>
        <pc:sldMkLst>
          <pc:docMk/>
          <pc:sldMk cId="3952449557" sldId="259"/>
        </pc:sldMkLst>
        <pc:spChg chg="mod">
          <ac:chgData name="Daniel Morris (Learn2Rescue)" userId="e45903da-99df-4e0b-9bdd-922533cc587f" providerId="ADAL" clId="{68E0D441-00F2-475F-AB4C-27F7E72B4D27}" dt="2025-07-09T12:35:32.806" v="108" actId="20577"/>
          <ac:spMkLst>
            <pc:docMk/>
            <pc:sldMk cId="3952449557" sldId="259"/>
            <ac:spMk id="3" creationId="{C04F068C-1592-47FA-4829-A8EDCC6197EB}"/>
          </ac:spMkLst>
        </pc:spChg>
      </pc:sldChg>
      <pc:sldChg chg="modSp">
        <pc:chgData name="Daniel Morris (Learn2Rescue)" userId="e45903da-99df-4e0b-9bdd-922533cc587f" providerId="ADAL" clId="{68E0D441-00F2-475F-AB4C-27F7E72B4D27}" dt="2025-07-09T12:36:03.910" v="114" actId="20577"/>
        <pc:sldMkLst>
          <pc:docMk/>
          <pc:sldMk cId="168296547" sldId="261"/>
        </pc:sldMkLst>
        <pc:spChg chg="mod">
          <ac:chgData name="Daniel Morris (Learn2Rescue)" userId="e45903da-99df-4e0b-9bdd-922533cc587f" providerId="ADAL" clId="{68E0D441-00F2-475F-AB4C-27F7E72B4D27}" dt="2025-07-09T12:36:03.910" v="114" actId="20577"/>
          <ac:spMkLst>
            <pc:docMk/>
            <pc:sldMk cId="168296547" sldId="261"/>
            <ac:spMk id="3" creationId="{02031A93-C0AF-039A-9B5C-EB590EEE01BD}"/>
          </ac:spMkLst>
        </pc:spChg>
      </pc:sldChg>
      <pc:sldChg chg="modSp">
        <pc:chgData name="Daniel Morris (Learn2Rescue)" userId="e45903da-99df-4e0b-9bdd-922533cc587f" providerId="ADAL" clId="{68E0D441-00F2-475F-AB4C-27F7E72B4D27}" dt="2025-07-09T12:43:41.454" v="199" actId="313"/>
        <pc:sldMkLst>
          <pc:docMk/>
          <pc:sldMk cId="3436650323" sldId="262"/>
        </pc:sldMkLst>
        <pc:spChg chg="mod">
          <ac:chgData name="Daniel Morris (Learn2Rescue)" userId="e45903da-99df-4e0b-9bdd-922533cc587f" providerId="ADAL" clId="{68E0D441-00F2-475F-AB4C-27F7E72B4D27}" dt="2025-07-09T12:43:41.454" v="199" actId="313"/>
          <ac:spMkLst>
            <pc:docMk/>
            <pc:sldMk cId="3436650323" sldId="262"/>
            <ac:spMk id="3" creationId="{176703EC-4A9A-FF55-8C8F-8C1B5499742B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37:23.461" v="173" actId="1037"/>
        <pc:sldMkLst>
          <pc:docMk/>
          <pc:sldMk cId="1398279230" sldId="263"/>
        </pc:sldMkLst>
        <pc:spChg chg="mod">
          <ac:chgData name="Daniel Morris (Learn2Rescue)" userId="e45903da-99df-4e0b-9bdd-922533cc587f" providerId="ADAL" clId="{68E0D441-00F2-475F-AB4C-27F7E72B4D27}" dt="2025-07-09T12:37:23.461" v="173" actId="1037"/>
          <ac:spMkLst>
            <pc:docMk/>
            <pc:sldMk cId="1398279230" sldId="263"/>
            <ac:spMk id="3" creationId="{C9916140-7B61-1F7F-50F7-E5A5C7DB9234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37:54.765" v="174" actId="14100"/>
        <pc:sldMkLst>
          <pc:docMk/>
          <pc:sldMk cId="359352553" sldId="264"/>
        </pc:sldMkLst>
        <pc:spChg chg="mod">
          <ac:chgData name="Daniel Morris (Learn2Rescue)" userId="e45903da-99df-4e0b-9bdd-922533cc587f" providerId="ADAL" clId="{68E0D441-00F2-475F-AB4C-27F7E72B4D27}" dt="2025-07-09T12:37:54.765" v="174" actId="14100"/>
          <ac:spMkLst>
            <pc:docMk/>
            <pc:sldMk cId="359352553" sldId="264"/>
            <ac:spMk id="3" creationId="{8A186572-6346-63A0-433D-F5B9099D9154}"/>
          </ac:spMkLst>
        </pc:spChg>
      </pc:sldChg>
      <pc:sldChg chg="modSp">
        <pc:chgData name="Daniel Morris (Learn2Rescue)" userId="e45903da-99df-4e0b-9bdd-922533cc587f" providerId="ADAL" clId="{68E0D441-00F2-475F-AB4C-27F7E72B4D27}" dt="2025-07-09T12:39:02.143" v="182" actId="20577"/>
        <pc:sldMkLst>
          <pc:docMk/>
          <pc:sldMk cId="641520830" sldId="265"/>
        </pc:sldMkLst>
        <pc:spChg chg="mod">
          <ac:chgData name="Daniel Morris (Learn2Rescue)" userId="e45903da-99df-4e0b-9bdd-922533cc587f" providerId="ADAL" clId="{68E0D441-00F2-475F-AB4C-27F7E72B4D27}" dt="2025-07-09T12:39:02.143" v="182" actId="20577"/>
          <ac:spMkLst>
            <pc:docMk/>
            <pc:sldMk cId="641520830" sldId="265"/>
            <ac:spMk id="3" creationId="{1058BF73-FACD-568D-E5A3-A153505398D0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39:46.471" v="185" actId="1076"/>
        <pc:sldMkLst>
          <pc:docMk/>
          <pc:sldMk cId="3303700379" sldId="267"/>
        </pc:sldMkLst>
        <pc:spChg chg="mod">
          <ac:chgData name="Daniel Morris (Learn2Rescue)" userId="e45903da-99df-4e0b-9bdd-922533cc587f" providerId="ADAL" clId="{68E0D441-00F2-475F-AB4C-27F7E72B4D27}" dt="2025-07-09T12:39:46.471" v="185" actId="1076"/>
          <ac:spMkLst>
            <pc:docMk/>
            <pc:sldMk cId="3303700379" sldId="267"/>
            <ac:spMk id="3" creationId="{90EC7F50-1ABE-F6F4-714A-1C9E127A9B20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40:54.021" v="186" actId="14100"/>
        <pc:sldMkLst>
          <pc:docMk/>
          <pc:sldMk cId="3376580147" sldId="269"/>
        </pc:sldMkLst>
        <pc:spChg chg="mod">
          <ac:chgData name="Daniel Morris (Learn2Rescue)" userId="e45903da-99df-4e0b-9bdd-922533cc587f" providerId="ADAL" clId="{68E0D441-00F2-475F-AB4C-27F7E72B4D27}" dt="2025-07-09T12:40:54.021" v="186" actId="14100"/>
          <ac:spMkLst>
            <pc:docMk/>
            <pc:sldMk cId="3376580147" sldId="269"/>
            <ac:spMk id="4" creationId="{A00B56F6-5D07-923F-68E0-713B56785D2A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41:51.566" v="189" actId="14100"/>
        <pc:sldMkLst>
          <pc:docMk/>
          <pc:sldMk cId="3576566873" sldId="272"/>
        </pc:sldMkLst>
        <pc:spChg chg="mod">
          <ac:chgData name="Daniel Morris (Learn2Rescue)" userId="e45903da-99df-4e0b-9bdd-922533cc587f" providerId="ADAL" clId="{68E0D441-00F2-475F-AB4C-27F7E72B4D27}" dt="2025-07-09T12:41:51.566" v="189" actId="14100"/>
          <ac:spMkLst>
            <pc:docMk/>
            <pc:sldMk cId="3576566873" sldId="272"/>
            <ac:spMk id="3" creationId="{251955AD-12C1-06D5-9820-5784D8969B17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42:12.802" v="191" actId="14100"/>
        <pc:sldMkLst>
          <pc:docMk/>
          <pc:sldMk cId="2694399962" sldId="273"/>
        </pc:sldMkLst>
        <pc:spChg chg="mod">
          <ac:chgData name="Daniel Morris (Learn2Rescue)" userId="e45903da-99df-4e0b-9bdd-922533cc587f" providerId="ADAL" clId="{68E0D441-00F2-475F-AB4C-27F7E72B4D27}" dt="2025-07-09T12:42:12.802" v="191" actId="14100"/>
          <ac:spMkLst>
            <pc:docMk/>
            <pc:sldMk cId="2694399962" sldId="273"/>
            <ac:spMk id="3" creationId="{2C8447FE-AF2E-C5A2-8C4E-4A5DF36C4F80}"/>
          </ac:spMkLst>
        </pc:spChg>
      </pc:sldChg>
      <pc:sldChg chg="modSp mod">
        <pc:chgData name="Daniel Morris (Learn2Rescue)" userId="e45903da-99df-4e0b-9bdd-922533cc587f" providerId="ADAL" clId="{68E0D441-00F2-475F-AB4C-27F7E72B4D27}" dt="2025-07-09T12:41:37.265" v="188" actId="14100"/>
        <pc:sldMkLst>
          <pc:docMk/>
          <pc:sldMk cId="1010707035" sldId="276"/>
        </pc:sldMkLst>
        <pc:spChg chg="mod">
          <ac:chgData name="Daniel Morris (Learn2Rescue)" userId="e45903da-99df-4e0b-9bdd-922533cc587f" providerId="ADAL" clId="{68E0D441-00F2-475F-AB4C-27F7E72B4D27}" dt="2025-07-09T12:41:37.265" v="188" actId="14100"/>
          <ac:spMkLst>
            <pc:docMk/>
            <pc:sldMk cId="1010707035" sldId="276"/>
            <ac:spMk id="3" creationId="{02571532-4948-39F5-EB93-E83BFC4328B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89D30-062E-420E-809B-CCE91C1F698E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D15D8-EF4D-41A8-AA25-94E3AC496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80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15D8-EF4D-41A8-AA25-94E3AC496DF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316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9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blue logo&#10;&#10;AI-generated content may be incorrect.">
            <a:extLst>
              <a:ext uri="{FF2B5EF4-FFF2-40B4-BE49-F238E27FC236}">
                <a16:creationId xmlns:a16="http://schemas.microsoft.com/office/drawing/2014/main" id="{8DA136BB-F5DF-D42D-47A0-414D739A80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37" t="12152" r="16049" b="16990"/>
          <a:stretch>
            <a:fillRect/>
          </a:stretch>
        </p:blipFill>
        <p:spPr>
          <a:xfrm>
            <a:off x="79513" y="116185"/>
            <a:ext cx="8428383" cy="6741815"/>
          </a:xfrm>
          <a:prstGeom prst="rect">
            <a:avLst/>
          </a:prstGeom>
        </p:spPr>
      </p:pic>
      <p:pic>
        <p:nvPicPr>
          <p:cNvPr id="9" name="Picture 8" descr="Multi-coloured smoke gradient">
            <a:extLst>
              <a:ext uri="{FF2B5EF4-FFF2-40B4-BE49-F238E27FC236}">
                <a16:creationId xmlns:a16="http://schemas.microsoft.com/office/drawing/2014/main" id="{FE2D7C76-5E54-4F15-1FCA-607078E701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</a:blip>
          <a:srcRect t="8107" b="7624"/>
          <a:stretch>
            <a:fillRect/>
          </a:stretch>
        </p:blipFill>
        <p:spPr>
          <a:xfrm>
            <a:off x="168965" y="10"/>
            <a:ext cx="12023035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1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8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0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51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42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47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15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367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8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626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ulti-coloured smoke gradient">
            <a:extLst>
              <a:ext uri="{FF2B5EF4-FFF2-40B4-BE49-F238E27FC236}">
                <a16:creationId xmlns:a16="http://schemas.microsoft.com/office/drawing/2014/main" id="{CE4CE58C-62FE-1FA8-9B33-7D0177FC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07" b="7624"/>
          <a:stretch>
            <a:fillRect/>
          </a:stretch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71FAF-0FED-BD7B-07D0-A52B543DB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541" y="990599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en-GB" dirty="0">
                <a:solidFill>
                  <a:srgbClr val="FFFFFF"/>
                </a:solidFill>
              </a:rPr>
              <a:t>EFAW Quiz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EE4AF8-9610-5445-F34D-5DBDF0D005B2}"/>
              </a:ext>
            </a:extLst>
          </p:cNvPr>
          <p:cNvSpPr/>
          <p:nvPr/>
        </p:nvSpPr>
        <p:spPr>
          <a:xfrm>
            <a:off x="9010650" y="1780927"/>
            <a:ext cx="2381249" cy="362198"/>
          </a:xfrm>
          <a:prstGeom prst="round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green and blue logo&#10;&#10;AI-generated content may be incorrect.">
            <a:extLst>
              <a:ext uri="{FF2B5EF4-FFF2-40B4-BE49-F238E27FC236}">
                <a16:creationId xmlns:a16="http://schemas.microsoft.com/office/drawing/2014/main" id="{20553485-E3D2-1508-43F3-A9137B0474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574"/>
            <a:ext cx="1991773" cy="137622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A11E519-BC3F-BE7D-B451-36A96583CC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0490" y="847726"/>
            <a:ext cx="2812384" cy="4991098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>
                <a:solidFill>
                  <a:srgbClr val="0FB6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GB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earn</a:t>
            </a:r>
            <a:r>
              <a:rPr lang="en-GB" sz="3200" dirty="0">
                <a:solidFill>
                  <a:srgbClr val="0FB6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2R</a:t>
            </a:r>
            <a:r>
              <a:rPr lang="en-GB" sz="3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escue</a:t>
            </a:r>
            <a:r>
              <a:rPr lang="en-GB" sz="32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EFAW Assessment and </a:t>
            </a:r>
          </a:p>
          <a:p>
            <a:pPr algn="ctr"/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8951634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77B373-138C-B11E-DFD4-4BC822AD060D}"/>
              </a:ext>
            </a:extLst>
          </p:cNvPr>
          <p:cNvSpPr txBox="1"/>
          <p:nvPr/>
        </p:nvSpPr>
        <p:spPr>
          <a:xfrm>
            <a:off x="805541" y="1004539"/>
            <a:ext cx="10504715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 know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someone who does not respond to your voice, is unresponsive?</a:t>
            </a:r>
          </a:p>
          <a:p>
            <a:pPr lvl="0"/>
            <a:endParaRPr lang="en-GB" sz="3200" b="1" dirty="0">
              <a:solidFill>
                <a:srgbClr val="00206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Keep talking to them and wait for them to reply</a:t>
            </a:r>
            <a:endParaRPr lang="en-GB" sz="3200" dirty="0">
              <a:solidFill>
                <a:srgbClr val="00206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Gently open their eyes and see if their eyes are moving around</a:t>
            </a:r>
            <a:endParaRPr lang="en-GB" sz="3200" dirty="0">
              <a:solidFill>
                <a:srgbClr val="00206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Listen to their breathing and heart is beating</a:t>
            </a:r>
            <a:endParaRPr lang="en-GB" sz="3200" dirty="0">
              <a:solidFill>
                <a:srgbClr val="00206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2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Push a pressure point or pinch them to check for pain</a:t>
            </a:r>
          </a:p>
          <a:p>
            <a:pPr marL="914400" lvl="3">
              <a:spcBef>
                <a:spcPts val="600"/>
              </a:spcBef>
            </a:pP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C19A38-CC6A-3707-4E0B-25980DB0EED8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8001A89-3774-F616-53CB-CDA20DCA0A5F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36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BB9396-5631-C4E2-F9EB-D63D63E1E841}"/>
              </a:ext>
            </a:extLst>
          </p:cNvPr>
          <p:cNvSpPr txBox="1"/>
          <p:nvPr/>
        </p:nvSpPr>
        <p:spPr>
          <a:xfrm>
            <a:off x="731520" y="1259175"/>
            <a:ext cx="1119378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deep do you push down when doing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chest compressions?</a:t>
            </a:r>
          </a:p>
          <a:p>
            <a:pPr lvl="0">
              <a:spcBef>
                <a:spcPts val="600"/>
              </a:spcBef>
            </a:pP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57150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far as you possibly can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57150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 5 to 6cm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57150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 10 - 15cm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5715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cm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9DE21C7-9FED-469A-37F4-DC0C1C9C5595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9DA5F6-7EA4-EB12-48CB-FFB565FAF95B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96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4F068C-1592-47FA-4829-A8EDCC6197EB}"/>
              </a:ext>
            </a:extLst>
          </p:cNvPr>
          <p:cNvSpPr txBox="1"/>
          <p:nvPr/>
        </p:nvSpPr>
        <p:spPr>
          <a:xfrm>
            <a:off x="694372" y="1168197"/>
            <a:ext cx="10198417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many times per minute does a resting 70 year old female breathe approximately?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100 - 130 breaths per minute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breaths per minute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12 and 20 breaths per minute 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40 and 60 breaths per minute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E85675-96AC-F00E-1FF0-134AB1FADF64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FC21CE8-5487-CA5D-B349-02B0C7BF824D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44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1ADEC-374B-D20B-8213-A159207EB1CF}"/>
              </a:ext>
            </a:extLst>
          </p:cNvPr>
          <p:cNvSpPr txBox="1"/>
          <p:nvPr/>
        </p:nvSpPr>
        <p:spPr>
          <a:xfrm>
            <a:off x="1037272" y="1183809"/>
            <a:ext cx="1015269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of the following should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found in a first aid kit?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Plasters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Aspirin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Saline solution (slightly salty water)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Compression bandages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8957451-193D-A501-E7D7-E47576B7FB8B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3CC9C61-F288-0AE2-6999-7556EB37E6E0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6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031A93-C0AF-039A-9B5C-EB590EEE01BD}"/>
              </a:ext>
            </a:extLst>
          </p:cNvPr>
          <p:cNvSpPr txBox="1"/>
          <p:nvPr/>
        </p:nvSpPr>
        <p:spPr>
          <a:xfrm>
            <a:off x="968692" y="1042467"/>
            <a:ext cx="10175557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 many hours learning, does the Health and Safety Executive recommend a first aider studies, for a low-risk office with 30 employees in attendance?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hour one day course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hour two day course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hour three day course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long as the risk assessment deem it necessary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9214F0-B53B-2A29-E559-DC7F6899A715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BF5154-422A-CBB3-B97D-E5638B199CFC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9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6703EC-4A9A-FF55-8C8F-8C1B5499742B}"/>
              </a:ext>
            </a:extLst>
          </p:cNvPr>
          <p:cNvSpPr txBox="1"/>
          <p:nvPr/>
        </p:nvSpPr>
        <p:spPr>
          <a:xfrm>
            <a:off x="648652" y="1048183"/>
            <a:ext cx="10358437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workplace, on what occasions do you report incidents to the Health and Safety Executive?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 time a first aider is required to attend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there is a need to report an injury</a:t>
            </a:r>
            <a:r>
              <a:rPr lang="en-GB" sz="320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disease 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 dangerous occurrence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when an ambulance has been called</a:t>
            </a:r>
          </a:p>
          <a:p>
            <a:pPr marL="971550" lvl="1" indent="-514350">
              <a:spcBef>
                <a:spcPts val="600"/>
              </a:spcBef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a first aider is fed up of the not being listened to</a:t>
            </a:r>
          </a:p>
          <a:p>
            <a:pPr lvl="2">
              <a:spcBef>
                <a:spcPts val="600"/>
              </a:spcBef>
            </a:pPr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8DCFEF-5236-A45A-A35D-C321D1413941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F76F489-8E16-C624-40D1-F99962C145D2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6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916140-7B61-1F7F-50F7-E5A5C7DB9234}"/>
              </a:ext>
            </a:extLst>
          </p:cNvPr>
          <p:cNvSpPr txBox="1"/>
          <p:nvPr/>
        </p:nvSpPr>
        <p:spPr>
          <a:xfrm>
            <a:off x="695324" y="1600632"/>
            <a:ext cx="1106614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long do you check for breathing from an unconscious male?</a:t>
            </a:r>
          </a:p>
          <a:p>
            <a:pPr lvl="0"/>
            <a:endParaRPr lang="en-GB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Just a few seconds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seconds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do not need to, if you can see they are not breathing 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seconds</a:t>
            </a:r>
          </a:p>
          <a:p>
            <a:pPr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ACA4799-6508-47B5-13C0-C6E3D1A98C47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5675D0D-9183-65EF-F25E-94A800064F63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27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186572-6346-63A0-433D-F5B9099D9154}"/>
              </a:ext>
            </a:extLst>
          </p:cNvPr>
          <p:cNvSpPr txBox="1"/>
          <p:nvPr/>
        </p:nvSpPr>
        <p:spPr>
          <a:xfrm>
            <a:off x="866774" y="950238"/>
            <a:ext cx="1086040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what point would you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shout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help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a non-responsive adult, if you are alone?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they do not respond to a pain or pressure test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soon as you see they are not moving on the floor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soon as they do not answer you asking if they are ‘ok’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 establish they are not breathing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05C487-0C1E-AC8D-F303-74C63D0367CF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59B0AC-FB9D-F8D5-467F-86B301B19AAC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5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58BF73-FACD-568D-E5A3-A153505398D0}"/>
              </a:ext>
            </a:extLst>
          </p:cNvPr>
          <p:cNvSpPr txBox="1"/>
          <p:nvPr/>
        </p:nvSpPr>
        <p:spPr>
          <a:xfrm>
            <a:off x="771525" y="1073319"/>
            <a:ext cx="105918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a casualty is lying on their front with head turned facing the side, do you need to turn them onto their back to see if they are breathing?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No, check them as you find them 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No, use a feather next to their nose and see if it moves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Yes, they have to be on their back for CPR anyway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Yes, as it is impossible to check them in that position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2975849-DD05-E7C6-F56F-A7797B546A60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AB398B8-AC81-9EC6-5CCA-0A0F82AEC0F5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52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C9BC7A-100C-93E1-FF81-7291A6266D83}"/>
              </a:ext>
            </a:extLst>
          </p:cNvPr>
          <p:cNvSpPr txBox="1"/>
          <p:nvPr/>
        </p:nvSpPr>
        <p:spPr>
          <a:xfrm>
            <a:off x="857249" y="902613"/>
            <a:ext cx="1050607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18 year old teenager feels unwell. Which question would you 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ask?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you on any medication?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you got any pain anywhere?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have a headache?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you had breakfast today?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BEB914F-F9BA-EBD0-81FA-D2A304674A80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F66A71-6EB7-3F74-5684-B8304C57C8A8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6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1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EC7F50-1ABE-F6F4-714A-1C9E127A9B20}"/>
              </a:ext>
            </a:extLst>
          </p:cNvPr>
          <p:cNvSpPr txBox="1"/>
          <p:nvPr/>
        </p:nvSpPr>
        <p:spPr>
          <a:xfrm>
            <a:off x="647700" y="1217801"/>
            <a:ext cx="108966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Why do we check for danger before approaching an injured, bleeding casualty?</a:t>
            </a:r>
          </a:p>
          <a:p>
            <a:pPr lvl="0"/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 we need to know what kind of emergency service to call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 we do not injure ourselves too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complete the necessary paperwork after the incident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prevent getting our clothes dirty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371EEB-C514-BBBF-7A2E-D992BD28B01A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3082C0-5A31-61B9-CF62-B430B649F6CF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0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206A20-A752-4B90-F1EA-61B023523EBF}"/>
              </a:ext>
            </a:extLst>
          </p:cNvPr>
          <p:cNvSpPr txBox="1"/>
          <p:nvPr/>
        </p:nvSpPr>
        <p:spPr>
          <a:xfrm>
            <a:off x="919162" y="1105585"/>
            <a:ext cx="103536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Which position would you put someone in that has lost a lot of blood and feels faint?</a:t>
            </a:r>
          </a:p>
          <a:p>
            <a:pPr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2510B-3776-3FB5-03CD-9F8F7EAD92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68" y="2762250"/>
            <a:ext cx="9568332" cy="317949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99CB69-69F4-E5A9-5AD6-78BCD32A70E3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EA25A2-B831-6155-B5EB-F1D90D5A8B93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64992D-B5E2-C160-02C7-4F29118920E5}"/>
              </a:ext>
            </a:extLst>
          </p:cNvPr>
          <p:cNvGrpSpPr/>
          <p:nvPr/>
        </p:nvGrpSpPr>
        <p:grpSpPr>
          <a:xfrm>
            <a:off x="2409825" y="2762250"/>
            <a:ext cx="8334375" cy="3179493"/>
            <a:chOff x="2181225" y="2762250"/>
            <a:chExt cx="8562975" cy="3179493"/>
          </a:xfrm>
          <a:solidFill>
            <a:srgbClr val="ACC7E6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3A22DB-1519-1436-AAFE-87D8E9053015}"/>
                </a:ext>
              </a:extLst>
            </p:cNvPr>
            <p:cNvSpPr/>
            <p:nvPr/>
          </p:nvSpPr>
          <p:spPr>
            <a:xfrm>
              <a:off x="2181225" y="2762250"/>
              <a:ext cx="8562975" cy="181927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EE8765A-0A36-E5F6-5D4E-7EDB14A62980}"/>
                </a:ext>
              </a:extLst>
            </p:cNvPr>
            <p:cNvSpPr/>
            <p:nvPr/>
          </p:nvSpPr>
          <p:spPr>
            <a:xfrm>
              <a:off x="6096000" y="2762250"/>
              <a:ext cx="4648200" cy="3179493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1474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" dur="1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0B56F6-5D07-923F-68E0-713B56785D2A}"/>
              </a:ext>
            </a:extLst>
          </p:cNvPr>
          <p:cNvSpPr txBox="1"/>
          <p:nvPr/>
        </p:nvSpPr>
        <p:spPr>
          <a:xfrm>
            <a:off x="640080" y="587544"/>
            <a:ext cx="10866120" cy="5550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restaurant guest starts to cough</a:t>
            </a:r>
            <a:r>
              <a:rPr lang="en-GB" sz="3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ineffectively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while eating grapes, do you…</a:t>
            </a:r>
          </a:p>
          <a:p>
            <a:pPr lvl="0"/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Watch and wait for them to clear the obstruction for up to 5 minutes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Reach under their arms from behind, and squeeze their chest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Offer glass a water and small pieces of bread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 5 hard back blows between the shoulder blades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AE8038A-9F22-CD4A-2DEA-D41FAE78A2D4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2D89F23-649B-D248-A8B4-0F1727002FD6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58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41741F-10A4-5E7E-1700-BA6502CF313A}"/>
              </a:ext>
            </a:extLst>
          </p:cNvPr>
          <p:cNvSpPr txBox="1"/>
          <p:nvPr/>
        </p:nvSpPr>
        <p:spPr>
          <a:xfrm>
            <a:off x="876299" y="856358"/>
            <a:ext cx="103727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cyclist falls on a road and grazes their knees, do you…</a:t>
            </a:r>
          </a:p>
          <a:p>
            <a:pPr lvl="0"/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with water, cover and tell her to try to keep it dry for 10 days 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over-the-counter antiseptic cream, and give them a plaster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Remove all little stones with tweezers, clean and cover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 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area to dry in the air with no treatment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5C205BC-8CEE-FD28-2F1F-CF79E035570C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60A3296-1A04-A9E0-F920-F416B17BE103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88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E3B00B-9AE6-7C66-5E1C-5469B1D27102}"/>
              </a:ext>
            </a:extLst>
          </p:cNvPr>
          <p:cNvSpPr txBox="1"/>
          <p:nvPr/>
        </p:nvSpPr>
        <p:spPr>
          <a:xfrm>
            <a:off x="733425" y="1009650"/>
            <a:ext cx="1030605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Why do we leave a finger or thumb visible when bandaging up an entire hand</a:t>
            </a:r>
          </a:p>
          <a:p>
            <a:pPr lvl="0"/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lvl="1" indent="-2286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 people can still use at least one finger to text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lvl="1" indent="-2286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 the hand skin and wound can breathe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lvl="1" indent="-2286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 we know which finger is </a:t>
            </a:r>
            <a:r>
              <a:rPr lang="en-GB" sz="3200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injured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85800" lvl="1" indent="-2286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So we can check circulation in the hand</a:t>
            </a:r>
          </a:p>
          <a:p>
            <a:pPr lvl="2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572DE2-75A8-9821-1F04-BA53B7AD2A3D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EC4184-A4D3-D6A4-16A5-DF044926D3EC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571532-4948-39F5-EB93-E83BFC4328B7}"/>
              </a:ext>
            </a:extLst>
          </p:cNvPr>
          <p:cNvSpPr txBox="1"/>
          <p:nvPr/>
        </p:nvSpPr>
        <p:spPr>
          <a:xfrm>
            <a:off x="434340" y="971550"/>
            <a:ext cx="1139570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Why is it important to complete an accident form?</a:t>
            </a:r>
          </a:p>
          <a:p>
            <a:pPr marL="228600">
              <a:buNone/>
            </a:pP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HSE need to prove their importance, so we do what they say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 case we forget the accident happened 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accident form is kept to show details of the incident for legal reasons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Because every government organisation requires bureaucracy </a:t>
            </a:r>
          </a:p>
          <a:p>
            <a:pPr marL="1143000"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F1E0DF-971A-C0A0-D071-7089274579C6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F895544-25FA-4681-AFEE-AB27F0F0E75A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70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1955AD-12C1-06D5-9820-5784D8969B17}"/>
              </a:ext>
            </a:extLst>
          </p:cNvPr>
          <p:cNvSpPr txBox="1"/>
          <p:nvPr/>
        </p:nvSpPr>
        <p:spPr>
          <a:xfrm>
            <a:off x="365761" y="1028701"/>
            <a:ext cx="1071181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When would you stop CPR?</a:t>
            </a:r>
          </a:p>
          <a:p>
            <a:pPr marL="228600">
              <a:buNone/>
            </a:pP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After 10 minutes of trying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If the ambulance or AED are definitely going to be more than 8 minutes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When you are told to by a medical professional, (MEDS)</a:t>
            </a:r>
            <a:endParaRPr lang="en-GB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After 30 minutes of trying, and no improvement seen.</a:t>
            </a:r>
          </a:p>
          <a:p>
            <a:pPr marL="1143000"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E2A20B-4D1F-2B27-FCB7-87E3CEA29FCC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7948EA-3BF8-B905-6AF1-7847C5753F1B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56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C8447FE-AF2E-C5A2-8C4E-4A5DF36C4F80}"/>
              </a:ext>
            </a:extLst>
          </p:cNvPr>
          <p:cNvSpPr txBox="1"/>
          <p:nvPr/>
        </p:nvSpPr>
        <p:spPr>
          <a:xfrm>
            <a:off x="422910" y="1057275"/>
            <a:ext cx="10938509" cy="4040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GB" sz="32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AVPU check for response, w</a:t>
            </a: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check for pain / pressure…</a:t>
            </a:r>
          </a:p>
          <a:p>
            <a:pPr marL="228600">
              <a:buNone/>
            </a:pP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…by pinching them hard on the nose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…to see if they respond and there is brain activity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…before we check for a voice response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…because it can shock start revival in someone who has stopped breathing</a:t>
            </a:r>
          </a:p>
          <a:p>
            <a:pPr marL="1143000"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193439-07A5-9FE8-47D1-14A36BB7F0C6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47A5A3F-C7E4-CABA-AE00-FF80C5FD1E2F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39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1DDEB2-0913-CC72-3E8F-90DB154F9BE5}"/>
              </a:ext>
            </a:extLst>
          </p:cNvPr>
          <p:cNvSpPr txBox="1"/>
          <p:nvPr/>
        </p:nvSpPr>
        <p:spPr>
          <a:xfrm>
            <a:off x="885825" y="990601"/>
            <a:ext cx="1033462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 Aid…</a:t>
            </a:r>
          </a:p>
          <a:p>
            <a:pPr marL="228600">
              <a:buNone/>
            </a:pP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3429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is the immediate assistance given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3429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provides assistance until a more qualified person arrives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3429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aims to try to prevent further deterioration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indent="-34290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all of the above </a:t>
            </a:r>
          </a:p>
          <a:p>
            <a:pPr marL="1143000" lvl="1"/>
            <a:r>
              <a:rPr lang="en-GB" sz="32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3E817BF-A438-BD73-85C2-597F41CDC3DE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CEB02AF-F046-4B14-CE88-957F72988219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80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5D83A5-9B0B-132E-0F8A-ACC7CD3BC247}"/>
              </a:ext>
            </a:extLst>
          </p:cNvPr>
          <p:cNvSpPr txBox="1"/>
          <p:nvPr/>
        </p:nvSpPr>
        <p:spPr>
          <a:xfrm>
            <a:off x="76200" y="733426"/>
            <a:ext cx="118491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Which of the following is correct, for an adult not breathing, WHEN ALONE?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go and get help as soon we know they are not breathing, without any resuscitation attempts 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start with 5 rescue breaths, then 30 compressions, followed by 2 breathes. After one minute, we go and get help.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 with 30 compressions and then 2 breaths for one minute, then get help</a:t>
            </a:r>
            <a:endParaRPr lang="en-GB" sz="3200" dirty="0"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indent="-514350">
              <a:buFont typeface="+mj-lt"/>
              <a:buAutoNum type="alphaUcPeriod"/>
            </a:pPr>
            <a: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Perform 5 rescue breaths, get help, return five more rescue breaths then 30 compressions and 2 breaths</a:t>
            </a:r>
            <a:br>
              <a:rPr lang="en-GB" sz="3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Go!</a:t>
            </a:r>
            <a:endParaRPr lang="en-GB" sz="3200" dirty="0">
              <a:solidFill>
                <a:srgbClr val="FF0000"/>
              </a:solidFill>
              <a:effectLst/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9FACD58-E8D2-8A7B-EE1A-2A760E8A930B}"/>
              </a:ext>
            </a:extLst>
          </p:cNvPr>
          <p:cNvSpPr/>
          <p:nvPr/>
        </p:nvSpPr>
        <p:spPr>
          <a:xfrm>
            <a:off x="276225" y="161925"/>
            <a:ext cx="11649075" cy="485775"/>
          </a:xfrm>
          <a:prstGeom prst="round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BE4872-EFC9-4B78-00B6-6DA23A1D4941}"/>
              </a:ext>
            </a:extLst>
          </p:cNvPr>
          <p:cNvSpPr/>
          <p:nvPr/>
        </p:nvSpPr>
        <p:spPr>
          <a:xfrm>
            <a:off x="276225" y="171450"/>
            <a:ext cx="11649075" cy="485775"/>
          </a:xfrm>
          <a:prstGeom prst="roundRect">
            <a:avLst/>
          </a:prstGeom>
          <a:solidFill>
            <a:srgbClr val="66FF6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6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FB65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E3A20-0E9D-E8CD-ABA7-BB851DDDD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lti-coloured smoke gradient">
            <a:extLst>
              <a:ext uri="{FF2B5EF4-FFF2-40B4-BE49-F238E27FC236}">
                <a16:creationId xmlns:a16="http://schemas.microsoft.com/office/drawing/2014/main" id="{A6F3917D-2775-E27C-A295-2C506DBD85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07" b="7624"/>
          <a:stretch>
            <a:fillRect/>
          </a:stretch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21FAF4-8AA0-3985-A4CE-AA13670944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540" y="990599"/>
            <a:ext cx="8434409" cy="4781551"/>
          </a:xfrm>
        </p:spPr>
        <p:txBody>
          <a:bodyPr anchor="ctr">
            <a:normAutofit/>
          </a:bodyPr>
          <a:lstStyle/>
          <a:p>
            <a:pPr algn="r"/>
            <a:r>
              <a:rPr lang="en-GB" dirty="0">
                <a:solidFill>
                  <a:srgbClr val="FFFFFF"/>
                </a:solidFill>
              </a:rPr>
              <a:t>Thank </a:t>
            </a:r>
            <a:r>
              <a:rPr lang="en-GB" dirty="0" err="1">
                <a:solidFill>
                  <a:srgbClr val="FFFFFF"/>
                </a:solidFill>
              </a:rPr>
              <a:t>YOu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8" name="Picture 7" descr="A green and blue logo&#10;&#10;AI-generated content may be incorrect.">
            <a:extLst>
              <a:ext uri="{FF2B5EF4-FFF2-40B4-BE49-F238E27FC236}">
                <a16:creationId xmlns:a16="http://schemas.microsoft.com/office/drawing/2014/main" id="{B27769B2-47A1-1FCD-EDE1-0F7290857BF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574"/>
            <a:ext cx="1991773" cy="13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58290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1046</Words>
  <Application>Microsoft Office PowerPoint</Application>
  <PresentationFormat>Widescreen</PresentationFormat>
  <Paragraphs>139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Calisto MT</vt:lpstr>
      <vt:lpstr>Times New Roman</vt:lpstr>
      <vt:lpstr>Univers Condensed</vt:lpstr>
      <vt:lpstr>Verdana</vt:lpstr>
      <vt:lpstr>ChronicleVTI</vt:lpstr>
      <vt:lpstr>EFAW Quiz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EFAW Quiz</dc:title>
  <dc:creator>Daniel Morris (Learn2Rescue)</dc:creator>
  <cp:lastModifiedBy>Daniel Morris (Learn2Rescue)</cp:lastModifiedBy>
  <cp:revision>8</cp:revision>
  <dcterms:created xsi:type="dcterms:W3CDTF">2025-07-08T12:36:09Z</dcterms:created>
  <dcterms:modified xsi:type="dcterms:W3CDTF">2025-07-09T12:43:41Z</dcterms:modified>
</cp:coreProperties>
</file>