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2" r:id="rId5"/>
    <p:sldId id="278" r:id="rId6"/>
    <p:sldId id="276" r:id="rId7"/>
    <p:sldId id="277" r:id="rId8"/>
    <p:sldId id="279" r:id="rId9"/>
    <p:sldId id="280" r:id="rId10"/>
    <p:sldId id="281" r:id="rId11"/>
    <p:sldId id="282" r:id="rId12"/>
    <p:sldId id="283" r:id="rId13"/>
    <p:sldId id="284" r:id="rId14"/>
    <p:sldId id="274" r:id="rId15"/>
    <p:sldId id="28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0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AB28CD-F045-4555-AC3A-E462C6AC1544}" v="10" dt="2022-07-11T20:41:45.5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6" d="100"/>
          <a:sy n="96" d="100"/>
        </p:scale>
        <p:origin x="130" y="6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Georgeson" userId="641e35c1e2b7b5bb" providerId="LiveId" clId="{3DAB28CD-F045-4555-AC3A-E462C6AC1544}"/>
    <pc:docChg chg="custSel delSld modSld">
      <pc:chgData name="Alan Georgeson" userId="641e35c1e2b7b5bb" providerId="LiveId" clId="{3DAB28CD-F045-4555-AC3A-E462C6AC1544}" dt="2022-07-11T20:41:51.187" v="106" actId="2696"/>
      <pc:docMkLst>
        <pc:docMk/>
      </pc:docMkLst>
      <pc:sldChg chg="modSp mod">
        <pc:chgData name="Alan Georgeson" userId="641e35c1e2b7b5bb" providerId="LiveId" clId="{3DAB28CD-F045-4555-AC3A-E462C6AC1544}" dt="2022-07-09T11:23:36.845" v="104" actId="20577"/>
        <pc:sldMkLst>
          <pc:docMk/>
          <pc:sldMk cId="987902009" sldId="274"/>
        </pc:sldMkLst>
        <pc:spChg chg="mod">
          <ac:chgData name="Alan Georgeson" userId="641e35c1e2b7b5bb" providerId="LiveId" clId="{3DAB28CD-F045-4555-AC3A-E462C6AC1544}" dt="2022-07-09T11:23:36.845" v="104" actId="20577"/>
          <ac:spMkLst>
            <pc:docMk/>
            <pc:sldMk cId="987902009" sldId="274"/>
            <ac:spMk id="3" creationId="{00000000-0000-0000-0000-000000000000}"/>
          </ac:spMkLst>
        </pc:spChg>
      </pc:sldChg>
      <pc:sldChg chg="modSp">
        <pc:chgData name="Alan Georgeson" userId="641e35c1e2b7b5bb" providerId="LiveId" clId="{3DAB28CD-F045-4555-AC3A-E462C6AC1544}" dt="2022-07-09T11:22:02.769" v="8" actId="20577"/>
        <pc:sldMkLst>
          <pc:docMk/>
          <pc:sldMk cId="1781441626" sldId="284"/>
        </pc:sldMkLst>
        <pc:graphicFrameChg chg="mod">
          <ac:chgData name="Alan Georgeson" userId="641e35c1e2b7b5bb" providerId="LiveId" clId="{3DAB28CD-F045-4555-AC3A-E462C6AC1544}" dt="2022-07-09T11:22:02.769" v="8" actId="20577"/>
          <ac:graphicFrameMkLst>
            <pc:docMk/>
            <pc:sldMk cId="1781441626" sldId="284"/>
            <ac:graphicFrameMk id="4" creationId="{00000000-0000-0000-0000-000000000000}"/>
          </ac:graphicFrameMkLst>
        </pc:graphicFrameChg>
      </pc:sldChg>
      <pc:sldChg chg="delSp del">
        <pc:chgData name="Alan Georgeson" userId="641e35c1e2b7b5bb" providerId="LiveId" clId="{3DAB28CD-F045-4555-AC3A-E462C6AC1544}" dt="2022-07-11T20:41:51.187" v="106" actId="2696"/>
        <pc:sldMkLst>
          <pc:docMk/>
          <pc:sldMk cId="4230607969" sldId="286"/>
        </pc:sldMkLst>
        <pc:picChg chg="del">
          <ac:chgData name="Alan Georgeson" userId="641e35c1e2b7b5bb" providerId="LiveId" clId="{3DAB28CD-F045-4555-AC3A-E462C6AC1544}" dt="2022-07-11T20:41:45.500" v="105" actId="478"/>
          <ac:picMkLst>
            <pc:docMk/>
            <pc:sldMk cId="4230607969" sldId="286"/>
            <ac:picMk id="1030" creationId="{00000000-0000-0000-0000-000000000000}"/>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02F2BD-CD0B-469D-A40D-81B35E0D76B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0B966D7-7954-4C32-9B83-0781F3DFF31B}">
      <dgm:prSet custT="1"/>
      <dgm:spPr>
        <a:solidFill>
          <a:srgbClr val="FFCC00"/>
        </a:solidFill>
      </dgm:spPr>
      <dgm:t>
        <a:bodyPr/>
        <a:lstStyle/>
        <a:p>
          <a:pPr rtl="0"/>
          <a:r>
            <a:rPr lang="en-US" sz="5400" dirty="0"/>
            <a:t>Introduction</a:t>
          </a:r>
        </a:p>
      </dgm:t>
    </dgm:pt>
    <dgm:pt modelId="{6767E4E1-321E-487E-A0BB-2B483D98C455}" type="parTrans" cxnId="{40C1BBB6-FDFE-4864-8BA4-E03C62B12C56}">
      <dgm:prSet/>
      <dgm:spPr/>
      <dgm:t>
        <a:bodyPr/>
        <a:lstStyle/>
        <a:p>
          <a:endParaRPr lang="en-US"/>
        </a:p>
      </dgm:t>
    </dgm:pt>
    <dgm:pt modelId="{EA5DCC2A-20C8-4546-8E9F-E770E9877A82}" type="sibTrans" cxnId="{40C1BBB6-FDFE-4864-8BA4-E03C62B12C56}">
      <dgm:prSet/>
      <dgm:spPr/>
      <dgm:t>
        <a:bodyPr/>
        <a:lstStyle/>
        <a:p>
          <a:endParaRPr lang="en-US"/>
        </a:p>
      </dgm:t>
    </dgm:pt>
    <dgm:pt modelId="{2AA4EF04-AA4C-4FF8-B625-8D220E20F22F}">
      <dgm:prSet custT="1"/>
      <dgm:spPr/>
      <dgm:t>
        <a:bodyPr/>
        <a:lstStyle/>
        <a:p>
          <a:pPr rtl="0"/>
          <a:r>
            <a:rPr lang="en-US" sz="2400" dirty="0"/>
            <a:t>Small Sided Soccer Association (SSSA) is committed to growth and</a:t>
          </a:r>
        </a:p>
      </dgm:t>
    </dgm:pt>
    <dgm:pt modelId="{ECDF772F-BBB6-4C78-A4FD-08AC8C7423B8}" type="parTrans" cxnId="{E77ACAC9-FAFA-432E-B701-394786AAB026}">
      <dgm:prSet/>
      <dgm:spPr/>
      <dgm:t>
        <a:bodyPr/>
        <a:lstStyle/>
        <a:p>
          <a:endParaRPr lang="en-US"/>
        </a:p>
      </dgm:t>
    </dgm:pt>
    <dgm:pt modelId="{34CF8F6B-22CB-43DE-AA90-CBC1273AD6A5}" type="sibTrans" cxnId="{E77ACAC9-FAFA-432E-B701-394786AAB026}">
      <dgm:prSet/>
      <dgm:spPr/>
      <dgm:t>
        <a:bodyPr/>
        <a:lstStyle/>
        <a:p>
          <a:endParaRPr lang="en-US"/>
        </a:p>
      </dgm:t>
    </dgm:pt>
    <dgm:pt modelId="{E2D29577-6111-4293-9F8A-A5374B7004F4}">
      <dgm:prSet custT="1"/>
      <dgm:spPr/>
      <dgm:t>
        <a:bodyPr/>
        <a:lstStyle/>
        <a:p>
          <a:r>
            <a:rPr lang="en-US" sz="2400" dirty="0"/>
            <a:t>establishment of small sided soccer, which is by far our most popular game.</a:t>
          </a:r>
        </a:p>
      </dgm:t>
    </dgm:pt>
    <dgm:pt modelId="{0FB607B8-83C4-4750-BFA9-5D82D539BFA6}" type="parTrans" cxnId="{4A549556-7247-4839-8C3F-277F22A61FB9}">
      <dgm:prSet/>
      <dgm:spPr/>
      <dgm:t>
        <a:bodyPr/>
        <a:lstStyle/>
        <a:p>
          <a:endParaRPr lang="en-US"/>
        </a:p>
      </dgm:t>
    </dgm:pt>
    <dgm:pt modelId="{8579B964-1987-4371-B691-1C5AD7546CF8}" type="sibTrans" cxnId="{4A549556-7247-4839-8C3F-277F22A61FB9}">
      <dgm:prSet/>
      <dgm:spPr/>
      <dgm:t>
        <a:bodyPr/>
        <a:lstStyle/>
        <a:p>
          <a:endParaRPr lang="en-US"/>
        </a:p>
      </dgm:t>
    </dgm:pt>
    <dgm:pt modelId="{3266BCCB-6F7D-46BA-9441-BE32E7E21309}">
      <dgm:prSet custT="1"/>
      <dgm:spPr/>
      <dgm:t>
        <a:bodyPr/>
        <a:lstStyle/>
        <a:p>
          <a:r>
            <a:rPr lang="en-US" sz="2400" dirty="0"/>
            <a:t>SSSA offers an integrated national structure for small sided soccer in terms of</a:t>
          </a:r>
        </a:p>
      </dgm:t>
    </dgm:pt>
    <dgm:pt modelId="{170A3990-5924-4FEF-A0C9-5F566AA14724}" type="parTrans" cxnId="{7D1EEE8E-4160-47D0-BD64-2108D78AEED1}">
      <dgm:prSet/>
      <dgm:spPr/>
      <dgm:t>
        <a:bodyPr/>
        <a:lstStyle/>
        <a:p>
          <a:endParaRPr lang="en-US"/>
        </a:p>
      </dgm:t>
    </dgm:pt>
    <dgm:pt modelId="{79AE69F5-D90F-4677-BA9F-EAC0DE7BB955}" type="sibTrans" cxnId="{7D1EEE8E-4160-47D0-BD64-2108D78AEED1}">
      <dgm:prSet/>
      <dgm:spPr/>
      <dgm:t>
        <a:bodyPr/>
        <a:lstStyle/>
        <a:p>
          <a:endParaRPr lang="en-US"/>
        </a:p>
      </dgm:t>
    </dgm:pt>
    <dgm:pt modelId="{419A3E0A-DC05-48BC-AB06-BA190A37C545}">
      <dgm:prSet custT="1"/>
      <dgm:spPr/>
      <dgm:t>
        <a:bodyPr/>
        <a:lstStyle/>
        <a:p>
          <a:r>
            <a:rPr lang="en-US" sz="2400" dirty="0"/>
            <a:t>centers membership and benefits, and the opportunity for all participating</a:t>
          </a:r>
        </a:p>
      </dgm:t>
    </dgm:pt>
    <dgm:pt modelId="{EB40A6DD-5AC4-439D-B4F5-AC9BB66121D7}" type="parTrans" cxnId="{1140DABD-1004-455B-B0EF-0FC9E7373DC6}">
      <dgm:prSet/>
      <dgm:spPr/>
      <dgm:t>
        <a:bodyPr/>
        <a:lstStyle/>
        <a:p>
          <a:endParaRPr lang="en-US"/>
        </a:p>
      </dgm:t>
    </dgm:pt>
    <dgm:pt modelId="{06976376-8105-4A20-BD54-4ED22D524787}" type="sibTrans" cxnId="{1140DABD-1004-455B-B0EF-0FC9E7373DC6}">
      <dgm:prSet/>
      <dgm:spPr/>
      <dgm:t>
        <a:bodyPr/>
        <a:lstStyle/>
        <a:p>
          <a:endParaRPr lang="en-US"/>
        </a:p>
      </dgm:t>
    </dgm:pt>
    <dgm:pt modelId="{53949DC2-1D24-4A30-8823-CC4B90ACCF78}">
      <dgm:prSet custT="1"/>
      <dgm:spPr/>
      <dgm:t>
        <a:bodyPr/>
        <a:lstStyle/>
        <a:p>
          <a:r>
            <a:rPr lang="en-US" sz="2400" dirty="0"/>
            <a:t>centers to host The National League. We connect Players, Clubs/ Teams,</a:t>
          </a:r>
        </a:p>
      </dgm:t>
    </dgm:pt>
    <dgm:pt modelId="{BBF84202-117E-4FF8-9E2F-C87CE4D44EC8}" type="parTrans" cxnId="{32598829-2AE3-412F-A6ED-333B0F546615}">
      <dgm:prSet/>
      <dgm:spPr/>
      <dgm:t>
        <a:bodyPr/>
        <a:lstStyle/>
        <a:p>
          <a:endParaRPr lang="en-US"/>
        </a:p>
      </dgm:t>
    </dgm:pt>
    <dgm:pt modelId="{F59912D1-C84C-4889-B272-680FBBE04D99}" type="sibTrans" cxnId="{32598829-2AE3-412F-A6ED-333B0F546615}">
      <dgm:prSet/>
      <dgm:spPr/>
      <dgm:t>
        <a:bodyPr/>
        <a:lstStyle/>
        <a:p>
          <a:endParaRPr lang="en-US"/>
        </a:p>
      </dgm:t>
    </dgm:pt>
    <dgm:pt modelId="{FAC04198-FC1A-4213-B6D2-7E1411AEC867}">
      <dgm:prSet custT="1"/>
      <dgm:spPr/>
      <dgm:t>
        <a:bodyPr/>
        <a:lstStyle/>
        <a:p>
          <a:r>
            <a:rPr lang="en-US" sz="2400" dirty="0"/>
            <a:t>Centers and so much more. Small sided soccer is for children and adults of all</a:t>
          </a:r>
        </a:p>
      </dgm:t>
    </dgm:pt>
    <dgm:pt modelId="{04F17DF6-D524-49EE-B446-9359CF473BC2}" type="parTrans" cxnId="{5D387257-07D8-4918-BB50-D9D09AE32565}">
      <dgm:prSet/>
      <dgm:spPr/>
      <dgm:t>
        <a:bodyPr/>
        <a:lstStyle/>
        <a:p>
          <a:endParaRPr lang="en-US"/>
        </a:p>
      </dgm:t>
    </dgm:pt>
    <dgm:pt modelId="{4B02A830-68DE-426B-AC63-0E6EE45499A3}" type="sibTrans" cxnId="{5D387257-07D8-4918-BB50-D9D09AE32565}">
      <dgm:prSet/>
      <dgm:spPr/>
      <dgm:t>
        <a:bodyPr/>
        <a:lstStyle/>
        <a:p>
          <a:endParaRPr lang="en-US"/>
        </a:p>
      </dgm:t>
    </dgm:pt>
    <dgm:pt modelId="{A8E04308-64E8-42F7-88FC-E8D07A844226}">
      <dgm:prSet custT="1"/>
      <dgm:spPr/>
      <dgm:t>
        <a:bodyPr/>
        <a:lstStyle/>
        <a:p>
          <a:r>
            <a:rPr lang="en-US" sz="2400" dirty="0"/>
            <a:t>ages, from 3 to 65+ we encourage every center and club to get involved.</a:t>
          </a:r>
        </a:p>
      </dgm:t>
    </dgm:pt>
    <dgm:pt modelId="{5E4C2462-4147-4FFF-8609-28FDD50F0328}" type="parTrans" cxnId="{25DD89B2-B254-4B19-AA31-A82C096219E6}">
      <dgm:prSet/>
      <dgm:spPr/>
      <dgm:t>
        <a:bodyPr/>
        <a:lstStyle/>
        <a:p>
          <a:endParaRPr lang="en-US"/>
        </a:p>
      </dgm:t>
    </dgm:pt>
    <dgm:pt modelId="{56F561D0-F3B0-4FF0-8E3B-2D37746D19DF}" type="sibTrans" cxnId="{25DD89B2-B254-4B19-AA31-A82C096219E6}">
      <dgm:prSet/>
      <dgm:spPr/>
      <dgm:t>
        <a:bodyPr/>
        <a:lstStyle/>
        <a:p>
          <a:endParaRPr lang="en-US"/>
        </a:p>
      </dgm:t>
    </dgm:pt>
    <dgm:pt modelId="{5EB4FBB4-E861-4D6B-A70D-4052DB80B470}" type="pres">
      <dgm:prSet presAssocID="{2E02F2BD-CD0B-469D-A40D-81B35E0D76BC}" presName="linear" presStyleCnt="0">
        <dgm:presLayoutVars>
          <dgm:animLvl val="lvl"/>
          <dgm:resizeHandles val="exact"/>
        </dgm:presLayoutVars>
      </dgm:prSet>
      <dgm:spPr/>
    </dgm:pt>
    <dgm:pt modelId="{3D3A6F9D-74AA-4AC8-9355-4990A97CDCA4}" type="pres">
      <dgm:prSet presAssocID="{40B966D7-7954-4C32-9B83-0781F3DFF31B}" presName="parentText" presStyleLbl="node1" presStyleIdx="0" presStyleCnt="1">
        <dgm:presLayoutVars>
          <dgm:chMax val="0"/>
          <dgm:bulletEnabled val="1"/>
        </dgm:presLayoutVars>
      </dgm:prSet>
      <dgm:spPr/>
    </dgm:pt>
    <dgm:pt modelId="{4DBF0EE8-67BE-414A-A5BC-377C921F0A2B}" type="pres">
      <dgm:prSet presAssocID="{40B966D7-7954-4C32-9B83-0781F3DFF31B}" presName="childText" presStyleLbl="revTx" presStyleIdx="0" presStyleCnt="1">
        <dgm:presLayoutVars>
          <dgm:bulletEnabled val="1"/>
        </dgm:presLayoutVars>
      </dgm:prSet>
      <dgm:spPr/>
    </dgm:pt>
  </dgm:ptLst>
  <dgm:cxnLst>
    <dgm:cxn modelId="{C2A05310-554D-46B1-A94C-F6FD3981EDB8}" type="presOf" srcId="{3266BCCB-6F7D-46BA-9441-BE32E7E21309}" destId="{4DBF0EE8-67BE-414A-A5BC-377C921F0A2B}" srcOrd="0" destOrd="2" presId="urn:microsoft.com/office/officeart/2005/8/layout/vList2"/>
    <dgm:cxn modelId="{5225911D-AC4C-4B90-909B-FB85C4F39059}" type="presOf" srcId="{FAC04198-FC1A-4213-B6D2-7E1411AEC867}" destId="{4DBF0EE8-67BE-414A-A5BC-377C921F0A2B}" srcOrd="0" destOrd="5" presId="urn:microsoft.com/office/officeart/2005/8/layout/vList2"/>
    <dgm:cxn modelId="{32598829-2AE3-412F-A6ED-333B0F546615}" srcId="{40B966D7-7954-4C32-9B83-0781F3DFF31B}" destId="{53949DC2-1D24-4A30-8823-CC4B90ACCF78}" srcOrd="4" destOrd="0" parTransId="{BBF84202-117E-4FF8-9E2F-C87CE4D44EC8}" sibTransId="{F59912D1-C84C-4889-B272-680FBBE04D99}"/>
    <dgm:cxn modelId="{80E9516E-C252-4A8F-8164-EFABA82AF57C}" type="presOf" srcId="{2E02F2BD-CD0B-469D-A40D-81B35E0D76BC}" destId="{5EB4FBB4-E861-4D6B-A70D-4052DB80B470}" srcOrd="0" destOrd="0" presId="urn:microsoft.com/office/officeart/2005/8/layout/vList2"/>
    <dgm:cxn modelId="{4A549556-7247-4839-8C3F-277F22A61FB9}" srcId="{40B966D7-7954-4C32-9B83-0781F3DFF31B}" destId="{E2D29577-6111-4293-9F8A-A5374B7004F4}" srcOrd="1" destOrd="0" parTransId="{0FB607B8-83C4-4750-BFA9-5D82D539BFA6}" sibTransId="{8579B964-1987-4371-B691-1C5AD7546CF8}"/>
    <dgm:cxn modelId="{5D387257-07D8-4918-BB50-D9D09AE32565}" srcId="{40B966D7-7954-4C32-9B83-0781F3DFF31B}" destId="{FAC04198-FC1A-4213-B6D2-7E1411AEC867}" srcOrd="5" destOrd="0" parTransId="{04F17DF6-D524-49EE-B446-9359CF473BC2}" sibTransId="{4B02A830-68DE-426B-AC63-0E6EE45499A3}"/>
    <dgm:cxn modelId="{40DFC082-DAED-4B35-9FFF-B20E800C2FA1}" type="presOf" srcId="{53949DC2-1D24-4A30-8823-CC4B90ACCF78}" destId="{4DBF0EE8-67BE-414A-A5BC-377C921F0A2B}" srcOrd="0" destOrd="4" presId="urn:microsoft.com/office/officeart/2005/8/layout/vList2"/>
    <dgm:cxn modelId="{C9605B83-6BEF-4955-8B4E-7B5F9A1A80B5}" type="presOf" srcId="{40B966D7-7954-4C32-9B83-0781F3DFF31B}" destId="{3D3A6F9D-74AA-4AC8-9355-4990A97CDCA4}" srcOrd="0" destOrd="0" presId="urn:microsoft.com/office/officeart/2005/8/layout/vList2"/>
    <dgm:cxn modelId="{7D1EEE8E-4160-47D0-BD64-2108D78AEED1}" srcId="{40B966D7-7954-4C32-9B83-0781F3DFF31B}" destId="{3266BCCB-6F7D-46BA-9441-BE32E7E21309}" srcOrd="2" destOrd="0" parTransId="{170A3990-5924-4FEF-A0C9-5F566AA14724}" sibTransId="{79AE69F5-D90F-4677-BA9F-EAC0DE7BB955}"/>
    <dgm:cxn modelId="{25DD89B2-B254-4B19-AA31-A82C096219E6}" srcId="{40B966D7-7954-4C32-9B83-0781F3DFF31B}" destId="{A8E04308-64E8-42F7-88FC-E8D07A844226}" srcOrd="6" destOrd="0" parTransId="{5E4C2462-4147-4FFF-8609-28FDD50F0328}" sibTransId="{56F561D0-F3B0-4FF0-8E3B-2D37746D19DF}"/>
    <dgm:cxn modelId="{3161ACB5-BB6B-408B-8226-A113ED65D777}" type="presOf" srcId="{A8E04308-64E8-42F7-88FC-E8D07A844226}" destId="{4DBF0EE8-67BE-414A-A5BC-377C921F0A2B}" srcOrd="0" destOrd="6" presId="urn:microsoft.com/office/officeart/2005/8/layout/vList2"/>
    <dgm:cxn modelId="{60DD96B6-1E94-40B9-873E-F3017FC27AB0}" type="presOf" srcId="{419A3E0A-DC05-48BC-AB06-BA190A37C545}" destId="{4DBF0EE8-67BE-414A-A5BC-377C921F0A2B}" srcOrd="0" destOrd="3" presId="urn:microsoft.com/office/officeart/2005/8/layout/vList2"/>
    <dgm:cxn modelId="{40C1BBB6-FDFE-4864-8BA4-E03C62B12C56}" srcId="{2E02F2BD-CD0B-469D-A40D-81B35E0D76BC}" destId="{40B966D7-7954-4C32-9B83-0781F3DFF31B}" srcOrd="0" destOrd="0" parTransId="{6767E4E1-321E-487E-A0BB-2B483D98C455}" sibTransId="{EA5DCC2A-20C8-4546-8E9F-E770E9877A82}"/>
    <dgm:cxn modelId="{E2A3E9BC-1344-4D4B-A949-236AB8E593CF}" type="presOf" srcId="{E2D29577-6111-4293-9F8A-A5374B7004F4}" destId="{4DBF0EE8-67BE-414A-A5BC-377C921F0A2B}" srcOrd="0" destOrd="1" presId="urn:microsoft.com/office/officeart/2005/8/layout/vList2"/>
    <dgm:cxn modelId="{1140DABD-1004-455B-B0EF-0FC9E7373DC6}" srcId="{40B966D7-7954-4C32-9B83-0781F3DFF31B}" destId="{419A3E0A-DC05-48BC-AB06-BA190A37C545}" srcOrd="3" destOrd="0" parTransId="{EB40A6DD-5AC4-439D-B4F5-AC9BB66121D7}" sibTransId="{06976376-8105-4A20-BD54-4ED22D524787}"/>
    <dgm:cxn modelId="{E77ACAC9-FAFA-432E-B701-394786AAB026}" srcId="{40B966D7-7954-4C32-9B83-0781F3DFF31B}" destId="{2AA4EF04-AA4C-4FF8-B625-8D220E20F22F}" srcOrd="0" destOrd="0" parTransId="{ECDF772F-BBB6-4C78-A4FD-08AC8C7423B8}" sibTransId="{34CF8F6B-22CB-43DE-AA90-CBC1273AD6A5}"/>
    <dgm:cxn modelId="{4F767EE1-09D6-4145-BB00-7E77F8E04082}" type="presOf" srcId="{2AA4EF04-AA4C-4FF8-B625-8D220E20F22F}" destId="{4DBF0EE8-67BE-414A-A5BC-377C921F0A2B}" srcOrd="0" destOrd="0" presId="urn:microsoft.com/office/officeart/2005/8/layout/vList2"/>
    <dgm:cxn modelId="{4A5BB69E-FF3E-4BA2-B169-D1585BCD4317}" type="presParOf" srcId="{5EB4FBB4-E861-4D6B-A70D-4052DB80B470}" destId="{3D3A6F9D-74AA-4AC8-9355-4990A97CDCA4}" srcOrd="0" destOrd="0" presId="urn:microsoft.com/office/officeart/2005/8/layout/vList2"/>
    <dgm:cxn modelId="{36C98465-C3BB-4014-8A26-597BB12E13C6}" type="presParOf" srcId="{5EB4FBB4-E861-4D6B-A70D-4052DB80B470}" destId="{4DBF0EE8-67BE-414A-A5BC-377C921F0A2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custT="1"/>
      <dgm:spPr>
        <a:solidFill>
          <a:srgbClr val="FFCC00"/>
        </a:solidFill>
      </dgm:spPr>
      <dgm:t>
        <a:bodyPr/>
        <a:lstStyle/>
        <a:p>
          <a:pPr rtl="0"/>
          <a:r>
            <a:rPr lang="en-US" sz="3200" b="1" u="none" dirty="0">
              <a:latin typeface="Cambria" panose="02040503050406030204" pitchFamily="18" charset="0"/>
            </a:rPr>
            <a:t>History &amp; System Numbers</a:t>
          </a:r>
          <a:endParaRPr lang="en-US" sz="3200"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custT="1"/>
      <dgm:spPr/>
      <dgm:t>
        <a:bodyPr/>
        <a:lstStyle/>
        <a:p>
          <a:pPr rtl="0"/>
          <a:r>
            <a:rPr lang="en-US" sz="2800" dirty="0">
              <a:latin typeface="Cambria" panose="02040503050406030204" pitchFamily="18" charset="0"/>
            </a:rPr>
            <a:t>Proven model of success</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D017EB9C-F04D-4356-9A44-9F243B176AB1}">
      <dgm:prSet custT="1"/>
      <dgm:spPr/>
      <dgm:t>
        <a:bodyPr/>
        <a:lstStyle/>
        <a:p>
          <a:r>
            <a:rPr lang="en-US" sz="2800" dirty="0">
              <a:latin typeface="Cambria" panose="02040503050406030204" pitchFamily="18" charset="0"/>
            </a:rPr>
            <a:t>Staff has a more than 50 years of collaborated experience</a:t>
          </a:r>
        </a:p>
      </dgm:t>
    </dgm:pt>
    <dgm:pt modelId="{D11798CA-4B7B-44E2-ACDA-E2A8CC6DAA44}" type="parTrans" cxnId="{12E01364-7405-4819-BB07-593FF9EDD808}">
      <dgm:prSet/>
      <dgm:spPr/>
      <dgm:t>
        <a:bodyPr/>
        <a:lstStyle/>
        <a:p>
          <a:endParaRPr lang="en-US"/>
        </a:p>
      </dgm:t>
    </dgm:pt>
    <dgm:pt modelId="{B8F97E7B-05DE-41A1-8C17-39EF4CF0BC9A}" type="sibTrans" cxnId="{12E01364-7405-4819-BB07-593FF9EDD808}">
      <dgm:prSet/>
      <dgm:spPr/>
      <dgm:t>
        <a:bodyPr/>
        <a:lstStyle/>
        <a:p>
          <a:endParaRPr lang="en-US"/>
        </a:p>
      </dgm:t>
    </dgm:pt>
    <dgm:pt modelId="{D7A18DD2-4E06-42F9-99B8-0D6F185FB61B}">
      <dgm:prSet custT="1"/>
      <dgm:spPr/>
      <dgm:t>
        <a:bodyPr/>
        <a:lstStyle/>
        <a:p>
          <a:r>
            <a:rPr lang="en-US" sz="2800" dirty="0">
              <a:latin typeface="Cambria" panose="02040503050406030204" pitchFamily="18" charset="0"/>
            </a:rPr>
            <a:t>Currently partners with #1 soccer supplier in US</a:t>
          </a:r>
        </a:p>
      </dgm:t>
    </dgm:pt>
    <dgm:pt modelId="{5B887C0B-0303-4CC5-AAAF-753EAADB8404}" type="parTrans" cxnId="{9823D919-4695-460C-BC27-B4FCADBDDC67}">
      <dgm:prSet/>
      <dgm:spPr/>
      <dgm:t>
        <a:bodyPr/>
        <a:lstStyle/>
        <a:p>
          <a:endParaRPr lang="en-US"/>
        </a:p>
      </dgm:t>
    </dgm:pt>
    <dgm:pt modelId="{AC2852D2-737F-4C1C-B509-ADDC6B4C0086}" type="sibTrans" cxnId="{9823D919-4695-460C-BC27-B4FCADBDDC67}">
      <dgm:prSet/>
      <dgm:spPr/>
      <dgm:t>
        <a:bodyPr/>
        <a:lstStyle/>
        <a:p>
          <a:endParaRPr lang="en-US"/>
        </a:p>
      </dgm:t>
    </dgm:pt>
    <dgm:pt modelId="{72E2F5F5-EF46-414C-9E0B-9E832445CBFF}">
      <dgm:prSet custT="1"/>
      <dgm:spPr/>
      <dgm:t>
        <a:bodyPr/>
        <a:lstStyle/>
        <a:p>
          <a:r>
            <a:rPr lang="en-US" sz="2800" dirty="0">
              <a:latin typeface="Cambria" panose="02040503050406030204" pitchFamily="18" charset="0"/>
            </a:rPr>
            <a:t>Current SSSA and TNL members creating average revenues of $700,000 annually</a:t>
          </a:r>
        </a:p>
      </dgm:t>
    </dgm:pt>
    <dgm:pt modelId="{08C39739-1CAD-42C1-8F1D-39C3EC67A513}" type="parTrans" cxnId="{594787A1-D58D-41A9-8850-BB258E9823ED}">
      <dgm:prSet/>
      <dgm:spPr/>
      <dgm:t>
        <a:bodyPr/>
        <a:lstStyle/>
        <a:p>
          <a:endParaRPr lang="en-US"/>
        </a:p>
      </dgm:t>
    </dgm:pt>
    <dgm:pt modelId="{9816ED66-5C4C-44D9-BF89-29BB7033B584}" type="sibTrans" cxnId="{594787A1-D58D-41A9-8850-BB258E9823ED}">
      <dgm:prSet/>
      <dgm:spPr/>
      <dgm:t>
        <a:bodyPr/>
        <a:lstStyle/>
        <a:p>
          <a:endParaRPr lang="en-US"/>
        </a:p>
      </dgm:t>
    </dgm:pt>
    <dgm:pt modelId="{FEFC6A85-5A17-4009-A351-9EC0F45EF5D0}">
      <dgm:prSet custT="1"/>
      <dgm:spPr/>
      <dgm:t>
        <a:bodyPr/>
        <a:lstStyle/>
        <a:p>
          <a:r>
            <a:rPr lang="en-US" sz="2800" dirty="0">
              <a:latin typeface="Cambria" panose="02040503050406030204" pitchFamily="18" charset="0"/>
            </a:rPr>
            <a:t>Have an email list of 2000+ official centers Nationwide</a:t>
          </a:r>
        </a:p>
      </dgm:t>
    </dgm:pt>
    <dgm:pt modelId="{ED9C0A65-C7DB-4BC3-85AD-E0F311416F5E}" type="parTrans" cxnId="{CEDB8702-E1A9-473E-8463-222866C3B976}">
      <dgm:prSet/>
      <dgm:spPr/>
      <dgm:t>
        <a:bodyPr/>
        <a:lstStyle/>
        <a:p>
          <a:endParaRPr lang="en-US"/>
        </a:p>
      </dgm:t>
    </dgm:pt>
    <dgm:pt modelId="{BD57634E-A189-405F-A6C8-58217668516B}" type="sibTrans" cxnId="{CEDB8702-E1A9-473E-8463-222866C3B976}">
      <dgm:prSet/>
      <dgm:spPr/>
      <dgm:t>
        <a:bodyPr/>
        <a:lstStyle/>
        <a:p>
          <a:endParaRPr lang="en-US"/>
        </a:p>
      </dgm:t>
    </dgm:pt>
    <dgm:pt modelId="{F835EE64-40E4-4C81-B952-7A486D7B0668}">
      <dgm:prSet custT="1"/>
      <dgm:spPr/>
      <dgm:t>
        <a:bodyPr/>
        <a:lstStyle/>
        <a:p>
          <a:r>
            <a:rPr lang="en-US" sz="2800" dirty="0">
              <a:latin typeface="Cambria" panose="02040503050406030204" pitchFamily="18" charset="0"/>
            </a:rPr>
            <a:t>Have a reach of 500,000+ on social medias</a:t>
          </a:r>
        </a:p>
      </dgm:t>
    </dgm:pt>
    <dgm:pt modelId="{C2EDF9BE-15CF-4D45-A9D9-322252C0EE75}" type="parTrans" cxnId="{AA502936-E947-4569-9A35-DA6A62721F0E}">
      <dgm:prSet/>
      <dgm:spPr/>
      <dgm:t>
        <a:bodyPr/>
        <a:lstStyle/>
        <a:p>
          <a:endParaRPr lang="en-US"/>
        </a:p>
      </dgm:t>
    </dgm:pt>
    <dgm:pt modelId="{B8E40E14-BB0F-4A70-A14C-9A196BB0E607}" type="sibTrans" cxnId="{AA502936-E947-4569-9A35-DA6A62721F0E}">
      <dgm:prSet/>
      <dgm:spPr/>
      <dgm:t>
        <a:bodyPr/>
        <a:lstStyle/>
        <a:p>
          <a:endParaRPr lang="en-US"/>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CEDB8702-E1A9-473E-8463-222866C3B976}" srcId="{B48526D8-484C-440F-A2FE-D72B6B08C58E}" destId="{FEFC6A85-5A17-4009-A351-9EC0F45EF5D0}" srcOrd="4" destOrd="0" parTransId="{ED9C0A65-C7DB-4BC3-85AD-E0F311416F5E}" sibTransId="{BD57634E-A189-405F-A6C8-58217668516B}"/>
    <dgm:cxn modelId="{9823D919-4695-460C-BC27-B4FCADBDDC67}" srcId="{B48526D8-484C-440F-A2FE-D72B6B08C58E}" destId="{D7A18DD2-4E06-42F9-99B8-0D6F185FB61B}" srcOrd="2" destOrd="0" parTransId="{5B887C0B-0303-4CC5-AAAF-753EAADB8404}" sibTransId="{AC2852D2-737F-4C1C-B509-ADDC6B4C0086}"/>
    <dgm:cxn modelId="{602F7D26-8E33-44ED-B184-1455B94C12E7}" type="presOf" srcId="{D017EB9C-F04D-4356-9A44-9F243B176AB1}" destId="{0F2FE8B0-B6C8-4D4F-97EB-DCCA6B27E2F0}" srcOrd="0" destOrd="1" presId="urn:microsoft.com/office/officeart/2005/8/layout/vList2"/>
    <dgm:cxn modelId="{BCC2202A-62E0-4C88-A919-7B10410F24EE}" type="presOf" srcId="{B48526D8-484C-440F-A2FE-D72B6B08C58E}" destId="{CC2D4716-04F3-49D5-AA45-9D694D9683FA}" srcOrd="0" destOrd="0" presId="urn:microsoft.com/office/officeart/2005/8/layout/vList2"/>
    <dgm:cxn modelId="{AA502936-E947-4569-9A35-DA6A62721F0E}" srcId="{B48526D8-484C-440F-A2FE-D72B6B08C58E}" destId="{F835EE64-40E4-4C81-B952-7A486D7B0668}" srcOrd="5" destOrd="0" parTransId="{C2EDF9BE-15CF-4D45-A9D9-322252C0EE75}" sibTransId="{B8E40E14-BB0F-4A70-A14C-9A196BB0E607}"/>
    <dgm:cxn modelId="{12E01364-7405-4819-BB07-593FF9EDD808}" srcId="{B48526D8-484C-440F-A2FE-D72B6B08C58E}" destId="{D017EB9C-F04D-4356-9A44-9F243B176AB1}" srcOrd="1" destOrd="0" parTransId="{D11798CA-4B7B-44E2-ACDA-E2A8CC6DAA44}" sibTransId="{B8F97E7B-05DE-41A1-8C17-39EF4CF0BC9A}"/>
    <dgm:cxn modelId="{2B409845-8133-4951-ADA5-E6C8FA7CF00C}" type="presOf" srcId="{FEFC6A85-5A17-4009-A351-9EC0F45EF5D0}" destId="{0F2FE8B0-B6C8-4D4F-97EB-DCCA6B27E2F0}" srcOrd="0" destOrd="4" presId="urn:microsoft.com/office/officeart/2005/8/layout/vList2"/>
    <dgm:cxn modelId="{A8A54A4A-8919-4899-B649-8327FB9D225C}" type="presOf" srcId="{DA2CA18E-8EB5-499A-AA06-7EEDAB4FD84D}" destId="{61F0B791-229E-4C41-A836-1C2B08FE92A4}" srcOrd="0" destOrd="0" presId="urn:microsoft.com/office/officeart/2005/8/layout/vList2"/>
    <dgm:cxn modelId="{3DEA0482-3BA5-4D2E-A807-3C80ED4BED94}" type="presOf" srcId="{D7A18DD2-4E06-42F9-99B8-0D6F185FB61B}" destId="{0F2FE8B0-B6C8-4D4F-97EB-DCCA6B27E2F0}" srcOrd="0" destOrd="2" presId="urn:microsoft.com/office/officeart/2005/8/layout/vList2"/>
    <dgm:cxn modelId="{78C38884-C5B3-4D44-A8D8-C04CAA578167}" type="presOf" srcId="{3C920FFA-79E6-4194-AC1D-60446C614431}" destId="{0F2FE8B0-B6C8-4D4F-97EB-DCCA6B27E2F0}" srcOrd="0" destOrd="0" presId="urn:microsoft.com/office/officeart/2005/8/layout/vList2"/>
    <dgm:cxn modelId="{E1372F8B-4A61-4A39-B36E-186F0F5334DB}" type="presOf" srcId="{72E2F5F5-EF46-414C-9E0B-9E832445CBFF}" destId="{0F2FE8B0-B6C8-4D4F-97EB-DCCA6B27E2F0}" srcOrd="0" destOrd="3" presId="urn:microsoft.com/office/officeart/2005/8/layout/vList2"/>
    <dgm:cxn modelId="{594787A1-D58D-41A9-8850-BB258E9823ED}" srcId="{B48526D8-484C-440F-A2FE-D72B6B08C58E}" destId="{72E2F5F5-EF46-414C-9E0B-9E832445CBFF}" srcOrd="3" destOrd="0" parTransId="{08C39739-1CAD-42C1-8F1D-39C3EC67A513}" sibTransId="{9816ED66-5C4C-44D9-BF89-29BB7033B584}"/>
    <dgm:cxn modelId="{790349BF-72B9-43B7-8804-BB5EFE99F010}" srcId="{B48526D8-484C-440F-A2FE-D72B6B08C58E}" destId="{3C920FFA-79E6-4194-AC1D-60446C614431}" srcOrd="0" destOrd="0" parTransId="{33A72047-D2F7-4AD8-ACC3-8579B8C7608A}" sibTransId="{A8D545A9-AFA8-4E4D-9322-FAE43B8B55C4}"/>
    <dgm:cxn modelId="{BB2B62DB-E850-4292-BAAE-7CFF2131F578}" type="presOf" srcId="{F835EE64-40E4-4C81-B952-7A486D7B0668}" destId="{0F2FE8B0-B6C8-4D4F-97EB-DCCA6B27E2F0}" srcOrd="0" destOrd="5" presId="urn:microsoft.com/office/officeart/2005/8/layout/vList2"/>
    <dgm:cxn modelId="{700C7DE7-B8D9-47B2-A803-02001ECD215C}" srcId="{DA2CA18E-8EB5-499A-AA06-7EEDAB4FD84D}" destId="{B48526D8-484C-440F-A2FE-D72B6B08C58E}" srcOrd="0" destOrd="0" parTransId="{33B10E5E-1A05-4EFF-A384-3873E1F043D0}" sibTransId="{ED66DF62-8CD6-4736-9C29-2E0DC8711E26}"/>
    <dgm:cxn modelId="{9F80B777-5B07-491D-937E-96F82819DC2D}" type="presParOf" srcId="{61F0B791-229E-4C41-A836-1C2B08FE92A4}" destId="{CC2D4716-04F3-49D5-AA45-9D694D9683FA}" srcOrd="0" destOrd="0" presId="urn:microsoft.com/office/officeart/2005/8/layout/vList2"/>
    <dgm:cxn modelId="{47458E62-6B39-4113-8431-400FDF76E27B}"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custT="1"/>
      <dgm:spPr>
        <a:solidFill>
          <a:srgbClr val="FFCC00"/>
        </a:solidFill>
      </dgm:spPr>
      <dgm:t>
        <a:bodyPr/>
        <a:lstStyle/>
        <a:p>
          <a:pPr rtl="0"/>
          <a:r>
            <a:rPr lang="en-US" sz="3200" b="1" u="none" dirty="0">
              <a:latin typeface="Cambria" panose="02040503050406030204" pitchFamily="18" charset="0"/>
            </a:rPr>
            <a:t>History &amp; System Numbers</a:t>
          </a:r>
          <a:endParaRPr lang="en-US" sz="3200"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custT="1"/>
      <dgm:spPr/>
      <dgm:t>
        <a:bodyPr/>
        <a:lstStyle/>
        <a:p>
          <a:pPr rtl="0"/>
          <a:r>
            <a:rPr lang="en-US" sz="1800" dirty="0">
              <a:latin typeface="Cambria" panose="02040503050406030204" pitchFamily="18" charset="0"/>
            </a:rPr>
            <a:t>SSSA and TNL do not receive any percentages of all revenue created we are a service that provides a standardized form of Small Sided Soccer. We are here service that provides a standardized form of Small Sided Soccer. We are here service that provides a standardized form of Small Sided Soccer. We are here service that provides a standardized form of Small Sided Soccer. We are here to connect multiple businesses that can benefit from working together to impact the beautiful game of soccer.</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02B01604-62AC-4978-A053-D016E1838C9E}">
      <dgm:prSet custT="1"/>
      <dgm:spPr/>
      <dgm:t>
        <a:bodyPr/>
        <a:lstStyle/>
        <a:p>
          <a:r>
            <a:rPr lang="en-US" sz="1800" dirty="0">
              <a:latin typeface="Cambria" panose="02040503050406030204" pitchFamily="18" charset="0"/>
            </a:rPr>
            <a:t>Assisting with the scheduling process (provide templates)</a:t>
          </a:r>
        </a:p>
      </dgm:t>
    </dgm:pt>
    <dgm:pt modelId="{18ECF431-9F3A-432A-AF6D-EC28F0C4BC21}" type="parTrans" cxnId="{0F9ABEF3-1939-4D97-9C15-E9139AF13E11}">
      <dgm:prSet/>
      <dgm:spPr/>
      <dgm:t>
        <a:bodyPr/>
        <a:lstStyle/>
        <a:p>
          <a:endParaRPr lang="en-US"/>
        </a:p>
      </dgm:t>
    </dgm:pt>
    <dgm:pt modelId="{6BF54304-B3F9-4DF0-AD0F-97F6FA905BA3}" type="sibTrans" cxnId="{0F9ABEF3-1939-4D97-9C15-E9139AF13E11}">
      <dgm:prSet/>
      <dgm:spPr/>
      <dgm:t>
        <a:bodyPr/>
        <a:lstStyle/>
        <a:p>
          <a:endParaRPr lang="en-US"/>
        </a:p>
      </dgm:t>
    </dgm:pt>
    <dgm:pt modelId="{A0B01855-4A88-41A7-8829-C119A7C63290}">
      <dgm:prSet custT="1"/>
      <dgm:spPr/>
      <dgm:t>
        <a:bodyPr/>
        <a:lstStyle/>
        <a:p>
          <a:r>
            <a:rPr lang="en-US" sz="1800" dirty="0">
              <a:latin typeface="Cambria" panose="02040503050406030204" pitchFamily="18" charset="0"/>
            </a:rPr>
            <a:t>Finance – each center or league keeps all revenues generated. SSSA &amp; TNL will provide spreadsheets and daily, weekly, monthly and annual report logs.</a:t>
          </a:r>
        </a:p>
      </dgm:t>
    </dgm:pt>
    <dgm:pt modelId="{3E6A425B-2CFF-479B-9217-6ACACBD7DCBB}" type="parTrans" cxnId="{4D67A780-A6C2-4B63-9B20-085DAB4E4B29}">
      <dgm:prSet/>
      <dgm:spPr/>
      <dgm:t>
        <a:bodyPr/>
        <a:lstStyle/>
        <a:p>
          <a:endParaRPr lang="en-US"/>
        </a:p>
      </dgm:t>
    </dgm:pt>
    <dgm:pt modelId="{A7CA6DFD-B687-4447-8ACF-10B84D5E0A2F}" type="sibTrans" cxnId="{4D67A780-A6C2-4B63-9B20-085DAB4E4B29}">
      <dgm:prSet/>
      <dgm:spPr/>
      <dgm:t>
        <a:bodyPr/>
        <a:lstStyle/>
        <a:p>
          <a:endParaRPr lang="en-US"/>
        </a:p>
      </dgm:t>
    </dgm:pt>
    <dgm:pt modelId="{972E5268-C8B2-4EB7-AF3D-D69232CD06F1}">
      <dgm:prSet custT="1"/>
      <dgm:spPr/>
      <dgm:t>
        <a:bodyPr/>
        <a:lstStyle/>
        <a:p>
          <a:r>
            <a:rPr lang="en-US" sz="1800" dirty="0">
              <a:latin typeface="Cambria" panose="02040503050406030204" pitchFamily="18" charset="0"/>
            </a:rPr>
            <a:t>HR function assistant (coach, ref, admin staff requirements and duties)</a:t>
          </a:r>
        </a:p>
      </dgm:t>
    </dgm:pt>
    <dgm:pt modelId="{41C53876-24B8-4FC1-97D7-D34E0CE31F8E}" type="parTrans" cxnId="{65A4651E-1F59-4097-A356-565AD55F3153}">
      <dgm:prSet/>
      <dgm:spPr/>
      <dgm:t>
        <a:bodyPr/>
        <a:lstStyle/>
        <a:p>
          <a:endParaRPr lang="en-US"/>
        </a:p>
      </dgm:t>
    </dgm:pt>
    <dgm:pt modelId="{0940C97F-3D1C-4007-A69C-9A61CDB294F8}" type="sibTrans" cxnId="{65A4651E-1F59-4097-A356-565AD55F3153}">
      <dgm:prSet/>
      <dgm:spPr/>
      <dgm:t>
        <a:bodyPr/>
        <a:lstStyle/>
        <a:p>
          <a:endParaRPr lang="en-US"/>
        </a:p>
      </dgm:t>
    </dgm:pt>
    <dgm:pt modelId="{0FEAB1B7-4211-4468-B9A2-A5CC349402D3}">
      <dgm:prSet custT="1"/>
      <dgm:spPr/>
      <dgm:t>
        <a:bodyPr/>
        <a:lstStyle/>
        <a:p>
          <a:r>
            <a:rPr lang="en-US" sz="1800" dirty="0">
              <a:latin typeface="Cambria" panose="02040503050406030204" pitchFamily="18" charset="0"/>
            </a:rPr>
            <a:t>Selling of programs</a:t>
          </a:r>
        </a:p>
      </dgm:t>
    </dgm:pt>
    <dgm:pt modelId="{F203E713-805E-46E2-876F-70FFDE31A64D}" type="parTrans" cxnId="{70EE2754-827E-4012-8550-E4836DD7C63D}">
      <dgm:prSet/>
      <dgm:spPr/>
      <dgm:t>
        <a:bodyPr/>
        <a:lstStyle/>
        <a:p>
          <a:endParaRPr lang="en-US"/>
        </a:p>
      </dgm:t>
    </dgm:pt>
    <dgm:pt modelId="{76FB4560-991A-4EAB-8492-9F7597DCD09A}" type="sibTrans" cxnId="{70EE2754-827E-4012-8550-E4836DD7C63D}">
      <dgm:prSet/>
      <dgm:spPr/>
      <dgm:t>
        <a:bodyPr/>
        <a:lstStyle/>
        <a:p>
          <a:endParaRPr lang="en-US"/>
        </a:p>
      </dgm:t>
    </dgm:pt>
    <dgm:pt modelId="{9E8ECF45-69FB-465B-9347-9FE2E0166BAB}">
      <dgm:prSet custT="1"/>
      <dgm:spPr/>
      <dgm:t>
        <a:bodyPr/>
        <a:lstStyle/>
        <a:p>
          <a:r>
            <a:rPr lang="en-US" sz="1800" dirty="0">
              <a:latin typeface="Cambria" panose="02040503050406030204" pitchFamily="18" charset="0"/>
            </a:rPr>
            <a:t>Assist with Marketing (provide marketing material, advertising of leagues on our website and blast emails as we have an extensive email list)</a:t>
          </a:r>
        </a:p>
      </dgm:t>
    </dgm:pt>
    <dgm:pt modelId="{7BC5EE94-E310-49D3-8052-DDD9BF6D4045}" type="parTrans" cxnId="{072BEC42-BD3D-444B-A425-6843599B24BD}">
      <dgm:prSet/>
      <dgm:spPr/>
      <dgm:t>
        <a:bodyPr/>
        <a:lstStyle/>
        <a:p>
          <a:endParaRPr lang="en-US"/>
        </a:p>
      </dgm:t>
    </dgm:pt>
    <dgm:pt modelId="{DB6272DA-87D5-4080-AAF8-6FFFA2453234}" type="sibTrans" cxnId="{072BEC42-BD3D-444B-A425-6843599B24BD}">
      <dgm:prSet/>
      <dgm:spPr/>
      <dgm:t>
        <a:bodyPr/>
        <a:lstStyle/>
        <a:p>
          <a:endParaRPr lang="en-US"/>
        </a:p>
      </dgm:t>
    </dgm:pt>
    <dgm:pt modelId="{2A85FA4C-A1B2-4486-ADAB-59415D03FAD3}">
      <dgm:prSet custT="1"/>
      <dgm:spPr/>
      <dgm:t>
        <a:bodyPr/>
        <a:lstStyle/>
        <a:p>
          <a:r>
            <a:rPr lang="en-US" sz="1800" dirty="0">
              <a:latin typeface="Cambria" panose="02040503050406030204" pitchFamily="18" charset="0"/>
            </a:rPr>
            <a:t>Organizational management (SSSA becomes your official registration database as we have direct relationship with US Club Soccer for player registrations)</a:t>
          </a:r>
        </a:p>
      </dgm:t>
    </dgm:pt>
    <dgm:pt modelId="{C5B2F0C0-04BC-460A-AA99-9D27929CCBC7}" type="parTrans" cxnId="{65F173A5-6D63-4D78-AEC8-BB1A22B220D5}">
      <dgm:prSet/>
      <dgm:spPr/>
      <dgm:t>
        <a:bodyPr/>
        <a:lstStyle/>
        <a:p>
          <a:endParaRPr lang="en-US"/>
        </a:p>
      </dgm:t>
    </dgm:pt>
    <dgm:pt modelId="{119CED7C-2A7A-4266-AE19-8A4DBF7927E6}" type="sibTrans" cxnId="{65F173A5-6D63-4D78-AEC8-BB1A22B220D5}">
      <dgm:prSet/>
      <dgm:spPr/>
      <dgm:t>
        <a:bodyPr/>
        <a:lstStyle/>
        <a:p>
          <a:endParaRPr lang="en-US"/>
        </a:p>
      </dgm:t>
    </dgm:pt>
    <dgm:pt modelId="{CBAD2C9E-C75F-422A-9B84-81DE6B1AA033}">
      <dgm:prSet custT="1"/>
      <dgm:spPr/>
      <dgm:t>
        <a:bodyPr/>
        <a:lstStyle/>
        <a:p>
          <a:r>
            <a:rPr lang="en-US" sz="1800" dirty="0">
              <a:latin typeface="Cambria" panose="02040503050406030204" pitchFamily="18" charset="0"/>
            </a:rPr>
            <a:t>Account management (different levels of membership provides different services)   </a:t>
          </a:r>
        </a:p>
      </dgm:t>
    </dgm:pt>
    <dgm:pt modelId="{147B8467-6FB5-4120-9A9B-3D38003F9B1A}" type="parTrans" cxnId="{CB0F4598-C08B-4580-8383-C60AE7C7ADD5}">
      <dgm:prSet/>
      <dgm:spPr/>
      <dgm:t>
        <a:bodyPr/>
        <a:lstStyle/>
        <a:p>
          <a:endParaRPr lang="en-US"/>
        </a:p>
      </dgm:t>
    </dgm:pt>
    <dgm:pt modelId="{6FB8650E-BEC0-47A7-86DF-6D35B12D9F88}" type="sibTrans" cxnId="{CB0F4598-C08B-4580-8383-C60AE7C7ADD5}">
      <dgm:prSet/>
      <dgm:spPr/>
      <dgm:t>
        <a:bodyPr/>
        <a:lstStyle/>
        <a:p>
          <a:endParaRPr lang="en-US"/>
        </a:p>
      </dgm:t>
    </dgm:pt>
    <dgm:pt modelId="{A029F5E2-CDA6-4B5C-80CE-EC0500CFAFCD}">
      <dgm:prSet custT="1"/>
      <dgm:spPr/>
      <dgm:t>
        <a:bodyPr/>
        <a:lstStyle/>
        <a:p>
          <a:r>
            <a:rPr lang="en-US" sz="1800" dirty="0">
              <a:latin typeface="Cambria" panose="02040503050406030204" pitchFamily="18" charset="0"/>
            </a:rPr>
            <a:t>SSSA and the National League will introduce you on how to effectively operate your centers, leagues and tournaments by:</a:t>
          </a:r>
        </a:p>
      </dgm:t>
    </dgm:pt>
    <dgm:pt modelId="{78E55343-DA4F-439D-8FF3-B0A65C4B13D3}" type="parTrans" cxnId="{C148528D-AB51-4E20-98B6-305147822DD2}">
      <dgm:prSet/>
      <dgm:spPr/>
      <dgm:t>
        <a:bodyPr/>
        <a:lstStyle/>
        <a:p>
          <a:endParaRPr lang="en-US"/>
        </a:p>
      </dgm:t>
    </dgm:pt>
    <dgm:pt modelId="{5C0AABEA-8EF7-49A0-A297-1EAA900D3615}" type="sibTrans" cxnId="{C148528D-AB51-4E20-98B6-305147822DD2}">
      <dgm:prSet/>
      <dgm:spPr/>
      <dgm:t>
        <a:bodyPr/>
        <a:lstStyle/>
        <a:p>
          <a:endParaRPr lang="en-US"/>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3B01D514-35B5-41A1-97D0-98A590E8D3CF}" type="presOf" srcId="{A029F5E2-CDA6-4B5C-80CE-EC0500CFAFCD}" destId="{0F2FE8B0-B6C8-4D4F-97EB-DCCA6B27E2F0}" srcOrd="0" destOrd="1" presId="urn:microsoft.com/office/officeart/2005/8/layout/vList2"/>
    <dgm:cxn modelId="{C44E8E1C-7E06-4F98-8595-5116D503A3C9}" type="presOf" srcId="{DA2CA18E-8EB5-499A-AA06-7EEDAB4FD84D}" destId="{61F0B791-229E-4C41-A836-1C2B08FE92A4}" srcOrd="0" destOrd="0" presId="urn:microsoft.com/office/officeart/2005/8/layout/vList2"/>
    <dgm:cxn modelId="{65A4651E-1F59-4097-A356-565AD55F3153}" srcId="{A029F5E2-CDA6-4B5C-80CE-EC0500CFAFCD}" destId="{972E5268-C8B2-4EB7-AF3D-D69232CD06F1}" srcOrd="2" destOrd="0" parTransId="{41C53876-24B8-4FC1-97D7-D34E0CE31F8E}" sibTransId="{0940C97F-3D1C-4007-A69C-9A61CDB294F8}"/>
    <dgm:cxn modelId="{7855EE1E-3B31-4BFA-ACAB-4BA32E6BB421}" type="presOf" srcId="{2A85FA4C-A1B2-4486-ADAB-59415D03FAD3}" destId="{0F2FE8B0-B6C8-4D4F-97EB-DCCA6B27E2F0}" srcOrd="0" destOrd="7" presId="urn:microsoft.com/office/officeart/2005/8/layout/vList2"/>
    <dgm:cxn modelId="{A362382C-5A79-4ECD-ABC4-6A8842DF59C8}" type="presOf" srcId="{A0B01855-4A88-41A7-8829-C119A7C63290}" destId="{0F2FE8B0-B6C8-4D4F-97EB-DCCA6B27E2F0}" srcOrd="0" destOrd="3" presId="urn:microsoft.com/office/officeart/2005/8/layout/vList2"/>
    <dgm:cxn modelId="{072BEC42-BD3D-444B-A425-6843599B24BD}" srcId="{A029F5E2-CDA6-4B5C-80CE-EC0500CFAFCD}" destId="{9E8ECF45-69FB-465B-9347-9FE2E0166BAB}" srcOrd="4" destOrd="0" parTransId="{7BC5EE94-E310-49D3-8052-DDD9BF6D4045}" sibTransId="{DB6272DA-87D5-4080-AAF8-6FFFA2453234}"/>
    <dgm:cxn modelId="{70EE2754-827E-4012-8550-E4836DD7C63D}" srcId="{A029F5E2-CDA6-4B5C-80CE-EC0500CFAFCD}" destId="{0FEAB1B7-4211-4468-B9A2-A5CC349402D3}" srcOrd="3" destOrd="0" parTransId="{F203E713-805E-46E2-876F-70FFDE31A64D}" sibTransId="{76FB4560-991A-4EAB-8492-9F7597DCD09A}"/>
    <dgm:cxn modelId="{B002BD55-D205-469D-86D1-40F1AF519390}" type="presOf" srcId="{972E5268-C8B2-4EB7-AF3D-D69232CD06F1}" destId="{0F2FE8B0-B6C8-4D4F-97EB-DCCA6B27E2F0}" srcOrd="0" destOrd="4" presId="urn:microsoft.com/office/officeart/2005/8/layout/vList2"/>
    <dgm:cxn modelId="{4D67A780-A6C2-4B63-9B20-085DAB4E4B29}" srcId="{A029F5E2-CDA6-4B5C-80CE-EC0500CFAFCD}" destId="{A0B01855-4A88-41A7-8829-C119A7C63290}" srcOrd="1" destOrd="0" parTransId="{3E6A425B-2CFF-479B-9217-6ACACBD7DCBB}" sibTransId="{A7CA6DFD-B687-4447-8ACF-10B84D5E0A2F}"/>
    <dgm:cxn modelId="{C148528D-AB51-4E20-98B6-305147822DD2}" srcId="{B48526D8-484C-440F-A2FE-D72B6B08C58E}" destId="{A029F5E2-CDA6-4B5C-80CE-EC0500CFAFCD}" srcOrd="1" destOrd="0" parTransId="{78E55343-DA4F-439D-8FF3-B0A65C4B13D3}" sibTransId="{5C0AABEA-8EF7-49A0-A297-1EAA900D3615}"/>
    <dgm:cxn modelId="{CB0F4598-C08B-4580-8383-C60AE7C7ADD5}" srcId="{A029F5E2-CDA6-4B5C-80CE-EC0500CFAFCD}" destId="{CBAD2C9E-C75F-422A-9B84-81DE6B1AA033}" srcOrd="6" destOrd="0" parTransId="{147B8467-6FB5-4120-9A9B-3D38003F9B1A}" sibTransId="{6FB8650E-BEC0-47A7-86DF-6D35B12D9F88}"/>
    <dgm:cxn modelId="{65F173A5-6D63-4D78-AEC8-BB1A22B220D5}" srcId="{A029F5E2-CDA6-4B5C-80CE-EC0500CFAFCD}" destId="{2A85FA4C-A1B2-4486-ADAB-59415D03FAD3}" srcOrd="5" destOrd="0" parTransId="{C5B2F0C0-04BC-460A-AA99-9D27929CCBC7}" sibTransId="{119CED7C-2A7A-4266-AE19-8A4DBF7927E6}"/>
    <dgm:cxn modelId="{3954CCB2-C460-416D-8258-D1982580FAAE}" type="presOf" srcId="{9E8ECF45-69FB-465B-9347-9FE2E0166BAB}" destId="{0F2FE8B0-B6C8-4D4F-97EB-DCCA6B27E2F0}" srcOrd="0" destOrd="6" presId="urn:microsoft.com/office/officeart/2005/8/layout/vList2"/>
    <dgm:cxn modelId="{6F50D5BE-844B-4CBE-9B39-B42F7EB5AECF}" type="presOf" srcId="{B48526D8-484C-440F-A2FE-D72B6B08C58E}" destId="{CC2D4716-04F3-49D5-AA45-9D694D9683FA}" srcOrd="0" destOrd="0" presId="urn:microsoft.com/office/officeart/2005/8/layout/vList2"/>
    <dgm:cxn modelId="{790349BF-72B9-43B7-8804-BB5EFE99F010}" srcId="{B48526D8-484C-440F-A2FE-D72B6B08C58E}" destId="{3C920FFA-79E6-4194-AC1D-60446C614431}" srcOrd="0" destOrd="0" parTransId="{33A72047-D2F7-4AD8-ACC3-8579B8C7608A}" sibTransId="{A8D545A9-AFA8-4E4D-9322-FAE43B8B55C4}"/>
    <dgm:cxn modelId="{DF9708C6-EC3D-4470-A0FA-763B33806875}" type="presOf" srcId="{3C920FFA-79E6-4194-AC1D-60446C614431}" destId="{0F2FE8B0-B6C8-4D4F-97EB-DCCA6B27E2F0}" srcOrd="0" destOrd="0" presId="urn:microsoft.com/office/officeart/2005/8/layout/vList2"/>
    <dgm:cxn modelId="{1076BCCE-46B7-4147-A4B3-3AEF8DF06379}" type="presOf" srcId="{0FEAB1B7-4211-4468-B9A2-A5CC349402D3}" destId="{0F2FE8B0-B6C8-4D4F-97EB-DCCA6B27E2F0}" srcOrd="0" destOrd="5" presId="urn:microsoft.com/office/officeart/2005/8/layout/vList2"/>
    <dgm:cxn modelId="{7FF2A1D1-ADD5-445C-8711-A2BE3AF6DE9E}" type="presOf" srcId="{CBAD2C9E-C75F-422A-9B84-81DE6B1AA033}" destId="{0F2FE8B0-B6C8-4D4F-97EB-DCCA6B27E2F0}" srcOrd="0" destOrd="8" presId="urn:microsoft.com/office/officeart/2005/8/layout/vList2"/>
    <dgm:cxn modelId="{700C7DE7-B8D9-47B2-A803-02001ECD215C}" srcId="{DA2CA18E-8EB5-499A-AA06-7EEDAB4FD84D}" destId="{B48526D8-484C-440F-A2FE-D72B6B08C58E}" srcOrd="0" destOrd="0" parTransId="{33B10E5E-1A05-4EFF-A384-3873E1F043D0}" sibTransId="{ED66DF62-8CD6-4736-9C29-2E0DC8711E26}"/>
    <dgm:cxn modelId="{80EED8EB-6573-4593-BDC8-4EA7A47F5B8B}" type="presOf" srcId="{02B01604-62AC-4978-A053-D016E1838C9E}" destId="{0F2FE8B0-B6C8-4D4F-97EB-DCCA6B27E2F0}" srcOrd="0" destOrd="2" presId="urn:microsoft.com/office/officeart/2005/8/layout/vList2"/>
    <dgm:cxn modelId="{0F9ABEF3-1939-4D97-9C15-E9139AF13E11}" srcId="{A029F5E2-CDA6-4B5C-80CE-EC0500CFAFCD}" destId="{02B01604-62AC-4978-A053-D016E1838C9E}" srcOrd="0" destOrd="0" parTransId="{18ECF431-9F3A-432A-AF6D-EC28F0C4BC21}" sibTransId="{6BF54304-B3F9-4DF0-AD0F-97F6FA905BA3}"/>
    <dgm:cxn modelId="{94E433A8-E07D-47BC-9159-DB55373532BC}" type="presParOf" srcId="{61F0B791-229E-4C41-A836-1C2B08FE92A4}" destId="{CC2D4716-04F3-49D5-AA45-9D694D9683FA}" srcOrd="0" destOrd="0" presId="urn:microsoft.com/office/officeart/2005/8/layout/vList2"/>
    <dgm:cxn modelId="{0CA2549B-7609-4E40-8F3E-00ED4FE0AB77}"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custT="1"/>
      <dgm:spPr>
        <a:solidFill>
          <a:srgbClr val="FFCC00"/>
        </a:solidFill>
      </dgm:spPr>
      <dgm:t>
        <a:bodyPr/>
        <a:lstStyle/>
        <a:p>
          <a:pPr rtl="0"/>
          <a:r>
            <a:rPr lang="en-US" sz="3200" b="1" u="none" dirty="0">
              <a:latin typeface="Cambria" panose="02040503050406030204" pitchFamily="18" charset="0"/>
            </a:rPr>
            <a:t>Next Steps for Centers</a:t>
          </a:r>
          <a:endParaRPr lang="en-US" sz="3200"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custT="1"/>
      <dgm:spPr/>
      <dgm:t>
        <a:bodyPr/>
        <a:lstStyle/>
        <a:p>
          <a:pPr rtl="0"/>
          <a:r>
            <a:rPr lang="en-US" sz="2400" dirty="0">
              <a:latin typeface="Cambria" panose="02040503050406030204" pitchFamily="18" charset="0"/>
            </a:rPr>
            <a:t>Check your Membership is current</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A566392B-F1D6-4C68-80E0-89D31B13FBDA}">
      <dgm:prSet custT="1"/>
      <dgm:spPr/>
      <dgm:t>
        <a:bodyPr/>
        <a:lstStyle/>
        <a:p>
          <a:r>
            <a:rPr lang="en-US" sz="2400" dirty="0">
              <a:latin typeface="Cambria" panose="02040503050406030204" pitchFamily="18" charset="0"/>
            </a:rPr>
            <a:t>As a Premier Member do you wish to be a National League Host?</a:t>
          </a:r>
        </a:p>
      </dgm:t>
    </dgm:pt>
    <dgm:pt modelId="{A2AFC73E-BACA-4CC6-A8EF-45EEE0E0D53F}" type="parTrans" cxnId="{8A11B120-84E4-466D-989E-6B8139785E6C}">
      <dgm:prSet/>
      <dgm:spPr/>
      <dgm:t>
        <a:bodyPr/>
        <a:lstStyle/>
        <a:p>
          <a:endParaRPr lang="en-US"/>
        </a:p>
      </dgm:t>
    </dgm:pt>
    <dgm:pt modelId="{F139A5E6-8DCA-42B9-B62A-F9FC2F33925C}" type="sibTrans" cxnId="{8A11B120-84E4-466D-989E-6B8139785E6C}">
      <dgm:prSet/>
      <dgm:spPr/>
      <dgm:t>
        <a:bodyPr/>
        <a:lstStyle/>
        <a:p>
          <a:endParaRPr lang="en-US"/>
        </a:p>
      </dgm:t>
    </dgm:pt>
    <dgm:pt modelId="{0567C86A-A22E-47A6-9710-9BBD346812D0}">
      <dgm:prSet custT="1"/>
      <dgm:spPr/>
      <dgm:t>
        <a:bodyPr/>
        <a:lstStyle/>
        <a:p>
          <a:r>
            <a:rPr lang="en-US" sz="2400" dirty="0">
              <a:latin typeface="Cambria" panose="02040503050406030204" pitchFamily="18" charset="0"/>
            </a:rPr>
            <a:t>Sign up for The National League as a host (free to all Premier Members)</a:t>
          </a:r>
        </a:p>
      </dgm:t>
    </dgm:pt>
    <dgm:pt modelId="{2863522F-6932-4BBD-8DC1-A4FE29C01F71}" type="parTrans" cxnId="{B6137848-083C-48E7-B32C-B7C416D2CD4A}">
      <dgm:prSet/>
      <dgm:spPr/>
      <dgm:t>
        <a:bodyPr/>
        <a:lstStyle/>
        <a:p>
          <a:endParaRPr lang="en-US"/>
        </a:p>
      </dgm:t>
    </dgm:pt>
    <dgm:pt modelId="{ED2B0C05-DE83-4444-97B0-CB7A5DF6457B}" type="sibTrans" cxnId="{B6137848-083C-48E7-B32C-B7C416D2CD4A}">
      <dgm:prSet/>
      <dgm:spPr/>
      <dgm:t>
        <a:bodyPr/>
        <a:lstStyle/>
        <a:p>
          <a:endParaRPr lang="en-US"/>
        </a:p>
      </dgm:t>
    </dgm:pt>
    <dgm:pt modelId="{5DB23565-AA8C-4B24-8A45-494DA26DB6D7}">
      <dgm:prSet custT="1"/>
      <dgm:spPr/>
      <dgm:t>
        <a:bodyPr/>
        <a:lstStyle/>
        <a:p>
          <a:r>
            <a:rPr lang="en-US" sz="2400" dirty="0">
              <a:latin typeface="Cambria" panose="02040503050406030204" pitchFamily="18" charset="0"/>
            </a:rPr>
            <a:t>Your marketing kit and league participation kit/links will be sent to you</a:t>
          </a:r>
        </a:p>
      </dgm:t>
    </dgm:pt>
    <dgm:pt modelId="{BD898643-97EF-42CD-892E-A196C6E7518A}" type="parTrans" cxnId="{BB381BFC-78ED-4668-8FC9-97F60096EE94}">
      <dgm:prSet/>
      <dgm:spPr/>
      <dgm:t>
        <a:bodyPr/>
        <a:lstStyle/>
        <a:p>
          <a:endParaRPr lang="en-US"/>
        </a:p>
      </dgm:t>
    </dgm:pt>
    <dgm:pt modelId="{20169B28-C581-464B-AAE7-72E5265BD1AB}" type="sibTrans" cxnId="{BB381BFC-78ED-4668-8FC9-97F60096EE94}">
      <dgm:prSet/>
      <dgm:spPr/>
      <dgm:t>
        <a:bodyPr/>
        <a:lstStyle/>
        <a:p>
          <a:endParaRPr lang="en-US"/>
        </a:p>
      </dgm:t>
    </dgm:pt>
    <dgm:pt modelId="{4FAF6EC0-B046-43DA-8F94-4198EBF74F7A}">
      <dgm:prSet custT="1"/>
      <dgm:spPr/>
      <dgm:t>
        <a:bodyPr/>
        <a:lstStyle/>
        <a:p>
          <a:pPr rtl="0"/>
          <a:r>
            <a:rPr lang="en-US" sz="2400" dirty="0">
              <a:latin typeface="Cambria" panose="02040503050406030204" pitchFamily="18" charset="0"/>
            </a:rPr>
            <a:t>Basic Listing $75 or Premier Listing $175</a:t>
          </a:r>
        </a:p>
      </dgm:t>
    </dgm:pt>
    <dgm:pt modelId="{A890F042-A98A-4757-8385-4FCBAFCB5C0B}" type="parTrans" cxnId="{0B36CBF1-C234-453D-8B86-DC966EEEF4FA}">
      <dgm:prSet/>
      <dgm:spPr/>
    </dgm:pt>
    <dgm:pt modelId="{C04B94B6-FA91-4BED-B566-AB2F193675BE}" type="sibTrans" cxnId="{0B36CBF1-C234-453D-8B86-DC966EEEF4FA}">
      <dgm:prSet/>
      <dgm:spPr/>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A7694114-2E2F-4AE2-A225-AAD71DE85A40}" type="presOf" srcId="{5DB23565-AA8C-4B24-8A45-494DA26DB6D7}" destId="{0F2FE8B0-B6C8-4D4F-97EB-DCCA6B27E2F0}" srcOrd="0" destOrd="4" presId="urn:microsoft.com/office/officeart/2005/8/layout/vList2"/>
    <dgm:cxn modelId="{8A11B120-84E4-466D-989E-6B8139785E6C}" srcId="{B48526D8-484C-440F-A2FE-D72B6B08C58E}" destId="{A566392B-F1D6-4C68-80E0-89D31B13FBDA}" srcOrd="2" destOrd="0" parTransId="{A2AFC73E-BACA-4CC6-A8EF-45EEE0E0D53F}" sibTransId="{F139A5E6-8DCA-42B9-B62A-F9FC2F33925C}"/>
    <dgm:cxn modelId="{B6137848-083C-48E7-B32C-B7C416D2CD4A}" srcId="{B48526D8-484C-440F-A2FE-D72B6B08C58E}" destId="{0567C86A-A22E-47A6-9710-9BBD346812D0}" srcOrd="3" destOrd="0" parTransId="{2863522F-6932-4BBD-8DC1-A4FE29C01F71}" sibTransId="{ED2B0C05-DE83-4444-97B0-CB7A5DF6457B}"/>
    <dgm:cxn modelId="{5E185A76-0DA5-4F3B-B350-3F9EA8521F35}" type="presOf" srcId="{DA2CA18E-8EB5-499A-AA06-7EEDAB4FD84D}" destId="{61F0B791-229E-4C41-A836-1C2B08FE92A4}" srcOrd="0" destOrd="0" presId="urn:microsoft.com/office/officeart/2005/8/layout/vList2"/>
    <dgm:cxn modelId="{E30CBD7B-939D-489E-8479-ED7C82EC7A88}" type="presOf" srcId="{4FAF6EC0-B046-43DA-8F94-4198EBF74F7A}" destId="{0F2FE8B0-B6C8-4D4F-97EB-DCCA6B27E2F0}" srcOrd="0" destOrd="1" presId="urn:microsoft.com/office/officeart/2005/8/layout/vList2"/>
    <dgm:cxn modelId="{70D077A9-2E65-4087-8E14-7D26BF626C2A}" type="presOf" srcId="{B48526D8-484C-440F-A2FE-D72B6B08C58E}" destId="{CC2D4716-04F3-49D5-AA45-9D694D9683FA}" srcOrd="0" destOrd="0" presId="urn:microsoft.com/office/officeart/2005/8/layout/vList2"/>
    <dgm:cxn modelId="{E40E61AB-2854-457A-9880-B2D42E58463C}" type="presOf" srcId="{3C920FFA-79E6-4194-AC1D-60446C614431}" destId="{0F2FE8B0-B6C8-4D4F-97EB-DCCA6B27E2F0}" srcOrd="0" destOrd="0" presId="urn:microsoft.com/office/officeart/2005/8/layout/vList2"/>
    <dgm:cxn modelId="{790349BF-72B9-43B7-8804-BB5EFE99F010}" srcId="{B48526D8-484C-440F-A2FE-D72B6B08C58E}" destId="{3C920FFA-79E6-4194-AC1D-60446C614431}" srcOrd="0" destOrd="0" parTransId="{33A72047-D2F7-4AD8-ACC3-8579B8C7608A}" sibTransId="{A8D545A9-AFA8-4E4D-9322-FAE43B8B55C4}"/>
    <dgm:cxn modelId="{38FABDC9-F0B0-4600-B726-52B7196EC698}" type="presOf" srcId="{0567C86A-A22E-47A6-9710-9BBD346812D0}" destId="{0F2FE8B0-B6C8-4D4F-97EB-DCCA6B27E2F0}" srcOrd="0" destOrd="3" presId="urn:microsoft.com/office/officeart/2005/8/layout/vList2"/>
    <dgm:cxn modelId="{700C7DE7-B8D9-47B2-A803-02001ECD215C}" srcId="{DA2CA18E-8EB5-499A-AA06-7EEDAB4FD84D}" destId="{B48526D8-484C-440F-A2FE-D72B6B08C58E}" srcOrd="0" destOrd="0" parTransId="{33B10E5E-1A05-4EFF-A384-3873E1F043D0}" sibTransId="{ED66DF62-8CD6-4736-9C29-2E0DC8711E26}"/>
    <dgm:cxn modelId="{0B36CBF1-C234-453D-8B86-DC966EEEF4FA}" srcId="{B48526D8-484C-440F-A2FE-D72B6B08C58E}" destId="{4FAF6EC0-B046-43DA-8F94-4198EBF74F7A}" srcOrd="1" destOrd="0" parTransId="{A890F042-A98A-4757-8385-4FCBAFCB5C0B}" sibTransId="{C04B94B6-FA91-4BED-B566-AB2F193675BE}"/>
    <dgm:cxn modelId="{5828FAF2-01C1-42DC-B1C8-492096F0C19D}" type="presOf" srcId="{A566392B-F1D6-4C68-80E0-89D31B13FBDA}" destId="{0F2FE8B0-B6C8-4D4F-97EB-DCCA6B27E2F0}" srcOrd="0" destOrd="2" presId="urn:microsoft.com/office/officeart/2005/8/layout/vList2"/>
    <dgm:cxn modelId="{BB381BFC-78ED-4668-8FC9-97F60096EE94}" srcId="{B48526D8-484C-440F-A2FE-D72B6B08C58E}" destId="{5DB23565-AA8C-4B24-8A45-494DA26DB6D7}" srcOrd="4" destOrd="0" parTransId="{BD898643-97EF-42CD-892E-A196C6E7518A}" sibTransId="{20169B28-C581-464B-AAE7-72E5265BD1AB}"/>
    <dgm:cxn modelId="{24443A5B-52CE-4A74-ACC6-713A2BF480D7}" type="presParOf" srcId="{61F0B791-229E-4C41-A836-1C2B08FE92A4}" destId="{CC2D4716-04F3-49D5-AA45-9D694D9683FA}" srcOrd="0" destOrd="0" presId="urn:microsoft.com/office/officeart/2005/8/layout/vList2"/>
    <dgm:cxn modelId="{B0B6DE58-6FE2-48E5-A70D-AB715BDD8B44}"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666A5E-AC77-4142-9B80-5FA85CEAC58D}"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n-US"/>
        </a:p>
      </dgm:t>
    </dgm:pt>
    <dgm:pt modelId="{FE2FABAE-DD90-44F1-91EA-C2397DB031E3}">
      <dgm:prSet/>
      <dgm:spPr/>
      <dgm:t>
        <a:bodyPr/>
        <a:lstStyle/>
        <a:p>
          <a:pPr rtl="0"/>
          <a:r>
            <a:rPr lang="en-US" b="1" u="none" dirty="0">
              <a:latin typeface="Cambria" panose="02040503050406030204" pitchFamily="18" charset="0"/>
            </a:rPr>
            <a:t>Why Small Sided Soccer?</a:t>
          </a:r>
        </a:p>
      </dgm:t>
    </dgm:pt>
    <dgm:pt modelId="{D3F8C36D-32DA-4DBF-AAE9-2334CAA5596C}" type="sibTrans" cxnId="{928547E5-75AA-48B0-B5E6-B1AD75465341}">
      <dgm:prSet/>
      <dgm:spPr/>
      <dgm:t>
        <a:bodyPr/>
        <a:lstStyle/>
        <a:p>
          <a:endParaRPr lang="en-US">
            <a:latin typeface="Cambria" panose="02040503050406030204" pitchFamily="18" charset="0"/>
          </a:endParaRPr>
        </a:p>
      </dgm:t>
    </dgm:pt>
    <dgm:pt modelId="{B4749E1C-46B3-466D-908F-828B1B34579F}" type="parTrans" cxnId="{928547E5-75AA-48B0-B5E6-B1AD75465341}">
      <dgm:prSet/>
      <dgm:spPr/>
      <dgm:t>
        <a:bodyPr/>
        <a:lstStyle/>
        <a:p>
          <a:endParaRPr lang="en-US">
            <a:latin typeface="Cambria" panose="02040503050406030204" pitchFamily="18" charset="0"/>
          </a:endParaRPr>
        </a:p>
      </dgm:t>
    </dgm:pt>
    <dgm:pt modelId="{5609F134-EDAD-44A5-93D0-F5040CCBE439}">
      <dgm:prSet/>
      <dgm:spPr/>
      <dgm:t>
        <a:bodyPr/>
        <a:lstStyle/>
        <a:p>
          <a:pPr rtl="0"/>
          <a:r>
            <a:rPr lang="en-US" b="1" dirty="0">
              <a:latin typeface="Cambria" panose="02040503050406030204" pitchFamily="18" charset="0"/>
            </a:rPr>
            <a:t>What is Small Sided Soccer?</a:t>
          </a:r>
        </a:p>
      </dgm:t>
    </dgm:pt>
    <dgm:pt modelId="{7E11A4E3-53F6-46AC-8F59-502839F50875}" type="sibTrans" cxnId="{73854023-8931-4572-BE0C-6DD61FD347CE}">
      <dgm:prSet/>
      <dgm:spPr/>
      <dgm:t>
        <a:bodyPr/>
        <a:lstStyle/>
        <a:p>
          <a:endParaRPr lang="en-US">
            <a:latin typeface="Cambria" panose="02040503050406030204" pitchFamily="18" charset="0"/>
          </a:endParaRPr>
        </a:p>
      </dgm:t>
    </dgm:pt>
    <dgm:pt modelId="{06FFE56B-AE30-460B-91A5-74A3DD76D4B9}" type="parTrans" cxnId="{73854023-8931-4572-BE0C-6DD61FD347CE}">
      <dgm:prSet/>
      <dgm:spPr/>
      <dgm:t>
        <a:bodyPr/>
        <a:lstStyle/>
        <a:p>
          <a:endParaRPr lang="en-US">
            <a:latin typeface="Cambria" panose="02040503050406030204" pitchFamily="18" charset="0"/>
          </a:endParaRPr>
        </a:p>
      </dgm:t>
    </dgm:pt>
    <dgm:pt modelId="{16135330-1B41-47C6-BFE9-3CFC377C6F6A}">
      <dgm:prSet/>
      <dgm:spPr/>
      <dgm:t>
        <a:bodyPr/>
        <a:lstStyle/>
        <a:p>
          <a:r>
            <a:rPr lang="en-US" dirty="0">
              <a:latin typeface="Cambria" panose="02040503050406030204" pitchFamily="18" charset="0"/>
            </a:rPr>
            <a:t>The pitch is smaller than an average 11 v 11 field. While there is no official size for a small field, a typical pitch is between 90 feet and 150 feet in length, less than a quarter the size of an 11 v 11 field.</a:t>
          </a:r>
        </a:p>
      </dgm:t>
    </dgm:pt>
    <dgm:pt modelId="{03613D12-6F74-4FB3-B5F4-071E0BFF7A8A}" type="parTrans" cxnId="{3CDC9C2A-4F69-4D84-AC81-A597DD25EDF8}">
      <dgm:prSet/>
      <dgm:spPr/>
      <dgm:t>
        <a:bodyPr/>
        <a:lstStyle/>
        <a:p>
          <a:endParaRPr lang="en-US"/>
        </a:p>
      </dgm:t>
    </dgm:pt>
    <dgm:pt modelId="{96C3480F-8162-4CFE-83E7-141355BB3F43}" type="sibTrans" cxnId="{3CDC9C2A-4F69-4D84-AC81-A597DD25EDF8}">
      <dgm:prSet/>
      <dgm:spPr/>
      <dgm:t>
        <a:bodyPr/>
        <a:lstStyle/>
        <a:p>
          <a:endParaRPr lang="en-US"/>
        </a:p>
      </dgm:t>
    </dgm:pt>
    <dgm:pt modelId="{C813CE14-0765-47DE-A982-5B28E9DFB22F}">
      <dgm:prSet/>
      <dgm:spPr/>
      <dgm:t>
        <a:bodyPr/>
        <a:lstStyle/>
        <a:p>
          <a:pPr rtl="0"/>
          <a:r>
            <a:rPr lang="en-US" dirty="0">
              <a:latin typeface="Cambria" panose="02040503050406030204" pitchFamily="18" charset="0"/>
            </a:rPr>
            <a:t>Each team consists of 3 to 7 players on either side.</a:t>
          </a:r>
        </a:p>
      </dgm:t>
    </dgm:pt>
    <dgm:pt modelId="{E10F38AC-F7A9-4E67-B1B5-95BC124CE032}" type="parTrans" cxnId="{1B53B1A6-F4B4-495A-BEA1-5C18A9DB7B17}">
      <dgm:prSet/>
      <dgm:spPr/>
      <dgm:t>
        <a:bodyPr/>
        <a:lstStyle/>
        <a:p>
          <a:endParaRPr lang="en-US"/>
        </a:p>
      </dgm:t>
    </dgm:pt>
    <dgm:pt modelId="{987CBADE-E142-46B3-8CBD-A58C8BAE899B}" type="sibTrans" cxnId="{1B53B1A6-F4B4-495A-BEA1-5C18A9DB7B17}">
      <dgm:prSet/>
      <dgm:spPr/>
      <dgm:t>
        <a:bodyPr/>
        <a:lstStyle/>
        <a:p>
          <a:endParaRPr lang="en-US"/>
        </a:p>
      </dgm:t>
    </dgm:pt>
    <dgm:pt modelId="{1F679635-3819-4EB8-9D73-5EA22D2F4D6C}">
      <dgm:prSet/>
      <dgm:spPr/>
      <dgm:t>
        <a:bodyPr/>
        <a:lstStyle/>
        <a:p>
          <a:pPr rtl="0"/>
          <a:r>
            <a:rPr lang="en-US" b="0" u="none" dirty="0">
              <a:latin typeface="Cambria" panose="02040503050406030204" pitchFamily="18" charset="0"/>
            </a:rPr>
            <a:t>Many times children get discouraged when playing 11v11 soccer that we all know and love. Children with natural talent tend to get more attention, guidance, and playing time. It is common for children, who are new or less naturally talented, to get lost in the shuffle. It allows children more playing, one on one coaching, and time with the ball.</a:t>
          </a:r>
        </a:p>
      </dgm:t>
    </dgm:pt>
    <dgm:pt modelId="{77B58ED0-0BE2-4884-9441-A5D8D96F10D3}" type="parTrans" cxnId="{73E9288E-886E-483B-9C04-B3781A65C2BE}">
      <dgm:prSet/>
      <dgm:spPr/>
      <dgm:t>
        <a:bodyPr/>
        <a:lstStyle/>
        <a:p>
          <a:endParaRPr lang="en-US"/>
        </a:p>
      </dgm:t>
    </dgm:pt>
    <dgm:pt modelId="{90189699-DC10-4BDB-A051-D4C0AD1D53B0}" type="sibTrans" cxnId="{73E9288E-886E-483B-9C04-B3781A65C2BE}">
      <dgm:prSet/>
      <dgm:spPr/>
      <dgm:t>
        <a:bodyPr/>
        <a:lstStyle/>
        <a:p>
          <a:endParaRPr lang="en-US"/>
        </a:p>
      </dgm:t>
    </dgm:pt>
    <dgm:pt modelId="{AC79DACE-898B-41A7-9D21-AE9E74D1677C}">
      <dgm:prSet/>
      <dgm:spPr/>
      <dgm:t>
        <a:bodyPr/>
        <a:lstStyle/>
        <a:p>
          <a:pPr rtl="0"/>
          <a:r>
            <a:rPr lang="en-US" b="0" u="none" dirty="0">
              <a:latin typeface="Cambria" panose="02040503050406030204" pitchFamily="18" charset="0"/>
            </a:rPr>
            <a:t>70% of players are adults. Small sided soccer is perfect for social groups, work groups, and friends who don’t have the time for an organized 11 v 11 game.</a:t>
          </a:r>
        </a:p>
      </dgm:t>
    </dgm:pt>
    <dgm:pt modelId="{D3209122-C14E-479D-889D-4BBA71F9C5B8}" type="parTrans" cxnId="{06912957-1350-40C5-AD91-614D424DEEA9}">
      <dgm:prSet/>
      <dgm:spPr/>
      <dgm:t>
        <a:bodyPr/>
        <a:lstStyle/>
        <a:p>
          <a:endParaRPr lang="en-US"/>
        </a:p>
      </dgm:t>
    </dgm:pt>
    <dgm:pt modelId="{16081069-126A-443C-A1BC-604D685FC77F}" type="sibTrans" cxnId="{06912957-1350-40C5-AD91-614D424DEEA9}">
      <dgm:prSet/>
      <dgm:spPr/>
      <dgm:t>
        <a:bodyPr/>
        <a:lstStyle/>
        <a:p>
          <a:endParaRPr lang="en-US"/>
        </a:p>
      </dgm:t>
    </dgm:pt>
    <dgm:pt modelId="{3B210AEA-6517-4305-B30F-D212DA817ACF}">
      <dgm:prSet/>
      <dgm:spPr/>
      <dgm:t>
        <a:bodyPr/>
        <a:lstStyle/>
        <a:p>
          <a:pPr rtl="0"/>
          <a:r>
            <a:rPr lang="en-US" b="0" u="none" dirty="0">
              <a:latin typeface="Cambria" panose="02040503050406030204" pitchFamily="18" charset="0"/>
            </a:rPr>
            <a:t>Up to eight teams can be created from just two 11 v 11 teams. The smaller team size opens up the ability for smaller communities, groups of friends, and co-workers, to set up tournaments within SSSA’s National League.</a:t>
          </a:r>
        </a:p>
      </dgm:t>
    </dgm:pt>
    <dgm:pt modelId="{D8861370-23B1-47F7-A5ED-5DABCFD45AE9}" type="parTrans" cxnId="{E2670C51-ADB4-4C9E-A263-A546F9CFAFB1}">
      <dgm:prSet/>
      <dgm:spPr/>
      <dgm:t>
        <a:bodyPr/>
        <a:lstStyle/>
        <a:p>
          <a:endParaRPr lang="en-US"/>
        </a:p>
      </dgm:t>
    </dgm:pt>
    <dgm:pt modelId="{3EED4246-BE30-4520-BDB6-A72993B288AD}" type="sibTrans" cxnId="{E2670C51-ADB4-4C9E-A263-A546F9CFAFB1}">
      <dgm:prSet/>
      <dgm:spPr/>
      <dgm:t>
        <a:bodyPr/>
        <a:lstStyle/>
        <a:p>
          <a:endParaRPr lang="en-US"/>
        </a:p>
      </dgm:t>
    </dgm:pt>
    <dgm:pt modelId="{EACDA03F-4E85-4C0E-8315-FE78B9939ACA}">
      <dgm:prSet/>
      <dgm:spPr/>
      <dgm:t>
        <a:bodyPr/>
        <a:lstStyle/>
        <a:p>
          <a:pPr rtl="0"/>
          <a:r>
            <a:rPr lang="en-US" b="0" u="none" dirty="0">
              <a:latin typeface="Cambria" panose="02040503050406030204" pitchFamily="18" charset="0"/>
            </a:rPr>
            <a:t>A smaller pitch allows for more goals, game time, and development with skills/ technique.</a:t>
          </a:r>
        </a:p>
      </dgm:t>
    </dgm:pt>
    <dgm:pt modelId="{2D9E9B4C-F15C-4DEB-B963-DBBD0C0F69F9}" type="parTrans" cxnId="{DBFA4F3D-B51B-49C3-976D-F20D05B4DC58}">
      <dgm:prSet/>
      <dgm:spPr/>
      <dgm:t>
        <a:bodyPr/>
        <a:lstStyle/>
        <a:p>
          <a:endParaRPr lang="en-US"/>
        </a:p>
      </dgm:t>
    </dgm:pt>
    <dgm:pt modelId="{300AE0D4-0309-49E3-A007-2F0E50F96CE3}" type="sibTrans" cxnId="{DBFA4F3D-B51B-49C3-976D-F20D05B4DC58}">
      <dgm:prSet/>
      <dgm:spPr/>
      <dgm:t>
        <a:bodyPr/>
        <a:lstStyle/>
        <a:p>
          <a:endParaRPr lang="en-US"/>
        </a:p>
      </dgm:t>
    </dgm:pt>
    <dgm:pt modelId="{9C4437E6-6531-4FB6-ADDA-3A0CF50BE72E}">
      <dgm:prSet/>
      <dgm:spPr/>
      <dgm:t>
        <a:bodyPr/>
        <a:lstStyle/>
        <a:p>
          <a:pPr rtl="0"/>
          <a:r>
            <a:rPr lang="en-US" b="0" u="none" dirty="0">
              <a:latin typeface="Cambria" panose="02040503050406030204" pitchFamily="18" charset="0"/>
            </a:rPr>
            <a:t>Fewer players on the field make players develop skills to play forward and defensively. Nobody is stuck in one position.</a:t>
          </a:r>
        </a:p>
      </dgm:t>
    </dgm:pt>
    <dgm:pt modelId="{903B3806-7222-42EC-A4B2-463C3C5C53CC}" type="parTrans" cxnId="{3450C256-9BA4-4020-AFDF-DF612C35F0C5}">
      <dgm:prSet/>
      <dgm:spPr/>
      <dgm:t>
        <a:bodyPr/>
        <a:lstStyle/>
        <a:p>
          <a:endParaRPr lang="en-US"/>
        </a:p>
      </dgm:t>
    </dgm:pt>
    <dgm:pt modelId="{72C0F98A-342F-4D15-B750-7FCB28971707}" type="sibTrans" cxnId="{3450C256-9BA4-4020-AFDF-DF612C35F0C5}">
      <dgm:prSet/>
      <dgm:spPr/>
      <dgm:t>
        <a:bodyPr/>
        <a:lstStyle/>
        <a:p>
          <a:endParaRPr lang="en-US"/>
        </a:p>
      </dgm:t>
    </dgm:pt>
    <dgm:pt modelId="{978E74BF-4AB8-473D-83BE-F1BC242EBBB4}" type="pres">
      <dgm:prSet presAssocID="{3B666A5E-AC77-4142-9B80-5FA85CEAC58D}" presName="linear" presStyleCnt="0">
        <dgm:presLayoutVars>
          <dgm:animLvl val="lvl"/>
          <dgm:resizeHandles val="exact"/>
        </dgm:presLayoutVars>
      </dgm:prSet>
      <dgm:spPr/>
    </dgm:pt>
    <dgm:pt modelId="{DC40B0C1-27FC-404B-BEF6-C1605CAE5D1C}" type="pres">
      <dgm:prSet presAssocID="{5609F134-EDAD-44A5-93D0-F5040CCBE439}" presName="parentText" presStyleLbl="node1" presStyleIdx="0" presStyleCnt="2">
        <dgm:presLayoutVars>
          <dgm:chMax val="0"/>
          <dgm:bulletEnabled val="1"/>
        </dgm:presLayoutVars>
      </dgm:prSet>
      <dgm:spPr/>
    </dgm:pt>
    <dgm:pt modelId="{30E9801B-25D2-4157-A044-4FD22B400B81}" type="pres">
      <dgm:prSet presAssocID="{5609F134-EDAD-44A5-93D0-F5040CCBE439}" presName="childText" presStyleLbl="revTx" presStyleIdx="0" presStyleCnt="2">
        <dgm:presLayoutVars>
          <dgm:bulletEnabled val="1"/>
        </dgm:presLayoutVars>
      </dgm:prSet>
      <dgm:spPr/>
    </dgm:pt>
    <dgm:pt modelId="{37FC4EE0-9CA5-4E36-B7D6-6E72A4F08428}" type="pres">
      <dgm:prSet presAssocID="{FE2FABAE-DD90-44F1-91EA-C2397DB031E3}" presName="parentText" presStyleLbl="node1" presStyleIdx="1" presStyleCnt="2">
        <dgm:presLayoutVars>
          <dgm:chMax val="0"/>
          <dgm:bulletEnabled val="1"/>
        </dgm:presLayoutVars>
      </dgm:prSet>
      <dgm:spPr/>
    </dgm:pt>
    <dgm:pt modelId="{FAAE27E3-ED13-4C06-ADC5-D1F2A78B8BB7}" type="pres">
      <dgm:prSet presAssocID="{FE2FABAE-DD90-44F1-91EA-C2397DB031E3}" presName="childText" presStyleLbl="revTx" presStyleIdx="1" presStyleCnt="2">
        <dgm:presLayoutVars>
          <dgm:bulletEnabled val="1"/>
        </dgm:presLayoutVars>
      </dgm:prSet>
      <dgm:spPr/>
    </dgm:pt>
  </dgm:ptLst>
  <dgm:cxnLst>
    <dgm:cxn modelId="{ABF3E50D-39EB-41F2-B49D-676CF61501CF}" type="presOf" srcId="{AC79DACE-898B-41A7-9D21-AE9E74D1677C}" destId="{FAAE27E3-ED13-4C06-ADC5-D1F2A78B8BB7}" srcOrd="0" destOrd="1" presId="urn:microsoft.com/office/officeart/2005/8/layout/vList2"/>
    <dgm:cxn modelId="{F38FFC21-6111-428D-B2FD-4D9D767733B3}" type="presOf" srcId="{C813CE14-0765-47DE-A982-5B28E9DFB22F}" destId="{30E9801B-25D2-4157-A044-4FD22B400B81}" srcOrd="0" destOrd="0" presId="urn:microsoft.com/office/officeart/2005/8/layout/vList2"/>
    <dgm:cxn modelId="{73854023-8931-4572-BE0C-6DD61FD347CE}" srcId="{3B666A5E-AC77-4142-9B80-5FA85CEAC58D}" destId="{5609F134-EDAD-44A5-93D0-F5040CCBE439}" srcOrd="0" destOrd="0" parTransId="{06FFE56B-AE30-460B-91A5-74A3DD76D4B9}" sibTransId="{7E11A4E3-53F6-46AC-8F59-502839F50875}"/>
    <dgm:cxn modelId="{3CDC9C2A-4F69-4D84-AC81-A597DD25EDF8}" srcId="{5609F134-EDAD-44A5-93D0-F5040CCBE439}" destId="{16135330-1B41-47C6-BFE9-3CFC377C6F6A}" srcOrd="1" destOrd="0" parTransId="{03613D12-6F74-4FB3-B5F4-071E0BFF7A8A}" sibTransId="{96C3480F-8162-4CFE-83E7-141355BB3F43}"/>
    <dgm:cxn modelId="{C8722A3C-E7E6-4158-906A-1048A59BA351}" type="presOf" srcId="{16135330-1B41-47C6-BFE9-3CFC377C6F6A}" destId="{30E9801B-25D2-4157-A044-4FD22B400B81}" srcOrd="0" destOrd="1" presId="urn:microsoft.com/office/officeart/2005/8/layout/vList2"/>
    <dgm:cxn modelId="{B6B2B83C-5840-4966-8377-A502AC610ED0}" type="presOf" srcId="{EACDA03F-4E85-4C0E-8315-FE78B9939ACA}" destId="{FAAE27E3-ED13-4C06-ADC5-D1F2A78B8BB7}" srcOrd="0" destOrd="3" presId="urn:microsoft.com/office/officeart/2005/8/layout/vList2"/>
    <dgm:cxn modelId="{DBFA4F3D-B51B-49C3-976D-F20D05B4DC58}" srcId="{FE2FABAE-DD90-44F1-91EA-C2397DB031E3}" destId="{EACDA03F-4E85-4C0E-8315-FE78B9939ACA}" srcOrd="3" destOrd="0" parTransId="{2D9E9B4C-F15C-4DEB-B963-DBBD0C0F69F9}" sibTransId="{300AE0D4-0309-49E3-A007-2F0E50F96CE3}"/>
    <dgm:cxn modelId="{A1DE5F66-4CA7-471F-B3B4-48151D40385D}" type="presOf" srcId="{5609F134-EDAD-44A5-93D0-F5040CCBE439}" destId="{DC40B0C1-27FC-404B-BEF6-C1605CAE5D1C}" srcOrd="0" destOrd="0" presId="urn:microsoft.com/office/officeart/2005/8/layout/vList2"/>
    <dgm:cxn modelId="{0B582747-625A-4B31-8810-80F926ADD730}" type="presOf" srcId="{9C4437E6-6531-4FB6-ADDA-3A0CF50BE72E}" destId="{FAAE27E3-ED13-4C06-ADC5-D1F2A78B8BB7}" srcOrd="0" destOrd="4" presId="urn:microsoft.com/office/officeart/2005/8/layout/vList2"/>
    <dgm:cxn modelId="{E2670C51-ADB4-4C9E-A263-A546F9CFAFB1}" srcId="{FE2FABAE-DD90-44F1-91EA-C2397DB031E3}" destId="{3B210AEA-6517-4305-B30F-D212DA817ACF}" srcOrd="2" destOrd="0" parTransId="{D8861370-23B1-47F7-A5ED-5DABCFD45AE9}" sibTransId="{3EED4246-BE30-4520-BDB6-A72993B288AD}"/>
    <dgm:cxn modelId="{A632C852-2575-4784-9B3B-B14455BBACBF}" type="presOf" srcId="{1F679635-3819-4EB8-9D73-5EA22D2F4D6C}" destId="{FAAE27E3-ED13-4C06-ADC5-D1F2A78B8BB7}" srcOrd="0" destOrd="0" presId="urn:microsoft.com/office/officeart/2005/8/layout/vList2"/>
    <dgm:cxn modelId="{3450C256-9BA4-4020-AFDF-DF612C35F0C5}" srcId="{FE2FABAE-DD90-44F1-91EA-C2397DB031E3}" destId="{9C4437E6-6531-4FB6-ADDA-3A0CF50BE72E}" srcOrd="4" destOrd="0" parTransId="{903B3806-7222-42EC-A4B2-463C3C5C53CC}" sibTransId="{72C0F98A-342F-4D15-B750-7FCB28971707}"/>
    <dgm:cxn modelId="{06912957-1350-40C5-AD91-614D424DEEA9}" srcId="{FE2FABAE-DD90-44F1-91EA-C2397DB031E3}" destId="{AC79DACE-898B-41A7-9D21-AE9E74D1677C}" srcOrd="1" destOrd="0" parTransId="{D3209122-C14E-479D-889D-4BBA71F9C5B8}" sibTransId="{16081069-126A-443C-A1BC-604D685FC77F}"/>
    <dgm:cxn modelId="{80F50F85-58AE-4B31-B2B0-20A623F5FF35}" type="presOf" srcId="{3B210AEA-6517-4305-B30F-D212DA817ACF}" destId="{FAAE27E3-ED13-4C06-ADC5-D1F2A78B8BB7}" srcOrd="0" destOrd="2" presId="urn:microsoft.com/office/officeart/2005/8/layout/vList2"/>
    <dgm:cxn modelId="{73E9288E-886E-483B-9C04-B3781A65C2BE}" srcId="{FE2FABAE-DD90-44F1-91EA-C2397DB031E3}" destId="{1F679635-3819-4EB8-9D73-5EA22D2F4D6C}" srcOrd="0" destOrd="0" parTransId="{77B58ED0-0BE2-4884-9441-A5D8D96F10D3}" sibTransId="{90189699-DC10-4BDB-A051-D4C0AD1D53B0}"/>
    <dgm:cxn modelId="{2EF05A8E-D8A4-40D3-9751-DB65CB858BAD}" type="presOf" srcId="{3B666A5E-AC77-4142-9B80-5FA85CEAC58D}" destId="{978E74BF-4AB8-473D-83BE-F1BC242EBBB4}" srcOrd="0" destOrd="0" presId="urn:microsoft.com/office/officeart/2005/8/layout/vList2"/>
    <dgm:cxn modelId="{1B53B1A6-F4B4-495A-BEA1-5C18A9DB7B17}" srcId="{5609F134-EDAD-44A5-93D0-F5040CCBE439}" destId="{C813CE14-0765-47DE-A982-5B28E9DFB22F}" srcOrd="0" destOrd="0" parTransId="{E10F38AC-F7A9-4E67-B1B5-95BC124CE032}" sibTransId="{987CBADE-E142-46B3-8CBD-A58C8BAE899B}"/>
    <dgm:cxn modelId="{928547E5-75AA-48B0-B5E6-B1AD75465341}" srcId="{3B666A5E-AC77-4142-9B80-5FA85CEAC58D}" destId="{FE2FABAE-DD90-44F1-91EA-C2397DB031E3}" srcOrd="1" destOrd="0" parTransId="{B4749E1C-46B3-466D-908F-828B1B34579F}" sibTransId="{D3F8C36D-32DA-4DBF-AAE9-2334CAA5596C}"/>
    <dgm:cxn modelId="{68AFE2F2-6A77-4A69-9464-A832E6B2B8BC}" type="presOf" srcId="{FE2FABAE-DD90-44F1-91EA-C2397DB031E3}" destId="{37FC4EE0-9CA5-4E36-B7D6-6E72A4F08428}" srcOrd="0" destOrd="0" presId="urn:microsoft.com/office/officeart/2005/8/layout/vList2"/>
    <dgm:cxn modelId="{D99106F9-9BAE-4123-8EB2-FAD2B34D0C23}" type="presParOf" srcId="{978E74BF-4AB8-473D-83BE-F1BC242EBBB4}" destId="{DC40B0C1-27FC-404B-BEF6-C1605CAE5D1C}" srcOrd="0" destOrd="0" presId="urn:microsoft.com/office/officeart/2005/8/layout/vList2"/>
    <dgm:cxn modelId="{22C1B064-7E9A-4026-83D8-80C20544598A}" type="presParOf" srcId="{978E74BF-4AB8-473D-83BE-F1BC242EBBB4}" destId="{30E9801B-25D2-4157-A044-4FD22B400B81}" srcOrd="1" destOrd="0" presId="urn:microsoft.com/office/officeart/2005/8/layout/vList2"/>
    <dgm:cxn modelId="{E27A8D71-A3B2-4A57-B324-39AF549DFA0E}" type="presParOf" srcId="{978E74BF-4AB8-473D-83BE-F1BC242EBBB4}" destId="{37FC4EE0-9CA5-4E36-B7D6-6E72A4F08428}" srcOrd="2" destOrd="0" presId="urn:microsoft.com/office/officeart/2005/8/layout/vList2"/>
    <dgm:cxn modelId="{2357BA2D-9704-43A3-9633-30EC8D9DF7F1}" type="presParOf" srcId="{978E74BF-4AB8-473D-83BE-F1BC242EBBB4}" destId="{FAAE27E3-ED13-4C06-ADC5-D1F2A78B8BB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dgm:spPr>
        <a:solidFill>
          <a:srgbClr val="FFCC00"/>
        </a:solidFill>
      </dgm:spPr>
      <dgm:t>
        <a:bodyPr/>
        <a:lstStyle/>
        <a:p>
          <a:pPr rtl="0"/>
          <a:r>
            <a:rPr lang="en-US" b="1" u="none" dirty="0">
              <a:latin typeface="Cambria" panose="02040503050406030204" pitchFamily="18" charset="0"/>
            </a:rPr>
            <a:t>Small Sided Soccer Centers</a:t>
          </a:r>
          <a:endParaRPr lang="en-US"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dgm:spPr/>
      <dgm:t>
        <a:bodyPr/>
        <a:lstStyle/>
        <a:p>
          <a:pPr rtl="0"/>
          <a:r>
            <a:rPr lang="en-US" dirty="0">
              <a:latin typeface="Cambria" panose="02040503050406030204" pitchFamily="18" charset="0"/>
            </a:rPr>
            <a:t>More and more professional dedicated Small Sided Soccer Centers are being created around the country, which is great news. The SSSA exists to share knowledge, create networking and professional advice sharing between centers, and drive more business through centers.</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E043F32D-D077-48D9-BD0A-4333944A75E3}">
      <dgm:prSet/>
      <dgm:spPr/>
      <dgm:t>
        <a:bodyPr/>
        <a:lstStyle/>
        <a:p>
          <a:pPr rtl="0"/>
          <a:r>
            <a:rPr lang="en-US" dirty="0">
              <a:latin typeface="Cambria" panose="02040503050406030204" pitchFamily="18" charset="0"/>
            </a:rPr>
            <a:t>Knowledge sharing</a:t>
          </a:r>
        </a:p>
      </dgm:t>
    </dgm:pt>
    <dgm:pt modelId="{3F158167-03C6-4D48-8B5A-5EAE1B0B6756}" type="parTrans" cxnId="{8B9C6C71-D533-4B44-A9D2-4EA44A0BC3F7}">
      <dgm:prSet/>
      <dgm:spPr/>
      <dgm:t>
        <a:bodyPr/>
        <a:lstStyle/>
        <a:p>
          <a:endParaRPr lang="en-US"/>
        </a:p>
      </dgm:t>
    </dgm:pt>
    <dgm:pt modelId="{2500AB21-FAB0-4983-B0F2-CC926D4C91AF}" type="sibTrans" cxnId="{8B9C6C71-D533-4B44-A9D2-4EA44A0BC3F7}">
      <dgm:prSet/>
      <dgm:spPr/>
      <dgm:t>
        <a:bodyPr/>
        <a:lstStyle/>
        <a:p>
          <a:endParaRPr lang="en-US"/>
        </a:p>
      </dgm:t>
    </dgm:pt>
    <dgm:pt modelId="{B15B8AB7-20B2-41E4-85C2-C4203131AC47}">
      <dgm:prSet/>
      <dgm:spPr/>
      <dgm:t>
        <a:bodyPr/>
        <a:lstStyle/>
        <a:p>
          <a:pPr rtl="0"/>
          <a:r>
            <a:rPr lang="en-US" dirty="0">
              <a:latin typeface="Cambria" panose="02040503050406030204" pitchFamily="18" charset="0"/>
            </a:rPr>
            <a:t>News</a:t>
          </a:r>
        </a:p>
      </dgm:t>
    </dgm:pt>
    <dgm:pt modelId="{CB9ACA47-209B-4FAC-8E1A-685F1EBAC8F9}" type="parTrans" cxnId="{4263F245-F282-4DE9-9550-95A2DCB2FA77}">
      <dgm:prSet/>
      <dgm:spPr/>
      <dgm:t>
        <a:bodyPr/>
        <a:lstStyle/>
        <a:p>
          <a:endParaRPr lang="en-US"/>
        </a:p>
      </dgm:t>
    </dgm:pt>
    <dgm:pt modelId="{729E2519-0522-4666-A353-3748CF6E4284}" type="sibTrans" cxnId="{4263F245-F282-4DE9-9550-95A2DCB2FA77}">
      <dgm:prSet/>
      <dgm:spPr/>
      <dgm:t>
        <a:bodyPr/>
        <a:lstStyle/>
        <a:p>
          <a:endParaRPr lang="en-US"/>
        </a:p>
      </dgm:t>
    </dgm:pt>
    <dgm:pt modelId="{712691DD-52EA-4F76-8358-003CBED15E04}">
      <dgm:prSet/>
      <dgm:spPr/>
      <dgm:t>
        <a:bodyPr/>
        <a:lstStyle/>
        <a:p>
          <a:pPr rtl="0"/>
          <a:r>
            <a:rPr lang="en-US" dirty="0">
              <a:latin typeface="Cambria" panose="02040503050406030204" pitchFamily="18" charset="0"/>
            </a:rPr>
            <a:t>Professional centers networking</a:t>
          </a:r>
        </a:p>
      </dgm:t>
    </dgm:pt>
    <dgm:pt modelId="{1266BB71-DFE0-4D96-8C06-44A56288CA93}" type="parTrans" cxnId="{F3EA70DE-85BF-413D-90EF-1C3845A404BE}">
      <dgm:prSet/>
      <dgm:spPr/>
      <dgm:t>
        <a:bodyPr/>
        <a:lstStyle/>
        <a:p>
          <a:endParaRPr lang="en-US"/>
        </a:p>
      </dgm:t>
    </dgm:pt>
    <dgm:pt modelId="{EFFFE965-4572-47A8-B6F7-5FA53100F98B}" type="sibTrans" cxnId="{F3EA70DE-85BF-413D-90EF-1C3845A404BE}">
      <dgm:prSet/>
      <dgm:spPr/>
      <dgm:t>
        <a:bodyPr/>
        <a:lstStyle/>
        <a:p>
          <a:endParaRPr lang="en-US"/>
        </a:p>
      </dgm:t>
    </dgm:pt>
    <dgm:pt modelId="{42915E5A-8A6C-4EFD-84EE-5B7CDEC1B786}">
      <dgm:prSet/>
      <dgm:spPr/>
      <dgm:t>
        <a:bodyPr/>
        <a:lstStyle/>
        <a:p>
          <a:pPr rtl="0"/>
          <a:r>
            <a:rPr lang="en-US" dirty="0">
              <a:latin typeface="Cambria" panose="02040503050406030204" pitchFamily="18" charset="0"/>
            </a:rPr>
            <a:t>Single of multiple fields/centers</a:t>
          </a:r>
        </a:p>
      </dgm:t>
    </dgm:pt>
    <dgm:pt modelId="{74FE2220-4AE4-41CA-83FA-8D5F4EF1BC56}" type="parTrans" cxnId="{2522809F-B784-44F4-B77F-37486E03A1D6}">
      <dgm:prSet/>
      <dgm:spPr/>
      <dgm:t>
        <a:bodyPr/>
        <a:lstStyle/>
        <a:p>
          <a:endParaRPr lang="en-US"/>
        </a:p>
      </dgm:t>
    </dgm:pt>
    <dgm:pt modelId="{243ADFC4-664D-4D82-BFFB-D3B70580E6B1}" type="sibTrans" cxnId="{2522809F-B784-44F4-B77F-37486E03A1D6}">
      <dgm:prSet/>
      <dgm:spPr/>
      <dgm:t>
        <a:bodyPr/>
        <a:lstStyle/>
        <a:p>
          <a:endParaRPr lang="en-US"/>
        </a:p>
      </dgm:t>
    </dgm:pt>
    <dgm:pt modelId="{FF5CF49A-6CC6-4AEC-A07E-5EC629AEDC08}">
      <dgm:prSet/>
      <dgm:spPr/>
      <dgm:t>
        <a:bodyPr/>
        <a:lstStyle/>
        <a:p>
          <a:pPr rtl="0"/>
          <a:r>
            <a:rPr lang="en-US" dirty="0">
              <a:latin typeface="Cambria" panose="02040503050406030204" pitchFamily="18" charset="0"/>
            </a:rPr>
            <a:t>More field rentals</a:t>
          </a:r>
        </a:p>
      </dgm:t>
    </dgm:pt>
    <dgm:pt modelId="{B37D8BCB-F3AC-4D80-A915-A16D42C088E0}" type="parTrans" cxnId="{39F263A4-3EAA-464D-A51C-208FA67B4CB7}">
      <dgm:prSet/>
      <dgm:spPr/>
      <dgm:t>
        <a:bodyPr/>
        <a:lstStyle/>
        <a:p>
          <a:endParaRPr lang="en-US"/>
        </a:p>
      </dgm:t>
    </dgm:pt>
    <dgm:pt modelId="{5C7E04E6-727B-4230-909A-C9900D86B666}" type="sibTrans" cxnId="{39F263A4-3EAA-464D-A51C-208FA67B4CB7}">
      <dgm:prSet/>
      <dgm:spPr/>
      <dgm:t>
        <a:bodyPr/>
        <a:lstStyle/>
        <a:p>
          <a:endParaRPr lang="en-US"/>
        </a:p>
      </dgm:t>
    </dgm:pt>
    <dgm:pt modelId="{EEA90C27-5DE9-4D85-BC98-89B1287AB1A2}">
      <dgm:prSet/>
      <dgm:spPr/>
      <dgm:t>
        <a:bodyPr/>
        <a:lstStyle/>
        <a:p>
          <a:pPr rtl="0"/>
          <a:r>
            <a:rPr lang="en-US" dirty="0">
              <a:latin typeface="Cambria" panose="02040503050406030204" pitchFamily="18" charset="0"/>
            </a:rPr>
            <a:t>Increased sponsorship opportunities</a:t>
          </a:r>
        </a:p>
      </dgm:t>
    </dgm:pt>
    <dgm:pt modelId="{9B68BEF5-4465-4018-8546-D52E852022A0}" type="parTrans" cxnId="{329A51AB-C457-429F-8D38-F5A36A39ECDB}">
      <dgm:prSet/>
      <dgm:spPr/>
      <dgm:t>
        <a:bodyPr/>
        <a:lstStyle/>
        <a:p>
          <a:endParaRPr lang="en-US"/>
        </a:p>
      </dgm:t>
    </dgm:pt>
    <dgm:pt modelId="{614BDD5A-7B7B-4240-9F34-3C0D0F61F0F3}" type="sibTrans" cxnId="{329A51AB-C457-429F-8D38-F5A36A39ECDB}">
      <dgm:prSet/>
      <dgm:spPr/>
      <dgm:t>
        <a:bodyPr/>
        <a:lstStyle/>
        <a:p>
          <a:endParaRPr lang="en-US"/>
        </a:p>
      </dgm:t>
    </dgm:pt>
    <dgm:pt modelId="{636C2AFE-6830-4071-AD27-24A09818E083}">
      <dgm:prSet/>
      <dgm:spPr/>
      <dgm:t>
        <a:bodyPr/>
        <a:lstStyle/>
        <a:p>
          <a:pPr rtl="0"/>
          <a:r>
            <a:rPr lang="en-US" dirty="0">
              <a:latin typeface="Cambria" panose="02040503050406030204" pitchFamily="18" charset="0"/>
            </a:rPr>
            <a:t>Reduced cost and multiple supplier partner benefits</a:t>
          </a:r>
        </a:p>
      </dgm:t>
    </dgm:pt>
    <dgm:pt modelId="{DF0585A3-2110-442C-BD1F-3F9F989A2919}" type="parTrans" cxnId="{2934E479-2D0E-41FA-B9CB-84BA767E9EB2}">
      <dgm:prSet/>
      <dgm:spPr/>
      <dgm:t>
        <a:bodyPr/>
        <a:lstStyle/>
        <a:p>
          <a:endParaRPr lang="en-US"/>
        </a:p>
      </dgm:t>
    </dgm:pt>
    <dgm:pt modelId="{E9FB2564-DF71-4829-817D-598FCB3045C1}" type="sibTrans" cxnId="{2934E479-2D0E-41FA-B9CB-84BA767E9EB2}">
      <dgm:prSet/>
      <dgm:spPr/>
      <dgm:t>
        <a:bodyPr/>
        <a:lstStyle/>
        <a:p>
          <a:endParaRPr lang="en-US"/>
        </a:p>
      </dgm:t>
    </dgm:pt>
    <dgm:pt modelId="{0AE1803D-82AF-488A-BDF5-8EB5F12547BE}">
      <dgm:prSet/>
      <dgm:spPr/>
      <dgm:t>
        <a:bodyPr/>
        <a:lstStyle/>
        <a:p>
          <a:pPr rtl="0"/>
          <a:r>
            <a:rPr lang="en-US" dirty="0">
              <a:latin typeface="Cambria" panose="02040503050406030204" pitchFamily="18" charset="0"/>
            </a:rPr>
            <a:t>Website location searches driving business to your center</a:t>
          </a:r>
        </a:p>
      </dgm:t>
    </dgm:pt>
    <dgm:pt modelId="{FBF11856-6A7A-49DD-BA3C-2BE7665DE3E1}" type="parTrans" cxnId="{2E3F12F9-846A-4984-B244-A9497A2903AF}">
      <dgm:prSet/>
      <dgm:spPr/>
      <dgm:t>
        <a:bodyPr/>
        <a:lstStyle/>
        <a:p>
          <a:endParaRPr lang="en-US"/>
        </a:p>
      </dgm:t>
    </dgm:pt>
    <dgm:pt modelId="{953C7EB3-B93D-43B3-BC06-0377D069AC50}" type="sibTrans" cxnId="{2E3F12F9-846A-4984-B244-A9497A2903AF}">
      <dgm:prSet/>
      <dgm:spPr/>
      <dgm:t>
        <a:bodyPr/>
        <a:lstStyle/>
        <a:p>
          <a:endParaRPr lang="en-US"/>
        </a:p>
      </dgm:t>
    </dgm:pt>
    <dgm:pt modelId="{5C0E5A79-B836-4972-B1AD-AE3BFD618664}">
      <dgm:prSet/>
      <dgm:spPr/>
      <dgm:t>
        <a:bodyPr/>
        <a:lstStyle/>
        <a:p>
          <a:pPr rtl="0"/>
          <a:r>
            <a:rPr lang="en-US" dirty="0">
              <a:latin typeface="Cambria" panose="02040503050406030204" pitchFamily="18" charset="0"/>
            </a:rPr>
            <a:t>National League center host invitations</a:t>
          </a:r>
        </a:p>
      </dgm:t>
    </dgm:pt>
    <dgm:pt modelId="{84272CBF-02E2-44C4-ABDC-D40339D74B08}" type="parTrans" cxnId="{A142EA06-7726-4ECC-AE9E-4538783F0413}">
      <dgm:prSet/>
      <dgm:spPr/>
      <dgm:t>
        <a:bodyPr/>
        <a:lstStyle/>
        <a:p>
          <a:endParaRPr lang="en-US"/>
        </a:p>
      </dgm:t>
    </dgm:pt>
    <dgm:pt modelId="{80ED036D-6F45-41CF-8263-DCCB1DCD1FF7}" type="sibTrans" cxnId="{A142EA06-7726-4ECC-AE9E-4538783F0413}">
      <dgm:prSet/>
      <dgm:spPr/>
      <dgm:t>
        <a:bodyPr/>
        <a:lstStyle/>
        <a:p>
          <a:endParaRPr lang="en-US"/>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18F19701-E8BB-4C63-9261-AC6B9D3C40AE}" type="presOf" srcId="{FF5CF49A-6CC6-4AEC-A07E-5EC629AEDC08}" destId="{0F2FE8B0-B6C8-4D4F-97EB-DCCA6B27E2F0}" srcOrd="0" destOrd="5" presId="urn:microsoft.com/office/officeart/2005/8/layout/vList2"/>
    <dgm:cxn modelId="{A142EA06-7726-4ECC-AE9E-4538783F0413}" srcId="{3C920FFA-79E6-4194-AC1D-60446C614431}" destId="{5C0E5A79-B836-4972-B1AD-AE3BFD618664}" srcOrd="8" destOrd="0" parTransId="{84272CBF-02E2-44C4-ABDC-D40339D74B08}" sibTransId="{80ED036D-6F45-41CF-8263-DCCB1DCD1FF7}"/>
    <dgm:cxn modelId="{0602E92B-8D9A-4638-99E0-9D38059F934C}" type="presOf" srcId="{712691DD-52EA-4F76-8358-003CBED15E04}" destId="{0F2FE8B0-B6C8-4D4F-97EB-DCCA6B27E2F0}" srcOrd="0" destOrd="3" presId="urn:microsoft.com/office/officeart/2005/8/layout/vList2"/>
    <dgm:cxn modelId="{5190AB2C-DF0E-461B-9432-307AF8C754A5}" type="presOf" srcId="{636C2AFE-6830-4071-AD27-24A09818E083}" destId="{0F2FE8B0-B6C8-4D4F-97EB-DCCA6B27E2F0}" srcOrd="0" destOrd="7" presId="urn:microsoft.com/office/officeart/2005/8/layout/vList2"/>
    <dgm:cxn modelId="{0DD99860-074A-41B2-B246-72BEE521B277}" type="presOf" srcId="{3C920FFA-79E6-4194-AC1D-60446C614431}" destId="{0F2FE8B0-B6C8-4D4F-97EB-DCCA6B27E2F0}" srcOrd="0" destOrd="0" presId="urn:microsoft.com/office/officeart/2005/8/layout/vList2"/>
    <dgm:cxn modelId="{1ACD6F43-9E06-47E8-B4E3-88DFFF517A7C}" type="presOf" srcId="{5C0E5A79-B836-4972-B1AD-AE3BFD618664}" destId="{0F2FE8B0-B6C8-4D4F-97EB-DCCA6B27E2F0}" srcOrd="0" destOrd="9" presId="urn:microsoft.com/office/officeart/2005/8/layout/vList2"/>
    <dgm:cxn modelId="{B59DDD65-166B-41C9-BBDF-8B0336E7BA1B}" type="presOf" srcId="{42915E5A-8A6C-4EFD-84EE-5B7CDEC1B786}" destId="{0F2FE8B0-B6C8-4D4F-97EB-DCCA6B27E2F0}" srcOrd="0" destOrd="4" presId="urn:microsoft.com/office/officeart/2005/8/layout/vList2"/>
    <dgm:cxn modelId="{4263F245-F282-4DE9-9550-95A2DCB2FA77}" srcId="{3C920FFA-79E6-4194-AC1D-60446C614431}" destId="{B15B8AB7-20B2-41E4-85C2-C4203131AC47}" srcOrd="1" destOrd="0" parTransId="{CB9ACA47-209B-4FAC-8E1A-685F1EBAC8F9}" sibTransId="{729E2519-0522-4666-A353-3748CF6E4284}"/>
    <dgm:cxn modelId="{4038B56F-C85D-4493-BB5B-9320722BBE4C}" type="presOf" srcId="{B48526D8-484C-440F-A2FE-D72B6B08C58E}" destId="{CC2D4716-04F3-49D5-AA45-9D694D9683FA}" srcOrd="0" destOrd="0" presId="urn:microsoft.com/office/officeart/2005/8/layout/vList2"/>
    <dgm:cxn modelId="{8B9C6C71-D533-4B44-A9D2-4EA44A0BC3F7}" srcId="{3C920FFA-79E6-4194-AC1D-60446C614431}" destId="{E043F32D-D077-48D9-BD0A-4333944A75E3}" srcOrd="0" destOrd="0" parTransId="{3F158167-03C6-4D48-8B5A-5EAE1B0B6756}" sibTransId="{2500AB21-FAB0-4983-B0F2-CC926D4C91AF}"/>
    <dgm:cxn modelId="{87AC7155-C530-4E04-A016-D77A4622A5F2}" type="presOf" srcId="{E043F32D-D077-48D9-BD0A-4333944A75E3}" destId="{0F2FE8B0-B6C8-4D4F-97EB-DCCA6B27E2F0}" srcOrd="0" destOrd="1" presId="urn:microsoft.com/office/officeart/2005/8/layout/vList2"/>
    <dgm:cxn modelId="{2934E479-2D0E-41FA-B9CB-84BA767E9EB2}" srcId="{3C920FFA-79E6-4194-AC1D-60446C614431}" destId="{636C2AFE-6830-4071-AD27-24A09818E083}" srcOrd="6" destOrd="0" parTransId="{DF0585A3-2110-442C-BD1F-3F9F989A2919}" sibTransId="{E9FB2564-DF71-4829-817D-598FCB3045C1}"/>
    <dgm:cxn modelId="{E081828A-7C8C-4B23-A907-CC46EA1EAA9C}" type="presOf" srcId="{EEA90C27-5DE9-4D85-BC98-89B1287AB1A2}" destId="{0F2FE8B0-B6C8-4D4F-97EB-DCCA6B27E2F0}" srcOrd="0" destOrd="6" presId="urn:microsoft.com/office/officeart/2005/8/layout/vList2"/>
    <dgm:cxn modelId="{2522809F-B784-44F4-B77F-37486E03A1D6}" srcId="{3C920FFA-79E6-4194-AC1D-60446C614431}" destId="{42915E5A-8A6C-4EFD-84EE-5B7CDEC1B786}" srcOrd="3" destOrd="0" parTransId="{74FE2220-4AE4-41CA-83FA-8D5F4EF1BC56}" sibTransId="{243ADFC4-664D-4D82-BFFB-D3B70580E6B1}"/>
    <dgm:cxn modelId="{0320959F-9474-4058-A61A-5DFA3713FDB5}" type="presOf" srcId="{B15B8AB7-20B2-41E4-85C2-C4203131AC47}" destId="{0F2FE8B0-B6C8-4D4F-97EB-DCCA6B27E2F0}" srcOrd="0" destOrd="2" presId="urn:microsoft.com/office/officeart/2005/8/layout/vList2"/>
    <dgm:cxn modelId="{39F263A4-3EAA-464D-A51C-208FA67B4CB7}" srcId="{3C920FFA-79E6-4194-AC1D-60446C614431}" destId="{FF5CF49A-6CC6-4AEC-A07E-5EC629AEDC08}" srcOrd="4" destOrd="0" parTransId="{B37D8BCB-F3AC-4D80-A915-A16D42C088E0}" sibTransId="{5C7E04E6-727B-4230-909A-C9900D86B666}"/>
    <dgm:cxn modelId="{01B65FAB-4A71-4787-BDCD-19A8D6222ED4}" type="presOf" srcId="{0AE1803D-82AF-488A-BDF5-8EB5F12547BE}" destId="{0F2FE8B0-B6C8-4D4F-97EB-DCCA6B27E2F0}" srcOrd="0" destOrd="8" presId="urn:microsoft.com/office/officeart/2005/8/layout/vList2"/>
    <dgm:cxn modelId="{329A51AB-C457-429F-8D38-F5A36A39ECDB}" srcId="{3C920FFA-79E6-4194-AC1D-60446C614431}" destId="{EEA90C27-5DE9-4D85-BC98-89B1287AB1A2}" srcOrd="5" destOrd="0" parTransId="{9B68BEF5-4465-4018-8546-D52E852022A0}" sibTransId="{614BDD5A-7B7B-4240-9F34-3C0D0F61F0F3}"/>
    <dgm:cxn modelId="{790349BF-72B9-43B7-8804-BB5EFE99F010}" srcId="{B48526D8-484C-440F-A2FE-D72B6B08C58E}" destId="{3C920FFA-79E6-4194-AC1D-60446C614431}" srcOrd="0" destOrd="0" parTransId="{33A72047-D2F7-4AD8-ACC3-8579B8C7608A}" sibTransId="{A8D545A9-AFA8-4E4D-9322-FAE43B8B55C4}"/>
    <dgm:cxn modelId="{EA4C01CC-6633-48C7-9697-DF0D179E71D7}" type="presOf" srcId="{DA2CA18E-8EB5-499A-AA06-7EEDAB4FD84D}" destId="{61F0B791-229E-4C41-A836-1C2B08FE92A4}" srcOrd="0" destOrd="0" presId="urn:microsoft.com/office/officeart/2005/8/layout/vList2"/>
    <dgm:cxn modelId="{F3EA70DE-85BF-413D-90EF-1C3845A404BE}" srcId="{3C920FFA-79E6-4194-AC1D-60446C614431}" destId="{712691DD-52EA-4F76-8358-003CBED15E04}" srcOrd="2" destOrd="0" parTransId="{1266BB71-DFE0-4D96-8C06-44A56288CA93}" sibTransId="{EFFFE965-4572-47A8-B6F7-5FA53100F98B}"/>
    <dgm:cxn modelId="{700C7DE7-B8D9-47B2-A803-02001ECD215C}" srcId="{DA2CA18E-8EB5-499A-AA06-7EEDAB4FD84D}" destId="{B48526D8-484C-440F-A2FE-D72B6B08C58E}" srcOrd="0" destOrd="0" parTransId="{33B10E5E-1A05-4EFF-A384-3873E1F043D0}" sibTransId="{ED66DF62-8CD6-4736-9C29-2E0DC8711E26}"/>
    <dgm:cxn modelId="{2E3F12F9-846A-4984-B244-A9497A2903AF}" srcId="{3C920FFA-79E6-4194-AC1D-60446C614431}" destId="{0AE1803D-82AF-488A-BDF5-8EB5F12547BE}" srcOrd="7" destOrd="0" parTransId="{FBF11856-6A7A-49DD-BA3C-2BE7665DE3E1}" sibTransId="{953C7EB3-B93D-43B3-BC06-0377D069AC50}"/>
    <dgm:cxn modelId="{EC5B5B96-BF74-4161-8C35-A83F260C1298}" type="presParOf" srcId="{61F0B791-229E-4C41-A836-1C2B08FE92A4}" destId="{CC2D4716-04F3-49D5-AA45-9D694D9683FA}" srcOrd="0" destOrd="0" presId="urn:microsoft.com/office/officeart/2005/8/layout/vList2"/>
    <dgm:cxn modelId="{81EC3B5B-4ADC-477E-B64E-F908EF0FBC81}"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dgm:spPr>
        <a:solidFill>
          <a:srgbClr val="FFCC00"/>
        </a:solidFill>
      </dgm:spPr>
      <dgm:t>
        <a:bodyPr/>
        <a:lstStyle/>
        <a:p>
          <a:pPr rtl="0"/>
          <a:r>
            <a:rPr lang="en-US" b="1" u="none" dirty="0">
              <a:latin typeface="Cambria" panose="02040503050406030204" pitchFamily="18" charset="0"/>
            </a:rPr>
            <a:t>The National League</a:t>
          </a:r>
          <a:endParaRPr lang="en-US"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dgm:spPr/>
      <dgm:t>
        <a:bodyPr/>
        <a:lstStyle/>
        <a:p>
          <a:pPr rtl="0"/>
          <a:r>
            <a:rPr lang="en-US" dirty="0">
              <a:latin typeface="Cambria" panose="02040503050406030204" pitchFamily="18" charset="0"/>
            </a:rPr>
            <a:t>The National League (TNL) is a new soccer league created by Small Sided Soccer Association (SSSA) to facilitate more places to play and more spaces to learn and progress in Small Sided Soccer and is sanctioned by US </a:t>
          </a:r>
          <a:r>
            <a:rPr lang="en-US">
              <a:latin typeface="Cambria" panose="02040503050406030204" pitchFamily="18" charset="0"/>
            </a:rPr>
            <a:t>Club Soccer (read approved Sanctioning Agreement here and read the launch Press Release here). </a:t>
          </a:r>
          <a:r>
            <a:rPr lang="en-US" dirty="0">
              <a:latin typeface="Cambria" panose="02040503050406030204" pitchFamily="18" charset="0"/>
            </a:rPr>
            <a:t>With various sets of rules and regulations out there, not having consistency can make organizing tournaments challenging. SSSA and The National League are committed to getting Small Sided Soccer on the map. Our goal is to both facilitate recreational leagues for children and youth and deliver adult competitive leagues, whilst consistently raising the bar within soccer center facilities and organization.</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517D530B-ACCD-4E71-91EB-58F88A363B77}">
      <dgm:prSet/>
      <dgm:spPr/>
      <dgm:t>
        <a:bodyPr/>
        <a:lstStyle/>
        <a:p>
          <a:pPr rtl="0"/>
          <a:r>
            <a:rPr lang="en-US" dirty="0">
              <a:latin typeface="Cambria" panose="02040503050406030204" pitchFamily="18" charset="0"/>
            </a:rPr>
            <a:t>Think of SSSA and National League as a lobbyist for the sport. With our passion and love of Small Sided Soccer, we won’t stop, ever. Yet, we can’t make these dreams reality without you; the players, the clubs, the centers, and the fans. Let’s Club together and Get In The Game!</a:t>
          </a:r>
        </a:p>
      </dgm:t>
    </dgm:pt>
    <dgm:pt modelId="{3D33051E-BCF4-47E4-A6F4-B6E96CD58661}" type="parTrans" cxnId="{7E66D6A8-B410-4164-A798-C81DE6C6F7DE}">
      <dgm:prSet/>
      <dgm:spPr/>
      <dgm:t>
        <a:bodyPr/>
        <a:lstStyle/>
        <a:p>
          <a:endParaRPr lang="en-US"/>
        </a:p>
      </dgm:t>
    </dgm:pt>
    <dgm:pt modelId="{2E8FAD15-DFDF-46EF-B9E7-00BCBDEEFE3D}" type="sibTrans" cxnId="{7E66D6A8-B410-4164-A798-C81DE6C6F7DE}">
      <dgm:prSet/>
      <dgm:spPr/>
      <dgm:t>
        <a:bodyPr/>
        <a:lstStyle/>
        <a:p>
          <a:endParaRPr lang="en-US"/>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77C2AF25-AF87-4622-BB2B-57F8E224E79A}" type="presOf" srcId="{3C920FFA-79E6-4194-AC1D-60446C614431}" destId="{0F2FE8B0-B6C8-4D4F-97EB-DCCA6B27E2F0}" srcOrd="0" destOrd="0" presId="urn:microsoft.com/office/officeart/2005/8/layout/vList2"/>
    <dgm:cxn modelId="{7E66D6A8-B410-4164-A798-C81DE6C6F7DE}" srcId="{B48526D8-484C-440F-A2FE-D72B6B08C58E}" destId="{517D530B-ACCD-4E71-91EB-58F88A363B77}" srcOrd="1" destOrd="0" parTransId="{3D33051E-BCF4-47E4-A6F4-B6E96CD58661}" sibTransId="{2E8FAD15-DFDF-46EF-B9E7-00BCBDEEFE3D}"/>
    <dgm:cxn modelId="{47E08EAF-D678-47A3-9C00-B52A658F1DA5}" type="presOf" srcId="{DA2CA18E-8EB5-499A-AA06-7EEDAB4FD84D}" destId="{61F0B791-229E-4C41-A836-1C2B08FE92A4}" srcOrd="0" destOrd="0" presId="urn:microsoft.com/office/officeart/2005/8/layout/vList2"/>
    <dgm:cxn modelId="{D55703B1-6295-4032-845E-7AD6DC1A53E8}" type="presOf" srcId="{517D530B-ACCD-4E71-91EB-58F88A363B77}" destId="{0F2FE8B0-B6C8-4D4F-97EB-DCCA6B27E2F0}" srcOrd="0" destOrd="1" presId="urn:microsoft.com/office/officeart/2005/8/layout/vList2"/>
    <dgm:cxn modelId="{790349BF-72B9-43B7-8804-BB5EFE99F010}" srcId="{B48526D8-484C-440F-A2FE-D72B6B08C58E}" destId="{3C920FFA-79E6-4194-AC1D-60446C614431}" srcOrd="0" destOrd="0" parTransId="{33A72047-D2F7-4AD8-ACC3-8579B8C7608A}" sibTransId="{A8D545A9-AFA8-4E4D-9322-FAE43B8B55C4}"/>
    <dgm:cxn modelId="{C93F29C8-ACEE-497A-8ED7-AEB264CF93BA}" type="presOf" srcId="{B48526D8-484C-440F-A2FE-D72B6B08C58E}" destId="{CC2D4716-04F3-49D5-AA45-9D694D9683FA}" srcOrd="0" destOrd="0" presId="urn:microsoft.com/office/officeart/2005/8/layout/vList2"/>
    <dgm:cxn modelId="{700C7DE7-B8D9-47B2-A803-02001ECD215C}" srcId="{DA2CA18E-8EB5-499A-AA06-7EEDAB4FD84D}" destId="{B48526D8-484C-440F-A2FE-D72B6B08C58E}" srcOrd="0" destOrd="0" parTransId="{33B10E5E-1A05-4EFF-A384-3873E1F043D0}" sibTransId="{ED66DF62-8CD6-4736-9C29-2E0DC8711E26}"/>
    <dgm:cxn modelId="{E5272B01-3FE0-4322-ACB3-D4B71EB788F4}" type="presParOf" srcId="{61F0B791-229E-4C41-A836-1C2B08FE92A4}" destId="{CC2D4716-04F3-49D5-AA45-9D694D9683FA}" srcOrd="0" destOrd="0" presId="urn:microsoft.com/office/officeart/2005/8/layout/vList2"/>
    <dgm:cxn modelId="{BF8E844A-6CAE-457D-80F8-8BAF6EDD32E6}"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dgm:spPr>
        <a:solidFill>
          <a:srgbClr val="FFCC00"/>
        </a:solidFill>
      </dgm:spPr>
      <dgm:t>
        <a:bodyPr/>
        <a:lstStyle/>
        <a:p>
          <a:pPr rtl="0"/>
          <a:r>
            <a:rPr lang="en-US" b="1" u="none" dirty="0">
              <a:latin typeface="Cambria" panose="02040503050406030204" pitchFamily="18" charset="0"/>
            </a:rPr>
            <a:t>Participating Centers</a:t>
          </a:r>
          <a:endParaRPr lang="en-US"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dgm:spPr/>
      <dgm:t>
        <a:bodyPr/>
        <a:lstStyle/>
        <a:p>
          <a:pPr rtl="0"/>
          <a:r>
            <a:rPr lang="en-US" dirty="0">
              <a:latin typeface="Cambria" panose="02040503050406030204" pitchFamily="18" charset="0"/>
            </a:rPr>
            <a:t>We invite as many Centers as possible to participate in The National League as we work together to grow the largest recreational child/youth and competitive adult league in the country. Benefits to Centers and your teams/players include:</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525651E6-2644-487E-B42F-EA958F8AA561}">
      <dgm:prSet/>
      <dgm:spPr/>
      <dgm:t>
        <a:bodyPr/>
        <a:lstStyle/>
        <a:p>
          <a:r>
            <a:rPr lang="en-US" dirty="0">
              <a:latin typeface="Cambria" panose="02040503050406030204" pitchFamily="18" charset="0"/>
            </a:rPr>
            <a:t>Sanctioned tournament recognition and insurance coverage</a:t>
          </a:r>
        </a:p>
      </dgm:t>
    </dgm:pt>
    <dgm:pt modelId="{2A285A4A-8394-4375-BC46-22C6C0873742}" type="parTrans" cxnId="{926633D1-4182-4535-B805-857A0963C4F1}">
      <dgm:prSet/>
      <dgm:spPr/>
      <dgm:t>
        <a:bodyPr/>
        <a:lstStyle/>
        <a:p>
          <a:endParaRPr lang="en-US"/>
        </a:p>
      </dgm:t>
    </dgm:pt>
    <dgm:pt modelId="{6482CB74-D4A9-459A-B967-A2417E357E7D}" type="sibTrans" cxnId="{926633D1-4182-4535-B805-857A0963C4F1}">
      <dgm:prSet/>
      <dgm:spPr/>
      <dgm:t>
        <a:bodyPr/>
        <a:lstStyle/>
        <a:p>
          <a:endParaRPr lang="en-US"/>
        </a:p>
      </dgm:t>
    </dgm:pt>
    <dgm:pt modelId="{AF7D42FC-507C-4426-ADE0-5F7F71192D2A}">
      <dgm:prSet/>
      <dgm:spPr/>
      <dgm:t>
        <a:bodyPr/>
        <a:lstStyle/>
        <a:p>
          <a:r>
            <a:rPr lang="en-US" dirty="0">
              <a:latin typeface="Cambria" panose="02040503050406030204" pitchFamily="18" charset="0"/>
            </a:rPr>
            <a:t>Additional revenue streams to all participating centers</a:t>
          </a:r>
        </a:p>
      </dgm:t>
    </dgm:pt>
    <dgm:pt modelId="{D8E08BE0-138B-4BC5-91E1-84C9F76297DF}" type="parTrans" cxnId="{C9BCB465-1678-4B97-A7AA-6A2CC14FAB0D}">
      <dgm:prSet/>
      <dgm:spPr/>
      <dgm:t>
        <a:bodyPr/>
        <a:lstStyle/>
        <a:p>
          <a:endParaRPr lang="en-US"/>
        </a:p>
      </dgm:t>
    </dgm:pt>
    <dgm:pt modelId="{9EDDB080-51A0-462C-BA31-AABB0D364380}" type="sibTrans" cxnId="{C9BCB465-1678-4B97-A7AA-6A2CC14FAB0D}">
      <dgm:prSet/>
      <dgm:spPr/>
      <dgm:t>
        <a:bodyPr/>
        <a:lstStyle/>
        <a:p>
          <a:endParaRPr lang="en-US"/>
        </a:p>
      </dgm:t>
    </dgm:pt>
    <dgm:pt modelId="{0D2AEE28-B5A3-4847-8689-7ACC158E3337}">
      <dgm:prSet/>
      <dgm:spPr/>
      <dgm:t>
        <a:bodyPr/>
        <a:lstStyle/>
        <a:p>
          <a:r>
            <a:rPr lang="en-US" dirty="0">
              <a:latin typeface="Cambria" panose="02040503050406030204" pitchFamily="18" charset="0"/>
            </a:rPr>
            <a:t>All revenues directly retained by participating center</a:t>
          </a:r>
        </a:p>
      </dgm:t>
    </dgm:pt>
    <dgm:pt modelId="{F6F89C17-40BE-47A7-AB47-57E93F3CEF55}" type="parTrans" cxnId="{412EA37A-06D7-47B1-B2A7-1A9D19E61B56}">
      <dgm:prSet/>
      <dgm:spPr/>
      <dgm:t>
        <a:bodyPr/>
        <a:lstStyle/>
        <a:p>
          <a:endParaRPr lang="en-US"/>
        </a:p>
      </dgm:t>
    </dgm:pt>
    <dgm:pt modelId="{477877F0-AA18-45AB-869C-BA784C647EAE}" type="sibTrans" cxnId="{412EA37A-06D7-47B1-B2A7-1A9D19E61B56}">
      <dgm:prSet/>
      <dgm:spPr/>
      <dgm:t>
        <a:bodyPr/>
        <a:lstStyle/>
        <a:p>
          <a:endParaRPr lang="en-US"/>
        </a:p>
      </dgm:t>
    </dgm:pt>
    <dgm:pt modelId="{62054E55-665C-4633-BBE3-5D9A720A5DDC}">
      <dgm:prSet/>
      <dgm:spPr/>
      <dgm:t>
        <a:bodyPr/>
        <a:lstStyle/>
        <a:p>
          <a:r>
            <a:rPr lang="en-US" dirty="0">
              <a:latin typeface="Cambria" panose="02040503050406030204" pitchFamily="18" charset="0"/>
            </a:rPr>
            <a:t>National sponsor benefits % retained by participating centers</a:t>
          </a:r>
        </a:p>
      </dgm:t>
    </dgm:pt>
    <dgm:pt modelId="{94AB3E63-BD90-4AB9-8481-E2A1A1F2FFC5}" type="parTrans" cxnId="{61F8C2D9-32F5-4A22-9DD3-EF9728FD5D69}">
      <dgm:prSet/>
      <dgm:spPr/>
      <dgm:t>
        <a:bodyPr/>
        <a:lstStyle/>
        <a:p>
          <a:endParaRPr lang="en-US"/>
        </a:p>
      </dgm:t>
    </dgm:pt>
    <dgm:pt modelId="{A836B730-269A-438A-A750-5763C2AE594E}" type="sibTrans" cxnId="{61F8C2D9-32F5-4A22-9DD3-EF9728FD5D69}">
      <dgm:prSet/>
      <dgm:spPr/>
      <dgm:t>
        <a:bodyPr/>
        <a:lstStyle/>
        <a:p>
          <a:endParaRPr lang="en-US"/>
        </a:p>
      </dgm:t>
    </dgm:pt>
    <dgm:pt modelId="{F94013C5-E5A4-4F7E-AE04-698272D00C2B}">
      <dgm:prSet/>
      <dgm:spPr/>
      <dgm:t>
        <a:bodyPr/>
        <a:lstStyle/>
        <a:p>
          <a:r>
            <a:rPr lang="en-US" dirty="0">
              <a:latin typeface="Cambria" panose="02040503050406030204" pitchFamily="18" charset="0"/>
            </a:rPr>
            <a:t>All leagues and standings uploaded by each Center on SSSA TNL platform and will be free.</a:t>
          </a:r>
        </a:p>
      </dgm:t>
    </dgm:pt>
    <dgm:pt modelId="{C631438D-9C29-44B4-AF83-F535F2EA8154}" type="parTrans" cxnId="{1744C8DE-71AD-4407-B074-09337312C2FB}">
      <dgm:prSet/>
      <dgm:spPr/>
      <dgm:t>
        <a:bodyPr/>
        <a:lstStyle/>
        <a:p>
          <a:endParaRPr lang="en-US"/>
        </a:p>
      </dgm:t>
    </dgm:pt>
    <dgm:pt modelId="{45CFC0AD-5D0D-4939-A5F5-6A90737A5C84}" type="sibTrans" cxnId="{1744C8DE-71AD-4407-B074-09337312C2FB}">
      <dgm:prSet/>
      <dgm:spPr/>
      <dgm:t>
        <a:bodyPr/>
        <a:lstStyle/>
        <a:p>
          <a:endParaRPr lang="en-US"/>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5E7F6F14-CABD-47EC-8C5A-8866010EC425}" type="presOf" srcId="{B48526D8-484C-440F-A2FE-D72B6B08C58E}" destId="{CC2D4716-04F3-49D5-AA45-9D694D9683FA}" srcOrd="0" destOrd="0" presId="urn:microsoft.com/office/officeart/2005/8/layout/vList2"/>
    <dgm:cxn modelId="{A7114615-C40F-498B-ABD1-000FE06E5143}" type="presOf" srcId="{AF7D42FC-507C-4426-ADE0-5F7F71192D2A}" destId="{0F2FE8B0-B6C8-4D4F-97EB-DCCA6B27E2F0}" srcOrd="0" destOrd="2" presId="urn:microsoft.com/office/officeart/2005/8/layout/vList2"/>
    <dgm:cxn modelId="{C9CB2740-59B6-439F-A8DB-BB16393D2F61}" type="presOf" srcId="{0D2AEE28-B5A3-4847-8689-7ACC158E3337}" destId="{0F2FE8B0-B6C8-4D4F-97EB-DCCA6B27E2F0}" srcOrd="0" destOrd="3" presId="urn:microsoft.com/office/officeart/2005/8/layout/vList2"/>
    <dgm:cxn modelId="{BD254844-270D-45A8-B1FA-6FA331E11D4D}" type="presOf" srcId="{F94013C5-E5A4-4F7E-AE04-698272D00C2B}" destId="{0F2FE8B0-B6C8-4D4F-97EB-DCCA6B27E2F0}" srcOrd="0" destOrd="5" presId="urn:microsoft.com/office/officeart/2005/8/layout/vList2"/>
    <dgm:cxn modelId="{C9BCB465-1678-4B97-A7AA-6A2CC14FAB0D}" srcId="{3C920FFA-79E6-4194-AC1D-60446C614431}" destId="{AF7D42FC-507C-4426-ADE0-5F7F71192D2A}" srcOrd="1" destOrd="0" parTransId="{D8E08BE0-138B-4BC5-91E1-84C9F76297DF}" sibTransId="{9EDDB080-51A0-462C-BA31-AABB0D364380}"/>
    <dgm:cxn modelId="{412EA37A-06D7-47B1-B2A7-1A9D19E61B56}" srcId="{3C920FFA-79E6-4194-AC1D-60446C614431}" destId="{0D2AEE28-B5A3-4847-8689-7ACC158E3337}" srcOrd="2" destOrd="0" parTransId="{F6F89C17-40BE-47A7-AB47-57E93F3CEF55}" sibTransId="{477877F0-AA18-45AB-869C-BA784C647EAE}"/>
    <dgm:cxn modelId="{2DBF499C-4F8A-4CDB-88B9-FC86D5577B9D}" type="presOf" srcId="{525651E6-2644-487E-B42F-EA958F8AA561}" destId="{0F2FE8B0-B6C8-4D4F-97EB-DCCA6B27E2F0}" srcOrd="0" destOrd="1" presId="urn:microsoft.com/office/officeart/2005/8/layout/vList2"/>
    <dgm:cxn modelId="{790349BF-72B9-43B7-8804-BB5EFE99F010}" srcId="{B48526D8-484C-440F-A2FE-D72B6B08C58E}" destId="{3C920FFA-79E6-4194-AC1D-60446C614431}" srcOrd="0" destOrd="0" parTransId="{33A72047-D2F7-4AD8-ACC3-8579B8C7608A}" sibTransId="{A8D545A9-AFA8-4E4D-9322-FAE43B8B55C4}"/>
    <dgm:cxn modelId="{926633D1-4182-4535-B805-857A0963C4F1}" srcId="{3C920FFA-79E6-4194-AC1D-60446C614431}" destId="{525651E6-2644-487E-B42F-EA958F8AA561}" srcOrd="0" destOrd="0" parTransId="{2A285A4A-8394-4375-BC46-22C6C0873742}" sibTransId="{6482CB74-D4A9-459A-B967-A2417E357E7D}"/>
    <dgm:cxn modelId="{61F8C2D9-32F5-4A22-9DD3-EF9728FD5D69}" srcId="{3C920FFA-79E6-4194-AC1D-60446C614431}" destId="{62054E55-665C-4633-BBE3-5D9A720A5DDC}" srcOrd="3" destOrd="0" parTransId="{94AB3E63-BD90-4AB9-8481-E2A1A1F2FFC5}" sibTransId="{A836B730-269A-438A-A750-5763C2AE594E}"/>
    <dgm:cxn modelId="{1744C8DE-71AD-4407-B074-09337312C2FB}" srcId="{3C920FFA-79E6-4194-AC1D-60446C614431}" destId="{F94013C5-E5A4-4F7E-AE04-698272D00C2B}" srcOrd="4" destOrd="0" parTransId="{C631438D-9C29-44B4-AF83-F535F2EA8154}" sibTransId="{45CFC0AD-5D0D-4939-A5F5-6A90737A5C84}"/>
    <dgm:cxn modelId="{700C7DE7-B8D9-47B2-A803-02001ECD215C}" srcId="{DA2CA18E-8EB5-499A-AA06-7EEDAB4FD84D}" destId="{B48526D8-484C-440F-A2FE-D72B6B08C58E}" srcOrd="0" destOrd="0" parTransId="{33B10E5E-1A05-4EFF-A384-3873E1F043D0}" sibTransId="{ED66DF62-8CD6-4736-9C29-2E0DC8711E26}"/>
    <dgm:cxn modelId="{84A72BF2-25AC-492C-921E-C27D886810B9}" type="presOf" srcId="{DA2CA18E-8EB5-499A-AA06-7EEDAB4FD84D}" destId="{61F0B791-229E-4C41-A836-1C2B08FE92A4}" srcOrd="0" destOrd="0" presId="urn:microsoft.com/office/officeart/2005/8/layout/vList2"/>
    <dgm:cxn modelId="{6C75ABF2-40D8-4398-AE18-1E066AF5C9AC}" type="presOf" srcId="{3C920FFA-79E6-4194-AC1D-60446C614431}" destId="{0F2FE8B0-B6C8-4D4F-97EB-DCCA6B27E2F0}" srcOrd="0" destOrd="0" presId="urn:microsoft.com/office/officeart/2005/8/layout/vList2"/>
    <dgm:cxn modelId="{D3D070FA-7EDE-4D84-BC72-672EA7C2E4E5}" type="presOf" srcId="{62054E55-665C-4633-BBE3-5D9A720A5DDC}" destId="{0F2FE8B0-B6C8-4D4F-97EB-DCCA6B27E2F0}" srcOrd="0" destOrd="4" presId="urn:microsoft.com/office/officeart/2005/8/layout/vList2"/>
    <dgm:cxn modelId="{3DFE7921-255C-4E47-B0E7-E9608A1096BD}" type="presParOf" srcId="{61F0B791-229E-4C41-A836-1C2B08FE92A4}" destId="{CC2D4716-04F3-49D5-AA45-9D694D9683FA}" srcOrd="0" destOrd="0" presId="urn:microsoft.com/office/officeart/2005/8/layout/vList2"/>
    <dgm:cxn modelId="{65CFDCD1-CDFD-4B97-A3F5-24051A9C7B3E}"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custT="1"/>
      <dgm:spPr>
        <a:solidFill>
          <a:srgbClr val="FFCC00"/>
        </a:solidFill>
      </dgm:spPr>
      <dgm:t>
        <a:bodyPr/>
        <a:lstStyle/>
        <a:p>
          <a:pPr rtl="0"/>
          <a:r>
            <a:rPr lang="en-US" sz="3200" b="1" u="none" dirty="0">
              <a:latin typeface="Cambria" panose="02040503050406030204" pitchFamily="18" charset="0"/>
            </a:rPr>
            <a:t>Teams / Players / Leagues Format &amp; Fees / Revenues</a:t>
          </a:r>
          <a:endParaRPr lang="en-US" sz="3200"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dgm:spPr/>
      <dgm:t>
        <a:bodyPr/>
        <a:lstStyle/>
        <a:p>
          <a:pPr rtl="0"/>
          <a:r>
            <a:rPr lang="en-US" dirty="0">
              <a:latin typeface="Cambria" panose="02040503050406030204" pitchFamily="18" charset="0"/>
            </a:rPr>
            <a:t>All player/team fees will be collected by and retained by each National League or SSSA league and tournament affiliate member. SSSA and TNL will receive annual registration fees that will be paid directly from SSSA to US Club Soccer to register your teams’ players. As a member of the Small-Sided Soccer Association (SSSA) we expect every club, center and affiliate partner to stay up to date with the most current Small Sided Soccer Association standards. In order to ensure this happens we have highlighted the most important components of being a SSSA member. We understand that not all clubs, centers, and/or organizers may be up to date as they become members but within a very short time these standards, mandates and requirements will have your center, club or organization operating within the official US Club Soccer mandates of the Small Sided Soccer Association.</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BE7B3322-071D-4614-9B4C-D91293A3EDF4}" type="presOf" srcId="{DA2CA18E-8EB5-499A-AA06-7EEDAB4FD84D}" destId="{61F0B791-229E-4C41-A836-1C2B08FE92A4}" srcOrd="0" destOrd="0" presId="urn:microsoft.com/office/officeart/2005/8/layout/vList2"/>
    <dgm:cxn modelId="{67AABF90-0BF0-4F87-8722-BDFF6FA5EF2C}" type="presOf" srcId="{3C920FFA-79E6-4194-AC1D-60446C614431}" destId="{0F2FE8B0-B6C8-4D4F-97EB-DCCA6B27E2F0}" srcOrd="0" destOrd="0" presId="urn:microsoft.com/office/officeart/2005/8/layout/vList2"/>
    <dgm:cxn modelId="{790349BF-72B9-43B7-8804-BB5EFE99F010}" srcId="{B48526D8-484C-440F-A2FE-D72B6B08C58E}" destId="{3C920FFA-79E6-4194-AC1D-60446C614431}" srcOrd="0" destOrd="0" parTransId="{33A72047-D2F7-4AD8-ACC3-8579B8C7608A}" sibTransId="{A8D545A9-AFA8-4E4D-9322-FAE43B8B55C4}"/>
    <dgm:cxn modelId="{73A187D2-C8A7-48FA-93A0-CCFBB95207C0}" type="presOf" srcId="{B48526D8-484C-440F-A2FE-D72B6B08C58E}" destId="{CC2D4716-04F3-49D5-AA45-9D694D9683FA}" srcOrd="0" destOrd="0" presId="urn:microsoft.com/office/officeart/2005/8/layout/vList2"/>
    <dgm:cxn modelId="{700C7DE7-B8D9-47B2-A803-02001ECD215C}" srcId="{DA2CA18E-8EB5-499A-AA06-7EEDAB4FD84D}" destId="{B48526D8-484C-440F-A2FE-D72B6B08C58E}" srcOrd="0" destOrd="0" parTransId="{33B10E5E-1A05-4EFF-A384-3873E1F043D0}" sibTransId="{ED66DF62-8CD6-4736-9C29-2E0DC8711E26}"/>
    <dgm:cxn modelId="{4076477A-B7B1-4319-BF7F-DFAE13FC64A0}" type="presParOf" srcId="{61F0B791-229E-4C41-A836-1C2B08FE92A4}" destId="{CC2D4716-04F3-49D5-AA45-9D694D9683FA}" srcOrd="0" destOrd="0" presId="urn:microsoft.com/office/officeart/2005/8/layout/vList2"/>
    <dgm:cxn modelId="{A4B4CDAD-73CD-4D7A-9870-84A4E00428FF}"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custT="1"/>
      <dgm:spPr>
        <a:solidFill>
          <a:srgbClr val="FFCC00"/>
        </a:solidFill>
      </dgm:spPr>
      <dgm:t>
        <a:bodyPr/>
        <a:lstStyle/>
        <a:p>
          <a:pPr rtl="0"/>
          <a:r>
            <a:rPr lang="en-US" sz="3200" b="1" u="none" dirty="0">
              <a:latin typeface="Cambria" panose="02040503050406030204" pitchFamily="18" charset="0"/>
            </a:rPr>
            <a:t>Teams / Players / Leagues Format &amp; Fees / Revenues</a:t>
          </a:r>
          <a:endParaRPr lang="en-US" sz="3200"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dgm:spPr/>
      <dgm:t>
        <a:bodyPr/>
        <a:lstStyle/>
        <a:p>
          <a:pPr rtl="0"/>
          <a:r>
            <a:rPr lang="en-US" dirty="0">
              <a:latin typeface="Cambria" panose="02040503050406030204" pitchFamily="18" charset="0"/>
            </a:rPr>
            <a:t>The following is a quick overview of recommended formats all SSSA and TNL members follow. As members of SSSA and TNL we will provide you formatting ideas/concepts, reporting documents, marketing material, and Rules and Regulations that follow the formats below:</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67CECA5E-AAC3-45AC-B58A-CFB6903ECE68}" type="presOf" srcId="{3C920FFA-79E6-4194-AC1D-60446C614431}" destId="{0F2FE8B0-B6C8-4D4F-97EB-DCCA6B27E2F0}" srcOrd="0" destOrd="0" presId="urn:microsoft.com/office/officeart/2005/8/layout/vList2"/>
    <dgm:cxn modelId="{5D77BA99-8682-42F7-A5AC-159325E06FAF}" type="presOf" srcId="{DA2CA18E-8EB5-499A-AA06-7EEDAB4FD84D}" destId="{61F0B791-229E-4C41-A836-1C2B08FE92A4}" srcOrd="0" destOrd="0" presId="urn:microsoft.com/office/officeart/2005/8/layout/vList2"/>
    <dgm:cxn modelId="{D30D38AB-E901-4110-9AC4-225F31256B04}" type="presOf" srcId="{B48526D8-484C-440F-A2FE-D72B6B08C58E}" destId="{CC2D4716-04F3-49D5-AA45-9D694D9683FA}" srcOrd="0" destOrd="0" presId="urn:microsoft.com/office/officeart/2005/8/layout/vList2"/>
    <dgm:cxn modelId="{790349BF-72B9-43B7-8804-BB5EFE99F010}" srcId="{B48526D8-484C-440F-A2FE-D72B6B08C58E}" destId="{3C920FFA-79E6-4194-AC1D-60446C614431}" srcOrd="0" destOrd="0" parTransId="{33A72047-D2F7-4AD8-ACC3-8579B8C7608A}" sibTransId="{A8D545A9-AFA8-4E4D-9322-FAE43B8B55C4}"/>
    <dgm:cxn modelId="{700C7DE7-B8D9-47B2-A803-02001ECD215C}" srcId="{DA2CA18E-8EB5-499A-AA06-7EEDAB4FD84D}" destId="{B48526D8-484C-440F-A2FE-D72B6B08C58E}" srcOrd="0" destOrd="0" parTransId="{33B10E5E-1A05-4EFF-A384-3873E1F043D0}" sibTransId="{ED66DF62-8CD6-4736-9C29-2E0DC8711E26}"/>
    <dgm:cxn modelId="{32C881BA-4689-472B-AC18-A995C2C4D2F0}" type="presParOf" srcId="{61F0B791-229E-4C41-A836-1C2B08FE92A4}" destId="{CC2D4716-04F3-49D5-AA45-9D694D9683FA}" srcOrd="0" destOrd="0" presId="urn:microsoft.com/office/officeart/2005/8/layout/vList2"/>
    <dgm:cxn modelId="{35ACE7AE-B8A4-4996-96D2-6A8A0F496448}"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EE379F-8E45-4FF1-B4E3-50652F9EEC9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536CB5B-9494-43CD-8743-93B11D3B437B}">
      <dgm:prSet/>
      <dgm:spPr>
        <a:solidFill>
          <a:srgbClr val="FFCC00"/>
        </a:solidFill>
        <a:ln>
          <a:noFill/>
        </a:ln>
      </dgm:spPr>
      <dgm:t>
        <a:bodyPr/>
        <a:lstStyle/>
        <a:p>
          <a:pPr rtl="0"/>
          <a:r>
            <a:rPr lang="en-US" b="1" dirty="0"/>
            <a:t>Children/Youth Rec/Co-Ed Leagues:</a:t>
          </a:r>
          <a:endParaRPr lang="en-US" dirty="0"/>
        </a:p>
      </dgm:t>
    </dgm:pt>
    <dgm:pt modelId="{C885C3E9-6AB2-4217-8280-B8ACF7727FE3}" type="parTrans" cxnId="{8E8B1614-41F4-4048-808F-95DFAFD7E268}">
      <dgm:prSet/>
      <dgm:spPr/>
      <dgm:t>
        <a:bodyPr/>
        <a:lstStyle/>
        <a:p>
          <a:endParaRPr lang="en-US"/>
        </a:p>
      </dgm:t>
    </dgm:pt>
    <dgm:pt modelId="{F75AC293-FB3A-40A0-8488-99B6D9177E18}" type="sibTrans" cxnId="{8E8B1614-41F4-4048-808F-95DFAFD7E268}">
      <dgm:prSet/>
      <dgm:spPr/>
      <dgm:t>
        <a:bodyPr/>
        <a:lstStyle/>
        <a:p>
          <a:endParaRPr lang="en-US"/>
        </a:p>
      </dgm:t>
    </dgm:pt>
    <dgm:pt modelId="{CE974E74-798B-4242-948C-2A10DF710122}">
      <dgm:prSet/>
      <dgm:spPr>
        <a:solidFill>
          <a:srgbClr val="FFCC00"/>
        </a:solidFill>
        <a:ln>
          <a:noFill/>
        </a:ln>
      </dgm:spPr>
      <dgm:t>
        <a:bodyPr/>
        <a:lstStyle/>
        <a:p>
          <a:pPr rtl="0"/>
          <a:r>
            <a:rPr lang="en-US" b="1" dirty="0"/>
            <a:t>Roster size and game times example:</a:t>
          </a:r>
          <a:endParaRPr lang="en-US" dirty="0"/>
        </a:p>
      </dgm:t>
    </dgm:pt>
    <dgm:pt modelId="{1AAC13C0-607B-4FFC-A997-CDBF884289B7}" type="parTrans" cxnId="{679D25CE-94C2-4767-8F85-D43515592D04}">
      <dgm:prSet/>
      <dgm:spPr/>
      <dgm:t>
        <a:bodyPr/>
        <a:lstStyle/>
        <a:p>
          <a:endParaRPr lang="en-US"/>
        </a:p>
      </dgm:t>
    </dgm:pt>
    <dgm:pt modelId="{1AACD2AC-5F9A-4BA3-BD1D-9E4F1A4811CA}" type="sibTrans" cxnId="{679D25CE-94C2-4767-8F85-D43515592D04}">
      <dgm:prSet/>
      <dgm:spPr/>
      <dgm:t>
        <a:bodyPr/>
        <a:lstStyle/>
        <a:p>
          <a:endParaRPr lang="en-US"/>
        </a:p>
      </dgm:t>
    </dgm:pt>
    <dgm:pt modelId="{61F56FB2-B192-405C-9436-0218D2E27134}">
      <dgm:prSet/>
      <dgm:spPr>
        <a:solidFill>
          <a:schemeClr val="accent4">
            <a:lumMod val="20000"/>
            <a:lumOff val="80000"/>
            <a:alpha val="90000"/>
          </a:schemeClr>
        </a:solidFill>
        <a:ln>
          <a:noFill/>
        </a:ln>
      </dgm:spPr>
      <dgm:t>
        <a:bodyPr/>
        <a:lstStyle/>
        <a:p>
          <a:pPr rtl="0"/>
          <a:r>
            <a:rPr lang="en-US" dirty="0"/>
            <a:t>3v3 4 player min. 8 player max. (4) 10 minute quarters</a:t>
          </a:r>
        </a:p>
      </dgm:t>
    </dgm:pt>
    <dgm:pt modelId="{8F1131EB-846E-46CC-BC3E-D2E0E3919A15}" type="parTrans" cxnId="{46F582A9-DBEE-4CA9-A86B-2B69F5C487E7}">
      <dgm:prSet/>
      <dgm:spPr/>
      <dgm:t>
        <a:bodyPr/>
        <a:lstStyle/>
        <a:p>
          <a:endParaRPr lang="en-US"/>
        </a:p>
      </dgm:t>
    </dgm:pt>
    <dgm:pt modelId="{A15108AF-D497-42D6-A058-96CC156335CA}" type="sibTrans" cxnId="{46F582A9-DBEE-4CA9-A86B-2B69F5C487E7}">
      <dgm:prSet/>
      <dgm:spPr/>
      <dgm:t>
        <a:bodyPr/>
        <a:lstStyle/>
        <a:p>
          <a:endParaRPr lang="en-US"/>
        </a:p>
      </dgm:t>
    </dgm:pt>
    <dgm:pt modelId="{5A91060A-C246-4388-9BD4-108178C21A1C}">
      <dgm:prSet/>
      <dgm:spPr>
        <a:solidFill>
          <a:schemeClr val="accent4">
            <a:lumMod val="20000"/>
            <a:lumOff val="80000"/>
            <a:alpha val="90000"/>
          </a:schemeClr>
        </a:solidFill>
        <a:ln>
          <a:noFill/>
        </a:ln>
      </dgm:spPr>
      <dgm:t>
        <a:bodyPr/>
        <a:lstStyle/>
        <a:p>
          <a:pPr rtl="0"/>
          <a:r>
            <a:rPr lang="en-US" dirty="0"/>
            <a:t>4v4 5 player min. 10 player max (4) 12 minute quarters</a:t>
          </a:r>
        </a:p>
      </dgm:t>
    </dgm:pt>
    <dgm:pt modelId="{115DFAF5-EAA6-4F4B-8170-0512F89CE541}" type="parTrans" cxnId="{7E5A0816-38AD-4FA9-8881-BE777113F3D8}">
      <dgm:prSet/>
      <dgm:spPr/>
      <dgm:t>
        <a:bodyPr/>
        <a:lstStyle/>
        <a:p>
          <a:endParaRPr lang="en-US"/>
        </a:p>
      </dgm:t>
    </dgm:pt>
    <dgm:pt modelId="{6B6CFB1F-AC13-4C71-B4C4-79740B26BA7A}" type="sibTrans" cxnId="{7E5A0816-38AD-4FA9-8881-BE777113F3D8}">
      <dgm:prSet/>
      <dgm:spPr/>
      <dgm:t>
        <a:bodyPr/>
        <a:lstStyle/>
        <a:p>
          <a:endParaRPr lang="en-US"/>
        </a:p>
      </dgm:t>
    </dgm:pt>
    <dgm:pt modelId="{241B3E81-521A-4538-9A89-6ED9629ACD45}">
      <dgm:prSet/>
      <dgm:spPr>
        <a:solidFill>
          <a:schemeClr val="accent4">
            <a:lumMod val="20000"/>
            <a:lumOff val="80000"/>
            <a:alpha val="90000"/>
          </a:schemeClr>
        </a:solidFill>
        <a:ln>
          <a:noFill/>
        </a:ln>
      </dgm:spPr>
      <dgm:t>
        <a:bodyPr/>
        <a:lstStyle/>
        <a:p>
          <a:pPr rtl="0"/>
          <a:r>
            <a:rPr lang="en-US" dirty="0"/>
            <a:t>5v5 6 player min. 12 player max (2) 25 minute halves</a:t>
          </a:r>
        </a:p>
      </dgm:t>
    </dgm:pt>
    <dgm:pt modelId="{5791F5B9-57E0-4F2C-9A8D-8F728F4A2A6C}" type="parTrans" cxnId="{7E61AC6A-534A-4A91-BE9E-955989429A75}">
      <dgm:prSet/>
      <dgm:spPr/>
      <dgm:t>
        <a:bodyPr/>
        <a:lstStyle/>
        <a:p>
          <a:endParaRPr lang="en-US"/>
        </a:p>
      </dgm:t>
    </dgm:pt>
    <dgm:pt modelId="{9D10E02F-B9A1-46F7-AC66-231CFE2B93F5}" type="sibTrans" cxnId="{7E61AC6A-534A-4A91-BE9E-955989429A75}">
      <dgm:prSet/>
      <dgm:spPr/>
      <dgm:t>
        <a:bodyPr/>
        <a:lstStyle/>
        <a:p>
          <a:endParaRPr lang="en-US"/>
        </a:p>
      </dgm:t>
    </dgm:pt>
    <dgm:pt modelId="{EB57CE11-752F-4BB4-867D-ED96B254282D}">
      <dgm:prSet/>
      <dgm:spPr>
        <a:solidFill>
          <a:schemeClr val="accent4">
            <a:lumMod val="20000"/>
            <a:lumOff val="80000"/>
            <a:alpha val="90000"/>
          </a:schemeClr>
        </a:solidFill>
        <a:ln>
          <a:noFill/>
        </a:ln>
      </dgm:spPr>
      <dgm:t>
        <a:bodyPr/>
        <a:lstStyle/>
        <a:p>
          <a:pPr rtl="0"/>
          <a:r>
            <a:rPr lang="en-US" dirty="0"/>
            <a:t>6v6 7 player min. 14 player max (2) 30 minute halves</a:t>
          </a:r>
        </a:p>
      </dgm:t>
    </dgm:pt>
    <dgm:pt modelId="{E9524146-C215-47F2-B0F7-C5289593BE72}" type="parTrans" cxnId="{E5FB1558-FEA9-4461-8C10-3A173C5EE268}">
      <dgm:prSet/>
      <dgm:spPr/>
      <dgm:t>
        <a:bodyPr/>
        <a:lstStyle/>
        <a:p>
          <a:endParaRPr lang="en-US"/>
        </a:p>
      </dgm:t>
    </dgm:pt>
    <dgm:pt modelId="{78527544-CFD0-4DAB-80E8-14C9EDB6D437}" type="sibTrans" cxnId="{E5FB1558-FEA9-4461-8C10-3A173C5EE268}">
      <dgm:prSet/>
      <dgm:spPr/>
      <dgm:t>
        <a:bodyPr/>
        <a:lstStyle/>
        <a:p>
          <a:endParaRPr lang="en-US"/>
        </a:p>
      </dgm:t>
    </dgm:pt>
    <dgm:pt modelId="{754D0F39-41B8-4227-A555-848B6290CA0D}">
      <dgm:prSet/>
      <dgm:spPr>
        <a:solidFill>
          <a:schemeClr val="accent4">
            <a:lumMod val="20000"/>
            <a:lumOff val="80000"/>
            <a:alpha val="90000"/>
          </a:schemeClr>
        </a:solidFill>
        <a:ln>
          <a:noFill/>
        </a:ln>
      </dgm:spPr>
      <dgm:t>
        <a:bodyPr/>
        <a:lstStyle/>
        <a:p>
          <a:pPr rtl="0"/>
          <a:r>
            <a:rPr lang="en-US" dirty="0"/>
            <a:t>One (1) ref system required *$TBD per game per team for a referee.</a:t>
          </a:r>
        </a:p>
      </dgm:t>
    </dgm:pt>
    <dgm:pt modelId="{9DD48B12-A433-4EC1-AD2B-A5D8406B6BA0}" type="parTrans" cxnId="{A02DA34E-A86C-49DD-88F2-92039604EF46}">
      <dgm:prSet/>
      <dgm:spPr/>
      <dgm:t>
        <a:bodyPr/>
        <a:lstStyle/>
        <a:p>
          <a:endParaRPr lang="en-US"/>
        </a:p>
      </dgm:t>
    </dgm:pt>
    <dgm:pt modelId="{A25A339E-74BF-4E03-B93E-F44C4A9ECD47}" type="sibTrans" cxnId="{A02DA34E-A86C-49DD-88F2-92039604EF46}">
      <dgm:prSet/>
      <dgm:spPr/>
      <dgm:t>
        <a:bodyPr/>
        <a:lstStyle/>
        <a:p>
          <a:endParaRPr lang="en-US"/>
        </a:p>
      </dgm:t>
    </dgm:pt>
    <dgm:pt modelId="{BFFC9542-B162-4173-9FD1-C4137078A2AE}">
      <dgm:prSet/>
      <dgm:spPr>
        <a:solidFill>
          <a:schemeClr val="accent4">
            <a:lumMod val="75000"/>
          </a:schemeClr>
        </a:solidFill>
        <a:ln>
          <a:noFill/>
        </a:ln>
      </dgm:spPr>
      <dgm:t>
        <a:bodyPr/>
        <a:lstStyle/>
        <a:p>
          <a:pPr rtl="0"/>
          <a:r>
            <a:rPr lang="en-US" b="1" dirty="0"/>
            <a:t>Adult Comp League:</a:t>
          </a:r>
          <a:endParaRPr lang="en-US" dirty="0"/>
        </a:p>
      </dgm:t>
    </dgm:pt>
    <dgm:pt modelId="{E6FCA91D-9D2C-435D-ACDA-3493072A1198}" type="parTrans" cxnId="{A7CF99AC-AF09-4D8E-93FD-E108BA2FC76E}">
      <dgm:prSet/>
      <dgm:spPr/>
      <dgm:t>
        <a:bodyPr/>
        <a:lstStyle/>
        <a:p>
          <a:endParaRPr lang="en-US"/>
        </a:p>
      </dgm:t>
    </dgm:pt>
    <dgm:pt modelId="{E009A5A5-0F89-4A76-B6C4-0202D8DF7548}" type="sibTrans" cxnId="{A7CF99AC-AF09-4D8E-93FD-E108BA2FC76E}">
      <dgm:prSet/>
      <dgm:spPr/>
      <dgm:t>
        <a:bodyPr/>
        <a:lstStyle/>
        <a:p>
          <a:endParaRPr lang="en-US"/>
        </a:p>
      </dgm:t>
    </dgm:pt>
    <dgm:pt modelId="{8A4933C1-9BF9-470C-AF54-C480D5049705}">
      <dgm:prSet/>
      <dgm:spPr>
        <a:solidFill>
          <a:schemeClr val="accent4">
            <a:lumMod val="75000"/>
          </a:schemeClr>
        </a:solidFill>
        <a:ln>
          <a:noFill/>
        </a:ln>
      </dgm:spPr>
      <dgm:t>
        <a:bodyPr/>
        <a:lstStyle/>
        <a:p>
          <a:pPr rtl="0"/>
          <a:r>
            <a:rPr lang="en-US" b="1" dirty="0"/>
            <a:t>Roster size example:</a:t>
          </a:r>
          <a:endParaRPr lang="en-US" dirty="0"/>
        </a:p>
      </dgm:t>
    </dgm:pt>
    <dgm:pt modelId="{F9BF6892-F164-4645-9047-A77FF8318087}" type="parTrans" cxnId="{44F114DC-B9D1-4F39-BD33-501591EC427B}">
      <dgm:prSet/>
      <dgm:spPr/>
      <dgm:t>
        <a:bodyPr/>
        <a:lstStyle/>
        <a:p>
          <a:endParaRPr lang="en-US"/>
        </a:p>
      </dgm:t>
    </dgm:pt>
    <dgm:pt modelId="{2EE2BD72-0040-4AFA-B95A-5D08814958F8}" type="sibTrans" cxnId="{44F114DC-B9D1-4F39-BD33-501591EC427B}">
      <dgm:prSet/>
      <dgm:spPr/>
      <dgm:t>
        <a:bodyPr/>
        <a:lstStyle/>
        <a:p>
          <a:endParaRPr lang="en-US"/>
        </a:p>
      </dgm:t>
    </dgm:pt>
    <dgm:pt modelId="{40C294B0-DCA3-4E11-BCF8-30E39476D068}">
      <dgm:prSet/>
      <dgm:spPr>
        <a:solidFill>
          <a:schemeClr val="accent4">
            <a:lumMod val="60000"/>
            <a:lumOff val="40000"/>
            <a:alpha val="90000"/>
          </a:schemeClr>
        </a:solidFill>
        <a:ln>
          <a:noFill/>
        </a:ln>
      </dgm:spPr>
      <dgm:t>
        <a:bodyPr/>
        <a:lstStyle/>
        <a:p>
          <a:pPr rtl="0"/>
          <a:r>
            <a:rPr lang="en-US" dirty="0"/>
            <a:t>5v5 6 player min. 12 max. (2) 25 minute halves</a:t>
          </a:r>
        </a:p>
      </dgm:t>
    </dgm:pt>
    <dgm:pt modelId="{93577C25-227E-4A6E-8A3B-82D5A83D170E}" type="parTrans" cxnId="{A8EA3330-8117-4609-A100-0E61432097FC}">
      <dgm:prSet/>
      <dgm:spPr/>
      <dgm:t>
        <a:bodyPr/>
        <a:lstStyle/>
        <a:p>
          <a:endParaRPr lang="en-US"/>
        </a:p>
      </dgm:t>
    </dgm:pt>
    <dgm:pt modelId="{24A02E0F-957E-4EF5-89B1-7088F9969246}" type="sibTrans" cxnId="{A8EA3330-8117-4609-A100-0E61432097FC}">
      <dgm:prSet/>
      <dgm:spPr/>
      <dgm:t>
        <a:bodyPr/>
        <a:lstStyle/>
        <a:p>
          <a:endParaRPr lang="en-US"/>
        </a:p>
      </dgm:t>
    </dgm:pt>
    <dgm:pt modelId="{73DF47A6-2970-4899-A856-6F76380B5995}">
      <dgm:prSet/>
      <dgm:spPr>
        <a:solidFill>
          <a:schemeClr val="accent4">
            <a:lumMod val="60000"/>
            <a:lumOff val="40000"/>
            <a:alpha val="90000"/>
          </a:schemeClr>
        </a:solidFill>
        <a:ln>
          <a:noFill/>
        </a:ln>
      </dgm:spPr>
      <dgm:t>
        <a:bodyPr/>
        <a:lstStyle/>
        <a:p>
          <a:pPr rtl="0"/>
          <a:r>
            <a:rPr lang="en-US" dirty="0"/>
            <a:t>7v7 8 player min. 16 player max. (2) 30 minute halves</a:t>
          </a:r>
        </a:p>
      </dgm:t>
    </dgm:pt>
    <dgm:pt modelId="{4C985547-42E5-4E63-85D9-AD8C7152C1F9}" type="parTrans" cxnId="{69545E43-9169-4676-87A9-C8EC80E5B179}">
      <dgm:prSet/>
      <dgm:spPr/>
      <dgm:t>
        <a:bodyPr/>
        <a:lstStyle/>
        <a:p>
          <a:endParaRPr lang="en-US"/>
        </a:p>
      </dgm:t>
    </dgm:pt>
    <dgm:pt modelId="{1CC7F0D0-924A-4E5F-905B-D8414E96859F}" type="sibTrans" cxnId="{69545E43-9169-4676-87A9-C8EC80E5B179}">
      <dgm:prSet/>
      <dgm:spPr/>
      <dgm:t>
        <a:bodyPr/>
        <a:lstStyle/>
        <a:p>
          <a:endParaRPr lang="en-US"/>
        </a:p>
      </dgm:t>
    </dgm:pt>
    <dgm:pt modelId="{53A7444F-DD9C-4ADD-B56E-774031025897}">
      <dgm:prSet/>
      <dgm:spPr>
        <a:solidFill>
          <a:schemeClr val="accent4">
            <a:lumMod val="60000"/>
            <a:lumOff val="40000"/>
            <a:alpha val="90000"/>
          </a:schemeClr>
        </a:solidFill>
        <a:ln>
          <a:noFill/>
        </a:ln>
      </dgm:spPr>
      <dgm:t>
        <a:bodyPr/>
        <a:lstStyle/>
        <a:p>
          <a:pPr rtl="0"/>
          <a:r>
            <a:rPr lang="en-US" dirty="0"/>
            <a:t>One (1) ref system required *$TBD per game per team for a referee.</a:t>
          </a:r>
        </a:p>
      </dgm:t>
    </dgm:pt>
    <dgm:pt modelId="{BF402807-4D05-451E-89DB-268D7D9BA5AF}" type="parTrans" cxnId="{2F11E26C-08F3-4FF7-A8D0-E7115699CBC7}">
      <dgm:prSet/>
      <dgm:spPr/>
      <dgm:t>
        <a:bodyPr/>
        <a:lstStyle/>
        <a:p>
          <a:endParaRPr lang="en-US"/>
        </a:p>
      </dgm:t>
    </dgm:pt>
    <dgm:pt modelId="{E89A1FBA-1476-44A3-A0F9-1677110DE15B}" type="sibTrans" cxnId="{2F11E26C-08F3-4FF7-A8D0-E7115699CBC7}">
      <dgm:prSet/>
      <dgm:spPr/>
      <dgm:t>
        <a:bodyPr/>
        <a:lstStyle/>
        <a:p>
          <a:endParaRPr lang="en-US"/>
        </a:p>
      </dgm:t>
    </dgm:pt>
    <dgm:pt modelId="{77BC832D-96EE-4B65-80EC-BF00BF9F4A2A}">
      <dgm:prSet/>
      <dgm:spPr>
        <a:solidFill>
          <a:schemeClr val="accent4">
            <a:lumMod val="20000"/>
            <a:lumOff val="80000"/>
            <a:alpha val="90000"/>
          </a:schemeClr>
        </a:solidFill>
        <a:ln>
          <a:noFill/>
        </a:ln>
      </dgm:spPr>
      <dgm:t>
        <a:bodyPr/>
        <a:lstStyle/>
        <a:p>
          <a:pPr rtl="0"/>
          <a:r>
            <a:rPr lang="en-US" dirty="0"/>
            <a:t>3 mini seasons per calendar year x 8 games per mini season (total 24 games in year). Entry fee and ref fees $TBD to be determined by each local area/participating center/organizer.</a:t>
          </a:r>
        </a:p>
      </dgm:t>
    </dgm:pt>
    <dgm:pt modelId="{AD2BDB91-86B3-4C79-944C-6A6F0B5EEDD1}" type="parTrans" cxnId="{A89A8211-7E39-400B-B615-2B51F9B49745}">
      <dgm:prSet/>
      <dgm:spPr/>
      <dgm:t>
        <a:bodyPr/>
        <a:lstStyle/>
        <a:p>
          <a:endParaRPr lang="en-US"/>
        </a:p>
      </dgm:t>
    </dgm:pt>
    <dgm:pt modelId="{604749C8-2A90-4173-9426-C4B44E21D82A}" type="sibTrans" cxnId="{A89A8211-7E39-400B-B615-2B51F9B49745}">
      <dgm:prSet/>
      <dgm:spPr/>
      <dgm:t>
        <a:bodyPr/>
        <a:lstStyle/>
        <a:p>
          <a:endParaRPr lang="en-US"/>
        </a:p>
      </dgm:t>
    </dgm:pt>
    <dgm:pt modelId="{A3CD68C9-0DA1-411F-B889-0D631D2B6FC2}">
      <dgm:prSet/>
      <dgm:spPr>
        <a:solidFill>
          <a:schemeClr val="accent4">
            <a:lumMod val="60000"/>
            <a:lumOff val="40000"/>
            <a:alpha val="90000"/>
          </a:schemeClr>
        </a:solidFill>
        <a:ln>
          <a:noFill/>
        </a:ln>
      </dgm:spPr>
      <dgm:t>
        <a:bodyPr/>
        <a:lstStyle/>
        <a:p>
          <a:pPr rtl="0"/>
          <a:r>
            <a:rPr lang="en-US" dirty="0"/>
            <a:t>3 mini seasons per calendar year x 8 games per mini season (total 24 games in year). 8 game seasons each season $500 (recommended but fixed by each local organizer) per team OR $50 per player.</a:t>
          </a:r>
        </a:p>
      </dgm:t>
    </dgm:pt>
    <dgm:pt modelId="{871510D2-76E1-48C9-8697-A976AD773806}" type="parTrans" cxnId="{04C03294-09FC-4A8B-9B87-D5881E646D70}">
      <dgm:prSet/>
      <dgm:spPr/>
      <dgm:t>
        <a:bodyPr/>
        <a:lstStyle/>
        <a:p>
          <a:endParaRPr lang="en-US"/>
        </a:p>
      </dgm:t>
    </dgm:pt>
    <dgm:pt modelId="{133D15B6-F76B-499E-8424-1F42D55F573C}" type="sibTrans" cxnId="{04C03294-09FC-4A8B-9B87-D5881E646D70}">
      <dgm:prSet/>
      <dgm:spPr/>
      <dgm:t>
        <a:bodyPr/>
        <a:lstStyle/>
        <a:p>
          <a:endParaRPr lang="en-US"/>
        </a:p>
      </dgm:t>
    </dgm:pt>
    <dgm:pt modelId="{FA838DC1-5D97-42A4-925F-3F43FE3684EB}">
      <dgm:prSet/>
      <dgm:spPr>
        <a:solidFill>
          <a:schemeClr val="accent4">
            <a:lumMod val="75000"/>
            <a:alpha val="90000"/>
          </a:schemeClr>
        </a:solidFill>
        <a:ln>
          <a:noFill/>
        </a:ln>
      </dgm:spPr>
      <dgm:t>
        <a:bodyPr/>
        <a:lstStyle/>
        <a:p>
          <a:pPr rtl="0"/>
          <a:r>
            <a:rPr lang="en-US" dirty="0"/>
            <a:t>Adult Comp </a:t>
          </a:r>
          <a:r>
            <a:rPr lang="en-US" dirty="0" err="1"/>
            <a:t>Reg</a:t>
          </a:r>
          <a:r>
            <a:rPr lang="en-US" dirty="0"/>
            <a:t>/National Finals:</a:t>
          </a:r>
        </a:p>
      </dgm:t>
    </dgm:pt>
    <dgm:pt modelId="{33493F3C-D4ED-49B9-86EA-617151A46283}" type="parTrans" cxnId="{A3A19654-A6A7-455B-9590-A0CC070B7C6E}">
      <dgm:prSet/>
      <dgm:spPr/>
      <dgm:t>
        <a:bodyPr/>
        <a:lstStyle/>
        <a:p>
          <a:endParaRPr lang="en-US"/>
        </a:p>
      </dgm:t>
    </dgm:pt>
    <dgm:pt modelId="{3C1A150C-5D03-4C30-BFFC-85D172DCC7C0}" type="sibTrans" cxnId="{A3A19654-A6A7-455B-9590-A0CC070B7C6E}">
      <dgm:prSet/>
      <dgm:spPr/>
      <dgm:t>
        <a:bodyPr/>
        <a:lstStyle/>
        <a:p>
          <a:endParaRPr lang="en-US"/>
        </a:p>
      </dgm:t>
    </dgm:pt>
    <dgm:pt modelId="{A96FF8D1-49D4-4E6B-A535-96CF2273351A}">
      <dgm:prSet/>
      <dgm:spPr>
        <a:solidFill>
          <a:schemeClr val="accent4">
            <a:lumMod val="60000"/>
            <a:lumOff val="40000"/>
            <a:alpha val="90000"/>
          </a:schemeClr>
        </a:solidFill>
        <a:ln>
          <a:noFill/>
        </a:ln>
      </dgm:spPr>
      <dgm:t>
        <a:bodyPr/>
        <a:lstStyle/>
        <a:p>
          <a:pPr rtl="0"/>
          <a:r>
            <a:rPr lang="en-US" dirty="0"/>
            <a:t>Top 2 teams from each city/county by region in league progress to a national final in an agreed facility and location.</a:t>
          </a:r>
        </a:p>
      </dgm:t>
    </dgm:pt>
    <dgm:pt modelId="{C5300958-50B5-4106-984B-3D98F989EA13}" type="parTrans" cxnId="{9F3E8A73-0A15-4C20-A16A-58E5472A4901}">
      <dgm:prSet/>
      <dgm:spPr/>
      <dgm:t>
        <a:bodyPr/>
        <a:lstStyle/>
        <a:p>
          <a:endParaRPr lang="en-US"/>
        </a:p>
      </dgm:t>
    </dgm:pt>
    <dgm:pt modelId="{EC8CF5A1-8B1A-432F-B9A6-4C93D723359B}" type="sibTrans" cxnId="{9F3E8A73-0A15-4C20-A16A-58E5472A4901}">
      <dgm:prSet/>
      <dgm:spPr/>
      <dgm:t>
        <a:bodyPr/>
        <a:lstStyle/>
        <a:p>
          <a:endParaRPr lang="en-US"/>
        </a:p>
      </dgm:t>
    </dgm:pt>
    <dgm:pt modelId="{4DEFFE07-643C-4233-87D7-13A5234904AE}" type="pres">
      <dgm:prSet presAssocID="{79EE379F-8E45-4FF1-B4E3-50652F9EEC9E}" presName="Name0" presStyleCnt="0">
        <dgm:presLayoutVars>
          <dgm:dir/>
          <dgm:animLvl val="lvl"/>
          <dgm:resizeHandles val="exact"/>
        </dgm:presLayoutVars>
      </dgm:prSet>
      <dgm:spPr/>
    </dgm:pt>
    <dgm:pt modelId="{3382B0D0-2868-4FC8-A9B5-B732A09224BB}" type="pres">
      <dgm:prSet presAssocID="{F536CB5B-9494-43CD-8743-93B11D3B437B}" presName="composite" presStyleCnt="0"/>
      <dgm:spPr/>
    </dgm:pt>
    <dgm:pt modelId="{475E958B-0F01-4754-9CB7-CC722A69903F}" type="pres">
      <dgm:prSet presAssocID="{F536CB5B-9494-43CD-8743-93B11D3B437B}" presName="parTx" presStyleLbl="alignNode1" presStyleIdx="0" presStyleCnt="5">
        <dgm:presLayoutVars>
          <dgm:chMax val="0"/>
          <dgm:chPref val="0"/>
          <dgm:bulletEnabled val="1"/>
        </dgm:presLayoutVars>
      </dgm:prSet>
      <dgm:spPr/>
    </dgm:pt>
    <dgm:pt modelId="{22FB365F-9E6E-4527-98EE-0AFBCB70D406}" type="pres">
      <dgm:prSet presAssocID="{F536CB5B-9494-43CD-8743-93B11D3B437B}" presName="desTx" presStyleLbl="alignAccFollowNode1" presStyleIdx="0" presStyleCnt="5">
        <dgm:presLayoutVars>
          <dgm:bulletEnabled val="1"/>
        </dgm:presLayoutVars>
      </dgm:prSet>
      <dgm:spPr/>
    </dgm:pt>
    <dgm:pt modelId="{5EAC11A7-44AD-4D30-B2A5-2ADDA75E9414}" type="pres">
      <dgm:prSet presAssocID="{F75AC293-FB3A-40A0-8488-99B6D9177E18}" presName="space" presStyleCnt="0"/>
      <dgm:spPr/>
    </dgm:pt>
    <dgm:pt modelId="{4F9037C0-0B0C-45BA-9BEA-78A289EB2EF1}" type="pres">
      <dgm:prSet presAssocID="{CE974E74-798B-4242-948C-2A10DF710122}" presName="composite" presStyleCnt="0"/>
      <dgm:spPr/>
    </dgm:pt>
    <dgm:pt modelId="{57AF684A-5336-4DBD-B854-ACA1DA2030E1}" type="pres">
      <dgm:prSet presAssocID="{CE974E74-798B-4242-948C-2A10DF710122}" presName="parTx" presStyleLbl="alignNode1" presStyleIdx="1" presStyleCnt="5">
        <dgm:presLayoutVars>
          <dgm:chMax val="0"/>
          <dgm:chPref val="0"/>
          <dgm:bulletEnabled val="1"/>
        </dgm:presLayoutVars>
      </dgm:prSet>
      <dgm:spPr/>
    </dgm:pt>
    <dgm:pt modelId="{DBD30A56-11FD-4FD8-A115-4AE65B23BF77}" type="pres">
      <dgm:prSet presAssocID="{CE974E74-798B-4242-948C-2A10DF710122}" presName="desTx" presStyleLbl="alignAccFollowNode1" presStyleIdx="1" presStyleCnt="5">
        <dgm:presLayoutVars>
          <dgm:bulletEnabled val="1"/>
        </dgm:presLayoutVars>
      </dgm:prSet>
      <dgm:spPr/>
    </dgm:pt>
    <dgm:pt modelId="{9BF75757-FF3A-49D1-B78C-CED29890A096}" type="pres">
      <dgm:prSet presAssocID="{1AACD2AC-5F9A-4BA3-BD1D-9E4F1A4811CA}" presName="space" presStyleCnt="0"/>
      <dgm:spPr/>
    </dgm:pt>
    <dgm:pt modelId="{3E08B324-D6DA-4649-9AA0-526208A7EBA7}" type="pres">
      <dgm:prSet presAssocID="{BFFC9542-B162-4173-9FD1-C4137078A2AE}" presName="composite" presStyleCnt="0"/>
      <dgm:spPr/>
    </dgm:pt>
    <dgm:pt modelId="{6DF1261A-C1BF-4448-B06A-9DC50975EB68}" type="pres">
      <dgm:prSet presAssocID="{BFFC9542-B162-4173-9FD1-C4137078A2AE}" presName="parTx" presStyleLbl="alignNode1" presStyleIdx="2" presStyleCnt="5">
        <dgm:presLayoutVars>
          <dgm:chMax val="0"/>
          <dgm:chPref val="0"/>
          <dgm:bulletEnabled val="1"/>
        </dgm:presLayoutVars>
      </dgm:prSet>
      <dgm:spPr/>
    </dgm:pt>
    <dgm:pt modelId="{A20B1F06-9CBC-4EC2-A40A-634A60D1306C}" type="pres">
      <dgm:prSet presAssocID="{BFFC9542-B162-4173-9FD1-C4137078A2AE}" presName="desTx" presStyleLbl="alignAccFollowNode1" presStyleIdx="2" presStyleCnt="5">
        <dgm:presLayoutVars>
          <dgm:bulletEnabled val="1"/>
        </dgm:presLayoutVars>
      </dgm:prSet>
      <dgm:spPr/>
    </dgm:pt>
    <dgm:pt modelId="{B12DF533-BAB9-4223-AF3D-CC61EB7A7E3D}" type="pres">
      <dgm:prSet presAssocID="{E009A5A5-0F89-4A76-B6C4-0202D8DF7548}" presName="space" presStyleCnt="0"/>
      <dgm:spPr/>
    </dgm:pt>
    <dgm:pt modelId="{14D0E128-F6B1-45B2-8848-D2811644FEE4}" type="pres">
      <dgm:prSet presAssocID="{8A4933C1-9BF9-470C-AF54-C480D5049705}" presName="composite" presStyleCnt="0"/>
      <dgm:spPr/>
    </dgm:pt>
    <dgm:pt modelId="{695865A0-17E7-4DDD-B821-D5D169C54A6E}" type="pres">
      <dgm:prSet presAssocID="{8A4933C1-9BF9-470C-AF54-C480D5049705}" presName="parTx" presStyleLbl="alignNode1" presStyleIdx="3" presStyleCnt="5">
        <dgm:presLayoutVars>
          <dgm:chMax val="0"/>
          <dgm:chPref val="0"/>
          <dgm:bulletEnabled val="1"/>
        </dgm:presLayoutVars>
      </dgm:prSet>
      <dgm:spPr/>
    </dgm:pt>
    <dgm:pt modelId="{6DFC79BE-F18A-4E6A-9D99-C1031B012049}" type="pres">
      <dgm:prSet presAssocID="{8A4933C1-9BF9-470C-AF54-C480D5049705}" presName="desTx" presStyleLbl="alignAccFollowNode1" presStyleIdx="3" presStyleCnt="5">
        <dgm:presLayoutVars>
          <dgm:bulletEnabled val="1"/>
        </dgm:presLayoutVars>
      </dgm:prSet>
      <dgm:spPr/>
    </dgm:pt>
    <dgm:pt modelId="{4C7FC95D-96A6-4CF3-9F5D-21EF2250F6A9}" type="pres">
      <dgm:prSet presAssocID="{2EE2BD72-0040-4AFA-B95A-5D08814958F8}" presName="space" presStyleCnt="0"/>
      <dgm:spPr/>
    </dgm:pt>
    <dgm:pt modelId="{432C1B21-6D72-4DA1-9BD2-CEF80F26A9B6}" type="pres">
      <dgm:prSet presAssocID="{FA838DC1-5D97-42A4-925F-3F43FE3684EB}" presName="composite" presStyleCnt="0"/>
      <dgm:spPr/>
    </dgm:pt>
    <dgm:pt modelId="{7ED6C398-DB4B-4A8F-B12A-B4206A72F689}" type="pres">
      <dgm:prSet presAssocID="{FA838DC1-5D97-42A4-925F-3F43FE3684EB}" presName="parTx" presStyleLbl="alignNode1" presStyleIdx="4" presStyleCnt="5">
        <dgm:presLayoutVars>
          <dgm:chMax val="0"/>
          <dgm:chPref val="0"/>
          <dgm:bulletEnabled val="1"/>
        </dgm:presLayoutVars>
      </dgm:prSet>
      <dgm:spPr/>
    </dgm:pt>
    <dgm:pt modelId="{CCA50B16-A88B-40DC-8BFA-7A18D811E558}" type="pres">
      <dgm:prSet presAssocID="{FA838DC1-5D97-42A4-925F-3F43FE3684EB}" presName="desTx" presStyleLbl="alignAccFollowNode1" presStyleIdx="4" presStyleCnt="5">
        <dgm:presLayoutVars>
          <dgm:bulletEnabled val="1"/>
        </dgm:presLayoutVars>
      </dgm:prSet>
      <dgm:spPr/>
    </dgm:pt>
  </dgm:ptLst>
  <dgm:cxnLst>
    <dgm:cxn modelId="{C1E0B702-C0B3-4BD1-8284-C022E362F9C8}" type="presOf" srcId="{73DF47A6-2970-4899-A856-6F76380B5995}" destId="{6DFC79BE-F18A-4E6A-9D99-C1031B012049}" srcOrd="0" destOrd="1" presId="urn:microsoft.com/office/officeart/2005/8/layout/hList1"/>
    <dgm:cxn modelId="{D8049807-631A-4AFC-854E-CBE578D2FADF}" type="presOf" srcId="{CE974E74-798B-4242-948C-2A10DF710122}" destId="{57AF684A-5336-4DBD-B854-ACA1DA2030E1}" srcOrd="0" destOrd="0" presId="urn:microsoft.com/office/officeart/2005/8/layout/hList1"/>
    <dgm:cxn modelId="{5D57C509-B428-4534-AED0-2C40E5478906}" type="presOf" srcId="{77BC832D-96EE-4B65-80EC-BF00BF9F4A2A}" destId="{22FB365F-9E6E-4527-98EE-0AFBCB70D406}" srcOrd="0" destOrd="0" presId="urn:microsoft.com/office/officeart/2005/8/layout/hList1"/>
    <dgm:cxn modelId="{A89A8211-7E39-400B-B615-2B51F9B49745}" srcId="{F536CB5B-9494-43CD-8743-93B11D3B437B}" destId="{77BC832D-96EE-4B65-80EC-BF00BF9F4A2A}" srcOrd="0" destOrd="0" parTransId="{AD2BDB91-86B3-4C79-944C-6A6F0B5EEDD1}" sibTransId="{604749C8-2A90-4173-9426-C4B44E21D82A}"/>
    <dgm:cxn modelId="{8E8B1614-41F4-4048-808F-95DFAFD7E268}" srcId="{79EE379F-8E45-4FF1-B4E3-50652F9EEC9E}" destId="{F536CB5B-9494-43CD-8743-93B11D3B437B}" srcOrd="0" destOrd="0" parTransId="{C885C3E9-6AB2-4217-8280-B8ACF7727FE3}" sibTransId="{F75AC293-FB3A-40A0-8488-99B6D9177E18}"/>
    <dgm:cxn modelId="{7E5A0816-38AD-4FA9-8881-BE777113F3D8}" srcId="{CE974E74-798B-4242-948C-2A10DF710122}" destId="{5A91060A-C246-4388-9BD4-108178C21A1C}" srcOrd="1" destOrd="0" parTransId="{115DFAF5-EAA6-4F4B-8170-0512F89CE541}" sibTransId="{6B6CFB1F-AC13-4C71-B4C4-79740B26BA7A}"/>
    <dgm:cxn modelId="{A8EA3330-8117-4609-A100-0E61432097FC}" srcId="{8A4933C1-9BF9-470C-AF54-C480D5049705}" destId="{40C294B0-DCA3-4E11-BCF8-30E39476D068}" srcOrd="0" destOrd="0" parTransId="{93577C25-227E-4A6E-8A3B-82D5A83D170E}" sibTransId="{24A02E0F-957E-4EF5-89B1-7088F9969246}"/>
    <dgm:cxn modelId="{EE452D5F-687F-4DB4-BB6A-301B34128052}" type="presOf" srcId="{79EE379F-8E45-4FF1-B4E3-50652F9EEC9E}" destId="{4DEFFE07-643C-4233-87D7-13A5234904AE}" srcOrd="0" destOrd="0" presId="urn:microsoft.com/office/officeart/2005/8/layout/hList1"/>
    <dgm:cxn modelId="{69545E43-9169-4676-87A9-C8EC80E5B179}" srcId="{8A4933C1-9BF9-470C-AF54-C480D5049705}" destId="{73DF47A6-2970-4899-A856-6F76380B5995}" srcOrd="1" destOrd="0" parTransId="{4C985547-42E5-4E63-85D9-AD8C7152C1F9}" sibTransId="{1CC7F0D0-924A-4E5F-905B-D8414E96859F}"/>
    <dgm:cxn modelId="{48AC6043-89E7-4BE8-BAF0-B376E0C3771E}" type="presOf" srcId="{53A7444F-DD9C-4ADD-B56E-774031025897}" destId="{6DFC79BE-F18A-4E6A-9D99-C1031B012049}" srcOrd="0" destOrd="2" presId="urn:microsoft.com/office/officeart/2005/8/layout/hList1"/>
    <dgm:cxn modelId="{574A3F46-4440-403D-BC0E-07568CB823C7}" type="presOf" srcId="{BFFC9542-B162-4173-9FD1-C4137078A2AE}" destId="{6DF1261A-C1BF-4448-B06A-9DC50975EB68}" srcOrd="0" destOrd="0" presId="urn:microsoft.com/office/officeart/2005/8/layout/hList1"/>
    <dgm:cxn modelId="{BD968D67-554C-45B5-818E-1EEF9775112A}" type="presOf" srcId="{A3CD68C9-0DA1-411F-B889-0D631D2B6FC2}" destId="{A20B1F06-9CBC-4EC2-A40A-634A60D1306C}" srcOrd="0" destOrd="0" presId="urn:microsoft.com/office/officeart/2005/8/layout/hList1"/>
    <dgm:cxn modelId="{7E61AC6A-534A-4A91-BE9E-955989429A75}" srcId="{CE974E74-798B-4242-948C-2A10DF710122}" destId="{241B3E81-521A-4538-9A89-6ED9629ACD45}" srcOrd="2" destOrd="0" parTransId="{5791F5B9-57E0-4F2C-9A8D-8F728F4A2A6C}" sibTransId="{9D10E02F-B9A1-46F7-AC66-231CFE2B93F5}"/>
    <dgm:cxn modelId="{1713AE6A-00FB-4729-A714-EEBB8B560BBB}" type="presOf" srcId="{754D0F39-41B8-4227-A555-848B6290CA0D}" destId="{DBD30A56-11FD-4FD8-A115-4AE65B23BF77}" srcOrd="0" destOrd="4" presId="urn:microsoft.com/office/officeart/2005/8/layout/hList1"/>
    <dgm:cxn modelId="{2F11E26C-08F3-4FF7-A8D0-E7115699CBC7}" srcId="{8A4933C1-9BF9-470C-AF54-C480D5049705}" destId="{53A7444F-DD9C-4ADD-B56E-774031025897}" srcOrd="2" destOrd="0" parTransId="{BF402807-4D05-451E-89DB-268D7D9BA5AF}" sibTransId="{E89A1FBA-1476-44A3-A0F9-1677110DE15B}"/>
    <dgm:cxn modelId="{A02DA34E-A86C-49DD-88F2-92039604EF46}" srcId="{CE974E74-798B-4242-948C-2A10DF710122}" destId="{754D0F39-41B8-4227-A555-848B6290CA0D}" srcOrd="4" destOrd="0" parTransId="{9DD48B12-A433-4EC1-AD2B-A5D8406B6BA0}" sibTransId="{A25A339E-74BF-4E03-B93E-F44C4A9ECD47}"/>
    <dgm:cxn modelId="{9F3E8A73-0A15-4C20-A16A-58E5472A4901}" srcId="{FA838DC1-5D97-42A4-925F-3F43FE3684EB}" destId="{A96FF8D1-49D4-4E6B-A535-96CF2273351A}" srcOrd="0" destOrd="0" parTransId="{C5300958-50B5-4106-984B-3D98F989EA13}" sibTransId="{EC8CF5A1-8B1A-432F-B9A6-4C93D723359B}"/>
    <dgm:cxn modelId="{A3A19654-A6A7-455B-9590-A0CC070B7C6E}" srcId="{79EE379F-8E45-4FF1-B4E3-50652F9EEC9E}" destId="{FA838DC1-5D97-42A4-925F-3F43FE3684EB}" srcOrd="4" destOrd="0" parTransId="{33493F3C-D4ED-49B9-86EA-617151A46283}" sibTransId="{3C1A150C-5D03-4C30-BFFC-85D172DCC7C0}"/>
    <dgm:cxn modelId="{41C79455-3FFB-4C38-8F03-1A0B460562F0}" type="presOf" srcId="{F536CB5B-9494-43CD-8743-93B11D3B437B}" destId="{475E958B-0F01-4754-9CB7-CC722A69903F}" srcOrd="0" destOrd="0" presId="urn:microsoft.com/office/officeart/2005/8/layout/hList1"/>
    <dgm:cxn modelId="{BEDC0F58-6FE1-494F-BD31-DF1F946EC25A}" type="presOf" srcId="{EB57CE11-752F-4BB4-867D-ED96B254282D}" destId="{DBD30A56-11FD-4FD8-A115-4AE65B23BF77}" srcOrd="0" destOrd="3" presId="urn:microsoft.com/office/officeart/2005/8/layout/hList1"/>
    <dgm:cxn modelId="{E5FB1558-FEA9-4461-8C10-3A173C5EE268}" srcId="{CE974E74-798B-4242-948C-2A10DF710122}" destId="{EB57CE11-752F-4BB4-867D-ED96B254282D}" srcOrd="3" destOrd="0" parTransId="{E9524146-C215-47F2-B0F7-C5289593BE72}" sibTransId="{78527544-CFD0-4DAB-80E8-14C9EDB6D437}"/>
    <dgm:cxn modelId="{04C03294-09FC-4A8B-9B87-D5881E646D70}" srcId="{BFFC9542-B162-4173-9FD1-C4137078A2AE}" destId="{A3CD68C9-0DA1-411F-B889-0D631D2B6FC2}" srcOrd="0" destOrd="0" parTransId="{871510D2-76E1-48C9-8697-A976AD773806}" sibTransId="{133D15B6-F76B-499E-8424-1F42D55F573C}"/>
    <dgm:cxn modelId="{136B5FA1-5124-49B3-A836-D7A1235EDC8F}" type="presOf" srcId="{241B3E81-521A-4538-9A89-6ED9629ACD45}" destId="{DBD30A56-11FD-4FD8-A115-4AE65B23BF77}" srcOrd="0" destOrd="2" presId="urn:microsoft.com/office/officeart/2005/8/layout/hList1"/>
    <dgm:cxn modelId="{016B26A5-06BD-4A82-8A4F-189D37E219A5}" type="presOf" srcId="{5A91060A-C246-4388-9BD4-108178C21A1C}" destId="{DBD30A56-11FD-4FD8-A115-4AE65B23BF77}" srcOrd="0" destOrd="1" presId="urn:microsoft.com/office/officeart/2005/8/layout/hList1"/>
    <dgm:cxn modelId="{46F582A9-DBEE-4CA9-A86B-2B69F5C487E7}" srcId="{CE974E74-798B-4242-948C-2A10DF710122}" destId="{61F56FB2-B192-405C-9436-0218D2E27134}" srcOrd="0" destOrd="0" parTransId="{8F1131EB-846E-46CC-BC3E-D2E0E3919A15}" sibTransId="{A15108AF-D497-42D6-A058-96CC156335CA}"/>
    <dgm:cxn modelId="{A7CF99AC-AF09-4D8E-93FD-E108BA2FC76E}" srcId="{79EE379F-8E45-4FF1-B4E3-50652F9EEC9E}" destId="{BFFC9542-B162-4173-9FD1-C4137078A2AE}" srcOrd="2" destOrd="0" parTransId="{E6FCA91D-9D2C-435D-ACDA-3493072A1198}" sibTransId="{E009A5A5-0F89-4A76-B6C4-0202D8DF7548}"/>
    <dgm:cxn modelId="{AF3A84BB-AAA2-484F-8609-426FD352950B}" type="presOf" srcId="{61F56FB2-B192-405C-9436-0218D2E27134}" destId="{DBD30A56-11FD-4FD8-A115-4AE65B23BF77}" srcOrd="0" destOrd="0" presId="urn:microsoft.com/office/officeart/2005/8/layout/hList1"/>
    <dgm:cxn modelId="{87AE15C3-BE93-4063-9ABC-593E51BEE886}" type="presOf" srcId="{FA838DC1-5D97-42A4-925F-3F43FE3684EB}" destId="{7ED6C398-DB4B-4A8F-B12A-B4206A72F689}" srcOrd="0" destOrd="0" presId="urn:microsoft.com/office/officeart/2005/8/layout/hList1"/>
    <dgm:cxn modelId="{679D25CE-94C2-4767-8F85-D43515592D04}" srcId="{79EE379F-8E45-4FF1-B4E3-50652F9EEC9E}" destId="{CE974E74-798B-4242-948C-2A10DF710122}" srcOrd="1" destOrd="0" parTransId="{1AAC13C0-607B-4FFC-A997-CDBF884289B7}" sibTransId="{1AACD2AC-5F9A-4BA3-BD1D-9E4F1A4811CA}"/>
    <dgm:cxn modelId="{CC9A61D9-0373-4154-8958-9A3CF3498F8C}" type="presOf" srcId="{8A4933C1-9BF9-470C-AF54-C480D5049705}" destId="{695865A0-17E7-4DDD-B821-D5D169C54A6E}" srcOrd="0" destOrd="0" presId="urn:microsoft.com/office/officeart/2005/8/layout/hList1"/>
    <dgm:cxn modelId="{44F114DC-B9D1-4F39-BD33-501591EC427B}" srcId="{79EE379F-8E45-4FF1-B4E3-50652F9EEC9E}" destId="{8A4933C1-9BF9-470C-AF54-C480D5049705}" srcOrd="3" destOrd="0" parTransId="{F9BF6892-F164-4645-9047-A77FF8318087}" sibTransId="{2EE2BD72-0040-4AFA-B95A-5D08814958F8}"/>
    <dgm:cxn modelId="{4F9BF8E8-A4A9-45C4-88DF-6EB93C4479F8}" type="presOf" srcId="{A96FF8D1-49D4-4E6B-A535-96CF2273351A}" destId="{CCA50B16-A88B-40DC-8BFA-7A18D811E558}" srcOrd="0" destOrd="0" presId="urn:microsoft.com/office/officeart/2005/8/layout/hList1"/>
    <dgm:cxn modelId="{BF21ACF9-7628-4761-B8AC-5AC158C470CB}" type="presOf" srcId="{40C294B0-DCA3-4E11-BCF8-30E39476D068}" destId="{6DFC79BE-F18A-4E6A-9D99-C1031B012049}" srcOrd="0" destOrd="0" presId="urn:microsoft.com/office/officeart/2005/8/layout/hList1"/>
    <dgm:cxn modelId="{C551C454-04BD-4420-9FFF-733080DF1448}" type="presParOf" srcId="{4DEFFE07-643C-4233-87D7-13A5234904AE}" destId="{3382B0D0-2868-4FC8-A9B5-B732A09224BB}" srcOrd="0" destOrd="0" presId="urn:microsoft.com/office/officeart/2005/8/layout/hList1"/>
    <dgm:cxn modelId="{153BD999-55DF-44EC-B388-E4195FDCF560}" type="presParOf" srcId="{3382B0D0-2868-4FC8-A9B5-B732A09224BB}" destId="{475E958B-0F01-4754-9CB7-CC722A69903F}" srcOrd="0" destOrd="0" presId="urn:microsoft.com/office/officeart/2005/8/layout/hList1"/>
    <dgm:cxn modelId="{0FB85052-3F1C-431F-BFF8-E066B3CAB3AD}" type="presParOf" srcId="{3382B0D0-2868-4FC8-A9B5-B732A09224BB}" destId="{22FB365F-9E6E-4527-98EE-0AFBCB70D406}" srcOrd="1" destOrd="0" presId="urn:microsoft.com/office/officeart/2005/8/layout/hList1"/>
    <dgm:cxn modelId="{64CE8249-DC88-444D-B7EB-6E8ECBBB0846}" type="presParOf" srcId="{4DEFFE07-643C-4233-87D7-13A5234904AE}" destId="{5EAC11A7-44AD-4D30-B2A5-2ADDA75E9414}" srcOrd="1" destOrd="0" presId="urn:microsoft.com/office/officeart/2005/8/layout/hList1"/>
    <dgm:cxn modelId="{562ECC68-AF41-49EC-9473-7C4E356AE1C3}" type="presParOf" srcId="{4DEFFE07-643C-4233-87D7-13A5234904AE}" destId="{4F9037C0-0B0C-45BA-9BEA-78A289EB2EF1}" srcOrd="2" destOrd="0" presId="urn:microsoft.com/office/officeart/2005/8/layout/hList1"/>
    <dgm:cxn modelId="{71CEB05A-0F46-48A5-9271-F2D01914A422}" type="presParOf" srcId="{4F9037C0-0B0C-45BA-9BEA-78A289EB2EF1}" destId="{57AF684A-5336-4DBD-B854-ACA1DA2030E1}" srcOrd="0" destOrd="0" presId="urn:microsoft.com/office/officeart/2005/8/layout/hList1"/>
    <dgm:cxn modelId="{0C5E7151-634C-4165-8728-2027555CA83B}" type="presParOf" srcId="{4F9037C0-0B0C-45BA-9BEA-78A289EB2EF1}" destId="{DBD30A56-11FD-4FD8-A115-4AE65B23BF77}" srcOrd="1" destOrd="0" presId="urn:microsoft.com/office/officeart/2005/8/layout/hList1"/>
    <dgm:cxn modelId="{9FBB0EBD-362F-4E39-B1DC-A5B233BC2CFE}" type="presParOf" srcId="{4DEFFE07-643C-4233-87D7-13A5234904AE}" destId="{9BF75757-FF3A-49D1-B78C-CED29890A096}" srcOrd="3" destOrd="0" presId="urn:microsoft.com/office/officeart/2005/8/layout/hList1"/>
    <dgm:cxn modelId="{FF7E2460-2413-435B-8D39-D0E01DAD7D35}" type="presParOf" srcId="{4DEFFE07-643C-4233-87D7-13A5234904AE}" destId="{3E08B324-D6DA-4649-9AA0-526208A7EBA7}" srcOrd="4" destOrd="0" presId="urn:microsoft.com/office/officeart/2005/8/layout/hList1"/>
    <dgm:cxn modelId="{4648A2FC-4D2D-4CD5-9637-4CA38985DB8E}" type="presParOf" srcId="{3E08B324-D6DA-4649-9AA0-526208A7EBA7}" destId="{6DF1261A-C1BF-4448-B06A-9DC50975EB68}" srcOrd="0" destOrd="0" presId="urn:microsoft.com/office/officeart/2005/8/layout/hList1"/>
    <dgm:cxn modelId="{D9359A5B-066F-4337-AF66-70A89C4FD918}" type="presParOf" srcId="{3E08B324-D6DA-4649-9AA0-526208A7EBA7}" destId="{A20B1F06-9CBC-4EC2-A40A-634A60D1306C}" srcOrd="1" destOrd="0" presId="urn:microsoft.com/office/officeart/2005/8/layout/hList1"/>
    <dgm:cxn modelId="{8C6669D0-484C-47D0-8EEB-9A304C83408B}" type="presParOf" srcId="{4DEFFE07-643C-4233-87D7-13A5234904AE}" destId="{B12DF533-BAB9-4223-AF3D-CC61EB7A7E3D}" srcOrd="5" destOrd="0" presId="urn:microsoft.com/office/officeart/2005/8/layout/hList1"/>
    <dgm:cxn modelId="{7999D043-1D0D-40A4-B8E5-B86A6DF41B72}" type="presParOf" srcId="{4DEFFE07-643C-4233-87D7-13A5234904AE}" destId="{14D0E128-F6B1-45B2-8848-D2811644FEE4}" srcOrd="6" destOrd="0" presId="urn:microsoft.com/office/officeart/2005/8/layout/hList1"/>
    <dgm:cxn modelId="{08638926-9186-45A7-9EEE-B0EE113796CF}" type="presParOf" srcId="{14D0E128-F6B1-45B2-8848-D2811644FEE4}" destId="{695865A0-17E7-4DDD-B821-D5D169C54A6E}" srcOrd="0" destOrd="0" presId="urn:microsoft.com/office/officeart/2005/8/layout/hList1"/>
    <dgm:cxn modelId="{F53B947D-0FD6-461C-BEC1-25E801526D7A}" type="presParOf" srcId="{14D0E128-F6B1-45B2-8848-D2811644FEE4}" destId="{6DFC79BE-F18A-4E6A-9D99-C1031B012049}" srcOrd="1" destOrd="0" presId="urn:microsoft.com/office/officeart/2005/8/layout/hList1"/>
    <dgm:cxn modelId="{F49484EC-016C-42AF-A338-BA4801D8B03D}" type="presParOf" srcId="{4DEFFE07-643C-4233-87D7-13A5234904AE}" destId="{4C7FC95D-96A6-4CF3-9F5D-21EF2250F6A9}" srcOrd="7" destOrd="0" presId="urn:microsoft.com/office/officeart/2005/8/layout/hList1"/>
    <dgm:cxn modelId="{FA40BDF8-9868-43CC-8DA6-4D7F81860A72}" type="presParOf" srcId="{4DEFFE07-643C-4233-87D7-13A5234904AE}" destId="{432C1B21-6D72-4DA1-9BD2-CEF80F26A9B6}" srcOrd="8" destOrd="0" presId="urn:microsoft.com/office/officeart/2005/8/layout/hList1"/>
    <dgm:cxn modelId="{57D137FF-8E71-466B-8979-F1981AAE3548}" type="presParOf" srcId="{432C1B21-6D72-4DA1-9BD2-CEF80F26A9B6}" destId="{7ED6C398-DB4B-4A8F-B12A-B4206A72F689}" srcOrd="0" destOrd="0" presId="urn:microsoft.com/office/officeart/2005/8/layout/hList1"/>
    <dgm:cxn modelId="{D9C9DADA-5E95-41CD-9403-12D122692811}" type="presParOf" srcId="{432C1B21-6D72-4DA1-9BD2-CEF80F26A9B6}" destId="{CCA50B16-A88B-40DC-8BFA-7A18D811E558}"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DA2CA18E-8EB5-499A-AA06-7EEDAB4FD8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526D8-484C-440F-A2FE-D72B6B08C58E}">
      <dgm:prSet custT="1"/>
      <dgm:spPr>
        <a:solidFill>
          <a:srgbClr val="FFCC00"/>
        </a:solidFill>
      </dgm:spPr>
      <dgm:t>
        <a:bodyPr/>
        <a:lstStyle/>
        <a:p>
          <a:pPr rtl="0"/>
          <a:r>
            <a:rPr lang="en-US" sz="3200" b="1" u="none" dirty="0">
              <a:latin typeface="Cambria" panose="02040503050406030204" pitchFamily="18" charset="0"/>
            </a:rPr>
            <a:t>Operations</a:t>
          </a:r>
          <a:endParaRPr lang="en-US" sz="3200" u="none" dirty="0">
            <a:latin typeface="Cambria" panose="02040503050406030204" pitchFamily="18" charset="0"/>
          </a:endParaRPr>
        </a:p>
      </dgm:t>
    </dgm:pt>
    <dgm:pt modelId="{33B10E5E-1A05-4EFF-A384-3873E1F043D0}" type="parTrans" cxnId="{700C7DE7-B8D9-47B2-A803-02001ECD215C}">
      <dgm:prSet/>
      <dgm:spPr/>
      <dgm:t>
        <a:bodyPr/>
        <a:lstStyle/>
        <a:p>
          <a:endParaRPr lang="en-US">
            <a:latin typeface="Cambria" panose="02040503050406030204" pitchFamily="18" charset="0"/>
          </a:endParaRPr>
        </a:p>
      </dgm:t>
    </dgm:pt>
    <dgm:pt modelId="{ED66DF62-8CD6-4736-9C29-2E0DC8711E26}" type="sibTrans" cxnId="{700C7DE7-B8D9-47B2-A803-02001ECD215C}">
      <dgm:prSet/>
      <dgm:spPr/>
      <dgm:t>
        <a:bodyPr/>
        <a:lstStyle/>
        <a:p>
          <a:endParaRPr lang="en-US">
            <a:latin typeface="Cambria" panose="02040503050406030204" pitchFamily="18" charset="0"/>
          </a:endParaRPr>
        </a:p>
      </dgm:t>
    </dgm:pt>
    <dgm:pt modelId="{3C920FFA-79E6-4194-AC1D-60446C614431}">
      <dgm:prSet/>
      <dgm:spPr/>
      <dgm:t>
        <a:bodyPr/>
        <a:lstStyle/>
        <a:p>
          <a:pPr rtl="0"/>
          <a:r>
            <a:rPr lang="en-US" dirty="0">
              <a:latin typeface="Cambria" panose="02040503050406030204" pitchFamily="18" charset="0"/>
            </a:rPr>
            <a:t>SSSA and TNL will allow all members to utilize our national corporate sponsors and partners to better operate their business. Our sponsors and partners will help with all avenues of your business if its online web providers, registration database, beverage and snack providers, uniform providers</a:t>
          </a:r>
        </a:p>
      </dgm:t>
    </dgm:pt>
    <dgm:pt modelId="{33A72047-D2F7-4AD8-ACC3-8579B8C7608A}" type="parTrans" cxnId="{790349BF-72B9-43B7-8804-BB5EFE99F010}">
      <dgm:prSet/>
      <dgm:spPr/>
      <dgm:t>
        <a:bodyPr/>
        <a:lstStyle/>
        <a:p>
          <a:endParaRPr lang="en-US">
            <a:latin typeface="Cambria" panose="02040503050406030204" pitchFamily="18" charset="0"/>
          </a:endParaRPr>
        </a:p>
      </dgm:t>
    </dgm:pt>
    <dgm:pt modelId="{A8D545A9-AFA8-4E4D-9322-FAE43B8B55C4}" type="sibTrans" cxnId="{790349BF-72B9-43B7-8804-BB5EFE99F010}">
      <dgm:prSet/>
      <dgm:spPr/>
      <dgm:t>
        <a:bodyPr/>
        <a:lstStyle/>
        <a:p>
          <a:endParaRPr lang="en-US">
            <a:latin typeface="Cambria" panose="02040503050406030204" pitchFamily="18" charset="0"/>
          </a:endParaRPr>
        </a:p>
      </dgm:t>
    </dgm:pt>
    <dgm:pt modelId="{8C30D036-2829-4C6B-95ED-158F9D8EF212}">
      <dgm:prSet/>
      <dgm:spPr/>
      <dgm:t>
        <a:bodyPr/>
        <a:lstStyle/>
        <a:p>
          <a:r>
            <a:rPr lang="en-US" dirty="0">
              <a:latin typeface="Cambria" panose="02040503050406030204" pitchFamily="18" charset="0"/>
            </a:rPr>
            <a:t>SSSA and TNL will provide a curriculum and education opportunities for all members operating staff. This process will ensure centers, organizers, directors, coaches, referees, volunteers and operating staff members are always held to the official standards and are fully licensed and accredited</a:t>
          </a:r>
        </a:p>
      </dgm:t>
    </dgm:pt>
    <dgm:pt modelId="{5E8FA07D-9E24-428A-BD83-56189E5DA73D}" type="parTrans" cxnId="{7B99E2E8-6F9A-4B3A-BE05-B8E1EC0A6F1F}">
      <dgm:prSet/>
      <dgm:spPr/>
      <dgm:t>
        <a:bodyPr/>
        <a:lstStyle/>
        <a:p>
          <a:endParaRPr lang="en-US"/>
        </a:p>
      </dgm:t>
    </dgm:pt>
    <dgm:pt modelId="{5DEBD4E1-4CDB-4BE6-87C6-CF4D11A2E32C}" type="sibTrans" cxnId="{7B99E2E8-6F9A-4B3A-BE05-B8E1EC0A6F1F}">
      <dgm:prSet/>
      <dgm:spPr/>
      <dgm:t>
        <a:bodyPr/>
        <a:lstStyle/>
        <a:p>
          <a:endParaRPr lang="en-US"/>
        </a:p>
      </dgm:t>
    </dgm:pt>
    <dgm:pt modelId="{B61BD32F-6729-4C2B-ADE5-750309C88ACF}">
      <dgm:prSet/>
      <dgm:spPr/>
      <dgm:t>
        <a:bodyPr/>
        <a:lstStyle/>
        <a:p>
          <a:r>
            <a:rPr lang="en-US" dirty="0">
              <a:latin typeface="Cambria" panose="02040503050406030204" pitchFamily="18" charset="0"/>
            </a:rPr>
            <a:t>SSSA and TNL will all provide multiple opportunities for engagement with other SSSA and TNL members to better assist with the sharing of best practices and also learning through local and regional meetings in addition to our annual National SSSA and TNL Convention</a:t>
          </a:r>
        </a:p>
      </dgm:t>
    </dgm:pt>
    <dgm:pt modelId="{168F2B34-DAD2-4907-B8FE-50BB2051143E}" type="parTrans" cxnId="{8D1C0ECB-2F76-4DE7-AD10-01BF8732E191}">
      <dgm:prSet/>
      <dgm:spPr/>
      <dgm:t>
        <a:bodyPr/>
        <a:lstStyle/>
        <a:p>
          <a:endParaRPr lang="en-US"/>
        </a:p>
      </dgm:t>
    </dgm:pt>
    <dgm:pt modelId="{C8875111-114F-4D25-AD2B-2EDE1A6F9868}" type="sibTrans" cxnId="{8D1C0ECB-2F76-4DE7-AD10-01BF8732E191}">
      <dgm:prSet/>
      <dgm:spPr/>
      <dgm:t>
        <a:bodyPr/>
        <a:lstStyle/>
        <a:p>
          <a:endParaRPr lang="en-US"/>
        </a:p>
      </dgm:t>
    </dgm:pt>
    <dgm:pt modelId="{61F0B791-229E-4C41-A836-1C2B08FE92A4}" type="pres">
      <dgm:prSet presAssocID="{DA2CA18E-8EB5-499A-AA06-7EEDAB4FD84D}" presName="linear" presStyleCnt="0">
        <dgm:presLayoutVars>
          <dgm:animLvl val="lvl"/>
          <dgm:resizeHandles val="exact"/>
        </dgm:presLayoutVars>
      </dgm:prSet>
      <dgm:spPr/>
    </dgm:pt>
    <dgm:pt modelId="{CC2D4716-04F3-49D5-AA45-9D694D9683FA}" type="pres">
      <dgm:prSet presAssocID="{B48526D8-484C-440F-A2FE-D72B6B08C58E}" presName="parentText" presStyleLbl="node1" presStyleIdx="0" presStyleCnt="1">
        <dgm:presLayoutVars>
          <dgm:chMax val="0"/>
          <dgm:bulletEnabled val="1"/>
        </dgm:presLayoutVars>
      </dgm:prSet>
      <dgm:spPr/>
    </dgm:pt>
    <dgm:pt modelId="{0F2FE8B0-B6C8-4D4F-97EB-DCCA6B27E2F0}" type="pres">
      <dgm:prSet presAssocID="{B48526D8-484C-440F-A2FE-D72B6B08C58E}" presName="childText" presStyleLbl="revTx" presStyleIdx="0" presStyleCnt="1">
        <dgm:presLayoutVars>
          <dgm:bulletEnabled val="1"/>
        </dgm:presLayoutVars>
      </dgm:prSet>
      <dgm:spPr/>
    </dgm:pt>
  </dgm:ptLst>
  <dgm:cxnLst>
    <dgm:cxn modelId="{5018932A-05B0-4F70-AD7D-D28EF9D02434}" type="presOf" srcId="{B61BD32F-6729-4C2B-ADE5-750309C88ACF}" destId="{0F2FE8B0-B6C8-4D4F-97EB-DCCA6B27E2F0}" srcOrd="0" destOrd="2" presId="urn:microsoft.com/office/officeart/2005/8/layout/vList2"/>
    <dgm:cxn modelId="{790349BF-72B9-43B7-8804-BB5EFE99F010}" srcId="{B48526D8-484C-440F-A2FE-D72B6B08C58E}" destId="{3C920FFA-79E6-4194-AC1D-60446C614431}" srcOrd="0" destOrd="0" parTransId="{33A72047-D2F7-4AD8-ACC3-8579B8C7608A}" sibTransId="{A8D545A9-AFA8-4E4D-9322-FAE43B8B55C4}"/>
    <dgm:cxn modelId="{8D1C0ECB-2F76-4DE7-AD10-01BF8732E191}" srcId="{B48526D8-484C-440F-A2FE-D72B6B08C58E}" destId="{B61BD32F-6729-4C2B-ADE5-750309C88ACF}" srcOrd="2" destOrd="0" parTransId="{168F2B34-DAD2-4907-B8FE-50BB2051143E}" sibTransId="{C8875111-114F-4D25-AD2B-2EDE1A6F9868}"/>
    <dgm:cxn modelId="{B18829D5-8245-43C7-BC4E-926A525ECEFC}" type="presOf" srcId="{DA2CA18E-8EB5-499A-AA06-7EEDAB4FD84D}" destId="{61F0B791-229E-4C41-A836-1C2B08FE92A4}" srcOrd="0" destOrd="0" presId="urn:microsoft.com/office/officeart/2005/8/layout/vList2"/>
    <dgm:cxn modelId="{214B38D5-F880-4314-AD2D-65B2B34475FA}" type="presOf" srcId="{8C30D036-2829-4C6B-95ED-158F9D8EF212}" destId="{0F2FE8B0-B6C8-4D4F-97EB-DCCA6B27E2F0}" srcOrd="0" destOrd="1" presId="urn:microsoft.com/office/officeart/2005/8/layout/vList2"/>
    <dgm:cxn modelId="{700C7DE7-B8D9-47B2-A803-02001ECD215C}" srcId="{DA2CA18E-8EB5-499A-AA06-7EEDAB4FD84D}" destId="{B48526D8-484C-440F-A2FE-D72B6B08C58E}" srcOrd="0" destOrd="0" parTransId="{33B10E5E-1A05-4EFF-A384-3873E1F043D0}" sibTransId="{ED66DF62-8CD6-4736-9C29-2E0DC8711E26}"/>
    <dgm:cxn modelId="{97384FE8-149E-4DE5-A2F6-890D658F5641}" type="presOf" srcId="{3C920FFA-79E6-4194-AC1D-60446C614431}" destId="{0F2FE8B0-B6C8-4D4F-97EB-DCCA6B27E2F0}" srcOrd="0" destOrd="0" presId="urn:microsoft.com/office/officeart/2005/8/layout/vList2"/>
    <dgm:cxn modelId="{7B99E2E8-6F9A-4B3A-BE05-B8E1EC0A6F1F}" srcId="{B48526D8-484C-440F-A2FE-D72B6B08C58E}" destId="{8C30D036-2829-4C6B-95ED-158F9D8EF212}" srcOrd="1" destOrd="0" parTransId="{5E8FA07D-9E24-428A-BD83-56189E5DA73D}" sibTransId="{5DEBD4E1-4CDB-4BE6-87C6-CF4D11A2E32C}"/>
    <dgm:cxn modelId="{162E82F1-DFA2-4E53-B2DB-035D6FFDFBE6}" type="presOf" srcId="{B48526D8-484C-440F-A2FE-D72B6B08C58E}" destId="{CC2D4716-04F3-49D5-AA45-9D694D9683FA}" srcOrd="0" destOrd="0" presId="urn:microsoft.com/office/officeart/2005/8/layout/vList2"/>
    <dgm:cxn modelId="{2D92F79A-4ACF-4C45-B511-D0458A6FC3DA}" type="presParOf" srcId="{61F0B791-229E-4C41-A836-1C2B08FE92A4}" destId="{CC2D4716-04F3-49D5-AA45-9D694D9683FA}" srcOrd="0" destOrd="0" presId="urn:microsoft.com/office/officeart/2005/8/layout/vList2"/>
    <dgm:cxn modelId="{10AF4CB9-30B5-40AD-A978-E8756580D1D1}" type="presParOf" srcId="{61F0B791-229E-4C41-A836-1C2B08FE92A4}" destId="{0F2FE8B0-B6C8-4D4F-97EB-DCCA6B27E2F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3A6F9D-74AA-4AC8-9355-4990A97CDCA4}">
      <dsp:nvSpPr>
        <dsp:cNvPr id="0" name=""/>
        <dsp:cNvSpPr/>
      </dsp:nvSpPr>
      <dsp:spPr>
        <a:xfrm>
          <a:off x="0" y="690843"/>
          <a:ext cx="10515600" cy="129285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en-US" sz="5400" kern="1200" dirty="0"/>
            <a:t>Introduction</a:t>
          </a:r>
        </a:p>
      </dsp:txBody>
      <dsp:txXfrm>
        <a:off x="63112" y="753955"/>
        <a:ext cx="10389376" cy="1166626"/>
      </dsp:txXfrm>
    </dsp:sp>
    <dsp:sp modelId="{4DBF0EE8-67BE-414A-A5BC-377C921F0A2B}">
      <dsp:nvSpPr>
        <dsp:cNvPr id="0" name=""/>
        <dsp:cNvSpPr/>
      </dsp:nvSpPr>
      <dsp:spPr>
        <a:xfrm>
          <a:off x="0" y="1983694"/>
          <a:ext cx="10515600" cy="2892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Small Sided Soccer Association (SSSA) is committed to growth and</a:t>
          </a:r>
        </a:p>
        <a:p>
          <a:pPr marL="228600" lvl="1" indent="-228600" algn="l" defTabSz="1066800">
            <a:lnSpc>
              <a:spcPct val="90000"/>
            </a:lnSpc>
            <a:spcBef>
              <a:spcPct val="0"/>
            </a:spcBef>
            <a:spcAft>
              <a:spcPct val="20000"/>
            </a:spcAft>
            <a:buChar char="•"/>
          </a:pPr>
          <a:r>
            <a:rPr lang="en-US" sz="2400" kern="1200" dirty="0"/>
            <a:t>establishment of small sided soccer, which is by far our most popular game.</a:t>
          </a:r>
        </a:p>
        <a:p>
          <a:pPr marL="228600" lvl="1" indent="-228600" algn="l" defTabSz="1066800">
            <a:lnSpc>
              <a:spcPct val="90000"/>
            </a:lnSpc>
            <a:spcBef>
              <a:spcPct val="0"/>
            </a:spcBef>
            <a:spcAft>
              <a:spcPct val="20000"/>
            </a:spcAft>
            <a:buChar char="•"/>
          </a:pPr>
          <a:r>
            <a:rPr lang="en-US" sz="2400" kern="1200" dirty="0"/>
            <a:t>SSSA offers an integrated national structure for small sided soccer in terms of</a:t>
          </a:r>
        </a:p>
        <a:p>
          <a:pPr marL="228600" lvl="1" indent="-228600" algn="l" defTabSz="1066800">
            <a:lnSpc>
              <a:spcPct val="90000"/>
            </a:lnSpc>
            <a:spcBef>
              <a:spcPct val="0"/>
            </a:spcBef>
            <a:spcAft>
              <a:spcPct val="20000"/>
            </a:spcAft>
            <a:buChar char="•"/>
          </a:pPr>
          <a:r>
            <a:rPr lang="en-US" sz="2400" kern="1200" dirty="0"/>
            <a:t>centers membership and benefits, and the opportunity for all participating</a:t>
          </a:r>
        </a:p>
        <a:p>
          <a:pPr marL="228600" lvl="1" indent="-228600" algn="l" defTabSz="1066800">
            <a:lnSpc>
              <a:spcPct val="90000"/>
            </a:lnSpc>
            <a:spcBef>
              <a:spcPct val="0"/>
            </a:spcBef>
            <a:spcAft>
              <a:spcPct val="20000"/>
            </a:spcAft>
            <a:buChar char="•"/>
          </a:pPr>
          <a:r>
            <a:rPr lang="en-US" sz="2400" kern="1200" dirty="0"/>
            <a:t>centers to host The National League. We connect Players, Clubs/ Teams,</a:t>
          </a:r>
        </a:p>
        <a:p>
          <a:pPr marL="228600" lvl="1" indent="-228600" algn="l" defTabSz="1066800">
            <a:lnSpc>
              <a:spcPct val="90000"/>
            </a:lnSpc>
            <a:spcBef>
              <a:spcPct val="0"/>
            </a:spcBef>
            <a:spcAft>
              <a:spcPct val="20000"/>
            </a:spcAft>
            <a:buChar char="•"/>
          </a:pPr>
          <a:r>
            <a:rPr lang="en-US" sz="2400" kern="1200" dirty="0"/>
            <a:t>Centers and so much more. Small sided soccer is for children and adults of all</a:t>
          </a:r>
        </a:p>
        <a:p>
          <a:pPr marL="228600" lvl="1" indent="-228600" algn="l" defTabSz="1066800">
            <a:lnSpc>
              <a:spcPct val="90000"/>
            </a:lnSpc>
            <a:spcBef>
              <a:spcPct val="0"/>
            </a:spcBef>
            <a:spcAft>
              <a:spcPct val="20000"/>
            </a:spcAft>
            <a:buChar char="•"/>
          </a:pPr>
          <a:r>
            <a:rPr lang="en-US" sz="2400" kern="1200" dirty="0"/>
            <a:t>ages, from 3 to 65+ we encourage every center and club to get involved.</a:t>
          </a:r>
        </a:p>
      </dsp:txBody>
      <dsp:txXfrm>
        <a:off x="0" y="1983694"/>
        <a:ext cx="10515600" cy="28928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610194"/>
          <a:ext cx="10515600" cy="121680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b="1" u="none" kern="1200" dirty="0">
              <a:latin typeface="Cambria" panose="02040503050406030204" pitchFamily="18" charset="0"/>
            </a:rPr>
            <a:t>History &amp; System Numbers</a:t>
          </a:r>
          <a:endParaRPr lang="en-US" sz="3200" u="none" kern="1200" dirty="0">
            <a:latin typeface="Cambria" panose="02040503050406030204" pitchFamily="18" charset="0"/>
          </a:endParaRPr>
        </a:p>
      </dsp:txBody>
      <dsp:txXfrm>
        <a:off x="59399" y="669593"/>
        <a:ext cx="10396802" cy="1098002"/>
      </dsp:txXfrm>
    </dsp:sp>
    <dsp:sp modelId="{0F2FE8B0-B6C8-4D4F-97EB-DCCA6B27E2F0}">
      <dsp:nvSpPr>
        <dsp:cNvPr id="0" name=""/>
        <dsp:cNvSpPr/>
      </dsp:nvSpPr>
      <dsp:spPr>
        <a:xfrm>
          <a:off x="0" y="1826994"/>
          <a:ext cx="10515600" cy="3161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85750" lvl="1" indent="-285750" algn="l" defTabSz="1244600" rtl="0">
            <a:lnSpc>
              <a:spcPct val="90000"/>
            </a:lnSpc>
            <a:spcBef>
              <a:spcPct val="0"/>
            </a:spcBef>
            <a:spcAft>
              <a:spcPct val="20000"/>
            </a:spcAft>
            <a:buChar char="•"/>
          </a:pPr>
          <a:r>
            <a:rPr lang="en-US" sz="2800" kern="1200" dirty="0">
              <a:latin typeface="Cambria" panose="02040503050406030204" pitchFamily="18" charset="0"/>
            </a:rPr>
            <a:t>Proven model of success</a:t>
          </a:r>
        </a:p>
        <a:p>
          <a:pPr marL="285750" lvl="1" indent="-285750" algn="l" defTabSz="1244600">
            <a:lnSpc>
              <a:spcPct val="90000"/>
            </a:lnSpc>
            <a:spcBef>
              <a:spcPct val="0"/>
            </a:spcBef>
            <a:spcAft>
              <a:spcPct val="20000"/>
            </a:spcAft>
            <a:buChar char="•"/>
          </a:pPr>
          <a:r>
            <a:rPr lang="en-US" sz="2800" kern="1200" dirty="0">
              <a:latin typeface="Cambria" panose="02040503050406030204" pitchFamily="18" charset="0"/>
            </a:rPr>
            <a:t>Staff has a more than 50 years of collaborated experience</a:t>
          </a:r>
        </a:p>
        <a:p>
          <a:pPr marL="285750" lvl="1" indent="-285750" algn="l" defTabSz="1244600">
            <a:lnSpc>
              <a:spcPct val="90000"/>
            </a:lnSpc>
            <a:spcBef>
              <a:spcPct val="0"/>
            </a:spcBef>
            <a:spcAft>
              <a:spcPct val="20000"/>
            </a:spcAft>
            <a:buChar char="•"/>
          </a:pPr>
          <a:r>
            <a:rPr lang="en-US" sz="2800" kern="1200" dirty="0">
              <a:latin typeface="Cambria" panose="02040503050406030204" pitchFamily="18" charset="0"/>
            </a:rPr>
            <a:t>Currently partners with #1 soccer supplier in US</a:t>
          </a:r>
        </a:p>
        <a:p>
          <a:pPr marL="285750" lvl="1" indent="-285750" algn="l" defTabSz="1244600">
            <a:lnSpc>
              <a:spcPct val="90000"/>
            </a:lnSpc>
            <a:spcBef>
              <a:spcPct val="0"/>
            </a:spcBef>
            <a:spcAft>
              <a:spcPct val="20000"/>
            </a:spcAft>
            <a:buChar char="•"/>
          </a:pPr>
          <a:r>
            <a:rPr lang="en-US" sz="2800" kern="1200" dirty="0">
              <a:latin typeface="Cambria" panose="02040503050406030204" pitchFamily="18" charset="0"/>
            </a:rPr>
            <a:t>Current SSSA and TNL members creating average revenues of $700,000 annually</a:t>
          </a:r>
        </a:p>
        <a:p>
          <a:pPr marL="285750" lvl="1" indent="-285750" algn="l" defTabSz="1244600">
            <a:lnSpc>
              <a:spcPct val="90000"/>
            </a:lnSpc>
            <a:spcBef>
              <a:spcPct val="0"/>
            </a:spcBef>
            <a:spcAft>
              <a:spcPct val="20000"/>
            </a:spcAft>
            <a:buChar char="•"/>
          </a:pPr>
          <a:r>
            <a:rPr lang="en-US" sz="2800" kern="1200" dirty="0">
              <a:latin typeface="Cambria" panose="02040503050406030204" pitchFamily="18" charset="0"/>
            </a:rPr>
            <a:t>Have an email list of 2000+ official centers Nationwide</a:t>
          </a:r>
        </a:p>
        <a:p>
          <a:pPr marL="285750" lvl="1" indent="-285750" algn="l" defTabSz="1244600">
            <a:lnSpc>
              <a:spcPct val="90000"/>
            </a:lnSpc>
            <a:spcBef>
              <a:spcPct val="0"/>
            </a:spcBef>
            <a:spcAft>
              <a:spcPct val="20000"/>
            </a:spcAft>
            <a:buChar char="•"/>
          </a:pPr>
          <a:r>
            <a:rPr lang="en-US" sz="2800" kern="1200" dirty="0">
              <a:latin typeface="Cambria" panose="02040503050406030204" pitchFamily="18" charset="0"/>
            </a:rPr>
            <a:t>Have a reach of 500,000+ on social medias</a:t>
          </a:r>
        </a:p>
      </dsp:txBody>
      <dsp:txXfrm>
        <a:off x="0" y="1826994"/>
        <a:ext cx="10515600" cy="31619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3474"/>
          <a:ext cx="10515600" cy="91728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b="1" u="none" kern="1200" dirty="0">
              <a:latin typeface="Cambria" panose="02040503050406030204" pitchFamily="18" charset="0"/>
            </a:rPr>
            <a:t>History &amp; System Numbers</a:t>
          </a:r>
          <a:endParaRPr lang="en-US" sz="3200" u="none" kern="1200" dirty="0">
            <a:latin typeface="Cambria" panose="02040503050406030204" pitchFamily="18" charset="0"/>
          </a:endParaRPr>
        </a:p>
      </dsp:txBody>
      <dsp:txXfrm>
        <a:off x="44778" y="48252"/>
        <a:ext cx="10426044" cy="827724"/>
      </dsp:txXfrm>
    </dsp:sp>
    <dsp:sp modelId="{0F2FE8B0-B6C8-4D4F-97EB-DCCA6B27E2F0}">
      <dsp:nvSpPr>
        <dsp:cNvPr id="0" name=""/>
        <dsp:cNvSpPr/>
      </dsp:nvSpPr>
      <dsp:spPr>
        <a:xfrm>
          <a:off x="0" y="920754"/>
          <a:ext cx="10515600" cy="4665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latin typeface="Cambria" panose="02040503050406030204" pitchFamily="18" charset="0"/>
            </a:rPr>
            <a:t>SSSA and TNL do not receive any percentages of all revenue created we are a service that provides a standardized form of Small Sided Soccer. We are here service that provides a standardized form of Small Sided Soccer. We are here service that provides a standardized form of Small Sided Soccer. We are here service that provides a standardized form of Small Sided Soccer. We are here to connect multiple businesses that can benefit from working together to impact the beautiful game of soccer.</a:t>
          </a:r>
        </a:p>
        <a:p>
          <a:pPr marL="171450" lvl="1" indent="-171450" algn="l" defTabSz="800100">
            <a:lnSpc>
              <a:spcPct val="90000"/>
            </a:lnSpc>
            <a:spcBef>
              <a:spcPct val="0"/>
            </a:spcBef>
            <a:spcAft>
              <a:spcPct val="20000"/>
            </a:spcAft>
            <a:buChar char="•"/>
          </a:pPr>
          <a:r>
            <a:rPr lang="en-US" sz="1800" kern="1200" dirty="0">
              <a:latin typeface="Cambria" panose="02040503050406030204" pitchFamily="18" charset="0"/>
            </a:rPr>
            <a:t>SSSA and the National League will introduce you on how to effectively operate your centers, leagues and tournaments by:</a:t>
          </a:r>
        </a:p>
        <a:p>
          <a:pPr marL="342900" lvl="2" indent="-171450" algn="l" defTabSz="800100">
            <a:lnSpc>
              <a:spcPct val="90000"/>
            </a:lnSpc>
            <a:spcBef>
              <a:spcPct val="0"/>
            </a:spcBef>
            <a:spcAft>
              <a:spcPct val="20000"/>
            </a:spcAft>
            <a:buChar char="•"/>
          </a:pPr>
          <a:r>
            <a:rPr lang="en-US" sz="1800" kern="1200" dirty="0">
              <a:latin typeface="Cambria" panose="02040503050406030204" pitchFamily="18" charset="0"/>
            </a:rPr>
            <a:t>Assisting with the scheduling process (provide templates)</a:t>
          </a:r>
        </a:p>
        <a:p>
          <a:pPr marL="342900" lvl="2" indent="-171450" algn="l" defTabSz="800100">
            <a:lnSpc>
              <a:spcPct val="90000"/>
            </a:lnSpc>
            <a:spcBef>
              <a:spcPct val="0"/>
            </a:spcBef>
            <a:spcAft>
              <a:spcPct val="20000"/>
            </a:spcAft>
            <a:buChar char="•"/>
          </a:pPr>
          <a:r>
            <a:rPr lang="en-US" sz="1800" kern="1200" dirty="0">
              <a:latin typeface="Cambria" panose="02040503050406030204" pitchFamily="18" charset="0"/>
            </a:rPr>
            <a:t>Finance – each center or league keeps all revenues generated. SSSA &amp; TNL will provide spreadsheets and daily, weekly, monthly and annual report logs.</a:t>
          </a:r>
        </a:p>
        <a:p>
          <a:pPr marL="342900" lvl="2" indent="-171450" algn="l" defTabSz="800100">
            <a:lnSpc>
              <a:spcPct val="90000"/>
            </a:lnSpc>
            <a:spcBef>
              <a:spcPct val="0"/>
            </a:spcBef>
            <a:spcAft>
              <a:spcPct val="20000"/>
            </a:spcAft>
            <a:buChar char="•"/>
          </a:pPr>
          <a:r>
            <a:rPr lang="en-US" sz="1800" kern="1200" dirty="0">
              <a:latin typeface="Cambria" panose="02040503050406030204" pitchFamily="18" charset="0"/>
            </a:rPr>
            <a:t>HR function assistant (coach, ref, admin staff requirements and duties)</a:t>
          </a:r>
        </a:p>
        <a:p>
          <a:pPr marL="342900" lvl="2" indent="-171450" algn="l" defTabSz="800100">
            <a:lnSpc>
              <a:spcPct val="90000"/>
            </a:lnSpc>
            <a:spcBef>
              <a:spcPct val="0"/>
            </a:spcBef>
            <a:spcAft>
              <a:spcPct val="20000"/>
            </a:spcAft>
            <a:buChar char="•"/>
          </a:pPr>
          <a:r>
            <a:rPr lang="en-US" sz="1800" kern="1200" dirty="0">
              <a:latin typeface="Cambria" panose="02040503050406030204" pitchFamily="18" charset="0"/>
            </a:rPr>
            <a:t>Selling of programs</a:t>
          </a:r>
        </a:p>
        <a:p>
          <a:pPr marL="342900" lvl="2" indent="-171450" algn="l" defTabSz="800100">
            <a:lnSpc>
              <a:spcPct val="90000"/>
            </a:lnSpc>
            <a:spcBef>
              <a:spcPct val="0"/>
            </a:spcBef>
            <a:spcAft>
              <a:spcPct val="20000"/>
            </a:spcAft>
            <a:buChar char="•"/>
          </a:pPr>
          <a:r>
            <a:rPr lang="en-US" sz="1800" kern="1200" dirty="0">
              <a:latin typeface="Cambria" panose="02040503050406030204" pitchFamily="18" charset="0"/>
            </a:rPr>
            <a:t>Assist with Marketing (provide marketing material, advertising of leagues on our website and blast emails as we have an extensive email list)</a:t>
          </a:r>
        </a:p>
        <a:p>
          <a:pPr marL="342900" lvl="2" indent="-171450" algn="l" defTabSz="800100">
            <a:lnSpc>
              <a:spcPct val="90000"/>
            </a:lnSpc>
            <a:spcBef>
              <a:spcPct val="0"/>
            </a:spcBef>
            <a:spcAft>
              <a:spcPct val="20000"/>
            </a:spcAft>
            <a:buChar char="•"/>
          </a:pPr>
          <a:r>
            <a:rPr lang="en-US" sz="1800" kern="1200" dirty="0">
              <a:latin typeface="Cambria" panose="02040503050406030204" pitchFamily="18" charset="0"/>
            </a:rPr>
            <a:t>Organizational management (SSSA becomes your official registration database as we have direct relationship with US Club Soccer for player registrations)</a:t>
          </a:r>
        </a:p>
        <a:p>
          <a:pPr marL="342900" lvl="2" indent="-171450" algn="l" defTabSz="800100">
            <a:lnSpc>
              <a:spcPct val="90000"/>
            </a:lnSpc>
            <a:spcBef>
              <a:spcPct val="0"/>
            </a:spcBef>
            <a:spcAft>
              <a:spcPct val="20000"/>
            </a:spcAft>
            <a:buChar char="•"/>
          </a:pPr>
          <a:r>
            <a:rPr lang="en-US" sz="1800" kern="1200" dirty="0">
              <a:latin typeface="Cambria" panose="02040503050406030204" pitchFamily="18" charset="0"/>
            </a:rPr>
            <a:t>Account management (different levels of membership provides different services)   </a:t>
          </a:r>
        </a:p>
      </dsp:txBody>
      <dsp:txXfrm>
        <a:off x="0" y="920754"/>
        <a:ext cx="10515600" cy="46657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1194298"/>
          <a:ext cx="10515600" cy="121680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b="1" u="none" kern="1200" dirty="0">
              <a:latin typeface="Cambria" panose="02040503050406030204" pitchFamily="18" charset="0"/>
            </a:rPr>
            <a:t>Next Steps for Centers</a:t>
          </a:r>
          <a:endParaRPr lang="en-US" sz="3200" u="none" kern="1200" dirty="0">
            <a:latin typeface="Cambria" panose="02040503050406030204" pitchFamily="18" charset="0"/>
          </a:endParaRPr>
        </a:p>
      </dsp:txBody>
      <dsp:txXfrm>
        <a:off x="59399" y="1253697"/>
        <a:ext cx="10396802" cy="1098002"/>
      </dsp:txXfrm>
    </dsp:sp>
    <dsp:sp modelId="{0F2FE8B0-B6C8-4D4F-97EB-DCCA6B27E2F0}">
      <dsp:nvSpPr>
        <dsp:cNvPr id="0" name=""/>
        <dsp:cNvSpPr/>
      </dsp:nvSpPr>
      <dsp:spPr>
        <a:xfrm>
          <a:off x="0" y="2411098"/>
          <a:ext cx="10515600" cy="1984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latin typeface="Cambria" panose="02040503050406030204" pitchFamily="18" charset="0"/>
            </a:rPr>
            <a:t>Check your Membership is current</a:t>
          </a:r>
        </a:p>
        <a:p>
          <a:pPr marL="228600" lvl="1" indent="-228600" algn="l" defTabSz="1066800" rtl="0">
            <a:lnSpc>
              <a:spcPct val="90000"/>
            </a:lnSpc>
            <a:spcBef>
              <a:spcPct val="0"/>
            </a:spcBef>
            <a:spcAft>
              <a:spcPct val="20000"/>
            </a:spcAft>
            <a:buChar char="•"/>
          </a:pPr>
          <a:r>
            <a:rPr lang="en-US" sz="2400" kern="1200" dirty="0">
              <a:latin typeface="Cambria" panose="02040503050406030204" pitchFamily="18" charset="0"/>
            </a:rPr>
            <a:t>Basic Listing $75 or Premier Listing $175</a:t>
          </a:r>
        </a:p>
        <a:p>
          <a:pPr marL="228600" lvl="1" indent="-228600" algn="l" defTabSz="1066800">
            <a:lnSpc>
              <a:spcPct val="90000"/>
            </a:lnSpc>
            <a:spcBef>
              <a:spcPct val="0"/>
            </a:spcBef>
            <a:spcAft>
              <a:spcPct val="20000"/>
            </a:spcAft>
            <a:buChar char="•"/>
          </a:pPr>
          <a:r>
            <a:rPr lang="en-US" sz="2400" kern="1200" dirty="0">
              <a:latin typeface="Cambria" panose="02040503050406030204" pitchFamily="18" charset="0"/>
            </a:rPr>
            <a:t>As a Premier Member do you wish to be a National League Host?</a:t>
          </a:r>
        </a:p>
        <a:p>
          <a:pPr marL="228600" lvl="1" indent="-228600" algn="l" defTabSz="1066800">
            <a:lnSpc>
              <a:spcPct val="90000"/>
            </a:lnSpc>
            <a:spcBef>
              <a:spcPct val="0"/>
            </a:spcBef>
            <a:spcAft>
              <a:spcPct val="20000"/>
            </a:spcAft>
            <a:buChar char="•"/>
          </a:pPr>
          <a:r>
            <a:rPr lang="en-US" sz="2400" kern="1200" dirty="0">
              <a:latin typeface="Cambria" panose="02040503050406030204" pitchFamily="18" charset="0"/>
            </a:rPr>
            <a:t>Sign up for The National League as a host (free to all Premier Members)</a:t>
          </a:r>
        </a:p>
        <a:p>
          <a:pPr marL="228600" lvl="1" indent="-228600" algn="l" defTabSz="1066800">
            <a:lnSpc>
              <a:spcPct val="90000"/>
            </a:lnSpc>
            <a:spcBef>
              <a:spcPct val="0"/>
            </a:spcBef>
            <a:spcAft>
              <a:spcPct val="20000"/>
            </a:spcAft>
            <a:buChar char="•"/>
          </a:pPr>
          <a:r>
            <a:rPr lang="en-US" sz="2400" kern="1200" dirty="0">
              <a:latin typeface="Cambria" panose="02040503050406030204" pitchFamily="18" charset="0"/>
            </a:rPr>
            <a:t>Your marketing kit and league participation kit/links will be sent to you</a:t>
          </a:r>
        </a:p>
      </dsp:txBody>
      <dsp:txXfrm>
        <a:off x="0" y="2411098"/>
        <a:ext cx="10515600" cy="1984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0B0C1-27FC-404B-BEF6-C1605CAE5D1C}">
      <dsp:nvSpPr>
        <dsp:cNvPr id="0" name=""/>
        <dsp:cNvSpPr/>
      </dsp:nvSpPr>
      <dsp:spPr>
        <a:xfrm>
          <a:off x="0" y="1746"/>
          <a:ext cx="10515600" cy="56159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latin typeface="Cambria" panose="02040503050406030204" pitchFamily="18" charset="0"/>
            </a:rPr>
            <a:t>What is Small Sided Soccer?</a:t>
          </a:r>
        </a:p>
      </dsp:txBody>
      <dsp:txXfrm>
        <a:off x="27415" y="29161"/>
        <a:ext cx="10460770" cy="506769"/>
      </dsp:txXfrm>
    </dsp:sp>
    <dsp:sp modelId="{30E9801B-25D2-4157-A044-4FD22B400B81}">
      <dsp:nvSpPr>
        <dsp:cNvPr id="0" name=""/>
        <dsp:cNvSpPr/>
      </dsp:nvSpPr>
      <dsp:spPr>
        <a:xfrm>
          <a:off x="0" y="563346"/>
          <a:ext cx="10515600" cy="114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dirty="0">
              <a:latin typeface="Cambria" panose="02040503050406030204" pitchFamily="18" charset="0"/>
            </a:rPr>
            <a:t>Each team consists of 3 to 7 players on either side.</a:t>
          </a:r>
        </a:p>
        <a:p>
          <a:pPr marL="171450" lvl="1" indent="-171450" algn="l" defTabSz="844550">
            <a:lnSpc>
              <a:spcPct val="90000"/>
            </a:lnSpc>
            <a:spcBef>
              <a:spcPct val="0"/>
            </a:spcBef>
            <a:spcAft>
              <a:spcPct val="20000"/>
            </a:spcAft>
            <a:buChar char="•"/>
          </a:pPr>
          <a:r>
            <a:rPr lang="en-US" sz="1900" kern="1200" dirty="0">
              <a:latin typeface="Cambria" panose="02040503050406030204" pitchFamily="18" charset="0"/>
            </a:rPr>
            <a:t>The pitch is smaller than an average 11 v 11 field. While there is no official size for a small field, a typical pitch is between 90 feet and 150 feet in length, less than a quarter the size of an 11 v 11 field.</a:t>
          </a:r>
        </a:p>
      </dsp:txBody>
      <dsp:txXfrm>
        <a:off x="0" y="563346"/>
        <a:ext cx="10515600" cy="1142640"/>
      </dsp:txXfrm>
    </dsp:sp>
    <dsp:sp modelId="{37FC4EE0-9CA5-4E36-B7D6-6E72A4F08428}">
      <dsp:nvSpPr>
        <dsp:cNvPr id="0" name=""/>
        <dsp:cNvSpPr/>
      </dsp:nvSpPr>
      <dsp:spPr>
        <a:xfrm>
          <a:off x="0" y="1705986"/>
          <a:ext cx="10515600" cy="56159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u="none" kern="1200" dirty="0">
              <a:latin typeface="Cambria" panose="02040503050406030204" pitchFamily="18" charset="0"/>
            </a:rPr>
            <a:t>Why Small Sided Soccer?</a:t>
          </a:r>
        </a:p>
      </dsp:txBody>
      <dsp:txXfrm>
        <a:off x="27415" y="1733401"/>
        <a:ext cx="10460770" cy="506769"/>
      </dsp:txXfrm>
    </dsp:sp>
    <dsp:sp modelId="{FAAE27E3-ED13-4C06-ADC5-D1F2A78B8BB7}">
      <dsp:nvSpPr>
        <dsp:cNvPr id="0" name=""/>
        <dsp:cNvSpPr/>
      </dsp:nvSpPr>
      <dsp:spPr>
        <a:xfrm>
          <a:off x="0" y="2267586"/>
          <a:ext cx="10515600" cy="3378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b="0" u="none" kern="1200" dirty="0">
              <a:latin typeface="Cambria" panose="02040503050406030204" pitchFamily="18" charset="0"/>
            </a:rPr>
            <a:t>Many times children get discouraged when playing 11v11 soccer that we all know and love. Children with natural talent tend to get more attention, guidance, and playing time. It is common for children, who are new or less naturally talented, to get lost in the shuffle. It allows children more playing, one on one coaching, and time with the ball.</a:t>
          </a:r>
        </a:p>
        <a:p>
          <a:pPr marL="171450" lvl="1" indent="-171450" algn="l" defTabSz="844550" rtl="0">
            <a:lnSpc>
              <a:spcPct val="90000"/>
            </a:lnSpc>
            <a:spcBef>
              <a:spcPct val="0"/>
            </a:spcBef>
            <a:spcAft>
              <a:spcPct val="20000"/>
            </a:spcAft>
            <a:buChar char="•"/>
          </a:pPr>
          <a:r>
            <a:rPr lang="en-US" sz="1900" b="0" u="none" kern="1200" dirty="0">
              <a:latin typeface="Cambria" panose="02040503050406030204" pitchFamily="18" charset="0"/>
            </a:rPr>
            <a:t>70% of players are adults. Small sided soccer is perfect for social groups, work groups, and friends who don’t have the time for an organized 11 v 11 game.</a:t>
          </a:r>
        </a:p>
        <a:p>
          <a:pPr marL="171450" lvl="1" indent="-171450" algn="l" defTabSz="844550" rtl="0">
            <a:lnSpc>
              <a:spcPct val="90000"/>
            </a:lnSpc>
            <a:spcBef>
              <a:spcPct val="0"/>
            </a:spcBef>
            <a:spcAft>
              <a:spcPct val="20000"/>
            </a:spcAft>
            <a:buChar char="•"/>
          </a:pPr>
          <a:r>
            <a:rPr lang="en-US" sz="1900" b="0" u="none" kern="1200" dirty="0">
              <a:latin typeface="Cambria" panose="02040503050406030204" pitchFamily="18" charset="0"/>
            </a:rPr>
            <a:t>Up to eight teams can be created from just two 11 v 11 teams. The smaller team size opens up the ability for smaller communities, groups of friends, and co-workers, to set up tournaments within SSSA’s National League.</a:t>
          </a:r>
        </a:p>
        <a:p>
          <a:pPr marL="171450" lvl="1" indent="-171450" algn="l" defTabSz="844550" rtl="0">
            <a:lnSpc>
              <a:spcPct val="90000"/>
            </a:lnSpc>
            <a:spcBef>
              <a:spcPct val="0"/>
            </a:spcBef>
            <a:spcAft>
              <a:spcPct val="20000"/>
            </a:spcAft>
            <a:buChar char="•"/>
          </a:pPr>
          <a:r>
            <a:rPr lang="en-US" sz="1900" b="0" u="none" kern="1200" dirty="0">
              <a:latin typeface="Cambria" panose="02040503050406030204" pitchFamily="18" charset="0"/>
            </a:rPr>
            <a:t>A smaller pitch allows for more goals, game time, and development with skills/ technique.</a:t>
          </a:r>
        </a:p>
        <a:p>
          <a:pPr marL="171450" lvl="1" indent="-171450" algn="l" defTabSz="844550" rtl="0">
            <a:lnSpc>
              <a:spcPct val="90000"/>
            </a:lnSpc>
            <a:spcBef>
              <a:spcPct val="0"/>
            </a:spcBef>
            <a:spcAft>
              <a:spcPct val="20000"/>
            </a:spcAft>
            <a:buChar char="•"/>
          </a:pPr>
          <a:r>
            <a:rPr lang="en-US" sz="1900" b="0" u="none" kern="1200" dirty="0">
              <a:latin typeface="Cambria" panose="02040503050406030204" pitchFamily="18" charset="0"/>
            </a:rPr>
            <a:t>Fewer players on the field make players develop skills to play forward and defensively. Nobody is stuck in one position.</a:t>
          </a:r>
        </a:p>
      </dsp:txBody>
      <dsp:txXfrm>
        <a:off x="0" y="2267586"/>
        <a:ext cx="10515600" cy="3378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88756"/>
          <a:ext cx="10515600" cy="70200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US" sz="3000" b="1" u="none" kern="1200" dirty="0">
              <a:latin typeface="Cambria" panose="02040503050406030204" pitchFamily="18" charset="0"/>
            </a:rPr>
            <a:t>Small Sided Soccer Centers</a:t>
          </a:r>
          <a:endParaRPr lang="en-US" sz="3000" u="none" kern="1200" dirty="0">
            <a:latin typeface="Cambria" panose="02040503050406030204" pitchFamily="18" charset="0"/>
          </a:endParaRPr>
        </a:p>
      </dsp:txBody>
      <dsp:txXfrm>
        <a:off x="34269" y="123025"/>
        <a:ext cx="10447062" cy="633462"/>
      </dsp:txXfrm>
    </dsp:sp>
    <dsp:sp modelId="{0F2FE8B0-B6C8-4D4F-97EB-DCCA6B27E2F0}">
      <dsp:nvSpPr>
        <dsp:cNvPr id="0" name=""/>
        <dsp:cNvSpPr/>
      </dsp:nvSpPr>
      <dsp:spPr>
        <a:xfrm>
          <a:off x="0" y="790756"/>
          <a:ext cx="10515600" cy="471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en-US" sz="2300" kern="1200" dirty="0">
              <a:latin typeface="Cambria" panose="02040503050406030204" pitchFamily="18" charset="0"/>
            </a:rPr>
            <a:t>More and more professional dedicated Small Sided Soccer Centers are being created around the country, which is great news. The SSSA exists to share knowledge, create networking and professional advice sharing between centers, and drive more business through centers.</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Knowledge sharing</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News</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Professional centers networking</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Single of multiple fields/centers</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More field rentals</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Increased sponsorship opportunities</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Reduced cost and multiple supplier partner benefits</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Website location searches driving business to your center</a:t>
          </a:r>
        </a:p>
        <a:p>
          <a:pPr marL="457200" lvl="2" indent="-228600" algn="l" defTabSz="1022350" rtl="0">
            <a:lnSpc>
              <a:spcPct val="90000"/>
            </a:lnSpc>
            <a:spcBef>
              <a:spcPct val="0"/>
            </a:spcBef>
            <a:spcAft>
              <a:spcPct val="20000"/>
            </a:spcAft>
            <a:buChar char="•"/>
          </a:pPr>
          <a:r>
            <a:rPr lang="en-US" sz="2300" kern="1200" dirty="0">
              <a:latin typeface="Cambria" panose="02040503050406030204" pitchFamily="18" charset="0"/>
            </a:rPr>
            <a:t>National League center host invitations</a:t>
          </a:r>
        </a:p>
      </dsp:txBody>
      <dsp:txXfrm>
        <a:off x="0" y="790756"/>
        <a:ext cx="10515600" cy="47196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116494"/>
          <a:ext cx="10515600" cy="70200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US" sz="3000" b="1" u="none" kern="1200" dirty="0">
              <a:latin typeface="Cambria" panose="02040503050406030204" pitchFamily="18" charset="0"/>
            </a:rPr>
            <a:t>The National League</a:t>
          </a:r>
          <a:endParaRPr lang="en-US" sz="3000" u="none" kern="1200" dirty="0">
            <a:latin typeface="Cambria" panose="02040503050406030204" pitchFamily="18" charset="0"/>
          </a:endParaRPr>
        </a:p>
      </dsp:txBody>
      <dsp:txXfrm>
        <a:off x="34269" y="150763"/>
        <a:ext cx="10447062" cy="633462"/>
      </dsp:txXfrm>
    </dsp:sp>
    <dsp:sp modelId="{0F2FE8B0-B6C8-4D4F-97EB-DCCA6B27E2F0}">
      <dsp:nvSpPr>
        <dsp:cNvPr id="0" name=""/>
        <dsp:cNvSpPr/>
      </dsp:nvSpPr>
      <dsp:spPr>
        <a:xfrm>
          <a:off x="0" y="818494"/>
          <a:ext cx="10515600" cy="447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en-US" sz="2300" kern="1200" dirty="0">
              <a:latin typeface="Cambria" panose="02040503050406030204" pitchFamily="18" charset="0"/>
            </a:rPr>
            <a:t>The National League (TNL) is a new soccer league created by Small Sided Soccer Association (SSSA) to facilitate more places to play and more spaces to learn and progress in Small Sided Soccer and is sanctioned by US </a:t>
          </a:r>
          <a:r>
            <a:rPr lang="en-US" sz="2300" kern="1200">
              <a:latin typeface="Cambria" panose="02040503050406030204" pitchFamily="18" charset="0"/>
            </a:rPr>
            <a:t>Club Soccer (read approved Sanctioning Agreement here and read the launch Press Release here). </a:t>
          </a:r>
          <a:r>
            <a:rPr lang="en-US" sz="2300" kern="1200" dirty="0">
              <a:latin typeface="Cambria" panose="02040503050406030204" pitchFamily="18" charset="0"/>
            </a:rPr>
            <a:t>With various sets of rules and regulations out there, not having consistency can make organizing tournaments challenging. SSSA and The National League are committed to getting Small Sided Soccer on the map. Our goal is to both facilitate recreational leagues for children and youth and deliver adult competitive leagues, whilst consistently raising the bar within soccer center facilities and organization.</a:t>
          </a:r>
        </a:p>
        <a:p>
          <a:pPr marL="228600" lvl="1" indent="-228600" algn="l" defTabSz="1022350" rtl="0">
            <a:lnSpc>
              <a:spcPct val="90000"/>
            </a:lnSpc>
            <a:spcBef>
              <a:spcPct val="0"/>
            </a:spcBef>
            <a:spcAft>
              <a:spcPct val="20000"/>
            </a:spcAft>
            <a:buChar char="•"/>
          </a:pPr>
          <a:r>
            <a:rPr lang="en-US" sz="2300" kern="1200" dirty="0">
              <a:latin typeface="Cambria" panose="02040503050406030204" pitchFamily="18" charset="0"/>
            </a:rPr>
            <a:t>Think of SSSA and National League as a lobbyist for the sport. With our passion and love of Small Sided Soccer, we won’t stop, ever. Yet, we can’t make these dreams reality without you; the players, the clubs, the centers, and the fans. Let’s Club together and Get In The Game!</a:t>
          </a:r>
        </a:p>
      </dsp:txBody>
      <dsp:txXfrm>
        <a:off x="0" y="818494"/>
        <a:ext cx="10515600" cy="44712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217277"/>
          <a:ext cx="10515600" cy="84240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en-US" sz="3600" b="1" u="none" kern="1200" dirty="0">
              <a:latin typeface="Cambria" panose="02040503050406030204" pitchFamily="18" charset="0"/>
            </a:rPr>
            <a:t>Participating Centers</a:t>
          </a:r>
          <a:endParaRPr lang="en-US" sz="3600" u="none" kern="1200" dirty="0">
            <a:latin typeface="Cambria" panose="02040503050406030204" pitchFamily="18" charset="0"/>
          </a:endParaRPr>
        </a:p>
      </dsp:txBody>
      <dsp:txXfrm>
        <a:off x="41123" y="258400"/>
        <a:ext cx="10433354" cy="760154"/>
      </dsp:txXfrm>
    </dsp:sp>
    <dsp:sp modelId="{0F2FE8B0-B6C8-4D4F-97EB-DCCA6B27E2F0}">
      <dsp:nvSpPr>
        <dsp:cNvPr id="0" name=""/>
        <dsp:cNvSpPr/>
      </dsp:nvSpPr>
      <dsp:spPr>
        <a:xfrm>
          <a:off x="0" y="1059677"/>
          <a:ext cx="10515600" cy="432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5720" rIns="256032" bIns="45720" numCol="1" spcCol="1270" anchor="t" anchorCtr="0">
          <a:noAutofit/>
        </a:bodyPr>
        <a:lstStyle/>
        <a:p>
          <a:pPr marL="285750" lvl="1" indent="-285750" algn="l" defTabSz="1244600" rtl="0">
            <a:lnSpc>
              <a:spcPct val="90000"/>
            </a:lnSpc>
            <a:spcBef>
              <a:spcPct val="0"/>
            </a:spcBef>
            <a:spcAft>
              <a:spcPct val="20000"/>
            </a:spcAft>
            <a:buChar char="•"/>
          </a:pPr>
          <a:r>
            <a:rPr lang="en-US" sz="2800" kern="1200" dirty="0">
              <a:latin typeface="Cambria" panose="02040503050406030204" pitchFamily="18" charset="0"/>
            </a:rPr>
            <a:t>We invite as many Centers as possible to participate in The National League as we work together to grow the largest recreational child/youth and competitive adult league in the country. Benefits to Centers and your teams/players include:</a:t>
          </a:r>
        </a:p>
        <a:p>
          <a:pPr marL="571500" lvl="2" indent="-285750" algn="l" defTabSz="1244600">
            <a:lnSpc>
              <a:spcPct val="90000"/>
            </a:lnSpc>
            <a:spcBef>
              <a:spcPct val="0"/>
            </a:spcBef>
            <a:spcAft>
              <a:spcPct val="20000"/>
            </a:spcAft>
            <a:buChar char="•"/>
          </a:pPr>
          <a:r>
            <a:rPr lang="en-US" sz="2800" kern="1200" dirty="0">
              <a:latin typeface="Cambria" panose="02040503050406030204" pitchFamily="18" charset="0"/>
            </a:rPr>
            <a:t>Sanctioned tournament recognition and insurance coverage</a:t>
          </a:r>
        </a:p>
        <a:p>
          <a:pPr marL="571500" lvl="2" indent="-285750" algn="l" defTabSz="1244600">
            <a:lnSpc>
              <a:spcPct val="90000"/>
            </a:lnSpc>
            <a:spcBef>
              <a:spcPct val="0"/>
            </a:spcBef>
            <a:spcAft>
              <a:spcPct val="20000"/>
            </a:spcAft>
            <a:buChar char="•"/>
          </a:pPr>
          <a:r>
            <a:rPr lang="en-US" sz="2800" kern="1200" dirty="0">
              <a:latin typeface="Cambria" panose="02040503050406030204" pitchFamily="18" charset="0"/>
            </a:rPr>
            <a:t>Additional revenue streams to all participating centers</a:t>
          </a:r>
        </a:p>
        <a:p>
          <a:pPr marL="571500" lvl="2" indent="-285750" algn="l" defTabSz="1244600">
            <a:lnSpc>
              <a:spcPct val="90000"/>
            </a:lnSpc>
            <a:spcBef>
              <a:spcPct val="0"/>
            </a:spcBef>
            <a:spcAft>
              <a:spcPct val="20000"/>
            </a:spcAft>
            <a:buChar char="•"/>
          </a:pPr>
          <a:r>
            <a:rPr lang="en-US" sz="2800" kern="1200" dirty="0">
              <a:latin typeface="Cambria" panose="02040503050406030204" pitchFamily="18" charset="0"/>
            </a:rPr>
            <a:t>All revenues directly retained by participating center</a:t>
          </a:r>
        </a:p>
        <a:p>
          <a:pPr marL="571500" lvl="2" indent="-285750" algn="l" defTabSz="1244600">
            <a:lnSpc>
              <a:spcPct val="90000"/>
            </a:lnSpc>
            <a:spcBef>
              <a:spcPct val="0"/>
            </a:spcBef>
            <a:spcAft>
              <a:spcPct val="20000"/>
            </a:spcAft>
            <a:buChar char="•"/>
          </a:pPr>
          <a:r>
            <a:rPr lang="en-US" sz="2800" kern="1200" dirty="0">
              <a:latin typeface="Cambria" panose="02040503050406030204" pitchFamily="18" charset="0"/>
            </a:rPr>
            <a:t>National sponsor benefits % retained by participating centers</a:t>
          </a:r>
        </a:p>
        <a:p>
          <a:pPr marL="571500" lvl="2" indent="-285750" algn="l" defTabSz="1244600">
            <a:lnSpc>
              <a:spcPct val="90000"/>
            </a:lnSpc>
            <a:spcBef>
              <a:spcPct val="0"/>
            </a:spcBef>
            <a:spcAft>
              <a:spcPct val="20000"/>
            </a:spcAft>
            <a:buChar char="•"/>
          </a:pPr>
          <a:r>
            <a:rPr lang="en-US" sz="2800" kern="1200" dirty="0">
              <a:latin typeface="Cambria" panose="02040503050406030204" pitchFamily="18" charset="0"/>
            </a:rPr>
            <a:t>All leagues and standings uploaded by each Center on SSSA TNL platform and will be free.</a:t>
          </a:r>
        </a:p>
      </dsp:txBody>
      <dsp:txXfrm>
        <a:off x="0" y="1059677"/>
        <a:ext cx="10515600" cy="4322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172996"/>
          <a:ext cx="10515600" cy="74880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b="1" u="none" kern="1200" dirty="0">
              <a:latin typeface="Cambria" panose="02040503050406030204" pitchFamily="18" charset="0"/>
            </a:rPr>
            <a:t>Teams / Players / Leagues Format &amp; Fees / Revenues</a:t>
          </a:r>
          <a:endParaRPr lang="en-US" sz="3200" u="none" kern="1200" dirty="0">
            <a:latin typeface="Cambria" panose="02040503050406030204" pitchFamily="18" charset="0"/>
          </a:endParaRPr>
        </a:p>
      </dsp:txBody>
      <dsp:txXfrm>
        <a:off x="36553" y="209549"/>
        <a:ext cx="10442494" cy="675694"/>
      </dsp:txXfrm>
    </dsp:sp>
    <dsp:sp modelId="{0F2FE8B0-B6C8-4D4F-97EB-DCCA6B27E2F0}">
      <dsp:nvSpPr>
        <dsp:cNvPr id="0" name=""/>
        <dsp:cNvSpPr/>
      </dsp:nvSpPr>
      <dsp:spPr>
        <a:xfrm>
          <a:off x="0" y="921797"/>
          <a:ext cx="10515600" cy="450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a:latin typeface="Cambria" panose="02040503050406030204" pitchFamily="18" charset="0"/>
            </a:rPr>
            <a:t>All player/team fees will be collected by and retained by each National League or SSSA league and tournament affiliate member. SSSA and TNL will receive annual registration fees that will be paid directly from SSSA to US Club Soccer to register your teams’ players. As a member of the Small-Sided Soccer Association (SSSA) we expect every club, center and affiliate partner to stay up to date with the most current Small Sided Soccer Association standards. In order to ensure this happens we have highlighted the most important components of being a SSSA member. We understand that not all clubs, centers, and/or organizers may be up to date as they become members but within a very short time these standards, mandates and requirements will have your center, club or organization operating within the official US Club Soccer mandates of the Small Sided Soccer Association.</a:t>
          </a:r>
        </a:p>
      </dsp:txBody>
      <dsp:txXfrm>
        <a:off x="0" y="921797"/>
        <a:ext cx="10515600" cy="45043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19753"/>
          <a:ext cx="10515600" cy="76050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b="1" u="none" kern="1200" dirty="0">
              <a:latin typeface="Cambria" panose="02040503050406030204" pitchFamily="18" charset="0"/>
            </a:rPr>
            <a:t>Teams / Players / Leagues Format &amp; Fees / Revenues</a:t>
          </a:r>
          <a:endParaRPr lang="en-US" sz="3200" u="none" kern="1200" dirty="0">
            <a:latin typeface="Cambria" panose="02040503050406030204" pitchFamily="18" charset="0"/>
          </a:endParaRPr>
        </a:p>
      </dsp:txBody>
      <dsp:txXfrm>
        <a:off x="37125" y="56878"/>
        <a:ext cx="10441350" cy="686250"/>
      </dsp:txXfrm>
    </dsp:sp>
    <dsp:sp modelId="{0F2FE8B0-B6C8-4D4F-97EB-DCCA6B27E2F0}">
      <dsp:nvSpPr>
        <dsp:cNvPr id="0" name=""/>
        <dsp:cNvSpPr/>
      </dsp:nvSpPr>
      <dsp:spPr>
        <a:xfrm>
          <a:off x="0" y="780253"/>
          <a:ext cx="10515600" cy="1157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latin typeface="Cambria" panose="02040503050406030204" pitchFamily="18" charset="0"/>
            </a:rPr>
            <a:t>The following is a quick overview of recommended formats all SSSA and TNL members follow. As members of SSSA and TNL we will provide you formatting ideas/concepts, reporting documents, marketing material, and Rules and Regulations that follow the formats below:</a:t>
          </a:r>
        </a:p>
      </dsp:txBody>
      <dsp:txXfrm>
        <a:off x="0" y="780253"/>
        <a:ext cx="10515600" cy="11571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5E958B-0F01-4754-9CB7-CC722A69903F}">
      <dsp:nvSpPr>
        <dsp:cNvPr id="0" name=""/>
        <dsp:cNvSpPr/>
      </dsp:nvSpPr>
      <dsp:spPr>
        <a:xfrm>
          <a:off x="4929" y="166145"/>
          <a:ext cx="1889521" cy="435333"/>
        </a:xfrm>
        <a:prstGeom prst="rect">
          <a:avLst/>
        </a:prstGeom>
        <a:solidFill>
          <a:srgbClr val="FFCC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rtl="0">
            <a:lnSpc>
              <a:spcPct val="90000"/>
            </a:lnSpc>
            <a:spcBef>
              <a:spcPct val="0"/>
            </a:spcBef>
            <a:spcAft>
              <a:spcPct val="35000"/>
            </a:spcAft>
            <a:buNone/>
          </a:pPr>
          <a:r>
            <a:rPr lang="en-US" sz="1200" b="1" kern="1200" dirty="0"/>
            <a:t>Children/Youth Rec/Co-Ed Leagues:</a:t>
          </a:r>
          <a:endParaRPr lang="en-US" sz="1200" kern="1200" dirty="0"/>
        </a:p>
      </dsp:txBody>
      <dsp:txXfrm>
        <a:off x="4929" y="166145"/>
        <a:ext cx="1889521" cy="435333"/>
      </dsp:txXfrm>
    </dsp:sp>
    <dsp:sp modelId="{22FB365F-9E6E-4527-98EE-0AFBCB70D406}">
      <dsp:nvSpPr>
        <dsp:cNvPr id="0" name=""/>
        <dsp:cNvSpPr/>
      </dsp:nvSpPr>
      <dsp:spPr>
        <a:xfrm>
          <a:off x="4929" y="601478"/>
          <a:ext cx="1889521" cy="2793723"/>
        </a:xfrm>
        <a:prstGeom prst="rect">
          <a:avLst/>
        </a:prstGeom>
        <a:solidFill>
          <a:schemeClr val="accent4">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a:t>3 mini seasons per calendar year x 8 games per mini season (total 24 games in year). Entry fee and ref fees $TBD to be determined by each local area/participating center/organizer.</a:t>
          </a:r>
        </a:p>
      </dsp:txBody>
      <dsp:txXfrm>
        <a:off x="4929" y="601478"/>
        <a:ext cx="1889521" cy="2793723"/>
      </dsp:txXfrm>
    </dsp:sp>
    <dsp:sp modelId="{57AF684A-5336-4DBD-B854-ACA1DA2030E1}">
      <dsp:nvSpPr>
        <dsp:cNvPr id="0" name=""/>
        <dsp:cNvSpPr/>
      </dsp:nvSpPr>
      <dsp:spPr>
        <a:xfrm>
          <a:off x="2158984" y="166145"/>
          <a:ext cx="1889521" cy="435333"/>
        </a:xfrm>
        <a:prstGeom prst="rect">
          <a:avLst/>
        </a:prstGeom>
        <a:solidFill>
          <a:srgbClr val="FFCC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rtl="0">
            <a:lnSpc>
              <a:spcPct val="90000"/>
            </a:lnSpc>
            <a:spcBef>
              <a:spcPct val="0"/>
            </a:spcBef>
            <a:spcAft>
              <a:spcPct val="35000"/>
            </a:spcAft>
            <a:buNone/>
          </a:pPr>
          <a:r>
            <a:rPr lang="en-US" sz="1200" b="1" kern="1200" dirty="0"/>
            <a:t>Roster size and game times example:</a:t>
          </a:r>
          <a:endParaRPr lang="en-US" sz="1200" kern="1200" dirty="0"/>
        </a:p>
      </dsp:txBody>
      <dsp:txXfrm>
        <a:off x="2158984" y="166145"/>
        <a:ext cx="1889521" cy="435333"/>
      </dsp:txXfrm>
    </dsp:sp>
    <dsp:sp modelId="{DBD30A56-11FD-4FD8-A115-4AE65B23BF77}">
      <dsp:nvSpPr>
        <dsp:cNvPr id="0" name=""/>
        <dsp:cNvSpPr/>
      </dsp:nvSpPr>
      <dsp:spPr>
        <a:xfrm>
          <a:off x="2158984" y="601478"/>
          <a:ext cx="1889521" cy="2793723"/>
        </a:xfrm>
        <a:prstGeom prst="rect">
          <a:avLst/>
        </a:prstGeom>
        <a:solidFill>
          <a:schemeClr val="accent4">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a:t>3v3 4 player min. 8 player max. (4) 10 minute quarters</a:t>
          </a:r>
        </a:p>
        <a:p>
          <a:pPr marL="114300" lvl="1" indent="-114300" algn="l" defTabSz="533400" rtl="0">
            <a:lnSpc>
              <a:spcPct val="90000"/>
            </a:lnSpc>
            <a:spcBef>
              <a:spcPct val="0"/>
            </a:spcBef>
            <a:spcAft>
              <a:spcPct val="15000"/>
            </a:spcAft>
            <a:buChar char="•"/>
          </a:pPr>
          <a:r>
            <a:rPr lang="en-US" sz="1200" kern="1200" dirty="0"/>
            <a:t>4v4 5 player min. 10 player max (4) 12 minute quarters</a:t>
          </a:r>
        </a:p>
        <a:p>
          <a:pPr marL="114300" lvl="1" indent="-114300" algn="l" defTabSz="533400" rtl="0">
            <a:lnSpc>
              <a:spcPct val="90000"/>
            </a:lnSpc>
            <a:spcBef>
              <a:spcPct val="0"/>
            </a:spcBef>
            <a:spcAft>
              <a:spcPct val="15000"/>
            </a:spcAft>
            <a:buChar char="•"/>
          </a:pPr>
          <a:r>
            <a:rPr lang="en-US" sz="1200" kern="1200" dirty="0"/>
            <a:t>5v5 6 player min. 12 player max (2) 25 minute halves</a:t>
          </a:r>
        </a:p>
        <a:p>
          <a:pPr marL="114300" lvl="1" indent="-114300" algn="l" defTabSz="533400" rtl="0">
            <a:lnSpc>
              <a:spcPct val="90000"/>
            </a:lnSpc>
            <a:spcBef>
              <a:spcPct val="0"/>
            </a:spcBef>
            <a:spcAft>
              <a:spcPct val="15000"/>
            </a:spcAft>
            <a:buChar char="•"/>
          </a:pPr>
          <a:r>
            <a:rPr lang="en-US" sz="1200" kern="1200" dirty="0"/>
            <a:t>6v6 7 player min. 14 player max (2) 30 minute halves</a:t>
          </a:r>
        </a:p>
        <a:p>
          <a:pPr marL="114300" lvl="1" indent="-114300" algn="l" defTabSz="533400" rtl="0">
            <a:lnSpc>
              <a:spcPct val="90000"/>
            </a:lnSpc>
            <a:spcBef>
              <a:spcPct val="0"/>
            </a:spcBef>
            <a:spcAft>
              <a:spcPct val="15000"/>
            </a:spcAft>
            <a:buChar char="•"/>
          </a:pPr>
          <a:r>
            <a:rPr lang="en-US" sz="1200" kern="1200" dirty="0"/>
            <a:t>One (1) ref system required *$TBD per game per team for a referee.</a:t>
          </a:r>
        </a:p>
      </dsp:txBody>
      <dsp:txXfrm>
        <a:off x="2158984" y="601478"/>
        <a:ext cx="1889521" cy="2793723"/>
      </dsp:txXfrm>
    </dsp:sp>
    <dsp:sp modelId="{6DF1261A-C1BF-4448-B06A-9DC50975EB68}">
      <dsp:nvSpPr>
        <dsp:cNvPr id="0" name=""/>
        <dsp:cNvSpPr/>
      </dsp:nvSpPr>
      <dsp:spPr>
        <a:xfrm>
          <a:off x="4313039" y="166145"/>
          <a:ext cx="1889521" cy="435333"/>
        </a:xfrm>
        <a:prstGeom prst="rect">
          <a:avLst/>
        </a:prstGeom>
        <a:solidFill>
          <a:schemeClr val="accent4">
            <a:lumMod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rtl="0">
            <a:lnSpc>
              <a:spcPct val="90000"/>
            </a:lnSpc>
            <a:spcBef>
              <a:spcPct val="0"/>
            </a:spcBef>
            <a:spcAft>
              <a:spcPct val="35000"/>
            </a:spcAft>
            <a:buNone/>
          </a:pPr>
          <a:r>
            <a:rPr lang="en-US" sz="1200" b="1" kern="1200" dirty="0"/>
            <a:t>Adult Comp League:</a:t>
          </a:r>
          <a:endParaRPr lang="en-US" sz="1200" kern="1200" dirty="0"/>
        </a:p>
      </dsp:txBody>
      <dsp:txXfrm>
        <a:off x="4313039" y="166145"/>
        <a:ext cx="1889521" cy="435333"/>
      </dsp:txXfrm>
    </dsp:sp>
    <dsp:sp modelId="{A20B1F06-9CBC-4EC2-A40A-634A60D1306C}">
      <dsp:nvSpPr>
        <dsp:cNvPr id="0" name=""/>
        <dsp:cNvSpPr/>
      </dsp:nvSpPr>
      <dsp:spPr>
        <a:xfrm>
          <a:off x="4313039" y="601478"/>
          <a:ext cx="1889521" cy="2793723"/>
        </a:xfrm>
        <a:prstGeom prst="rect">
          <a:avLst/>
        </a:prstGeom>
        <a:solidFill>
          <a:schemeClr val="accent4">
            <a:lumMod val="60000"/>
            <a:lumOff val="4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a:t>3 mini seasons per calendar year x 8 games per mini season (total 24 games in year). 8 game seasons each season $500 (recommended but fixed by each local organizer) per team OR $50 per player.</a:t>
          </a:r>
        </a:p>
      </dsp:txBody>
      <dsp:txXfrm>
        <a:off x="4313039" y="601478"/>
        <a:ext cx="1889521" cy="2793723"/>
      </dsp:txXfrm>
    </dsp:sp>
    <dsp:sp modelId="{695865A0-17E7-4DDD-B821-D5D169C54A6E}">
      <dsp:nvSpPr>
        <dsp:cNvPr id="0" name=""/>
        <dsp:cNvSpPr/>
      </dsp:nvSpPr>
      <dsp:spPr>
        <a:xfrm>
          <a:off x="6467094" y="166145"/>
          <a:ext cx="1889521" cy="435333"/>
        </a:xfrm>
        <a:prstGeom prst="rect">
          <a:avLst/>
        </a:prstGeom>
        <a:solidFill>
          <a:schemeClr val="accent4">
            <a:lumMod val="75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rtl="0">
            <a:lnSpc>
              <a:spcPct val="90000"/>
            </a:lnSpc>
            <a:spcBef>
              <a:spcPct val="0"/>
            </a:spcBef>
            <a:spcAft>
              <a:spcPct val="35000"/>
            </a:spcAft>
            <a:buNone/>
          </a:pPr>
          <a:r>
            <a:rPr lang="en-US" sz="1200" b="1" kern="1200" dirty="0"/>
            <a:t>Roster size example:</a:t>
          </a:r>
          <a:endParaRPr lang="en-US" sz="1200" kern="1200" dirty="0"/>
        </a:p>
      </dsp:txBody>
      <dsp:txXfrm>
        <a:off x="6467094" y="166145"/>
        <a:ext cx="1889521" cy="435333"/>
      </dsp:txXfrm>
    </dsp:sp>
    <dsp:sp modelId="{6DFC79BE-F18A-4E6A-9D99-C1031B012049}">
      <dsp:nvSpPr>
        <dsp:cNvPr id="0" name=""/>
        <dsp:cNvSpPr/>
      </dsp:nvSpPr>
      <dsp:spPr>
        <a:xfrm>
          <a:off x="6467094" y="601478"/>
          <a:ext cx="1889521" cy="2793723"/>
        </a:xfrm>
        <a:prstGeom prst="rect">
          <a:avLst/>
        </a:prstGeom>
        <a:solidFill>
          <a:schemeClr val="accent4">
            <a:lumMod val="60000"/>
            <a:lumOff val="4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a:t>5v5 6 player min. 12 max. (2) 25 minute halves</a:t>
          </a:r>
        </a:p>
        <a:p>
          <a:pPr marL="114300" lvl="1" indent="-114300" algn="l" defTabSz="533400" rtl="0">
            <a:lnSpc>
              <a:spcPct val="90000"/>
            </a:lnSpc>
            <a:spcBef>
              <a:spcPct val="0"/>
            </a:spcBef>
            <a:spcAft>
              <a:spcPct val="15000"/>
            </a:spcAft>
            <a:buChar char="•"/>
          </a:pPr>
          <a:r>
            <a:rPr lang="en-US" sz="1200" kern="1200" dirty="0"/>
            <a:t>7v7 8 player min. 16 player max. (2) 30 minute halves</a:t>
          </a:r>
        </a:p>
        <a:p>
          <a:pPr marL="114300" lvl="1" indent="-114300" algn="l" defTabSz="533400" rtl="0">
            <a:lnSpc>
              <a:spcPct val="90000"/>
            </a:lnSpc>
            <a:spcBef>
              <a:spcPct val="0"/>
            </a:spcBef>
            <a:spcAft>
              <a:spcPct val="15000"/>
            </a:spcAft>
            <a:buChar char="•"/>
          </a:pPr>
          <a:r>
            <a:rPr lang="en-US" sz="1200" kern="1200" dirty="0"/>
            <a:t>One (1) ref system required *$TBD per game per team for a referee.</a:t>
          </a:r>
        </a:p>
      </dsp:txBody>
      <dsp:txXfrm>
        <a:off x="6467094" y="601478"/>
        <a:ext cx="1889521" cy="2793723"/>
      </dsp:txXfrm>
    </dsp:sp>
    <dsp:sp modelId="{7ED6C398-DB4B-4A8F-B12A-B4206A72F689}">
      <dsp:nvSpPr>
        <dsp:cNvPr id="0" name=""/>
        <dsp:cNvSpPr/>
      </dsp:nvSpPr>
      <dsp:spPr>
        <a:xfrm>
          <a:off x="8621148" y="166145"/>
          <a:ext cx="1889521" cy="435333"/>
        </a:xfrm>
        <a:prstGeom prst="rect">
          <a:avLst/>
        </a:prstGeom>
        <a:solidFill>
          <a:schemeClr val="accent4">
            <a:lumMod val="75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rtl="0">
            <a:lnSpc>
              <a:spcPct val="90000"/>
            </a:lnSpc>
            <a:spcBef>
              <a:spcPct val="0"/>
            </a:spcBef>
            <a:spcAft>
              <a:spcPct val="35000"/>
            </a:spcAft>
            <a:buNone/>
          </a:pPr>
          <a:r>
            <a:rPr lang="en-US" sz="1200" kern="1200" dirty="0"/>
            <a:t>Adult Comp </a:t>
          </a:r>
          <a:r>
            <a:rPr lang="en-US" sz="1200" kern="1200" dirty="0" err="1"/>
            <a:t>Reg</a:t>
          </a:r>
          <a:r>
            <a:rPr lang="en-US" sz="1200" kern="1200" dirty="0"/>
            <a:t>/National Finals:</a:t>
          </a:r>
        </a:p>
      </dsp:txBody>
      <dsp:txXfrm>
        <a:off x="8621148" y="166145"/>
        <a:ext cx="1889521" cy="435333"/>
      </dsp:txXfrm>
    </dsp:sp>
    <dsp:sp modelId="{CCA50B16-A88B-40DC-8BFA-7A18D811E558}">
      <dsp:nvSpPr>
        <dsp:cNvPr id="0" name=""/>
        <dsp:cNvSpPr/>
      </dsp:nvSpPr>
      <dsp:spPr>
        <a:xfrm>
          <a:off x="8621148" y="601478"/>
          <a:ext cx="1889521" cy="2793723"/>
        </a:xfrm>
        <a:prstGeom prst="rect">
          <a:avLst/>
        </a:prstGeom>
        <a:solidFill>
          <a:schemeClr val="accent4">
            <a:lumMod val="60000"/>
            <a:lumOff val="4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a:t>Top 2 teams from each city/county by region in league progress to a national final in an agreed facility and location.</a:t>
          </a:r>
        </a:p>
      </dsp:txBody>
      <dsp:txXfrm>
        <a:off x="8621148" y="601478"/>
        <a:ext cx="1889521" cy="279372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D4716-04F3-49D5-AA45-9D694D9683FA}">
      <dsp:nvSpPr>
        <dsp:cNvPr id="0" name=""/>
        <dsp:cNvSpPr/>
      </dsp:nvSpPr>
      <dsp:spPr>
        <a:xfrm>
          <a:off x="0" y="172772"/>
          <a:ext cx="10515600" cy="761670"/>
        </a:xfrm>
        <a:prstGeom prst="roundRect">
          <a:avLst/>
        </a:prstGeom>
        <a:solidFill>
          <a:srgbClr val="FF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b="1" u="none" kern="1200" dirty="0">
              <a:latin typeface="Cambria" panose="02040503050406030204" pitchFamily="18" charset="0"/>
            </a:rPr>
            <a:t>Operations</a:t>
          </a:r>
          <a:endParaRPr lang="en-US" sz="3200" u="none" kern="1200" dirty="0">
            <a:latin typeface="Cambria" panose="02040503050406030204" pitchFamily="18" charset="0"/>
          </a:endParaRPr>
        </a:p>
      </dsp:txBody>
      <dsp:txXfrm>
        <a:off x="37182" y="209954"/>
        <a:ext cx="10441236" cy="687306"/>
      </dsp:txXfrm>
    </dsp:sp>
    <dsp:sp modelId="{0F2FE8B0-B6C8-4D4F-97EB-DCCA6B27E2F0}">
      <dsp:nvSpPr>
        <dsp:cNvPr id="0" name=""/>
        <dsp:cNvSpPr/>
      </dsp:nvSpPr>
      <dsp:spPr>
        <a:xfrm>
          <a:off x="0" y="934442"/>
          <a:ext cx="10515600" cy="449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latin typeface="Cambria" panose="02040503050406030204" pitchFamily="18" charset="0"/>
            </a:rPr>
            <a:t>SSSA and TNL will allow all members to utilize our national corporate sponsors and partners to better operate their business. Our sponsors and partners will help with all avenues of your business if its online web providers, registration database, beverage and snack providers, uniform providers</a:t>
          </a:r>
        </a:p>
        <a:p>
          <a:pPr marL="228600" lvl="1" indent="-228600" algn="l" defTabSz="1066800">
            <a:lnSpc>
              <a:spcPct val="90000"/>
            </a:lnSpc>
            <a:spcBef>
              <a:spcPct val="0"/>
            </a:spcBef>
            <a:spcAft>
              <a:spcPct val="20000"/>
            </a:spcAft>
            <a:buChar char="•"/>
          </a:pPr>
          <a:r>
            <a:rPr lang="en-US" sz="2400" kern="1200" dirty="0">
              <a:latin typeface="Cambria" panose="02040503050406030204" pitchFamily="18" charset="0"/>
            </a:rPr>
            <a:t>SSSA and TNL will provide a curriculum and education opportunities for all members operating staff. This process will ensure centers, organizers, directors, coaches, referees, volunteers and operating staff members are always held to the official standards and are fully licensed and accredited</a:t>
          </a:r>
        </a:p>
        <a:p>
          <a:pPr marL="228600" lvl="1" indent="-228600" algn="l" defTabSz="1066800">
            <a:lnSpc>
              <a:spcPct val="90000"/>
            </a:lnSpc>
            <a:spcBef>
              <a:spcPct val="0"/>
            </a:spcBef>
            <a:spcAft>
              <a:spcPct val="20000"/>
            </a:spcAft>
            <a:buChar char="•"/>
          </a:pPr>
          <a:r>
            <a:rPr lang="en-US" sz="2400" kern="1200" dirty="0">
              <a:latin typeface="Cambria" panose="02040503050406030204" pitchFamily="18" charset="0"/>
            </a:rPr>
            <a:t>SSSA and TNL will all provide multiple opportunities for engagement with other SSSA and TNL members to better assist with the sharing of best practices and also learning through local and regional meetings in addition to our annual National SSSA and TNL Convention</a:t>
          </a:r>
        </a:p>
      </dsp:txBody>
      <dsp:txXfrm>
        <a:off x="0" y="934442"/>
        <a:ext cx="10515600" cy="44919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F3D1E7-8738-4AF8-9E61-FF1144B89F80}"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3064993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F3D1E7-8738-4AF8-9E61-FF1144B89F80}"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1904492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F3D1E7-8738-4AF8-9E61-FF1144B89F80}"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727209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F3D1E7-8738-4AF8-9E61-FF1144B89F80}"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231783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F3D1E7-8738-4AF8-9E61-FF1144B89F80}"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349840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F3D1E7-8738-4AF8-9E61-FF1144B89F80}"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292808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F3D1E7-8738-4AF8-9E61-FF1144B89F80}" type="datetimeFigureOut">
              <a:rPr lang="en-US" smtClean="0"/>
              <a:t>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1677291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F3D1E7-8738-4AF8-9E61-FF1144B89F80}" type="datetimeFigureOut">
              <a:rPr lang="en-US" smtClean="0"/>
              <a:t>7/11/2022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293471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3D1E7-8738-4AF8-9E61-FF1144B89F80}" type="datetimeFigureOut">
              <a:rPr lang="en-US" smtClean="0"/>
              <a:t>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443325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F3D1E7-8738-4AF8-9E61-FF1144B89F80}"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358503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F3D1E7-8738-4AF8-9E61-FF1144B89F80}"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802FB-1D28-4778-BFF2-F471CCAE2F67}" type="slidenum">
              <a:rPr lang="en-US" smtClean="0"/>
              <a:t>‹#›</a:t>
            </a:fld>
            <a:endParaRPr lang="en-US"/>
          </a:p>
        </p:txBody>
      </p:sp>
    </p:spTree>
    <p:extLst>
      <p:ext uri="{BB962C8B-B14F-4D97-AF65-F5344CB8AC3E}">
        <p14:creationId xmlns:p14="http://schemas.microsoft.com/office/powerpoint/2010/main" val="135755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3D1E7-8738-4AF8-9E61-FF1144B89F80}" type="datetimeFigureOut">
              <a:rPr lang="en-US" smtClean="0"/>
              <a:t>7/11/2022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802FB-1D28-4778-BFF2-F471CCAE2F67}" type="slidenum">
              <a:rPr lang="en-US" smtClean="0"/>
              <a:t>‹#›</a:t>
            </a:fld>
            <a:endParaRPr lang="en-US"/>
          </a:p>
        </p:txBody>
      </p:sp>
      <p:cxnSp>
        <p:nvCxnSpPr>
          <p:cNvPr id="10" name="Straight Connector 9"/>
          <p:cNvCxnSpPr/>
          <p:nvPr userDrawn="1"/>
        </p:nvCxnSpPr>
        <p:spPr>
          <a:xfrm>
            <a:off x="1902279" y="6538912"/>
            <a:ext cx="10289721" cy="0"/>
          </a:xfrm>
          <a:prstGeom prst="line">
            <a:avLst/>
          </a:prstGeom>
          <a:ln w="57150"/>
        </p:spPr>
        <p:style>
          <a:lnRef idx="1">
            <a:schemeClr val="accent4"/>
          </a:lnRef>
          <a:fillRef idx="0">
            <a:schemeClr val="accent4"/>
          </a:fillRef>
          <a:effectRef idx="0">
            <a:schemeClr val="accent4"/>
          </a:effectRef>
          <a:fontRef idx="minor">
            <a:schemeClr val="tx1"/>
          </a:fontRef>
        </p:style>
      </p:cxnSp>
      <p:pic>
        <p:nvPicPr>
          <p:cNvPr id="11" name="Picture 10" descr="C:\Users\Alan\Downloads\sssa-logo2.png"/>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2867" y="6176963"/>
            <a:ext cx="2126933" cy="640080"/>
          </a:xfrm>
          <a:prstGeom prst="rect">
            <a:avLst/>
          </a:prstGeom>
          <a:noFill/>
          <a:ln>
            <a:noFill/>
          </a:ln>
        </p:spPr>
      </p:pic>
    </p:spTree>
    <p:extLst>
      <p:ext uri="{BB962C8B-B14F-4D97-AF65-F5344CB8AC3E}">
        <p14:creationId xmlns:p14="http://schemas.microsoft.com/office/powerpoint/2010/main" val="3986398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t>CENTERS MEMBERSHIP GUIDE</a:t>
            </a:r>
          </a:p>
        </p:txBody>
      </p:sp>
      <p:sp>
        <p:nvSpPr>
          <p:cNvPr id="4" name="Subtitle 3"/>
          <p:cNvSpPr>
            <a:spLocks noGrp="1"/>
          </p:cNvSpPr>
          <p:nvPr>
            <p:ph type="subTitle" idx="1"/>
          </p:nvPr>
        </p:nvSpPr>
        <p:spPr/>
        <p:txBody>
          <a:bodyPr/>
          <a:lstStyle/>
          <a:p>
            <a:r>
              <a:rPr lang="en-US" dirty="0"/>
              <a:t>www.smallsidedsoccerassociation.com</a:t>
            </a:r>
          </a:p>
        </p:txBody>
      </p:sp>
    </p:spTree>
    <p:extLst>
      <p:ext uri="{BB962C8B-B14F-4D97-AF65-F5344CB8AC3E}">
        <p14:creationId xmlns:p14="http://schemas.microsoft.com/office/powerpoint/2010/main" val="2921025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32224213"/>
              </p:ext>
            </p:extLst>
          </p:nvPr>
        </p:nvGraphicFramePr>
        <p:xfrm>
          <a:off x="838200" y="336884"/>
          <a:ext cx="10515600" cy="5599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427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97387720"/>
              </p:ext>
            </p:extLst>
          </p:nvPr>
        </p:nvGraphicFramePr>
        <p:xfrm>
          <a:off x="838200" y="336884"/>
          <a:ext cx="10515600" cy="5599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7280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02558053"/>
              </p:ext>
            </p:extLst>
          </p:nvPr>
        </p:nvGraphicFramePr>
        <p:xfrm>
          <a:off x="838200" y="345988"/>
          <a:ext cx="10515600" cy="5590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4768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05149403"/>
              </p:ext>
            </p:extLst>
          </p:nvPr>
        </p:nvGraphicFramePr>
        <p:xfrm>
          <a:off x="838200" y="345988"/>
          <a:ext cx="10515600" cy="5590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1441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mbria" panose="02040503050406030204" pitchFamily="18" charset="0"/>
              </a:rPr>
              <a:t>Contacts</a:t>
            </a:r>
          </a:p>
        </p:txBody>
      </p:sp>
      <p:sp>
        <p:nvSpPr>
          <p:cNvPr id="3" name="Content Placeholder 2"/>
          <p:cNvSpPr>
            <a:spLocks noGrp="1"/>
          </p:cNvSpPr>
          <p:nvPr>
            <p:ph idx="1"/>
          </p:nvPr>
        </p:nvSpPr>
        <p:spPr>
          <a:xfrm>
            <a:off x="838200" y="1540042"/>
            <a:ext cx="10515600" cy="4636921"/>
          </a:xfrm>
        </p:spPr>
        <p:txBody>
          <a:bodyPr>
            <a:normAutofit/>
          </a:bodyPr>
          <a:lstStyle/>
          <a:p>
            <a:pPr marL="0" indent="0">
              <a:buNone/>
            </a:pPr>
            <a:r>
              <a:rPr lang="en-US" b="1" dirty="0"/>
              <a:t>	Membership</a:t>
            </a:r>
          </a:p>
          <a:p>
            <a:pPr marL="0" indent="0">
              <a:buNone/>
            </a:pPr>
            <a:r>
              <a:rPr lang="en-US" dirty="0"/>
              <a:t>              info@smallsidedsoccerassociation.com</a:t>
            </a:r>
          </a:p>
          <a:p>
            <a:pPr marL="0" indent="0">
              <a:buNone/>
            </a:pPr>
            <a:r>
              <a:rPr lang="en-US" dirty="0"/>
              <a:t>	(305) 873 8765</a:t>
            </a:r>
          </a:p>
          <a:p>
            <a:pPr marL="0" indent="0">
              <a:buNone/>
            </a:pPr>
            <a:endParaRPr lang="en-US" dirty="0"/>
          </a:p>
          <a:p>
            <a:pPr marL="0" indent="0">
              <a:buNone/>
            </a:pPr>
            <a:r>
              <a:rPr lang="en-US" b="1" dirty="0"/>
              <a:t>	</a:t>
            </a:r>
            <a:endParaRPr lang="en-US" dirty="0"/>
          </a:p>
          <a:p>
            <a:pPr marL="0" indent="0">
              <a:buNone/>
            </a:pPr>
            <a:r>
              <a:rPr lang="en-US" dirty="0"/>
              <a:t>	</a:t>
            </a:r>
            <a:r>
              <a:rPr lang="en-US" u="sng" dirty="0"/>
              <a:t>Mailing Address:</a:t>
            </a:r>
          </a:p>
          <a:p>
            <a:pPr marL="0" indent="0">
              <a:buNone/>
            </a:pPr>
            <a:r>
              <a:rPr lang="en-US" dirty="0"/>
              <a:t>	Soccer 5 , 8011 SW 127 Ave, Miami, FL 33183</a:t>
            </a:r>
            <a:endParaRPr lang="en-US" dirty="0">
              <a:latin typeface="Cambria" panose="02040503050406030204" pitchFamily="18" charset="0"/>
            </a:endParaRPr>
          </a:p>
        </p:txBody>
      </p:sp>
    </p:spTree>
    <p:extLst>
      <p:ext uri="{BB962C8B-B14F-4D97-AF65-F5344CB8AC3E}">
        <p14:creationId xmlns:p14="http://schemas.microsoft.com/office/powerpoint/2010/main" val="987902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t>CENTERS MEMBERSHIP GUIDE</a:t>
            </a:r>
          </a:p>
        </p:txBody>
      </p:sp>
      <p:sp>
        <p:nvSpPr>
          <p:cNvPr id="4" name="Subtitle 3"/>
          <p:cNvSpPr>
            <a:spLocks noGrp="1"/>
          </p:cNvSpPr>
          <p:nvPr>
            <p:ph type="subTitle" idx="1"/>
          </p:nvPr>
        </p:nvSpPr>
        <p:spPr/>
        <p:txBody>
          <a:bodyPr/>
          <a:lstStyle/>
          <a:p>
            <a:r>
              <a:rPr lang="en-US" dirty="0"/>
              <a:t>www.smallsidedsoccerassociation.com</a:t>
            </a:r>
          </a:p>
        </p:txBody>
      </p:sp>
    </p:spTree>
    <p:extLst>
      <p:ext uri="{BB962C8B-B14F-4D97-AF65-F5344CB8AC3E}">
        <p14:creationId xmlns:p14="http://schemas.microsoft.com/office/powerpoint/2010/main" val="141706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59034234"/>
              </p:ext>
            </p:extLst>
          </p:nvPr>
        </p:nvGraphicFramePr>
        <p:xfrm>
          <a:off x="838200" y="609600"/>
          <a:ext cx="10515600"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1159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8872571"/>
              </p:ext>
            </p:extLst>
          </p:nvPr>
        </p:nvGraphicFramePr>
        <p:xfrm>
          <a:off x="838200" y="529390"/>
          <a:ext cx="10515600" cy="5647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967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35504224"/>
              </p:ext>
            </p:extLst>
          </p:nvPr>
        </p:nvGraphicFramePr>
        <p:xfrm>
          <a:off x="838200" y="336884"/>
          <a:ext cx="10515600" cy="5599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398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National League</a:t>
            </a:r>
          </a:p>
        </p:txBody>
      </p:sp>
      <p:sp>
        <p:nvSpPr>
          <p:cNvPr id="5" name="Text Placeholder 4"/>
          <p:cNvSpPr>
            <a:spLocks noGrp="1"/>
          </p:cNvSpPr>
          <p:nvPr>
            <p:ph type="body" idx="1"/>
          </p:nvPr>
        </p:nvSpPr>
        <p:spPr/>
        <p:txBody>
          <a:bodyPr/>
          <a:lstStyle/>
          <a:p>
            <a:r>
              <a:rPr lang="en-US" dirty="0"/>
              <a:t>Small Sided Soccer</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3224" y="1315452"/>
            <a:ext cx="4552851" cy="13716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0164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89872830"/>
              </p:ext>
            </p:extLst>
          </p:nvPr>
        </p:nvGraphicFramePr>
        <p:xfrm>
          <a:off x="838200" y="336884"/>
          <a:ext cx="10515600" cy="5406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9328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26557995"/>
              </p:ext>
            </p:extLst>
          </p:nvPr>
        </p:nvGraphicFramePr>
        <p:xfrm>
          <a:off x="838200" y="336884"/>
          <a:ext cx="10515600" cy="5599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088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1267347"/>
              </p:ext>
            </p:extLst>
          </p:nvPr>
        </p:nvGraphicFramePr>
        <p:xfrm>
          <a:off x="838200" y="336884"/>
          <a:ext cx="10515600" cy="5599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0628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3950509"/>
              </p:ext>
            </p:extLst>
          </p:nvPr>
        </p:nvGraphicFramePr>
        <p:xfrm>
          <a:off x="838200" y="336884"/>
          <a:ext cx="10515600" cy="195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extLst>
              <p:ext uri="{D42A27DB-BD31-4B8C-83A1-F6EECF244321}">
                <p14:modId xmlns:p14="http://schemas.microsoft.com/office/powerpoint/2010/main" val="1157683655"/>
              </p:ext>
            </p:extLst>
          </p:nvPr>
        </p:nvGraphicFramePr>
        <p:xfrm>
          <a:off x="838200" y="2454442"/>
          <a:ext cx="10515600" cy="35613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260008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1748</Words>
  <Application>Microsoft Office PowerPoint</Application>
  <PresentationFormat>Widescreen</PresentationFormat>
  <Paragraphs>99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Cambria</vt:lpstr>
      <vt:lpstr>Office Theme</vt:lpstr>
      <vt:lpstr>CENTERS MEMBERSHIP GUIDE</vt:lpstr>
      <vt:lpstr>PowerPoint Presentation</vt:lpstr>
      <vt:lpstr>PowerPoint Presentation</vt:lpstr>
      <vt:lpstr>PowerPoint Presentation</vt:lpstr>
      <vt:lpstr>The National League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Contacts</vt:lpstr>
      <vt:lpstr>CENTERS MEMBERSHIP GUIDE</vt:lpstr>
    </vt:vector>
  </TitlesOfParts>
  <Company>Tarkett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LEAGUE</dc:title>
  <dc:creator>Gill, Darren</dc:creator>
  <cp:lastModifiedBy>Alan Georgeson</cp:lastModifiedBy>
  <cp:revision>44</cp:revision>
  <dcterms:created xsi:type="dcterms:W3CDTF">2017-08-14T14:43:56Z</dcterms:created>
  <dcterms:modified xsi:type="dcterms:W3CDTF">2022-07-11T20:41:56Z</dcterms:modified>
</cp:coreProperties>
</file>