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3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138B47-AFA2-4D47-80C4-48ECAB2D2C30}" v="1" dt="2022-07-11T20:35:50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Georgeson" userId="641e35c1e2b7b5bb" providerId="LiveId" clId="{F0138B47-AFA2-4D47-80C4-48ECAB2D2C30}"/>
    <pc:docChg chg="undo custSel addSld delSld modSld">
      <pc:chgData name="Alan Georgeson" userId="641e35c1e2b7b5bb" providerId="LiveId" clId="{F0138B47-AFA2-4D47-80C4-48ECAB2D2C30}" dt="2022-07-11T20:38:15.178" v="53" actId="20577"/>
      <pc:docMkLst>
        <pc:docMk/>
      </pc:docMkLst>
      <pc:sldChg chg="modSp mod">
        <pc:chgData name="Alan Georgeson" userId="641e35c1e2b7b5bb" providerId="LiveId" clId="{F0138B47-AFA2-4D47-80C4-48ECAB2D2C30}" dt="2022-07-11T20:33:46.933" v="6" actId="20577"/>
        <pc:sldMkLst>
          <pc:docMk/>
          <pc:sldMk cId="1624437529" sldId="256"/>
        </pc:sldMkLst>
        <pc:spChg chg="mod">
          <ac:chgData name="Alan Georgeson" userId="641e35c1e2b7b5bb" providerId="LiveId" clId="{F0138B47-AFA2-4D47-80C4-48ECAB2D2C30}" dt="2022-07-11T20:33:46.933" v="6" actId="20577"/>
          <ac:spMkLst>
            <pc:docMk/>
            <pc:sldMk cId="1624437529" sldId="256"/>
            <ac:spMk id="2" creationId="{00000000-0000-0000-0000-000000000000}"/>
          </ac:spMkLst>
        </pc:spChg>
      </pc:sldChg>
      <pc:sldChg chg="modSp mod">
        <pc:chgData name="Alan Georgeson" userId="641e35c1e2b7b5bb" providerId="LiveId" clId="{F0138B47-AFA2-4D47-80C4-48ECAB2D2C30}" dt="2022-07-11T20:33:58.540" v="8" actId="20577"/>
        <pc:sldMkLst>
          <pc:docMk/>
          <pc:sldMk cId="2094541080" sldId="257"/>
        </pc:sldMkLst>
        <pc:spChg chg="mod">
          <ac:chgData name="Alan Georgeson" userId="641e35c1e2b7b5bb" providerId="LiveId" clId="{F0138B47-AFA2-4D47-80C4-48ECAB2D2C30}" dt="2022-07-11T20:33:58.540" v="8" actId="20577"/>
          <ac:spMkLst>
            <pc:docMk/>
            <pc:sldMk cId="2094541080" sldId="257"/>
            <ac:spMk id="3" creationId="{00000000-0000-0000-0000-000000000000}"/>
          </ac:spMkLst>
        </pc:spChg>
      </pc:sldChg>
      <pc:sldChg chg="add del">
        <pc:chgData name="Alan Georgeson" userId="641e35c1e2b7b5bb" providerId="LiveId" clId="{F0138B47-AFA2-4D47-80C4-48ECAB2D2C30}" dt="2022-07-09T11:25:49.996" v="1" actId="2696"/>
        <pc:sldMkLst>
          <pc:docMk/>
          <pc:sldMk cId="342787933" sldId="258"/>
        </pc:sldMkLst>
      </pc:sldChg>
      <pc:sldChg chg="del">
        <pc:chgData name="Alan Georgeson" userId="641e35c1e2b7b5bb" providerId="LiveId" clId="{F0138B47-AFA2-4D47-80C4-48ECAB2D2C30}" dt="2022-07-09T11:25:57.473" v="2" actId="2696"/>
        <pc:sldMkLst>
          <pc:docMk/>
          <pc:sldMk cId="382557117" sldId="259"/>
        </pc:sldMkLst>
      </pc:sldChg>
      <pc:sldChg chg="addSp modSp mod">
        <pc:chgData name="Alan Georgeson" userId="641e35c1e2b7b5bb" providerId="LiveId" clId="{F0138B47-AFA2-4D47-80C4-48ECAB2D2C30}" dt="2022-07-11T20:36:26.313" v="17" actId="14100"/>
        <pc:sldMkLst>
          <pc:docMk/>
          <pc:sldMk cId="3486220754" sldId="264"/>
        </pc:sldMkLst>
        <pc:picChg chg="add mod">
          <ac:chgData name="Alan Georgeson" userId="641e35c1e2b7b5bb" providerId="LiveId" clId="{F0138B47-AFA2-4D47-80C4-48ECAB2D2C30}" dt="2022-07-11T20:36:26.313" v="17" actId="14100"/>
          <ac:picMkLst>
            <pc:docMk/>
            <pc:sldMk cId="3486220754" sldId="264"/>
            <ac:picMk id="3" creationId="{E6881E40-869A-0C47-6DBF-5A591914C173}"/>
          </ac:picMkLst>
        </pc:picChg>
      </pc:sldChg>
      <pc:sldChg chg="modSp mod">
        <pc:chgData name="Alan Georgeson" userId="641e35c1e2b7b5bb" providerId="LiveId" clId="{F0138B47-AFA2-4D47-80C4-48ECAB2D2C30}" dt="2022-07-11T20:37:36.879" v="50" actId="20577"/>
        <pc:sldMkLst>
          <pc:docMk/>
          <pc:sldMk cId="2527698044" sldId="265"/>
        </pc:sldMkLst>
        <pc:spChg chg="mod">
          <ac:chgData name="Alan Georgeson" userId="641e35c1e2b7b5bb" providerId="LiveId" clId="{F0138B47-AFA2-4D47-80C4-48ECAB2D2C30}" dt="2022-07-11T20:37:36.879" v="50" actId="20577"/>
          <ac:spMkLst>
            <pc:docMk/>
            <pc:sldMk cId="2527698044" sldId="265"/>
            <ac:spMk id="3" creationId="{00000000-0000-0000-0000-000000000000}"/>
          </ac:spMkLst>
        </pc:spChg>
      </pc:sldChg>
      <pc:sldChg chg="modSp mod">
        <pc:chgData name="Alan Georgeson" userId="641e35c1e2b7b5bb" providerId="LiveId" clId="{F0138B47-AFA2-4D47-80C4-48ECAB2D2C30}" dt="2022-07-11T20:38:15.178" v="53" actId="20577"/>
        <pc:sldMkLst>
          <pc:docMk/>
          <pc:sldMk cId="2803480586" sldId="269"/>
        </pc:sldMkLst>
        <pc:spChg chg="mod">
          <ac:chgData name="Alan Georgeson" userId="641e35c1e2b7b5bb" providerId="LiveId" clId="{F0138B47-AFA2-4D47-80C4-48ECAB2D2C30}" dt="2022-07-11T20:38:15.178" v="53" actId="20577"/>
          <ac:spMkLst>
            <pc:docMk/>
            <pc:sldMk cId="2803480586" sldId="26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E202F-D7E3-994E-B089-97D52351118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67B69-3115-704C-A437-8ABE04443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6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7B69-3115-704C-A437-8ABE04443E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June 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June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June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6,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June 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June 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June 6,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June 6,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June 6,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June 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June 6,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June 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tructive4.com" TargetMode="External"/><Relationship Id="rId2" Type="http://schemas.openxmlformats.org/officeDocument/2006/relationships/hyperlink" Target="http://www.smallsidedsoccerassociation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160" y="2286001"/>
            <a:ext cx="7772400" cy="4571999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WHY BUILD A SMALL SIDED SOCCER CENTER?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1400" b="1" dirty="0"/>
            </a:br>
            <a:r>
              <a:rPr lang="en-US" sz="1400" b="1" dirty="0"/>
              <a:t>ALAN GEORGESON</a:t>
            </a:r>
            <a:br>
              <a:rPr lang="en-US" sz="1400" b="1" dirty="0"/>
            </a:br>
            <a:r>
              <a:rPr lang="en-US" sz="1400" b="1" dirty="0"/>
              <a:t>PRESIDENT, SMALL SIDED SOCCER ASSOCIATION AND CONSTRUCTIVE 4 GROUP CONSULTING</a:t>
            </a:r>
            <a:br>
              <a:rPr lang="en-US" sz="1400" b="1" dirty="0"/>
            </a:br>
            <a:br>
              <a:rPr lang="en-US" sz="1400" b="1" dirty="0"/>
            </a:br>
            <a:r>
              <a:rPr lang="en-US" sz="1400" b="1" dirty="0"/>
              <a:t>2023</a:t>
            </a:r>
            <a:br>
              <a:rPr lang="en-US" sz="1400" b="1" dirty="0"/>
            </a:br>
            <a:endParaRPr lang="en-US" sz="1400" b="1" dirty="0"/>
          </a:p>
        </p:txBody>
      </p:sp>
      <p:pic>
        <p:nvPicPr>
          <p:cNvPr id="4" name="Picture 3" descr="sss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2" y="1086399"/>
            <a:ext cx="4673600" cy="1397000"/>
          </a:xfrm>
          <a:prstGeom prst="rect">
            <a:avLst/>
          </a:prstGeom>
        </p:spPr>
      </p:pic>
      <p:pic>
        <p:nvPicPr>
          <p:cNvPr id="5" name="Picture 4" descr="constructive-4-new logo-blac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52" y="5285067"/>
            <a:ext cx="3884508" cy="184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3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439" y="1600200"/>
            <a:ext cx="3057996" cy="3133215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Design</a:t>
            </a:r>
          </a:p>
          <a:p>
            <a:r>
              <a:rPr lang="en-US" b="1" dirty="0">
                <a:solidFill>
                  <a:srgbClr val="000000"/>
                </a:solidFill>
              </a:rPr>
              <a:t>Maintenance</a:t>
            </a:r>
          </a:p>
          <a:p>
            <a:r>
              <a:rPr lang="en-US" b="1" dirty="0">
                <a:solidFill>
                  <a:srgbClr val="000000"/>
                </a:solidFill>
              </a:rPr>
              <a:t>Security</a:t>
            </a:r>
          </a:p>
          <a:p>
            <a:r>
              <a:rPr lang="en-US" b="1" dirty="0">
                <a:solidFill>
                  <a:srgbClr val="000000"/>
                </a:solidFill>
              </a:rPr>
              <a:t>Warranties</a:t>
            </a:r>
          </a:p>
          <a:p>
            <a:r>
              <a:rPr lang="en-US" b="1" dirty="0">
                <a:solidFill>
                  <a:srgbClr val="000000"/>
                </a:solidFill>
              </a:rPr>
              <a:t>Staffing</a:t>
            </a:r>
          </a:p>
        </p:txBody>
      </p:sp>
      <p:pic>
        <p:nvPicPr>
          <p:cNvPr id="4" name="Picture 3" descr="soccerpitch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39" y="1838308"/>
            <a:ext cx="3433063" cy="338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45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9923"/>
            <a:ext cx="4130997" cy="1143000"/>
          </a:xfrm>
        </p:spPr>
        <p:txBody>
          <a:bodyPr/>
          <a:lstStyle/>
          <a:p>
            <a:r>
              <a:rPr lang="en-US" b="1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808" y="2030195"/>
            <a:ext cx="5518516" cy="2988635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Miami Dade County Florida</a:t>
            </a:r>
          </a:p>
          <a:p>
            <a:r>
              <a:rPr lang="en-US" b="1" dirty="0">
                <a:solidFill>
                  <a:srgbClr val="000000"/>
                </a:solidFill>
              </a:rPr>
              <a:t>P3 Projects</a:t>
            </a:r>
          </a:p>
          <a:p>
            <a:r>
              <a:rPr lang="en-US" b="1" dirty="0">
                <a:solidFill>
                  <a:srgbClr val="000000"/>
                </a:solidFill>
              </a:rPr>
              <a:t>Soccer 5</a:t>
            </a:r>
          </a:p>
          <a:p>
            <a:r>
              <a:rPr lang="en-US" b="1" dirty="0">
                <a:solidFill>
                  <a:srgbClr val="000000"/>
                </a:solidFill>
              </a:rPr>
              <a:t>Design. Build. Team</a:t>
            </a:r>
          </a:p>
          <a:p>
            <a:r>
              <a:rPr lang="en-US" b="1" dirty="0">
                <a:solidFill>
                  <a:srgbClr val="000000"/>
                </a:solidFill>
              </a:rPr>
              <a:t>Visuals</a:t>
            </a:r>
          </a:p>
          <a:p>
            <a:endParaRPr lang="en-US" dirty="0"/>
          </a:p>
        </p:txBody>
      </p:sp>
      <p:pic>
        <p:nvPicPr>
          <p:cNvPr id="4" name="Picture 3" descr="MD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09" y="5426109"/>
            <a:ext cx="2816821" cy="1277297"/>
          </a:xfrm>
          <a:prstGeom prst="rect">
            <a:avLst/>
          </a:prstGeom>
        </p:spPr>
      </p:pic>
      <p:pic>
        <p:nvPicPr>
          <p:cNvPr id="5" name="Picture 4" descr="S5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06" y="5556437"/>
            <a:ext cx="46609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56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706"/>
            <a:ext cx="8229600" cy="1143000"/>
          </a:xfrm>
        </p:spPr>
        <p:txBody>
          <a:bodyPr/>
          <a:lstStyle/>
          <a:p>
            <a:r>
              <a:rPr lang="en-US" b="1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0127"/>
            <a:ext cx="8229600" cy="4525963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000000"/>
                </a:solidFill>
                <a:hlinkClick r:id="rId2"/>
              </a:rPr>
              <a:t>www.smallsidedsoccerassociation.com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</a:rPr>
              <a:t>Constructive 4 Group</a:t>
            </a:r>
          </a:p>
          <a:p>
            <a:r>
              <a:rPr lang="en-US" dirty="0">
                <a:solidFill>
                  <a:srgbClr val="000000"/>
                </a:solidFill>
              </a:rPr>
              <a:t>Sports and Leisure experience – 100+ soccer projects</a:t>
            </a:r>
          </a:p>
          <a:p>
            <a:r>
              <a:rPr lang="en-US" u="sng" dirty="0">
                <a:solidFill>
                  <a:srgbClr val="000000"/>
                </a:solidFill>
                <a:hlinkClick r:id="rId3"/>
              </a:rPr>
              <a:t>www.constructive4.com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ssa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95" y="5536090"/>
            <a:ext cx="3204373" cy="957829"/>
          </a:xfrm>
          <a:prstGeom prst="rect">
            <a:avLst/>
          </a:prstGeom>
        </p:spPr>
      </p:pic>
      <p:pic>
        <p:nvPicPr>
          <p:cNvPr id="5" name="Picture 4" descr="constructive-4-new logo-black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67" y="5146826"/>
            <a:ext cx="3605000" cy="171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8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953" y="356862"/>
            <a:ext cx="8229600" cy="1143000"/>
          </a:xfrm>
        </p:spPr>
        <p:txBody>
          <a:bodyPr/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268" y="1506455"/>
            <a:ext cx="6278121" cy="2802670"/>
          </a:xfrm>
        </p:spPr>
        <p:txBody>
          <a:bodyPr/>
          <a:lstStyle/>
          <a:p>
            <a:r>
              <a:rPr lang="en-US" sz="2400" b="1" dirty="0">
                <a:solidFill>
                  <a:srgbClr val="000000"/>
                </a:solidFill>
              </a:rPr>
              <a:t>15 million+ soccer players in the USA 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Small Sided soccer is fastest growing variant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IT’s for everyone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Fits in tight spaces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Soccer clubs and US Soccer are IN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Small Sided Soccer Centers are profitable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CLEATSBAL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03" y="4680810"/>
            <a:ext cx="4978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4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SMALL SIDED SOCCER 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DOES IT MEAN?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47872" cy="2479003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Small size fields – 8+ small fields can fit in 1 big field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Small sided games – 3v3 to 8v8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More touches on the ball= more fun=more learning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Played from age 3 through all ages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Social soccer</a:t>
            </a:r>
          </a:p>
          <a:p>
            <a:endParaRPr lang="en-US" dirty="0"/>
          </a:p>
        </p:txBody>
      </p:sp>
      <p:pic>
        <p:nvPicPr>
          <p:cNvPr id="7" name="Picture 6" descr="SOCCER 5 Players jp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1" y="3972201"/>
            <a:ext cx="4682652" cy="2403156"/>
          </a:xfrm>
          <a:prstGeom prst="rect">
            <a:avLst/>
          </a:prstGeom>
        </p:spPr>
      </p:pic>
      <p:pic>
        <p:nvPicPr>
          <p:cNvPr id="9" name="Picture 8" descr="IMG_20150502_16074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1" b="-22621"/>
          <a:stretch/>
        </p:blipFill>
        <p:spPr>
          <a:xfrm>
            <a:off x="4935956" y="3972201"/>
            <a:ext cx="4102565" cy="31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HISTORY OF SMALL SIDED SOCCER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408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UK in the 1970’s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12 field project on 2 acre city site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Kids and Adults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Europe now has 50,000+ custom small sided soccer pitches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More play small sided soccer than 11 v 11 in Europe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US will be the same within next 5 years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838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IF I BUILD IT WILL THEY COME?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08" y="1417638"/>
            <a:ext cx="4710206" cy="452596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Location, location, location</a:t>
            </a:r>
          </a:p>
          <a:p>
            <a:r>
              <a:rPr lang="en-US" b="1" dirty="0">
                <a:solidFill>
                  <a:srgbClr val="000000"/>
                </a:solidFill>
              </a:rPr>
              <a:t>CRE Professional</a:t>
            </a:r>
          </a:p>
          <a:p>
            <a:r>
              <a:rPr lang="en-US" b="1" dirty="0">
                <a:solidFill>
                  <a:srgbClr val="000000"/>
                </a:solidFill>
              </a:rPr>
              <a:t>Capital cost</a:t>
            </a:r>
          </a:p>
          <a:p>
            <a:r>
              <a:rPr lang="en-US" b="1" dirty="0">
                <a:solidFill>
                  <a:srgbClr val="000000"/>
                </a:solidFill>
              </a:rPr>
              <a:t>Do the planning</a:t>
            </a:r>
          </a:p>
          <a:p>
            <a:r>
              <a:rPr lang="en-US" b="1" dirty="0">
                <a:solidFill>
                  <a:srgbClr val="000000"/>
                </a:solidFill>
              </a:rPr>
              <a:t>Do the math</a:t>
            </a:r>
          </a:p>
          <a:p>
            <a:r>
              <a:rPr lang="en-US" b="1" dirty="0">
                <a:solidFill>
                  <a:srgbClr val="000000"/>
                </a:solidFill>
              </a:rPr>
              <a:t>Stand back</a:t>
            </a:r>
          </a:p>
          <a:p>
            <a:r>
              <a:rPr lang="en-US" b="1" dirty="0">
                <a:solidFill>
                  <a:srgbClr val="000000"/>
                </a:solidFill>
              </a:rPr>
              <a:t>Go</a:t>
            </a:r>
          </a:p>
        </p:txBody>
      </p:sp>
      <p:pic>
        <p:nvPicPr>
          <p:cNvPr id="5" name="Picture 4" descr="soccer-roof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63" y="1899195"/>
            <a:ext cx="3429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1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08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THE PLANNING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8356" y="1796704"/>
            <a:ext cx="5287570" cy="2949538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Site size</a:t>
            </a:r>
          </a:p>
          <a:p>
            <a:r>
              <a:rPr lang="en-US" b="1" dirty="0">
                <a:solidFill>
                  <a:srgbClr val="000000"/>
                </a:solidFill>
              </a:rPr>
              <a:t>How do we finance?</a:t>
            </a:r>
          </a:p>
          <a:p>
            <a:r>
              <a:rPr lang="en-US" b="1" dirty="0">
                <a:solidFill>
                  <a:srgbClr val="000000"/>
                </a:solidFill>
              </a:rPr>
              <a:t>Planning phases</a:t>
            </a:r>
          </a:p>
          <a:p>
            <a:r>
              <a:rPr lang="en-US" b="1" dirty="0">
                <a:solidFill>
                  <a:srgbClr val="000000"/>
                </a:solidFill>
              </a:rPr>
              <a:t>Making a profit</a:t>
            </a:r>
          </a:p>
          <a:p>
            <a:r>
              <a:rPr lang="en-US" b="1" dirty="0">
                <a:solidFill>
                  <a:srgbClr val="000000"/>
                </a:solidFill>
              </a:rPr>
              <a:t>Hire the right consultant!</a:t>
            </a:r>
          </a:p>
          <a:p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constructive-4-new logo-black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595" y="5374693"/>
            <a:ext cx="3255405" cy="15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4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CONSULTING, DESIGN AND CONSTRUCTION PHASES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The Consulting Plan</a:t>
            </a:r>
          </a:p>
          <a:p>
            <a:r>
              <a:rPr lang="en-US" b="1" dirty="0">
                <a:solidFill>
                  <a:srgbClr val="000000"/>
                </a:solidFill>
              </a:rPr>
              <a:t>Center Design</a:t>
            </a:r>
          </a:p>
          <a:p>
            <a:r>
              <a:rPr lang="en-US" b="1" dirty="0">
                <a:solidFill>
                  <a:srgbClr val="000000"/>
                </a:solidFill>
              </a:rPr>
              <a:t>Permitting</a:t>
            </a:r>
          </a:p>
          <a:p>
            <a:r>
              <a:rPr lang="en-US" b="1" dirty="0">
                <a:solidFill>
                  <a:srgbClr val="000000"/>
                </a:solidFill>
              </a:rPr>
              <a:t>Hiring the right General Contractor!</a:t>
            </a:r>
          </a:p>
          <a:p>
            <a:r>
              <a:rPr lang="en-US" b="1" dirty="0">
                <a:solidFill>
                  <a:srgbClr val="000000"/>
                </a:solidFill>
              </a:rPr>
              <a:t>Ensuring Specifications are in place which are proven</a:t>
            </a:r>
          </a:p>
          <a:p>
            <a:r>
              <a:rPr lang="en-US" b="1" dirty="0">
                <a:solidFill>
                  <a:srgbClr val="000000"/>
                </a:solidFill>
              </a:rPr>
              <a:t>Warranties/VFM analysis</a:t>
            </a:r>
          </a:p>
        </p:txBody>
      </p:sp>
    </p:spTree>
    <p:extLst>
      <p:ext uri="{BB962C8B-B14F-4D97-AF65-F5344CB8AC3E}">
        <p14:creationId xmlns:p14="http://schemas.microsoft.com/office/powerpoint/2010/main" val="291785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P MIAMI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249508" y="2373121"/>
            <a:ext cx="4363788" cy="4073504"/>
          </a:xfrm>
        </p:spPr>
      </p:pic>
      <p:pic>
        <p:nvPicPr>
          <p:cNvPr id="5" name="Picture 4" descr="IMG_96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09" y="2373121"/>
            <a:ext cx="4073504" cy="407350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picture containing text, stadium&#10;&#10;Description automatically generated">
            <a:extLst>
              <a:ext uri="{FF2B5EF4-FFF2-40B4-BE49-F238E27FC236}">
                <a16:creationId xmlns:a16="http://schemas.microsoft.com/office/drawing/2014/main" id="{E6881E40-869A-0C47-6DBF-5A591914C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8" y="167780"/>
            <a:ext cx="8706705" cy="205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2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MARKETING AND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3150"/>
            <a:ext cx="4017370" cy="4525963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Staffing</a:t>
            </a:r>
          </a:p>
          <a:p>
            <a:r>
              <a:rPr lang="en-US" b="1" dirty="0">
                <a:solidFill>
                  <a:srgbClr val="000000"/>
                </a:solidFill>
              </a:rPr>
              <a:t>Facilities</a:t>
            </a:r>
          </a:p>
          <a:p>
            <a:r>
              <a:rPr lang="en-US" b="1" dirty="0">
                <a:solidFill>
                  <a:srgbClr val="000000"/>
                </a:solidFill>
              </a:rPr>
              <a:t>Operations Manual</a:t>
            </a:r>
          </a:p>
          <a:p>
            <a:r>
              <a:rPr lang="en-US" b="1" dirty="0">
                <a:solidFill>
                  <a:srgbClr val="000000"/>
                </a:solidFill>
              </a:rPr>
              <a:t>Benchmarking</a:t>
            </a:r>
          </a:p>
          <a:p>
            <a:r>
              <a:rPr lang="en-US" b="1" dirty="0">
                <a:solidFill>
                  <a:srgbClr val="000000"/>
                </a:solidFill>
              </a:rPr>
              <a:t>On the case</a:t>
            </a:r>
          </a:p>
          <a:p>
            <a:r>
              <a:rPr lang="en-US" b="1" dirty="0">
                <a:solidFill>
                  <a:srgbClr val="000000"/>
                </a:solidFill>
              </a:rPr>
              <a:t>Strong cashflows</a:t>
            </a:r>
          </a:p>
          <a:p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amelia ground breaki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91" y="2380025"/>
            <a:ext cx="4325899" cy="32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98044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100</TotalTime>
  <Words>303</Words>
  <Application>Microsoft Office PowerPoint</Application>
  <PresentationFormat>On-screen Show (4:3)</PresentationFormat>
  <Paragraphs>67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Black</vt:lpstr>
      <vt:lpstr>WHY BUILD A SMALL SIDED SOCCER CENTER?   ALAN GEORGESON PRESIDENT, SMALL SIDED SOCCER ASSOCIATION AND CONSTRUCTIVE 4 GROUP CONSULTING  2023 </vt:lpstr>
      <vt:lpstr>INTRODUCTION</vt:lpstr>
      <vt:lpstr>SMALL SIDED SOCCER  WHAT DOES IT MEAN?</vt:lpstr>
      <vt:lpstr>HISTORY OF SMALL SIDED SOCCER CENTERS</vt:lpstr>
      <vt:lpstr>IF I BUILD IT WILL THEY COME?</vt:lpstr>
      <vt:lpstr>THE PLANNING PROCESS</vt:lpstr>
      <vt:lpstr> CONSULTING, DESIGN AND CONSTRUCTION PHASES </vt:lpstr>
      <vt:lpstr>PowerPoint Presentation</vt:lpstr>
      <vt:lpstr>MARKETING AND OPERATIONS</vt:lpstr>
      <vt:lpstr>FACILITIES</vt:lpstr>
      <vt:lpstr>CASE STUDY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BUILD A SMALL SIDED SOCCER CENTER?      ALAN GEORGESON PRESIDENT, SMALL SIDED SOCCER ASSOCIATION AND CONSTRUCTIVE 4 GROUP CONSULTING  OCTOBER 2015 </dc:title>
  <dc:creator>Angela Sosa</dc:creator>
  <cp:lastModifiedBy>Alan Georgeson</cp:lastModifiedBy>
  <cp:revision>11</cp:revision>
  <dcterms:created xsi:type="dcterms:W3CDTF">2015-10-22T18:50:32Z</dcterms:created>
  <dcterms:modified xsi:type="dcterms:W3CDTF">2023-06-06T05:40:31Z</dcterms:modified>
</cp:coreProperties>
</file>