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 snapToGrid="0">
      <p:cViewPr varScale="1">
        <p:scale>
          <a:sx n="37" d="100"/>
          <a:sy n="37" d="100"/>
        </p:scale>
        <p:origin x="78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C00D8-E026-2038-355D-1BAF2CA72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94E3B5-55EE-F620-4BE6-D020E30C9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C0A5A-16F9-5BD9-327A-2D57B7F47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5BBF5-FA14-9768-2F1D-14C002414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208B42-36CF-093C-EA44-B68F3CDD2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35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1F285-0B7F-CCB9-0CDC-180530528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24B69-566D-CC21-21C0-8C057854F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537F7B-0862-3BB4-67C7-29D4A34BC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46989F-CFEE-C9BE-ECA3-4539CE86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C9645-E18C-1956-E0E6-31BEA0884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4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C063BE-5121-B9F2-50AE-E95E54479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11BBE1-2D60-431E-06DC-458D5D485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4A6B7-4F04-72BA-CF9B-4AC1B488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FCB13-7FDD-8420-28CF-A52A994EF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D2532E-7B9E-6A5B-7866-EF1A097F2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9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713F2-61E5-C542-6F3C-92FC20773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D1D34-7F96-B791-D56C-C23B1E560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4D13E-5694-7707-A34A-CF5522966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79D92-9C5F-DED7-DFEC-735492966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4E7CA-BEE1-C1FE-C98C-58B888EB5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60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91DB8-C164-D069-1A4D-DFA7E460E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60A6BE-F85C-0469-07FE-CDF4BD0C0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BEA8D-CFB4-35EA-86C0-6768DA1FE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3A8CB-FE69-0F41-D9D1-B6FD38635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356E6-0F03-F958-877C-FE1CE8185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72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ED41-1B02-60BD-C65C-351FBE11B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7BB83-559B-CB68-6380-3B3F485DF1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9D033D-E65D-7F32-35BF-82967A186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0DF9CA-C214-F309-0106-F0EB2029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249487-07A1-27E0-8543-F4297A08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B3B8E-E2B3-BA5B-56F0-10CF834C9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81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68E0-7361-63C4-C48E-605CF96FE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C9C03-A27C-04FC-2E3B-543829A0B3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75912B-01DF-A84B-DDD3-CB061FA45C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3F0B74-6FEC-5D88-20D8-299DCAB05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B1900A-5B4F-556F-257F-734A653A57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606AA4-F905-92AC-CC8C-03A2A79C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1C4418-C21B-6C36-FC80-A3C7EDD38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8B0BA3-045A-8987-3738-BCD18C20D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73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CE99E-BDDF-3B17-64F4-9B1790E9B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3B8373-613B-0B0A-0AF9-3D8D1BABF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E74C3E-C103-1E7C-4BC8-A0060489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2F270C-DD2D-F12C-7B66-7CD07DEB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18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93E3E6-D2F0-F330-0131-A9FFE187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424CAC-261D-A4B5-B06D-7AEE596FB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184CB1-8657-3FA2-997D-0836CA0CE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AFC3F-A820-881C-EDDB-1F5C47482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14316-7F28-CC86-AD2F-CE8E6D16A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249464-F549-58F3-5286-4C9E49ED6A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23463-CA74-6C04-A8C2-E4B9927D9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61682-DC95-F5D5-0ABA-D3028E64B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9EC05-C010-FCB7-F5BA-0B69F0580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98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7C1E-B19F-4567-5A33-496C140D8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25B4BE-7C67-FC09-3336-07C49E867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05EB7-32E8-8F78-6228-EFBF5ED606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8C0FD-4EE6-4BEF-78B1-531CD598D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08B3A3-CE5E-A478-95B9-FEFF4CFCB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0708E-4A96-DA8D-BF74-8B0AEFEFC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78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E74180-5107-2E99-B442-4CFB75A6F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1031D1-825B-63D9-AD18-FA051D0A0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241E7-7201-1C43-F79C-446D4C053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3D72CD-66A1-4C9D-84AF-97EF44763D0E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40E05-5D09-D83A-CA6B-FF4D3223F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2AE1E-51EC-6716-4272-6279BDCE5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23A1E-3018-4762-96F4-5B294F932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73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F60F9-40DB-D4B2-AC9C-F3A0E4A2BA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u="sng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OF THE CHURCH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FFD85C-3AE1-26C8-85B1-64ECFB17C1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1371600" marR="0" indent="45720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3600" b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Dr. James E. Hawkins, Sr. Pastor</a:t>
            </a:r>
            <a:endParaRPr lang="en-US" sz="3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en-US" sz="3600" b="1" kern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Higher Heights Community Baptist Church</a:t>
            </a:r>
            <a:endParaRPr lang="en-US" sz="3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553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31BF3-6004-4235-E39F-9882633116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0E517A9-8B30-E4DF-4CE3-D92D2EC4D0A5}"/>
              </a:ext>
            </a:extLst>
          </p:cNvPr>
          <p:cNvSpPr txBox="1"/>
          <p:nvPr/>
        </p:nvSpPr>
        <p:spPr>
          <a:xfrm>
            <a:off x="3050177" y="3237977"/>
            <a:ext cx="6100354" cy="2180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Common Challenges You Will Encounter in Ministry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646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E6CB66-0157-30D8-4562-31A617F79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414B10-CB4C-FB18-3EFD-51372C32CC72}"/>
              </a:ext>
            </a:extLst>
          </p:cNvPr>
          <p:cNvSpPr txBox="1"/>
          <p:nvPr/>
        </p:nvSpPr>
        <p:spPr>
          <a:xfrm>
            <a:off x="3050177" y="3237977"/>
            <a:ext cx="6100354" cy="765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Spiritual Gifts</a:t>
            </a:r>
            <a:r>
              <a:rPr lang="en-US" sz="4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958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C5443-6096-550D-D620-B8A9EE0F68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618954-0A5A-629E-0090-50ECDEEB31BE}"/>
              </a:ext>
            </a:extLst>
          </p:cNvPr>
          <p:cNvSpPr txBox="1"/>
          <p:nvPr/>
        </p:nvSpPr>
        <p:spPr>
          <a:xfrm>
            <a:off x="3050177" y="2814271"/>
            <a:ext cx="6100354" cy="16188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b="1" u="none" strike="noStrike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1800" u="none" strike="noStrike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Five-Fold Ministry</a:t>
            </a:r>
            <a:r>
              <a:rPr lang="en-US" sz="4000" spc="-30" dirty="0">
                <a:solidFill>
                  <a:srgbClr val="000000"/>
                </a:solidFill>
                <a:effectLst/>
                <a:latin typeface="Nunito Sans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013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CE2811-796F-E26F-AFD5-03E9F2613D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7686B2D-FDF7-A31D-71BA-5CDF0F2A2F09}"/>
              </a:ext>
            </a:extLst>
          </p:cNvPr>
          <p:cNvSpPr txBox="1"/>
          <p:nvPr/>
        </p:nvSpPr>
        <p:spPr>
          <a:xfrm>
            <a:off x="3050177" y="3237977"/>
            <a:ext cx="6100354" cy="1473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Leaders Roles &amp; Description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9537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10C303-B7CE-2CF8-F093-2B1AFD1DE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6D84514-D876-EBEB-C06E-345ED326EC11}"/>
              </a:ext>
            </a:extLst>
          </p:cNvPr>
          <p:cNvSpPr txBox="1"/>
          <p:nvPr/>
        </p:nvSpPr>
        <p:spPr>
          <a:xfrm>
            <a:off x="3050177" y="3237977"/>
            <a:ext cx="6100354" cy="14750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Mission Statement (Matthew 28:18-20</a:t>
            </a:r>
            <a:r>
              <a:rPr lang="en-US" sz="18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59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5E9DD-4B61-6632-302B-E96198616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43F5F0A-0D5A-1C15-44AE-BD7D080B8BCC}"/>
              </a:ext>
            </a:extLst>
          </p:cNvPr>
          <p:cNvSpPr txBox="1"/>
          <p:nvPr/>
        </p:nvSpPr>
        <p:spPr>
          <a:xfrm>
            <a:off x="3050177" y="3237977"/>
            <a:ext cx="6100354" cy="765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Core Value Statements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0298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8D3932-76E8-E1EB-6EBF-57D9EEA0F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90807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3944E-A5BC-DF06-70DD-526A6ECD1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997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38EB0-0A27-6D7F-02D9-4D0671D4C9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765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0BBC26-A796-9F24-843A-557EBC736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2791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2B5E5A-FE38-EB3F-4FF8-07825A629377}"/>
              </a:ext>
            </a:extLst>
          </p:cNvPr>
          <p:cNvSpPr txBox="1"/>
          <p:nvPr/>
        </p:nvSpPr>
        <p:spPr>
          <a:xfrm>
            <a:off x="618310" y="0"/>
            <a:ext cx="11573690" cy="6912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US" sz="3200" b="1" u="sng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en-US" sz="32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training will give you insight </a:t>
            </a:r>
            <a:r>
              <a:rPr lang="en-US" sz="3600" kern="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church leadership </a:t>
            </a:r>
            <a:r>
              <a:rPr lang="en-US" sz="3600" kern="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based upon </a:t>
            </a: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biblical principles and foundations found in scripture</a:t>
            </a:r>
            <a:r>
              <a:rPr lang="en-US" sz="3600" kern="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We will discuss leadership styles, conflict </a:t>
            </a:r>
            <a:r>
              <a:rPr lang="en-US" sz="44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resolution</a:t>
            </a: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spiritual gifts, </a:t>
            </a:r>
            <a:r>
              <a:rPr lang="en-US" sz="3600" kern="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evangelism</a:t>
            </a:r>
            <a:r>
              <a:rPr lang="en-US" sz="3600" kern="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 will present ideas and tools needed to strengthen your current leadership skills</a:t>
            </a:r>
            <a:r>
              <a:rPr lang="en-US" sz="3600" kern="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>
              <a:lnSpc>
                <a:spcPct val="115000"/>
              </a:lnSpc>
              <a:spcAft>
                <a:spcPts val="800"/>
              </a:spcAft>
            </a:pPr>
            <a:r>
              <a:rPr lang="en-US" sz="36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Going forward your ability to lead and strengthen your church through effective communication</a:t>
            </a:r>
            <a:r>
              <a:rPr lang="en-US" sz="3600" kern="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will take your church to higher heights in ministry.</a:t>
            </a:r>
            <a:endParaRPr lang="en-US" sz="3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2385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F32257-5852-65B6-7E7F-88400C293E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7024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104EC-4579-03BF-174D-20645B8BF4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8456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3B7D90-FCE3-690A-0F61-6A931F1A1049}"/>
              </a:ext>
            </a:extLst>
          </p:cNvPr>
          <p:cNvSpPr txBox="1"/>
          <p:nvPr/>
        </p:nvSpPr>
        <p:spPr>
          <a:xfrm>
            <a:off x="2668088" y="2979069"/>
            <a:ext cx="6855823" cy="8998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8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 Styles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81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F4AAA2-2E91-9562-ED30-6769CE407B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2B0A4C1-12C5-C36D-6645-1F148920D6AD}"/>
              </a:ext>
            </a:extLst>
          </p:cNvPr>
          <p:cNvSpPr txBox="1"/>
          <p:nvPr/>
        </p:nvSpPr>
        <p:spPr>
          <a:xfrm>
            <a:off x="1776550" y="3237977"/>
            <a:ext cx="9039496" cy="765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Biblical Foundations of Leadership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02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9A337F-3B8B-107E-2D50-A0A569BDF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4A4C02E-1D5B-E750-1CED-8770FB8A164E}"/>
              </a:ext>
            </a:extLst>
          </p:cNvPr>
          <p:cNvSpPr txBox="1"/>
          <p:nvPr/>
        </p:nvSpPr>
        <p:spPr>
          <a:xfrm>
            <a:off x="862148" y="3237977"/>
            <a:ext cx="9901645" cy="832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4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Characteristics of a Godly Leader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83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506DD-9128-1835-37D4-98F154C299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66870C-BBA7-9216-48E6-FCE09B450B6B}"/>
              </a:ext>
            </a:extLst>
          </p:cNvPr>
          <p:cNvSpPr txBox="1"/>
          <p:nvPr/>
        </p:nvSpPr>
        <p:spPr>
          <a:xfrm>
            <a:off x="627016" y="3078703"/>
            <a:ext cx="11077303" cy="16112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4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Basic/Minimum Requirements for Leaders of the Church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69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E46720-9227-B91F-ACE0-DF38300287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F47855-06D6-B20B-E4FA-D3823A1D16A4}"/>
              </a:ext>
            </a:extLst>
          </p:cNvPr>
          <p:cNvSpPr txBox="1"/>
          <p:nvPr/>
        </p:nvSpPr>
        <p:spPr>
          <a:xfrm>
            <a:off x="3050177" y="3237977"/>
            <a:ext cx="6100354" cy="1473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Church Responsibility to Leaders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16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7620B8-CF92-618C-5F59-2C43A17810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3810EF-7DFF-2A0F-F575-C5F50816E1FA}"/>
              </a:ext>
            </a:extLst>
          </p:cNvPr>
          <p:cNvSpPr txBox="1"/>
          <p:nvPr/>
        </p:nvSpPr>
        <p:spPr>
          <a:xfrm>
            <a:off x="3050177" y="3078703"/>
            <a:ext cx="6100354" cy="2888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Importance of Leaders Understanding the Vision of the Bishop, Pastor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112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3DCCC-A92F-12F8-4DD4-5B2D31E48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A0DB91C-0E89-29F1-CD0C-5B15D5A6C044}"/>
              </a:ext>
            </a:extLst>
          </p:cNvPr>
          <p:cNvSpPr txBox="1"/>
          <p:nvPr/>
        </p:nvSpPr>
        <p:spPr>
          <a:xfrm>
            <a:off x="3050177" y="3237977"/>
            <a:ext cx="6100354" cy="1473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romanUcPeriod"/>
            </a:pPr>
            <a:r>
              <a:rPr lang="en-US" sz="4000" b="1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Conflict Resolution in the Church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793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163</Words>
  <Application>Microsoft Office PowerPoint</Application>
  <PresentationFormat>Widescreen</PresentationFormat>
  <Paragraphs>23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Garamond</vt:lpstr>
      <vt:lpstr>Nunito Sans</vt:lpstr>
      <vt:lpstr>Office Theme</vt:lpstr>
      <vt:lpstr>LEADERSHIP OF THE CHURCH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Vance Williams</dc:creator>
  <cp:lastModifiedBy>Vance Williams</cp:lastModifiedBy>
  <cp:revision>8</cp:revision>
  <dcterms:created xsi:type="dcterms:W3CDTF">2025-04-28T23:01:06Z</dcterms:created>
  <dcterms:modified xsi:type="dcterms:W3CDTF">2025-04-28T23:38:06Z</dcterms:modified>
</cp:coreProperties>
</file>