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3"/>
  </p:notesMasterIdLst>
  <p:sldIdLst>
    <p:sldId id="360" r:id="rId5"/>
    <p:sldId id="424" r:id="rId6"/>
    <p:sldId id="427" r:id="rId7"/>
    <p:sldId id="428" r:id="rId8"/>
    <p:sldId id="429" r:id="rId9"/>
    <p:sldId id="416" r:id="rId10"/>
    <p:sldId id="425" r:id="rId11"/>
    <p:sldId id="42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6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7361" autoAdjust="0"/>
  </p:normalViewPr>
  <p:slideViewPr>
    <p:cSldViewPr snapToGrid="0">
      <p:cViewPr varScale="1">
        <p:scale>
          <a:sx n="145" d="100"/>
          <a:sy n="145" d="100"/>
        </p:scale>
        <p:origin x="124" y="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FC833-2E1A-4F36-A311-0C81671040FE}" type="datetimeFigureOut">
              <a:rPr lang="de-LU" smtClean="0"/>
              <a:t>04.02.2026</a:t>
            </a:fld>
            <a:endParaRPr lang="de-L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07C6-79D4-4CC1-8EE9-658651807268}" type="slidenum">
              <a:rPr lang="de-LU" smtClean="0"/>
              <a:t>‹nr.›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089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1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45668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3C36-03DF-C997-C089-04F40EB2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B7B11D-AECF-1070-AD02-DF687D13D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B2D61E-6B56-C57C-8197-65709F35C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2D496F-B863-B018-4334-AB0CA6B8E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60118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5C2B0B53-2818-E524-AADC-52EE07534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4226" r="13757" b="25084"/>
          <a:stretch/>
        </p:blipFill>
        <p:spPr>
          <a:xfrm>
            <a:off x="10221651" y="223125"/>
            <a:ext cx="1714284" cy="7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8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>
            <a:extLst>
              <a:ext uri="{FF2B5EF4-FFF2-40B4-BE49-F238E27FC236}">
                <a16:creationId xmlns:a16="http://schemas.microsoft.com/office/drawing/2014/main" id="{5C2B0B53-2818-E524-AADC-52EE07534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4226" r="13757" b="25084"/>
          <a:stretch/>
        </p:blipFill>
        <p:spPr>
          <a:xfrm>
            <a:off x="10221651" y="223125"/>
            <a:ext cx="1714284" cy="71052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045B72B-B917-67A5-EECA-A5E01A4643C5}"/>
              </a:ext>
            </a:extLst>
          </p:cNvPr>
          <p:cNvSpPr/>
          <p:nvPr userDrawn="1"/>
        </p:nvSpPr>
        <p:spPr>
          <a:xfrm>
            <a:off x="0" y="2092569"/>
            <a:ext cx="12192000" cy="4106420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2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4C26FBE-19A7-74F1-A4E2-A3C237095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7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6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6EF3B79-A116-12DB-14FF-E9D81DD012CD}"/>
              </a:ext>
            </a:extLst>
          </p:cNvPr>
          <p:cNvSpPr txBox="1"/>
          <p:nvPr/>
        </p:nvSpPr>
        <p:spPr>
          <a:xfrm>
            <a:off x="2634454" y="1035572"/>
            <a:ext cx="72963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Keller Minimal Windows </a:t>
            </a:r>
            <a:r>
              <a:rPr lang="en-GB" sz="3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SA</a:t>
            </a:r>
            <a:endParaRPr lang="en-GB" sz="4800" dirty="0">
              <a:solidFill>
                <a:srgbClr val="575656"/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sp>
        <p:nvSpPr>
          <p:cNvPr id="6" name="Tekstvak 2">
            <a:extLst>
              <a:ext uri="{FF2B5EF4-FFF2-40B4-BE49-F238E27FC236}">
                <a16:creationId xmlns:a16="http://schemas.microsoft.com/office/drawing/2014/main" id="{F4B15ADA-624F-9784-5C69-7DC369439D90}"/>
              </a:ext>
            </a:extLst>
          </p:cNvPr>
          <p:cNvSpPr txBox="1"/>
          <p:nvPr/>
        </p:nvSpPr>
        <p:spPr>
          <a:xfrm rot="21060000">
            <a:off x="5386674" y="2462409"/>
            <a:ext cx="1791942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800" dirty="0">
                <a:solidFill>
                  <a:schemeClr val="bg1"/>
                </a:solidFill>
                <a:latin typeface="Segoe Print"/>
              </a:rPr>
              <a:t>&amp;</a:t>
            </a:r>
            <a:endParaRPr lang="en-US" sz="9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6DB360B1-6799-AADA-87F9-0FA17B9B7E12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Innovation</a:t>
            </a:r>
            <a:endParaRPr lang="en-US" sz="3200" dirty="0">
              <a:solidFill>
                <a:srgbClr val="000000"/>
              </a:solidFill>
              <a:latin typeface="Segoe Print"/>
            </a:endParaRPr>
          </a:p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Craftmanship</a:t>
            </a:r>
            <a:endParaRPr lang="en-US" dirty="0">
              <a:latin typeface="Segoe Print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AA1B118B-DF4F-B369-67F8-045B6B478C68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D1E57E19-F9D6-A187-5B74-07E4715511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618D6-4E51-AC9A-818F-CBCE1D30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2">
            <a:extLst>
              <a:ext uri="{FF2B5EF4-FFF2-40B4-BE49-F238E27FC236}">
                <a16:creationId xmlns:a16="http://schemas.microsoft.com/office/drawing/2014/main" id="{FADF7AA9-DEB1-2CAD-7CEA-E8883516B8B5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Samples cases</a:t>
            </a:r>
          </a:p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2026-27</a:t>
            </a:r>
            <a:endParaRPr lang="en-US" dirty="0">
              <a:latin typeface="Segoe Print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418BD718-2E1B-1ADE-3FD7-A95F2A53E757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E4035AC3-83C1-7BB2-2963-375C44B1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E114B9D-628C-1DBF-1DB3-FD3E2521DE97}"/>
              </a:ext>
            </a:extLst>
          </p:cNvPr>
          <p:cNvSpPr txBox="1"/>
          <p:nvPr/>
        </p:nvSpPr>
        <p:spPr>
          <a:xfrm>
            <a:off x="2634454" y="1035572"/>
            <a:ext cx="72963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Keller Minimal Windows </a:t>
            </a:r>
            <a:r>
              <a:rPr lang="en-GB" sz="3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SA</a:t>
            </a:r>
            <a:endParaRPr lang="en-GB" sz="4800" dirty="0">
              <a:solidFill>
                <a:srgbClr val="575656"/>
              </a:solidFill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6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53833-5EB4-0C4B-D57E-261BF9F4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E444E37F-0009-7BB1-06FB-F63CFA6D4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4718" r="17991" b="7834"/>
          <a:stretch/>
        </p:blipFill>
        <p:spPr>
          <a:xfrm>
            <a:off x="720001" y="180000"/>
            <a:ext cx="196995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 descr="Afbeelding met schermopname, diagram, Technische tekening, Plan&#10;&#10;Door AI gegenereerde inhoud is mogelijk onjuist.">
            <a:extLst>
              <a:ext uri="{FF2B5EF4-FFF2-40B4-BE49-F238E27FC236}">
                <a16:creationId xmlns:a16="http://schemas.microsoft.com/office/drawing/2014/main" id="{8E605D99-EEE3-CF85-D0FA-53FB299D2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000" y="2088000"/>
            <a:ext cx="4107559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Afbeelding 2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98AF2F2-0B50-2962-562B-554F22B61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297477"/>
            <a:ext cx="4683729" cy="3685046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A1AC7B44-BE4C-61E6-3B08-F2F33C6DE6BD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windows®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endParaRPr lang="nl-BE" sz="2800" dirty="0">
              <a:solidFill>
                <a:srgbClr val="57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02CAA-BE28-D004-DC78-8C6458F7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2D1781B5-5CAE-8286-366E-B2F967FEAE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4718" r="17991" b="7834"/>
          <a:stretch/>
        </p:blipFill>
        <p:spPr>
          <a:xfrm>
            <a:off x="720001" y="180000"/>
            <a:ext cx="196995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4C955ADC-FB58-82CD-D424-61FDB811F7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000" y="2298260"/>
            <a:ext cx="4683729" cy="3683480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315135CD-5091-BBD2-375D-F6360234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41779" y="2088000"/>
            <a:ext cx="4104000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7" name="Tekstvak 76">
            <a:extLst>
              <a:ext uri="{FF2B5EF4-FFF2-40B4-BE49-F238E27FC236}">
                <a16:creationId xmlns:a16="http://schemas.microsoft.com/office/drawing/2014/main" id="{7B25278C-86E1-A726-0AAD-E140216EA5CC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windows® </a:t>
            </a:r>
            <a:r>
              <a:rPr lang="nl-BE" sz="2800" dirty="0" err="1">
                <a:solidFill>
                  <a:srgbClr val="575656"/>
                </a:solidFill>
              </a:rPr>
              <a:t>locking</a:t>
            </a:r>
            <a:endParaRPr lang="nl-BE" sz="2800" dirty="0">
              <a:solidFill>
                <a:srgbClr val="575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0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8E797-4308-5FA0-061A-DF058107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E0077A67-6FF5-64FA-E922-C43401A4BC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4718" r="17991" b="7834"/>
          <a:stretch/>
        </p:blipFill>
        <p:spPr>
          <a:xfrm>
            <a:off x="720001" y="180000"/>
            <a:ext cx="196995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0B9DD8-1E42-407C-9516-1B628A33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995" y="2298260"/>
            <a:ext cx="4681738" cy="36834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42CED3-284E-D50B-249E-9B2C293715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41779" y="2088000"/>
            <a:ext cx="4104000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B5B6763-4CCD-378B-0E90-2E501F03C739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windows® pivot</a:t>
            </a:r>
          </a:p>
        </p:txBody>
      </p:sp>
    </p:spTree>
    <p:extLst>
      <p:ext uri="{BB962C8B-B14F-4D97-AF65-F5344CB8AC3E}">
        <p14:creationId xmlns:p14="http://schemas.microsoft.com/office/powerpoint/2010/main" val="408469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C588-8116-C091-8818-F70035EEE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50D4E768-38EF-C6A3-8AA4-A538FA45F6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869" b="869"/>
          <a:stretch/>
        </p:blipFill>
        <p:spPr>
          <a:xfrm>
            <a:off x="5580000" y="2088000"/>
            <a:ext cx="6264000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3A73656-7FB0-DC0D-62FE-E2DB1444B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4718" r="17991" b="7834"/>
          <a:stretch/>
        </p:blipFill>
        <p:spPr>
          <a:xfrm>
            <a:off x="720001" y="180000"/>
            <a:ext cx="196995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C46EDB-2222-F70D-4C94-F4B8D84098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995" y="2531870"/>
            <a:ext cx="4681738" cy="321625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B57152E-470E-F5CB-1F64-07A56FFBE2FC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windows®</a:t>
            </a:r>
          </a:p>
        </p:txBody>
      </p:sp>
    </p:spTree>
    <p:extLst>
      <p:ext uri="{BB962C8B-B14F-4D97-AF65-F5344CB8AC3E}">
        <p14:creationId xmlns:p14="http://schemas.microsoft.com/office/powerpoint/2010/main" val="60122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2592E-13FA-6F77-AB66-83E44357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BED6AC27-F378-BCE7-52D1-DBC299D14F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73554" y="2087999"/>
            <a:ext cx="6156890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6ECF488-6C8F-734D-2A69-882CF406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r="11542" b="7473"/>
          <a:stretch/>
        </p:blipFill>
        <p:spPr>
          <a:xfrm>
            <a:off x="677139" y="128122"/>
            <a:ext cx="2246170" cy="15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AE300E-5494-E328-F793-62EB1EA233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995" y="2531870"/>
            <a:ext cx="4681737" cy="321625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DFA3A9E-6B7A-C93A-ED87-B9078E0CD0EE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windows®4+</a:t>
            </a:r>
          </a:p>
        </p:txBody>
      </p:sp>
    </p:spTree>
    <p:extLst>
      <p:ext uri="{BB962C8B-B14F-4D97-AF65-F5344CB8AC3E}">
        <p14:creationId xmlns:p14="http://schemas.microsoft.com/office/powerpoint/2010/main" val="369220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77E04-A594-39D2-FB81-8E9CAF5F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45A18DCB-9D07-0F7C-0065-415521E67C90}"/>
              </a:ext>
            </a:extLst>
          </p:cNvPr>
          <p:cNvSpPr txBox="1"/>
          <p:nvPr/>
        </p:nvSpPr>
        <p:spPr>
          <a:xfrm>
            <a:off x="3741127" y="360000"/>
            <a:ext cx="4679205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minimal </a:t>
            </a:r>
            <a:r>
              <a:rPr lang="nl-BE" sz="2800" dirty="0" err="1">
                <a:solidFill>
                  <a:srgbClr val="575656"/>
                </a:solidFill>
              </a:rPr>
              <a:t>windows®NGS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178378-E27B-9B5C-8284-9E28280E44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4" t="5555" r="20027" b="6929"/>
          <a:stretch/>
        </p:blipFill>
        <p:spPr>
          <a:xfrm>
            <a:off x="926418" y="230272"/>
            <a:ext cx="1738494" cy="142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746B85D-0B3C-91B0-CFA9-1CCA54412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74000" y="2088000"/>
            <a:ext cx="6156000" cy="41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118A2F-610B-A915-BB58-EDD0B2C1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2261" y="2531870"/>
            <a:ext cx="4679205" cy="32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0031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W welcome day (nouveau ppt template).potx  -  Lecture seule" id="{1DC931B1-1758-41AE-8A1C-A08C2F5099A1}" vid="{CCD409A1-B072-471D-A6E1-48A8F7A7DE8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26482-04ec-4641-9868-16fd04fccea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AA9B40D88784493C14CBDC0FA0982" ma:contentTypeVersion="14" ma:contentTypeDescription="Create a new document." ma:contentTypeScope="" ma:versionID="100aa5afa09e2b3e7d6c970f8472235b">
  <xsd:schema xmlns:xsd="http://www.w3.org/2001/XMLSchema" xmlns:xs="http://www.w3.org/2001/XMLSchema" xmlns:p="http://schemas.microsoft.com/office/2006/metadata/properties" xmlns:ns2="b0f26482-04ec-4641-9868-16fd04fcceaf" xmlns:ns3="5c52279a-a1ee-4259-8309-310ebe7170d7" targetNamespace="http://schemas.microsoft.com/office/2006/metadata/properties" ma:root="true" ma:fieldsID="f42779bda42a6dceed19fc40ba935f1a" ns2:_="" ns3:_="">
    <xsd:import namespace="b0f26482-04ec-4641-9868-16fd04fcceaf"/>
    <xsd:import namespace="5c52279a-a1ee-4259-8309-310ebe717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26482-04ec-4641-9868-16fd04fcc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d653a7-bf8f-48d0-827a-a8969067f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2279a-a1ee-4259-8309-310ebe71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8BD572-BF4D-4C0C-85D9-10A5F1B7D94F}">
  <ds:schemaRefs>
    <ds:schemaRef ds:uri="http://schemas.microsoft.com/office/2006/documentManagement/types"/>
    <ds:schemaRef ds:uri="5c52279a-a1ee-4259-8309-310ebe7170d7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b0f26482-04ec-4641-9868-16fd04fccea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CF87D92-A7A0-4D4F-8B6C-848737891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C8FD1-AF91-433D-A1E6-B8C1C588E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26482-04ec-4641-9868-16fd04fcceaf"/>
    <ds:schemaRef ds:uri="5c52279a-a1ee-4259-8309-310ebe717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4748</TotalTime>
  <Words>76</Words>
  <Application>Microsoft Office PowerPoint</Application>
  <PresentationFormat>Breedbeeld</PresentationFormat>
  <Paragraphs>19</Paragraphs>
  <Slides>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Segoe Print</vt:lpstr>
      <vt:lpstr>SFProKeller</vt:lpstr>
      <vt:lpstr>1_Thème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Philippe Huylebroeck</dc:creator>
  <cp:lastModifiedBy>HUYLEBROECK Philippe KMW</cp:lastModifiedBy>
  <cp:revision>57</cp:revision>
  <dcterms:created xsi:type="dcterms:W3CDTF">2022-09-08T15:06:49Z</dcterms:created>
  <dcterms:modified xsi:type="dcterms:W3CDTF">2026-02-04T14:06:58Z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0x01010053AAA9B40D88784493C14CBDC0FA0982</vt:lpwstr>
  </property>
</Properties>
</file>