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4"/>
  </p:sldMasterIdLst>
  <p:notesMasterIdLst>
    <p:notesMasterId r:id="rId26"/>
  </p:notesMasterIdLst>
  <p:sldIdLst>
    <p:sldId id="272" r:id="rId5"/>
    <p:sldId id="2145705353" r:id="rId6"/>
    <p:sldId id="2145705354" r:id="rId7"/>
    <p:sldId id="2145705355" r:id="rId8"/>
    <p:sldId id="2145705356" r:id="rId9"/>
    <p:sldId id="2145705357" r:id="rId10"/>
    <p:sldId id="2145705358" r:id="rId11"/>
    <p:sldId id="2145705359" r:id="rId12"/>
    <p:sldId id="2145705362" r:id="rId13"/>
    <p:sldId id="2145705363" r:id="rId14"/>
    <p:sldId id="2145705364" r:id="rId15"/>
    <p:sldId id="2145705365" r:id="rId16"/>
    <p:sldId id="2145705366" r:id="rId17"/>
    <p:sldId id="2145705367" r:id="rId18"/>
    <p:sldId id="2145705368" r:id="rId19"/>
    <p:sldId id="2145705369" r:id="rId20"/>
    <p:sldId id="2145705370" r:id="rId21"/>
    <p:sldId id="2145705371" r:id="rId22"/>
    <p:sldId id="2145705372" r:id="rId23"/>
    <p:sldId id="2145705373" r:id="rId24"/>
    <p:sldId id="21457053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ITERS Christoph KMW" userId="80bf898b-903f-4d5e-b11c-f334eefed2e8" providerId="ADAL" clId="{3775C2B9-4B32-48BA-817F-1E6BBF00854D}"/>
    <pc:docChg chg="modSld">
      <pc:chgData name="MEITERS Christoph KMW" userId="80bf898b-903f-4d5e-b11c-f334eefed2e8" providerId="ADAL" clId="{3775C2B9-4B32-48BA-817F-1E6BBF00854D}" dt="2024-04-23T20:16:28.576" v="3" actId="20577"/>
      <pc:docMkLst>
        <pc:docMk/>
      </pc:docMkLst>
      <pc:sldChg chg="modSp mod">
        <pc:chgData name="MEITERS Christoph KMW" userId="80bf898b-903f-4d5e-b11c-f334eefed2e8" providerId="ADAL" clId="{3775C2B9-4B32-48BA-817F-1E6BBF00854D}" dt="2024-04-23T20:16:28.576" v="3" actId="20577"/>
        <pc:sldMkLst>
          <pc:docMk/>
          <pc:sldMk cId="3765085365" sldId="272"/>
        </pc:sldMkLst>
        <pc:spChg chg="mod">
          <ac:chgData name="MEITERS Christoph KMW" userId="80bf898b-903f-4d5e-b11c-f334eefed2e8" providerId="ADAL" clId="{3775C2B9-4B32-48BA-817F-1E6BBF00854D}" dt="2024-04-23T20:16:28.576" v="3" actId="20577"/>
          <ac:spMkLst>
            <pc:docMk/>
            <pc:sldMk cId="3765085365" sldId="272"/>
            <ac:spMk id="2" creationId="{74A2D1F4-82D0-188D-6FAE-5C181629350F}"/>
          </ac:spMkLst>
        </pc:spChg>
      </pc:sldChg>
    </pc:docChg>
  </pc:docChgLst>
  <pc:docChgLst>
    <pc:chgData name="PLUMM Marvin KMW" userId="2bab56aa-4e37-41b6-8d94-37750d7fb732" providerId="ADAL" clId="{45644835-99FE-411D-93A3-F367E7288112}"/>
    <pc:docChg chg="undo custSel modSld">
      <pc:chgData name="PLUMM Marvin KMW" userId="2bab56aa-4e37-41b6-8d94-37750d7fb732" providerId="ADAL" clId="{45644835-99FE-411D-93A3-F367E7288112}" dt="2024-04-19T09:11:58.073" v="18" actId="20577"/>
      <pc:docMkLst>
        <pc:docMk/>
      </pc:docMkLst>
      <pc:sldChg chg="modSp mod">
        <pc:chgData name="PLUMM Marvin KMW" userId="2bab56aa-4e37-41b6-8d94-37750d7fb732" providerId="ADAL" clId="{45644835-99FE-411D-93A3-F367E7288112}" dt="2024-04-19T07:36:41.216" v="2" actId="1076"/>
        <pc:sldMkLst>
          <pc:docMk/>
          <pc:sldMk cId="4100657064" sldId="2145705354"/>
        </pc:sldMkLst>
        <pc:spChg chg="mod">
          <ac:chgData name="PLUMM Marvin KMW" userId="2bab56aa-4e37-41b6-8d94-37750d7fb732" providerId="ADAL" clId="{45644835-99FE-411D-93A3-F367E7288112}" dt="2024-04-19T07:36:41.216" v="2" actId="1076"/>
          <ac:spMkLst>
            <pc:docMk/>
            <pc:sldMk cId="4100657064" sldId="2145705354"/>
            <ac:spMk id="2" creationId="{D43F14B7-20FA-0CD3-7946-CAC7FFE240C5}"/>
          </ac:spMkLst>
        </pc:spChg>
        <pc:spChg chg="mod">
          <ac:chgData name="PLUMM Marvin KMW" userId="2bab56aa-4e37-41b6-8d94-37750d7fb732" providerId="ADAL" clId="{45644835-99FE-411D-93A3-F367E7288112}" dt="2024-04-19T07:31:22.705" v="0" actId="1076"/>
          <ac:spMkLst>
            <pc:docMk/>
            <pc:sldMk cId="4100657064" sldId="2145705354"/>
            <ac:spMk id="27" creationId="{4785DB17-CE9A-D6B9-88C4-6B1D80C2C306}"/>
          </ac:spMkLst>
        </pc:spChg>
      </pc:sldChg>
      <pc:sldChg chg="modSp mod">
        <pc:chgData name="PLUMM Marvin KMW" userId="2bab56aa-4e37-41b6-8d94-37750d7fb732" providerId="ADAL" clId="{45644835-99FE-411D-93A3-F367E7288112}" dt="2024-04-19T07:58:07.843" v="6" actId="20577"/>
        <pc:sldMkLst>
          <pc:docMk/>
          <pc:sldMk cId="597687594" sldId="2145705356"/>
        </pc:sldMkLst>
        <pc:spChg chg="mod">
          <ac:chgData name="PLUMM Marvin KMW" userId="2bab56aa-4e37-41b6-8d94-37750d7fb732" providerId="ADAL" clId="{45644835-99FE-411D-93A3-F367E7288112}" dt="2024-04-19T07:57:41.893" v="3" actId="1076"/>
          <ac:spMkLst>
            <pc:docMk/>
            <pc:sldMk cId="597687594" sldId="2145705356"/>
            <ac:spMk id="21" creationId="{75D99D0F-4B94-CEF3-BF9F-202E6B6DD897}"/>
          </ac:spMkLst>
        </pc:spChg>
        <pc:graphicFrameChg chg="modGraphic">
          <ac:chgData name="PLUMM Marvin KMW" userId="2bab56aa-4e37-41b6-8d94-37750d7fb732" providerId="ADAL" clId="{45644835-99FE-411D-93A3-F367E7288112}" dt="2024-04-19T07:58:07.843" v="6" actId="20577"/>
          <ac:graphicFrameMkLst>
            <pc:docMk/>
            <pc:sldMk cId="597687594" sldId="2145705356"/>
            <ac:graphicFrameMk id="22" creationId="{C5480CF2-6A61-D1EA-E667-86BCD0F204FF}"/>
          </ac:graphicFrameMkLst>
        </pc:graphicFrameChg>
      </pc:sldChg>
      <pc:sldChg chg="modSp mod">
        <pc:chgData name="PLUMM Marvin KMW" userId="2bab56aa-4e37-41b6-8d94-37750d7fb732" providerId="ADAL" clId="{45644835-99FE-411D-93A3-F367E7288112}" dt="2024-04-19T09:11:58.073" v="18" actId="20577"/>
        <pc:sldMkLst>
          <pc:docMk/>
          <pc:sldMk cId="199668930" sldId="2145705359"/>
        </pc:sldMkLst>
        <pc:spChg chg="mod">
          <ac:chgData name="PLUMM Marvin KMW" userId="2bab56aa-4e37-41b6-8d94-37750d7fb732" providerId="ADAL" clId="{45644835-99FE-411D-93A3-F367E7288112}" dt="2024-04-19T09:11:58.073" v="18" actId="20577"/>
          <ac:spMkLst>
            <pc:docMk/>
            <pc:sldMk cId="199668930" sldId="2145705359"/>
            <ac:spMk id="2" creationId="{9BB57C42-474E-CCFF-C879-D3FFEA5575B5}"/>
          </ac:spMkLst>
        </pc:spChg>
      </pc:sldChg>
    </pc:docChg>
  </pc:docChgLst>
  <pc:docChgLst>
    <pc:chgData name="HUYLEBROECK Philippe KMW" userId="28289005-7bd4-47da-b83a-3f33ae1e990f" providerId="ADAL" clId="{A782F9F1-4845-4B9D-B896-64232FDC993B}"/>
    <pc:docChg chg="addSld delSld modSld">
      <pc:chgData name="HUYLEBROECK Philippe KMW" userId="28289005-7bd4-47da-b83a-3f33ae1e990f" providerId="ADAL" clId="{A782F9F1-4845-4B9D-B896-64232FDC993B}" dt="2024-04-22T09:06:55.827" v="20" actId="47"/>
      <pc:docMkLst>
        <pc:docMk/>
      </pc:docMkLst>
      <pc:sldChg chg="modSp add mod">
        <pc:chgData name="HUYLEBROECK Philippe KMW" userId="28289005-7bd4-47da-b83a-3f33ae1e990f" providerId="ADAL" clId="{A782F9F1-4845-4B9D-B896-64232FDC993B}" dt="2024-04-22T09:02:55.985" v="17"/>
        <pc:sldMkLst>
          <pc:docMk/>
          <pc:sldMk cId="3765085365" sldId="272"/>
        </pc:sldMkLst>
        <pc:spChg chg="mod">
          <ac:chgData name="HUYLEBROECK Philippe KMW" userId="28289005-7bd4-47da-b83a-3f33ae1e990f" providerId="ADAL" clId="{A782F9F1-4845-4B9D-B896-64232FDC993B}" dt="2024-04-22T09:02:55.985" v="17"/>
          <ac:spMkLst>
            <pc:docMk/>
            <pc:sldMk cId="3765085365" sldId="272"/>
            <ac:spMk id="2" creationId="{74A2D1F4-82D0-188D-6FAE-5C181629350F}"/>
          </ac:spMkLst>
        </pc:spChg>
      </pc:sldChg>
      <pc:sldChg chg="del">
        <pc:chgData name="HUYLEBROECK Philippe KMW" userId="28289005-7bd4-47da-b83a-3f33ae1e990f" providerId="ADAL" clId="{A782F9F1-4845-4B9D-B896-64232FDC993B}" dt="2024-04-22T09:02:59.607" v="18" actId="47"/>
        <pc:sldMkLst>
          <pc:docMk/>
          <pc:sldMk cId="2788523722" sldId="291"/>
        </pc:sldMkLst>
      </pc:sldChg>
      <pc:sldChg chg="del">
        <pc:chgData name="HUYLEBROECK Philippe KMW" userId="28289005-7bd4-47da-b83a-3f33ae1e990f" providerId="ADAL" clId="{A782F9F1-4845-4B9D-B896-64232FDC993B}" dt="2024-04-22T09:06:55.827" v="20" actId="47"/>
        <pc:sldMkLst>
          <pc:docMk/>
          <pc:sldMk cId="971047199" sldId="338"/>
        </pc:sldMkLst>
      </pc:sldChg>
      <pc:sldChg chg="add modTransition">
        <pc:chgData name="HUYLEBROECK Philippe KMW" userId="28289005-7bd4-47da-b83a-3f33ae1e990f" providerId="ADAL" clId="{A782F9F1-4845-4B9D-B896-64232FDC993B}" dt="2024-04-22T09:06:53.319" v="19"/>
        <pc:sldMkLst>
          <pc:docMk/>
          <pc:sldMk cId="849705900" sldId="2145705374"/>
        </pc:sldMkLst>
      </pc:sldChg>
      <pc:sldMasterChg chg="delSldLayout">
        <pc:chgData name="HUYLEBROECK Philippe KMW" userId="28289005-7bd4-47da-b83a-3f33ae1e990f" providerId="ADAL" clId="{A782F9F1-4845-4B9D-B896-64232FDC993B}" dt="2024-04-22T09:06:55.827" v="20" actId="47"/>
        <pc:sldMasterMkLst>
          <pc:docMk/>
          <pc:sldMasterMk cId="910263393" sldId="2147483666"/>
        </pc:sldMasterMkLst>
        <pc:sldLayoutChg chg="del">
          <pc:chgData name="HUYLEBROECK Philippe KMW" userId="28289005-7bd4-47da-b83a-3f33ae1e990f" providerId="ADAL" clId="{A782F9F1-4845-4B9D-B896-64232FDC993B}" dt="2024-04-22T09:06:55.827" v="20" actId="47"/>
          <pc:sldLayoutMkLst>
            <pc:docMk/>
            <pc:sldMasterMk cId="910263393" sldId="2147483666"/>
            <pc:sldLayoutMk cId="2197576352" sldId="2147483702"/>
          </pc:sldLayoutMkLst>
        </pc:sldLayoutChg>
      </pc:sldMasterChg>
    </pc:docChg>
  </pc:docChgLst>
  <pc:docChgLst>
    <pc:chgData name="JAGER Werner KMW" userId="e771167c-7154-413f-8070-e8da566a1486" providerId="ADAL" clId="{F9604DA7-5ABE-40DB-BD45-1051967B63A0}"/>
    <pc:docChg chg="custSel addSld delSld modSld sldOrd">
      <pc:chgData name="JAGER Werner KMW" userId="e771167c-7154-413f-8070-e8da566a1486" providerId="ADAL" clId="{F9604DA7-5ABE-40DB-BD45-1051967B63A0}" dt="2024-04-15T14:39:17.353" v="235"/>
      <pc:docMkLst>
        <pc:docMk/>
      </pc:docMkLst>
      <pc:sldChg chg="modSp mod">
        <pc:chgData name="JAGER Werner KMW" userId="e771167c-7154-413f-8070-e8da566a1486" providerId="ADAL" clId="{F9604DA7-5ABE-40DB-BD45-1051967B63A0}" dt="2024-04-15T14:08:56.392" v="17" actId="20577"/>
        <pc:sldMkLst>
          <pc:docMk/>
          <pc:sldMk cId="2788523722" sldId="291"/>
        </pc:sldMkLst>
        <pc:spChg chg="mod">
          <ac:chgData name="JAGER Werner KMW" userId="e771167c-7154-413f-8070-e8da566a1486" providerId="ADAL" clId="{F9604DA7-5ABE-40DB-BD45-1051967B63A0}" dt="2024-04-15T14:08:56.392" v="17" actId="20577"/>
          <ac:spMkLst>
            <pc:docMk/>
            <pc:sldMk cId="2788523722" sldId="291"/>
            <ac:spMk id="14" creationId="{58E863C0-6CED-7D71-A0FC-D22592512C76}"/>
          </ac:spMkLst>
        </pc:spChg>
      </pc:sldChg>
      <pc:sldChg chg="del">
        <pc:chgData name="JAGER Werner KMW" userId="e771167c-7154-413f-8070-e8da566a1486" providerId="ADAL" clId="{F9604DA7-5ABE-40DB-BD45-1051967B63A0}" dt="2024-04-15T14:08:46.488" v="1" actId="47"/>
        <pc:sldMkLst>
          <pc:docMk/>
          <pc:sldMk cId="3688083410" sldId="309"/>
        </pc:sldMkLst>
      </pc:sldChg>
      <pc:sldChg chg="add del ord">
        <pc:chgData name="JAGER Werner KMW" userId="e771167c-7154-413f-8070-e8da566a1486" providerId="ADAL" clId="{F9604DA7-5ABE-40DB-BD45-1051967B63A0}" dt="2024-04-15T14:11:24.537" v="110" actId="47"/>
        <pc:sldMkLst>
          <pc:docMk/>
          <pc:sldMk cId="3361407766" sldId="2145705137"/>
        </pc:sldMkLst>
      </pc:sldChg>
      <pc:sldChg chg="add del ord">
        <pc:chgData name="JAGER Werner KMW" userId="e771167c-7154-413f-8070-e8da566a1486" providerId="ADAL" clId="{F9604DA7-5ABE-40DB-BD45-1051967B63A0}" dt="2024-04-15T14:12:14.011" v="119" actId="47"/>
        <pc:sldMkLst>
          <pc:docMk/>
          <pc:sldMk cId="4188180945" sldId="2145705138"/>
        </pc:sldMkLst>
      </pc:sldChg>
      <pc:sldChg chg="add del ord">
        <pc:chgData name="JAGER Werner KMW" userId="e771167c-7154-413f-8070-e8da566a1486" providerId="ADAL" clId="{F9604DA7-5ABE-40DB-BD45-1051967B63A0}" dt="2024-04-15T14:12:32.627" v="123" actId="47"/>
        <pc:sldMkLst>
          <pc:docMk/>
          <pc:sldMk cId="4036651883" sldId="2145705139"/>
        </pc:sldMkLst>
      </pc:sldChg>
      <pc:sldChg chg="add del ord">
        <pc:chgData name="JAGER Werner KMW" userId="e771167c-7154-413f-8070-e8da566a1486" providerId="ADAL" clId="{F9604DA7-5ABE-40DB-BD45-1051967B63A0}" dt="2024-04-15T14:13:03.538" v="130" actId="47"/>
        <pc:sldMkLst>
          <pc:docMk/>
          <pc:sldMk cId="1081339284" sldId="2145705141"/>
        </pc:sldMkLst>
      </pc:sldChg>
      <pc:sldChg chg="add del ord">
        <pc:chgData name="JAGER Werner KMW" userId="e771167c-7154-413f-8070-e8da566a1486" providerId="ADAL" clId="{F9604DA7-5ABE-40DB-BD45-1051967B63A0}" dt="2024-04-15T14:13:24.054" v="134" actId="47"/>
        <pc:sldMkLst>
          <pc:docMk/>
          <pc:sldMk cId="3605063561" sldId="2145705143"/>
        </pc:sldMkLst>
      </pc:sldChg>
      <pc:sldChg chg="delSp add del mod ord">
        <pc:chgData name="JAGER Werner KMW" userId="e771167c-7154-413f-8070-e8da566a1486" providerId="ADAL" clId="{F9604DA7-5ABE-40DB-BD45-1051967B63A0}" dt="2024-04-15T14:11:49.307" v="115" actId="47"/>
        <pc:sldMkLst>
          <pc:docMk/>
          <pc:sldMk cId="1124848347" sldId="2145705144"/>
        </pc:sldMkLst>
        <pc:spChg chg="del">
          <ac:chgData name="JAGER Werner KMW" userId="e771167c-7154-413f-8070-e8da566a1486" providerId="ADAL" clId="{F9604DA7-5ABE-40DB-BD45-1051967B63A0}" dt="2024-04-15T14:11:30.010" v="111" actId="21"/>
          <ac:spMkLst>
            <pc:docMk/>
            <pc:sldMk cId="1124848347" sldId="2145705144"/>
            <ac:spMk id="3" creationId="{D43F14B7-20FA-0CD3-7946-CAC7FFE240C5}"/>
          </ac:spMkLst>
        </pc:spChg>
        <pc:spChg chg="del">
          <ac:chgData name="JAGER Werner KMW" userId="e771167c-7154-413f-8070-e8da566a1486" providerId="ADAL" clId="{F9604DA7-5ABE-40DB-BD45-1051967B63A0}" dt="2024-04-15T14:11:30.010" v="111" actId="21"/>
          <ac:spMkLst>
            <pc:docMk/>
            <pc:sldMk cId="1124848347" sldId="2145705144"/>
            <ac:spMk id="15" creationId="{98BFE2E6-76C8-7508-D083-C47F0C7D59D9}"/>
          </ac:spMkLst>
        </pc:spChg>
        <pc:spChg chg="del">
          <ac:chgData name="JAGER Werner KMW" userId="e771167c-7154-413f-8070-e8da566a1486" providerId="ADAL" clId="{F9604DA7-5ABE-40DB-BD45-1051967B63A0}" dt="2024-04-15T14:11:30.010" v="111" actId="21"/>
          <ac:spMkLst>
            <pc:docMk/>
            <pc:sldMk cId="1124848347" sldId="2145705144"/>
            <ac:spMk id="16" creationId="{8AAACDB5-1BFB-EAEA-B23D-56A83D7AB2D5}"/>
          </ac:spMkLst>
        </pc:spChg>
        <pc:spChg chg="del">
          <ac:chgData name="JAGER Werner KMW" userId="e771167c-7154-413f-8070-e8da566a1486" providerId="ADAL" clId="{F9604DA7-5ABE-40DB-BD45-1051967B63A0}" dt="2024-04-15T14:11:30.010" v="111" actId="21"/>
          <ac:spMkLst>
            <pc:docMk/>
            <pc:sldMk cId="1124848347" sldId="2145705144"/>
            <ac:spMk id="17" creationId="{D7133605-90BB-D782-FBC3-FDC2A7249BBC}"/>
          </ac:spMkLst>
        </pc:spChg>
        <pc:spChg chg="del">
          <ac:chgData name="JAGER Werner KMW" userId="e771167c-7154-413f-8070-e8da566a1486" providerId="ADAL" clId="{F9604DA7-5ABE-40DB-BD45-1051967B63A0}" dt="2024-04-15T14:11:30.010" v="111" actId="21"/>
          <ac:spMkLst>
            <pc:docMk/>
            <pc:sldMk cId="1124848347" sldId="2145705144"/>
            <ac:spMk id="18" creationId="{46FDF042-D509-A7ED-71D6-CED4BAFA6868}"/>
          </ac:spMkLst>
        </pc:spChg>
        <pc:spChg chg="del">
          <ac:chgData name="JAGER Werner KMW" userId="e771167c-7154-413f-8070-e8da566a1486" providerId="ADAL" clId="{F9604DA7-5ABE-40DB-BD45-1051967B63A0}" dt="2024-04-15T14:11:30.010" v="111" actId="21"/>
          <ac:spMkLst>
            <pc:docMk/>
            <pc:sldMk cId="1124848347" sldId="2145705144"/>
            <ac:spMk id="19" creationId="{E4CB11DC-F93F-FB67-DF8D-CB02F7EC207F}"/>
          </ac:spMkLst>
        </pc:spChg>
        <pc:spChg chg="del">
          <ac:chgData name="JAGER Werner KMW" userId="e771167c-7154-413f-8070-e8da566a1486" providerId="ADAL" clId="{F9604DA7-5ABE-40DB-BD45-1051967B63A0}" dt="2024-04-15T14:11:30.010" v="111" actId="21"/>
          <ac:spMkLst>
            <pc:docMk/>
            <pc:sldMk cId="1124848347" sldId="2145705144"/>
            <ac:spMk id="20" creationId="{62B27363-25A1-DB41-1056-7934255E2767}"/>
          </ac:spMkLst>
        </pc:spChg>
        <pc:spChg chg="del">
          <ac:chgData name="JAGER Werner KMW" userId="e771167c-7154-413f-8070-e8da566a1486" providerId="ADAL" clId="{F9604DA7-5ABE-40DB-BD45-1051967B63A0}" dt="2024-04-15T14:11:30.010" v="111" actId="21"/>
          <ac:spMkLst>
            <pc:docMk/>
            <pc:sldMk cId="1124848347" sldId="2145705144"/>
            <ac:spMk id="21" creationId="{93360628-52ED-2807-B869-7B930E511AEA}"/>
          </ac:spMkLst>
        </pc:spChg>
        <pc:spChg chg="del">
          <ac:chgData name="JAGER Werner KMW" userId="e771167c-7154-413f-8070-e8da566a1486" providerId="ADAL" clId="{F9604DA7-5ABE-40DB-BD45-1051967B63A0}" dt="2024-04-15T14:11:30.010" v="111" actId="21"/>
          <ac:spMkLst>
            <pc:docMk/>
            <pc:sldMk cId="1124848347" sldId="2145705144"/>
            <ac:spMk id="22" creationId="{FA7E68B5-7DD6-52BC-C9DD-97F87110167C}"/>
          </ac:spMkLst>
        </pc:spChg>
        <pc:spChg chg="del">
          <ac:chgData name="JAGER Werner KMW" userId="e771167c-7154-413f-8070-e8da566a1486" providerId="ADAL" clId="{F9604DA7-5ABE-40DB-BD45-1051967B63A0}" dt="2024-04-15T14:11:30.010" v="111" actId="21"/>
          <ac:spMkLst>
            <pc:docMk/>
            <pc:sldMk cId="1124848347" sldId="2145705144"/>
            <ac:spMk id="23" creationId="{36C02D5E-60F9-A20D-CB2C-6FC3F76D876F}"/>
          </ac:spMkLst>
        </pc:spChg>
        <pc:spChg chg="del">
          <ac:chgData name="JAGER Werner KMW" userId="e771167c-7154-413f-8070-e8da566a1486" providerId="ADAL" clId="{F9604DA7-5ABE-40DB-BD45-1051967B63A0}" dt="2024-04-15T14:11:30.010" v="111" actId="21"/>
          <ac:spMkLst>
            <pc:docMk/>
            <pc:sldMk cId="1124848347" sldId="2145705144"/>
            <ac:spMk id="24" creationId="{2663F2AB-075A-6FBA-1BFF-324FC2923B39}"/>
          </ac:spMkLst>
        </pc:spChg>
        <pc:spChg chg="del">
          <ac:chgData name="JAGER Werner KMW" userId="e771167c-7154-413f-8070-e8da566a1486" providerId="ADAL" clId="{F9604DA7-5ABE-40DB-BD45-1051967B63A0}" dt="2024-04-15T14:11:30.010" v="111" actId="21"/>
          <ac:spMkLst>
            <pc:docMk/>
            <pc:sldMk cId="1124848347" sldId="2145705144"/>
            <ac:spMk id="25" creationId="{633A3271-F875-99EB-6A62-412E3A77789D}"/>
          </ac:spMkLst>
        </pc:spChg>
        <pc:spChg chg="del">
          <ac:chgData name="JAGER Werner KMW" userId="e771167c-7154-413f-8070-e8da566a1486" providerId="ADAL" clId="{F9604DA7-5ABE-40DB-BD45-1051967B63A0}" dt="2024-04-15T14:11:30.010" v="111" actId="21"/>
          <ac:spMkLst>
            <pc:docMk/>
            <pc:sldMk cId="1124848347" sldId="2145705144"/>
            <ac:spMk id="26" creationId="{AA990357-A3DE-C2A0-EF57-565D9ACDC20D}"/>
          </ac:spMkLst>
        </pc:spChg>
        <pc:spChg chg="del">
          <ac:chgData name="JAGER Werner KMW" userId="e771167c-7154-413f-8070-e8da566a1486" providerId="ADAL" clId="{F9604DA7-5ABE-40DB-BD45-1051967B63A0}" dt="2024-04-15T14:11:30.010" v="111" actId="21"/>
          <ac:spMkLst>
            <pc:docMk/>
            <pc:sldMk cId="1124848347" sldId="2145705144"/>
            <ac:spMk id="27" creationId="{4785DB17-CE9A-D6B9-88C4-6B1D80C2C306}"/>
          </ac:spMkLst>
        </pc:spChg>
        <pc:picChg chg="del">
          <ac:chgData name="JAGER Werner KMW" userId="e771167c-7154-413f-8070-e8da566a1486" providerId="ADAL" clId="{F9604DA7-5ABE-40DB-BD45-1051967B63A0}" dt="2024-04-15T14:11:30.010" v="111" actId="21"/>
          <ac:picMkLst>
            <pc:docMk/>
            <pc:sldMk cId="1124848347" sldId="2145705144"/>
            <ac:picMk id="12" creationId="{E583B4A9-14A3-18E1-7540-580582619E37}"/>
          </ac:picMkLst>
        </pc:picChg>
        <pc:picChg chg="del">
          <ac:chgData name="JAGER Werner KMW" userId="e771167c-7154-413f-8070-e8da566a1486" providerId="ADAL" clId="{F9604DA7-5ABE-40DB-BD45-1051967B63A0}" dt="2024-04-15T14:11:30.010" v="111" actId="21"/>
          <ac:picMkLst>
            <pc:docMk/>
            <pc:sldMk cId="1124848347" sldId="2145705144"/>
            <ac:picMk id="13" creationId="{DFE0E785-0090-4B32-F57A-60EF74297DC9}"/>
          </ac:picMkLst>
        </pc:picChg>
        <pc:picChg chg="del">
          <ac:chgData name="JAGER Werner KMW" userId="e771167c-7154-413f-8070-e8da566a1486" providerId="ADAL" clId="{F9604DA7-5ABE-40DB-BD45-1051967B63A0}" dt="2024-04-15T14:11:30.010" v="111" actId="21"/>
          <ac:picMkLst>
            <pc:docMk/>
            <pc:sldMk cId="1124848347" sldId="2145705144"/>
            <ac:picMk id="14" creationId="{B46D5CBD-1F0C-A2F8-BCE5-5B55A4C04078}"/>
          </ac:picMkLst>
        </pc:picChg>
      </pc:sldChg>
      <pc:sldChg chg="add del ord">
        <pc:chgData name="JAGER Werner KMW" userId="e771167c-7154-413f-8070-e8da566a1486" providerId="ADAL" clId="{F9604DA7-5ABE-40DB-BD45-1051967B63A0}" dt="2024-04-15T14:14:19.302" v="143" actId="47"/>
        <pc:sldMkLst>
          <pc:docMk/>
          <pc:sldMk cId="535401811" sldId="2145705145"/>
        </pc:sldMkLst>
      </pc:sldChg>
      <pc:sldChg chg="modSp add del mod ord">
        <pc:chgData name="JAGER Werner KMW" userId="e771167c-7154-413f-8070-e8da566a1486" providerId="ADAL" clId="{F9604DA7-5ABE-40DB-BD45-1051967B63A0}" dt="2024-04-15T14:36:58.572" v="206" actId="47"/>
        <pc:sldMkLst>
          <pc:docMk/>
          <pc:sldMk cId="572238571" sldId="2145705146"/>
        </pc:sldMkLst>
        <pc:spChg chg="mod">
          <ac:chgData name="JAGER Werner KMW" userId="e771167c-7154-413f-8070-e8da566a1486" providerId="ADAL" clId="{F9604DA7-5ABE-40DB-BD45-1051967B63A0}" dt="2024-04-15T14:34:52.064" v="182" actId="27636"/>
          <ac:spMkLst>
            <pc:docMk/>
            <pc:sldMk cId="572238571" sldId="2145705146"/>
            <ac:spMk id="2" creationId="{7DB6F851-9C05-E83A-4A17-D4CE4821B8D4}"/>
          </ac:spMkLst>
        </pc:spChg>
      </pc:sldChg>
      <pc:sldChg chg="add del ord">
        <pc:chgData name="JAGER Werner KMW" userId="e771167c-7154-413f-8070-e8da566a1486" providerId="ADAL" clId="{F9604DA7-5ABE-40DB-BD45-1051967B63A0}" dt="2024-04-15T14:14:37.229" v="146" actId="47"/>
        <pc:sldMkLst>
          <pc:docMk/>
          <pc:sldMk cId="3744492085" sldId="2145705146"/>
        </pc:sldMkLst>
      </pc:sldChg>
      <pc:sldChg chg="add del ord">
        <pc:chgData name="JAGER Werner KMW" userId="e771167c-7154-413f-8070-e8da566a1486" providerId="ADAL" clId="{F9604DA7-5ABE-40DB-BD45-1051967B63A0}" dt="2024-04-15T14:15:12.239" v="147" actId="47"/>
        <pc:sldMkLst>
          <pc:docMk/>
          <pc:sldMk cId="4205950157" sldId="2145705147"/>
        </pc:sldMkLst>
      </pc:sldChg>
      <pc:sldChg chg="add del ord">
        <pc:chgData name="JAGER Werner KMW" userId="e771167c-7154-413f-8070-e8da566a1486" providerId="ADAL" clId="{F9604DA7-5ABE-40DB-BD45-1051967B63A0}" dt="2024-04-15T14:15:39.885" v="151" actId="47"/>
        <pc:sldMkLst>
          <pc:docMk/>
          <pc:sldMk cId="4275604448" sldId="2145705148"/>
        </pc:sldMkLst>
      </pc:sldChg>
      <pc:sldChg chg="add del ord">
        <pc:chgData name="JAGER Werner KMW" userId="e771167c-7154-413f-8070-e8da566a1486" providerId="ADAL" clId="{F9604DA7-5ABE-40DB-BD45-1051967B63A0}" dt="2024-04-15T14:15:58.408" v="155" actId="47"/>
        <pc:sldMkLst>
          <pc:docMk/>
          <pc:sldMk cId="2506407304" sldId="2145705149"/>
        </pc:sldMkLst>
      </pc:sldChg>
      <pc:sldChg chg="add del ord">
        <pc:chgData name="JAGER Werner KMW" userId="e771167c-7154-413f-8070-e8da566a1486" providerId="ADAL" clId="{F9604DA7-5ABE-40DB-BD45-1051967B63A0}" dt="2024-04-15T14:17:02.827" v="163" actId="47"/>
        <pc:sldMkLst>
          <pc:docMk/>
          <pc:sldMk cId="2060879025" sldId="2145705150"/>
        </pc:sldMkLst>
      </pc:sldChg>
      <pc:sldChg chg="modSp add del mod ord">
        <pc:chgData name="JAGER Werner KMW" userId="e771167c-7154-413f-8070-e8da566a1486" providerId="ADAL" clId="{F9604DA7-5ABE-40DB-BD45-1051967B63A0}" dt="2024-04-15T14:38:47.900" v="226" actId="47"/>
        <pc:sldMkLst>
          <pc:docMk/>
          <pc:sldMk cId="2881522572" sldId="2145705150"/>
        </pc:sldMkLst>
        <pc:spChg chg="mod">
          <ac:chgData name="JAGER Werner KMW" userId="e771167c-7154-413f-8070-e8da566a1486" providerId="ADAL" clId="{F9604DA7-5ABE-40DB-BD45-1051967B63A0}" dt="2024-04-15T14:34:52.054" v="177" actId="27636"/>
          <ac:spMkLst>
            <pc:docMk/>
            <pc:sldMk cId="2881522572" sldId="2145705150"/>
            <ac:spMk id="2" creationId="{D0D823E9-AAF6-178C-F398-330818E8384C}"/>
          </ac:spMkLst>
        </pc:spChg>
      </pc:sldChg>
      <pc:sldChg chg="add del ord">
        <pc:chgData name="JAGER Werner KMW" userId="e771167c-7154-413f-8070-e8da566a1486" providerId="ADAL" clId="{F9604DA7-5ABE-40DB-BD45-1051967B63A0}" dt="2024-04-15T14:17:22.743" v="167" actId="47"/>
        <pc:sldMkLst>
          <pc:docMk/>
          <pc:sldMk cId="3878718507" sldId="2145705151"/>
        </pc:sldMkLst>
      </pc:sldChg>
      <pc:sldChg chg="add del">
        <pc:chgData name="JAGER Werner KMW" userId="e771167c-7154-413f-8070-e8da566a1486" providerId="ADAL" clId="{F9604DA7-5ABE-40DB-BD45-1051967B63A0}" dt="2024-04-15T14:17:49.129" v="171" actId="47"/>
        <pc:sldMkLst>
          <pc:docMk/>
          <pc:sldMk cId="749105910" sldId="2145705152"/>
        </pc:sldMkLst>
      </pc:sldChg>
      <pc:sldChg chg="delSp modSp add del mod">
        <pc:chgData name="JAGER Werner KMW" userId="e771167c-7154-413f-8070-e8da566a1486" providerId="ADAL" clId="{F9604DA7-5ABE-40DB-BD45-1051967B63A0}" dt="2024-04-15T14:36:05.481" v="198" actId="47"/>
        <pc:sldMkLst>
          <pc:docMk/>
          <pc:sldMk cId="3708438430" sldId="2145705152"/>
        </pc:sldMkLst>
        <pc:spChg chg="mod">
          <ac:chgData name="JAGER Werner KMW" userId="e771167c-7154-413f-8070-e8da566a1486" providerId="ADAL" clId="{F9604DA7-5ABE-40DB-BD45-1051967B63A0}" dt="2024-04-15T14:34:52.048" v="176" actId="27636"/>
          <ac:spMkLst>
            <pc:docMk/>
            <pc:sldMk cId="3708438430" sldId="2145705152"/>
            <ac:spMk id="2" creationId="{AD04B6B7-F5BB-3A17-84B0-883C9ECB32BD}"/>
          </ac:spMkLst>
        </pc:spChg>
        <pc:picChg chg="del">
          <ac:chgData name="JAGER Werner KMW" userId="e771167c-7154-413f-8070-e8da566a1486" providerId="ADAL" clId="{F9604DA7-5ABE-40DB-BD45-1051967B63A0}" dt="2024-04-15T14:35:24.946" v="189" actId="21"/>
          <ac:picMkLst>
            <pc:docMk/>
            <pc:sldMk cId="3708438430" sldId="2145705152"/>
            <ac:picMk id="3" creationId="{41FCC4DF-6136-EE0C-1508-533A2631B19C}"/>
          </ac:picMkLst>
        </pc:picChg>
        <pc:picChg chg="del">
          <ac:chgData name="JAGER Werner KMW" userId="e771167c-7154-413f-8070-e8da566a1486" providerId="ADAL" clId="{F9604DA7-5ABE-40DB-BD45-1051967B63A0}" dt="2024-04-15T14:35:24.946" v="189" actId="21"/>
          <ac:picMkLst>
            <pc:docMk/>
            <pc:sldMk cId="3708438430" sldId="2145705152"/>
            <ac:picMk id="4" creationId="{B13B2923-2067-BF35-DCF3-54E94F036BF3}"/>
          </ac:picMkLst>
        </pc:picChg>
        <pc:picChg chg="del">
          <ac:chgData name="JAGER Werner KMW" userId="e771167c-7154-413f-8070-e8da566a1486" providerId="ADAL" clId="{F9604DA7-5ABE-40DB-BD45-1051967B63A0}" dt="2024-04-15T14:35:24.946" v="189" actId="21"/>
          <ac:picMkLst>
            <pc:docMk/>
            <pc:sldMk cId="3708438430" sldId="2145705152"/>
            <ac:picMk id="5" creationId="{3B8CB2D0-0DC8-BBA4-12AC-D9C9D82A2E0B}"/>
          </ac:picMkLst>
        </pc:picChg>
        <pc:picChg chg="del">
          <ac:chgData name="JAGER Werner KMW" userId="e771167c-7154-413f-8070-e8da566a1486" providerId="ADAL" clId="{F9604DA7-5ABE-40DB-BD45-1051967B63A0}" dt="2024-04-15T14:35:24.946" v="189" actId="21"/>
          <ac:picMkLst>
            <pc:docMk/>
            <pc:sldMk cId="3708438430" sldId="2145705152"/>
            <ac:picMk id="6" creationId="{3002B58F-0557-2537-E398-467332F4F7CD}"/>
          </ac:picMkLst>
        </pc:picChg>
        <pc:picChg chg="del">
          <ac:chgData name="JAGER Werner KMW" userId="e771167c-7154-413f-8070-e8da566a1486" providerId="ADAL" clId="{F9604DA7-5ABE-40DB-BD45-1051967B63A0}" dt="2024-04-15T14:35:24.946" v="189" actId="21"/>
          <ac:picMkLst>
            <pc:docMk/>
            <pc:sldMk cId="3708438430" sldId="2145705152"/>
            <ac:picMk id="7" creationId="{70BA6507-8434-A952-44D5-A602FB4E0951}"/>
          </ac:picMkLst>
        </pc:picChg>
        <pc:picChg chg="del">
          <ac:chgData name="JAGER Werner KMW" userId="e771167c-7154-413f-8070-e8da566a1486" providerId="ADAL" clId="{F9604DA7-5ABE-40DB-BD45-1051967B63A0}" dt="2024-04-15T14:35:24.946" v="189" actId="21"/>
          <ac:picMkLst>
            <pc:docMk/>
            <pc:sldMk cId="3708438430" sldId="2145705152"/>
            <ac:picMk id="8" creationId="{E1EF5CD0-F103-3E26-E4EA-6262EAA171F3}"/>
          </ac:picMkLst>
        </pc:picChg>
        <pc:picChg chg="del">
          <ac:chgData name="JAGER Werner KMW" userId="e771167c-7154-413f-8070-e8da566a1486" providerId="ADAL" clId="{F9604DA7-5ABE-40DB-BD45-1051967B63A0}" dt="2024-04-15T14:35:24.946" v="189" actId="21"/>
          <ac:picMkLst>
            <pc:docMk/>
            <pc:sldMk cId="3708438430" sldId="2145705152"/>
            <ac:picMk id="9" creationId="{39CA7F2E-BA84-02A5-51C5-78E4556E20DE}"/>
          </ac:picMkLst>
        </pc:picChg>
        <pc:picChg chg="del">
          <ac:chgData name="JAGER Werner KMW" userId="e771167c-7154-413f-8070-e8da566a1486" providerId="ADAL" clId="{F9604DA7-5ABE-40DB-BD45-1051967B63A0}" dt="2024-04-15T14:35:24.946" v="189" actId="21"/>
          <ac:picMkLst>
            <pc:docMk/>
            <pc:sldMk cId="3708438430" sldId="2145705152"/>
            <ac:picMk id="10" creationId="{DED023E5-D6E2-CAF6-9528-A64EE8F0EDBD}"/>
          </ac:picMkLst>
        </pc:picChg>
      </pc:sldChg>
      <pc:sldChg chg="add del">
        <pc:chgData name="JAGER Werner KMW" userId="e771167c-7154-413f-8070-e8da566a1486" providerId="ADAL" clId="{F9604DA7-5ABE-40DB-BD45-1051967B63A0}" dt="2024-04-15T14:32:59.741" v="172" actId="47"/>
        <pc:sldMkLst>
          <pc:docMk/>
          <pc:sldMk cId="1306140349" sldId="2145705153"/>
        </pc:sldMkLst>
      </pc:sldChg>
      <pc:sldChg chg="modSp add del mod">
        <pc:chgData name="JAGER Werner KMW" userId="e771167c-7154-413f-8070-e8da566a1486" providerId="ADAL" clId="{F9604DA7-5ABE-40DB-BD45-1051967B63A0}" dt="2024-04-15T14:37:37.856" v="214" actId="47"/>
        <pc:sldMkLst>
          <pc:docMk/>
          <pc:sldMk cId="3512930501" sldId="2145705153"/>
        </pc:sldMkLst>
        <pc:spChg chg="mod">
          <ac:chgData name="JAGER Werner KMW" userId="e771167c-7154-413f-8070-e8da566a1486" providerId="ADAL" clId="{F9604DA7-5ABE-40DB-BD45-1051967B63A0}" dt="2024-04-15T14:34:52.060" v="179" actId="27636"/>
          <ac:spMkLst>
            <pc:docMk/>
            <pc:sldMk cId="3512930501" sldId="2145705153"/>
            <ac:spMk id="2" creationId="{6CCF3C0B-EF3F-A9AD-5F57-68692F8515F6}"/>
          </ac:spMkLst>
        </pc:spChg>
      </pc:sldChg>
      <pc:sldChg chg="add del">
        <pc:chgData name="JAGER Werner KMW" userId="e771167c-7154-413f-8070-e8da566a1486" providerId="ADAL" clId="{F9604DA7-5ABE-40DB-BD45-1051967B63A0}" dt="2024-04-15T14:32:59.741" v="172" actId="47"/>
        <pc:sldMkLst>
          <pc:docMk/>
          <pc:sldMk cId="14675517" sldId="2145705154"/>
        </pc:sldMkLst>
      </pc:sldChg>
      <pc:sldChg chg="modSp add del mod">
        <pc:chgData name="JAGER Werner KMW" userId="e771167c-7154-413f-8070-e8da566a1486" providerId="ADAL" clId="{F9604DA7-5ABE-40DB-BD45-1051967B63A0}" dt="2024-04-15T14:38:03.770" v="218" actId="47"/>
        <pc:sldMkLst>
          <pc:docMk/>
          <pc:sldMk cId="4096777179" sldId="2145705154"/>
        </pc:sldMkLst>
        <pc:spChg chg="mod">
          <ac:chgData name="JAGER Werner KMW" userId="e771167c-7154-413f-8070-e8da566a1486" providerId="ADAL" clId="{F9604DA7-5ABE-40DB-BD45-1051967B63A0}" dt="2024-04-15T14:34:52.062" v="180" actId="27636"/>
          <ac:spMkLst>
            <pc:docMk/>
            <pc:sldMk cId="4096777179" sldId="2145705154"/>
            <ac:spMk id="2" creationId="{01C7DC51-6565-8CF5-784B-2D3823A7C5E0}"/>
          </ac:spMkLst>
        </pc:spChg>
      </pc:sldChg>
      <pc:sldChg chg="add del">
        <pc:chgData name="JAGER Werner KMW" userId="e771167c-7154-413f-8070-e8da566a1486" providerId="ADAL" clId="{F9604DA7-5ABE-40DB-BD45-1051967B63A0}" dt="2024-04-15T14:32:59.741" v="172" actId="47"/>
        <pc:sldMkLst>
          <pc:docMk/>
          <pc:sldMk cId="1798639706" sldId="2145705155"/>
        </pc:sldMkLst>
      </pc:sldChg>
      <pc:sldChg chg="modSp add del mod">
        <pc:chgData name="JAGER Werner KMW" userId="e771167c-7154-413f-8070-e8da566a1486" providerId="ADAL" clId="{F9604DA7-5ABE-40DB-BD45-1051967B63A0}" dt="2024-04-15T14:38:23.195" v="222" actId="47"/>
        <pc:sldMkLst>
          <pc:docMk/>
          <pc:sldMk cId="2311365703" sldId="2145705155"/>
        </pc:sldMkLst>
        <pc:spChg chg="mod">
          <ac:chgData name="JAGER Werner KMW" userId="e771167c-7154-413f-8070-e8da566a1486" providerId="ADAL" clId="{F9604DA7-5ABE-40DB-BD45-1051967B63A0}" dt="2024-04-15T14:34:52.063" v="181" actId="27636"/>
          <ac:spMkLst>
            <pc:docMk/>
            <pc:sldMk cId="2311365703" sldId="2145705155"/>
            <ac:spMk id="2" creationId="{05D741FB-3CA7-0219-0B7B-7BFB286D6A1D}"/>
          </ac:spMkLst>
        </pc:spChg>
      </pc:sldChg>
      <pc:sldChg chg="modSp add del mod">
        <pc:chgData name="JAGER Werner KMW" userId="e771167c-7154-413f-8070-e8da566a1486" providerId="ADAL" clId="{F9604DA7-5ABE-40DB-BD45-1051967B63A0}" dt="2024-04-15T14:37:17.475" v="210" actId="47"/>
        <pc:sldMkLst>
          <pc:docMk/>
          <pc:sldMk cId="2300800618" sldId="2145705156"/>
        </pc:sldMkLst>
        <pc:spChg chg="mod">
          <ac:chgData name="JAGER Werner KMW" userId="e771167c-7154-413f-8070-e8da566a1486" providerId="ADAL" clId="{F9604DA7-5ABE-40DB-BD45-1051967B63A0}" dt="2024-04-15T14:34:52.059" v="178" actId="27636"/>
          <ac:spMkLst>
            <pc:docMk/>
            <pc:sldMk cId="2300800618" sldId="2145705156"/>
            <ac:spMk id="2" creationId="{F9DFC4A8-7C78-37AA-7EA2-F8429751F2AB}"/>
          </ac:spMkLst>
        </pc:spChg>
      </pc:sldChg>
      <pc:sldChg chg="add del">
        <pc:chgData name="JAGER Werner KMW" userId="e771167c-7154-413f-8070-e8da566a1486" providerId="ADAL" clId="{F9604DA7-5ABE-40DB-BD45-1051967B63A0}" dt="2024-04-15T14:32:59.741" v="172" actId="47"/>
        <pc:sldMkLst>
          <pc:docMk/>
          <pc:sldMk cId="2743176199" sldId="2145705157"/>
        </pc:sldMkLst>
      </pc:sldChg>
      <pc:sldChg chg="add del ord">
        <pc:chgData name="JAGER Werner KMW" userId="e771167c-7154-413f-8070-e8da566a1486" providerId="ADAL" clId="{F9604DA7-5ABE-40DB-BD45-1051967B63A0}" dt="2024-04-15T14:13:45.640" v="138" actId="47"/>
        <pc:sldMkLst>
          <pc:docMk/>
          <pc:sldMk cId="2204623315" sldId="2145705165"/>
        </pc:sldMkLst>
      </pc:sldChg>
      <pc:sldChg chg="addSp delSp modSp mod delAnim">
        <pc:chgData name="JAGER Werner KMW" userId="e771167c-7154-413f-8070-e8da566a1486" providerId="ADAL" clId="{F9604DA7-5ABE-40DB-BD45-1051967B63A0}" dt="2024-04-15T14:11:13.158" v="109" actId="2711"/>
        <pc:sldMkLst>
          <pc:docMk/>
          <pc:sldMk cId="2609970265" sldId="2145705353"/>
        </pc:sldMkLst>
        <pc:spChg chg="add mod">
          <ac:chgData name="JAGER Werner KMW" userId="e771167c-7154-413f-8070-e8da566a1486" providerId="ADAL" clId="{F9604DA7-5ABE-40DB-BD45-1051967B63A0}" dt="2024-04-15T14:11:13.158" v="109" actId="2711"/>
          <ac:spMkLst>
            <pc:docMk/>
            <pc:sldMk cId="2609970265" sldId="2145705353"/>
            <ac:spMk id="4" creationId="{843343FE-0EB7-F1E5-687A-C84B62AB54BB}"/>
          </ac:spMkLst>
        </pc:spChg>
        <pc:spChg chg="mod">
          <ac:chgData name="JAGER Werner KMW" userId="e771167c-7154-413f-8070-e8da566a1486" providerId="ADAL" clId="{F9604DA7-5ABE-40DB-BD45-1051967B63A0}" dt="2024-04-15T14:09:16.756" v="64" actId="20577"/>
          <ac:spMkLst>
            <pc:docMk/>
            <pc:sldMk cId="2609970265" sldId="2145705353"/>
            <ac:spMk id="11" creationId="{87B04CDE-2DFD-78C4-8401-D8898FEC3F22}"/>
          </ac:spMkLst>
        </pc:spChg>
        <pc:graphicFrameChg chg="add mod">
          <ac:chgData name="JAGER Werner KMW" userId="e771167c-7154-413f-8070-e8da566a1486" providerId="ADAL" clId="{F9604DA7-5ABE-40DB-BD45-1051967B63A0}" dt="2024-04-15T14:10:51.808" v="108" actId="1076"/>
          <ac:graphicFrameMkLst>
            <pc:docMk/>
            <pc:sldMk cId="2609970265" sldId="2145705353"/>
            <ac:graphicFrameMk id="5" creationId="{4D963CE3-0077-ED53-4C24-1BCFEAFE482A}"/>
          </ac:graphicFrameMkLst>
        </pc:graphicFrameChg>
        <pc:graphicFrameChg chg="add mod">
          <ac:chgData name="JAGER Werner KMW" userId="e771167c-7154-413f-8070-e8da566a1486" providerId="ADAL" clId="{F9604DA7-5ABE-40DB-BD45-1051967B63A0}" dt="2024-04-15T14:10:51.808" v="108" actId="1076"/>
          <ac:graphicFrameMkLst>
            <pc:docMk/>
            <pc:sldMk cId="2609970265" sldId="2145705353"/>
            <ac:graphicFrameMk id="7" creationId="{ACC0974E-73DB-9697-6DF0-D9FB9446EE34}"/>
          </ac:graphicFrameMkLst>
        </pc:graphicFrameChg>
        <pc:picChg chg="del">
          <ac:chgData name="JAGER Werner KMW" userId="e771167c-7154-413f-8070-e8da566a1486" providerId="ADAL" clId="{F9604DA7-5ABE-40DB-BD45-1051967B63A0}" dt="2024-04-15T14:09:21.813" v="65" actId="478"/>
          <ac:picMkLst>
            <pc:docMk/>
            <pc:sldMk cId="2609970265" sldId="2145705353"/>
            <ac:picMk id="2" creationId="{81B58295-1A25-7AD1-33F6-3BC2A4079AC5}"/>
          </ac:picMkLst>
        </pc:picChg>
        <pc:picChg chg="add mod">
          <ac:chgData name="JAGER Werner KMW" userId="e771167c-7154-413f-8070-e8da566a1486" providerId="ADAL" clId="{F9604DA7-5ABE-40DB-BD45-1051967B63A0}" dt="2024-04-15T14:10:51.808" v="108" actId="1076"/>
          <ac:picMkLst>
            <pc:docMk/>
            <pc:sldMk cId="2609970265" sldId="2145705353"/>
            <ac:picMk id="6" creationId="{943DB600-EA86-B12A-EF01-F02FEDF07FFA}"/>
          </ac:picMkLst>
        </pc:picChg>
        <pc:picChg chg="add mod">
          <ac:chgData name="JAGER Werner KMW" userId="e771167c-7154-413f-8070-e8da566a1486" providerId="ADAL" clId="{F9604DA7-5ABE-40DB-BD45-1051967B63A0}" dt="2024-04-15T14:10:51.808" v="108" actId="1076"/>
          <ac:picMkLst>
            <pc:docMk/>
            <pc:sldMk cId="2609970265" sldId="2145705353"/>
            <ac:picMk id="8" creationId="{E45EEF04-3AED-78DF-D71E-46D31E5FF7B0}"/>
          </ac:picMkLst>
        </pc:picChg>
      </pc:sldChg>
      <pc:sldChg chg="addSp modSp add mod">
        <pc:chgData name="JAGER Werner KMW" userId="e771167c-7154-413f-8070-e8da566a1486" providerId="ADAL" clId="{F9604DA7-5ABE-40DB-BD45-1051967B63A0}" dt="2024-04-15T14:11:44.070" v="114" actId="2711"/>
        <pc:sldMkLst>
          <pc:docMk/>
          <pc:sldMk cId="4100657064" sldId="2145705354"/>
        </pc:sldMkLst>
        <pc:spChg chg="add mod">
          <ac:chgData name="JAGER Werner KMW" userId="e771167c-7154-413f-8070-e8da566a1486" providerId="ADAL" clId="{F9604DA7-5ABE-40DB-BD45-1051967B63A0}" dt="2024-04-15T14:11:44.070" v="114" actId="2711"/>
          <ac:spMkLst>
            <pc:docMk/>
            <pc:sldMk cId="4100657064" sldId="2145705354"/>
            <ac:spMk id="2" creationId="{D43F14B7-20FA-0CD3-7946-CAC7FFE240C5}"/>
          </ac:spMkLst>
        </pc:spChg>
        <pc:spChg chg="add mod">
          <ac:chgData name="JAGER Werner KMW" userId="e771167c-7154-413f-8070-e8da566a1486" providerId="ADAL" clId="{F9604DA7-5ABE-40DB-BD45-1051967B63A0}" dt="2024-04-15T14:11:44.070" v="114" actId="2711"/>
          <ac:spMkLst>
            <pc:docMk/>
            <pc:sldMk cId="4100657064" sldId="2145705354"/>
            <ac:spMk id="15" creationId="{98BFE2E6-76C8-7508-D083-C47F0C7D59D9}"/>
          </ac:spMkLst>
        </pc:spChg>
        <pc:spChg chg="add mod">
          <ac:chgData name="JAGER Werner KMW" userId="e771167c-7154-413f-8070-e8da566a1486" providerId="ADAL" clId="{F9604DA7-5ABE-40DB-BD45-1051967B63A0}" dt="2024-04-15T14:11:44.070" v="114" actId="2711"/>
          <ac:spMkLst>
            <pc:docMk/>
            <pc:sldMk cId="4100657064" sldId="2145705354"/>
            <ac:spMk id="16" creationId="{8AAACDB5-1BFB-EAEA-B23D-56A83D7AB2D5}"/>
          </ac:spMkLst>
        </pc:spChg>
        <pc:spChg chg="add mod">
          <ac:chgData name="JAGER Werner KMW" userId="e771167c-7154-413f-8070-e8da566a1486" providerId="ADAL" clId="{F9604DA7-5ABE-40DB-BD45-1051967B63A0}" dt="2024-04-15T14:11:44.070" v="114" actId="2711"/>
          <ac:spMkLst>
            <pc:docMk/>
            <pc:sldMk cId="4100657064" sldId="2145705354"/>
            <ac:spMk id="17" creationId="{D7133605-90BB-D782-FBC3-FDC2A7249BBC}"/>
          </ac:spMkLst>
        </pc:spChg>
        <pc:spChg chg="add mod">
          <ac:chgData name="JAGER Werner KMW" userId="e771167c-7154-413f-8070-e8da566a1486" providerId="ADAL" clId="{F9604DA7-5ABE-40DB-BD45-1051967B63A0}" dt="2024-04-15T14:11:44.070" v="114" actId="2711"/>
          <ac:spMkLst>
            <pc:docMk/>
            <pc:sldMk cId="4100657064" sldId="2145705354"/>
            <ac:spMk id="18" creationId="{46FDF042-D509-A7ED-71D6-CED4BAFA6868}"/>
          </ac:spMkLst>
        </pc:spChg>
        <pc:spChg chg="add mod">
          <ac:chgData name="JAGER Werner KMW" userId="e771167c-7154-413f-8070-e8da566a1486" providerId="ADAL" clId="{F9604DA7-5ABE-40DB-BD45-1051967B63A0}" dt="2024-04-15T14:11:44.070" v="114" actId="2711"/>
          <ac:spMkLst>
            <pc:docMk/>
            <pc:sldMk cId="4100657064" sldId="2145705354"/>
            <ac:spMk id="19" creationId="{E4CB11DC-F93F-FB67-DF8D-CB02F7EC207F}"/>
          </ac:spMkLst>
        </pc:spChg>
        <pc:spChg chg="add mod">
          <ac:chgData name="JAGER Werner KMW" userId="e771167c-7154-413f-8070-e8da566a1486" providerId="ADAL" clId="{F9604DA7-5ABE-40DB-BD45-1051967B63A0}" dt="2024-04-15T14:11:44.070" v="114" actId="2711"/>
          <ac:spMkLst>
            <pc:docMk/>
            <pc:sldMk cId="4100657064" sldId="2145705354"/>
            <ac:spMk id="20" creationId="{62B27363-25A1-DB41-1056-7934255E2767}"/>
          </ac:spMkLst>
        </pc:spChg>
        <pc:spChg chg="add mod">
          <ac:chgData name="JAGER Werner KMW" userId="e771167c-7154-413f-8070-e8da566a1486" providerId="ADAL" clId="{F9604DA7-5ABE-40DB-BD45-1051967B63A0}" dt="2024-04-15T14:11:44.070" v="114" actId="2711"/>
          <ac:spMkLst>
            <pc:docMk/>
            <pc:sldMk cId="4100657064" sldId="2145705354"/>
            <ac:spMk id="21" creationId="{93360628-52ED-2807-B869-7B930E511AEA}"/>
          </ac:spMkLst>
        </pc:spChg>
        <pc:spChg chg="add mod">
          <ac:chgData name="JAGER Werner KMW" userId="e771167c-7154-413f-8070-e8da566a1486" providerId="ADAL" clId="{F9604DA7-5ABE-40DB-BD45-1051967B63A0}" dt="2024-04-15T14:11:44.070" v="114" actId="2711"/>
          <ac:spMkLst>
            <pc:docMk/>
            <pc:sldMk cId="4100657064" sldId="2145705354"/>
            <ac:spMk id="22" creationId="{FA7E68B5-7DD6-52BC-C9DD-97F87110167C}"/>
          </ac:spMkLst>
        </pc:spChg>
        <pc:spChg chg="add mod">
          <ac:chgData name="JAGER Werner KMW" userId="e771167c-7154-413f-8070-e8da566a1486" providerId="ADAL" clId="{F9604DA7-5ABE-40DB-BD45-1051967B63A0}" dt="2024-04-15T14:11:44.070" v="114" actId="2711"/>
          <ac:spMkLst>
            <pc:docMk/>
            <pc:sldMk cId="4100657064" sldId="2145705354"/>
            <ac:spMk id="23" creationId="{36C02D5E-60F9-A20D-CB2C-6FC3F76D876F}"/>
          </ac:spMkLst>
        </pc:spChg>
        <pc:spChg chg="add mod">
          <ac:chgData name="JAGER Werner KMW" userId="e771167c-7154-413f-8070-e8da566a1486" providerId="ADAL" clId="{F9604DA7-5ABE-40DB-BD45-1051967B63A0}" dt="2024-04-15T14:11:44.070" v="114" actId="2711"/>
          <ac:spMkLst>
            <pc:docMk/>
            <pc:sldMk cId="4100657064" sldId="2145705354"/>
            <ac:spMk id="24" creationId="{2663F2AB-075A-6FBA-1BFF-324FC2923B39}"/>
          </ac:spMkLst>
        </pc:spChg>
        <pc:spChg chg="add mod">
          <ac:chgData name="JAGER Werner KMW" userId="e771167c-7154-413f-8070-e8da566a1486" providerId="ADAL" clId="{F9604DA7-5ABE-40DB-BD45-1051967B63A0}" dt="2024-04-15T14:11:44.070" v="114" actId="2711"/>
          <ac:spMkLst>
            <pc:docMk/>
            <pc:sldMk cId="4100657064" sldId="2145705354"/>
            <ac:spMk id="25" creationId="{633A3271-F875-99EB-6A62-412E3A77789D}"/>
          </ac:spMkLst>
        </pc:spChg>
        <pc:spChg chg="add mod">
          <ac:chgData name="JAGER Werner KMW" userId="e771167c-7154-413f-8070-e8da566a1486" providerId="ADAL" clId="{F9604DA7-5ABE-40DB-BD45-1051967B63A0}" dt="2024-04-15T14:11:44.070" v="114" actId="2711"/>
          <ac:spMkLst>
            <pc:docMk/>
            <pc:sldMk cId="4100657064" sldId="2145705354"/>
            <ac:spMk id="26" creationId="{AA990357-A3DE-C2A0-EF57-565D9ACDC20D}"/>
          </ac:spMkLst>
        </pc:spChg>
        <pc:spChg chg="add mod">
          <ac:chgData name="JAGER Werner KMW" userId="e771167c-7154-413f-8070-e8da566a1486" providerId="ADAL" clId="{F9604DA7-5ABE-40DB-BD45-1051967B63A0}" dt="2024-04-15T14:11:44.070" v="114" actId="2711"/>
          <ac:spMkLst>
            <pc:docMk/>
            <pc:sldMk cId="4100657064" sldId="2145705354"/>
            <ac:spMk id="27" creationId="{4785DB17-CE9A-D6B9-88C4-6B1D80C2C306}"/>
          </ac:spMkLst>
        </pc:spChg>
        <pc:picChg chg="add mod">
          <ac:chgData name="JAGER Werner KMW" userId="e771167c-7154-413f-8070-e8da566a1486" providerId="ADAL" clId="{F9604DA7-5ABE-40DB-BD45-1051967B63A0}" dt="2024-04-15T14:11:36.570" v="113" actId="1076"/>
          <ac:picMkLst>
            <pc:docMk/>
            <pc:sldMk cId="4100657064" sldId="2145705354"/>
            <ac:picMk id="4" creationId="{B46D5CBD-1F0C-A2F8-BCE5-5B55A4C04078}"/>
          </ac:picMkLst>
        </pc:picChg>
        <pc:picChg chg="add mod">
          <ac:chgData name="JAGER Werner KMW" userId="e771167c-7154-413f-8070-e8da566a1486" providerId="ADAL" clId="{F9604DA7-5ABE-40DB-BD45-1051967B63A0}" dt="2024-04-15T14:11:36.570" v="113" actId="1076"/>
          <ac:picMkLst>
            <pc:docMk/>
            <pc:sldMk cId="4100657064" sldId="2145705354"/>
            <ac:picMk id="12" creationId="{E583B4A9-14A3-18E1-7540-580582619E37}"/>
          </ac:picMkLst>
        </pc:picChg>
        <pc:picChg chg="add mod">
          <ac:chgData name="JAGER Werner KMW" userId="e771167c-7154-413f-8070-e8da566a1486" providerId="ADAL" clId="{F9604DA7-5ABE-40DB-BD45-1051967B63A0}" dt="2024-04-15T14:11:36.570" v="113" actId="1076"/>
          <ac:picMkLst>
            <pc:docMk/>
            <pc:sldMk cId="4100657064" sldId="2145705354"/>
            <ac:picMk id="13" creationId="{DFE0E785-0090-4B32-F57A-60EF74297DC9}"/>
          </ac:picMkLst>
        </pc:picChg>
      </pc:sldChg>
      <pc:sldChg chg="addSp modSp add mod">
        <pc:chgData name="JAGER Werner KMW" userId="e771167c-7154-413f-8070-e8da566a1486" providerId="ADAL" clId="{F9604DA7-5ABE-40DB-BD45-1051967B63A0}" dt="2024-04-15T14:12:11.744" v="118" actId="2711"/>
        <pc:sldMkLst>
          <pc:docMk/>
          <pc:sldMk cId="1881518766" sldId="2145705355"/>
        </pc:sldMkLst>
        <pc:spChg chg="add mod">
          <ac:chgData name="JAGER Werner KMW" userId="e771167c-7154-413f-8070-e8da566a1486" providerId="ADAL" clId="{F9604DA7-5ABE-40DB-BD45-1051967B63A0}" dt="2024-04-15T14:12:11.744" v="118" actId="2711"/>
          <ac:spMkLst>
            <pc:docMk/>
            <pc:sldMk cId="1881518766" sldId="2145705355"/>
            <ac:spMk id="2" creationId="{5AD241FC-A0AF-7C46-D413-1B65A4DF81C4}"/>
          </ac:spMkLst>
        </pc:spChg>
        <pc:spChg chg="mod">
          <ac:chgData name="JAGER Werner KMW" userId="e771167c-7154-413f-8070-e8da566a1486" providerId="ADAL" clId="{F9604DA7-5ABE-40DB-BD45-1051967B63A0}" dt="2024-04-15T14:12:11.744" v="118" actId="2711"/>
          <ac:spMkLst>
            <pc:docMk/>
            <pc:sldMk cId="1881518766" sldId="2145705355"/>
            <ac:spMk id="6" creationId="{D33BE37F-2A40-7063-C1FE-CB878AD1B2A2}"/>
          </ac:spMkLst>
        </pc:spChg>
        <pc:spChg chg="mod">
          <ac:chgData name="JAGER Werner KMW" userId="e771167c-7154-413f-8070-e8da566a1486" providerId="ADAL" clId="{F9604DA7-5ABE-40DB-BD45-1051967B63A0}" dt="2024-04-15T14:12:11.744" v="118" actId="2711"/>
          <ac:spMkLst>
            <pc:docMk/>
            <pc:sldMk cId="1881518766" sldId="2145705355"/>
            <ac:spMk id="7" creationId="{B048060A-F3CD-9134-B673-FA052ABB62F1}"/>
          </ac:spMkLst>
        </pc:spChg>
        <pc:spChg chg="mod">
          <ac:chgData name="JAGER Werner KMW" userId="e771167c-7154-413f-8070-e8da566a1486" providerId="ADAL" clId="{F9604DA7-5ABE-40DB-BD45-1051967B63A0}" dt="2024-04-15T14:12:11.744" v="118" actId="2711"/>
          <ac:spMkLst>
            <pc:docMk/>
            <pc:sldMk cId="1881518766" sldId="2145705355"/>
            <ac:spMk id="8" creationId="{22AF8EB2-F44B-1029-09AB-A52D8DB6A720}"/>
          </ac:spMkLst>
        </pc:spChg>
        <pc:spChg chg="mod">
          <ac:chgData name="JAGER Werner KMW" userId="e771167c-7154-413f-8070-e8da566a1486" providerId="ADAL" clId="{F9604DA7-5ABE-40DB-BD45-1051967B63A0}" dt="2024-04-15T14:12:11.744" v="118" actId="2711"/>
          <ac:spMkLst>
            <pc:docMk/>
            <pc:sldMk cId="1881518766" sldId="2145705355"/>
            <ac:spMk id="9" creationId="{7D39963F-9ACF-3430-FFC9-00DC303CA112}"/>
          </ac:spMkLst>
        </pc:spChg>
        <pc:spChg chg="mod">
          <ac:chgData name="JAGER Werner KMW" userId="e771167c-7154-413f-8070-e8da566a1486" providerId="ADAL" clId="{F9604DA7-5ABE-40DB-BD45-1051967B63A0}" dt="2024-04-15T14:12:11.744" v="118" actId="2711"/>
          <ac:spMkLst>
            <pc:docMk/>
            <pc:sldMk cId="1881518766" sldId="2145705355"/>
            <ac:spMk id="12" creationId="{34BDECE0-FD80-2F22-28F8-E3D6D55DA806}"/>
          </ac:spMkLst>
        </pc:spChg>
        <pc:spChg chg="mod">
          <ac:chgData name="JAGER Werner KMW" userId="e771167c-7154-413f-8070-e8da566a1486" providerId="ADAL" clId="{F9604DA7-5ABE-40DB-BD45-1051967B63A0}" dt="2024-04-15T14:12:11.744" v="118" actId="2711"/>
          <ac:spMkLst>
            <pc:docMk/>
            <pc:sldMk cId="1881518766" sldId="2145705355"/>
            <ac:spMk id="13" creationId="{32C8D6D0-D3D0-0D9B-4AE4-F8FB54E2E298}"/>
          </ac:spMkLst>
        </pc:spChg>
        <pc:spChg chg="mod">
          <ac:chgData name="JAGER Werner KMW" userId="e771167c-7154-413f-8070-e8da566a1486" providerId="ADAL" clId="{F9604DA7-5ABE-40DB-BD45-1051967B63A0}" dt="2024-04-15T14:12:11.744" v="118" actId="2711"/>
          <ac:spMkLst>
            <pc:docMk/>
            <pc:sldMk cId="1881518766" sldId="2145705355"/>
            <ac:spMk id="15" creationId="{1BA43026-C821-083D-0E53-4E1DB08BEC60}"/>
          </ac:spMkLst>
        </pc:spChg>
        <pc:spChg chg="mod">
          <ac:chgData name="JAGER Werner KMW" userId="e771167c-7154-413f-8070-e8da566a1486" providerId="ADAL" clId="{F9604DA7-5ABE-40DB-BD45-1051967B63A0}" dt="2024-04-15T14:12:11.744" v="118" actId="2711"/>
          <ac:spMkLst>
            <pc:docMk/>
            <pc:sldMk cId="1881518766" sldId="2145705355"/>
            <ac:spMk id="16" creationId="{543BA8F1-6DB9-4790-9C42-6809CE1F21A1}"/>
          </ac:spMkLst>
        </pc:spChg>
        <pc:spChg chg="mod">
          <ac:chgData name="JAGER Werner KMW" userId="e771167c-7154-413f-8070-e8da566a1486" providerId="ADAL" clId="{F9604DA7-5ABE-40DB-BD45-1051967B63A0}" dt="2024-04-15T14:12:11.744" v="118" actId="2711"/>
          <ac:spMkLst>
            <pc:docMk/>
            <pc:sldMk cId="1881518766" sldId="2145705355"/>
            <ac:spMk id="17" creationId="{50781601-2D7A-7838-D6ED-CE4D61A65FC8}"/>
          </ac:spMkLst>
        </pc:spChg>
        <pc:spChg chg="mod">
          <ac:chgData name="JAGER Werner KMW" userId="e771167c-7154-413f-8070-e8da566a1486" providerId="ADAL" clId="{F9604DA7-5ABE-40DB-BD45-1051967B63A0}" dt="2024-04-15T14:12:11.744" v="118" actId="2711"/>
          <ac:spMkLst>
            <pc:docMk/>
            <pc:sldMk cId="1881518766" sldId="2145705355"/>
            <ac:spMk id="18" creationId="{2060EFB7-D4B0-6335-9CEB-1DEB28A60CF7}"/>
          </ac:spMkLst>
        </pc:spChg>
        <pc:spChg chg="mod">
          <ac:chgData name="JAGER Werner KMW" userId="e771167c-7154-413f-8070-e8da566a1486" providerId="ADAL" clId="{F9604DA7-5ABE-40DB-BD45-1051967B63A0}" dt="2024-04-15T14:12:11.744" v="118" actId="2711"/>
          <ac:spMkLst>
            <pc:docMk/>
            <pc:sldMk cId="1881518766" sldId="2145705355"/>
            <ac:spMk id="19" creationId="{713FBD36-9AEB-A1E1-6DCB-9B1759F59691}"/>
          </ac:spMkLst>
        </pc:spChg>
        <pc:spChg chg="mod">
          <ac:chgData name="JAGER Werner KMW" userId="e771167c-7154-413f-8070-e8da566a1486" providerId="ADAL" clId="{F9604DA7-5ABE-40DB-BD45-1051967B63A0}" dt="2024-04-15T14:12:11.744" v="118" actId="2711"/>
          <ac:spMkLst>
            <pc:docMk/>
            <pc:sldMk cId="1881518766" sldId="2145705355"/>
            <ac:spMk id="20" creationId="{B94CB7E6-4C39-FED3-0518-101142550CCB}"/>
          </ac:spMkLst>
        </pc:spChg>
        <pc:spChg chg="mod">
          <ac:chgData name="JAGER Werner KMW" userId="e771167c-7154-413f-8070-e8da566a1486" providerId="ADAL" clId="{F9604DA7-5ABE-40DB-BD45-1051967B63A0}" dt="2024-04-15T14:12:11.744" v="118" actId="2711"/>
          <ac:spMkLst>
            <pc:docMk/>
            <pc:sldMk cId="1881518766" sldId="2145705355"/>
            <ac:spMk id="21" creationId="{256EB777-F7DC-A3AA-0E68-A44E5DBD43CD}"/>
          </ac:spMkLst>
        </pc:spChg>
        <pc:grpChg chg="add mod">
          <ac:chgData name="JAGER Werner KMW" userId="e771167c-7154-413f-8070-e8da566a1486" providerId="ADAL" clId="{F9604DA7-5ABE-40DB-BD45-1051967B63A0}" dt="2024-04-15T14:12:01.540" v="117" actId="1076"/>
          <ac:grpSpMkLst>
            <pc:docMk/>
            <pc:sldMk cId="1881518766" sldId="2145705355"/>
            <ac:grpSpMk id="4" creationId="{9350DFE2-4AD0-57BE-09C0-24E0E729F1CF}"/>
          </ac:grpSpMkLst>
        </pc:grpChg>
        <pc:graphicFrameChg chg="add mod">
          <ac:chgData name="JAGER Werner KMW" userId="e771167c-7154-413f-8070-e8da566a1486" providerId="ADAL" clId="{F9604DA7-5ABE-40DB-BD45-1051967B63A0}" dt="2024-04-15T14:12:01.540" v="117" actId="1076"/>
          <ac:graphicFrameMkLst>
            <pc:docMk/>
            <pc:sldMk cId="1881518766" sldId="2145705355"/>
            <ac:graphicFrameMk id="22" creationId="{AACAAA84-CD98-F4CB-9FF5-7DDB2A9A184E}"/>
          </ac:graphicFrameMkLst>
        </pc:graphicFrameChg>
        <pc:picChg chg="mod">
          <ac:chgData name="JAGER Werner KMW" userId="e771167c-7154-413f-8070-e8da566a1486" providerId="ADAL" clId="{F9604DA7-5ABE-40DB-BD45-1051967B63A0}" dt="2024-04-15T14:11:56.239" v="116"/>
          <ac:picMkLst>
            <pc:docMk/>
            <pc:sldMk cId="1881518766" sldId="2145705355"/>
            <ac:picMk id="5" creationId="{FBC4DE69-8897-A0B0-263F-89C51B33BFE6}"/>
          </ac:picMkLst>
        </pc:picChg>
      </pc:sldChg>
      <pc:sldChg chg="addSp modSp add mod">
        <pc:chgData name="JAGER Werner KMW" userId="e771167c-7154-413f-8070-e8da566a1486" providerId="ADAL" clId="{F9604DA7-5ABE-40DB-BD45-1051967B63A0}" dt="2024-04-15T14:12:28.998" v="122" actId="2711"/>
        <pc:sldMkLst>
          <pc:docMk/>
          <pc:sldMk cId="597687594" sldId="2145705356"/>
        </pc:sldMkLst>
        <pc:spChg chg="mod">
          <ac:chgData name="JAGER Werner KMW" userId="e771167c-7154-413f-8070-e8da566a1486" providerId="ADAL" clId="{F9604DA7-5ABE-40DB-BD45-1051967B63A0}" dt="2024-04-15T14:12:28.998" v="122" actId="2711"/>
          <ac:spMkLst>
            <pc:docMk/>
            <pc:sldMk cId="597687594" sldId="2145705356"/>
            <ac:spMk id="5" creationId="{EE97E7A6-934A-349A-F97E-E971F6F7631C}"/>
          </ac:spMkLst>
        </pc:spChg>
        <pc:spChg chg="mod">
          <ac:chgData name="JAGER Werner KMW" userId="e771167c-7154-413f-8070-e8da566a1486" providerId="ADAL" clId="{F9604DA7-5ABE-40DB-BD45-1051967B63A0}" dt="2024-04-15T14:12:28.998" v="122" actId="2711"/>
          <ac:spMkLst>
            <pc:docMk/>
            <pc:sldMk cId="597687594" sldId="2145705356"/>
            <ac:spMk id="6" creationId="{107F54B4-EB1E-69B3-1168-37FF84367833}"/>
          </ac:spMkLst>
        </pc:spChg>
        <pc:spChg chg="mod">
          <ac:chgData name="JAGER Werner KMW" userId="e771167c-7154-413f-8070-e8da566a1486" providerId="ADAL" clId="{F9604DA7-5ABE-40DB-BD45-1051967B63A0}" dt="2024-04-15T14:12:28.998" v="122" actId="2711"/>
          <ac:spMkLst>
            <pc:docMk/>
            <pc:sldMk cId="597687594" sldId="2145705356"/>
            <ac:spMk id="7" creationId="{750A3310-E921-D230-D264-A51A7C153A6D}"/>
          </ac:spMkLst>
        </pc:spChg>
        <pc:spChg chg="mod">
          <ac:chgData name="JAGER Werner KMW" userId="e771167c-7154-413f-8070-e8da566a1486" providerId="ADAL" clId="{F9604DA7-5ABE-40DB-BD45-1051967B63A0}" dt="2024-04-15T14:12:28.998" v="122" actId="2711"/>
          <ac:spMkLst>
            <pc:docMk/>
            <pc:sldMk cId="597687594" sldId="2145705356"/>
            <ac:spMk id="8" creationId="{936475F9-35E2-2C1E-0467-FDCC743E5B62}"/>
          </ac:spMkLst>
        </pc:spChg>
        <pc:spChg chg="mod">
          <ac:chgData name="JAGER Werner KMW" userId="e771167c-7154-413f-8070-e8da566a1486" providerId="ADAL" clId="{F9604DA7-5ABE-40DB-BD45-1051967B63A0}" dt="2024-04-15T14:12:28.998" v="122" actId="2711"/>
          <ac:spMkLst>
            <pc:docMk/>
            <pc:sldMk cId="597687594" sldId="2145705356"/>
            <ac:spMk id="9" creationId="{33FC08D8-0E54-31AA-DD9A-DF25DCF84640}"/>
          </ac:spMkLst>
        </pc:spChg>
        <pc:spChg chg="mod">
          <ac:chgData name="JAGER Werner KMW" userId="e771167c-7154-413f-8070-e8da566a1486" providerId="ADAL" clId="{F9604DA7-5ABE-40DB-BD45-1051967B63A0}" dt="2024-04-15T14:12:28.998" v="122" actId="2711"/>
          <ac:spMkLst>
            <pc:docMk/>
            <pc:sldMk cId="597687594" sldId="2145705356"/>
            <ac:spMk id="12" creationId="{75B9489C-7B9C-9840-A4A5-CD6CF6920054}"/>
          </ac:spMkLst>
        </pc:spChg>
        <pc:spChg chg="mod">
          <ac:chgData name="JAGER Werner KMW" userId="e771167c-7154-413f-8070-e8da566a1486" providerId="ADAL" clId="{F9604DA7-5ABE-40DB-BD45-1051967B63A0}" dt="2024-04-15T14:12:28.998" v="122" actId="2711"/>
          <ac:spMkLst>
            <pc:docMk/>
            <pc:sldMk cId="597687594" sldId="2145705356"/>
            <ac:spMk id="13" creationId="{25E78F0F-F893-EA7F-045A-0D4CE5B91AFB}"/>
          </ac:spMkLst>
        </pc:spChg>
        <pc:spChg chg="mod">
          <ac:chgData name="JAGER Werner KMW" userId="e771167c-7154-413f-8070-e8da566a1486" providerId="ADAL" clId="{F9604DA7-5ABE-40DB-BD45-1051967B63A0}" dt="2024-04-15T14:12:28.998" v="122" actId="2711"/>
          <ac:spMkLst>
            <pc:docMk/>
            <pc:sldMk cId="597687594" sldId="2145705356"/>
            <ac:spMk id="15" creationId="{975853DD-70BA-8143-CAD8-1D4EEC82FC07}"/>
          </ac:spMkLst>
        </pc:spChg>
        <pc:spChg chg="mod">
          <ac:chgData name="JAGER Werner KMW" userId="e771167c-7154-413f-8070-e8da566a1486" providerId="ADAL" clId="{F9604DA7-5ABE-40DB-BD45-1051967B63A0}" dt="2024-04-15T14:12:28.998" v="122" actId="2711"/>
          <ac:spMkLst>
            <pc:docMk/>
            <pc:sldMk cId="597687594" sldId="2145705356"/>
            <ac:spMk id="16" creationId="{5EECCAD1-D2ED-4448-D55C-3C1994B985D8}"/>
          </ac:spMkLst>
        </pc:spChg>
        <pc:spChg chg="mod">
          <ac:chgData name="JAGER Werner KMW" userId="e771167c-7154-413f-8070-e8da566a1486" providerId="ADAL" clId="{F9604DA7-5ABE-40DB-BD45-1051967B63A0}" dt="2024-04-15T14:12:28.998" v="122" actId="2711"/>
          <ac:spMkLst>
            <pc:docMk/>
            <pc:sldMk cId="597687594" sldId="2145705356"/>
            <ac:spMk id="17" creationId="{30E81D69-66B7-7F50-53BF-ABB7132713A4}"/>
          </ac:spMkLst>
        </pc:spChg>
        <pc:spChg chg="mod">
          <ac:chgData name="JAGER Werner KMW" userId="e771167c-7154-413f-8070-e8da566a1486" providerId="ADAL" clId="{F9604DA7-5ABE-40DB-BD45-1051967B63A0}" dt="2024-04-15T14:12:28.998" v="122" actId="2711"/>
          <ac:spMkLst>
            <pc:docMk/>
            <pc:sldMk cId="597687594" sldId="2145705356"/>
            <ac:spMk id="18" creationId="{C23D2308-08C0-8A1C-E46A-639AAE52051F}"/>
          </ac:spMkLst>
        </pc:spChg>
        <pc:spChg chg="mod">
          <ac:chgData name="JAGER Werner KMW" userId="e771167c-7154-413f-8070-e8da566a1486" providerId="ADAL" clId="{F9604DA7-5ABE-40DB-BD45-1051967B63A0}" dt="2024-04-15T14:12:28.998" v="122" actId="2711"/>
          <ac:spMkLst>
            <pc:docMk/>
            <pc:sldMk cId="597687594" sldId="2145705356"/>
            <ac:spMk id="19" creationId="{C22DDE2A-2C3D-6DEB-8A8D-4705FCB5797A}"/>
          </ac:spMkLst>
        </pc:spChg>
        <pc:spChg chg="mod">
          <ac:chgData name="JAGER Werner KMW" userId="e771167c-7154-413f-8070-e8da566a1486" providerId="ADAL" clId="{F9604DA7-5ABE-40DB-BD45-1051967B63A0}" dt="2024-04-15T14:12:28.998" v="122" actId="2711"/>
          <ac:spMkLst>
            <pc:docMk/>
            <pc:sldMk cId="597687594" sldId="2145705356"/>
            <ac:spMk id="20" creationId="{8C95E722-43AA-9D53-E3BA-62353D5E7D79}"/>
          </ac:spMkLst>
        </pc:spChg>
        <pc:spChg chg="add mod">
          <ac:chgData name="JAGER Werner KMW" userId="e771167c-7154-413f-8070-e8da566a1486" providerId="ADAL" clId="{F9604DA7-5ABE-40DB-BD45-1051967B63A0}" dt="2024-04-15T14:12:28.998" v="122" actId="2711"/>
          <ac:spMkLst>
            <pc:docMk/>
            <pc:sldMk cId="597687594" sldId="2145705356"/>
            <ac:spMk id="21" creationId="{75D99D0F-4B94-CEF3-BF9F-202E6B6DD897}"/>
          </ac:spMkLst>
        </pc:spChg>
        <pc:spChg chg="add mod">
          <ac:chgData name="JAGER Werner KMW" userId="e771167c-7154-413f-8070-e8da566a1486" providerId="ADAL" clId="{F9604DA7-5ABE-40DB-BD45-1051967B63A0}" dt="2024-04-15T14:12:28.998" v="122" actId="2711"/>
          <ac:spMkLst>
            <pc:docMk/>
            <pc:sldMk cId="597687594" sldId="2145705356"/>
            <ac:spMk id="23" creationId="{AD3036FF-CD3A-D4A0-C426-970076EAF2E8}"/>
          </ac:spMkLst>
        </pc:spChg>
        <pc:grpChg chg="add mod">
          <ac:chgData name="JAGER Werner KMW" userId="e771167c-7154-413f-8070-e8da566a1486" providerId="ADAL" clId="{F9604DA7-5ABE-40DB-BD45-1051967B63A0}" dt="2024-04-15T14:12:24.596" v="121" actId="1076"/>
          <ac:grpSpMkLst>
            <pc:docMk/>
            <pc:sldMk cId="597687594" sldId="2145705356"/>
            <ac:grpSpMk id="2" creationId="{EEECB47E-CA1A-95AC-081F-BD386D341347}"/>
          </ac:grpSpMkLst>
        </pc:grpChg>
        <pc:graphicFrameChg chg="add mod">
          <ac:chgData name="JAGER Werner KMW" userId="e771167c-7154-413f-8070-e8da566a1486" providerId="ADAL" clId="{F9604DA7-5ABE-40DB-BD45-1051967B63A0}" dt="2024-04-15T14:12:24.596" v="121" actId="1076"/>
          <ac:graphicFrameMkLst>
            <pc:docMk/>
            <pc:sldMk cId="597687594" sldId="2145705356"/>
            <ac:graphicFrameMk id="22" creationId="{C5480CF2-6A61-D1EA-E667-86BCD0F204FF}"/>
          </ac:graphicFrameMkLst>
        </pc:graphicFrameChg>
        <pc:picChg chg="mod">
          <ac:chgData name="JAGER Werner KMW" userId="e771167c-7154-413f-8070-e8da566a1486" providerId="ADAL" clId="{F9604DA7-5ABE-40DB-BD45-1051967B63A0}" dt="2024-04-15T14:12:19.734" v="120"/>
          <ac:picMkLst>
            <pc:docMk/>
            <pc:sldMk cId="597687594" sldId="2145705356"/>
            <ac:picMk id="4" creationId="{9E8B3F18-88B7-C3BE-22FB-BE85B35A3CAC}"/>
          </ac:picMkLst>
        </pc:picChg>
        <pc:picChg chg="add mod">
          <ac:chgData name="JAGER Werner KMW" userId="e771167c-7154-413f-8070-e8da566a1486" providerId="ADAL" clId="{F9604DA7-5ABE-40DB-BD45-1051967B63A0}" dt="2024-04-15T14:12:24.596" v="121" actId="1076"/>
          <ac:picMkLst>
            <pc:docMk/>
            <pc:sldMk cId="597687594" sldId="2145705356"/>
            <ac:picMk id="24" creationId="{0D95C325-73D6-1BD7-F8E1-237759E9F9CE}"/>
          </ac:picMkLst>
        </pc:picChg>
      </pc:sldChg>
      <pc:sldChg chg="addSp modSp add mod">
        <pc:chgData name="JAGER Werner KMW" userId="e771167c-7154-413f-8070-e8da566a1486" providerId="ADAL" clId="{F9604DA7-5ABE-40DB-BD45-1051967B63A0}" dt="2024-04-15T14:13:01.883" v="129" actId="1076"/>
        <pc:sldMkLst>
          <pc:docMk/>
          <pc:sldMk cId="2633508408" sldId="2145705357"/>
        </pc:sldMkLst>
        <pc:spChg chg="add mod">
          <ac:chgData name="JAGER Werner KMW" userId="e771167c-7154-413f-8070-e8da566a1486" providerId="ADAL" clId="{F9604DA7-5ABE-40DB-BD45-1051967B63A0}" dt="2024-04-15T14:12:51.440" v="126" actId="2711"/>
          <ac:spMkLst>
            <pc:docMk/>
            <pc:sldMk cId="2633508408" sldId="2145705357"/>
            <ac:spMk id="2" creationId="{A3EE98B1-8AFA-4586-5A14-59774BC3482D}"/>
          </ac:spMkLst>
        </pc:spChg>
        <pc:spChg chg="add mod">
          <ac:chgData name="JAGER Werner KMW" userId="e771167c-7154-413f-8070-e8da566a1486" providerId="ADAL" clId="{F9604DA7-5ABE-40DB-BD45-1051967B63A0}" dt="2024-04-15T14:13:01.883" v="129" actId="1076"/>
          <ac:spMkLst>
            <pc:docMk/>
            <pc:sldMk cId="2633508408" sldId="2145705357"/>
            <ac:spMk id="4" creationId="{190A7189-D7EE-D1DA-7300-C859C57872B9}"/>
          </ac:spMkLst>
        </pc:spChg>
        <pc:spChg chg="add mod">
          <ac:chgData name="JAGER Werner KMW" userId="e771167c-7154-413f-8070-e8da566a1486" providerId="ADAL" clId="{F9604DA7-5ABE-40DB-BD45-1051967B63A0}" dt="2024-04-15T14:12:51.440" v="126" actId="2711"/>
          <ac:spMkLst>
            <pc:docMk/>
            <pc:sldMk cId="2633508408" sldId="2145705357"/>
            <ac:spMk id="7" creationId="{4A917CFA-6630-2544-7391-76920718DBF6}"/>
          </ac:spMkLst>
        </pc:spChg>
        <pc:spChg chg="add mod">
          <ac:chgData name="JAGER Werner KMW" userId="e771167c-7154-413f-8070-e8da566a1486" providerId="ADAL" clId="{F9604DA7-5ABE-40DB-BD45-1051967B63A0}" dt="2024-04-15T14:12:51.440" v="126" actId="2711"/>
          <ac:spMkLst>
            <pc:docMk/>
            <pc:sldMk cId="2633508408" sldId="2145705357"/>
            <ac:spMk id="8" creationId="{F8961D39-2229-C0BB-E794-97E3F3B8EA75}"/>
          </ac:spMkLst>
        </pc:spChg>
        <pc:spChg chg="add mod">
          <ac:chgData name="JAGER Werner KMW" userId="e771167c-7154-413f-8070-e8da566a1486" providerId="ADAL" clId="{F9604DA7-5ABE-40DB-BD45-1051967B63A0}" dt="2024-04-15T14:12:51.440" v="126" actId="2711"/>
          <ac:spMkLst>
            <pc:docMk/>
            <pc:sldMk cId="2633508408" sldId="2145705357"/>
            <ac:spMk id="9" creationId="{7DBE3414-80E9-7A43-C85B-38B7E13194A6}"/>
          </ac:spMkLst>
        </pc:spChg>
        <pc:spChg chg="add mod">
          <ac:chgData name="JAGER Werner KMW" userId="e771167c-7154-413f-8070-e8da566a1486" providerId="ADAL" clId="{F9604DA7-5ABE-40DB-BD45-1051967B63A0}" dt="2024-04-15T14:12:51.440" v="126" actId="2711"/>
          <ac:spMkLst>
            <pc:docMk/>
            <pc:sldMk cId="2633508408" sldId="2145705357"/>
            <ac:spMk id="12" creationId="{D7A0DCD2-7C47-0846-61A5-92215C002761}"/>
          </ac:spMkLst>
        </pc:spChg>
        <pc:spChg chg="add mod">
          <ac:chgData name="JAGER Werner KMW" userId="e771167c-7154-413f-8070-e8da566a1486" providerId="ADAL" clId="{F9604DA7-5ABE-40DB-BD45-1051967B63A0}" dt="2024-04-15T14:12:51.440" v="126" actId="2711"/>
          <ac:spMkLst>
            <pc:docMk/>
            <pc:sldMk cId="2633508408" sldId="2145705357"/>
            <ac:spMk id="13" creationId="{5BC53059-69CF-D4C1-22AD-96111D6F78AA}"/>
          </ac:spMkLst>
        </pc:spChg>
        <pc:picChg chg="add mod">
          <ac:chgData name="JAGER Werner KMW" userId="e771167c-7154-413f-8070-e8da566a1486" providerId="ADAL" clId="{F9604DA7-5ABE-40DB-BD45-1051967B63A0}" dt="2024-04-15T14:12:48.507" v="125" actId="1076"/>
          <ac:picMkLst>
            <pc:docMk/>
            <pc:sldMk cId="2633508408" sldId="2145705357"/>
            <ac:picMk id="5" creationId="{FDB3DCBE-B31F-A14C-F214-C6ACD23DE30F}"/>
          </ac:picMkLst>
        </pc:picChg>
        <pc:picChg chg="add mod">
          <ac:chgData name="JAGER Werner KMW" userId="e771167c-7154-413f-8070-e8da566a1486" providerId="ADAL" clId="{F9604DA7-5ABE-40DB-BD45-1051967B63A0}" dt="2024-04-15T14:12:48.507" v="125" actId="1076"/>
          <ac:picMkLst>
            <pc:docMk/>
            <pc:sldMk cId="2633508408" sldId="2145705357"/>
            <ac:picMk id="6" creationId="{98A18270-238A-09E0-DB93-4DB3A92BD13E}"/>
          </ac:picMkLst>
        </pc:picChg>
        <pc:cxnChg chg="add mod">
          <ac:chgData name="JAGER Werner KMW" userId="e771167c-7154-413f-8070-e8da566a1486" providerId="ADAL" clId="{F9604DA7-5ABE-40DB-BD45-1051967B63A0}" dt="2024-04-15T14:12:48.507" v="125" actId="1076"/>
          <ac:cxnSpMkLst>
            <pc:docMk/>
            <pc:sldMk cId="2633508408" sldId="2145705357"/>
            <ac:cxnSpMk id="15" creationId="{B8E081BF-8951-9581-FD03-C505C7E896B0}"/>
          </ac:cxnSpMkLst>
        </pc:cxnChg>
      </pc:sldChg>
      <pc:sldChg chg="addSp modSp add mod">
        <pc:chgData name="JAGER Werner KMW" userId="e771167c-7154-413f-8070-e8da566a1486" providerId="ADAL" clId="{F9604DA7-5ABE-40DB-BD45-1051967B63A0}" dt="2024-04-15T14:13:20.471" v="133" actId="2711"/>
        <pc:sldMkLst>
          <pc:docMk/>
          <pc:sldMk cId="828381188" sldId="2145705358"/>
        </pc:sldMkLst>
        <pc:spChg chg="add mod">
          <ac:chgData name="JAGER Werner KMW" userId="e771167c-7154-413f-8070-e8da566a1486" providerId="ADAL" clId="{F9604DA7-5ABE-40DB-BD45-1051967B63A0}" dt="2024-04-15T14:13:20.471" v="133" actId="2711"/>
          <ac:spMkLst>
            <pc:docMk/>
            <pc:sldMk cId="828381188" sldId="2145705358"/>
            <ac:spMk id="2" creationId="{9F2300FF-FFEF-6637-FE90-8E9DF8738A01}"/>
          </ac:spMkLst>
        </pc:spChg>
        <pc:spChg chg="mod">
          <ac:chgData name="JAGER Werner KMW" userId="e771167c-7154-413f-8070-e8da566a1486" providerId="ADAL" clId="{F9604DA7-5ABE-40DB-BD45-1051967B63A0}" dt="2024-04-15T14:13:20.471" v="133" actId="2711"/>
          <ac:spMkLst>
            <pc:docMk/>
            <pc:sldMk cId="828381188" sldId="2145705358"/>
            <ac:spMk id="7" creationId="{C61E2731-DB25-040B-E6AB-9EC675EBDC61}"/>
          </ac:spMkLst>
        </pc:spChg>
        <pc:spChg chg="mod">
          <ac:chgData name="JAGER Werner KMW" userId="e771167c-7154-413f-8070-e8da566a1486" providerId="ADAL" clId="{F9604DA7-5ABE-40DB-BD45-1051967B63A0}" dt="2024-04-15T14:13:20.471" v="133" actId="2711"/>
          <ac:spMkLst>
            <pc:docMk/>
            <pc:sldMk cId="828381188" sldId="2145705358"/>
            <ac:spMk id="8" creationId="{B09E260F-380D-90D5-D248-ADB4F7951C3E}"/>
          </ac:spMkLst>
        </pc:spChg>
        <pc:spChg chg="add mod">
          <ac:chgData name="JAGER Werner KMW" userId="e771167c-7154-413f-8070-e8da566a1486" providerId="ADAL" clId="{F9604DA7-5ABE-40DB-BD45-1051967B63A0}" dt="2024-04-15T14:13:20.471" v="133" actId="2711"/>
          <ac:spMkLst>
            <pc:docMk/>
            <pc:sldMk cId="828381188" sldId="2145705358"/>
            <ac:spMk id="9" creationId="{15611562-DE27-6F00-CC5A-883E7D51F24A}"/>
          </ac:spMkLst>
        </pc:spChg>
        <pc:grpChg chg="add mod">
          <ac:chgData name="JAGER Werner KMW" userId="e771167c-7154-413f-8070-e8da566a1486" providerId="ADAL" clId="{F9604DA7-5ABE-40DB-BD45-1051967B63A0}" dt="2024-04-15T14:13:17.093" v="132" actId="1076"/>
          <ac:grpSpMkLst>
            <pc:docMk/>
            <pc:sldMk cId="828381188" sldId="2145705358"/>
            <ac:grpSpMk id="4" creationId="{DF71F0BC-FED2-53F4-CBF2-BFB718331C6E}"/>
          </ac:grpSpMkLst>
        </pc:grpChg>
        <pc:picChg chg="mod">
          <ac:chgData name="JAGER Werner KMW" userId="e771167c-7154-413f-8070-e8da566a1486" providerId="ADAL" clId="{F9604DA7-5ABE-40DB-BD45-1051967B63A0}" dt="2024-04-15T14:13:12.017" v="131"/>
          <ac:picMkLst>
            <pc:docMk/>
            <pc:sldMk cId="828381188" sldId="2145705358"/>
            <ac:picMk id="5" creationId="{F3EC9E67-6C1C-8DF1-F4BD-A199F425B8FD}"/>
          </ac:picMkLst>
        </pc:picChg>
        <pc:picChg chg="mod">
          <ac:chgData name="JAGER Werner KMW" userId="e771167c-7154-413f-8070-e8da566a1486" providerId="ADAL" clId="{F9604DA7-5ABE-40DB-BD45-1051967B63A0}" dt="2024-04-15T14:13:12.017" v="131"/>
          <ac:picMkLst>
            <pc:docMk/>
            <pc:sldMk cId="828381188" sldId="2145705358"/>
            <ac:picMk id="6" creationId="{5096B3BA-7119-B5A8-96F5-2981BF0AA7F8}"/>
          </ac:picMkLst>
        </pc:picChg>
        <pc:picChg chg="add mod">
          <ac:chgData name="JAGER Werner KMW" userId="e771167c-7154-413f-8070-e8da566a1486" providerId="ADAL" clId="{F9604DA7-5ABE-40DB-BD45-1051967B63A0}" dt="2024-04-15T14:13:17.093" v="132" actId="1076"/>
          <ac:picMkLst>
            <pc:docMk/>
            <pc:sldMk cId="828381188" sldId="2145705358"/>
            <ac:picMk id="12" creationId="{12846083-C4BF-5C37-B538-0EAC199CCD34}"/>
          </ac:picMkLst>
        </pc:picChg>
        <pc:picChg chg="add mod">
          <ac:chgData name="JAGER Werner KMW" userId="e771167c-7154-413f-8070-e8da566a1486" providerId="ADAL" clId="{F9604DA7-5ABE-40DB-BD45-1051967B63A0}" dt="2024-04-15T14:13:17.093" v="132" actId="1076"/>
          <ac:picMkLst>
            <pc:docMk/>
            <pc:sldMk cId="828381188" sldId="2145705358"/>
            <ac:picMk id="13" creationId="{B9463217-6A9D-1CF4-083E-0EAC1429227A}"/>
          </ac:picMkLst>
        </pc:picChg>
      </pc:sldChg>
      <pc:sldChg chg="addSp modSp add mod">
        <pc:chgData name="JAGER Werner KMW" userId="e771167c-7154-413f-8070-e8da566a1486" providerId="ADAL" clId="{F9604DA7-5ABE-40DB-BD45-1051967B63A0}" dt="2024-04-15T14:13:42.406" v="137" actId="1076"/>
        <pc:sldMkLst>
          <pc:docMk/>
          <pc:sldMk cId="199668930" sldId="2145705359"/>
        </pc:sldMkLst>
        <pc:spChg chg="add mod">
          <ac:chgData name="JAGER Werner KMW" userId="e771167c-7154-413f-8070-e8da566a1486" providerId="ADAL" clId="{F9604DA7-5ABE-40DB-BD45-1051967B63A0}" dt="2024-04-15T14:13:42.406" v="137" actId="1076"/>
          <ac:spMkLst>
            <pc:docMk/>
            <pc:sldMk cId="199668930" sldId="2145705359"/>
            <ac:spMk id="2" creationId="{9BB57C42-474E-CCFF-C879-D3FFEA5575B5}"/>
          </ac:spMkLst>
        </pc:spChg>
        <pc:spChg chg="mod">
          <ac:chgData name="JAGER Werner KMW" userId="e771167c-7154-413f-8070-e8da566a1486" providerId="ADAL" clId="{F9604DA7-5ABE-40DB-BD45-1051967B63A0}" dt="2024-04-15T14:13:35.816" v="136" actId="2711"/>
          <ac:spMkLst>
            <pc:docMk/>
            <pc:sldMk cId="199668930" sldId="2145705359"/>
            <ac:spMk id="8" creationId="{24B77637-602F-5F2A-C8EA-7DCC248DDC53}"/>
          </ac:spMkLst>
        </pc:spChg>
        <pc:spChg chg="mod">
          <ac:chgData name="JAGER Werner KMW" userId="e771167c-7154-413f-8070-e8da566a1486" providerId="ADAL" clId="{F9604DA7-5ABE-40DB-BD45-1051967B63A0}" dt="2024-04-15T14:13:35.816" v="136" actId="2711"/>
          <ac:spMkLst>
            <pc:docMk/>
            <pc:sldMk cId="199668930" sldId="2145705359"/>
            <ac:spMk id="9" creationId="{32247488-C0DC-1046-18F4-91D2D9B8D97C}"/>
          </ac:spMkLst>
        </pc:spChg>
        <pc:grpChg chg="add mod">
          <ac:chgData name="JAGER Werner KMW" userId="e771167c-7154-413f-8070-e8da566a1486" providerId="ADAL" clId="{F9604DA7-5ABE-40DB-BD45-1051967B63A0}" dt="2024-04-15T14:13:42.406" v="137" actId="1076"/>
          <ac:grpSpMkLst>
            <pc:docMk/>
            <pc:sldMk cId="199668930" sldId="2145705359"/>
            <ac:grpSpMk id="6" creationId="{770D83C5-6785-9788-7AC7-7D9B3F6DA470}"/>
          </ac:grpSpMkLst>
        </pc:grpChg>
        <pc:picChg chg="add mod">
          <ac:chgData name="JAGER Werner KMW" userId="e771167c-7154-413f-8070-e8da566a1486" providerId="ADAL" clId="{F9604DA7-5ABE-40DB-BD45-1051967B63A0}" dt="2024-04-15T14:13:42.406" v="137" actId="1076"/>
          <ac:picMkLst>
            <pc:docMk/>
            <pc:sldMk cId="199668930" sldId="2145705359"/>
            <ac:picMk id="4" creationId="{BB9FFC90-B024-E230-35E1-F77B2C6DF24B}"/>
          </ac:picMkLst>
        </pc:picChg>
        <pc:picChg chg="add mod">
          <ac:chgData name="JAGER Werner KMW" userId="e771167c-7154-413f-8070-e8da566a1486" providerId="ADAL" clId="{F9604DA7-5ABE-40DB-BD45-1051967B63A0}" dt="2024-04-15T14:13:42.406" v="137" actId="1076"/>
          <ac:picMkLst>
            <pc:docMk/>
            <pc:sldMk cId="199668930" sldId="2145705359"/>
            <ac:picMk id="5" creationId="{05B89FD7-3B0F-BA99-F9C6-71D290387107}"/>
          </ac:picMkLst>
        </pc:picChg>
        <pc:picChg chg="mod">
          <ac:chgData name="JAGER Werner KMW" userId="e771167c-7154-413f-8070-e8da566a1486" providerId="ADAL" clId="{F9604DA7-5ABE-40DB-BD45-1051967B63A0}" dt="2024-04-15T14:13:31.291" v="135"/>
          <ac:picMkLst>
            <pc:docMk/>
            <pc:sldMk cId="199668930" sldId="2145705359"/>
            <ac:picMk id="7" creationId="{26DDA072-3030-2E03-F838-5BCA2E2593F3}"/>
          </ac:picMkLst>
        </pc:picChg>
      </pc:sldChg>
      <pc:sldChg chg="addSp modSp add del mod">
        <pc:chgData name="JAGER Werner KMW" userId="e771167c-7154-413f-8070-e8da566a1486" providerId="ADAL" clId="{F9604DA7-5ABE-40DB-BD45-1051967B63A0}" dt="2024-04-15T14:14:34.071" v="144" actId="47"/>
        <pc:sldMkLst>
          <pc:docMk/>
          <pc:sldMk cId="1950890416" sldId="2145705360"/>
        </pc:sldMkLst>
        <pc:spChg chg="add mod">
          <ac:chgData name="JAGER Werner KMW" userId="e771167c-7154-413f-8070-e8da566a1486" providerId="ADAL" clId="{F9604DA7-5ABE-40DB-BD45-1051967B63A0}" dt="2024-04-15T14:14:09.179" v="141" actId="2711"/>
          <ac:spMkLst>
            <pc:docMk/>
            <pc:sldMk cId="1950890416" sldId="2145705360"/>
            <ac:spMk id="2" creationId="{058BB552-30FF-95C2-1F9F-4B686F257658}"/>
          </ac:spMkLst>
        </pc:spChg>
        <pc:spChg chg="add mod">
          <ac:chgData name="JAGER Werner KMW" userId="e771167c-7154-413f-8070-e8da566a1486" providerId="ADAL" clId="{F9604DA7-5ABE-40DB-BD45-1051967B63A0}" dt="2024-04-15T14:14:16.911" v="142" actId="255"/>
          <ac:spMkLst>
            <pc:docMk/>
            <pc:sldMk cId="1950890416" sldId="2145705360"/>
            <ac:spMk id="6" creationId="{D01DD2FE-E5C4-5955-73E1-CC38B5F58CEB}"/>
          </ac:spMkLst>
        </pc:spChg>
        <pc:graphicFrameChg chg="add mod">
          <ac:chgData name="JAGER Werner KMW" userId="e771167c-7154-413f-8070-e8da566a1486" providerId="ADAL" clId="{F9604DA7-5ABE-40DB-BD45-1051967B63A0}" dt="2024-04-15T14:14:05.773" v="140" actId="1076"/>
          <ac:graphicFrameMkLst>
            <pc:docMk/>
            <pc:sldMk cId="1950890416" sldId="2145705360"/>
            <ac:graphicFrameMk id="4" creationId="{6A9FD8E1-0514-5C7D-507F-72C158367FB7}"/>
          </ac:graphicFrameMkLst>
        </pc:graphicFrameChg>
        <pc:picChg chg="add mod">
          <ac:chgData name="JAGER Werner KMW" userId="e771167c-7154-413f-8070-e8da566a1486" providerId="ADAL" clId="{F9604DA7-5ABE-40DB-BD45-1051967B63A0}" dt="2024-04-15T14:14:05.773" v="140" actId="1076"/>
          <ac:picMkLst>
            <pc:docMk/>
            <pc:sldMk cId="1950890416" sldId="2145705360"/>
            <ac:picMk id="5" creationId="{6DAC9BD5-24B8-A58A-09F5-1C7A67B35CA6}"/>
          </ac:picMkLst>
        </pc:picChg>
      </pc:sldChg>
      <pc:sldChg chg="add del">
        <pc:chgData name="JAGER Werner KMW" userId="e771167c-7154-413f-8070-e8da566a1486" providerId="ADAL" clId="{F9604DA7-5ABE-40DB-BD45-1051967B63A0}" dt="2024-04-15T14:14:35.984" v="145" actId="47"/>
        <pc:sldMkLst>
          <pc:docMk/>
          <pc:sldMk cId="1010632870" sldId="2145705361"/>
        </pc:sldMkLst>
      </pc:sldChg>
      <pc:sldChg chg="addSp modSp add mod">
        <pc:chgData name="JAGER Werner KMW" userId="e771167c-7154-413f-8070-e8da566a1486" providerId="ADAL" clId="{F9604DA7-5ABE-40DB-BD45-1051967B63A0}" dt="2024-04-15T14:15:33.634" v="150" actId="2711"/>
        <pc:sldMkLst>
          <pc:docMk/>
          <pc:sldMk cId="1004554206" sldId="2145705362"/>
        </pc:sldMkLst>
        <pc:spChg chg="add mod">
          <ac:chgData name="JAGER Werner KMW" userId="e771167c-7154-413f-8070-e8da566a1486" providerId="ADAL" clId="{F9604DA7-5ABE-40DB-BD45-1051967B63A0}" dt="2024-04-15T14:15:33.634" v="150" actId="2711"/>
          <ac:spMkLst>
            <pc:docMk/>
            <pc:sldMk cId="1004554206" sldId="2145705362"/>
            <ac:spMk id="2" creationId="{150A2914-6424-4AFB-6B7C-86694F6EF64A}"/>
          </ac:spMkLst>
        </pc:spChg>
        <pc:spChg chg="add mod">
          <ac:chgData name="JAGER Werner KMW" userId="e771167c-7154-413f-8070-e8da566a1486" providerId="ADAL" clId="{F9604DA7-5ABE-40DB-BD45-1051967B63A0}" dt="2024-04-15T14:15:33.634" v="150" actId="2711"/>
          <ac:spMkLst>
            <pc:docMk/>
            <pc:sldMk cId="1004554206" sldId="2145705362"/>
            <ac:spMk id="5" creationId="{3D5AA5CF-E010-2CC6-259A-DDE9747FA746}"/>
          </ac:spMkLst>
        </pc:spChg>
        <pc:spChg chg="add mod">
          <ac:chgData name="JAGER Werner KMW" userId="e771167c-7154-413f-8070-e8da566a1486" providerId="ADAL" clId="{F9604DA7-5ABE-40DB-BD45-1051967B63A0}" dt="2024-04-15T14:15:33.634" v="150" actId="2711"/>
          <ac:spMkLst>
            <pc:docMk/>
            <pc:sldMk cId="1004554206" sldId="2145705362"/>
            <ac:spMk id="6" creationId="{DB9DAC39-A387-F92B-2259-8EC852A742AA}"/>
          </ac:spMkLst>
        </pc:spChg>
        <pc:picChg chg="add mod">
          <ac:chgData name="JAGER Werner KMW" userId="e771167c-7154-413f-8070-e8da566a1486" providerId="ADAL" clId="{F9604DA7-5ABE-40DB-BD45-1051967B63A0}" dt="2024-04-15T14:15:29.863" v="149" actId="1076"/>
          <ac:picMkLst>
            <pc:docMk/>
            <pc:sldMk cId="1004554206" sldId="2145705362"/>
            <ac:picMk id="4" creationId="{85ED000D-70E5-AF22-4E4C-C58945730C6B}"/>
          </ac:picMkLst>
        </pc:picChg>
        <pc:cxnChg chg="add mod">
          <ac:chgData name="JAGER Werner KMW" userId="e771167c-7154-413f-8070-e8da566a1486" providerId="ADAL" clId="{F9604DA7-5ABE-40DB-BD45-1051967B63A0}" dt="2024-04-15T14:15:29.863" v="149" actId="1076"/>
          <ac:cxnSpMkLst>
            <pc:docMk/>
            <pc:sldMk cId="1004554206" sldId="2145705362"/>
            <ac:cxnSpMk id="7" creationId="{753FC7B9-DB9D-7E62-811A-C94510DA7255}"/>
          </ac:cxnSpMkLst>
        </pc:cxnChg>
      </pc:sldChg>
      <pc:sldChg chg="addSp modSp add mod">
        <pc:chgData name="JAGER Werner KMW" userId="e771167c-7154-413f-8070-e8da566a1486" providerId="ADAL" clId="{F9604DA7-5ABE-40DB-BD45-1051967B63A0}" dt="2024-04-15T14:15:54.943" v="154" actId="2711"/>
        <pc:sldMkLst>
          <pc:docMk/>
          <pc:sldMk cId="919379025" sldId="2145705363"/>
        </pc:sldMkLst>
        <pc:spChg chg="add mod">
          <ac:chgData name="JAGER Werner KMW" userId="e771167c-7154-413f-8070-e8da566a1486" providerId="ADAL" clId="{F9604DA7-5ABE-40DB-BD45-1051967B63A0}" dt="2024-04-15T14:15:54.943" v="154" actId="2711"/>
          <ac:spMkLst>
            <pc:docMk/>
            <pc:sldMk cId="919379025" sldId="2145705363"/>
            <ac:spMk id="2" creationId="{A9F77B8C-33F5-310A-9011-38AE44738746}"/>
          </ac:spMkLst>
        </pc:spChg>
        <pc:picChg chg="add mod">
          <ac:chgData name="JAGER Werner KMW" userId="e771167c-7154-413f-8070-e8da566a1486" providerId="ADAL" clId="{F9604DA7-5ABE-40DB-BD45-1051967B63A0}" dt="2024-04-15T14:15:51.830" v="153" actId="1076"/>
          <ac:picMkLst>
            <pc:docMk/>
            <pc:sldMk cId="919379025" sldId="2145705363"/>
            <ac:picMk id="4" creationId="{B05ADAB7-7C17-A592-4679-8787C4DAA48F}"/>
          </ac:picMkLst>
        </pc:picChg>
      </pc:sldChg>
      <pc:sldChg chg="addSp modSp add mod">
        <pc:chgData name="JAGER Werner KMW" userId="e771167c-7154-413f-8070-e8da566a1486" providerId="ADAL" clId="{F9604DA7-5ABE-40DB-BD45-1051967B63A0}" dt="2024-04-15T14:17:31.797" v="168" actId="1076"/>
        <pc:sldMkLst>
          <pc:docMk/>
          <pc:sldMk cId="663689487" sldId="2145705364"/>
        </pc:sldMkLst>
        <pc:spChg chg="add mod">
          <ac:chgData name="JAGER Werner KMW" userId="e771167c-7154-413f-8070-e8da566a1486" providerId="ADAL" clId="{F9604DA7-5ABE-40DB-BD45-1051967B63A0}" dt="2024-04-15T14:17:31.797" v="168" actId="1076"/>
          <ac:spMkLst>
            <pc:docMk/>
            <pc:sldMk cId="663689487" sldId="2145705364"/>
            <ac:spMk id="2" creationId="{28747A61-D943-6F33-1255-9C6562301DC7}"/>
          </ac:spMkLst>
        </pc:spChg>
        <pc:spChg chg="add mod">
          <ac:chgData name="JAGER Werner KMW" userId="e771167c-7154-413f-8070-e8da566a1486" providerId="ADAL" clId="{F9604DA7-5ABE-40DB-BD45-1051967B63A0}" dt="2024-04-15T14:17:01.067" v="162" actId="2711"/>
          <ac:spMkLst>
            <pc:docMk/>
            <pc:sldMk cId="663689487" sldId="2145705364"/>
            <ac:spMk id="5" creationId="{DB34F78A-5BCE-BFE7-C956-AD136C56F08E}"/>
          </ac:spMkLst>
        </pc:spChg>
        <pc:spChg chg="add mod">
          <ac:chgData name="JAGER Werner KMW" userId="e771167c-7154-413f-8070-e8da566a1486" providerId="ADAL" clId="{F9604DA7-5ABE-40DB-BD45-1051967B63A0}" dt="2024-04-15T14:17:01.067" v="162" actId="2711"/>
          <ac:spMkLst>
            <pc:docMk/>
            <pc:sldMk cId="663689487" sldId="2145705364"/>
            <ac:spMk id="7" creationId="{69985843-1344-1952-F6B3-7BE786117801}"/>
          </ac:spMkLst>
        </pc:spChg>
        <pc:grpChg chg="add mod">
          <ac:chgData name="JAGER Werner KMW" userId="e771167c-7154-413f-8070-e8da566a1486" providerId="ADAL" clId="{F9604DA7-5ABE-40DB-BD45-1051967B63A0}" dt="2024-04-15T14:16:58.256" v="161" actId="1076"/>
          <ac:grpSpMkLst>
            <pc:docMk/>
            <pc:sldMk cId="663689487" sldId="2145705364"/>
            <ac:grpSpMk id="8" creationId="{67EEBE87-EFC3-E73A-326C-204371C1DECC}"/>
          </ac:grpSpMkLst>
        </pc:grpChg>
        <pc:grpChg chg="mod">
          <ac:chgData name="JAGER Werner KMW" userId="e771167c-7154-413f-8070-e8da566a1486" providerId="ADAL" clId="{F9604DA7-5ABE-40DB-BD45-1051967B63A0}" dt="2024-04-15T14:16:54.441" v="160"/>
          <ac:grpSpMkLst>
            <pc:docMk/>
            <pc:sldMk cId="663689487" sldId="2145705364"/>
            <ac:grpSpMk id="24" creationId="{256821FB-45E1-96FF-A4F4-8181B7F15675}"/>
          </ac:grpSpMkLst>
        </pc:grpChg>
        <pc:grpChg chg="mod">
          <ac:chgData name="JAGER Werner KMW" userId="e771167c-7154-413f-8070-e8da566a1486" providerId="ADAL" clId="{F9604DA7-5ABE-40DB-BD45-1051967B63A0}" dt="2024-04-15T14:16:54.441" v="160"/>
          <ac:grpSpMkLst>
            <pc:docMk/>
            <pc:sldMk cId="663689487" sldId="2145705364"/>
            <ac:grpSpMk id="26" creationId="{F838E31C-43B1-2178-0A5D-6A81C7735761}"/>
          </ac:grpSpMkLst>
        </pc:grpChg>
        <pc:grpChg chg="mod">
          <ac:chgData name="JAGER Werner KMW" userId="e771167c-7154-413f-8070-e8da566a1486" providerId="ADAL" clId="{F9604DA7-5ABE-40DB-BD45-1051967B63A0}" dt="2024-04-15T14:16:54.441" v="160"/>
          <ac:grpSpMkLst>
            <pc:docMk/>
            <pc:sldMk cId="663689487" sldId="2145705364"/>
            <ac:grpSpMk id="35" creationId="{A38FAD85-FB55-389F-557C-4928AB765F9D}"/>
          </ac:grpSpMkLst>
        </pc:grpChg>
        <pc:grpChg chg="mod">
          <ac:chgData name="JAGER Werner KMW" userId="e771167c-7154-413f-8070-e8da566a1486" providerId="ADAL" clId="{F9604DA7-5ABE-40DB-BD45-1051967B63A0}" dt="2024-04-15T14:16:54.441" v="160"/>
          <ac:grpSpMkLst>
            <pc:docMk/>
            <pc:sldMk cId="663689487" sldId="2145705364"/>
            <ac:grpSpMk id="36" creationId="{A528EB85-A76E-D2AE-AED6-3E188E47C901}"/>
          </ac:grpSpMkLst>
        </pc:grpChg>
        <pc:grpChg chg="mod">
          <ac:chgData name="JAGER Werner KMW" userId="e771167c-7154-413f-8070-e8da566a1486" providerId="ADAL" clId="{F9604DA7-5ABE-40DB-BD45-1051967B63A0}" dt="2024-04-15T14:16:54.441" v="160"/>
          <ac:grpSpMkLst>
            <pc:docMk/>
            <pc:sldMk cId="663689487" sldId="2145705364"/>
            <ac:grpSpMk id="37" creationId="{A40A95FD-3E0B-EBD9-2933-0B8BCCFFB597}"/>
          </ac:grpSpMkLst>
        </pc:grpChg>
        <pc:grpChg chg="mod">
          <ac:chgData name="JAGER Werner KMW" userId="e771167c-7154-413f-8070-e8da566a1486" providerId="ADAL" clId="{F9604DA7-5ABE-40DB-BD45-1051967B63A0}" dt="2024-04-15T14:16:54.441" v="160"/>
          <ac:grpSpMkLst>
            <pc:docMk/>
            <pc:sldMk cId="663689487" sldId="2145705364"/>
            <ac:grpSpMk id="38" creationId="{2210183F-6C22-1A6A-C60D-79AA5D15575E}"/>
          </ac:grpSpMkLst>
        </pc:grpChg>
        <pc:grpChg chg="mod">
          <ac:chgData name="JAGER Werner KMW" userId="e771167c-7154-413f-8070-e8da566a1486" providerId="ADAL" clId="{F9604DA7-5ABE-40DB-BD45-1051967B63A0}" dt="2024-04-15T14:16:54.441" v="160"/>
          <ac:grpSpMkLst>
            <pc:docMk/>
            <pc:sldMk cId="663689487" sldId="2145705364"/>
            <ac:grpSpMk id="39" creationId="{99365CED-2903-3657-75C8-71E55744E2C4}"/>
          </ac:grpSpMkLst>
        </pc:grpChg>
        <pc:grpChg chg="mod">
          <ac:chgData name="JAGER Werner KMW" userId="e771167c-7154-413f-8070-e8da566a1486" providerId="ADAL" clId="{F9604DA7-5ABE-40DB-BD45-1051967B63A0}" dt="2024-04-15T14:16:54.441" v="160"/>
          <ac:grpSpMkLst>
            <pc:docMk/>
            <pc:sldMk cId="663689487" sldId="2145705364"/>
            <ac:grpSpMk id="40" creationId="{80F8B3D7-063F-1DE3-BAB5-05F2983BC455}"/>
          </ac:grpSpMkLst>
        </pc:grpChg>
        <pc:picChg chg="mod">
          <ac:chgData name="JAGER Werner KMW" userId="e771167c-7154-413f-8070-e8da566a1486" providerId="ADAL" clId="{F9604DA7-5ABE-40DB-BD45-1051967B63A0}" dt="2024-04-15T14:16:54.441" v="160"/>
          <ac:picMkLst>
            <pc:docMk/>
            <pc:sldMk cId="663689487" sldId="2145705364"/>
            <ac:picMk id="9" creationId="{7DED93F7-7CB8-499E-D280-395B9B37FB47}"/>
          </ac:picMkLst>
        </pc:picChg>
        <pc:cxnChg chg="add mod">
          <ac:chgData name="JAGER Werner KMW" userId="e771167c-7154-413f-8070-e8da566a1486" providerId="ADAL" clId="{F9604DA7-5ABE-40DB-BD45-1051967B63A0}" dt="2024-04-15T14:16:58.256" v="161" actId="1076"/>
          <ac:cxnSpMkLst>
            <pc:docMk/>
            <pc:sldMk cId="663689487" sldId="2145705364"/>
            <ac:cxnSpMk id="4" creationId="{290FECF9-AAD8-03BC-CA2F-61ABF3353B3C}"/>
          </ac:cxnSpMkLst>
        </pc:cxnChg>
        <pc:cxnChg chg="add mod">
          <ac:chgData name="JAGER Werner KMW" userId="e771167c-7154-413f-8070-e8da566a1486" providerId="ADAL" clId="{F9604DA7-5ABE-40DB-BD45-1051967B63A0}" dt="2024-04-15T14:16:58.256" v="161" actId="1076"/>
          <ac:cxnSpMkLst>
            <pc:docMk/>
            <pc:sldMk cId="663689487" sldId="2145705364"/>
            <ac:cxnSpMk id="6" creationId="{55D8D598-E0C8-8BA0-873C-6AEDFFB220F8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12" creationId="{E9D4AF5B-6F19-A529-4C97-BF914C01FC82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13" creationId="{F942DD21-454F-E59D-0684-1CF897196046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15" creationId="{9D00A380-6AFD-B69C-0B6C-5B0D5C5DB0A9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16" creationId="{F505F150-8FD3-44C3-B084-2BD0DC8BDA8C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17" creationId="{CDC10DE1-937B-696C-5C15-3646AFC90F4B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18" creationId="{012E3199-3C0B-0961-B933-FE65B69DCCEB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19" creationId="{9F24CFB1-1354-BDB7-A5B2-6D91A904F8BA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20" creationId="{0EEA9F25-8E9E-77D1-D6D9-1B9CE4D3936F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21" creationId="{3F425125-4801-F871-ABE1-8E8B40CA51DA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22" creationId="{ECF2FD47-CD76-47E2-E810-4F60F65DE1B8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23" creationId="{72A9FDE7-49EF-DA86-17D9-59CB87F4756E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25" creationId="{2D033B3A-34F0-CC9D-82D9-627A9D1A3B5A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27" creationId="{8D484457-75F0-275D-8940-E742D1B2C8FD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28" creationId="{A485C3DB-A41C-2C40-386B-60C5EE4DF196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29" creationId="{5C1F41C0-91FC-212C-773C-E2A105CC9EB9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30" creationId="{3659BA31-77B5-5033-3DFA-0CEA7C12746E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31" creationId="{65FCD4CE-DD7A-20EF-DFA1-E27D7A4F4EF5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32" creationId="{3F0BD237-0E0D-0FC6-8B64-123C543974DF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33" creationId="{582C00B5-9AB6-E871-FA34-A86DC659FB44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34" creationId="{8C107D2E-FBAE-02A7-775B-E716004BB8E4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41" creationId="{23CDA531-C44D-1840-4C12-EAB3406F3DC1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42" creationId="{14A04047-013C-477B-05E2-3D90050325FD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43" creationId="{890E3F7C-BD01-4BB5-5B99-2AD21D3AE55F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44" creationId="{166B65B4-C4A8-C224-D3E3-BB4744C84920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45" creationId="{99BDBC58-1E77-2636-9B23-CCAFAECEB069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46" creationId="{E4925754-B23E-5356-EA1F-C294948BA2A4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47" creationId="{A2FFF3B4-7E8D-D292-5E35-209CD33253D8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48" creationId="{CDFD66E7-0B97-0A89-1000-5346ED54B4D6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49" creationId="{0B7A231B-B4AB-7624-4031-4DBDECE1D07A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50" creationId="{53424C74-AC75-B3A2-A252-91986BF733F3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51" creationId="{FE7CBAA7-235E-6F3A-1AD9-274E3A65C207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52" creationId="{EEB0B5C0-1035-EE20-6014-C0D73008140E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53" creationId="{9197BE94-697C-7636-902B-D761305CD2AA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54" creationId="{3146A97B-489E-CDAA-183B-2411B7066202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55" creationId="{00D3CABF-C36F-FA26-D58E-FF2F5B3F2455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56" creationId="{1C3874B2-C760-069B-A688-ABC71F4B2C0B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57" creationId="{9F233A90-396D-E558-B6BD-54CAF3A25977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58" creationId="{2A4C041F-468E-6931-AC48-575D0AD56137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59" creationId="{87542730-1298-6802-6A33-1D14014FDFF8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60" creationId="{2BBCEBED-6F24-BCE6-361E-7AA76731A404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61" creationId="{558CC29C-23E2-1576-2220-DE5082A4289C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62" creationId="{1FC9A19F-7851-A968-B558-59D8590C6B8A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63" creationId="{4665A19C-E644-99DF-B929-CCF523B5533E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64" creationId="{99FCC171-C270-C77B-7759-6D8F57FF78E7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65" creationId="{F7F64290-F0F8-B434-7FD5-03FF9E46903F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66" creationId="{CA25D8D2-CF41-AD07-68EB-41AE9B6A8673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67" creationId="{72D7DCA9-2EC5-6F9B-D7EF-5F43F2A51E83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68" creationId="{C74B95E3-9813-26ED-63B5-EC7108AD1298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69" creationId="{DA627763-D156-910F-FF88-E9DFFC6248C7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70" creationId="{991AC0B2-60CC-F267-58E4-6CC5A857A7FF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71" creationId="{20DC2B80-295A-6F16-89AF-E2D2FB68A59A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72" creationId="{4B36CDFC-7BA3-D739-481A-79E3C3619275}"/>
          </ac:cxnSpMkLst>
        </pc:cxnChg>
        <pc:cxnChg chg="mod">
          <ac:chgData name="JAGER Werner KMW" userId="e771167c-7154-413f-8070-e8da566a1486" providerId="ADAL" clId="{F9604DA7-5ABE-40DB-BD45-1051967B63A0}" dt="2024-04-15T14:16:54.441" v="160"/>
          <ac:cxnSpMkLst>
            <pc:docMk/>
            <pc:sldMk cId="663689487" sldId="2145705364"/>
            <ac:cxnSpMk id="73" creationId="{78CD6623-40F1-B5C2-A88B-F6A4A1767E81}"/>
          </ac:cxnSpMkLst>
        </pc:cxnChg>
      </pc:sldChg>
      <pc:sldChg chg="addSp modSp add mod">
        <pc:chgData name="JAGER Werner KMW" userId="e771167c-7154-413f-8070-e8da566a1486" providerId="ADAL" clId="{F9604DA7-5ABE-40DB-BD45-1051967B63A0}" dt="2024-04-15T14:17:15.904" v="166" actId="2711"/>
        <pc:sldMkLst>
          <pc:docMk/>
          <pc:sldMk cId="1198793670" sldId="2145705365"/>
        </pc:sldMkLst>
        <pc:spChg chg="add mod">
          <ac:chgData name="JAGER Werner KMW" userId="e771167c-7154-413f-8070-e8da566a1486" providerId="ADAL" clId="{F9604DA7-5ABE-40DB-BD45-1051967B63A0}" dt="2024-04-15T14:17:15.904" v="166" actId="2711"/>
          <ac:spMkLst>
            <pc:docMk/>
            <pc:sldMk cId="1198793670" sldId="2145705365"/>
            <ac:spMk id="69" creationId="{214B0DCD-E1CA-CBD4-DA88-56862F2018F3}"/>
          </ac:spMkLst>
        </pc:spChg>
        <pc:spChg chg="add mod">
          <ac:chgData name="JAGER Werner KMW" userId="e771167c-7154-413f-8070-e8da566a1486" providerId="ADAL" clId="{F9604DA7-5ABE-40DB-BD45-1051967B63A0}" dt="2024-04-15T14:17:15.904" v="166" actId="2711"/>
          <ac:spMkLst>
            <pc:docMk/>
            <pc:sldMk cId="1198793670" sldId="2145705365"/>
            <ac:spMk id="73" creationId="{7A686A2B-670B-090A-34F3-1C9B26C121F6}"/>
          </ac:spMkLst>
        </pc:spChg>
        <pc:spChg chg="add mod">
          <ac:chgData name="JAGER Werner KMW" userId="e771167c-7154-413f-8070-e8da566a1486" providerId="ADAL" clId="{F9604DA7-5ABE-40DB-BD45-1051967B63A0}" dt="2024-04-15T14:17:15.904" v="166" actId="2711"/>
          <ac:spMkLst>
            <pc:docMk/>
            <pc:sldMk cId="1198793670" sldId="2145705365"/>
            <ac:spMk id="75" creationId="{C5DF5B49-A49B-CEA2-BC5C-79FEF0D21107}"/>
          </ac:spMkLst>
        </pc:spChg>
        <pc:grpChg chg="add mod">
          <ac:chgData name="JAGER Werner KMW" userId="e771167c-7154-413f-8070-e8da566a1486" providerId="ADAL" clId="{F9604DA7-5ABE-40DB-BD45-1051967B63A0}" dt="2024-04-15T14:17:13.059" v="165" actId="1076"/>
          <ac:grpSpMkLst>
            <pc:docMk/>
            <pc:sldMk cId="1198793670" sldId="2145705365"/>
            <ac:grpSpMk id="2" creationId="{E772A2FA-A1F5-7D86-33DA-9E42A24B7ED6}"/>
          </ac:grpSpMkLst>
        </pc:grpChg>
        <pc:grpChg chg="mod">
          <ac:chgData name="JAGER Werner KMW" userId="e771167c-7154-413f-8070-e8da566a1486" providerId="ADAL" clId="{F9604DA7-5ABE-40DB-BD45-1051967B63A0}" dt="2024-04-15T14:17:09.377" v="164"/>
          <ac:grpSpMkLst>
            <pc:docMk/>
            <pc:sldMk cId="1198793670" sldId="2145705365"/>
            <ac:grpSpMk id="19" creationId="{3A7A7A97-70F6-88F0-24F7-98D4FCC2CB54}"/>
          </ac:grpSpMkLst>
        </pc:grpChg>
        <pc:grpChg chg="mod">
          <ac:chgData name="JAGER Werner KMW" userId="e771167c-7154-413f-8070-e8da566a1486" providerId="ADAL" clId="{F9604DA7-5ABE-40DB-BD45-1051967B63A0}" dt="2024-04-15T14:17:09.377" v="164"/>
          <ac:grpSpMkLst>
            <pc:docMk/>
            <pc:sldMk cId="1198793670" sldId="2145705365"/>
            <ac:grpSpMk id="21" creationId="{0B7CD749-055D-669C-AC02-EFE6E105CDFF}"/>
          </ac:grpSpMkLst>
        </pc:grpChg>
        <pc:grpChg chg="mod">
          <ac:chgData name="JAGER Werner KMW" userId="e771167c-7154-413f-8070-e8da566a1486" providerId="ADAL" clId="{F9604DA7-5ABE-40DB-BD45-1051967B63A0}" dt="2024-04-15T14:17:09.377" v="164"/>
          <ac:grpSpMkLst>
            <pc:docMk/>
            <pc:sldMk cId="1198793670" sldId="2145705365"/>
            <ac:grpSpMk id="30" creationId="{7F113324-F2AE-832B-A2DB-CDB2AC6EB860}"/>
          </ac:grpSpMkLst>
        </pc:grpChg>
        <pc:grpChg chg="mod">
          <ac:chgData name="JAGER Werner KMW" userId="e771167c-7154-413f-8070-e8da566a1486" providerId="ADAL" clId="{F9604DA7-5ABE-40DB-BD45-1051967B63A0}" dt="2024-04-15T14:17:09.377" v="164"/>
          <ac:grpSpMkLst>
            <pc:docMk/>
            <pc:sldMk cId="1198793670" sldId="2145705365"/>
            <ac:grpSpMk id="31" creationId="{26FE4329-5D01-EC1B-B240-56DC45ACA49A}"/>
          </ac:grpSpMkLst>
        </pc:grpChg>
        <pc:grpChg chg="mod">
          <ac:chgData name="JAGER Werner KMW" userId="e771167c-7154-413f-8070-e8da566a1486" providerId="ADAL" clId="{F9604DA7-5ABE-40DB-BD45-1051967B63A0}" dt="2024-04-15T14:17:09.377" v="164"/>
          <ac:grpSpMkLst>
            <pc:docMk/>
            <pc:sldMk cId="1198793670" sldId="2145705365"/>
            <ac:grpSpMk id="32" creationId="{62042FE1-634A-E05C-E44E-7222AF90DA3F}"/>
          </ac:grpSpMkLst>
        </pc:grpChg>
        <pc:grpChg chg="mod">
          <ac:chgData name="JAGER Werner KMW" userId="e771167c-7154-413f-8070-e8da566a1486" providerId="ADAL" clId="{F9604DA7-5ABE-40DB-BD45-1051967B63A0}" dt="2024-04-15T14:17:09.377" v="164"/>
          <ac:grpSpMkLst>
            <pc:docMk/>
            <pc:sldMk cId="1198793670" sldId="2145705365"/>
            <ac:grpSpMk id="33" creationId="{5A54BB22-22FF-F56F-F962-C1C341DF9890}"/>
          </ac:grpSpMkLst>
        </pc:grpChg>
        <pc:grpChg chg="mod">
          <ac:chgData name="JAGER Werner KMW" userId="e771167c-7154-413f-8070-e8da566a1486" providerId="ADAL" clId="{F9604DA7-5ABE-40DB-BD45-1051967B63A0}" dt="2024-04-15T14:17:09.377" v="164"/>
          <ac:grpSpMkLst>
            <pc:docMk/>
            <pc:sldMk cId="1198793670" sldId="2145705365"/>
            <ac:grpSpMk id="34" creationId="{CF430BB7-4E6F-DFBE-2E16-4F206E88B122}"/>
          </ac:grpSpMkLst>
        </pc:grpChg>
        <pc:grpChg chg="mod">
          <ac:chgData name="JAGER Werner KMW" userId="e771167c-7154-413f-8070-e8da566a1486" providerId="ADAL" clId="{F9604DA7-5ABE-40DB-BD45-1051967B63A0}" dt="2024-04-15T14:17:09.377" v="164"/>
          <ac:grpSpMkLst>
            <pc:docMk/>
            <pc:sldMk cId="1198793670" sldId="2145705365"/>
            <ac:grpSpMk id="35" creationId="{935899E7-2CF2-54E2-EFCC-57036F22C38A}"/>
          </ac:grpSpMkLst>
        </pc:grpChg>
        <pc:picChg chg="mod">
          <ac:chgData name="JAGER Werner KMW" userId="e771167c-7154-413f-8070-e8da566a1486" providerId="ADAL" clId="{F9604DA7-5ABE-40DB-BD45-1051967B63A0}" dt="2024-04-15T14:17:09.377" v="164"/>
          <ac:picMkLst>
            <pc:docMk/>
            <pc:sldMk cId="1198793670" sldId="2145705365"/>
            <ac:picMk id="4" creationId="{1487FE66-221E-245D-3044-0D2FA0AAF06E}"/>
          </ac:picMkLst>
        </pc:picChg>
        <pc:picChg chg="add mod">
          <ac:chgData name="JAGER Werner KMW" userId="e771167c-7154-413f-8070-e8da566a1486" providerId="ADAL" clId="{F9604DA7-5ABE-40DB-BD45-1051967B63A0}" dt="2024-04-15T14:17:13.059" v="165" actId="1076"/>
          <ac:picMkLst>
            <pc:docMk/>
            <pc:sldMk cId="1198793670" sldId="2145705365"/>
            <ac:picMk id="70" creationId="{69C92A41-A58A-8748-4C8A-C7C3026C652B}"/>
          </ac:picMkLst>
        </pc:picChg>
        <pc:picChg chg="add mod">
          <ac:chgData name="JAGER Werner KMW" userId="e771167c-7154-413f-8070-e8da566a1486" providerId="ADAL" clId="{F9604DA7-5ABE-40DB-BD45-1051967B63A0}" dt="2024-04-15T14:17:13.059" v="165" actId="1076"/>
          <ac:picMkLst>
            <pc:docMk/>
            <pc:sldMk cId="1198793670" sldId="2145705365"/>
            <ac:picMk id="71" creationId="{723E7F3A-7E53-8DCE-F9A3-DF1191C78BF9}"/>
          </ac:picMkLst>
        </pc:pic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5" creationId="{A793157B-2F16-A572-4454-E1D12C660B39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6" creationId="{067D088D-4551-141D-EDE0-5AE581433AA1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7" creationId="{E910E4F7-D88C-535E-5A7A-8A2879777760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8" creationId="{0973485C-B77A-95B6-1AB8-4ACA95160B67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9" creationId="{37B542C0-490B-D218-C3EB-AB8843185FCD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12" creationId="{D42A2DE8-558F-E66B-95AF-83A7C3E36B08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13" creationId="{44F03742-6059-14A0-DA0E-9E4F192C269C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15" creationId="{0AAAA9A7-8F51-8541-A9C5-3C6E57A85115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16" creationId="{46FA3208-6B80-5C4F-82CC-7124E05F58CD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17" creationId="{C34A8F64-171F-9F13-C685-DDD8FCA9A51C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18" creationId="{961A51B7-E63F-E490-D03F-10EF5500DE8E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20" creationId="{DE58CEB4-F8D1-027A-2E5E-6A49DE8C9987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22" creationId="{5808A753-4DF7-7C80-1C99-49D7CF0136DC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23" creationId="{6964A86B-58D5-2C59-62E1-3C16F1323F0D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24" creationId="{BBE27020-CEF4-D459-FA74-23D81A4C8D4A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25" creationId="{00352845-17AD-D723-BBAE-65B682058B61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26" creationId="{1B96EBD7-58C4-AB60-1512-C709BFC0F133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27" creationId="{9F4F24B9-08FF-13DC-C100-64E1C75A4C45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28" creationId="{A8429AC4-95D5-60EF-78C9-626B76A19013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29" creationId="{8BB29FDF-B4EB-4788-9ABF-A18654B839BE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36" creationId="{FC226D44-6794-BC53-F2B4-49B0CE2E0A9B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37" creationId="{D83F02FB-1539-C2A3-E86D-71FF20D0FD84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38" creationId="{4E7E887E-7860-FB83-25AC-8BB3930E7757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39" creationId="{D9B28FD4-DDFD-7E81-F1DE-F688F8B04301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40" creationId="{DD5D5394-FFBD-8B37-B405-0D9B918DBC21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41" creationId="{E9FD9CA9-89E8-9E85-4EBF-50E3DCDF4DA4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42" creationId="{C4DA2B89-2B85-7206-0BD0-55200A82CA7A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43" creationId="{AD4C520A-42F4-6797-5AF9-9116E2158379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44" creationId="{6923052C-575C-98D2-4054-0501E81B2C48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45" creationId="{EC6336A1-C647-27CA-1092-DCBAD2AADCC7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46" creationId="{6E684707-4F26-0067-F5E2-48D4837554DE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47" creationId="{4A14289D-6A1A-97B2-ED89-5776C9AC4826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48" creationId="{9766FDB6-EDF9-62FC-FD39-C4155ED30AEC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49" creationId="{DB0F1A4F-8AF0-2364-6BAE-F86CF49F9F48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50" creationId="{1C941A88-2E1C-23F1-1E36-B600077460D9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51" creationId="{D98311B3-5003-6C06-D77D-B1CBBBE9B06B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52" creationId="{99537527-C631-64F0-5E0D-CC2E0BFFB158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53" creationId="{9A94D6F8-DEA1-555A-8F7B-36CF1BBC64A5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54" creationId="{1019B55E-6985-B084-F355-F1EE74345E12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55" creationId="{280F40FF-0BCA-0B55-1794-FD3BF62A0273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56" creationId="{D4EDD93F-51C2-4E3B-D57B-D20CF86ECAE3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57" creationId="{31CEB2FF-93BF-63C5-4657-BECA3CD44DF8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58" creationId="{F368D3D3-332F-F5F3-03F2-077E6A702D0E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59" creationId="{0CCC03BD-B290-5645-CB30-D7F865B0753A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60" creationId="{9A7FE1FA-7CB3-D817-7B87-02603375204F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61" creationId="{672CD6C7-CFD0-0457-C2A9-9C085AF58AD9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62" creationId="{349CE659-B35A-543E-6FFC-69081932346D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63" creationId="{8150D06F-D328-8ED5-0A24-7845740737E7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64" creationId="{96B68353-47DE-DA23-6D13-C8ACD6B4914B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65" creationId="{70DC5F35-41F3-0B21-1303-36D0E4F074AE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66" creationId="{5BB98717-DEBC-65B0-B702-0375F562D0F2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67" creationId="{12A51645-4F0F-151D-FC91-88934B912918}"/>
          </ac:cxnSpMkLst>
        </pc:cxnChg>
        <pc:cxnChg chg="mod">
          <ac:chgData name="JAGER Werner KMW" userId="e771167c-7154-413f-8070-e8da566a1486" providerId="ADAL" clId="{F9604DA7-5ABE-40DB-BD45-1051967B63A0}" dt="2024-04-15T14:17:09.377" v="164"/>
          <ac:cxnSpMkLst>
            <pc:docMk/>
            <pc:sldMk cId="1198793670" sldId="2145705365"/>
            <ac:cxnSpMk id="68" creationId="{64C37A50-88D4-68B3-713D-6265C5E6813C}"/>
          </ac:cxnSpMkLst>
        </pc:cxnChg>
        <pc:cxnChg chg="add mod">
          <ac:chgData name="JAGER Werner KMW" userId="e771167c-7154-413f-8070-e8da566a1486" providerId="ADAL" clId="{F9604DA7-5ABE-40DB-BD45-1051967B63A0}" dt="2024-04-15T14:17:13.059" v="165" actId="1076"/>
          <ac:cxnSpMkLst>
            <pc:docMk/>
            <pc:sldMk cId="1198793670" sldId="2145705365"/>
            <ac:cxnSpMk id="72" creationId="{96581B32-2B55-2AC6-44CD-03496EA23533}"/>
          </ac:cxnSpMkLst>
        </pc:cxnChg>
        <pc:cxnChg chg="add mod">
          <ac:chgData name="JAGER Werner KMW" userId="e771167c-7154-413f-8070-e8da566a1486" providerId="ADAL" clId="{F9604DA7-5ABE-40DB-BD45-1051967B63A0}" dt="2024-04-15T14:17:13.059" v="165" actId="1076"/>
          <ac:cxnSpMkLst>
            <pc:docMk/>
            <pc:sldMk cId="1198793670" sldId="2145705365"/>
            <ac:cxnSpMk id="74" creationId="{1AE2DF10-915D-C86D-BB25-B69B3F11AEC1}"/>
          </ac:cxnSpMkLst>
        </pc:cxnChg>
      </pc:sldChg>
      <pc:sldChg chg="addSp modSp add mod">
        <pc:chgData name="JAGER Werner KMW" userId="e771167c-7154-413f-8070-e8da566a1486" providerId="ADAL" clId="{F9604DA7-5ABE-40DB-BD45-1051967B63A0}" dt="2024-04-15T14:17:46.383" v="170" actId="1076"/>
        <pc:sldMkLst>
          <pc:docMk/>
          <pc:sldMk cId="2475072721" sldId="2145705366"/>
        </pc:sldMkLst>
        <pc:spChg chg="add mod">
          <ac:chgData name="JAGER Werner KMW" userId="e771167c-7154-413f-8070-e8da566a1486" providerId="ADAL" clId="{F9604DA7-5ABE-40DB-BD45-1051967B63A0}" dt="2024-04-15T14:17:46.383" v="170" actId="1076"/>
          <ac:spMkLst>
            <pc:docMk/>
            <pc:sldMk cId="2475072721" sldId="2145705366"/>
            <ac:spMk id="69" creationId="{0943BBDE-A404-9B17-73A1-3BADF5DCFFF1}"/>
          </ac:spMkLst>
        </pc:spChg>
        <pc:spChg chg="add mod">
          <ac:chgData name="JAGER Werner KMW" userId="e771167c-7154-413f-8070-e8da566a1486" providerId="ADAL" clId="{F9604DA7-5ABE-40DB-BD45-1051967B63A0}" dt="2024-04-15T14:17:46.383" v="170" actId="1076"/>
          <ac:spMkLst>
            <pc:docMk/>
            <pc:sldMk cId="2475072721" sldId="2145705366"/>
            <ac:spMk id="72" creationId="{408DA826-EB6F-877B-75EE-3AD7666013CD}"/>
          </ac:spMkLst>
        </pc:spChg>
        <pc:spChg chg="add mod">
          <ac:chgData name="JAGER Werner KMW" userId="e771167c-7154-413f-8070-e8da566a1486" providerId="ADAL" clId="{F9604DA7-5ABE-40DB-BD45-1051967B63A0}" dt="2024-04-15T14:17:46.383" v="170" actId="1076"/>
          <ac:spMkLst>
            <pc:docMk/>
            <pc:sldMk cId="2475072721" sldId="2145705366"/>
            <ac:spMk id="74" creationId="{237622A7-0AD4-C9FB-33ED-FC3DF3E1E613}"/>
          </ac:spMkLst>
        </pc:spChg>
        <pc:grpChg chg="add mod">
          <ac:chgData name="JAGER Werner KMW" userId="e771167c-7154-413f-8070-e8da566a1486" providerId="ADAL" clId="{F9604DA7-5ABE-40DB-BD45-1051967B63A0}" dt="2024-04-15T14:17:46.383" v="170" actId="1076"/>
          <ac:grpSpMkLst>
            <pc:docMk/>
            <pc:sldMk cId="2475072721" sldId="2145705366"/>
            <ac:grpSpMk id="2" creationId="{55148C90-2C7D-D22C-0019-09CEF45C6332}"/>
          </ac:grpSpMkLst>
        </pc:grpChg>
        <pc:grpChg chg="mod">
          <ac:chgData name="JAGER Werner KMW" userId="e771167c-7154-413f-8070-e8da566a1486" providerId="ADAL" clId="{F9604DA7-5ABE-40DB-BD45-1051967B63A0}" dt="2024-04-15T14:17:42.563" v="169"/>
          <ac:grpSpMkLst>
            <pc:docMk/>
            <pc:sldMk cId="2475072721" sldId="2145705366"/>
            <ac:grpSpMk id="19" creationId="{F6824EF1-B64D-0FB5-22DE-33520E840C23}"/>
          </ac:grpSpMkLst>
        </pc:grpChg>
        <pc:grpChg chg="mod">
          <ac:chgData name="JAGER Werner KMW" userId="e771167c-7154-413f-8070-e8da566a1486" providerId="ADAL" clId="{F9604DA7-5ABE-40DB-BD45-1051967B63A0}" dt="2024-04-15T14:17:42.563" v="169"/>
          <ac:grpSpMkLst>
            <pc:docMk/>
            <pc:sldMk cId="2475072721" sldId="2145705366"/>
            <ac:grpSpMk id="21" creationId="{55211894-EF5B-631B-451F-03371B62923E}"/>
          </ac:grpSpMkLst>
        </pc:grpChg>
        <pc:grpChg chg="mod">
          <ac:chgData name="JAGER Werner KMW" userId="e771167c-7154-413f-8070-e8da566a1486" providerId="ADAL" clId="{F9604DA7-5ABE-40DB-BD45-1051967B63A0}" dt="2024-04-15T14:17:42.563" v="169"/>
          <ac:grpSpMkLst>
            <pc:docMk/>
            <pc:sldMk cId="2475072721" sldId="2145705366"/>
            <ac:grpSpMk id="30" creationId="{90206470-09D3-9AEA-C7ED-0F616FB06A36}"/>
          </ac:grpSpMkLst>
        </pc:grpChg>
        <pc:grpChg chg="mod">
          <ac:chgData name="JAGER Werner KMW" userId="e771167c-7154-413f-8070-e8da566a1486" providerId="ADAL" clId="{F9604DA7-5ABE-40DB-BD45-1051967B63A0}" dt="2024-04-15T14:17:42.563" v="169"/>
          <ac:grpSpMkLst>
            <pc:docMk/>
            <pc:sldMk cId="2475072721" sldId="2145705366"/>
            <ac:grpSpMk id="31" creationId="{C0DA1758-3166-65BF-FF97-2C25600E2703}"/>
          </ac:grpSpMkLst>
        </pc:grpChg>
        <pc:grpChg chg="mod">
          <ac:chgData name="JAGER Werner KMW" userId="e771167c-7154-413f-8070-e8da566a1486" providerId="ADAL" clId="{F9604DA7-5ABE-40DB-BD45-1051967B63A0}" dt="2024-04-15T14:17:42.563" v="169"/>
          <ac:grpSpMkLst>
            <pc:docMk/>
            <pc:sldMk cId="2475072721" sldId="2145705366"/>
            <ac:grpSpMk id="32" creationId="{2406432B-7506-3AC6-908D-D3FF82369857}"/>
          </ac:grpSpMkLst>
        </pc:grpChg>
        <pc:grpChg chg="mod">
          <ac:chgData name="JAGER Werner KMW" userId="e771167c-7154-413f-8070-e8da566a1486" providerId="ADAL" clId="{F9604DA7-5ABE-40DB-BD45-1051967B63A0}" dt="2024-04-15T14:17:42.563" v="169"/>
          <ac:grpSpMkLst>
            <pc:docMk/>
            <pc:sldMk cId="2475072721" sldId="2145705366"/>
            <ac:grpSpMk id="33" creationId="{8EC5ABEC-583E-0D98-EBDE-6BD85041B8BE}"/>
          </ac:grpSpMkLst>
        </pc:grpChg>
        <pc:grpChg chg="mod">
          <ac:chgData name="JAGER Werner KMW" userId="e771167c-7154-413f-8070-e8da566a1486" providerId="ADAL" clId="{F9604DA7-5ABE-40DB-BD45-1051967B63A0}" dt="2024-04-15T14:17:42.563" v="169"/>
          <ac:grpSpMkLst>
            <pc:docMk/>
            <pc:sldMk cId="2475072721" sldId="2145705366"/>
            <ac:grpSpMk id="34" creationId="{ACD5FF6D-6FC5-28D1-D601-1CCFFB2C1612}"/>
          </ac:grpSpMkLst>
        </pc:grpChg>
        <pc:grpChg chg="mod">
          <ac:chgData name="JAGER Werner KMW" userId="e771167c-7154-413f-8070-e8da566a1486" providerId="ADAL" clId="{F9604DA7-5ABE-40DB-BD45-1051967B63A0}" dt="2024-04-15T14:17:42.563" v="169"/>
          <ac:grpSpMkLst>
            <pc:docMk/>
            <pc:sldMk cId="2475072721" sldId="2145705366"/>
            <ac:grpSpMk id="35" creationId="{92238D84-4617-4C31-3911-5C2A83A93956}"/>
          </ac:grpSpMkLst>
        </pc:grpChg>
        <pc:picChg chg="mod">
          <ac:chgData name="JAGER Werner KMW" userId="e771167c-7154-413f-8070-e8da566a1486" providerId="ADAL" clId="{F9604DA7-5ABE-40DB-BD45-1051967B63A0}" dt="2024-04-15T14:17:42.563" v="169"/>
          <ac:picMkLst>
            <pc:docMk/>
            <pc:sldMk cId="2475072721" sldId="2145705366"/>
            <ac:picMk id="4" creationId="{5E1BF8D5-02F3-CA85-2ED6-F36FA474D906}"/>
          </ac:picMkLst>
        </pc:picChg>
        <pc:picChg chg="add mod">
          <ac:chgData name="JAGER Werner KMW" userId="e771167c-7154-413f-8070-e8da566a1486" providerId="ADAL" clId="{F9604DA7-5ABE-40DB-BD45-1051967B63A0}" dt="2024-04-15T14:17:46.383" v="170" actId="1076"/>
          <ac:picMkLst>
            <pc:docMk/>
            <pc:sldMk cId="2475072721" sldId="2145705366"/>
            <ac:picMk id="70" creationId="{E02F540F-5EBE-DD82-0EAE-48DE094E5437}"/>
          </ac:picMkLst>
        </pc:picChg>
        <pc:picChg chg="add mod">
          <ac:chgData name="JAGER Werner KMW" userId="e771167c-7154-413f-8070-e8da566a1486" providerId="ADAL" clId="{F9604DA7-5ABE-40DB-BD45-1051967B63A0}" dt="2024-04-15T14:17:46.383" v="170" actId="1076"/>
          <ac:picMkLst>
            <pc:docMk/>
            <pc:sldMk cId="2475072721" sldId="2145705366"/>
            <ac:picMk id="75" creationId="{FC5ADB36-E888-D8F7-88C1-0BEB47B5C0E7}"/>
          </ac:picMkLst>
        </pc:pic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5" creationId="{614E7B32-239C-E289-7B8C-38ADA173FC73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6" creationId="{C5892085-4E32-0189-135F-86A6769326BC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7" creationId="{6B297AE7-469D-94FD-0F04-F180962F16BA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8" creationId="{5B6084A8-A24A-3BCA-3A92-4117F4A6003C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9" creationId="{70205E2F-3711-6537-AE16-BE8C7954BD05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12" creationId="{833BF174-5B70-729C-7562-89B6661FB870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13" creationId="{F442A494-0B27-0A1B-C370-4C4872B97147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15" creationId="{296C2B39-029E-3C25-8EC3-B852D21D8FD0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16" creationId="{715C6285-02EC-B970-21B4-F021DB1D0432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17" creationId="{D034DBEF-8DE3-FA4F-3F70-D6F6A171733D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18" creationId="{DA02E972-3B1D-5BD2-3C59-63B8B0420C90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20" creationId="{F109A45A-55AE-BA5B-AD38-BC9BC95A6C18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22" creationId="{04F46136-C9F7-59FE-5583-B48A1929E990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23" creationId="{BBF50E53-7C9F-F4B9-FDB0-E02C82FA75F2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24" creationId="{FDFC4269-728B-626D-245B-0299F277E505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25" creationId="{A82E5018-D1B2-4D2D-D71B-C824480C6FDB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26" creationId="{4CECD2E1-2B2C-2B71-21FC-7CAD3683BB2F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27" creationId="{BC8B2F69-8EB9-F79F-515F-6C237E1E61AD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28" creationId="{F0CBE5C9-3731-BF32-F8A2-89C8C1CA0CEF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29" creationId="{8028AD07-07DF-A97C-C4AB-AD6C05E6F242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36" creationId="{7985119F-8AFC-F261-B198-9330A0CE97E6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37" creationId="{03535937-33B8-F65C-3ADC-167FF5AC6237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38" creationId="{6D3F84A2-6500-3C55-9813-544669F9B3D4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39" creationId="{D9D0D55D-E164-3A3B-39C9-DB5DF277806C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40" creationId="{72EE6934-563A-7BDB-850D-372B6C420A04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41" creationId="{438CBE4C-33E0-3613-E8EA-668B18C9EE87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42" creationId="{6774D65F-A454-9D1F-7B51-EFB24F7600EA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43" creationId="{52A786EE-2850-4E00-601D-7C92D0ED65CC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44" creationId="{77F72D1C-0DCE-26D4-5B5C-164CAD9406A3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45" creationId="{9DD76EE8-BF60-14A6-6C6E-E1F364BC6A81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46" creationId="{9CEFEF68-90F6-E09F-B6DC-F64CEEB59C36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47" creationId="{310DCE9D-BAA4-0D02-EE51-B92E8A6127B2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48" creationId="{A149CA49-D85B-CE24-785B-218F9FDCA493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49" creationId="{F4212495-D17F-7F87-ABB1-71E9E88A045A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50" creationId="{D1563B84-EB69-DC1C-5F3A-9DC1943C9C77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51" creationId="{E32ECF57-140F-E8DF-53CD-37EF91805F12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52" creationId="{85074091-1569-97BD-196B-9F2E2011F921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53" creationId="{65F37A4C-D263-2FB9-147A-9AEFDB4B8A0F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54" creationId="{2D0AE9F4-0D5F-EB69-9E1C-2203D8E75DF8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55" creationId="{B30F3EC0-D60C-433E-2CB3-A7A0C0D7F953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56" creationId="{34000E04-F736-6E99-A5C1-D6AC86679941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57" creationId="{5A86D9A7-B192-C1BE-6DA6-B0AD860E774B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58" creationId="{80484FBE-161A-5AE0-C586-39C6FDC2660F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59" creationId="{AB5B40D6-B805-32C7-78E5-DBEAA8432F9D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60" creationId="{45849AC0-B529-BFA7-20C1-4C1FBC5D6229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61" creationId="{86FDACB0-7B5E-2D48-E83B-AB856785A5C6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62" creationId="{8CC74C9B-E9DE-64C4-42BE-AC810ADC5BE3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63" creationId="{2A01E3C0-BDE3-11A0-8683-98802D78E413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64" creationId="{257CDA6E-AFAA-CFA9-4CA6-295308DDC5BE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65" creationId="{08B98217-6824-E46F-6CCB-839BD50FBD07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66" creationId="{23112336-6344-D95D-2170-C157419D6BEF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67" creationId="{354F2721-C107-EE0D-CC77-5446F289C122}"/>
          </ac:cxnSpMkLst>
        </pc:cxnChg>
        <pc:cxnChg chg="mod">
          <ac:chgData name="JAGER Werner KMW" userId="e771167c-7154-413f-8070-e8da566a1486" providerId="ADAL" clId="{F9604DA7-5ABE-40DB-BD45-1051967B63A0}" dt="2024-04-15T14:17:42.563" v="169"/>
          <ac:cxnSpMkLst>
            <pc:docMk/>
            <pc:sldMk cId="2475072721" sldId="2145705366"/>
            <ac:cxnSpMk id="68" creationId="{079A4A94-E992-56C7-E1CA-B11503434A8B}"/>
          </ac:cxnSpMkLst>
        </pc:cxnChg>
        <pc:cxnChg chg="add mod">
          <ac:chgData name="JAGER Werner KMW" userId="e771167c-7154-413f-8070-e8da566a1486" providerId="ADAL" clId="{F9604DA7-5ABE-40DB-BD45-1051967B63A0}" dt="2024-04-15T14:17:46.383" v="170" actId="1076"/>
          <ac:cxnSpMkLst>
            <pc:docMk/>
            <pc:sldMk cId="2475072721" sldId="2145705366"/>
            <ac:cxnSpMk id="71" creationId="{44C65BBF-BE31-F632-6363-57676BC91003}"/>
          </ac:cxnSpMkLst>
        </pc:cxnChg>
        <pc:cxnChg chg="add mod">
          <ac:chgData name="JAGER Werner KMW" userId="e771167c-7154-413f-8070-e8da566a1486" providerId="ADAL" clId="{F9604DA7-5ABE-40DB-BD45-1051967B63A0}" dt="2024-04-15T14:17:46.383" v="170" actId="1076"/>
          <ac:cxnSpMkLst>
            <pc:docMk/>
            <pc:sldMk cId="2475072721" sldId="2145705366"/>
            <ac:cxnSpMk id="73" creationId="{7090570D-6AAD-B9DA-93C7-D652C38978F4}"/>
          </ac:cxnSpMkLst>
        </pc:cxnChg>
      </pc:sldChg>
      <pc:sldChg chg="add del">
        <pc:chgData name="JAGER Werner KMW" userId="e771167c-7154-413f-8070-e8da566a1486" providerId="ADAL" clId="{F9604DA7-5ABE-40DB-BD45-1051967B63A0}" dt="2024-04-15T14:32:59.741" v="172" actId="47"/>
        <pc:sldMkLst>
          <pc:docMk/>
          <pc:sldMk cId="3384839152" sldId="2145705367"/>
        </pc:sldMkLst>
      </pc:sldChg>
      <pc:sldChg chg="addSp delSp modSp add mod">
        <pc:chgData name="JAGER Werner KMW" userId="e771167c-7154-413f-8070-e8da566a1486" providerId="ADAL" clId="{F9604DA7-5ABE-40DB-BD45-1051967B63A0}" dt="2024-04-15T14:35:54.694" v="197" actId="1076"/>
        <pc:sldMkLst>
          <pc:docMk/>
          <pc:sldMk cId="3836849626" sldId="2145705367"/>
        </pc:sldMkLst>
        <pc:spChg chg="del">
          <ac:chgData name="JAGER Werner KMW" userId="e771167c-7154-413f-8070-e8da566a1486" providerId="ADAL" clId="{F9604DA7-5ABE-40DB-BD45-1051967B63A0}" dt="2024-04-15T14:34:52.017" v="175" actId="478"/>
          <ac:spMkLst>
            <pc:docMk/>
            <pc:sldMk cId="3836849626" sldId="2145705367"/>
            <ac:spMk id="69" creationId="{0943BBDE-A404-9B17-73A1-3BADF5DCFFF1}"/>
          </ac:spMkLst>
        </pc:spChg>
        <pc:spChg chg="del">
          <ac:chgData name="JAGER Werner KMW" userId="e771167c-7154-413f-8070-e8da566a1486" providerId="ADAL" clId="{F9604DA7-5ABE-40DB-BD45-1051967B63A0}" dt="2024-04-15T14:34:52.017" v="175" actId="478"/>
          <ac:spMkLst>
            <pc:docMk/>
            <pc:sldMk cId="3836849626" sldId="2145705367"/>
            <ac:spMk id="72" creationId="{408DA826-EB6F-877B-75EE-3AD7666013CD}"/>
          </ac:spMkLst>
        </pc:spChg>
        <pc:spChg chg="del">
          <ac:chgData name="JAGER Werner KMW" userId="e771167c-7154-413f-8070-e8da566a1486" providerId="ADAL" clId="{F9604DA7-5ABE-40DB-BD45-1051967B63A0}" dt="2024-04-15T14:34:52.017" v="175" actId="478"/>
          <ac:spMkLst>
            <pc:docMk/>
            <pc:sldMk cId="3836849626" sldId="2145705367"/>
            <ac:spMk id="74" creationId="{237622A7-0AD4-C9FB-33ED-FC3DF3E1E613}"/>
          </ac:spMkLst>
        </pc:spChg>
        <pc:grpChg chg="del">
          <ac:chgData name="JAGER Werner KMW" userId="e771167c-7154-413f-8070-e8da566a1486" providerId="ADAL" clId="{F9604DA7-5ABE-40DB-BD45-1051967B63A0}" dt="2024-04-15T14:34:52.017" v="175" actId="478"/>
          <ac:grpSpMkLst>
            <pc:docMk/>
            <pc:sldMk cId="3836849626" sldId="2145705367"/>
            <ac:grpSpMk id="2" creationId="{55148C90-2C7D-D22C-0019-09CEF45C6332}"/>
          </ac:grpSpMkLst>
        </pc:grpChg>
        <pc:picChg chg="del">
          <ac:chgData name="JAGER Werner KMW" userId="e771167c-7154-413f-8070-e8da566a1486" providerId="ADAL" clId="{F9604DA7-5ABE-40DB-BD45-1051967B63A0}" dt="2024-04-15T14:34:52.017" v="175" actId="478"/>
          <ac:picMkLst>
            <pc:docMk/>
            <pc:sldMk cId="3836849626" sldId="2145705367"/>
            <ac:picMk id="70" creationId="{E02F540F-5EBE-DD82-0EAE-48DE094E5437}"/>
          </ac:picMkLst>
        </pc:picChg>
        <pc:picChg chg="del">
          <ac:chgData name="JAGER Werner KMW" userId="e771167c-7154-413f-8070-e8da566a1486" providerId="ADAL" clId="{F9604DA7-5ABE-40DB-BD45-1051967B63A0}" dt="2024-04-15T14:34:52.017" v="175" actId="478"/>
          <ac:picMkLst>
            <pc:docMk/>
            <pc:sldMk cId="3836849626" sldId="2145705367"/>
            <ac:picMk id="75" creationId="{FC5ADB36-E888-D8F7-88C1-0BEB47B5C0E7}"/>
          </ac:picMkLst>
        </pc:picChg>
        <pc:picChg chg="add mod">
          <ac:chgData name="JAGER Werner KMW" userId="e771167c-7154-413f-8070-e8da566a1486" providerId="ADAL" clId="{F9604DA7-5ABE-40DB-BD45-1051967B63A0}" dt="2024-04-15T14:35:41.254" v="192" actId="14100"/>
          <ac:picMkLst>
            <pc:docMk/>
            <pc:sldMk cId="3836849626" sldId="2145705367"/>
            <ac:picMk id="76" creationId="{41FCC4DF-6136-EE0C-1508-533A2631B19C}"/>
          </ac:picMkLst>
        </pc:picChg>
        <pc:picChg chg="add mod">
          <ac:chgData name="JAGER Werner KMW" userId="e771167c-7154-413f-8070-e8da566a1486" providerId="ADAL" clId="{F9604DA7-5ABE-40DB-BD45-1051967B63A0}" dt="2024-04-15T14:35:44.601" v="193" actId="1076"/>
          <ac:picMkLst>
            <pc:docMk/>
            <pc:sldMk cId="3836849626" sldId="2145705367"/>
            <ac:picMk id="77" creationId="{B13B2923-2067-BF35-DCF3-54E94F036BF3}"/>
          </ac:picMkLst>
        </pc:picChg>
        <pc:picChg chg="add mod">
          <ac:chgData name="JAGER Werner KMW" userId="e771167c-7154-413f-8070-e8da566a1486" providerId="ADAL" clId="{F9604DA7-5ABE-40DB-BD45-1051967B63A0}" dt="2024-04-15T14:35:41.254" v="192" actId="14100"/>
          <ac:picMkLst>
            <pc:docMk/>
            <pc:sldMk cId="3836849626" sldId="2145705367"/>
            <ac:picMk id="78" creationId="{3B8CB2D0-0DC8-BBA4-12AC-D9C9D82A2E0B}"/>
          </ac:picMkLst>
        </pc:picChg>
        <pc:picChg chg="add mod">
          <ac:chgData name="JAGER Werner KMW" userId="e771167c-7154-413f-8070-e8da566a1486" providerId="ADAL" clId="{F9604DA7-5ABE-40DB-BD45-1051967B63A0}" dt="2024-04-15T14:35:41.254" v="192" actId="14100"/>
          <ac:picMkLst>
            <pc:docMk/>
            <pc:sldMk cId="3836849626" sldId="2145705367"/>
            <ac:picMk id="79" creationId="{3002B58F-0557-2537-E398-467332F4F7CD}"/>
          </ac:picMkLst>
        </pc:picChg>
        <pc:picChg chg="add mod">
          <ac:chgData name="JAGER Werner KMW" userId="e771167c-7154-413f-8070-e8da566a1486" providerId="ADAL" clId="{F9604DA7-5ABE-40DB-BD45-1051967B63A0}" dt="2024-04-15T14:35:53.155" v="196" actId="1076"/>
          <ac:picMkLst>
            <pc:docMk/>
            <pc:sldMk cId="3836849626" sldId="2145705367"/>
            <ac:picMk id="80" creationId="{70BA6507-8434-A952-44D5-A602FB4E0951}"/>
          </ac:picMkLst>
        </pc:picChg>
        <pc:picChg chg="add mod">
          <ac:chgData name="JAGER Werner KMW" userId="e771167c-7154-413f-8070-e8da566a1486" providerId="ADAL" clId="{F9604DA7-5ABE-40DB-BD45-1051967B63A0}" dt="2024-04-15T14:35:54.694" v="197" actId="1076"/>
          <ac:picMkLst>
            <pc:docMk/>
            <pc:sldMk cId="3836849626" sldId="2145705367"/>
            <ac:picMk id="81" creationId="{E1EF5CD0-F103-3E26-E4EA-6262EAA171F3}"/>
          </ac:picMkLst>
        </pc:picChg>
        <pc:picChg chg="add mod">
          <ac:chgData name="JAGER Werner KMW" userId="e771167c-7154-413f-8070-e8da566a1486" providerId="ADAL" clId="{F9604DA7-5ABE-40DB-BD45-1051967B63A0}" dt="2024-04-15T14:35:47.321" v="194" actId="1076"/>
          <ac:picMkLst>
            <pc:docMk/>
            <pc:sldMk cId="3836849626" sldId="2145705367"/>
            <ac:picMk id="82" creationId="{39CA7F2E-BA84-02A5-51C5-78E4556E20DE}"/>
          </ac:picMkLst>
        </pc:picChg>
        <pc:picChg chg="add mod">
          <ac:chgData name="JAGER Werner KMW" userId="e771167c-7154-413f-8070-e8da566a1486" providerId="ADAL" clId="{F9604DA7-5ABE-40DB-BD45-1051967B63A0}" dt="2024-04-15T14:35:51.163" v="195" actId="1076"/>
          <ac:picMkLst>
            <pc:docMk/>
            <pc:sldMk cId="3836849626" sldId="2145705367"/>
            <ac:picMk id="83" creationId="{DED023E5-D6E2-CAF6-9528-A64EE8F0EDBD}"/>
          </ac:picMkLst>
        </pc:picChg>
        <pc:cxnChg chg="del">
          <ac:chgData name="JAGER Werner KMW" userId="e771167c-7154-413f-8070-e8da566a1486" providerId="ADAL" clId="{F9604DA7-5ABE-40DB-BD45-1051967B63A0}" dt="2024-04-15T14:34:52.017" v="175" actId="478"/>
          <ac:cxnSpMkLst>
            <pc:docMk/>
            <pc:sldMk cId="3836849626" sldId="2145705367"/>
            <ac:cxnSpMk id="71" creationId="{44C65BBF-BE31-F632-6363-57676BC91003}"/>
          </ac:cxnSpMkLst>
        </pc:cxnChg>
        <pc:cxnChg chg="del">
          <ac:chgData name="JAGER Werner KMW" userId="e771167c-7154-413f-8070-e8da566a1486" providerId="ADAL" clId="{F9604DA7-5ABE-40DB-BD45-1051967B63A0}" dt="2024-04-15T14:34:52.017" v="175" actId="478"/>
          <ac:cxnSpMkLst>
            <pc:docMk/>
            <pc:sldMk cId="3836849626" sldId="2145705367"/>
            <ac:cxnSpMk id="73" creationId="{7090570D-6AAD-B9DA-93C7-D652C38978F4}"/>
          </ac:cxnSpMkLst>
        </pc:cxnChg>
      </pc:sldChg>
      <pc:sldChg chg="add del">
        <pc:chgData name="JAGER Werner KMW" userId="e771167c-7154-413f-8070-e8da566a1486" providerId="ADAL" clId="{F9604DA7-5ABE-40DB-BD45-1051967B63A0}" dt="2024-04-15T14:32:59.741" v="172" actId="47"/>
        <pc:sldMkLst>
          <pc:docMk/>
          <pc:sldMk cId="1146868442" sldId="2145705368"/>
        </pc:sldMkLst>
      </pc:sldChg>
      <pc:sldChg chg="addSp modSp add mod">
        <pc:chgData name="JAGER Werner KMW" userId="e771167c-7154-413f-8070-e8da566a1486" providerId="ADAL" clId="{F9604DA7-5ABE-40DB-BD45-1051967B63A0}" dt="2024-04-15T14:36:56.128" v="205" actId="2711"/>
        <pc:sldMkLst>
          <pc:docMk/>
          <pc:sldMk cId="1478518825" sldId="2145705368"/>
        </pc:sldMkLst>
        <pc:spChg chg="add mod">
          <ac:chgData name="JAGER Werner KMW" userId="e771167c-7154-413f-8070-e8da566a1486" providerId="ADAL" clId="{F9604DA7-5ABE-40DB-BD45-1051967B63A0}" dt="2024-04-15T14:36:56.128" v="205" actId="2711"/>
          <ac:spMkLst>
            <pc:docMk/>
            <pc:sldMk cId="1478518825" sldId="2145705368"/>
            <ac:spMk id="2" creationId="{3777A882-6205-BB68-82A3-9ABDD22B4F74}"/>
          </ac:spMkLst>
        </pc:spChg>
        <pc:spChg chg="add mod">
          <ac:chgData name="JAGER Werner KMW" userId="e771167c-7154-413f-8070-e8da566a1486" providerId="ADAL" clId="{F9604DA7-5ABE-40DB-BD45-1051967B63A0}" dt="2024-04-15T14:36:56.128" v="205" actId="2711"/>
          <ac:spMkLst>
            <pc:docMk/>
            <pc:sldMk cId="1478518825" sldId="2145705368"/>
            <ac:spMk id="4" creationId="{AAB0AC55-08B2-A84D-0ECD-E224BC4A7CE7}"/>
          </ac:spMkLst>
        </pc:spChg>
        <pc:picChg chg="add mod">
          <ac:chgData name="JAGER Werner KMW" userId="e771167c-7154-413f-8070-e8da566a1486" providerId="ADAL" clId="{F9604DA7-5ABE-40DB-BD45-1051967B63A0}" dt="2024-04-15T14:36:52.796" v="204" actId="1076"/>
          <ac:picMkLst>
            <pc:docMk/>
            <pc:sldMk cId="1478518825" sldId="2145705368"/>
            <ac:picMk id="5" creationId="{1EC4396C-0731-834E-8DDF-AF898132D629}"/>
          </ac:picMkLst>
        </pc:picChg>
        <pc:cxnChg chg="add mod">
          <ac:chgData name="JAGER Werner KMW" userId="e771167c-7154-413f-8070-e8da566a1486" providerId="ADAL" clId="{F9604DA7-5ABE-40DB-BD45-1051967B63A0}" dt="2024-04-15T14:36:52.796" v="204" actId="1076"/>
          <ac:cxnSpMkLst>
            <pc:docMk/>
            <pc:sldMk cId="1478518825" sldId="2145705368"/>
            <ac:cxnSpMk id="6" creationId="{3C38704E-9872-819E-9D71-62BD94A92495}"/>
          </ac:cxnSpMkLst>
        </pc:cxnChg>
        <pc:cxnChg chg="add mod">
          <ac:chgData name="JAGER Werner KMW" userId="e771167c-7154-413f-8070-e8da566a1486" providerId="ADAL" clId="{F9604DA7-5ABE-40DB-BD45-1051967B63A0}" dt="2024-04-15T14:36:52.796" v="204" actId="1076"/>
          <ac:cxnSpMkLst>
            <pc:docMk/>
            <pc:sldMk cId="1478518825" sldId="2145705368"/>
            <ac:cxnSpMk id="7" creationId="{1A1216E5-B092-6D7E-EE85-425318CE08AF}"/>
          </ac:cxnSpMkLst>
        </pc:cxnChg>
      </pc:sldChg>
      <pc:sldChg chg="addSp delSp modSp add mod">
        <pc:chgData name="JAGER Werner KMW" userId="e771167c-7154-413f-8070-e8da566a1486" providerId="ADAL" clId="{F9604DA7-5ABE-40DB-BD45-1051967B63A0}" dt="2024-04-15T14:39:13.001" v="232"/>
        <pc:sldMkLst>
          <pc:docMk/>
          <pc:sldMk cId="3562714454" sldId="2145705369"/>
        </pc:sldMkLst>
        <pc:spChg chg="add mod">
          <ac:chgData name="JAGER Werner KMW" userId="e771167c-7154-413f-8070-e8da566a1486" providerId="ADAL" clId="{F9604DA7-5ABE-40DB-BD45-1051967B63A0}" dt="2024-04-15T14:37:14.797" v="209" actId="2711"/>
          <ac:spMkLst>
            <pc:docMk/>
            <pc:sldMk cId="3562714454" sldId="2145705369"/>
            <ac:spMk id="2" creationId="{22E79ED2-5057-3ABA-8729-3B89C7E3CE87}"/>
          </ac:spMkLst>
        </pc:spChg>
        <pc:picChg chg="add del mod">
          <ac:chgData name="JAGER Werner KMW" userId="e771167c-7154-413f-8070-e8da566a1486" providerId="ADAL" clId="{F9604DA7-5ABE-40DB-BD45-1051967B63A0}" dt="2024-04-15T14:38:53.890" v="228" actId="478"/>
          <ac:picMkLst>
            <pc:docMk/>
            <pc:sldMk cId="3562714454" sldId="2145705369"/>
            <ac:picMk id="4" creationId="{BD7BCE1E-4A77-2233-7A3A-6D6B410E52B9}"/>
          </ac:picMkLst>
        </pc:picChg>
        <pc:picChg chg="add mod">
          <ac:chgData name="JAGER Werner KMW" userId="e771167c-7154-413f-8070-e8da566a1486" providerId="ADAL" clId="{F9604DA7-5ABE-40DB-BD45-1051967B63A0}" dt="2024-04-15T14:39:13.001" v="232"/>
          <ac:picMkLst>
            <pc:docMk/>
            <pc:sldMk cId="3562714454" sldId="2145705369"/>
            <ac:picMk id="5" creationId="{F082DE21-0E5A-FF58-0003-D1F830C2CF5B}"/>
          </ac:picMkLst>
        </pc:picChg>
      </pc:sldChg>
      <pc:sldChg chg="add del">
        <pc:chgData name="JAGER Werner KMW" userId="e771167c-7154-413f-8070-e8da566a1486" providerId="ADAL" clId="{F9604DA7-5ABE-40DB-BD45-1051967B63A0}" dt="2024-04-15T14:32:59.741" v="172" actId="47"/>
        <pc:sldMkLst>
          <pc:docMk/>
          <pc:sldMk cId="3692353394" sldId="2145705369"/>
        </pc:sldMkLst>
      </pc:sldChg>
      <pc:sldChg chg="addSp delSp modSp add mod">
        <pc:chgData name="JAGER Werner KMW" userId="e771167c-7154-413f-8070-e8da566a1486" providerId="ADAL" clId="{F9604DA7-5ABE-40DB-BD45-1051967B63A0}" dt="2024-04-15T14:39:14.701" v="233"/>
        <pc:sldMkLst>
          <pc:docMk/>
          <pc:sldMk cId="1395362943" sldId="2145705370"/>
        </pc:sldMkLst>
        <pc:spChg chg="add mod">
          <ac:chgData name="JAGER Werner KMW" userId="e771167c-7154-413f-8070-e8da566a1486" providerId="ADAL" clId="{F9604DA7-5ABE-40DB-BD45-1051967B63A0}" dt="2024-04-15T14:37:32.778" v="213" actId="2711"/>
          <ac:spMkLst>
            <pc:docMk/>
            <pc:sldMk cId="1395362943" sldId="2145705370"/>
            <ac:spMk id="2" creationId="{00E1910C-99EF-6EFD-5489-4A088500FB54}"/>
          </ac:spMkLst>
        </pc:spChg>
        <pc:picChg chg="add del mod">
          <ac:chgData name="JAGER Werner KMW" userId="e771167c-7154-413f-8070-e8da566a1486" providerId="ADAL" clId="{F9604DA7-5ABE-40DB-BD45-1051967B63A0}" dt="2024-04-15T14:38:56.544" v="230" actId="478"/>
          <ac:picMkLst>
            <pc:docMk/>
            <pc:sldMk cId="1395362943" sldId="2145705370"/>
            <ac:picMk id="4" creationId="{637C962D-2169-ED33-A5F6-F1729D114C6A}"/>
          </ac:picMkLst>
        </pc:picChg>
        <pc:picChg chg="add mod">
          <ac:chgData name="JAGER Werner KMW" userId="e771167c-7154-413f-8070-e8da566a1486" providerId="ADAL" clId="{F9604DA7-5ABE-40DB-BD45-1051967B63A0}" dt="2024-04-15T14:39:14.701" v="233"/>
          <ac:picMkLst>
            <pc:docMk/>
            <pc:sldMk cId="1395362943" sldId="2145705370"/>
            <ac:picMk id="5" creationId="{703AFE3F-9EB1-FE1D-1FF7-41F69F42FF4B}"/>
          </ac:picMkLst>
        </pc:picChg>
      </pc:sldChg>
      <pc:sldChg chg="add del">
        <pc:chgData name="JAGER Werner KMW" userId="e771167c-7154-413f-8070-e8da566a1486" providerId="ADAL" clId="{F9604DA7-5ABE-40DB-BD45-1051967B63A0}" dt="2024-04-15T14:32:59.741" v="172" actId="47"/>
        <pc:sldMkLst>
          <pc:docMk/>
          <pc:sldMk cId="2974237255" sldId="2145705370"/>
        </pc:sldMkLst>
      </pc:sldChg>
      <pc:sldChg chg="addSp modSp add mod">
        <pc:chgData name="JAGER Werner KMW" userId="e771167c-7154-413f-8070-e8da566a1486" providerId="ADAL" clId="{F9604DA7-5ABE-40DB-BD45-1051967B63A0}" dt="2024-04-15T14:37:59.676" v="217" actId="2711"/>
        <pc:sldMkLst>
          <pc:docMk/>
          <pc:sldMk cId="2787408943" sldId="2145705371"/>
        </pc:sldMkLst>
        <pc:spChg chg="add mod">
          <ac:chgData name="JAGER Werner KMW" userId="e771167c-7154-413f-8070-e8da566a1486" providerId="ADAL" clId="{F9604DA7-5ABE-40DB-BD45-1051967B63A0}" dt="2024-04-15T14:37:59.676" v="217" actId="2711"/>
          <ac:spMkLst>
            <pc:docMk/>
            <pc:sldMk cId="2787408943" sldId="2145705371"/>
            <ac:spMk id="2" creationId="{0F50CEC9-7688-4B71-51CA-A066A37CBB67}"/>
          </ac:spMkLst>
        </pc:spChg>
        <pc:picChg chg="add mod">
          <ac:chgData name="JAGER Werner KMW" userId="e771167c-7154-413f-8070-e8da566a1486" providerId="ADAL" clId="{F9604DA7-5ABE-40DB-BD45-1051967B63A0}" dt="2024-04-15T14:37:56.470" v="216" actId="1076"/>
          <ac:picMkLst>
            <pc:docMk/>
            <pc:sldMk cId="2787408943" sldId="2145705371"/>
            <ac:picMk id="4" creationId="{93DF5861-6BD1-78B9-CDF7-1A0B32288F2E}"/>
          </ac:picMkLst>
        </pc:picChg>
      </pc:sldChg>
      <pc:sldChg chg="addSp delSp modSp add mod">
        <pc:chgData name="JAGER Werner KMW" userId="e771167c-7154-413f-8070-e8da566a1486" providerId="ADAL" clId="{F9604DA7-5ABE-40DB-BD45-1051967B63A0}" dt="2024-04-15T14:39:15.922" v="234"/>
        <pc:sldMkLst>
          <pc:docMk/>
          <pc:sldMk cId="3295188171" sldId="2145705372"/>
        </pc:sldMkLst>
        <pc:spChg chg="add mod">
          <ac:chgData name="JAGER Werner KMW" userId="e771167c-7154-413f-8070-e8da566a1486" providerId="ADAL" clId="{F9604DA7-5ABE-40DB-BD45-1051967B63A0}" dt="2024-04-15T14:38:20.377" v="221" actId="1076"/>
          <ac:spMkLst>
            <pc:docMk/>
            <pc:sldMk cId="3295188171" sldId="2145705372"/>
            <ac:spMk id="4" creationId="{14C64306-F6E5-1515-9CD5-7A337DD34254}"/>
          </ac:spMkLst>
        </pc:spChg>
        <pc:picChg chg="add del mod">
          <ac:chgData name="JAGER Werner KMW" userId="e771167c-7154-413f-8070-e8da566a1486" providerId="ADAL" clId="{F9604DA7-5ABE-40DB-BD45-1051967B63A0}" dt="2024-04-15T14:39:09.737" v="231" actId="478"/>
          <ac:picMkLst>
            <pc:docMk/>
            <pc:sldMk cId="3295188171" sldId="2145705372"/>
            <ac:picMk id="2" creationId="{695E5BDB-F5DB-4319-258C-AF31F6DEBBC9}"/>
          </ac:picMkLst>
        </pc:picChg>
        <pc:picChg chg="add mod">
          <ac:chgData name="JAGER Werner KMW" userId="e771167c-7154-413f-8070-e8da566a1486" providerId="ADAL" clId="{F9604DA7-5ABE-40DB-BD45-1051967B63A0}" dt="2024-04-15T14:39:15.922" v="234"/>
          <ac:picMkLst>
            <pc:docMk/>
            <pc:sldMk cId="3295188171" sldId="2145705372"/>
            <ac:picMk id="5" creationId="{714903A3-BF55-7FCD-C74F-0DAC8C72BB1F}"/>
          </ac:picMkLst>
        </pc:picChg>
      </pc:sldChg>
      <pc:sldChg chg="addSp delSp modSp add mod">
        <pc:chgData name="JAGER Werner KMW" userId="e771167c-7154-413f-8070-e8da566a1486" providerId="ADAL" clId="{F9604DA7-5ABE-40DB-BD45-1051967B63A0}" dt="2024-04-15T14:39:17.353" v="235"/>
        <pc:sldMkLst>
          <pc:docMk/>
          <pc:sldMk cId="970290024" sldId="2145705373"/>
        </pc:sldMkLst>
        <pc:spChg chg="add mod">
          <ac:chgData name="JAGER Werner KMW" userId="e771167c-7154-413f-8070-e8da566a1486" providerId="ADAL" clId="{F9604DA7-5ABE-40DB-BD45-1051967B63A0}" dt="2024-04-15T14:38:40.295" v="225" actId="1076"/>
          <ac:spMkLst>
            <pc:docMk/>
            <pc:sldMk cId="970290024" sldId="2145705373"/>
            <ac:spMk id="2" creationId="{B2279BC4-C90F-2B31-AC01-23E82813B943}"/>
          </ac:spMkLst>
        </pc:spChg>
        <pc:picChg chg="add del mod">
          <ac:chgData name="JAGER Werner KMW" userId="e771167c-7154-413f-8070-e8da566a1486" providerId="ADAL" clId="{F9604DA7-5ABE-40DB-BD45-1051967B63A0}" dt="2024-04-15T14:38:50.119" v="227" actId="478"/>
          <ac:picMkLst>
            <pc:docMk/>
            <pc:sldMk cId="970290024" sldId="2145705373"/>
            <ac:picMk id="4" creationId="{B4AEF0F2-3A1A-ED66-3FFB-722910C8D6D1}"/>
          </ac:picMkLst>
        </pc:picChg>
        <pc:picChg chg="add mod">
          <ac:chgData name="JAGER Werner KMW" userId="e771167c-7154-413f-8070-e8da566a1486" providerId="ADAL" clId="{F9604DA7-5ABE-40DB-BD45-1051967B63A0}" dt="2024-04-15T14:39:17.353" v="235"/>
          <ac:picMkLst>
            <pc:docMk/>
            <pc:sldMk cId="970290024" sldId="2145705373"/>
            <ac:picMk id="5" creationId="{06330DF4-FDC0-9F83-CBBB-3B2D3BBD78E8}"/>
          </ac:picMkLst>
        </pc:picChg>
      </pc:sldChg>
      <pc:sldMasterChg chg="delSldLayout">
        <pc:chgData name="JAGER Werner KMW" userId="e771167c-7154-413f-8070-e8da566a1486" providerId="ADAL" clId="{F9604DA7-5ABE-40DB-BD45-1051967B63A0}" dt="2024-04-15T14:38:47.900" v="226" actId="47"/>
        <pc:sldMasterMkLst>
          <pc:docMk/>
          <pc:sldMasterMk cId="910263393" sldId="2147483666"/>
        </pc:sldMasterMkLst>
        <pc:sldLayoutChg chg="del">
          <pc:chgData name="JAGER Werner KMW" userId="e771167c-7154-413f-8070-e8da566a1486" providerId="ADAL" clId="{F9604DA7-5ABE-40DB-BD45-1051967B63A0}" dt="2024-04-15T14:38:47.900" v="226" actId="47"/>
          <pc:sldLayoutMkLst>
            <pc:docMk/>
            <pc:sldMasterMk cId="910263393" sldId="2147483666"/>
            <pc:sldLayoutMk cId="328452078" sldId="2147483704"/>
          </pc:sldLayoutMkLst>
        </pc:sldLayoutChg>
        <pc:sldLayoutChg chg="del">
          <pc:chgData name="JAGER Werner KMW" userId="e771167c-7154-413f-8070-e8da566a1486" providerId="ADAL" clId="{F9604DA7-5ABE-40DB-BD45-1051967B63A0}" dt="2024-04-15T14:32:59.741" v="172" actId="47"/>
          <pc:sldLayoutMkLst>
            <pc:docMk/>
            <pc:sldMasterMk cId="910263393" sldId="2147483666"/>
            <pc:sldLayoutMk cId="1937083932" sldId="214748370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LU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FC833-2E1A-4F36-A311-0C81671040FE}" type="datetimeFigureOut">
              <a:rPr lang="de-LU" smtClean="0"/>
              <a:t>23.04.2024</a:t>
            </a:fld>
            <a:endParaRPr lang="de-LU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LU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LU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L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C07C6-79D4-4CC1-8EE9-658651807268}" type="slidenum">
              <a:rPr lang="de-LU" smtClean="0"/>
              <a:t>‹Nr.›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520898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7C13-CF31-7E41-8A00-7CF4880A29DA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17413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7C13-CF31-7E41-8A00-7CF4880A29DA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1526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7C13-CF31-7E41-8A00-7CF4880A29DA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0648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7C13-CF31-7E41-8A00-7CF4880A29DA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5645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7C13-CF31-7E41-8A00-7CF4880A29DA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85342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7C13-CF31-7E41-8A00-7CF4880A29DA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5990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7C13-CF31-7E41-8A00-7CF4880A29DA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777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7C13-CF31-7E41-8A00-7CF4880A29DA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86252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7C13-CF31-7E41-8A00-7CF4880A29DA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5103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7C13-CF31-7E41-8A00-7CF4880A29DA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75081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7C13-CF31-7E41-8A00-7CF4880A29DA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555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7C13-CF31-7E41-8A00-7CF4880A29DA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49311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7C13-CF31-7E41-8A00-7CF4880A29DA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8289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7C13-CF31-7E41-8A00-7CF4880A29DA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3942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7C13-CF31-7E41-8A00-7CF4880A29DA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0864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7C13-CF31-7E41-8A00-7CF4880A29DA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8278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7C13-CF31-7E41-8A00-7CF4880A29DA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1404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7C13-CF31-7E41-8A00-7CF4880A29DA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2947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7C13-CF31-7E41-8A00-7CF4880A29DA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8642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17C13-CF31-7E41-8A00-7CF4880A29DA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0170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18218-6786-4A55-8F3F-F9075C488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B3E95-9EAF-4D5B-AABF-FFE1F1753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BB597-DD5C-41D3-A6BF-B8A555E17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9F410-B433-4F97-8017-410A678BF239}" type="datetime1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82818-7612-40A6-8DE5-AB4DF5AA7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CC7DD-B505-45DB-9510-691F2BBDF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03D2-498B-4355-84CD-9BFE891EA862}" type="slidenum">
              <a:rPr lang="en-GB" smtClean="0"/>
              <a:t>‹Nr.›</a:t>
            </a:fld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19B7DB-7FB1-B1B7-3387-7D0A8C666B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65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6C724-7584-4998-AD49-B62AEE306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5256212" cy="720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2974C-F36E-43B5-88A2-BD225331D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154951"/>
            <a:ext cx="5256212" cy="72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6FF326-2E63-4235-8351-4BA5793BB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44777"/>
            <a:ext cx="5253036" cy="42448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B0CDD0-D526-474D-8357-1AD0B74A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4B61-FE6E-46FA-A336-8197ACCB7537}" type="datetime1">
              <a:rPr lang="en-GB" smtClean="0"/>
              <a:t>23/04/2024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527F35-A65F-42B6-B561-E5A356BB0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9224" y="6356350"/>
            <a:ext cx="21336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7682B9-1427-4F3B-8060-5528F464E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03D2-498B-4355-84CD-9BFE891EA862}" type="slidenum">
              <a:rPr lang="en-GB" smtClean="0"/>
              <a:t>‹Nr.›</a:t>
            </a:fld>
            <a:endParaRPr lang="en-GB"/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64086563-F030-C214-6906-472DD9373D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279" y="-4960"/>
            <a:ext cx="4731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10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6C724-7584-4998-AD49-B62AEE306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5256212" cy="720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2974C-F36E-43B5-88A2-BD225331D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154951"/>
            <a:ext cx="5256212" cy="72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6FF326-2E63-4235-8351-4BA5793BB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44777"/>
            <a:ext cx="5253036" cy="42448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B0CDD0-D526-474D-8357-1AD0B74A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4B61-FE6E-46FA-A336-8197ACCB7537}" type="datetime1">
              <a:rPr lang="en-GB" smtClean="0"/>
              <a:t>23/04/2024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527F35-A65F-42B6-B561-E5A356BB0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9224" y="6356350"/>
            <a:ext cx="21336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7682B9-1427-4F3B-8060-5528F464E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03D2-498B-4355-84CD-9BFE891EA862}" type="slidenum">
              <a:rPr lang="en-GB" smtClean="0"/>
              <a:t>‹Nr.›</a:t>
            </a:fld>
            <a:endParaRPr lang="en-GB"/>
          </a:p>
        </p:txBody>
      </p:sp>
      <p:pic>
        <p:nvPicPr>
          <p:cNvPr id="6" name="Grafik 5" descr="Ein Bild, das überschauend, Tag enthält.&#10;&#10;Automatisch generierte Beschreibung">
            <a:extLst>
              <a:ext uri="{FF2B5EF4-FFF2-40B4-BE49-F238E27FC236}">
                <a16:creationId xmlns:a16="http://schemas.microsoft.com/office/drawing/2014/main" id="{337D7B8A-4103-9908-7B71-30431AC1E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226" y="0"/>
            <a:ext cx="4623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76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6C724-7584-4998-AD49-B62AEE306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5256212" cy="720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2974C-F36E-43B5-88A2-BD225331D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154951"/>
            <a:ext cx="5256212" cy="72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6FF326-2E63-4235-8351-4BA5793BB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44777"/>
            <a:ext cx="5253036" cy="42448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B0CDD0-D526-474D-8357-1AD0B74A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4B61-FE6E-46FA-A336-8197ACCB7537}" type="datetime1">
              <a:rPr lang="en-GB" smtClean="0"/>
              <a:t>23/04/2024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527F35-A65F-42B6-B561-E5A356BB0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9224" y="6356350"/>
            <a:ext cx="21336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7682B9-1427-4F3B-8060-5528F464E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03D2-498B-4355-84CD-9BFE891EA862}" type="slidenum">
              <a:rPr lang="en-GB" smtClean="0"/>
              <a:t>‹Nr.›</a:t>
            </a:fld>
            <a:endParaRPr lang="en-GB"/>
          </a:p>
        </p:txBody>
      </p:sp>
      <p:pic>
        <p:nvPicPr>
          <p:cNvPr id="10" name="Grafik 9" descr="Ein Bild, das Tisch, Handkarren, Arbeitstisch, Konsolentisch enthält.&#10;&#10;Automatisch generierte Beschreibung">
            <a:extLst>
              <a:ext uri="{FF2B5EF4-FFF2-40B4-BE49-F238E27FC236}">
                <a16:creationId xmlns:a16="http://schemas.microsoft.com/office/drawing/2014/main" id="{6212DE41-E7B4-ECAD-D06F-4D407772A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1" r="16112"/>
          <a:stretch/>
        </p:blipFill>
        <p:spPr>
          <a:xfrm>
            <a:off x="7712990" y="0"/>
            <a:ext cx="4479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48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6C724-7584-4998-AD49-B62AEE306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5256212" cy="720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2974C-F36E-43B5-88A2-BD225331D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154951"/>
            <a:ext cx="5256212" cy="72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6FF326-2E63-4235-8351-4BA5793BB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44777"/>
            <a:ext cx="5253036" cy="42448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B0CDD0-D526-474D-8357-1AD0B74A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4B61-FE6E-46FA-A336-8197ACCB7537}" type="datetime1">
              <a:rPr lang="en-GB" smtClean="0"/>
              <a:t>23/04/2024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527F35-A65F-42B6-B561-E5A356BB0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9224" y="6356350"/>
            <a:ext cx="21336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7682B9-1427-4F3B-8060-5528F464E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03D2-498B-4355-84CD-9BFE891EA862}" type="slidenum">
              <a:rPr lang="en-GB" smtClean="0"/>
              <a:t>‹Nr.›</a:t>
            </a:fld>
            <a:endParaRPr lang="en-GB"/>
          </a:p>
        </p:txBody>
      </p:sp>
      <p:pic>
        <p:nvPicPr>
          <p:cNvPr id="12" name="Grafik 11" descr="Ein Bild, das Gebäude, Tisch, Couchtisch enthält.&#10;&#10;Automatisch generierte Beschreibung">
            <a:extLst>
              <a:ext uri="{FF2B5EF4-FFF2-40B4-BE49-F238E27FC236}">
                <a16:creationId xmlns:a16="http://schemas.microsoft.com/office/drawing/2014/main" id="{FEBAC56C-18B0-3B3F-2443-E25E1D1419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7" r="15563"/>
          <a:stretch/>
        </p:blipFill>
        <p:spPr>
          <a:xfrm>
            <a:off x="6829586" y="0"/>
            <a:ext cx="5362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42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6C724-7584-4998-AD49-B62AEE306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5256212" cy="720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2974C-F36E-43B5-88A2-BD225331D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154951"/>
            <a:ext cx="5256212" cy="72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6FF326-2E63-4235-8351-4BA5793BB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44777"/>
            <a:ext cx="5253036" cy="42448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B0CDD0-D526-474D-8357-1AD0B74A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4B61-FE6E-46FA-A336-8197ACCB7537}" type="datetime1">
              <a:rPr lang="en-GB" smtClean="0"/>
              <a:t>23/04/2024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527F35-A65F-42B6-B561-E5A356BB0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9224" y="6356350"/>
            <a:ext cx="21336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7682B9-1427-4F3B-8060-5528F464E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03D2-498B-4355-84CD-9BFE891EA862}" type="slidenum">
              <a:rPr lang="en-GB" smtClean="0"/>
              <a:t>‹Nr.›</a:t>
            </a:fld>
            <a:endParaRPr lang="en-GB"/>
          </a:p>
        </p:txBody>
      </p:sp>
      <p:pic>
        <p:nvPicPr>
          <p:cNvPr id="6" name="Grafik 5" descr="Ein Bild, das Küste enthält.&#10;&#10;Automatisch generierte Beschreibung">
            <a:extLst>
              <a:ext uri="{FF2B5EF4-FFF2-40B4-BE49-F238E27FC236}">
                <a16:creationId xmlns:a16="http://schemas.microsoft.com/office/drawing/2014/main" id="{B8B8902A-6DDA-374A-C740-961F2F950A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9" r="14099"/>
          <a:stretch/>
        </p:blipFill>
        <p:spPr>
          <a:xfrm>
            <a:off x="6876080" y="0"/>
            <a:ext cx="5315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2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6C724-7584-4998-AD49-B62AEE306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5256212" cy="720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2974C-F36E-43B5-88A2-BD225331D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154951"/>
            <a:ext cx="5256212" cy="72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6FF326-2E63-4235-8351-4BA5793BB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44777"/>
            <a:ext cx="5253036" cy="42448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B0CDD0-D526-474D-8357-1AD0B74A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4B61-FE6E-46FA-A336-8197ACCB7537}" type="datetime1">
              <a:rPr lang="en-GB" smtClean="0"/>
              <a:t>23/04/2024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527F35-A65F-42B6-B561-E5A356BB0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9224" y="6356350"/>
            <a:ext cx="21336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7682B9-1427-4F3B-8060-5528F464E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03D2-498B-4355-84CD-9BFE891EA862}" type="slidenum">
              <a:rPr lang="en-GB" smtClean="0"/>
              <a:t>‹Nr.›</a:t>
            </a:fld>
            <a:endParaRPr lang="en-GB"/>
          </a:p>
        </p:txBody>
      </p:sp>
      <p:pic>
        <p:nvPicPr>
          <p:cNvPr id="10" name="Grafik 9" descr="Ein Bild, das Tisch, Arbeitstisch enthält.&#10;&#10;Automatisch generierte Beschreibung">
            <a:extLst>
              <a:ext uri="{FF2B5EF4-FFF2-40B4-BE49-F238E27FC236}">
                <a16:creationId xmlns:a16="http://schemas.microsoft.com/office/drawing/2014/main" id="{FA83DFA5-0FBE-B774-D25A-349E929691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9" r="22727"/>
          <a:stretch/>
        </p:blipFill>
        <p:spPr>
          <a:xfrm>
            <a:off x="8046204" y="0"/>
            <a:ext cx="4145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35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6C724-7584-4998-AD49-B62AEE306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5256212" cy="720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2974C-F36E-43B5-88A2-BD225331D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154951"/>
            <a:ext cx="5256212" cy="72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6FF326-2E63-4235-8351-4BA5793BB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44777"/>
            <a:ext cx="5253036" cy="42448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B0CDD0-D526-474D-8357-1AD0B74A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4B61-FE6E-46FA-A336-8197ACCB7537}" type="datetime1">
              <a:rPr lang="en-GB" smtClean="0"/>
              <a:t>23/04/2024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527F35-A65F-42B6-B561-E5A356BB0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9224" y="6356350"/>
            <a:ext cx="21336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7682B9-1427-4F3B-8060-5528F464E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03D2-498B-4355-84CD-9BFE891EA862}" type="slidenum">
              <a:rPr lang="en-GB" smtClean="0"/>
              <a:t>‹Nr.›</a:t>
            </a:fld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4099961-C7AA-2A0E-904C-727F846A0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09" r="38171"/>
          <a:stretch/>
        </p:blipFill>
        <p:spPr>
          <a:xfrm>
            <a:off x="7620000" y="0"/>
            <a:ext cx="457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34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6C724-7584-4998-AD49-B62AEE306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720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2974C-F36E-43B5-88A2-BD225331D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54951"/>
            <a:ext cx="10515600" cy="4545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6FF326-2E63-4235-8351-4BA5793BB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44777"/>
            <a:ext cx="5157787" cy="42448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48C98B-6F21-446E-AB8F-098F736B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44777"/>
            <a:ext cx="5183188" cy="42448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B0CDD0-D526-474D-8357-1AD0B74A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4B61-FE6E-46FA-A336-8197ACCB7537}" type="datetime1">
              <a:rPr lang="en-GB" smtClean="0"/>
              <a:t>23/04/2024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527F35-A65F-42B6-B561-E5A356BB0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7682B9-1427-4F3B-8060-5528F464E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03D2-498B-4355-84CD-9BFE891EA86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058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6C724-7584-4998-AD49-B62AEE306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720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2974C-F36E-43B5-88A2-BD225331D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54951"/>
            <a:ext cx="10515600" cy="4545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6FF326-2E63-4235-8351-4BA5793BB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44777"/>
            <a:ext cx="10514012" cy="42448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B0CDD0-D526-474D-8357-1AD0B74A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4B61-FE6E-46FA-A336-8197ACCB7537}" type="datetime1">
              <a:rPr lang="en-GB" smtClean="0"/>
              <a:t>23/04/2024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527F35-A65F-42B6-B561-E5A356BB0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7682B9-1427-4F3B-8060-5528F464E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03D2-498B-4355-84CD-9BFE891EA86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9063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B9691-4D92-4771-BBB0-31C29E3DB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0DE12-6E91-43B8-A0D7-3B648727F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7EC19-6637-461D-88ED-0D533F418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8523-DEBE-4331-A1D3-51279293E596}" type="datetime1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88E11-B14F-436D-82EB-752831E88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94309-4A4B-42B0-ABD2-0338F7FF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03D2-498B-4355-84CD-9BFE891EA86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584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18218-6786-4A55-8F3F-F9075C488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B3E95-9EAF-4D5B-AABF-FFE1F1753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BB597-DD5C-41D3-A6BF-B8A555E17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9F410-B433-4F97-8017-410A678BF239}" type="datetime1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82818-7612-40A6-8DE5-AB4DF5AA7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CC7DD-B505-45DB-9510-691F2BBDF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03D2-498B-4355-84CD-9BFE891EA862}" type="slidenum">
              <a:rPr lang="en-GB" smtClean="0"/>
              <a:t>‹Nr.›</a:t>
            </a:fld>
            <a:endParaRPr lang="en-GB"/>
          </a:p>
        </p:txBody>
      </p:sp>
      <p:pic>
        <p:nvPicPr>
          <p:cNvPr id="8" name="Grafik 7" descr="Ein Bild, das lebend, Sofa, drinnen, Raum enthält.&#10;&#10;Automatisch generierte Beschreibung">
            <a:extLst>
              <a:ext uri="{FF2B5EF4-FFF2-40B4-BE49-F238E27FC236}">
                <a16:creationId xmlns:a16="http://schemas.microsoft.com/office/drawing/2014/main" id="{811EF98C-3D61-3656-F6F5-646BC1BCA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84"/>
            <a:ext cx="12192000" cy="684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733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7B05F-949B-4A7B-B03F-8CF06CD81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37907-B52C-4A02-BD0B-28D435D81D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47313"/>
            <a:ext cx="5181600" cy="50296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1CFCD4-8FC4-4257-9F69-35DC4656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47313"/>
            <a:ext cx="5181600" cy="50296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58A31-0C28-4650-B0E5-A6BE986C2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81338-2886-4EB0-B7A9-67B9077CAC86}" type="datetime1">
              <a:rPr lang="en-GB" smtClean="0"/>
              <a:t>23/04/2024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588479-823A-4793-A3AB-09B95614A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41041D-B2AD-4843-A6FC-E4DACBF76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03D2-498B-4355-84CD-9BFE891EA86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479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6C724-7584-4998-AD49-B62AEE306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720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2974C-F36E-43B5-88A2-BD225331D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154951"/>
            <a:ext cx="5157787" cy="72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6FF326-2E63-4235-8351-4BA5793BB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44777"/>
            <a:ext cx="5157787" cy="42448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D28F59-CB61-485C-BEC6-7431B2193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54951"/>
            <a:ext cx="5183188" cy="72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48C98B-6F21-446E-AB8F-098F736B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44777"/>
            <a:ext cx="5183188" cy="42448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B0CDD0-D526-474D-8357-1AD0B74A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4B61-FE6E-46FA-A336-8197ACCB7537}" type="datetime1">
              <a:rPr lang="en-GB" smtClean="0"/>
              <a:t>23/04/2024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527F35-A65F-42B6-B561-E5A356BB0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7682B9-1427-4F3B-8060-5528F464E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03D2-498B-4355-84CD-9BFE891EA86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9556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1BB4B-FE94-4507-80DA-9BFE7A58C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D0D636-CA4A-4B8B-A5E6-BAF673ECC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4BA2-E409-4FD1-A318-7A0C2106B015}" type="datetime1">
              <a:rPr lang="en-GB" smtClean="0"/>
              <a:t>23/04/2024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1805A5-3FA6-4F48-8F6A-2A3C3593E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5871CA-4972-4121-B20A-E219D35B8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03D2-498B-4355-84CD-9BFE891EA86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595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802803-A647-4D91-AE89-A8B03F97F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782FD-A1AA-4B11-AE33-FCA4C8B7BF6F}" type="datetime1">
              <a:rPr lang="en-GB" smtClean="0"/>
              <a:t>23/04/2024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C2F586-94A6-4706-98FE-12071FE39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6E7C8-28E7-4A89-A7FA-39C123D33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03D2-498B-4355-84CD-9BFE891EA86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1335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51B7C7-8EDF-4867-220B-66ED4CB43D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6" y="836613"/>
            <a:ext cx="5616574" cy="1079501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DAB96A7-BAA0-1EC6-03D2-28DE568EDD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836613"/>
            <a:ext cx="5616574" cy="1079500"/>
          </a:xfrm>
        </p:spPr>
        <p:txBody>
          <a:bodyPr lIns="0" tIns="0" rIns="0" bIns="0" numCol="3" spcCol="90000">
            <a:noAutofit/>
          </a:bodyPr>
          <a:lstStyle>
            <a:lvl1pPr marL="0" indent="0" algn="l">
              <a:lnSpc>
                <a:spcPct val="150000"/>
              </a:lnSpc>
              <a:buNone/>
              <a:defRPr sz="9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8" name="Bildplatzhalter 2">
            <a:extLst>
              <a:ext uri="{FF2B5EF4-FFF2-40B4-BE49-F238E27FC236}">
                <a16:creationId xmlns:a16="http://schemas.microsoft.com/office/drawing/2014/main" id="{7927AAE0-B873-B587-CFDD-16033279BC3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5938" y="2312988"/>
            <a:ext cx="11196637" cy="392429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1EC984D0-E401-DC89-F4BA-C3AF931256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426" y="6395004"/>
            <a:ext cx="1871662" cy="202646"/>
          </a:xfrm>
          <a:prstGeom prst="rect">
            <a:avLst/>
          </a:prstGeom>
        </p:spPr>
        <p:txBody>
          <a:bodyPr lIns="0" tIns="0" rIns="0" bIns="0"/>
          <a:lstStyle/>
          <a:p>
            <a:fld id="{23398B3E-221F-594C-96A8-30B235252E7F}" type="datetime1">
              <a:rPr lang="de-DE" smtClean="0"/>
              <a:t>23.04.2024</a:t>
            </a:fld>
            <a:endParaRPr lang="de-DE" dirty="0"/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B31992A8-5105-59ED-A49D-8BFF79C5E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9050" y="6395004"/>
            <a:ext cx="7488237" cy="20264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de-DE"/>
              <a:t>Partner Days 23-24</a:t>
            </a:r>
            <a:endParaRPr lang="de-DE" dirty="0"/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7CECA81A-E55B-9F8E-8E67-7C8F59C5F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75249" y="6395004"/>
            <a:ext cx="1836737" cy="202646"/>
          </a:xfrm>
          <a:prstGeom prst="rect">
            <a:avLst/>
          </a:prstGeom>
        </p:spPr>
        <p:txBody>
          <a:bodyPr lIns="0" tIns="0" rIns="0" bIns="0"/>
          <a:lstStyle/>
          <a:p>
            <a:fld id="{E1076FD9-8290-FF4C-BC8A-F0C2E74D29CA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CA97D32E-7F6A-0C7D-D1A6-314BCF2C10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426" y="395949"/>
            <a:ext cx="938224" cy="37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24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580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18218-6786-4A55-8F3F-F9075C488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B3E95-9EAF-4D5B-AABF-FFE1F1753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BB597-DD5C-41D3-A6BF-B8A555E17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9F410-B433-4F97-8017-410A678BF239}" type="datetime1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82818-7612-40A6-8DE5-AB4DF5AA7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CC7DD-B505-45DB-9510-691F2BBDF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03D2-498B-4355-84CD-9BFE891EA862}" type="slidenum">
              <a:rPr lang="en-GB" smtClean="0"/>
              <a:t>‹Nr.›</a:t>
            </a:fld>
            <a:endParaRPr lang="en-GB"/>
          </a:p>
        </p:txBody>
      </p:sp>
      <p:pic>
        <p:nvPicPr>
          <p:cNvPr id="13" name="Grafik 12" descr="Ein Bild, das drinnen, Boden, Decke, Insel enthält.&#10;&#10;Automatisch generierte Beschreibung">
            <a:extLst>
              <a:ext uri="{FF2B5EF4-FFF2-40B4-BE49-F238E27FC236}">
                <a16:creationId xmlns:a16="http://schemas.microsoft.com/office/drawing/2014/main" id="{B433E6CD-FE33-2BF5-4ED9-AC89E639A0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60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18218-6786-4A55-8F3F-F9075C488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B3E95-9EAF-4D5B-AABF-FFE1F1753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BB597-DD5C-41D3-A6BF-B8A555E17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9F410-B433-4F97-8017-410A678BF239}" type="datetime1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82818-7612-40A6-8DE5-AB4DF5AA7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CC7DD-B505-45DB-9510-691F2BBDF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03D2-498B-4355-84CD-9BFE891EA862}" type="slidenum">
              <a:rPr lang="en-GB" smtClean="0"/>
              <a:t>‹Nr.›</a:t>
            </a:fld>
            <a:endParaRPr lang="en-GB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A51E67B-C64C-8E5E-E371-2C95E33BD9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4"/>
            <a:ext cx="12192000" cy="68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53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18218-6786-4A55-8F3F-F9075C488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B3E95-9EAF-4D5B-AABF-FFE1F1753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BB597-DD5C-41D3-A6BF-B8A555E17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9F410-B433-4F97-8017-410A678BF239}" type="datetime1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82818-7612-40A6-8DE5-AB4DF5AA7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CC7DD-B505-45DB-9510-691F2BBDF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03D2-498B-4355-84CD-9BFE891EA862}" type="slidenum">
              <a:rPr lang="en-GB" smtClean="0"/>
              <a:t>‹Nr.›</a:t>
            </a:fld>
            <a:endParaRPr lang="en-GB"/>
          </a:p>
        </p:txBody>
      </p:sp>
      <p:pic>
        <p:nvPicPr>
          <p:cNvPr id="11" name="Grafik 10" descr="Ein Bild, das Himmel, draußen, Berg, Spiegelung enthält.&#10;&#10;Automatisch generierte Beschreibung">
            <a:extLst>
              <a:ext uri="{FF2B5EF4-FFF2-40B4-BE49-F238E27FC236}">
                <a16:creationId xmlns:a16="http://schemas.microsoft.com/office/drawing/2014/main" id="{16F3BA57-AB2C-2B7E-F507-EC6705BF45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16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18218-6786-4A55-8F3F-F9075C488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B3E95-9EAF-4D5B-AABF-FFE1F1753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BB597-DD5C-41D3-A6BF-B8A555E17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9F410-B433-4F97-8017-410A678BF239}" type="datetime1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82818-7612-40A6-8DE5-AB4DF5AA7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CC7DD-B505-45DB-9510-691F2BBDF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03D2-498B-4355-84CD-9BFE891EA862}" type="slidenum">
              <a:rPr lang="en-GB" smtClean="0"/>
              <a:t>‹Nr.›</a:t>
            </a:fld>
            <a:endParaRPr lang="en-GB"/>
          </a:p>
        </p:txBody>
      </p:sp>
      <p:pic>
        <p:nvPicPr>
          <p:cNvPr id="8" name="Grafik 7" descr="Ein Bild, das draußen, Himmel, Baum, Architektur enthält.&#10;&#10;Automatisch generierte Beschreibung">
            <a:extLst>
              <a:ext uri="{FF2B5EF4-FFF2-40B4-BE49-F238E27FC236}">
                <a16:creationId xmlns:a16="http://schemas.microsoft.com/office/drawing/2014/main" id="{26D70233-CA09-C5A5-5D0A-C31A861B80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00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18218-6786-4A55-8F3F-F9075C488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B3E95-9EAF-4D5B-AABF-FFE1F1753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BB597-DD5C-41D3-A6BF-B8A555E17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9F410-B433-4F97-8017-410A678BF239}" type="datetime1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82818-7612-40A6-8DE5-AB4DF5AA7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CC7DD-B505-45DB-9510-691F2BBDF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03D2-498B-4355-84CD-9BFE891EA862}" type="slidenum">
              <a:rPr lang="en-GB" smtClean="0"/>
              <a:t>‹Nr.›</a:t>
            </a:fld>
            <a:endParaRPr lang="en-GB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4C5CDF0-9B40-8A8B-595B-AA37A20F0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020" y="-1"/>
            <a:ext cx="1221802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52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18218-6786-4A55-8F3F-F9075C488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B3E95-9EAF-4D5B-AABF-FFE1F1753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BB597-DD5C-41D3-A6BF-B8A555E17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9F410-B433-4F97-8017-410A678BF239}" type="datetime1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82818-7612-40A6-8DE5-AB4DF5AA7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CC7DD-B505-45DB-9510-691F2BBDF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03D2-498B-4355-84CD-9BFE891EA862}" type="slidenum">
              <a:rPr lang="en-GB" smtClean="0"/>
              <a:t>‹Nr.›</a:t>
            </a:fld>
            <a:endParaRPr lang="en-GB"/>
          </a:p>
        </p:txBody>
      </p:sp>
      <p:pic>
        <p:nvPicPr>
          <p:cNvPr id="8" name="Grafik 7" descr="Ein Bild, das Wolke, Gebäude, Himmel, Wolkenkratzer enthält.&#10;&#10;Automatisch generierte Beschreibung">
            <a:extLst>
              <a:ext uri="{FF2B5EF4-FFF2-40B4-BE49-F238E27FC236}">
                <a16:creationId xmlns:a16="http://schemas.microsoft.com/office/drawing/2014/main" id="{E2B3A830-85BE-37DB-FA08-5414F14102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6C724-7584-4998-AD49-B62AEE306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5256212" cy="720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2974C-F36E-43B5-88A2-BD225331D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154951"/>
            <a:ext cx="5256212" cy="72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6FF326-2E63-4235-8351-4BA5793BB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44777"/>
            <a:ext cx="5253036" cy="42448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B0CDD0-D526-474D-8357-1AD0B74A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4B61-FE6E-46FA-A336-8197ACCB7537}" type="datetime1">
              <a:rPr lang="en-GB" smtClean="0"/>
              <a:t>23/04/2024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527F35-A65F-42B6-B561-E5A356BB0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9224" y="6356350"/>
            <a:ext cx="21336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7682B9-1427-4F3B-8060-5528F464E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03D2-498B-4355-84CD-9BFE891EA862}" type="slidenum">
              <a:rPr lang="en-GB" smtClean="0"/>
              <a:t>‹Nr.›</a:t>
            </a:fld>
            <a:endParaRPr lang="en-GB"/>
          </a:p>
        </p:txBody>
      </p:sp>
      <p:pic>
        <p:nvPicPr>
          <p:cNvPr id="14" name="Grafik 13" descr="Ein Bild, das Fenster, Bereich, Möbel enthält.&#10;&#10;Automatisch generierte Beschreibung">
            <a:extLst>
              <a:ext uri="{FF2B5EF4-FFF2-40B4-BE49-F238E27FC236}">
                <a16:creationId xmlns:a16="http://schemas.microsoft.com/office/drawing/2014/main" id="{B82FDF50-5288-0BA1-AAC2-0AC052DDAF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735" y="0"/>
            <a:ext cx="4614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7D735C-9886-4506-8634-008ACDADA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755038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06461-0081-4953-9949-A859832A0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42204"/>
            <a:ext cx="10515600" cy="4934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67143-9A34-4ABF-8CC9-0461F4AAC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5FC14-62D9-4C19-B0DD-8A5632F9EB1A}" type="datetime1">
              <a:rPr lang="en-GB" smtClean="0"/>
              <a:t>23/04/2024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D5844-27EA-43ED-85F0-20FD65E14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BD538-91D4-4B81-B174-8396E01CAE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2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603D2-498B-4355-84CD-9BFE891EA86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263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703" r:id="rId24"/>
    <p:sldLayoutId id="2147483704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10" Type="http://schemas.openxmlformats.org/officeDocument/2006/relationships/image" Target="../media/image43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Bildplatzhalter 29">
            <a:extLst>
              <a:ext uri="{FF2B5EF4-FFF2-40B4-BE49-F238E27FC236}">
                <a16:creationId xmlns:a16="http://schemas.microsoft.com/office/drawing/2014/main" id="{25EF85B1-C059-1E25-4B08-FE8A7BAF26C2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/>
          <a:srcRect t="21612" b="130"/>
          <a:stretch/>
        </p:blipFill>
        <p:spPr>
          <a:xfrm>
            <a:off x="497681" y="332581"/>
            <a:ext cx="11196637" cy="6192837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58E863C0-6CED-7D71-A0FC-D22592512C7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735138"/>
            <a:ext cx="5580063" cy="976312"/>
          </a:xfrm>
          <a:prstGeom prst="rect">
            <a:avLst/>
          </a:prstGeom>
          <a:noFill/>
        </p:spPr>
        <p:txBody>
          <a:bodyPr lIns="180000" tIns="0" rIns="180000" bIns="180000"/>
          <a:lstStyle/>
          <a:p>
            <a:r>
              <a:rPr lang="de-DE"/>
              <a:t>Titel der Präsentation</a:t>
            </a:r>
            <a:br>
              <a:rPr lang="de-DE"/>
            </a:br>
            <a:r>
              <a:rPr lang="de-DE" sz="1400">
                <a:solidFill>
                  <a:srgbClr val="8B8B8C"/>
                </a:solidFill>
              </a:rPr>
              <a:t>Untertitel mit einer weiteren Beschreibung</a:t>
            </a:r>
            <a:endParaRPr lang="de-DE">
              <a:solidFill>
                <a:srgbClr val="8B8B8C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C0A4E05-FA04-4DF3-27ED-0F2001362AD5}"/>
              </a:ext>
            </a:extLst>
          </p:cNvPr>
          <p:cNvSpPr/>
          <p:nvPr/>
        </p:nvSpPr>
        <p:spPr>
          <a:xfrm>
            <a:off x="0" y="764022"/>
            <a:ext cx="6096000" cy="1947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43A764E-F9B3-D53F-088E-381B5F82D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46" y="1020123"/>
            <a:ext cx="1139867" cy="459349"/>
          </a:xfrm>
          <a:prstGeom prst="rect">
            <a:avLst/>
          </a:prstGeom>
        </p:spPr>
      </p:pic>
      <p:sp>
        <p:nvSpPr>
          <p:cNvPr id="2" name="Titel 13">
            <a:extLst>
              <a:ext uri="{FF2B5EF4-FFF2-40B4-BE49-F238E27FC236}">
                <a16:creationId xmlns:a16="http://schemas.microsoft.com/office/drawing/2014/main" id="{74A2D1F4-82D0-188D-6FAE-5C181629350F}"/>
              </a:ext>
            </a:extLst>
          </p:cNvPr>
          <p:cNvSpPr txBox="1">
            <a:spLocks/>
          </p:cNvSpPr>
          <p:nvPr/>
        </p:nvSpPr>
        <p:spPr>
          <a:xfrm>
            <a:off x="497681" y="1479472"/>
            <a:ext cx="7256462" cy="975612"/>
          </a:xfrm>
          <a:prstGeom prst="rect">
            <a:avLst/>
          </a:prstGeom>
          <a:noFill/>
        </p:spPr>
        <p:txBody>
          <a:bodyPr lIns="180000" tIns="0" rIns="180000" bIns="18000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SFProKeller" pitchFamily="2" charset="0"/>
                <a:ea typeface="SFProKeller" pitchFamily="2" charset="0"/>
                <a:cs typeface="SFProKeller" pitchFamily="2" charset="0"/>
              </a:rPr>
              <a:t>Surface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FProKeller" pitchFamily="2" charset="0"/>
                <a:ea typeface="SFProKeller" pitchFamily="2" charset="0"/>
                <a:cs typeface="SFProKeller" pitchFamily="2" charset="0"/>
              </a:rPr>
              <a:t>Finishes</a:t>
            </a:r>
            <a:br>
              <a:rPr lang="de-DE" dirty="0">
                <a:latin typeface="SFProKeller" pitchFamily="2" charset="0"/>
                <a:ea typeface="SFProKeller" pitchFamily="2" charset="0"/>
                <a:cs typeface="SFProKeller" pitchFamily="2" charset="0"/>
              </a:rPr>
            </a:b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8B8B8C"/>
                </a:solidFill>
                <a:effectLst/>
                <a:uLnTx/>
                <a:uFillTx/>
                <a:latin typeface="SFProKeller" pitchFamily="2" charset="0"/>
                <a:ea typeface="SFProKeller" pitchFamily="2" charset="0"/>
                <a:cs typeface="SFProKeller" pitchFamily="2" charset="0"/>
              </a:rPr>
              <a:t>Presenter</a:t>
            </a:r>
            <a:r>
              <a:rPr lang="de-DE" sz="1400" dirty="0">
                <a:solidFill>
                  <a:srgbClr val="8B8B8C"/>
                </a:solidFill>
                <a:latin typeface="SFProKeller" pitchFamily="2" charset="0"/>
                <a:ea typeface="SFProKeller" pitchFamily="2" charset="0"/>
                <a:cs typeface="SFProKeller" pitchFamily="2" charset="0"/>
              </a:rPr>
              <a:t>: Marvin </a:t>
            </a:r>
            <a:r>
              <a:rPr lang="de-DE" sz="1400" dirty="0" err="1">
                <a:solidFill>
                  <a:srgbClr val="8B8B8C"/>
                </a:solidFill>
                <a:latin typeface="SFProKeller" pitchFamily="2" charset="0"/>
                <a:ea typeface="SFProKeller" pitchFamily="2" charset="0"/>
                <a:cs typeface="SFProKeller" pitchFamily="2" charset="0"/>
              </a:rPr>
              <a:t>Plumm</a:t>
            </a:r>
            <a:r>
              <a:rPr lang="de-DE" sz="1400" dirty="0">
                <a:solidFill>
                  <a:srgbClr val="8B8B8C"/>
                </a:solidFill>
                <a:latin typeface="SFProKeller" pitchFamily="2" charset="0"/>
                <a:ea typeface="SFProKeller" pitchFamily="2" charset="0"/>
                <a:cs typeface="SFProKeller" pitchFamily="2" charset="0"/>
              </a:rPr>
              <a:t> + Werner Jager</a:t>
            </a:r>
            <a:endParaRPr lang="de-DE" dirty="0">
              <a:solidFill>
                <a:srgbClr val="8B8B8C"/>
              </a:solidFill>
              <a:latin typeface="SFProKeller" pitchFamily="2" charset="0"/>
              <a:ea typeface="SFProKeller" pitchFamily="2" charset="0"/>
              <a:cs typeface="SFProKell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0853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87B04CDE-2DFD-78C4-8401-D8898FEC3F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Surface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Finishes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</a:b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8B8B8C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Presenter</a:t>
            </a:r>
            <a:r>
              <a:rPr lang="de-DE" sz="1200" dirty="0">
                <a:solidFill>
                  <a:srgbClr val="8B8B8C"/>
                </a:solidFill>
              </a:rPr>
              <a:t>: Marvin </a:t>
            </a:r>
            <a:r>
              <a:rPr lang="de-DE" sz="1200" dirty="0" err="1">
                <a:solidFill>
                  <a:srgbClr val="8B8B8C"/>
                </a:solidFill>
              </a:rPr>
              <a:t>Plumm</a:t>
            </a:r>
            <a:r>
              <a:rPr lang="de-DE" sz="1200" dirty="0">
                <a:solidFill>
                  <a:srgbClr val="8B8B8C"/>
                </a:solidFill>
              </a:rPr>
              <a:t> + Werner Jager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64A1C54-8174-FB9A-891E-39C41E6B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9627-8607-494F-8F39-DB86EA78A16E}" type="datetime1">
              <a:rPr lang="de-DE" smtClean="0"/>
              <a:pPr/>
              <a:t>23.04.2024</a:t>
            </a:fld>
            <a:endParaRPr lang="de-DE" dirty="0"/>
          </a:p>
        </p:txBody>
      </p:sp>
      <p:sp>
        <p:nvSpPr>
          <p:cNvPr id="10" name="Fußzeilenplatzhalter 12">
            <a:extLst>
              <a:ext uri="{FF2B5EF4-FFF2-40B4-BE49-F238E27FC236}">
                <a16:creationId xmlns:a16="http://schemas.microsoft.com/office/drawing/2014/main" id="{418C4A30-F211-3F22-3D3A-2D71755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Partner Days 23-24</a:t>
            </a:r>
            <a:endParaRPr lang="de-DE" dirty="0"/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AC8ABA4D-650C-5945-FA45-73F0E87F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FD9-8290-FF4C-BC8A-F0C2E74D29CA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9F77B8C-33F5-310A-9011-38AE44738746}"/>
              </a:ext>
            </a:extLst>
          </p:cNvPr>
          <p:cNvSpPr txBox="1"/>
          <p:nvPr/>
        </p:nvSpPr>
        <p:spPr>
          <a:xfrm>
            <a:off x="438448" y="2073335"/>
            <a:ext cx="98330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LU" dirty="0">
                <a:latin typeface="SFProKeller Thin"/>
              </a:rPr>
              <a:t>#Quality Assessment </a:t>
            </a:r>
            <a:r>
              <a:rPr lang="de-DE" i="1" dirty="0">
                <a:latin typeface="SFProKeller Thin"/>
              </a:rPr>
              <a:t>VFF AL.02: 2016-08</a:t>
            </a:r>
            <a:endParaRPr lang="de-LU" i="1" dirty="0">
              <a:latin typeface="SFProKeller Thin"/>
            </a:endParaRPr>
          </a:p>
          <a:p>
            <a:endParaRPr lang="de-LU" dirty="0">
              <a:latin typeface="SFProKeller Thin"/>
            </a:endParaRPr>
          </a:p>
          <a:p>
            <a:r>
              <a:rPr lang="en-US" dirty="0">
                <a:latin typeface="SFProKeller Thin"/>
              </a:rPr>
              <a:t>Testing of powder-coated surfaces:</a:t>
            </a:r>
          </a:p>
          <a:p>
            <a:endParaRPr lang="en-US" dirty="0">
              <a:latin typeface="SFProKeller Thi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FProKeller Thin"/>
              </a:rPr>
              <a:t>Visual plan view, perpendicular to the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FProKeller Thin"/>
              </a:rPr>
              <a:t>Max. 10 seconds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FProKeller Thin"/>
              </a:rPr>
              <a:t>Outside surfaces at a distance of 5 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FProKeller Thin"/>
              </a:rPr>
              <a:t>Inner surfaces spaced 3 meters apart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FProKeller Thin"/>
              </a:rPr>
              <a:t>Prior marking of the characteristics is not permitted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FProKeller Thin"/>
              </a:rPr>
              <a:t>Exterior surfaces with diffuse daylight, interior surfaces </a:t>
            </a:r>
            <a:br>
              <a:rPr lang="en-US" dirty="0">
                <a:latin typeface="SFProKeller Thin"/>
              </a:rPr>
            </a:br>
            <a:r>
              <a:rPr lang="en-US" dirty="0">
                <a:latin typeface="SFProKeller Thin"/>
              </a:rPr>
              <a:t>with diffuse illumination</a:t>
            </a:r>
          </a:p>
          <a:p>
            <a:endParaRPr lang="en-US" dirty="0">
              <a:latin typeface="SFProKeller Thin"/>
            </a:endParaRPr>
          </a:p>
          <a:p>
            <a:r>
              <a:rPr lang="en-US" dirty="0">
                <a:latin typeface="SFProKeller Thin"/>
              </a:rPr>
              <a:t>Features are not permitted if they are recognized under the </a:t>
            </a:r>
            <a:br>
              <a:rPr lang="en-US" dirty="0">
                <a:latin typeface="SFProKeller Thin"/>
              </a:rPr>
            </a:br>
            <a:r>
              <a:rPr lang="en-US" dirty="0">
                <a:latin typeface="SFProKeller Thin"/>
              </a:rPr>
              <a:t>stated conditions.</a:t>
            </a:r>
            <a:endParaRPr lang="de-LU" dirty="0">
              <a:latin typeface="SFProKeller Thin"/>
            </a:endParaRPr>
          </a:p>
          <a:p>
            <a:endParaRPr lang="de-LU" dirty="0">
              <a:latin typeface="SFProKeller Thin"/>
            </a:endParaRPr>
          </a:p>
          <a:p>
            <a:endParaRPr lang="de-LU" dirty="0">
              <a:latin typeface="SFProKeller Thin"/>
            </a:endParaRPr>
          </a:p>
        </p:txBody>
      </p:sp>
      <p:pic>
        <p:nvPicPr>
          <p:cNvPr id="4" name="Inhaltsplatzhalter 11">
            <a:extLst>
              <a:ext uri="{FF2B5EF4-FFF2-40B4-BE49-F238E27FC236}">
                <a16:creationId xmlns:a16="http://schemas.microsoft.com/office/drawing/2014/main" id="{B05ADAB7-7C17-A592-4679-8787C4DAA4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60" r="27555" b="-1"/>
          <a:stretch/>
        </p:blipFill>
        <p:spPr>
          <a:xfrm>
            <a:off x="7514895" y="1848328"/>
            <a:ext cx="3768181" cy="44163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9379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87B04CDE-2DFD-78C4-8401-D8898FEC3F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Surface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Finishes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</a:b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8B8B8C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Presenter</a:t>
            </a:r>
            <a:r>
              <a:rPr lang="de-DE" sz="1200" dirty="0">
                <a:solidFill>
                  <a:srgbClr val="8B8B8C"/>
                </a:solidFill>
              </a:rPr>
              <a:t>: Marvin </a:t>
            </a:r>
            <a:r>
              <a:rPr lang="de-DE" sz="1200" dirty="0" err="1">
                <a:solidFill>
                  <a:srgbClr val="8B8B8C"/>
                </a:solidFill>
              </a:rPr>
              <a:t>Plumm</a:t>
            </a:r>
            <a:r>
              <a:rPr lang="de-DE" sz="1200" dirty="0">
                <a:solidFill>
                  <a:srgbClr val="8B8B8C"/>
                </a:solidFill>
              </a:rPr>
              <a:t> + Werner Jager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64A1C54-8174-FB9A-891E-39C41E6B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9627-8607-494F-8F39-DB86EA78A16E}" type="datetime1">
              <a:rPr lang="de-DE" smtClean="0"/>
              <a:pPr/>
              <a:t>23.04.2024</a:t>
            </a:fld>
            <a:endParaRPr lang="de-DE" dirty="0"/>
          </a:p>
        </p:txBody>
      </p:sp>
      <p:sp>
        <p:nvSpPr>
          <p:cNvPr id="10" name="Fußzeilenplatzhalter 12">
            <a:extLst>
              <a:ext uri="{FF2B5EF4-FFF2-40B4-BE49-F238E27FC236}">
                <a16:creationId xmlns:a16="http://schemas.microsoft.com/office/drawing/2014/main" id="{418C4A30-F211-3F22-3D3A-2D71755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Partner Days 23-24</a:t>
            </a:r>
            <a:endParaRPr lang="de-DE" dirty="0"/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AC8ABA4D-650C-5945-FA45-73F0E87F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FD9-8290-FF4C-BC8A-F0C2E74D29CA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8747A61-D943-6F33-1255-9C6562301DC7}"/>
              </a:ext>
            </a:extLst>
          </p:cNvPr>
          <p:cNvSpPr txBox="1"/>
          <p:nvPr/>
        </p:nvSpPr>
        <p:spPr>
          <a:xfrm>
            <a:off x="407732" y="2075961"/>
            <a:ext cx="59133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LU" dirty="0">
                <a:latin typeface="SFProKeller Thin"/>
              </a:rPr>
              <a:t>#Quality Assessment </a:t>
            </a:r>
            <a:r>
              <a:rPr lang="de-DE" i="1" dirty="0">
                <a:latin typeface="SFProKeller Thin"/>
              </a:rPr>
              <a:t>VFF AL.02: 2016-08</a:t>
            </a:r>
            <a:endParaRPr lang="de-LU" i="1" dirty="0">
              <a:latin typeface="SFProKeller Thin"/>
            </a:endParaRPr>
          </a:p>
          <a:p>
            <a:endParaRPr lang="de-LU" dirty="0">
              <a:latin typeface="SFProKeller Thin"/>
            </a:endParaRPr>
          </a:p>
          <a:p>
            <a:r>
              <a:rPr lang="en-US" dirty="0">
                <a:latin typeface="SFProKeller Thin"/>
              </a:rPr>
              <a:t>Testing of powder-coated surfaces:</a:t>
            </a:r>
          </a:p>
          <a:p>
            <a:endParaRPr lang="en-US" dirty="0">
              <a:latin typeface="SFProKeller Thi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FProKeller Thin"/>
              </a:rPr>
              <a:t>Main visible surfaces with high quality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FProKeller Thin"/>
              </a:rPr>
              <a:t>Secondary visible surface with low quality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FProKeller Thin"/>
              </a:rPr>
              <a:t>All surfaces must be covered with a coat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FProKeller Thin"/>
              </a:rPr>
              <a:t>Accumulation of paint in functional zones, </a:t>
            </a:r>
            <a:br>
              <a:rPr lang="en-US" dirty="0">
                <a:latin typeface="SFProKeller Thin"/>
              </a:rPr>
            </a:br>
            <a:r>
              <a:rPr lang="en-US" dirty="0">
                <a:latin typeface="SFProKeller Thin"/>
              </a:rPr>
              <a:t>e.g. compound and clip zones</a:t>
            </a:r>
            <a:endParaRPr lang="de-LU" dirty="0">
              <a:latin typeface="SFProKeller Thin"/>
            </a:endParaRPr>
          </a:p>
          <a:p>
            <a:endParaRPr lang="de-LU" dirty="0">
              <a:latin typeface="SFProKeller Thin"/>
            </a:endParaRP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290FECF9-AAD8-03BC-CA2F-61ABF3353B3C}"/>
              </a:ext>
            </a:extLst>
          </p:cNvPr>
          <p:cNvCxnSpPr>
            <a:cxnSpLocks/>
          </p:cNvCxnSpPr>
          <p:nvPr/>
        </p:nvCxnSpPr>
        <p:spPr>
          <a:xfrm>
            <a:off x="6148596" y="2803218"/>
            <a:ext cx="425667" cy="0"/>
          </a:xfrm>
          <a:prstGeom prst="line">
            <a:avLst/>
          </a:prstGeom>
          <a:noFill/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DB34F78A-5BCE-BFE7-C956-AD136C56F08E}"/>
              </a:ext>
            </a:extLst>
          </p:cNvPr>
          <p:cNvSpPr txBox="1"/>
          <p:nvPr/>
        </p:nvSpPr>
        <p:spPr>
          <a:xfrm>
            <a:off x="6574263" y="2618552"/>
            <a:ext cx="4283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L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FProKeller Thin"/>
              </a:rPr>
              <a:t>Main Visible </a:t>
            </a:r>
            <a:r>
              <a:rPr kumimoji="0" lang="de-LU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FProKeller Thin"/>
              </a:rPr>
              <a:t>Surfaces</a:t>
            </a:r>
            <a:r>
              <a:rPr kumimoji="0" lang="de-L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FProKeller Thin"/>
              </a:rPr>
              <a:t> – High </a:t>
            </a:r>
            <a:r>
              <a:rPr kumimoji="0" lang="de-LU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FProKeller Thin"/>
              </a:rPr>
              <a:t>requirement</a:t>
            </a:r>
            <a:r>
              <a:rPr kumimoji="0" lang="de-L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FProKeller Thin"/>
              </a:rPr>
              <a:t> </a:t>
            </a:r>
            <a:r>
              <a:rPr kumimoji="0" lang="de-LU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FProKeller Thin"/>
              </a:rPr>
              <a:t>surface</a:t>
            </a:r>
            <a:endParaRPr kumimoji="0" lang="de-L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FProKeller Thin"/>
            </a:endParaRP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55D8D598-E0C8-8BA0-873C-6AEDFFB220F8}"/>
              </a:ext>
            </a:extLst>
          </p:cNvPr>
          <p:cNvCxnSpPr>
            <a:cxnSpLocks/>
          </p:cNvCxnSpPr>
          <p:nvPr/>
        </p:nvCxnSpPr>
        <p:spPr>
          <a:xfrm>
            <a:off x="6148596" y="3217641"/>
            <a:ext cx="425667" cy="0"/>
          </a:xfrm>
          <a:prstGeom prst="line">
            <a:avLst/>
          </a:prstGeom>
          <a:noFill/>
          <a:ln w="28575" cap="flat" cmpd="sng" algn="ctr">
            <a:solidFill>
              <a:srgbClr val="ED7D31"/>
            </a:solidFill>
            <a:prstDash val="dashDot"/>
            <a:miter lim="800000"/>
          </a:ln>
          <a:effectLst/>
        </p:spPr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69985843-1344-1952-F6B3-7BE786117801}"/>
              </a:ext>
            </a:extLst>
          </p:cNvPr>
          <p:cNvSpPr txBox="1"/>
          <p:nvPr/>
        </p:nvSpPr>
        <p:spPr>
          <a:xfrm>
            <a:off x="6574263" y="3032975"/>
            <a:ext cx="4633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FProKeller Thin"/>
              </a:rPr>
              <a:t>Secondary visible areas – area with low requirements</a:t>
            </a:r>
            <a:endParaRPr kumimoji="0" lang="de-L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FProKeller Thin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7EEBE87-EFC3-E73A-326C-204371C1DECC}"/>
              </a:ext>
            </a:extLst>
          </p:cNvPr>
          <p:cNvGrpSpPr/>
          <p:nvPr/>
        </p:nvGrpSpPr>
        <p:grpSpPr>
          <a:xfrm>
            <a:off x="6018121" y="3356842"/>
            <a:ext cx="5215133" cy="2812542"/>
            <a:chOff x="6401704" y="2660949"/>
            <a:chExt cx="5215133" cy="2812542"/>
          </a:xfrm>
        </p:grpSpPr>
        <p:pic>
          <p:nvPicPr>
            <p:cNvPr id="9" name="Inhaltsplatzhalter 26">
              <a:extLst>
                <a:ext uri="{FF2B5EF4-FFF2-40B4-BE49-F238E27FC236}">
                  <a16:creationId xmlns:a16="http://schemas.microsoft.com/office/drawing/2014/main" id="{7DED93F7-7CB8-499E-D280-395B9B37F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1704" y="2660949"/>
              <a:ext cx="5183188" cy="2812542"/>
            </a:xfrm>
            <a:prstGeom prst="rect">
              <a:avLst/>
            </a:prstGeom>
          </p:spPr>
        </p:pic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E9D4AF5B-6F19-A529-4C97-BF914C01FC82}"/>
                </a:ext>
              </a:extLst>
            </p:cNvPr>
            <p:cNvCxnSpPr/>
            <p:nvPr/>
          </p:nvCxnSpPr>
          <p:spPr>
            <a:xfrm>
              <a:off x="6732155" y="3100552"/>
              <a:ext cx="641131" cy="0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F942DD21-454F-E59D-0684-1CF897196046}"/>
                </a:ext>
              </a:extLst>
            </p:cNvPr>
            <p:cNvCxnSpPr>
              <a:cxnSpLocks/>
            </p:cNvCxnSpPr>
            <p:nvPr/>
          </p:nvCxnSpPr>
          <p:spPr>
            <a:xfrm>
              <a:off x="9375507" y="3105807"/>
              <a:ext cx="572814" cy="0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9D00A380-6AFD-B69C-0B6C-5B0D5C5DB0A9}"/>
                </a:ext>
              </a:extLst>
            </p:cNvPr>
            <p:cNvCxnSpPr/>
            <p:nvPr/>
          </p:nvCxnSpPr>
          <p:spPr>
            <a:xfrm>
              <a:off x="10731342" y="5129049"/>
              <a:ext cx="641131" cy="0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F505F150-8FD3-44C3-B084-2BD0DC8BDA8C}"/>
                </a:ext>
              </a:extLst>
            </p:cNvPr>
            <p:cNvCxnSpPr>
              <a:cxnSpLocks/>
            </p:cNvCxnSpPr>
            <p:nvPr/>
          </p:nvCxnSpPr>
          <p:spPr>
            <a:xfrm>
              <a:off x="9375507" y="5129049"/>
              <a:ext cx="572814" cy="0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CDC10DE1-937B-696C-5C15-3646AFC90F4B}"/>
                </a:ext>
              </a:extLst>
            </p:cNvPr>
            <p:cNvCxnSpPr/>
            <p:nvPr/>
          </p:nvCxnSpPr>
          <p:spPr>
            <a:xfrm>
              <a:off x="10731342" y="3100552"/>
              <a:ext cx="641131" cy="0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012E3199-3C0B-0961-B933-FE65B69DCCEB}"/>
                </a:ext>
              </a:extLst>
            </p:cNvPr>
            <p:cNvCxnSpPr>
              <a:cxnSpLocks/>
            </p:cNvCxnSpPr>
            <p:nvPr/>
          </p:nvCxnSpPr>
          <p:spPr>
            <a:xfrm>
              <a:off x="6732155" y="4987159"/>
              <a:ext cx="641131" cy="0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9F24CFB1-1354-BDB7-A5B2-6D91A904F8BA}"/>
                </a:ext>
              </a:extLst>
            </p:cNvPr>
            <p:cNvCxnSpPr>
              <a:cxnSpLocks/>
            </p:cNvCxnSpPr>
            <p:nvPr/>
          </p:nvCxnSpPr>
          <p:spPr>
            <a:xfrm>
              <a:off x="8807948" y="3967655"/>
              <a:ext cx="0" cy="888124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0EEA9F25-8E9E-77D1-D6D9-1B9CE4D3936F}"/>
                </a:ext>
              </a:extLst>
            </p:cNvPr>
            <p:cNvCxnSpPr>
              <a:cxnSpLocks/>
            </p:cNvCxnSpPr>
            <p:nvPr/>
          </p:nvCxnSpPr>
          <p:spPr>
            <a:xfrm>
              <a:off x="8361258" y="3247696"/>
              <a:ext cx="0" cy="888124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3F425125-4801-F871-ABE1-8E8B40CA51DA}"/>
                </a:ext>
              </a:extLst>
            </p:cNvPr>
            <p:cNvCxnSpPr>
              <a:cxnSpLocks/>
            </p:cNvCxnSpPr>
            <p:nvPr/>
          </p:nvCxnSpPr>
          <p:spPr>
            <a:xfrm>
              <a:off x="7410072" y="3247696"/>
              <a:ext cx="0" cy="888124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ECF2FD47-CD76-47E2-E810-4F60F65DE1B8}"/>
                </a:ext>
              </a:extLst>
            </p:cNvPr>
            <p:cNvCxnSpPr>
              <a:cxnSpLocks/>
            </p:cNvCxnSpPr>
            <p:nvPr/>
          </p:nvCxnSpPr>
          <p:spPr>
            <a:xfrm>
              <a:off x="9307190" y="3967655"/>
              <a:ext cx="0" cy="888124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72A9FDE7-49EF-DA86-17D9-59CB87F4756E}"/>
                </a:ext>
              </a:extLst>
            </p:cNvPr>
            <p:cNvCxnSpPr>
              <a:cxnSpLocks/>
            </p:cNvCxnSpPr>
            <p:nvPr/>
          </p:nvCxnSpPr>
          <p:spPr>
            <a:xfrm>
              <a:off x="10636748" y="3967655"/>
              <a:ext cx="0" cy="888124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256821FB-45E1-96FF-A4F4-8181B7F15675}"/>
                </a:ext>
              </a:extLst>
            </p:cNvPr>
            <p:cNvGrpSpPr/>
            <p:nvPr/>
          </p:nvGrpSpPr>
          <p:grpSpPr>
            <a:xfrm>
              <a:off x="7205121" y="4855779"/>
              <a:ext cx="609602" cy="310054"/>
              <a:chOff x="6968359" y="4855779"/>
              <a:chExt cx="609602" cy="310054"/>
            </a:xfrm>
          </p:grpSpPr>
          <p:cxnSp>
            <p:nvCxnSpPr>
              <p:cNvPr id="70" name="Gerader Verbinder 69">
                <a:extLst>
                  <a:ext uri="{FF2B5EF4-FFF2-40B4-BE49-F238E27FC236}">
                    <a16:creationId xmlns:a16="http://schemas.microsoft.com/office/drawing/2014/main" id="{991AC0B2-60CC-F267-58E4-6CC5A857A7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77961" y="4855779"/>
                <a:ext cx="0" cy="30480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1" name="Gerader Verbinder 70">
                <a:extLst>
                  <a:ext uri="{FF2B5EF4-FFF2-40B4-BE49-F238E27FC236}">
                    <a16:creationId xmlns:a16="http://schemas.microsoft.com/office/drawing/2014/main" id="{20DC2B80-295A-6F16-89AF-E2D2FB68A5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68359" y="4887309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2" name="Gerader Verbinder 71">
                <a:extLst>
                  <a:ext uri="{FF2B5EF4-FFF2-40B4-BE49-F238E27FC236}">
                    <a16:creationId xmlns:a16="http://schemas.microsoft.com/office/drawing/2014/main" id="{4B36CDFC-7BA3-D739-481A-79E3C36192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73159" y="5160579"/>
                <a:ext cx="304802" cy="5254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3" name="Gerader Verbinder 72">
                <a:extLst>
                  <a:ext uri="{FF2B5EF4-FFF2-40B4-BE49-F238E27FC236}">
                    <a16:creationId xmlns:a16="http://schemas.microsoft.com/office/drawing/2014/main" id="{78CD6623-40F1-B5C2-A88B-F6A4A1767E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7904" y="4887309"/>
                <a:ext cx="0" cy="27327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2D033B3A-34F0-CC9D-82D9-627A9D1A3B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4608" y="4703425"/>
              <a:ext cx="10513" cy="189142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F838E31C-43B1-2178-0A5D-6A81C7735761}"/>
                </a:ext>
              </a:extLst>
            </p:cNvPr>
            <p:cNvGrpSpPr/>
            <p:nvPr/>
          </p:nvGrpSpPr>
          <p:grpSpPr>
            <a:xfrm flipV="1">
              <a:off x="7194608" y="3894084"/>
              <a:ext cx="609602" cy="310054"/>
              <a:chOff x="6968359" y="4855779"/>
              <a:chExt cx="609602" cy="310054"/>
            </a:xfrm>
          </p:grpSpPr>
          <p:cxnSp>
            <p:nvCxnSpPr>
              <p:cNvPr id="66" name="Gerader Verbinder 65">
                <a:extLst>
                  <a:ext uri="{FF2B5EF4-FFF2-40B4-BE49-F238E27FC236}">
                    <a16:creationId xmlns:a16="http://schemas.microsoft.com/office/drawing/2014/main" id="{CA25D8D2-CF41-AD07-68EB-41AE9B6A86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77961" y="4855779"/>
                <a:ext cx="0" cy="30480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7" name="Gerader Verbinder 66">
                <a:extLst>
                  <a:ext uri="{FF2B5EF4-FFF2-40B4-BE49-F238E27FC236}">
                    <a16:creationId xmlns:a16="http://schemas.microsoft.com/office/drawing/2014/main" id="{72D7DCA9-2EC5-6F9B-D7EF-5F43F2A51E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68359" y="4887309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8" name="Gerader Verbinder 67">
                <a:extLst>
                  <a:ext uri="{FF2B5EF4-FFF2-40B4-BE49-F238E27FC236}">
                    <a16:creationId xmlns:a16="http://schemas.microsoft.com/office/drawing/2014/main" id="{C74B95E3-9813-26ED-63B5-EC7108AD12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73159" y="5160579"/>
                <a:ext cx="304802" cy="5254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9" name="Gerader Verbinder 68">
                <a:extLst>
                  <a:ext uri="{FF2B5EF4-FFF2-40B4-BE49-F238E27FC236}">
                    <a16:creationId xmlns:a16="http://schemas.microsoft.com/office/drawing/2014/main" id="{DA627763-D156-910F-FF88-E9DFFC6248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7904" y="4887309"/>
                <a:ext cx="0" cy="27327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8D484457-75F0-275D-8940-E742D1B2C8FD}"/>
                </a:ext>
              </a:extLst>
            </p:cNvPr>
            <p:cNvCxnSpPr>
              <a:cxnSpLocks/>
            </p:cNvCxnSpPr>
            <p:nvPr/>
          </p:nvCxnSpPr>
          <p:spPr>
            <a:xfrm>
              <a:off x="6627051" y="3163614"/>
              <a:ext cx="0" cy="1823545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dashDot"/>
              <a:miter lim="800000"/>
            </a:ln>
            <a:effectLst/>
          </p:spPr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A485C3DB-A41C-2C40-386B-60C5EE4DF196}"/>
                </a:ext>
              </a:extLst>
            </p:cNvPr>
            <p:cNvCxnSpPr>
              <a:cxnSpLocks/>
            </p:cNvCxnSpPr>
            <p:nvPr/>
          </p:nvCxnSpPr>
          <p:spPr>
            <a:xfrm>
              <a:off x="11616837" y="3200399"/>
              <a:ext cx="0" cy="1823545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dashDot"/>
              <a:miter lim="800000"/>
            </a:ln>
            <a:effectLst/>
          </p:spPr>
        </p:cxn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5C1F41C0-91FC-212C-773C-E2A105CC9EB9}"/>
                </a:ext>
              </a:extLst>
            </p:cNvPr>
            <p:cNvCxnSpPr>
              <a:cxnSpLocks/>
            </p:cNvCxnSpPr>
            <p:nvPr/>
          </p:nvCxnSpPr>
          <p:spPr>
            <a:xfrm>
              <a:off x="10171664" y="3200399"/>
              <a:ext cx="0" cy="1823545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dashDot"/>
              <a:miter lim="800000"/>
            </a:ln>
            <a:effectLst/>
          </p:spPr>
        </p:cxn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3659BA31-77B5-5033-3DFA-0CEA7C12746E}"/>
                </a:ext>
              </a:extLst>
            </p:cNvPr>
            <p:cNvCxnSpPr>
              <a:cxnSpLocks/>
            </p:cNvCxnSpPr>
            <p:nvPr/>
          </p:nvCxnSpPr>
          <p:spPr>
            <a:xfrm>
              <a:off x="9420599" y="4340773"/>
              <a:ext cx="0" cy="444062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dashDot"/>
              <a:miter lim="800000"/>
            </a:ln>
            <a:effectLst/>
          </p:spPr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65FCD4CE-DD7A-20EF-DFA1-E27D7A4F4EF5}"/>
                </a:ext>
              </a:extLst>
            </p:cNvPr>
            <p:cNvCxnSpPr>
              <a:cxnSpLocks/>
            </p:cNvCxnSpPr>
            <p:nvPr/>
          </p:nvCxnSpPr>
          <p:spPr>
            <a:xfrm>
              <a:off x="10807502" y="4310556"/>
              <a:ext cx="0" cy="444062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dashDot"/>
              <a:miter lim="800000"/>
            </a:ln>
            <a:effectLst/>
          </p:spPr>
        </p:cxn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3F0BD237-0E0D-0FC6-8B64-123C543974DF}"/>
                </a:ext>
              </a:extLst>
            </p:cNvPr>
            <p:cNvCxnSpPr>
              <a:cxnSpLocks/>
            </p:cNvCxnSpPr>
            <p:nvPr/>
          </p:nvCxnSpPr>
          <p:spPr>
            <a:xfrm>
              <a:off x="7249751" y="3393528"/>
              <a:ext cx="0" cy="444062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dashDot"/>
              <a:miter lim="800000"/>
            </a:ln>
            <a:effectLst/>
          </p:spPr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582C00B5-9AB6-E871-FA34-A86DC659FB44}"/>
                </a:ext>
              </a:extLst>
            </p:cNvPr>
            <p:cNvCxnSpPr>
              <a:cxnSpLocks/>
            </p:cNvCxnSpPr>
            <p:nvPr/>
          </p:nvCxnSpPr>
          <p:spPr>
            <a:xfrm>
              <a:off x="8424566" y="3121573"/>
              <a:ext cx="283534" cy="0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8C107D2E-FBAE-02A7-775B-E716004BB8E4}"/>
                </a:ext>
              </a:extLst>
            </p:cNvPr>
            <p:cNvCxnSpPr>
              <a:cxnSpLocks/>
            </p:cNvCxnSpPr>
            <p:nvPr/>
          </p:nvCxnSpPr>
          <p:spPr>
            <a:xfrm>
              <a:off x="8424566" y="5129049"/>
              <a:ext cx="283534" cy="0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A38FAD85-FB55-389F-557C-4928AB765F9D}"/>
                </a:ext>
              </a:extLst>
            </p:cNvPr>
            <p:cNvGrpSpPr/>
            <p:nvPr/>
          </p:nvGrpSpPr>
          <p:grpSpPr>
            <a:xfrm>
              <a:off x="6979146" y="4204138"/>
              <a:ext cx="194442" cy="589892"/>
              <a:chOff x="6979146" y="4204138"/>
              <a:chExt cx="194442" cy="589892"/>
            </a:xfrm>
          </p:grpSpPr>
          <p:cxnSp>
            <p:nvCxnSpPr>
              <p:cNvPr id="62" name="Gerader Verbinder 61">
                <a:extLst>
                  <a:ext uri="{FF2B5EF4-FFF2-40B4-BE49-F238E27FC236}">
                    <a16:creationId xmlns:a16="http://schemas.microsoft.com/office/drawing/2014/main" id="{1FC9A19F-7851-A968-B558-59D8590C6B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79146" y="4204138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3" name="Gerader Verbinder 62">
                <a:extLst>
                  <a:ext uri="{FF2B5EF4-FFF2-40B4-BE49-F238E27FC236}">
                    <a16:creationId xmlns:a16="http://schemas.microsoft.com/office/drawing/2014/main" id="{4665A19C-E644-99DF-B929-CCF523B553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79146" y="4612821"/>
                <a:ext cx="0" cy="181209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4" name="Gerader Verbinder 63">
                <a:extLst>
                  <a:ext uri="{FF2B5EF4-FFF2-40B4-BE49-F238E27FC236}">
                    <a16:creationId xmlns:a16="http://schemas.microsoft.com/office/drawing/2014/main" id="{99FCC171-C270-C77B-7759-6D8F57FF78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4401" y="4794030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5" name="Gerader Verbinder 64">
                <a:extLst>
                  <a:ext uri="{FF2B5EF4-FFF2-40B4-BE49-F238E27FC236}">
                    <a16:creationId xmlns:a16="http://schemas.microsoft.com/office/drawing/2014/main" id="{F7F64290-F0F8-B434-7FD5-03FF9E4690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96097" y="4215587"/>
                <a:ext cx="0" cy="181209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A528EB85-A76E-D2AE-AED6-3E188E47C901}"/>
                </a:ext>
              </a:extLst>
            </p:cNvPr>
            <p:cNvGrpSpPr/>
            <p:nvPr/>
          </p:nvGrpSpPr>
          <p:grpSpPr>
            <a:xfrm>
              <a:off x="7004219" y="3319301"/>
              <a:ext cx="194442" cy="589892"/>
              <a:chOff x="7004219" y="3319301"/>
              <a:chExt cx="194442" cy="589892"/>
            </a:xfrm>
          </p:grpSpPr>
          <p:cxnSp>
            <p:nvCxnSpPr>
              <p:cNvPr id="58" name="Gerader Verbinder 57">
                <a:extLst>
                  <a:ext uri="{FF2B5EF4-FFF2-40B4-BE49-F238E27FC236}">
                    <a16:creationId xmlns:a16="http://schemas.microsoft.com/office/drawing/2014/main" id="{2A4C041F-468E-6931-AC48-575D0AD561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4219" y="3319301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9" name="Gerader Verbinder 58">
                <a:extLst>
                  <a:ext uri="{FF2B5EF4-FFF2-40B4-BE49-F238E27FC236}">
                    <a16:creationId xmlns:a16="http://schemas.microsoft.com/office/drawing/2014/main" id="{87542730-1298-6802-6A33-1D14014FDF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4219" y="3735161"/>
                <a:ext cx="0" cy="174032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Gerader Verbinder 59">
                <a:extLst>
                  <a:ext uri="{FF2B5EF4-FFF2-40B4-BE49-F238E27FC236}">
                    <a16:creationId xmlns:a16="http://schemas.microsoft.com/office/drawing/2014/main" id="{2BBCEBED-6F24-BCE6-361E-7AA76731A4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9474" y="3909193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1" name="Gerader Verbinder 60">
                <a:extLst>
                  <a:ext uri="{FF2B5EF4-FFF2-40B4-BE49-F238E27FC236}">
                    <a16:creationId xmlns:a16="http://schemas.microsoft.com/office/drawing/2014/main" id="{558CC29C-23E2-1576-2220-DE5082A428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8966" y="3341984"/>
                <a:ext cx="0" cy="174032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A40A95FD-3E0B-EBD9-2933-0B8BCCFFB597}"/>
                </a:ext>
              </a:extLst>
            </p:cNvPr>
            <p:cNvGrpSpPr/>
            <p:nvPr/>
          </p:nvGrpSpPr>
          <p:grpSpPr>
            <a:xfrm>
              <a:off x="9530532" y="3294327"/>
              <a:ext cx="194442" cy="589892"/>
              <a:chOff x="9530532" y="3294327"/>
              <a:chExt cx="194442" cy="589892"/>
            </a:xfrm>
          </p:grpSpPr>
          <p:cxnSp>
            <p:nvCxnSpPr>
              <p:cNvPr id="54" name="Gerader Verbinder 53">
                <a:extLst>
                  <a:ext uri="{FF2B5EF4-FFF2-40B4-BE49-F238E27FC236}">
                    <a16:creationId xmlns:a16="http://schemas.microsoft.com/office/drawing/2014/main" id="{3146A97B-489E-CDAA-183B-2411B706620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35787" y="3294327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5" name="Gerader Verbinder 54">
                <a:extLst>
                  <a:ext uri="{FF2B5EF4-FFF2-40B4-BE49-F238E27FC236}">
                    <a16:creationId xmlns:a16="http://schemas.microsoft.com/office/drawing/2014/main" id="{00D3CABF-C36F-FA26-D58E-FF2F5B3F24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24974" y="3735161"/>
                <a:ext cx="0" cy="149058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6" name="Gerader Verbinder 55">
                <a:extLst>
                  <a:ext uri="{FF2B5EF4-FFF2-40B4-BE49-F238E27FC236}">
                    <a16:creationId xmlns:a16="http://schemas.microsoft.com/office/drawing/2014/main" id="{1C3874B2-C760-069B-A688-ABC71F4B2C0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30532" y="3884219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7" name="Gerader Verbinder 56">
                <a:extLst>
                  <a:ext uri="{FF2B5EF4-FFF2-40B4-BE49-F238E27FC236}">
                    <a16:creationId xmlns:a16="http://schemas.microsoft.com/office/drawing/2014/main" id="{9F233A90-396D-E558-B6BD-54CAF3A259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18303" y="3294327"/>
                <a:ext cx="0" cy="149058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8" name="Gruppieren 37">
              <a:extLst>
                <a:ext uri="{FF2B5EF4-FFF2-40B4-BE49-F238E27FC236}">
                  <a16:creationId xmlns:a16="http://schemas.microsoft.com/office/drawing/2014/main" id="{2210183F-6C22-1A6A-C60D-79AA5D15575E}"/>
                </a:ext>
              </a:extLst>
            </p:cNvPr>
            <p:cNvGrpSpPr/>
            <p:nvPr/>
          </p:nvGrpSpPr>
          <p:grpSpPr>
            <a:xfrm>
              <a:off x="9527904" y="4228433"/>
              <a:ext cx="194442" cy="589892"/>
              <a:chOff x="9530532" y="3294327"/>
              <a:chExt cx="194442" cy="589892"/>
            </a:xfrm>
          </p:grpSpPr>
          <p:cxnSp>
            <p:nvCxnSpPr>
              <p:cNvPr id="50" name="Gerader Verbinder 49">
                <a:extLst>
                  <a:ext uri="{FF2B5EF4-FFF2-40B4-BE49-F238E27FC236}">
                    <a16:creationId xmlns:a16="http://schemas.microsoft.com/office/drawing/2014/main" id="{53424C74-AC75-B3A2-A252-91986BF733F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35787" y="3294327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1" name="Gerader Verbinder 50">
                <a:extLst>
                  <a:ext uri="{FF2B5EF4-FFF2-40B4-BE49-F238E27FC236}">
                    <a16:creationId xmlns:a16="http://schemas.microsoft.com/office/drawing/2014/main" id="{FE7CBAA7-235E-6F3A-1AD9-274E3A65C2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24974" y="3735161"/>
                <a:ext cx="0" cy="149058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2" name="Gerader Verbinder 51">
                <a:extLst>
                  <a:ext uri="{FF2B5EF4-FFF2-40B4-BE49-F238E27FC236}">
                    <a16:creationId xmlns:a16="http://schemas.microsoft.com/office/drawing/2014/main" id="{EEB0B5C0-1035-EE20-6014-C0D7300814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30532" y="3884219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" name="Gerader Verbinder 52">
                <a:extLst>
                  <a:ext uri="{FF2B5EF4-FFF2-40B4-BE49-F238E27FC236}">
                    <a16:creationId xmlns:a16="http://schemas.microsoft.com/office/drawing/2014/main" id="{9197BE94-697C-7636-902B-D761305CD2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18303" y="3294327"/>
                <a:ext cx="0" cy="149058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99365CED-2903-3657-75C8-71E55744E2C4}"/>
                </a:ext>
              </a:extLst>
            </p:cNvPr>
            <p:cNvGrpSpPr/>
            <p:nvPr/>
          </p:nvGrpSpPr>
          <p:grpSpPr>
            <a:xfrm>
              <a:off x="10881035" y="4228433"/>
              <a:ext cx="194442" cy="589892"/>
              <a:chOff x="9530532" y="3294327"/>
              <a:chExt cx="194442" cy="589892"/>
            </a:xfrm>
          </p:grpSpPr>
          <p:cxnSp>
            <p:nvCxnSpPr>
              <p:cNvPr id="46" name="Gerader Verbinder 45">
                <a:extLst>
                  <a:ext uri="{FF2B5EF4-FFF2-40B4-BE49-F238E27FC236}">
                    <a16:creationId xmlns:a16="http://schemas.microsoft.com/office/drawing/2014/main" id="{E4925754-B23E-5356-EA1F-C294948BA2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35787" y="3294327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7" name="Gerader Verbinder 46">
                <a:extLst>
                  <a:ext uri="{FF2B5EF4-FFF2-40B4-BE49-F238E27FC236}">
                    <a16:creationId xmlns:a16="http://schemas.microsoft.com/office/drawing/2014/main" id="{A2FFF3B4-7E8D-D292-5E35-209CD33253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24974" y="3735161"/>
                <a:ext cx="0" cy="149058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8" name="Gerader Verbinder 47">
                <a:extLst>
                  <a:ext uri="{FF2B5EF4-FFF2-40B4-BE49-F238E27FC236}">
                    <a16:creationId xmlns:a16="http://schemas.microsoft.com/office/drawing/2014/main" id="{CDFD66E7-0B97-0A89-1000-5346ED54B4D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30532" y="3884219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9" name="Gerader Verbinder 48">
                <a:extLst>
                  <a:ext uri="{FF2B5EF4-FFF2-40B4-BE49-F238E27FC236}">
                    <a16:creationId xmlns:a16="http://schemas.microsoft.com/office/drawing/2014/main" id="{0B7A231B-B4AB-7624-4031-4DBDECE1D0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18303" y="3294327"/>
                <a:ext cx="0" cy="149058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80F8B3D7-063F-1DE3-BAB5-05F2983BC455}"/>
                </a:ext>
              </a:extLst>
            </p:cNvPr>
            <p:cNvGrpSpPr/>
            <p:nvPr/>
          </p:nvGrpSpPr>
          <p:grpSpPr>
            <a:xfrm>
              <a:off x="10901582" y="3300853"/>
              <a:ext cx="194442" cy="589892"/>
              <a:chOff x="9530532" y="3294327"/>
              <a:chExt cx="194442" cy="589892"/>
            </a:xfrm>
          </p:grpSpPr>
          <p:cxnSp>
            <p:nvCxnSpPr>
              <p:cNvPr id="42" name="Gerader Verbinder 41">
                <a:extLst>
                  <a:ext uri="{FF2B5EF4-FFF2-40B4-BE49-F238E27FC236}">
                    <a16:creationId xmlns:a16="http://schemas.microsoft.com/office/drawing/2014/main" id="{14A04047-013C-477B-05E2-3D90050325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35787" y="3294327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3" name="Gerader Verbinder 42">
                <a:extLst>
                  <a:ext uri="{FF2B5EF4-FFF2-40B4-BE49-F238E27FC236}">
                    <a16:creationId xmlns:a16="http://schemas.microsoft.com/office/drawing/2014/main" id="{890E3F7C-BD01-4BB5-5B99-2AD21D3AE5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24974" y="3735161"/>
                <a:ext cx="0" cy="149058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4" name="Gerader Verbinder 43">
                <a:extLst>
                  <a:ext uri="{FF2B5EF4-FFF2-40B4-BE49-F238E27FC236}">
                    <a16:creationId xmlns:a16="http://schemas.microsoft.com/office/drawing/2014/main" id="{166B65B4-C4A8-C224-D3E3-BB4744C849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30532" y="3884219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5" name="Gerader Verbinder 44">
                <a:extLst>
                  <a:ext uri="{FF2B5EF4-FFF2-40B4-BE49-F238E27FC236}">
                    <a16:creationId xmlns:a16="http://schemas.microsoft.com/office/drawing/2014/main" id="{99BDBC58-1E77-2636-9B23-CCAFAECEB0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18303" y="3294327"/>
                <a:ext cx="0" cy="149058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23CDA531-C44D-1840-4C12-EAB3406F3D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7150" y="4147819"/>
              <a:ext cx="10513" cy="189142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663689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87B04CDE-2DFD-78C4-8401-D8898FEC3F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Surface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Finishes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</a:b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8B8B8C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Presenter</a:t>
            </a:r>
            <a:r>
              <a:rPr lang="de-DE" sz="1200" dirty="0">
                <a:solidFill>
                  <a:srgbClr val="8B8B8C"/>
                </a:solidFill>
              </a:rPr>
              <a:t>: Marvin </a:t>
            </a:r>
            <a:r>
              <a:rPr lang="de-DE" sz="1200" dirty="0" err="1">
                <a:solidFill>
                  <a:srgbClr val="8B8B8C"/>
                </a:solidFill>
              </a:rPr>
              <a:t>Plumm</a:t>
            </a:r>
            <a:r>
              <a:rPr lang="de-DE" sz="1200" dirty="0">
                <a:solidFill>
                  <a:srgbClr val="8B8B8C"/>
                </a:solidFill>
              </a:rPr>
              <a:t> + Werner Jager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64A1C54-8174-FB9A-891E-39C41E6B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9627-8607-494F-8F39-DB86EA78A16E}" type="datetime1">
              <a:rPr lang="de-DE" smtClean="0"/>
              <a:pPr/>
              <a:t>23.04.2024</a:t>
            </a:fld>
            <a:endParaRPr lang="de-DE" dirty="0"/>
          </a:p>
        </p:txBody>
      </p:sp>
      <p:sp>
        <p:nvSpPr>
          <p:cNvPr id="10" name="Fußzeilenplatzhalter 12">
            <a:extLst>
              <a:ext uri="{FF2B5EF4-FFF2-40B4-BE49-F238E27FC236}">
                <a16:creationId xmlns:a16="http://schemas.microsoft.com/office/drawing/2014/main" id="{418C4A30-F211-3F22-3D3A-2D71755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Partner Days 23-24</a:t>
            </a:r>
            <a:endParaRPr lang="de-DE" dirty="0"/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AC8ABA4D-650C-5945-FA45-73F0E87F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FD9-8290-FF4C-BC8A-F0C2E74D29CA}" type="slidenum">
              <a:rPr lang="de-DE" smtClean="0"/>
              <a:pPr/>
              <a:t>12</a:t>
            </a:fld>
            <a:endParaRPr lang="de-DE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772A2FA-A1F5-7D86-33DA-9E42A24B7ED6}"/>
              </a:ext>
            </a:extLst>
          </p:cNvPr>
          <p:cNvGrpSpPr/>
          <p:nvPr/>
        </p:nvGrpSpPr>
        <p:grpSpPr>
          <a:xfrm>
            <a:off x="596314" y="3398680"/>
            <a:ext cx="5215133" cy="2812542"/>
            <a:chOff x="6401704" y="2660949"/>
            <a:chExt cx="5215133" cy="2812542"/>
          </a:xfrm>
        </p:grpSpPr>
        <p:pic>
          <p:nvPicPr>
            <p:cNvPr id="4" name="Inhaltsplatzhalter 26">
              <a:extLst>
                <a:ext uri="{FF2B5EF4-FFF2-40B4-BE49-F238E27FC236}">
                  <a16:creationId xmlns:a16="http://schemas.microsoft.com/office/drawing/2014/main" id="{1487FE66-221E-245D-3044-0D2FA0AAF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1704" y="2660949"/>
              <a:ext cx="5183188" cy="2812542"/>
            </a:xfrm>
            <a:prstGeom prst="rect">
              <a:avLst/>
            </a:prstGeom>
          </p:spPr>
        </p:pic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A793157B-2F16-A572-4454-E1D12C660B39}"/>
                </a:ext>
              </a:extLst>
            </p:cNvPr>
            <p:cNvCxnSpPr/>
            <p:nvPr/>
          </p:nvCxnSpPr>
          <p:spPr>
            <a:xfrm>
              <a:off x="6732155" y="3100552"/>
              <a:ext cx="641131" cy="0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067D088D-4551-141D-EDE0-5AE581433AA1}"/>
                </a:ext>
              </a:extLst>
            </p:cNvPr>
            <p:cNvCxnSpPr>
              <a:cxnSpLocks/>
            </p:cNvCxnSpPr>
            <p:nvPr/>
          </p:nvCxnSpPr>
          <p:spPr>
            <a:xfrm>
              <a:off x="9375507" y="3105807"/>
              <a:ext cx="572814" cy="0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E910E4F7-D88C-535E-5A7A-8A2879777760}"/>
                </a:ext>
              </a:extLst>
            </p:cNvPr>
            <p:cNvCxnSpPr/>
            <p:nvPr/>
          </p:nvCxnSpPr>
          <p:spPr>
            <a:xfrm>
              <a:off x="10731342" y="5129049"/>
              <a:ext cx="641131" cy="0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0973485C-B77A-95B6-1AB8-4ACA95160B67}"/>
                </a:ext>
              </a:extLst>
            </p:cNvPr>
            <p:cNvCxnSpPr>
              <a:cxnSpLocks/>
            </p:cNvCxnSpPr>
            <p:nvPr/>
          </p:nvCxnSpPr>
          <p:spPr>
            <a:xfrm>
              <a:off x="9375507" y="5129049"/>
              <a:ext cx="572814" cy="0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37B542C0-490B-D218-C3EB-AB8843185FCD}"/>
                </a:ext>
              </a:extLst>
            </p:cNvPr>
            <p:cNvCxnSpPr/>
            <p:nvPr/>
          </p:nvCxnSpPr>
          <p:spPr>
            <a:xfrm>
              <a:off x="10731342" y="3100552"/>
              <a:ext cx="641131" cy="0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D42A2DE8-558F-E66B-95AF-83A7C3E36B08}"/>
                </a:ext>
              </a:extLst>
            </p:cNvPr>
            <p:cNvCxnSpPr>
              <a:cxnSpLocks/>
            </p:cNvCxnSpPr>
            <p:nvPr/>
          </p:nvCxnSpPr>
          <p:spPr>
            <a:xfrm>
              <a:off x="6732155" y="4987159"/>
              <a:ext cx="641131" cy="0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44F03742-6059-14A0-DA0E-9E4F192C269C}"/>
                </a:ext>
              </a:extLst>
            </p:cNvPr>
            <p:cNvCxnSpPr>
              <a:cxnSpLocks/>
            </p:cNvCxnSpPr>
            <p:nvPr/>
          </p:nvCxnSpPr>
          <p:spPr>
            <a:xfrm>
              <a:off x="8807948" y="3967655"/>
              <a:ext cx="0" cy="888124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0AAAA9A7-8F51-8541-A9C5-3C6E57A85115}"/>
                </a:ext>
              </a:extLst>
            </p:cNvPr>
            <p:cNvCxnSpPr>
              <a:cxnSpLocks/>
            </p:cNvCxnSpPr>
            <p:nvPr/>
          </p:nvCxnSpPr>
          <p:spPr>
            <a:xfrm>
              <a:off x="8361258" y="3247696"/>
              <a:ext cx="0" cy="888124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46FA3208-6B80-5C4F-82CC-7124E05F58CD}"/>
                </a:ext>
              </a:extLst>
            </p:cNvPr>
            <p:cNvCxnSpPr>
              <a:cxnSpLocks/>
            </p:cNvCxnSpPr>
            <p:nvPr/>
          </p:nvCxnSpPr>
          <p:spPr>
            <a:xfrm>
              <a:off x="7410072" y="3247696"/>
              <a:ext cx="0" cy="888124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C34A8F64-171F-9F13-C685-DDD8FCA9A51C}"/>
                </a:ext>
              </a:extLst>
            </p:cNvPr>
            <p:cNvCxnSpPr>
              <a:cxnSpLocks/>
            </p:cNvCxnSpPr>
            <p:nvPr/>
          </p:nvCxnSpPr>
          <p:spPr>
            <a:xfrm>
              <a:off x="9307190" y="3967655"/>
              <a:ext cx="0" cy="888124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961A51B7-E63F-E490-D03F-10EF5500DE8E}"/>
                </a:ext>
              </a:extLst>
            </p:cNvPr>
            <p:cNvCxnSpPr>
              <a:cxnSpLocks/>
            </p:cNvCxnSpPr>
            <p:nvPr/>
          </p:nvCxnSpPr>
          <p:spPr>
            <a:xfrm>
              <a:off x="10636748" y="3967655"/>
              <a:ext cx="0" cy="888124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3A7A7A97-70F6-88F0-24F7-98D4FCC2CB54}"/>
                </a:ext>
              </a:extLst>
            </p:cNvPr>
            <p:cNvGrpSpPr/>
            <p:nvPr/>
          </p:nvGrpSpPr>
          <p:grpSpPr>
            <a:xfrm>
              <a:off x="7205121" y="4855779"/>
              <a:ext cx="609602" cy="310054"/>
              <a:chOff x="6968359" y="4855779"/>
              <a:chExt cx="609602" cy="310054"/>
            </a:xfrm>
          </p:grpSpPr>
          <p:cxnSp>
            <p:nvCxnSpPr>
              <p:cNvPr id="65" name="Gerader Verbinder 64">
                <a:extLst>
                  <a:ext uri="{FF2B5EF4-FFF2-40B4-BE49-F238E27FC236}">
                    <a16:creationId xmlns:a16="http://schemas.microsoft.com/office/drawing/2014/main" id="{70DC5F35-41F3-0B21-1303-36D0E4F074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77961" y="4855779"/>
                <a:ext cx="0" cy="30480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6" name="Gerader Verbinder 65">
                <a:extLst>
                  <a:ext uri="{FF2B5EF4-FFF2-40B4-BE49-F238E27FC236}">
                    <a16:creationId xmlns:a16="http://schemas.microsoft.com/office/drawing/2014/main" id="{5BB98717-DEBC-65B0-B702-0375F562D0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68359" y="4887309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7" name="Gerader Verbinder 66">
                <a:extLst>
                  <a:ext uri="{FF2B5EF4-FFF2-40B4-BE49-F238E27FC236}">
                    <a16:creationId xmlns:a16="http://schemas.microsoft.com/office/drawing/2014/main" id="{12A51645-4F0F-151D-FC91-88934B9129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73159" y="5160579"/>
                <a:ext cx="304802" cy="5254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8" name="Gerader Verbinder 67">
                <a:extLst>
                  <a:ext uri="{FF2B5EF4-FFF2-40B4-BE49-F238E27FC236}">
                    <a16:creationId xmlns:a16="http://schemas.microsoft.com/office/drawing/2014/main" id="{64C37A50-88D4-68B3-713D-6265C5E681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7904" y="4887309"/>
                <a:ext cx="0" cy="27327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DE58CEB4-F8D1-027A-2E5E-6A49DE8C99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4608" y="4703425"/>
              <a:ext cx="10513" cy="189142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0B7CD749-055D-669C-AC02-EFE6E105CDFF}"/>
                </a:ext>
              </a:extLst>
            </p:cNvPr>
            <p:cNvGrpSpPr/>
            <p:nvPr/>
          </p:nvGrpSpPr>
          <p:grpSpPr>
            <a:xfrm flipV="1">
              <a:off x="7194608" y="3894084"/>
              <a:ext cx="609602" cy="310054"/>
              <a:chOff x="6968359" y="4855779"/>
              <a:chExt cx="609602" cy="310054"/>
            </a:xfrm>
          </p:grpSpPr>
          <p:cxnSp>
            <p:nvCxnSpPr>
              <p:cNvPr id="61" name="Gerader Verbinder 60">
                <a:extLst>
                  <a:ext uri="{FF2B5EF4-FFF2-40B4-BE49-F238E27FC236}">
                    <a16:creationId xmlns:a16="http://schemas.microsoft.com/office/drawing/2014/main" id="{672CD6C7-CFD0-0457-C2A9-9C085AF58A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77961" y="4855779"/>
                <a:ext cx="0" cy="30480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2" name="Gerader Verbinder 61">
                <a:extLst>
                  <a:ext uri="{FF2B5EF4-FFF2-40B4-BE49-F238E27FC236}">
                    <a16:creationId xmlns:a16="http://schemas.microsoft.com/office/drawing/2014/main" id="{349CE659-B35A-543E-6FFC-690819323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68359" y="4887309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3" name="Gerader Verbinder 62">
                <a:extLst>
                  <a:ext uri="{FF2B5EF4-FFF2-40B4-BE49-F238E27FC236}">
                    <a16:creationId xmlns:a16="http://schemas.microsoft.com/office/drawing/2014/main" id="{8150D06F-D328-8ED5-0A24-7845740737E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73159" y="5160579"/>
                <a:ext cx="304802" cy="5254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4" name="Gerader Verbinder 63">
                <a:extLst>
                  <a:ext uri="{FF2B5EF4-FFF2-40B4-BE49-F238E27FC236}">
                    <a16:creationId xmlns:a16="http://schemas.microsoft.com/office/drawing/2014/main" id="{96B68353-47DE-DA23-6D13-C8ACD6B491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7904" y="4887309"/>
                <a:ext cx="0" cy="27327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5808A753-4DF7-7C80-1C99-49D7CF0136DC}"/>
                </a:ext>
              </a:extLst>
            </p:cNvPr>
            <p:cNvCxnSpPr>
              <a:cxnSpLocks/>
            </p:cNvCxnSpPr>
            <p:nvPr/>
          </p:nvCxnSpPr>
          <p:spPr>
            <a:xfrm>
              <a:off x="6627051" y="3163614"/>
              <a:ext cx="0" cy="1823545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dashDot"/>
              <a:miter lim="800000"/>
            </a:ln>
            <a:effectLst/>
          </p:spPr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6964A86B-58D5-2C59-62E1-3C16F1323F0D}"/>
                </a:ext>
              </a:extLst>
            </p:cNvPr>
            <p:cNvCxnSpPr>
              <a:cxnSpLocks/>
            </p:cNvCxnSpPr>
            <p:nvPr/>
          </p:nvCxnSpPr>
          <p:spPr>
            <a:xfrm>
              <a:off x="11616837" y="3200399"/>
              <a:ext cx="0" cy="1823545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dashDot"/>
              <a:miter lim="800000"/>
            </a:ln>
            <a:effectLst/>
          </p:spPr>
        </p:cxn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BBE27020-CEF4-D459-FA74-23D81A4C8D4A}"/>
                </a:ext>
              </a:extLst>
            </p:cNvPr>
            <p:cNvCxnSpPr>
              <a:cxnSpLocks/>
            </p:cNvCxnSpPr>
            <p:nvPr/>
          </p:nvCxnSpPr>
          <p:spPr>
            <a:xfrm>
              <a:off x="10171664" y="3200399"/>
              <a:ext cx="0" cy="1823545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dashDot"/>
              <a:miter lim="800000"/>
            </a:ln>
            <a:effectLst/>
          </p:spPr>
        </p:cxn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00352845-17AD-D723-BBAE-65B682058B61}"/>
                </a:ext>
              </a:extLst>
            </p:cNvPr>
            <p:cNvCxnSpPr>
              <a:cxnSpLocks/>
            </p:cNvCxnSpPr>
            <p:nvPr/>
          </p:nvCxnSpPr>
          <p:spPr>
            <a:xfrm>
              <a:off x="9420599" y="4340773"/>
              <a:ext cx="0" cy="444062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dashDot"/>
              <a:miter lim="800000"/>
            </a:ln>
            <a:effectLst/>
          </p:spPr>
        </p:cxn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1B96EBD7-58C4-AB60-1512-C709BFC0F133}"/>
                </a:ext>
              </a:extLst>
            </p:cNvPr>
            <p:cNvCxnSpPr>
              <a:cxnSpLocks/>
            </p:cNvCxnSpPr>
            <p:nvPr/>
          </p:nvCxnSpPr>
          <p:spPr>
            <a:xfrm>
              <a:off x="10807502" y="4310556"/>
              <a:ext cx="0" cy="444062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dashDot"/>
              <a:miter lim="800000"/>
            </a:ln>
            <a:effectLst/>
          </p:spPr>
        </p:cxn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9F4F24B9-08FF-13DC-C100-64E1C75A4C45}"/>
                </a:ext>
              </a:extLst>
            </p:cNvPr>
            <p:cNvCxnSpPr>
              <a:cxnSpLocks/>
            </p:cNvCxnSpPr>
            <p:nvPr/>
          </p:nvCxnSpPr>
          <p:spPr>
            <a:xfrm>
              <a:off x="7249751" y="3393528"/>
              <a:ext cx="0" cy="444062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dashDot"/>
              <a:miter lim="800000"/>
            </a:ln>
            <a:effectLst/>
          </p:spPr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A8429AC4-95D5-60EF-78C9-626B76A19013}"/>
                </a:ext>
              </a:extLst>
            </p:cNvPr>
            <p:cNvCxnSpPr>
              <a:cxnSpLocks/>
            </p:cNvCxnSpPr>
            <p:nvPr/>
          </p:nvCxnSpPr>
          <p:spPr>
            <a:xfrm>
              <a:off x="8424566" y="3121573"/>
              <a:ext cx="283534" cy="0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8BB29FDF-B4EB-4788-9ABF-A18654B839BE}"/>
                </a:ext>
              </a:extLst>
            </p:cNvPr>
            <p:cNvCxnSpPr>
              <a:cxnSpLocks/>
            </p:cNvCxnSpPr>
            <p:nvPr/>
          </p:nvCxnSpPr>
          <p:spPr>
            <a:xfrm>
              <a:off x="8424566" y="5129049"/>
              <a:ext cx="283534" cy="0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7F113324-F2AE-832B-A2DB-CDB2AC6EB860}"/>
                </a:ext>
              </a:extLst>
            </p:cNvPr>
            <p:cNvGrpSpPr/>
            <p:nvPr/>
          </p:nvGrpSpPr>
          <p:grpSpPr>
            <a:xfrm>
              <a:off x="6979146" y="4204138"/>
              <a:ext cx="194442" cy="589892"/>
              <a:chOff x="6979146" y="4204138"/>
              <a:chExt cx="194442" cy="589892"/>
            </a:xfrm>
          </p:grpSpPr>
          <p:cxnSp>
            <p:nvCxnSpPr>
              <p:cNvPr id="57" name="Gerader Verbinder 56">
                <a:extLst>
                  <a:ext uri="{FF2B5EF4-FFF2-40B4-BE49-F238E27FC236}">
                    <a16:creationId xmlns:a16="http://schemas.microsoft.com/office/drawing/2014/main" id="{31CEB2FF-93BF-63C5-4657-BECA3CD44D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79146" y="4204138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8" name="Gerader Verbinder 57">
                <a:extLst>
                  <a:ext uri="{FF2B5EF4-FFF2-40B4-BE49-F238E27FC236}">
                    <a16:creationId xmlns:a16="http://schemas.microsoft.com/office/drawing/2014/main" id="{F368D3D3-332F-F5F3-03F2-077E6A702D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79146" y="4612821"/>
                <a:ext cx="0" cy="181209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9" name="Gerader Verbinder 58">
                <a:extLst>
                  <a:ext uri="{FF2B5EF4-FFF2-40B4-BE49-F238E27FC236}">
                    <a16:creationId xmlns:a16="http://schemas.microsoft.com/office/drawing/2014/main" id="{0CCC03BD-B290-5645-CB30-D7F865B075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4401" y="4794030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Gerader Verbinder 59">
                <a:extLst>
                  <a:ext uri="{FF2B5EF4-FFF2-40B4-BE49-F238E27FC236}">
                    <a16:creationId xmlns:a16="http://schemas.microsoft.com/office/drawing/2014/main" id="{9A7FE1FA-7CB3-D817-7B87-0260337520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96097" y="4215587"/>
                <a:ext cx="0" cy="181209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26FE4329-5D01-EC1B-B240-56DC45ACA49A}"/>
                </a:ext>
              </a:extLst>
            </p:cNvPr>
            <p:cNvGrpSpPr/>
            <p:nvPr/>
          </p:nvGrpSpPr>
          <p:grpSpPr>
            <a:xfrm>
              <a:off x="7004219" y="3319301"/>
              <a:ext cx="194442" cy="589892"/>
              <a:chOff x="7004219" y="3319301"/>
              <a:chExt cx="194442" cy="589892"/>
            </a:xfrm>
          </p:grpSpPr>
          <p:cxnSp>
            <p:nvCxnSpPr>
              <p:cNvPr id="53" name="Gerader Verbinder 52">
                <a:extLst>
                  <a:ext uri="{FF2B5EF4-FFF2-40B4-BE49-F238E27FC236}">
                    <a16:creationId xmlns:a16="http://schemas.microsoft.com/office/drawing/2014/main" id="{9A94D6F8-DEA1-555A-8F7B-36CF1BBC64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4219" y="3319301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4" name="Gerader Verbinder 53">
                <a:extLst>
                  <a:ext uri="{FF2B5EF4-FFF2-40B4-BE49-F238E27FC236}">
                    <a16:creationId xmlns:a16="http://schemas.microsoft.com/office/drawing/2014/main" id="{1019B55E-6985-B084-F355-F1EE74345E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4219" y="3735161"/>
                <a:ext cx="0" cy="174032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5" name="Gerader Verbinder 54">
                <a:extLst>
                  <a:ext uri="{FF2B5EF4-FFF2-40B4-BE49-F238E27FC236}">
                    <a16:creationId xmlns:a16="http://schemas.microsoft.com/office/drawing/2014/main" id="{280F40FF-0BCA-0B55-1794-FD3BF62A02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9474" y="3909193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6" name="Gerader Verbinder 55">
                <a:extLst>
                  <a:ext uri="{FF2B5EF4-FFF2-40B4-BE49-F238E27FC236}">
                    <a16:creationId xmlns:a16="http://schemas.microsoft.com/office/drawing/2014/main" id="{D4EDD93F-51C2-4E3B-D57B-D20CF86ECA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8966" y="3341984"/>
                <a:ext cx="0" cy="174032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62042FE1-634A-E05C-E44E-7222AF90DA3F}"/>
                </a:ext>
              </a:extLst>
            </p:cNvPr>
            <p:cNvGrpSpPr/>
            <p:nvPr/>
          </p:nvGrpSpPr>
          <p:grpSpPr>
            <a:xfrm>
              <a:off x="9530532" y="3294327"/>
              <a:ext cx="194442" cy="589892"/>
              <a:chOff x="9530532" y="3294327"/>
              <a:chExt cx="194442" cy="589892"/>
            </a:xfrm>
          </p:grpSpPr>
          <p:cxnSp>
            <p:nvCxnSpPr>
              <p:cNvPr id="49" name="Gerader Verbinder 48">
                <a:extLst>
                  <a:ext uri="{FF2B5EF4-FFF2-40B4-BE49-F238E27FC236}">
                    <a16:creationId xmlns:a16="http://schemas.microsoft.com/office/drawing/2014/main" id="{DB0F1A4F-8AF0-2364-6BAE-F86CF49F9F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35787" y="3294327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0" name="Gerader Verbinder 49">
                <a:extLst>
                  <a:ext uri="{FF2B5EF4-FFF2-40B4-BE49-F238E27FC236}">
                    <a16:creationId xmlns:a16="http://schemas.microsoft.com/office/drawing/2014/main" id="{1C941A88-2E1C-23F1-1E36-B600077460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24974" y="3735161"/>
                <a:ext cx="0" cy="149058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1" name="Gerader Verbinder 50">
                <a:extLst>
                  <a:ext uri="{FF2B5EF4-FFF2-40B4-BE49-F238E27FC236}">
                    <a16:creationId xmlns:a16="http://schemas.microsoft.com/office/drawing/2014/main" id="{D98311B3-5003-6C06-D77D-B1CBBBE9B0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30532" y="3884219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2" name="Gerader Verbinder 51">
                <a:extLst>
                  <a:ext uri="{FF2B5EF4-FFF2-40B4-BE49-F238E27FC236}">
                    <a16:creationId xmlns:a16="http://schemas.microsoft.com/office/drawing/2014/main" id="{99537527-C631-64F0-5E0D-CC2E0BFFB1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18303" y="3294327"/>
                <a:ext cx="0" cy="149058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5A54BB22-22FF-F56F-F962-C1C341DF9890}"/>
                </a:ext>
              </a:extLst>
            </p:cNvPr>
            <p:cNvGrpSpPr/>
            <p:nvPr/>
          </p:nvGrpSpPr>
          <p:grpSpPr>
            <a:xfrm>
              <a:off x="9527904" y="4228433"/>
              <a:ext cx="194442" cy="589892"/>
              <a:chOff x="9530532" y="3294327"/>
              <a:chExt cx="194442" cy="589892"/>
            </a:xfrm>
          </p:grpSpPr>
          <p:cxnSp>
            <p:nvCxnSpPr>
              <p:cNvPr id="45" name="Gerader Verbinder 44">
                <a:extLst>
                  <a:ext uri="{FF2B5EF4-FFF2-40B4-BE49-F238E27FC236}">
                    <a16:creationId xmlns:a16="http://schemas.microsoft.com/office/drawing/2014/main" id="{EC6336A1-C647-27CA-1092-DCBAD2AADC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35787" y="3294327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6" name="Gerader Verbinder 45">
                <a:extLst>
                  <a:ext uri="{FF2B5EF4-FFF2-40B4-BE49-F238E27FC236}">
                    <a16:creationId xmlns:a16="http://schemas.microsoft.com/office/drawing/2014/main" id="{6E684707-4F26-0067-F5E2-48D4837554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24974" y="3735161"/>
                <a:ext cx="0" cy="149058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7" name="Gerader Verbinder 46">
                <a:extLst>
                  <a:ext uri="{FF2B5EF4-FFF2-40B4-BE49-F238E27FC236}">
                    <a16:creationId xmlns:a16="http://schemas.microsoft.com/office/drawing/2014/main" id="{4A14289D-6A1A-97B2-ED89-5776C9AC48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30532" y="3884219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8" name="Gerader Verbinder 47">
                <a:extLst>
                  <a:ext uri="{FF2B5EF4-FFF2-40B4-BE49-F238E27FC236}">
                    <a16:creationId xmlns:a16="http://schemas.microsoft.com/office/drawing/2014/main" id="{9766FDB6-EDF9-62FC-FD39-C4155ED30A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18303" y="3294327"/>
                <a:ext cx="0" cy="149058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CF430BB7-4E6F-DFBE-2E16-4F206E88B122}"/>
                </a:ext>
              </a:extLst>
            </p:cNvPr>
            <p:cNvGrpSpPr/>
            <p:nvPr/>
          </p:nvGrpSpPr>
          <p:grpSpPr>
            <a:xfrm>
              <a:off x="10881035" y="4228433"/>
              <a:ext cx="194442" cy="589892"/>
              <a:chOff x="9530532" y="3294327"/>
              <a:chExt cx="194442" cy="589892"/>
            </a:xfrm>
          </p:grpSpPr>
          <p:cxnSp>
            <p:nvCxnSpPr>
              <p:cNvPr id="41" name="Gerader Verbinder 40">
                <a:extLst>
                  <a:ext uri="{FF2B5EF4-FFF2-40B4-BE49-F238E27FC236}">
                    <a16:creationId xmlns:a16="http://schemas.microsoft.com/office/drawing/2014/main" id="{E9FD9CA9-89E8-9E85-4EBF-50E3DCDF4D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35787" y="3294327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2" name="Gerader Verbinder 41">
                <a:extLst>
                  <a:ext uri="{FF2B5EF4-FFF2-40B4-BE49-F238E27FC236}">
                    <a16:creationId xmlns:a16="http://schemas.microsoft.com/office/drawing/2014/main" id="{C4DA2B89-2B85-7206-0BD0-55200A82CA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24974" y="3735161"/>
                <a:ext cx="0" cy="149058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3" name="Gerader Verbinder 42">
                <a:extLst>
                  <a:ext uri="{FF2B5EF4-FFF2-40B4-BE49-F238E27FC236}">
                    <a16:creationId xmlns:a16="http://schemas.microsoft.com/office/drawing/2014/main" id="{AD4C520A-42F4-6797-5AF9-9116E21583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30532" y="3884219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4" name="Gerader Verbinder 43">
                <a:extLst>
                  <a:ext uri="{FF2B5EF4-FFF2-40B4-BE49-F238E27FC236}">
                    <a16:creationId xmlns:a16="http://schemas.microsoft.com/office/drawing/2014/main" id="{6923052C-575C-98D2-4054-0501E81B2C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18303" y="3294327"/>
                <a:ext cx="0" cy="149058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935899E7-2CF2-54E2-EFCC-57036F22C38A}"/>
                </a:ext>
              </a:extLst>
            </p:cNvPr>
            <p:cNvGrpSpPr/>
            <p:nvPr/>
          </p:nvGrpSpPr>
          <p:grpSpPr>
            <a:xfrm>
              <a:off x="10901582" y="3300853"/>
              <a:ext cx="194442" cy="589892"/>
              <a:chOff x="9530532" y="3294327"/>
              <a:chExt cx="194442" cy="589892"/>
            </a:xfrm>
          </p:grpSpPr>
          <p:cxnSp>
            <p:nvCxnSpPr>
              <p:cNvPr id="37" name="Gerader Verbinder 36">
                <a:extLst>
                  <a:ext uri="{FF2B5EF4-FFF2-40B4-BE49-F238E27FC236}">
                    <a16:creationId xmlns:a16="http://schemas.microsoft.com/office/drawing/2014/main" id="{D83F02FB-1539-C2A3-E86D-71FF20D0FD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35787" y="3294327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" name="Gerader Verbinder 37">
                <a:extLst>
                  <a:ext uri="{FF2B5EF4-FFF2-40B4-BE49-F238E27FC236}">
                    <a16:creationId xmlns:a16="http://schemas.microsoft.com/office/drawing/2014/main" id="{4E7E887E-7860-FB83-25AC-8BB3930E77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24974" y="3735161"/>
                <a:ext cx="0" cy="149058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" name="Gerader Verbinder 38">
                <a:extLst>
                  <a:ext uri="{FF2B5EF4-FFF2-40B4-BE49-F238E27FC236}">
                    <a16:creationId xmlns:a16="http://schemas.microsoft.com/office/drawing/2014/main" id="{D9B28FD4-DDFD-7E81-F1DE-F688F8B0430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30532" y="3884219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" name="Gerader Verbinder 39">
                <a:extLst>
                  <a:ext uri="{FF2B5EF4-FFF2-40B4-BE49-F238E27FC236}">
                    <a16:creationId xmlns:a16="http://schemas.microsoft.com/office/drawing/2014/main" id="{DD5D5394-FFBD-8B37-B405-0D9B918DBC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18303" y="3294327"/>
                <a:ext cx="0" cy="149058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FC226D44-6794-BC53-F2B4-49B0CE2E0A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7150" y="4147819"/>
              <a:ext cx="10513" cy="189142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</p:grpSp>
      <p:sp>
        <p:nvSpPr>
          <p:cNvPr id="69" name="Textfeld 68">
            <a:extLst>
              <a:ext uri="{FF2B5EF4-FFF2-40B4-BE49-F238E27FC236}">
                <a16:creationId xmlns:a16="http://schemas.microsoft.com/office/drawing/2014/main" id="{214B0DCD-E1CA-CBD4-DA88-56862F2018F3}"/>
              </a:ext>
            </a:extLst>
          </p:cNvPr>
          <p:cNvSpPr txBox="1"/>
          <p:nvPr/>
        </p:nvSpPr>
        <p:spPr>
          <a:xfrm>
            <a:off x="389158" y="2006173"/>
            <a:ext cx="9833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LU" dirty="0">
                <a:latin typeface="SFProKeller Thin"/>
              </a:rPr>
              <a:t>#Quality Assessment </a:t>
            </a:r>
            <a:r>
              <a:rPr lang="de-DE" i="1" dirty="0">
                <a:latin typeface="SFProKeller Thin"/>
              </a:rPr>
              <a:t>VFF AL.02: 2016-08</a:t>
            </a:r>
            <a:endParaRPr lang="de-LU" i="1" dirty="0">
              <a:latin typeface="SFProKeller Thin"/>
            </a:endParaRPr>
          </a:p>
          <a:p>
            <a:endParaRPr lang="de-LU" dirty="0">
              <a:latin typeface="SFProKeller Thin"/>
            </a:endParaRPr>
          </a:p>
          <a:p>
            <a:r>
              <a:rPr lang="en-US" dirty="0">
                <a:latin typeface="SFProKeller Thin"/>
              </a:rPr>
              <a:t>Testing of powder-coated surfaces:</a:t>
            </a:r>
          </a:p>
        </p:txBody>
      </p:sp>
      <p:pic>
        <p:nvPicPr>
          <p:cNvPr id="70" name="Grafik 69">
            <a:extLst>
              <a:ext uri="{FF2B5EF4-FFF2-40B4-BE49-F238E27FC236}">
                <a16:creationId xmlns:a16="http://schemas.microsoft.com/office/drawing/2014/main" id="{69C92A41-A58A-8748-4C8A-C7C3026C6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000" y="1852084"/>
            <a:ext cx="2219340" cy="962802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723E7F3A-7E53-8DCE-F9A3-DF1191C78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589" y="1792131"/>
            <a:ext cx="3719576" cy="4305276"/>
          </a:xfrm>
          <a:prstGeom prst="rect">
            <a:avLst/>
          </a:prstGeom>
        </p:spPr>
      </p:pic>
      <p:cxnSp>
        <p:nvCxnSpPr>
          <p:cNvPr id="72" name="Gerader Verbinder 71">
            <a:extLst>
              <a:ext uri="{FF2B5EF4-FFF2-40B4-BE49-F238E27FC236}">
                <a16:creationId xmlns:a16="http://schemas.microsoft.com/office/drawing/2014/main" id="{96581B32-2B55-2AC6-44CD-03496EA23533}"/>
              </a:ext>
            </a:extLst>
          </p:cNvPr>
          <p:cNvCxnSpPr>
            <a:cxnSpLocks/>
          </p:cNvCxnSpPr>
          <p:nvPr/>
        </p:nvCxnSpPr>
        <p:spPr>
          <a:xfrm>
            <a:off x="596314" y="3067191"/>
            <a:ext cx="425667" cy="0"/>
          </a:xfrm>
          <a:prstGeom prst="line">
            <a:avLst/>
          </a:prstGeom>
          <a:noFill/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sp>
        <p:nvSpPr>
          <p:cNvPr id="73" name="Textfeld 72">
            <a:extLst>
              <a:ext uri="{FF2B5EF4-FFF2-40B4-BE49-F238E27FC236}">
                <a16:creationId xmlns:a16="http://schemas.microsoft.com/office/drawing/2014/main" id="{7A686A2B-670B-090A-34F3-1C9B26C121F6}"/>
              </a:ext>
            </a:extLst>
          </p:cNvPr>
          <p:cNvSpPr txBox="1"/>
          <p:nvPr/>
        </p:nvSpPr>
        <p:spPr>
          <a:xfrm>
            <a:off x="1021981" y="2882525"/>
            <a:ext cx="4283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L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FProKeller Thin"/>
              </a:rPr>
              <a:t>Main Visible </a:t>
            </a:r>
            <a:r>
              <a:rPr kumimoji="0" lang="de-LU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FProKeller Thin"/>
              </a:rPr>
              <a:t>Surfaces</a:t>
            </a:r>
            <a:r>
              <a:rPr kumimoji="0" lang="de-L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FProKeller Thin"/>
              </a:rPr>
              <a:t> – High </a:t>
            </a:r>
            <a:r>
              <a:rPr kumimoji="0" lang="de-LU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FProKeller Thin"/>
              </a:rPr>
              <a:t>requirement</a:t>
            </a:r>
            <a:r>
              <a:rPr kumimoji="0" lang="de-L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FProKeller Thin"/>
              </a:rPr>
              <a:t> </a:t>
            </a:r>
            <a:r>
              <a:rPr kumimoji="0" lang="de-LU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FProKeller Thin"/>
              </a:rPr>
              <a:t>surface</a:t>
            </a:r>
            <a:endParaRPr kumimoji="0" lang="de-L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FProKeller Thin"/>
            </a:endParaRPr>
          </a:p>
        </p:txBody>
      </p:sp>
      <p:cxnSp>
        <p:nvCxnSpPr>
          <p:cNvPr id="74" name="Gerader Verbinder 73">
            <a:extLst>
              <a:ext uri="{FF2B5EF4-FFF2-40B4-BE49-F238E27FC236}">
                <a16:creationId xmlns:a16="http://schemas.microsoft.com/office/drawing/2014/main" id="{1AE2DF10-915D-C86D-BB25-B69B3F11AEC1}"/>
              </a:ext>
            </a:extLst>
          </p:cNvPr>
          <p:cNvCxnSpPr>
            <a:cxnSpLocks/>
          </p:cNvCxnSpPr>
          <p:nvPr/>
        </p:nvCxnSpPr>
        <p:spPr>
          <a:xfrm>
            <a:off x="596314" y="3481614"/>
            <a:ext cx="425667" cy="0"/>
          </a:xfrm>
          <a:prstGeom prst="line">
            <a:avLst/>
          </a:prstGeom>
          <a:noFill/>
          <a:ln w="28575" cap="flat" cmpd="sng" algn="ctr">
            <a:solidFill>
              <a:srgbClr val="ED7D31"/>
            </a:solidFill>
            <a:prstDash val="dashDot"/>
            <a:miter lim="800000"/>
          </a:ln>
          <a:effectLst/>
        </p:spPr>
      </p:cxnSp>
      <p:sp>
        <p:nvSpPr>
          <p:cNvPr id="75" name="Textfeld 74">
            <a:extLst>
              <a:ext uri="{FF2B5EF4-FFF2-40B4-BE49-F238E27FC236}">
                <a16:creationId xmlns:a16="http://schemas.microsoft.com/office/drawing/2014/main" id="{C5DF5B49-A49B-CEA2-BC5C-79FEF0D21107}"/>
              </a:ext>
            </a:extLst>
          </p:cNvPr>
          <p:cNvSpPr txBox="1"/>
          <p:nvPr/>
        </p:nvSpPr>
        <p:spPr>
          <a:xfrm>
            <a:off x="1021981" y="3296948"/>
            <a:ext cx="4633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FProKeller Thin"/>
              </a:rPr>
              <a:t>Secondary visible areas – area with low requirements</a:t>
            </a:r>
            <a:endParaRPr kumimoji="0" lang="de-L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FProKeller Thin"/>
            </a:endParaRPr>
          </a:p>
        </p:txBody>
      </p:sp>
    </p:spTree>
    <p:extLst>
      <p:ext uri="{BB962C8B-B14F-4D97-AF65-F5344CB8AC3E}">
        <p14:creationId xmlns:p14="http://schemas.microsoft.com/office/powerpoint/2010/main" val="1198793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87B04CDE-2DFD-78C4-8401-D8898FEC3F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Surface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Finishes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</a:b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8B8B8C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Presenter</a:t>
            </a:r>
            <a:r>
              <a:rPr lang="de-DE" sz="1200" dirty="0">
                <a:solidFill>
                  <a:srgbClr val="8B8B8C"/>
                </a:solidFill>
              </a:rPr>
              <a:t>: Marvin </a:t>
            </a:r>
            <a:r>
              <a:rPr lang="de-DE" sz="1200" dirty="0" err="1">
                <a:solidFill>
                  <a:srgbClr val="8B8B8C"/>
                </a:solidFill>
              </a:rPr>
              <a:t>Plumm</a:t>
            </a:r>
            <a:r>
              <a:rPr lang="de-DE" sz="1200" dirty="0">
                <a:solidFill>
                  <a:srgbClr val="8B8B8C"/>
                </a:solidFill>
              </a:rPr>
              <a:t> + Werner Jager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64A1C54-8174-FB9A-891E-39C41E6B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9627-8607-494F-8F39-DB86EA78A16E}" type="datetime1">
              <a:rPr lang="de-DE" smtClean="0"/>
              <a:pPr/>
              <a:t>23.04.2024</a:t>
            </a:fld>
            <a:endParaRPr lang="de-DE" dirty="0"/>
          </a:p>
        </p:txBody>
      </p:sp>
      <p:sp>
        <p:nvSpPr>
          <p:cNvPr id="10" name="Fußzeilenplatzhalter 12">
            <a:extLst>
              <a:ext uri="{FF2B5EF4-FFF2-40B4-BE49-F238E27FC236}">
                <a16:creationId xmlns:a16="http://schemas.microsoft.com/office/drawing/2014/main" id="{418C4A30-F211-3F22-3D3A-2D71755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Partner Days 23-24</a:t>
            </a:r>
            <a:endParaRPr lang="de-DE" dirty="0"/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AC8ABA4D-650C-5945-FA45-73F0E87F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FD9-8290-FF4C-BC8A-F0C2E74D29CA}" type="slidenum">
              <a:rPr lang="de-DE" smtClean="0"/>
              <a:pPr/>
              <a:t>13</a:t>
            </a:fld>
            <a:endParaRPr lang="de-DE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5148C90-2C7D-D22C-0019-09CEF45C6332}"/>
              </a:ext>
            </a:extLst>
          </p:cNvPr>
          <p:cNvGrpSpPr/>
          <p:nvPr/>
        </p:nvGrpSpPr>
        <p:grpSpPr>
          <a:xfrm>
            <a:off x="592440" y="3462710"/>
            <a:ext cx="5215133" cy="2812542"/>
            <a:chOff x="6401704" y="2660949"/>
            <a:chExt cx="5215133" cy="2812542"/>
          </a:xfrm>
        </p:grpSpPr>
        <p:pic>
          <p:nvPicPr>
            <p:cNvPr id="4" name="Inhaltsplatzhalter 26">
              <a:extLst>
                <a:ext uri="{FF2B5EF4-FFF2-40B4-BE49-F238E27FC236}">
                  <a16:creationId xmlns:a16="http://schemas.microsoft.com/office/drawing/2014/main" id="{5E1BF8D5-02F3-CA85-2ED6-F36FA474D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1704" y="2660949"/>
              <a:ext cx="5183188" cy="2812542"/>
            </a:xfrm>
            <a:prstGeom prst="rect">
              <a:avLst/>
            </a:prstGeom>
          </p:spPr>
        </p:pic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614E7B32-239C-E289-7B8C-38ADA173FC73}"/>
                </a:ext>
              </a:extLst>
            </p:cNvPr>
            <p:cNvCxnSpPr/>
            <p:nvPr/>
          </p:nvCxnSpPr>
          <p:spPr>
            <a:xfrm>
              <a:off x="6732155" y="3100552"/>
              <a:ext cx="641131" cy="0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C5892085-4E32-0189-135F-86A6769326BC}"/>
                </a:ext>
              </a:extLst>
            </p:cNvPr>
            <p:cNvCxnSpPr>
              <a:cxnSpLocks/>
            </p:cNvCxnSpPr>
            <p:nvPr/>
          </p:nvCxnSpPr>
          <p:spPr>
            <a:xfrm>
              <a:off x="9375507" y="3105807"/>
              <a:ext cx="572814" cy="0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6B297AE7-469D-94FD-0F04-F180962F16BA}"/>
                </a:ext>
              </a:extLst>
            </p:cNvPr>
            <p:cNvCxnSpPr/>
            <p:nvPr/>
          </p:nvCxnSpPr>
          <p:spPr>
            <a:xfrm>
              <a:off x="10731342" y="5129049"/>
              <a:ext cx="641131" cy="0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5B6084A8-A24A-3BCA-3A92-4117F4A6003C}"/>
                </a:ext>
              </a:extLst>
            </p:cNvPr>
            <p:cNvCxnSpPr>
              <a:cxnSpLocks/>
            </p:cNvCxnSpPr>
            <p:nvPr/>
          </p:nvCxnSpPr>
          <p:spPr>
            <a:xfrm>
              <a:off x="9375507" y="5129049"/>
              <a:ext cx="572814" cy="0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70205E2F-3711-6537-AE16-BE8C7954BD05}"/>
                </a:ext>
              </a:extLst>
            </p:cNvPr>
            <p:cNvCxnSpPr/>
            <p:nvPr/>
          </p:nvCxnSpPr>
          <p:spPr>
            <a:xfrm>
              <a:off x="10731342" y="3100552"/>
              <a:ext cx="641131" cy="0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833BF174-5B70-729C-7562-89B6661FB870}"/>
                </a:ext>
              </a:extLst>
            </p:cNvPr>
            <p:cNvCxnSpPr>
              <a:cxnSpLocks/>
            </p:cNvCxnSpPr>
            <p:nvPr/>
          </p:nvCxnSpPr>
          <p:spPr>
            <a:xfrm>
              <a:off x="6732155" y="4987159"/>
              <a:ext cx="641131" cy="0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F442A494-0B27-0A1B-C370-4C4872B97147}"/>
                </a:ext>
              </a:extLst>
            </p:cNvPr>
            <p:cNvCxnSpPr>
              <a:cxnSpLocks/>
            </p:cNvCxnSpPr>
            <p:nvPr/>
          </p:nvCxnSpPr>
          <p:spPr>
            <a:xfrm>
              <a:off x="8807948" y="3967655"/>
              <a:ext cx="0" cy="888124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296C2B39-029E-3C25-8EC3-B852D21D8FD0}"/>
                </a:ext>
              </a:extLst>
            </p:cNvPr>
            <p:cNvCxnSpPr>
              <a:cxnSpLocks/>
            </p:cNvCxnSpPr>
            <p:nvPr/>
          </p:nvCxnSpPr>
          <p:spPr>
            <a:xfrm>
              <a:off x="8361258" y="3247696"/>
              <a:ext cx="0" cy="888124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15C6285-02EC-B970-21B4-F021DB1D0432}"/>
                </a:ext>
              </a:extLst>
            </p:cNvPr>
            <p:cNvCxnSpPr>
              <a:cxnSpLocks/>
            </p:cNvCxnSpPr>
            <p:nvPr/>
          </p:nvCxnSpPr>
          <p:spPr>
            <a:xfrm>
              <a:off x="7410072" y="3247696"/>
              <a:ext cx="0" cy="888124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D034DBEF-8DE3-FA4F-3F70-D6F6A171733D}"/>
                </a:ext>
              </a:extLst>
            </p:cNvPr>
            <p:cNvCxnSpPr>
              <a:cxnSpLocks/>
            </p:cNvCxnSpPr>
            <p:nvPr/>
          </p:nvCxnSpPr>
          <p:spPr>
            <a:xfrm>
              <a:off x="9307190" y="3967655"/>
              <a:ext cx="0" cy="888124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DA02E972-3B1D-5BD2-3C59-63B8B0420C90}"/>
                </a:ext>
              </a:extLst>
            </p:cNvPr>
            <p:cNvCxnSpPr>
              <a:cxnSpLocks/>
            </p:cNvCxnSpPr>
            <p:nvPr/>
          </p:nvCxnSpPr>
          <p:spPr>
            <a:xfrm>
              <a:off x="10636748" y="3967655"/>
              <a:ext cx="0" cy="888124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F6824EF1-B64D-0FB5-22DE-33520E840C23}"/>
                </a:ext>
              </a:extLst>
            </p:cNvPr>
            <p:cNvGrpSpPr/>
            <p:nvPr/>
          </p:nvGrpSpPr>
          <p:grpSpPr>
            <a:xfrm>
              <a:off x="7205121" y="4855779"/>
              <a:ext cx="609602" cy="310054"/>
              <a:chOff x="6968359" y="4855779"/>
              <a:chExt cx="609602" cy="310054"/>
            </a:xfrm>
          </p:grpSpPr>
          <p:cxnSp>
            <p:nvCxnSpPr>
              <p:cNvPr id="65" name="Gerader Verbinder 64">
                <a:extLst>
                  <a:ext uri="{FF2B5EF4-FFF2-40B4-BE49-F238E27FC236}">
                    <a16:creationId xmlns:a16="http://schemas.microsoft.com/office/drawing/2014/main" id="{08B98217-6824-E46F-6CCB-839BD50FBD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77961" y="4855779"/>
                <a:ext cx="0" cy="30480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6" name="Gerader Verbinder 65">
                <a:extLst>
                  <a:ext uri="{FF2B5EF4-FFF2-40B4-BE49-F238E27FC236}">
                    <a16:creationId xmlns:a16="http://schemas.microsoft.com/office/drawing/2014/main" id="{23112336-6344-D95D-2170-C157419D6B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68359" y="4887309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7" name="Gerader Verbinder 66">
                <a:extLst>
                  <a:ext uri="{FF2B5EF4-FFF2-40B4-BE49-F238E27FC236}">
                    <a16:creationId xmlns:a16="http://schemas.microsoft.com/office/drawing/2014/main" id="{354F2721-C107-EE0D-CC77-5446F289C1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73159" y="5160579"/>
                <a:ext cx="304802" cy="5254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8" name="Gerader Verbinder 67">
                <a:extLst>
                  <a:ext uri="{FF2B5EF4-FFF2-40B4-BE49-F238E27FC236}">
                    <a16:creationId xmlns:a16="http://schemas.microsoft.com/office/drawing/2014/main" id="{079A4A94-E992-56C7-E1CA-B11503434A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7904" y="4887309"/>
                <a:ext cx="0" cy="27327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F109A45A-55AE-BA5B-AD38-BC9BC95A6C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4608" y="4703425"/>
              <a:ext cx="10513" cy="189142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55211894-EF5B-631B-451F-03371B62923E}"/>
                </a:ext>
              </a:extLst>
            </p:cNvPr>
            <p:cNvGrpSpPr/>
            <p:nvPr/>
          </p:nvGrpSpPr>
          <p:grpSpPr>
            <a:xfrm flipV="1">
              <a:off x="7194608" y="3894084"/>
              <a:ext cx="609602" cy="310054"/>
              <a:chOff x="6968359" y="4855779"/>
              <a:chExt cx="609602" cy="310054"/>
            </a:xfrm>
          </p:grpSpPr>
          <p:cxnSp>
            <p:nvCxnSpPr>
              <p:cNvPr id="61" name="Gerader Verbinder 60">
                <a:extLst>
                  <a:ext uri="{FF2B5EF4-FFF2-40B4-BE49-F238E27FC236}">
                    <a16:creationId xmlns:a16="http://schemas.microsoft.com/office/drawing/2014/main" id="{86FDACB0-7B5E-2D48-E83B-AB856785A5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77961" y="4855779"/>
                <a:ext cx="0" cy="30480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2" name="Gerader Verbinder 61">
                <a:extLst>
                  <a:ext uri="{FF2B5EF4-FFF2-40B4-BE49-F238E27FC236}">
                    <a16:creationId xmlns:a16="http://schemas.microsoft.com/office/drawing/2014/main" id="{8CC74C9B-E9DE-64C4-42BE-AC810ADC5B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68359" y="4887309"/>
                <a:ext cx="304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3" name="Gerader Verbinder 62">
                <a:extLst>
                  <a:ext uri="{FF2B5EF4-FFF2-40B4-BE49-F238E27FC236}">
                    <a16:creationId xmlns:a16="http://schemas.microsoft.com/office/drawing/2014/main" id="{2A01E3C0-BDE3-11A0-8683-98802D78E4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73159" y="5160579"/>
                <a:ext cx="304802" cy="5254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4" name="Gerader Verbinder 63">
                <a:extLst>
                  <a:ext uri="{FF2B5EF4-FFF2-40B4-BE49-F238E27FC236}">
                    <a16:creationId xmlns:a16="http://schemas.microsoft.com/office/drawing/2014/main" id="{257CDA6E-AFAA-CFA9-4CA6-295308DDC5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7904" y="4887309"/>
                <a:ext cx="0" cy="27327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04F46136-C9F7-59FE-5583-B48A1929E990}"/>
                </a:ext>
              </a:extLst>
            </p:cNvPr>
            <p:cNvCxnSpPr>
              <a:cxnSpLocks/>
            </p:cNvCxnSpPr>
            <p:nvPr/>
          </p:nvCxnSpPr>
          <p:spPr>
            <a:xfrm>
              <a:off x="6627051" y="3163614"/>
              <a:ext cx="0" cy="1823545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dashDot"/>
              <a:miter lim="800000"/>
            </a:ln>
            <a:effectLst/>
          </p:spPr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BBF50E53-7C9F-F4B9-FDB0-E02C82FA75F2}"/>
                </a:ext>
              </a:extLst>
            </p:cNvPr>
            <p:cNvCxnSpPr>
              <a:cxnSpLocks/>
            </p:cNvCxnSpPr>
            <p:nvPr/>
          </p:nvCxnSpPr>
          <p:spPr>
            <a:xfrm>
              <a:off x="11616837" y="3200399"/>
              <a:ext cx="0" cy="1823545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dashDot"/>
              <a:miter lim="800000"/>
            </a:ln>
            <a:effectLst/>
          </p:spPr>
        </p:cxn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FDFC4269-728B-626D-245B-0299F277E505}"/>
                </a:ext>
              </a:extLst>
            </p:cNvPr>
            <p:cNvCxnSpPr>
              <a:cxnSpLocks/>
            </p:cNvCxnSpPr>
            <p:nvPr/>
          </p:nvCxnSpPr>
          <p:spPr>
            <a:xfrm>
              <a:off x="10171664" y="3200399"/>
              <a:ext cx="0" cy="1823545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dashDot"/>
              <a:miter lim="800000"/>
            </a:ln>
            <a:effectLst/>
          </p:spPr>
        </p:cxn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A82E5018-D1B2-4D2D-D71B-C824480C6FDB}"/>
                </a:ext>
              </a:extLst>
            </p:cNvPr>
            <p:cNvCxnSpPr>
              <a:cxnSpLocks/>
            </p:cNvCxnSpPr>
            <p:nvPr/>
          </p:nvCxnSpPr>
          <p:spPr>
            <a:xfrm>
              <a:off x="9420599" y="4340773"/>
              <a:ext cx="0" cy="444062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dashDot"/>
              <a:miter lim="800000"/>
            </a:ln>
            <a:effectLst/>
          </p:spPr>
        </p:cxn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4CECD2E1-2B2C-2B71-21FC-7CAD3683BB2F}"/>
                </a:ext>
              </a:extLst>
            </p:cNvPr>
            <p:cNvCxnSpPr>
              <a:cxnSpLocks/>
            </p:cNvCxnSpPr>
            <p:nvPr/>
          </p:nvCxnSpPr>
          <p:spPr>
            <a:xfrm>
              <a:off x="10807502" y="4310556"/>
              <a:ext cx="0" cy="444062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dashDot"/>
              <a:miter lim="800000"/>
            </a:ln>
            <a:effectLst/>
          </p:spPr>
        </p:cxn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BC8B2F69-8EB9-F79F-515F-6C237E1E61AD}"/>
                </a:ext>
              </a:extLst>
            </p:cNvPr>
            <p:cNvCxnSpPr>
              <a:cxnSpLocks/>
            </p:cNvCxnSpPr>
            <p:nvPr/>
          </p:nvCxnSpPr>
          <p:spPr>
            <a:xfrm>
              <a:off x="7249751" y="3393528"/>
              <a:ext cx="0" cy="444062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dashDot"/>
              <a:miter lim="800000"/>
            </a:ln>
            <a:effectLst/>
          </p:spPr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F0CBE5C9-3731-BF32-F8A2-89C8C1CA0CEF}"/>
                </a:ext>
              </a:extLst>
            </p:cNvPr>
            <p:cNvCxnSpPr>
              <a:cxnSpLocks/>
            </p:cNvCxnSpPr>
            <p:nvPr/>
          </p:nvCxnSpPr>
          <p:spPr>
            <a:xfrm>
              <a:off x="8424566" y="3121573"/>
              <a:ext cx="283534" cy="0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8028AD07-07DF-A97C-C4AB-AD6C05E6F242}"/>
                </a:ext>
              </a:extLst>
            </p:cNvPr>
            <p:cNvCxnSpPr>
              <a:cxnSpLocks/>
            </p:cNvCxnSpPr>
            <p:nvPr/>
          </p:nvCxnSpPr>
          <p:spPr>
            <a:xfrm>
              <a:off x="8424566" y="5129049"/>
              <a:ext cx="283534" cy="0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90206470-09D3-9AEA-C7ED-0F616FB06A36}"/>
                </a:ext>
              </a:extLst>
            </p:cNvPr>
            <p:cNvGrpSpPr/>
            <p:nvPr/>
          </p:nvGrpSpPr>
          <p:grpSpPr>
            <a:xfrm>
              <a:off x="6979146" y="4204138"/>
              <a:ext cx="194442" cy="589892"/>
              <a:chOff x="6979146" y="4204138"/>
              <a:chExt cx="194442" cy="589892"/>
            </a:xfrm>
          </p:grpSpPr>
          <p:cxnSp>
            <p:nvCxnSpPr>
              <p:cNvPr id="57" name="Gerader Verbinder 56">
                <a:extLst>
                  <a:ext uri="{FF2B5EF4-FFF2-40B4-BE49-F238E27FC236}">
                    <a16:creationId xmlns:a16="http://schemas.microsoft.com/office/drawing/2014/main" id="{5A86D9A7-B192-C1BE-6DA6-B0AD860E77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79146" y="4204138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8" name="Gerader Verbinder 57">
                <a:extLst>
                  <a:ext uri="{FF2B5EF4-FFF2-40B4-BE49-F238E27FC236}">
                    <a16:creationId xmlns:a16="http://schemas.microsoft.com/office/drawing/2014/main" id="{80484FBE-161A-5AE0-C586-39C6FDC266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79146" y="4612821"/>
                <a:ext cx="0" cy="181209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9" name="Gerader Verbinder 58">
                <a:extLst>
                  <a:ext uri="{FF2B5EF4-FFF2-40B4-BE49-F238E27FC236}">
                    <a16:creationId xmlns:a16="http://schemas.microsoft.com/office/drawing/2014/main" id="{AB5B40D6-B805-32C7-78E5-DBEAA8432F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4401" y="4794030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Gerader Verbinder 59">
                <a:extLst>
                  <a:ext uri="{FF2B5EF4-FFF2-40B4-BE49-F238E27FC236}">
                    <a16:creationId xmlns:a16="http://schemas.microsoft.com/office/drawing/2014/main" id="{45849AC0-B529-BFA7-20C1-4C1FBC5D62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96097" y="4215587"/>
                <a:ext cx="0" cy="181209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C0DA1758-3166-65BF-FF97-2C25600E2703}"/>
                </a:ext>
              </a:extLst>
            </p:cNvPr>
            <p:cNvGrpSpPr/>
            <p:nvPr/>
          </p:nvGrpSpPr>
          <p:grpSpPr>
            <a:xfrm>
              <a:off x="7004219" y="3319301"/>
              <a:ext cx="194442" cy="589892"/>
              <a:chOff x="7004219" y="3319301"/>
              <a:chExt cx="194442" cy="589892"/>
            </a:xfrm>
          </p:grpSpPr>
          <p:cxnSp>
            <p:nvCxnSpPr>
              <p:cNvPr id="53" name="Gerader Verbinder 52">
                <a:extLst>
                  <a:ext uri="{FF2B5EF4-FFF2-40B4-BE49-F238E27FC236}">
                    <a16:creationId xmlns:a16="http://schemas.microsoft.com/office/drawing/2014/main" id="{65F37A4C-D263-2FB9-147A-9AEFDB4B8A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4219" y="3319301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4" name="Gerader Verbinder 53">
                <a:extLst>
                  <a:ext uri="{FF2B5EF4-FFF2-40B4-BE49-F238E27FC236}">
                    <a16:creationId xmlns:a16="http://schemas.microsoft.com/office/drawing/2014/main" id="{2D0AE9F4-0D5F-EB69-9E1C-2203D8E75D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4219" y="3735161"/>
                <a:ext cx="0" cy="174032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5" name="Gerader Verbinder 54">
                <a:extLst>
                  <a:ext uri="{FF2B5EF4-FFF2-40B4-BE49-F238E27FC236}">
                    <a16:creationId xmlns:a16="http://schemas.microsoft.com/office/drawing/2014/main" id="{B30F3EC0-D60C-433E-2CB3-A7A0C0D7F9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9474" y="3909193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6" name="Gerader Verbinder 55">
                <a:extLst>
                  <a:ext uri="{FF2B5EF4-FFF2-40B4-BE49-F238E27FC236}">
                    <a16:creationId xmlns:a16="http://schemas.microsoft.com/office/drawing/2014/main" id="{34000E04-F736-6E99-A5C1-D6AC866799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8966" y="3341984"/>
                <a:ext cx="0" cy="174032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2406432B-7506-3AC6-908D-D3FF82369857}"/>
                </a:ext>
              </a:extLst>
            </p:cNvPr>
            <p:cNvGrpSpPr/>
            <p:nvPr/>
          </p:nvGrpSpPr>
          <p:grpSpPr>
            <a:xfrm>
              <a:off x="9530532" y="3294327"/>
              <a:ext cx="194442" cy="589892"/>
              <a:chOff x="9530532" y="3294327"/>
              <a:chExt cx="194442" cy="589892"/>
            </a:xfrm>
          </p:grpSpPr>
          <p:cxnSp>
            <p:nvCxnSpPr>
              <p:cNvPr id="49" name="Gerader Verbinder 48">
                <a:extLst>
                  <a:ext uri="{FF2B5EF4-FFF2-40B4-BE49-F238E27FC236}">
                    <a16:creationId xmlns:a16="http://schemas.microsoft.com/office/drawing/2014/main" id="{F4212495-D17F-7F87-ABB1-71E9E88A04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35787" y="3294327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0" name="Gerader Verbinder 49">
                <a:extLst>
                  <a:ext uri="{FF2B5EF4-FFF2-40B4-BE49-F238E27FC236}">
                    <a16:creationId xmlns:a16="http://schemas.microsoft.com/office/drawing/2014/main" id="{D1563B84-EB69-DC1C-5F3A-9DC1943C9C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24974" y="3735161"/>
                <a:ext cx="0" cy="149058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1" name="Gerader Verbinder 50">
                <a:extLst>
                  <a:ext uri="{FF2B5EF4-FFF2-40B4-BE49-F238E27FC236}">
                    <a16:creationId xmlns:a16="http://schemas.microsoft.com/office/drawing/2014/main" id="{E32ECF57-140F-E8DF-53CD-37EF91805F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30532" y="3884219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2" name="Gerader Verbinder 51">
                <a:extLst>
                  <a:ext uri="{FF2B5EF4-FFF2-40B4-BE49-F238E27FC236}">
                    <a16:creationId xmlns:a16="http://schemas.microsoft.com/office/drawing/2014/main" id="{85074091-1569-97BD-196B-9F2E2011F9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18303" y="3294327"/>
                <a:ext cx="0" cy="149058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8EC5ABEC-583E-0D98-EBDE-6BD85041B8BE}"/>
                </a:ext>
              </a:extLst>
            </p:cNvPr>
            <p:cNvGrpSpPr/>
            <p:nvPr/>
          </p:nvGrpSpPr>
          <p:grpSpPr>
            <a:xfrm>
              <a:off x="9527904" y="4228433"/>
              <a:ext cx="194442" cy="589892"/>
              <a:chOff x="9530532" y="3294327"/>
              <a:chExt cx="194442" cy="589892"/>
            </a:xfrm>
          </p:grpSpPr>
          <p:cxnSp>
            <p:nvCxnSpPr>
              <p:cNvPr id="45" name="Gerader Verbinder 44">
                <a:extLst>
                  <a:ext uri="{FF2B5EF4-FFF2-40B4-BE49-F238E27FC236}">
                    <a16:creationId xmlns:a16="http://schemas.microsoft.com/office/drawing/2014/main" id="{9DD76EE8-BF60-14A6-6C6E-E1F364BC6A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35787" y="3294327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6" name="Gerader Verbinder 45">
                <a:extLst>
                  <a:ext uri="{FF2B5EF4-FFF2-40B4-BE49-F238E27FC236}">
                    <a16:creationId xmlns:a16="http://schemas.microsoft.com/office/drawing/2014/main" id="{9CEFEF68-90F6-E09F-B6DC-F64CEEB59C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24974" y="3735161"/>
                <a:ext cx="0" cy="149058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7" name="Gerader Verbinder 46">
                <a:extLst>
                  <a:ext uri="{FF2B5EF4-FFF2-40B4-BE49-F238E27FC236}">
                    <a16:creationId xmlns:a16="http://schemas.microsoft.com/office/drawing/2014/main" id="{310DCE9D-BAA4-0D02-EE51-B92E8A6127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30532" y="3884219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8" name="Gerader Verbinder 47">
                <a:extLst>
                  <a:ext uri="{FF2B5EF4-FFF2-40B4-BE49-F238E27FC236}">
                    <a16:creationId xmlns:a16="http://schemas.microsoft.com/office/drawing/2014/main" id="{A149CA49-D85B-CE24-785B-218F9FDCA4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18303" y="3294327"/>
                <a:ext cx="0" cy="149058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ACD5FF6D-6FC5-28D1-D601-1CCFFB2C1612}"/>
                </a:ext>
              </a:extLst>
            </p:cNvPr>
            <p:cNvGrpSpPr/>
            <p:nvPr/>
          </p:nvGrpSpPr>
          <p:grpSpPr>
            <a:xfrm>
              <a:off x="10881035" y="4228433"/>
              <a:ext cx="194442" cy="589892"/>
              <a:chOff x="9530532" y="3294327"/>
              <a:chExt cx="194442" cy="589892"/>
            </a:xfrm>
          </p:grpSpPr>
          <p:cxnSp>
            <p:nvCxnSpPr>
              <p:cNvPr id="41" name="Gerader Verbinder 40">
                <a:extLst>
                  <a:ext uri="{FF2B5EF4-FFF2-40B4-BE49-F238E27FC236}">
                    <a16:creationId xmlns:a16="http://schemas.microsoft.com/office/drawing/2014/main" id="{438CBE4C-33E0-3613-E8EA-668B18C9EE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35787" y="3294327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2" name="Gerader Verbinder 41">
                <a:extLst>
                  <a:ext uri="{FF2B5EF4-FFF2-40B4-BE49-F238E27FC236}">
                    <a16:creationId xmlns:a16="http://schemas.microsoft.com/office/drawing/2014/main" id="{6774D65F-A454-9D1F-7B51-EFB24F7600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24974" y="3735161"/>
                <a:ext cx="0" cy="149058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3" name="Gerader Verbinder 42">
                <a:extLst>
                  <a:ext uri="{FF2B5EF4-FFF2-40B4-BE49-F238E27FC236}">
                    <a16:creationId xmlns:a16="http://schemas.microsoft.com/office/drawing/2014/main" id="{52A786EE-2850-4E00-601D-7C92D0ED65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30532" y="3884219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4" name="Gerader Verbinder 43">
                <a:extLst>
                  <a:ext uri="{FF2B5EF4-FFF2-40B4-BE49-F238E27FC236}">
                    <a16:creationId xmlns:a16="http://schemas.microsoft.com/office/drawing/2014/main" id="{77F72D1C-0DCE-26D4-5B5C-164CAD9406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18303" y="3294327"/>
                <a:ext cx="0" cy="149058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92238D84-4617-4C31-3911-5C2A83A93956}"/>
                </a:ext>
              </a:extLst>
            </p:cNvPr>
            <p:cNvGrpSpPr/>
            <p:nvPr/>
          </p:nvGrpSpPr>
          <p:grpSpPr>
            <a:xfrm>
              <a:off x="10901582" y="3300853"/>
              <a:ext cx="194442" cy="589892"/>
              <a:chOff x="9530532" y="3294327"/>
              <a:chExt cx="194442" cy="589892"/>
            </a:xfrm>
          </p:grpSpPr>
          <p:cxnSp>
            <p:nvCxnSpPr>
              <p:cNvPr id="37" name="Gerader Verbinder 36">
                <a:extLst>
                  <a:ext uri="{FF2B5EF4-FFF2-40B4-BE49-F238E27FC236}">
                    <a16:creationId xmlns:a16="http://schemas.microsoft.com/office/drawing/2014/main" id="{03535937-33B8-F65C-3ADC-167FF5AC623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35787" y="3294327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" name="Gerader Verbinder 37">
                <a:extLst>
                  <a:ext uri="{FF2B5EF4-FFF2-40B4-BE49-F238E27FC236}">
                    <a16:creationId xmlns:a16="http://schemas.microsoft.com/office/drawing/2014/main" id="{6D3F84A2-6500-3C55-9813-544669F9B3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24974" y="3735161"/>
                <a:ext cx="0" cy="149058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" name="Gerader Verbinder 38">
                <a:extLst>
                  <a:ext uri="{FF2B5EF4-FFF2-40B4-BE49-F238E27FC236}">
                    <a16:creationId xmlns:a16="http://schemas.microsoft.com/office/drawing/2014/main" id="{D9D0D55D-E164-3A3B-39C9-DB5DF27780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30532" y="3884219"/>
                <a:ext cx="189187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" name="Gerader Verbinder 39">
                <a:extLst>
                  <a:ext uri="{FF2B5EF4-FFF2-40B4-BE49-F238E27FC236}">
                    <a16:creationId xmlns:a16="http://schemas.microsoft.com/office/drawing/2014/main" id="{72EE6934-563A-7BDB-850D-372B6C420A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18303" y="3294327"/>
                <a:ext cx="0" cy="149058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7985119F-8AFC-F261-B198-9330A0CE97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7150" y="4147819"/>
              <a:ext cx="10513" cy="189142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</p:grpSp>
      <p:sp>
        <p:nvSpPr>
          <p:cNvPr id="69" name="Textfeld 68">
            <a:extLst>
              <a:ext uri="{FF2B5EF4-FFF2-40B4-BE49-F238E27FC236}">
                <a16:creationId xmlns:a16="http://schemas.microsoft.com/office/drawing/2014/main" id="{0943BBDE-A404-9B17-73A1-3BADF5DCFFF1}"/>
              </a:ext>
            </a:extLst>
          </p:cNvPr>
          <p:cNvSpPr txBox="1"/>
          <p:nvPr/>
        </p:nvSpPr>
        <p:spPr>
          <a:xfrm>
            <a:off x="385284" y="2070203"/>
            <a:ext cx="9833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LU" dirty="0"/>
              <a:t>#Quality Assessment </a:t>
            </a:r>
            <a:r>
              <a:rPr lang="de-DE" i="1" dirty="0"/>
              <a:t>VFF AL.02: 2016-08</a:t>
            </a:r>
            <a:endParaRPr lang="de-LU" i="1" dirty="0"/>
          </a:p>
          <a:p>
            <a:endParaRPr lang="de-LU" dirty="0"/>
          </a:p>
          <a:p>
            <a:r>
              <a:rPr lang="en-US" dirty="0"/>
              <a:t>Testing of powder-coated surfaces:</a:t>
            </a:r>
          </a:p>
        </p:txBody>
      </p:sp>
      <p:pic>
        <p:nvPicPr>
          <p:cNvPr id="70" name="Grafik 69">
            <a:extLst>
              <a:ext uri="{FF2B5EF4-FFF2-40B4-BE49-F238E27FC236}">
                <a16:creationId xmlns:a16="http://schemas.microsoft.com/office/drawing/2014/main" id="{E02F540F-5EBE-DD82-0EAE-48DE094E5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126" y="1916114"/>
            <a:ext cx="2219340" cy="962802"/>
          </a:xfrm>
          <a:prstGeom prst="rect">
            <a:avLst/>
          </a:prstGeom>
        </p:spPr>
      </p:pic>
      <p:cxnSp>
        <p:nvCxnSpPr>
          <p:cNvPr id="71" name="Gerader Verbinder 70">
            <a:extLst>
              <a:ext uri="{FF2B5EF4-FFF2-40B4-BE49-F238E27FC236}">
                <a16:creationId xmlns:a16="http://schemas.microsoft.com/office/drawing/2014/main" id="{44C65BBF-BE31-F632-6363-57676BC91003}"/>
              </a:ext>
            </a:extLst>
          </p:cNvPr>
          <p:cNvCxnSpPr>
            <a:cxnSpLocks/>
          </p:cNvCxnSpPr>
          <p:nvPr/>
        </p:nvCxnSpPr>
        <p:spPr>
          <a:xfrm>
            <a:off x="592440" y="3131221"/>
            <a:ext cx="425667" cy="0"/>
          </a:xfrm>
          <a:prstGeom prst="line">
            <a:avLst/>
          </a:prstGeom>
          <a:noFill/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sp>
        <p:nvSpPr>
          <p:cNvPr id="72" name="Textfeld 71">
            <a:extLst>
              <a:ext uri="{FF2B5EF4-FFF2-40B4-BE49-F238E27FC236}">
                <a16:creationId xmlns:a16="http://schemas.microsoft.com/office/drawing/2014/main" id="{408DA826-EB6F-877B-75EE-3AD7666013CD}"/>
              </a:ext>
            </a:extLst>
          </p:cNvPr>
          <p:cNvSpPr txBox="1"/>
          <p:nvPr/>
        </p:nvSpPr>
        <p:spPr>
          <a:xfrm>
            <a:off x="1018107" y="2946555"/>
            <a:ext cx="4283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L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Main Visible </a:t>
            </a:r>
            <a:r>
              <a:rPr kumimoji="0" lang="de-LU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Surfaces</a:t>
            </a:r>
            <a:r>
              <a:rPr kumimoji="0" lang="de-L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– High </a:t>
            </a:r>
            <a:r>
              <a:rPr kumimoji="0" lang="de-LU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requirement</a:t>
            </a:r>
            <a:r>
              <a:rPr kumimoji="0" lang="de-L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de-LU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surface</a:t>
            </a:r>
            <a:endParaRPr kumimoji="0" lang="de-L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73" name="Gerader Verbinder 72">
            <a:extLst>
              <a:ext uri="{FF2B5EF4-FFF2-40B4-BE49-F238E27FC236}">
                <a16:creationId xmlns:a16="http://schemas.microsoft.com/office/drawing/2014/main" id="{7090570D-6AAD-B9DA-93C7-D652C38978F4}"/>
              </a:ext>
            </a:extLst>
          </p:cNvPr>
          <p:cNvCxnSpPr>
            <a:cxnSpLocks/>
          </p:cNvCxnSpPr>
          <p:nvPr/>
        </p:nvCxnSpPr>
        <p:spPr>
          <a:xfrm>
            <a:off x="592440" y="3545644"/>
            <a:ext cx="425667" cy="0"/>
          </a:xfrm>
          <a:prstGeom prst="line">
            <a:avLst/>
          </a:prstGeom>
          <a:noFill/>
          <a:ln w="28575" cap="flat" cmpd="sng" algn="ctr">
            <a:solidFill>
              <a:srgbClr val="ED7D31"/>
            </a:solidFill>
            <a:prstDash val="dashDot"/>
            <a:miter lim="800000"/>
          </a:ln>
          <a:effectLst/>
        </p:spPr>
      </p:cxnSp>
      <p:sp>
        <p:nvSpPr>
          <p:cNvPr id="74" name="Textfeld 73">
            <a:extLst>
              <a:ext uri="{FF2B5EF4-FFF2-40B4-BE49-F238E27FC236}">
                <a16:creationId xmlns:a16="http://schemas.microsoft.com/office/drawing/2014/main" id="{237622A7-0AD4-C9FB-33ED-FC3DF3E1E613}"/>
              </a:ext>
            </a:extLst>
          </p:cNvPr>
          <p:cNvSpPr txBox="1"/>
          <p:nvPr/>
        </p:nvSpPr>
        <p:spPr>
          <a:xfrm>
            <a:off x="1018107" y="3360978"/>
            <a:ext cx="4633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Secondary visible areas – area with low requirements</a:t>
            </a:r>
            <a:endParaRPr kumimoji="0" lang="de-L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75" name="Inhaltsplatzhalter 4">
            <a:extLst>
              <a:ext uri="{FF2B5EF4-FFF2-40B4-BE49-F238E27FC236}">
                <a16:creationId xmlns:a16="http://schemas.microsoft.com/office/drawing/2014/main" id="{FC5ADB36-E888-D8F7-88C1-0BEB47B5C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2539" y="2471831"/>
            <a:ext cx="4219242" cy="36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72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87B04CDE-2DFD-78C4-8401-D8898FEC3F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Surface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Finishes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</a:b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8B8B8C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Presenter</a:t>
            </a:r>
            <a:r>
              <a:rPr lang="de-DE" sz="1200" dirty="0">
                <a:solidFill>
                  <a:srgbClr val="8B8B8C"/>
                </a:solidFill>
              </a:rPr>
              <a:t>: Marvin </a:t>
            </a:r>
            <a:r>
              <a:rPr lang="de-DE" sz="1200" dirty="0" err="1">
                <a:solidFill>
                  <a:srgbClr val="8B8B8C"/>
                </a:solidFill>
              </a:rPr>
              <a:t>Plumm</a:t>
            </a:r>
            <a:r>
              <a:rPr lang="de-DE" sz="1200" dirty="0">
                <a:solidFill>
                  <a:srgbClr val="8B8B8C"/>
                </a:solidFill>
              </a:rPr>
              <a:t> + Werner Jager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64A1C54-8174-FB9A-891E-39C41E6B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9627-8607-494F-8F39-DB86EA78A16E}" type="datetime1">
              <a:rPr lang="de-DE" smtClean="0"/>
              <a:pPr/>
              <a:t>23.04.2024</a:t>
            </a:fld>
            <a:endParaRPr lang="de-DE" dirty="0"/>
          </a:p>
        </p:txBody>
      </p:sp>
      <p:sp>
        <p:nvSpPr>
          <p:cNvPr id="10" name="Fußzeilenplatzhalter 12">
            <a:extLst>
              <a:ext uri="{FF2B5EF4-FFF2-40B4-BE49-F238E27FC236}">
                <a16:creationId xmlns:a16="http://schemas.microsoft.com/office/drawing/2014/main" id="{418C4A30-F211-3F22-3D3A-2D71755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Partner Days 23-24</a:t>
            </a:r>
            <a:endParaRPr lang="de-DE" dirty="0"/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AC8ABA4D-650C-5945-FA45-73F0E87F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FD9-8290-FF4C-BC8A-F0C2E74D29CA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76" name="Grafik 75" descr="Ein Bild, das Türgriff, Tür, Griff, Holz enthält.&#10;&#10;Automatisch generierte Beschreibung">
            <a:extLst>
              <a:ext uri="{FF2B5EF4-FFF2-40B4-BE49-F238E27FC236}">
                <a16:creationId xmlns:a16="http://schemas.microsoft.com/office/drawing/2014/main" id="{41FCC4DF-6136-EE0C-1508-533A2631B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542" y="1916114"/>
            <a:ext cx="1632345" cy="2198511"/>
          </a:xfrm>
          <a:prstGeom prst="rect">
            <a:avLst/>
          </a:prstGeom>
        </p:spPr>
      </p:pic>
      <p:pic>
        <p:nvPicPr>
          <p:cNvPr id="77" name="Grafik 76" descr="Ein Bild, das draußen, Text, Gebäude, Fahrzeug enthält.&#10;&#10;Automatisch generierte Beschreibung">
            <a:extLst>
              <a:ext uri="{FF2B5EF4-FFF2-40B4-BE49-F238E27FC236}">
                <a16:creationId xmlns:a16="http://schemas.microsoft.com/office/drawing/2014/main" id="{B13B2923-2067-BF35-DCF3-54E94F036B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542" y="4155559"/>
            <a:ext cx="1632345" cy="2198511"/>
          </a:xfrm>
          <a:prstGeom prst="rect">
            <a:avLst/>
          </a:prstGeom>
        </p:spPr>
      </p:pic>
      <p:pic>
        <p:nvPicPr>
          <p:cNvPr id="78" name="Grafik 77" descr="Ein Bild, das Tür, Text, Auto, Gebäude enthält.&#10;&#10;Automatisch generierte Beschreibung">
            <a:extLst>
              <a:ext uri="{FF2B5EF4-FFF2-40B4-BE49-F238E27FC236}">
                <a16:creationId xmlns:a16="http://schemas.microsoft.com/office/drawing/2014/main" id="{3B8CB2D0-0DC8-BBA4-12AC-D9C9D82A2E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967" y="1916114"/>
            <a:ext cx="3327767" cy="4461638"/>
          </a:xfrm>
          <a:prstGeom prst="rect">
            <a:avLst/>
          </a:prstGeom>
        </p:spPr>
      </p:pic>
      <p:pic>
        <p:nvPicPr>
          <p:cNvPr id="79" name="Grafik 78" descr="Ein Bild, das Türgriff, Tür, Metallwaren, Griff enthält.&#10;&#10;Automatisch generierte Beschreibung">
            <a:extLst>
              <a:ext uri="{FF2B5EF4-FFF2-40B4-BE49-F238E27FC236}">
                <a16:creationId xmlns:a16="http://schemas.microsoft.com/office/drawing/2014/main" id="{3002B58F-0557-2537-E398-467332F4F7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404" y="1916114"/>
            <a:ext cx="1390800" cy="1876965"/>
          </a:xfrm>
          <a:prstGeom prst="rect">
            <a:avLst/>
          </a:prstGeom>
        </p:spPr>
      </p:pic>
      <p:pic>
        <p:nvPicPr>
          <p:cNvPr id="80" name="Grafik 79" descr="Ein Bild, das Text, Haus, draußen, Gebäude enthält.&#10;&#10;Automatisch generierte Beschreibung">
            <a:extLst>
              <a:ext uri="{FF2B5EF4-FFF2-40B4-BE49-F238E27FC236}">
                <a16:creationId xmlns:a16="http://schemas.microsoft.com/office/drawing/2014/main" id="{70BA6507-8434-A952-44D5-A602FB4E09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784" y="1916114"/>
            <a:ext cx="1390800" cy="1876965"/>
          </a:xfrm>
          <a:prstGeom prst="rect">
            <a:avLst/>
          </a:prstGeom>
        </p:spPr>
      </p:pic>
      <p:pic>
        <p:nvPicPr>
          <p:cNvPr id="81" name="Grafik 80" descr="Ein Bild, das Text, Screenshot, hölzern enthält.&#10;&#10;Automatisch generierte Beschreibung">
            <a:extLst>
              <a:ext uri="{FF2B5EF4-FFF2-40B4-BE49-F238E27FC236}">
                <a16:creationId xmlns:a16="http://schemas.microsoft.com/office/drawing/2014/main" id="{E1EF5CD0-F103-3E26-E4EA-6262EAA171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817" y="1916114"/>
            <a:ext cx="1390800" cy="1876965"/>
          </a:xfrm>
          <a:prstGeom prst="rect">
            <a:avLst/>
          </a:prstGeom>
        </p:spPr>
      </p:pic>
      <p:pic>
        <p:nvPicPr>
          <p:cNvPr id="82" name="Grafik 81" descr="Ein Bild, das Tür, Gebäude, Text, draußen enthält.&#10;&#10;Automatisch generierte Beschreibung">
            <a:extLst>
              <a:ext uri="{FF2B5EF4-FFF2-40B4-BE49-F238E27FC236}">
                <a16:creationId xmlns:a16="http://schemas.microsoft.com/office/drawing/2014/main" id="{39CA7F2E-BA84-02A5-51C5-78E4556E20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404" y="3856157"/>
            <a:ext cx="1873888" cy="2521595"/>
          </a:xfrm>
          <a:prstGeom prst="rect">
            <a:avLst/>
          </a:prstGeom>
        </p:spPr>
      </p:pic>
      <p:pic>
        <p:nvPicPr>
          <p:cNvPr id="83" name="Grafik 82" descr="Ein Bild, das Tür, draußen, Schild enthält.&#10;&#10;Automatisch generierte Beschreibung">
            <a:extLst>
              <a:ext uri="{FF2B5EF4-FFF2-40B4-BE49-F238E27FC236}">
                <a16:creationId xmlns:a16="http://schemas.microsoft.com/office/drawing/2014/main" id="{DED023E5-D6E2-CAF6-9528-A64EE8F0ED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026" y="3856157"/>
            <a:ext cx="2361591" cy="252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49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87B04CDE-2DFD-78C4-8401-D8898FEC3F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Surface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Finishes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</a:b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8B8B8C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Presenter</a:t>
            </a:r>
            <a:r>
              <a:rPr lang="de-DE" sz="1200" dirty="0">
                <a:solidFill>
                  <a:srgbClr val="8B8B8C"/>
                </a:solidFill>
              </a:rPr>
              <a:t>: Marvin </a:t>
            </a:r>
            <a:r>
              <a:rPr lang="de-DE" sz="1200" dirty="0" err="1">
                <a:solidFill>
                  <a:srgbClr val="8B8B8C"/>
                </a:solidFill>
              </a:rPr>
              <a:t>Plumm</a:t>
            </a:r>
            <a:r>
              <a:rPr lang="de-DE" sz="1200" dirty="0">
                <a:solidFill>
                  <a:srgbClr val="8B8B8C"/>
                </a:solidFill>
              </a:rPr>
              <a:t> + Werner Jager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64A1C54-8174-FB9A-891E-39C41E6B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9627-8607-494F-8F39-DB86EA78A16E}" type="datetime1">
              <a:rPr lang="de-DE" smtClean="0"/>
              <a:pPr/>
              <a:t>23.04.2024</a:t>
            </a:fld>
            <a:endParaRPr lang="de-DE" dirty="0"/>
          </a:p>
        </p:txBody>
      </p:sp>
      <p:sp>
        <p:nvSpPr>
          <p:cNvPr id="10" name="Fußzeilenplatzhalter 12">
            <a:extLst>
              <a:ext uri="{FF2B5EF4-FFF2-40B4-BE49-F238E27FC236}">
                <a16:creationId xmlns:a16="http://schemas.microsoft.com/office/drawing/2014/main" id="{418C4A30-F211-3F22-3D3A-2D71755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Partner Days 23-24</a:t>
            </a:r>
            <a:endParaRPr lang="de-DE" dirty="0"/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AC8ABA4D-650C-5945-FA45-73F0E87F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FD9-8290-FF4C-BC8A-F0C2E74D29CA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777A882-6205-BB68-82A3-9ABDD22B4F74}"/>
              </a:ext>
            </a:extLst>
          </p:cNvPr>
          <p:cNvSpPr txBox="1"/>
          <p:nvPr/>
        </p:nvSpPr>
        <p:spPr>
          <a:xfrm>
            <a:off x="623807" y="2193431"/>
            <a:ext cx="144731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SFProKeller Thin"/>
              </a:rPr>
              <a:t>Risseiche</a:t>
            </a:r>
          </a:p>
          <a:p>
            <a:r>
              <a:rPr lang="de-DE" dirty="0">
                <a:latin typeface="SFProKeller Thin"/>
              </a:rPr>
              <a:t>Nussbaum</a:t>
            </a:r>
          </a:p>
          <a:p>
            <a:r>
              <a:rPr lang="de-DE" dirty="0">
                <a:latin typeface="SFProKeller Thin"/>
              </a:rPr>
              <a:t>Eiche schlicht</a:t>
            </a:r>
          </a:p>
          <a:p>
            <a:r>
              <a:rPr lang="de-DE" dirty="0">
                <a:latin typeface="SFProKeller Thin"/>
              </a:rPr>
              <a:t>Lärche</a:t>
            </a:r>
          </a:p>
          <a:p>
            <a:r>
              <a:rPr lang="de-DE" dirty="0">
                <a:latin typeface="SFProKeller Thin"/>
              </a:rPr>
              <a:t>Satin </a:t>
            </a:r>
            <a:r>
              <a:rPr lang="de-DE" dirty="0" err="1">
                <a:latin typeface="SFProKeller Thin"/>
              </a:rPr>
              <a:t>Walnut</a:t>
            </a:r>
            <a:endParaRPr lang="de-DE" dirty="0">
              <a:latin typeface="SFProKeller Thin"/>
            </a:endParaRPr>
          </a:p>
          <a:p>
            <a:r>
              <a:rPr lang="de-LU" dirty="0" err="1">
                <a:latin typeface="SFProKeller Thin"/>
              </a:rPr>
              <a:t>Asteiche</a:t>
            </a:r>
            <a:endParaRPr lang="de-LU" dirty="0">
              <a:latin typeface="SFProKeller Thin"/>
            </a:endParaRPr>
          </a:p>
          <a:p>
            <a:r>
              <a:rPr lang="de-LU" dirty="0">
                <a:latin typeface="SFProKeller Thin"/>
              </a:rPr>
              <a:t>Spitzahorn</a:t>
            </a:r>
          </a:p>
          <a:p>
            <a:r>
              <a:rPr lang="de-LU" dirty="0">
                <a:latin typeface="SFProKeller Thin"/>
              </a:rPr>
              <a:t>Ahorn</a:t>
            </a:r>
          </a:p>
          <a:p>
            <a:r>
              <a:rPr lang="de-LU" dirty="0">
                <a:latin typeface="SFProKeller Thin"/>
              </a:rPr>
              <a:t>Kirschbaum</a:t>
            </a:r>
          </a:p>
          <a:p>
            <a:r>
              <a:rPr lang="de-LU" dirty="0">
                <a:latin typeface="SFProKeller Thin"/>
              </a:rPr>
              <a:t>Zebrano</a:t>
            </a:r>
          </a:p>
          <a:p>
            <a:r>
              <a:rPr lang="de-LU" dirty="0">
                <a:latin typeface="SFProKeller Thin"/>
              </a:rPr>
              <a:t>Teak</a:t>
            </a:r>
            <a:endParaRPr lang="de-DE" dirty="0">
              <a:latin typeface="SFProKeller Thin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AB0AC55-08B2-A84D-0ECD-E224BC4A7CE7}"/>
              </a:ext>
            </a:extLst>
          </p:cNvPr>
          <p:cNvSpPr txBox="1"/>
          <p:nvPr/>
        </p:nvSpPr>
        <p:spPr>
          <a:xfrm>
            <a:off x="9252489" y="2131438"/>
            <a:ext cx="156081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LU" dirty="0" err="1">
                <a:latin typeface="SFProKeller Thin"/>
              </a:rPr>
              <a:t>Cracked</a:t>
            </a:r>
            <a:r>
              <a:rPr lang="de-LU" dirty="0">
                <a:latin typeface="SFProKeller Thin"/>
              </a:rPr>
              <a:t> Oak</a:t>
            </a:r>
          </a:p>
          <a:p>
            <a:r>
              <a:rPr lang="de-LU" dirty="0" err="1">
                <a:latin typeface="SFProKeller Thin"/>
              </a:rPr>
              <a:t>Walnut</a:t>
            </a:r>
            <a:endParaRPr lang="de-LU" dirty="0">
              <a:latin typeface="SFProKeller Thin"/>
            </a:endParaRPr>
          </a:p>
          <a:p>
            <a:r>
              <a:rPr lang="de-LU" dirty="0">
                <a:latin typeface="SFProKeller Thin"/>
              </a:rPr>
              <a:t>Plain </a:t>
            </a:r>
            <a:r>
              <a:rPr lang="de-LU" dirty="0" err="1">
                <a:latin typeface="SFProKeller Thin"/>
              </a:rPr>
              <a:t>oak</a:t>
            </a:r>
            <a:endParaRPr lang="de-LU" dirty="0">
              <a:latin typeface="SFProKeller Thin"/>
            </a:endParaRPr>
          </a:p>
          <a:p>
            <a:r>
              <a:rPr lang="de-LU" dirty="0" err="1">
                <a:latin typeface="SFProKeller Thin"/>
              </a:rPr>
              <a:t>Larch</a:t>
            </a:r>
            <a:endParaRPr lang="de-LU" dirty="0">
              <a:latin typeface="SFProKeller Thin"/>
            </a:endParaRPr>
          </a:p>
          <a:p>
            <a:r>
              <a:rPr lang="de-LU" dirty="0">
                <a:latin typeface="SFProKeller Thin"/>
              </a:rPr>
              <a:t>Satin </a:t>
            </a:r>
            <a:r>
              <a:rPr lang="de-LU" dirty="0" err="1">
                <a:latin typeface="SFProKeller Thin"/>
              </a:rPr>
              <a:t>Walnut</a:t>
            </a:r>
            <a:endParaRPr lang="de-LU" dirty="0">
              <a:latin typeface="SFProKeller Thin"/>
            </a:endParaRPr>
          </a:p>
          <a:p>
            <a:r>
              <a:rPr lang="de-LU" dirty="0" err="1">
                <a:latin typeface="SFProKeller Thin"/>
              </a:rPr>
              <a:t>BranchOak</a:t>
            </a:r>
            <a:endParaRPr lang="de-LU" dirty="0">
              <a:latin typeface="SFProKeller Thin"/>
            </a:endParaRPr>
          </a:p>
          <a:p>
            <a:r>
              <a:rPr lang="de-LU" dirty="0" err="1">
                <a:latin typeface="SFProKeller Thin"/>
              </a:rPr>
              <a:t>Norway</a:t>
            </a:r>
            <a:r>
              <a:rPr lang="de-LU" dirty="0">
                <a:latin typeface="SFProKeller Thin"/>
              </a:rPr>
              <a:t> </a:t>
            </a:r>
            <a:r>
              <a:rPr lang="de-LU" dirty="0" err="1">
                <a:latin typeface="SFProKeller Thin"/>
              </a:rPr>
              <a:t>Maple</a:t>
            </a:r>
            <a:endParaRPr lang="de-LU" dirty="0">
              <a:latin typeface="SFProKeller Thin"/>
            </a:endParaRPr>
          </a:p>
          <a:p>
            <a:r>
              <a:rPr lang="de-LU" dirty="0" err="1">
                <a:latin typeface="SFProKeller Thin"/>
              </a:rPr>
              <a:t>Maple</a:t>
            </a:r>
            <a:endParaRPr lang="de-LU" dirty="0">
              <a:latin typeface="SFProKeller Thin"/>
            </a:endParaRPr>
          </a:p>
          <a:p>
            <a:r>
              <a:rPr lang="de-LU" dirty="0">
                <a:latin typeface="SFProKeller Thin"/>
              </a:rPr>
              <a:t>Cherry </a:t>
            </a:r>
            <a:r>
              <a:rPr lang="de-LU" dirty="0" err="1">
                <a:latin typeface="SFProKeller Thin"/>
              </a:rPr>
              <a:t>Tree</a:t>
            </a:r>
            <a:endParaRPr lang="de-LU" dirty="0">
              <a:latin typeface="SFProKeller Thin"/>
            </a:endParaRPr>
          </a:p>
          <a:p>
            <a:r>
              <a:rPr lang="de-LU" dirty="0">
                <a:latin typeface="SFProKeller Thin"/>
              </a:rPr>
              <a:t>Zebrano</a:t>
            </a:r>
          </a:p>
          <a:p>
            <a:r>
              <a:rPr lang="de-LU" dirty="0">
                <a:latin typeface="SFProKeller Thin"/>
              </a:rPr>
              <a:t>Teak</a:t>
            </a:r>
          </a:p>
        </p:txBody>
      </p:sp>
      <p:pic>
        <p:nvPicPr>
          <p:cNvPr id="5" name="Grafik 4" descr="Ein Bild, das hölzern, Sperrholz, Planke, Hartholz enthält.&#10;&#10;Automatisch generierte Beschreibung">
            <a:extLst>
              <a:ext uri="{FF2B5EF4-FFF2-40B4-BE49-F238E27FC236}">
                <a16:creationId xmlns:a16="http://schemas.microsoft.com/office/drawing/2014/main" id="{1EC4396C-0731-834E-8DDF-AF898132D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159" y="1811724"/>
            <a:ext cx="3890188" cy="4583280"/>
          </a:xfrm>
          <a:prstGeom prst="rect">
            <a:avLst/>
          </a:prstGeom>
        </p:spPr>
      </p:pic>
      <p:cxnSp>
        <p:nvCxnSpPr>
          <p:cNvPr id="6" name="Verbinder: gewinkelt 5">
            <a:extLst>
              <a:ext uri="{FF2B5EF4-FFF2-40B4-BE49-F238E27FC236}">
                <a16:creationId xmlns:a16="http://schemas.microsoft.com/office/drawing/2014/main" id="{3C38704E-9872-819E-9D71-62BD94A92495}"/>
              </a:ext>
            </a:extLst>
          </p:cNvPr>
          <p:cNvCxnSpPr>
            <a:cxnSpLocks/>
            <a:stCxn id="4" idx="0"/>
          </p:cNvCxnSpPr>
          <p:nvPr/>
        </p:nvCxnSpPr>
        <p:spPr>
          <a:xfrm rot="16200000" flipH="1" flipV="1">
            <a:off x="7224619" y="2107099"/>
            <a:ext cx="2783937" cy="2832614"/>
          </a:xfrm>
          <a:prstGeom prst="bentConnector4">
            <a:avLst>
              <a:gd name="adj1" fmla="val -8211"/>
              <a:gd name="adj2" fmla="val 6377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Verbinder: gewinkelt 6">
            <a:extLst>
              <a:ext uri="{FF2B5EF4-FFF2-40B4-BE49-F238E27FC236}">
                <a16:creationId xmlns:a16="http://schemas.microsoft.com/office/drawing/2014/main" id="{1A1216E5-B092-6D7E-EE85-425318CE08AF}"/>
              </a:ext>
            </a:extLst>
          </p:cNvPr>
          <p:cNvCxnSpPr>
            <a:cxnSpLocks/>
          </p:cNvCxnSpPr>
          <p:nvPr/>
        </p:nvCxnSpPr>
        <p:spPr>
          <a:xfrm rot="16200000" flipH="1">
            <a:off x="1984083" y="1435866"/>
            <a:ext cx="2349084" cy="3864214"/>
          </a:xfrm>
          <a:prstGeom prst="bentConnector4">
            <a:avLst>
              <a:gd name="adj1" fmla="val -9731"/>
              <a:gd name="adj2" fmla="val 100028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518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87B04CDE-2DFD-78C4-8401-D8898FEC3F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Surface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Finishes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</a:b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8B8B8C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Presenter</a:t>
            </a:r>
            <a:r>
              <a:rPr lang="de-DE" sz="1200" dirty="0">
                <a:solidFill>
                  <a:srgbClr val="8B8B8C"/>
                </a:solidFill>
              </a:rPr>
              <a:t>: Marvin </a:t>
            </a:r>
            <a:r>
              <a:rPr lang="de-DE" sz="1200" dirty="0" err="1">
                <a:solidFill>
                  <a:srgbClr val="8B8B8C"/>
                </a:solidFill>
              </a:rPr>
              <a:t>Plumm</a:t>
            </a:r>
            <a:r>
              <a:rPr lang="de-DE" sz="1200" dirty="0">
                <a:solidFill>
                  <a:srgbClr val="8B8B8C"/>
                </a:solidFill>
              </a:rPr>
              <a:t> + Werner Jager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64A1C54-8174-FB9A-891E-39C41E6B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9627-8607-494F-8F39-DB86EA78A16E}" type="datetime1">
              <a:rPr lang="de-DE" smtClean="0"/>
              <a:pPr/>
              <a:t>23.04.2024</a:t>
            </a:fld>
            <a:endParaRPr lang="de-DE" dirty="0"/>
          </a:p>
        </p:txBody>
      </p:sp>
      <p:sp>
        <p:nvSpPr>
          <p:cNvPr id="10" name="Fußzeilenplatzhalter 12">
            <a:extLst>
              <a:ext uri="{FF2B5EF4-FFF2-40B4-BE49-F238E27FC236}">
                <a16:creationId xmlns:a16="http://schemas.microsoft.com/office/drawing/2014/main" id="{418C4A30-F211-3F22-3D3A-2D71755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Partner Days 23-24</a:t>
            </a:r>
            <a:endParaRPr lang="de-DE" dirty="0"/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AC8ABA4D-650C-5945-FA45-73F0E87F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FD9-8290-FF4C-BC8A-F0C2E74D29CA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2E79ED2-5057-3ABA-8729-3B89C7E3CE87}"/>
              </a:ext>
            </a:extLst>
          </p:cNvPr>
          <p:cNvSpPr txBox="1"/>
          <p:nvPr/>
        </p:nvSpPr>
        <p:spPr>
          <a:xfrm>
            <a:off x="409934" y="1952840"/>
            <a:ext cx="5500480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latin typeface="SFProKeller Thin"/>
              </a:rPr>
              <a:t>General</a:t>
            </a:r>
          </a:p>
          <a:p>
            <a:endParaRPr lang="en-GB" u="sng" dirty="0">
              <a:latin typeface="SFProKeller Thi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FProKeller Thin"/>
              </a:rPr>
              <a:t>Interior application only</a:t>
            </a:r>
            <a:br>
              <a:rPr lang="en-GB" dirty="0">
                <a:latin typeface="SFProKeller Thin"/>
              </a:rPr>
            </a:br>
            <a:endParaRPr lang="en-GB" dirty="0">
              <a:latin typeface="SFProKeller Thi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FProKeller Thin"/>
              </a:rPr>
              <a:t>Room climate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FProKeller Thin"/>
              </a:rPr>
              <a:t>Interior Temperature &gt; +19°C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FProKeller Thin"/>
              </a:rPr>
              <a:t>Interior relative humidity 40% - 60%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FProKeller Thin"/>
              </a:rPr>
              <a:t>No wet room application </a:t>
            </a:r>
            <a:br>
              <a:rPr lang="en-GB" sz="1600" dirty="0">
                <a:latin typeface="SFProKeller Thin"/>
              </a:rPr>
            </a:br>
            <a:r>
              <a:rPr lang="en-GB" sz="1200" dirty="0">
                <a:latin typeface="SFProKeller Thin"/>
              </a:rPr>
              <a:t>e.g., bathroom, sauna, swimming pool</a:t>
            </a:r>
            <a:br>
              <a:rPr lang="en-GB" sz="1200" dirty="0">
                <a:latin typeface="SFProKeller Thin"/>
              </a:rPr>
            </a:br>
            <a:endParaRPr lang="en-GB" sz="1200" dirty="0">
              <a:latin typeface="SFProKeller Thi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FProKeller Thin"/>
              </a:rPr>
              <a:t>On junction and mullion profiles only</a:t>
            </a:r>
            <a:br>
              <a:rPr lang="en-GB" dirty="0">
                <a:latin typeface="SFProKeller Thin"/>
              </a:rPr>
            </a:br>
            <a:r>
              <a:rPr lang="en-GB" sz="1200" dirty="0">
                <a:latin typeface="SFProKeller Thin"/>
              </a:rPr>
              <a:t>Alternative inner surfaces on request depending e.g., on indoor climate situation</a:t>
            </a:r>
          </a:p>
          <a:p>
            <a:r>
              <a:rPr lang="en-GB" sz="1200" dirty="0">
                <a:solidFill>
                  <a:srgbClr val="002060"/>
                </a:solidFill>
                <a:latin typeface="SFProKeller Thin"/>
              </a:rPr>
              <a:t>	</a:t>
            </a:r>
            <a:endParaRPr lang="en-GB" sz="1200" dirty="0">
              <a:latin typeface="SFProKeller Thin"/>
            </a:endParaRPr>
          </a:p>
          <a:p>
            <a:endParaRPr lang="en-GB" dirty="0">
              <a:latin typeface="SFProKeller Thin"/>
            </a:endParaRPr>
          </a:p>
        </p:txBody>
      </p:sp>
      <p:pic>
        <p:nvPicPr>
          <p:cNvPr id="5" name="Grafik 4" descr="Ein Bild, das hölzern, Sperrholz, Planke, Hartholz enthält.&#10;&#10;Automatisch generierte Beschreibung">
            <a:extLst>
              <a:ext uri="{FF2B5EF4-FFF2-40B4-BE49-F238E27FC236}">
                <a16:creationId xmlns:a16="http://schemas.microsoft.com/office/drawing/2014/main" id="{F082DE21-0E5A-FF58-0003-D1F830C2C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145" y="1916114"/>
            <a:ext cx="3916077" cy="461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14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87B04CDE-2DFD-78C4-8401-D8898FEC3F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Surface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Finishes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</a:b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8B8B8C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Presenter</a:t>
            </a:r>
            <a:r>
              <a:rPr lang="de-DE" sz="1200" dirty="0">
                <a:solidFill>
                  <a:srgbClr val="8B8B8C"/>
                </a:solidFill>
              </a:rPr>
              <a:t>: Marvin </a:t>
            </a:r>
            <a:r>
              <a:rPr lang="de-DE" sz="1200" dirty="0" err="1">
                <a:solidFill>
                  <a:srgbClr val="8B8B8C"/>
                </a:solidFill>
              </a:rPr>
              <a:t>Plumm</a:t>
            </a:r>
            <a:r>
              <a:rPr lang="de-DE" sz="1200" dirty="0">
                <a:solidFill>
                  <a:srgbClr val="8B8B8C"/>
                </a:solidFill>
              </a:rPr>
              <a:t> + Werner Jager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64A1C54-8174-FB9A-891E-39C41E6B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9627-8607-494F-8F39-DB86EA78A16E}" type="datetime1">
              <a:rPr lang="de-DE" smtClean="0"/>
              <a:pPr/>
              <a:t>23.04.2024</a:t>
            </a:fld>
            <a:endParaRPr lang="de-DE" dirty="0"/>
          </a:p>
        </p:txBody>
      </p:sp>
      <p:sp>
        <p:nvSpPr>
          <p:cNvPr id="10" name="Fußzeilenplatzhalter 12">
            <a:extLst>
              <a:ext uri="{FF2B5EF4-FFF2-40B4-BE49-F238E27FC236}">
                <a16:creationId xmlns:a16="http://schemas.microsoft.com/office/drawing/2014/main" id="{418C4A30-F211-3F22-3D3A-2D71755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Partner Days 23-24</a:t>
            </a:r>
            <a:endParaRPr lang="de-DE" dirty="0"/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AC8ABA4D-650C-5945-FA45-73F0E87F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FD9-8290-FF4C-BC8A-F0C2E74D29CA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0E1910C-99EF-6EFD-5489-4A088500FB54}"/>
              </a:ext>
            </a:extLst>
          </p:cNvPr>
          <p:cNvSpPr txBox="1"/>
          <p:nvPr/>
        </p:nvSpPr>
        <p:spPr>
          <a:xfrm>
            <a:off x="479426" y="1916114"/>
            <a:ext cx="6729406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err="1">
                <a:latin typeface="SFProKeller Thin"/>
              </a:rPr>
              <a:t>Cleaning</a:t>
            </a:r>
            <a:br>
              <a:rPr lang="de-DE" u="sng" dirty="0">
                <a:latin typeface="SFProKeller Thin"/>
              </a:rPr>
            </a:br>
            <a:endParaRPr lang="de-DE" u="sng" dirty="0">
              <a:latin typeface="SFProKeller Thi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SFProKeller Thin"/>
              </a:rPr>
              <a:t>For everyday care, it is sufficient to wipe the veneer dry with a soft, lint-free cloth.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SFProKeller Thin"/>
              </a:rPr>
              <a:t>If the veneer has also been clear coat varnished, you should avoid using microfiber cloths </a:t>
            </a:r>
            <a:br>
              <a:rPr lang="en-US" sz="1200" dirty="0">
                <a:latin typeface="SFProKeller Thin"/>
              </a:rPr>
            </a:br>
            <a:r>
              <a:rPr lang="en-US" sz="1200" dirty="0">
                <a:latin typeface="SFProKeller Thin"/>
              </a:rPr>
              <a:t>as this might lead to micro scratches on the surface finish.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SFProKeller Thin"/>
              </a:rPr>
              <a:t>Wipe off heavier dirt with a damp cloth. </a:t>
            </a:r>
            <a:br>
              <a:rPr lang="en-US" sz="1200" dirty="0">
                <a:latin typeface="SFProKeller Thin"/>
              </a:rPr>
            </a:br>
            <a:r>
              <a:rPr lang="en-US" sz="1200" dirty="0">
                <a:latin typeface="SFProKeller Thin"/>
              </a:rPr>
              <a:t>The cloth should not be too wet to prevent moisture from penetrating the veneer </a:t>
            </a:r>
            <a:br>
              <a:rPr lang="en-US" sz="1200" dirty="0">
                <a:latin typeface="SFProKeller Thin"/>
              </a:rPr>
            </a:br>
            <a:r>
              <a:rPr lang="en-US" sz="1200" dirty="0">
                <a:latin typeface="SFProKeller Thin"/>
              </a:rPr>
              <a:t>and preventing it from swelling or coming loose.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SFProKeller Thin"/>
              </a:rPr>
              <a:t>More stubborn dirt or fingerprints can be removed by adding a little detergent </a:t>
            </a:r>
            <a:br>
              <a:rPr lang="en-US" sz="1200" dirty="0">
                <a:latin typeface="SFProKeller Thin"/>
              </a:rPr>
            </a:br>
            <a:r>
              <a:rPr lang="en-US" sz="1200" dirty="0">
                <a:latin typeface="SFProKeller Thin"/>
              </a:rPr>
              <a:t>to the cleaning water.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191919"/>
                </a:solidFill>
                <a:effectLst/>
                <a:latin typeface="SFProKeller Thin"/>
              </a:rPr>
              <a:t>Avoid harsh and aggressive cleaning agents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191919"/>
                </a:solidFill>
                <a:effectLst/>
                <a:latin typeface="SFProKeller Thin"/>
              </a:rPr>
              <a:t>Acidic cleaners such as vinegar cleaners are also not suitable for cleaning wood veneer.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191919"/>
                </a:solidFill>
                <a:effectLst/>
                <a:latin typeface="SFProKeller Thin"/>
              </a:rPr>
              <a:t>Avoid standing water or liquid accumulation on the </a:t>
            </a:r>
            <a:r>
              <a:rPr lang="en-US" sz="1200" i="0" dirty="0">
                <a:effectLst/>
                <a:latin typeface="SFProKeller Thin"/>
              </a:rPr>
              <a:t>veneer.</a:t>
            </a:r>
            <a:br>
              <a:rPr lang="en-US" sz="1200" b="0" i="0" dirty="0">
                <a:solidFill>
                  <a:srgbClr val="191919"/>
                </a:solidFill>
                <a:effectLst/>
                <a:latin typeface="SFProKeller Thin"/>
              </a:rPr>
            </a:br>
            <a:r>
              <a:rPr lang="en-US" sz="1200" b="0" i="0" dirty="0">
                <a:solidFill>
                  <a:srgbClr val="191919"/>
                </a:solidFill>
                <a:effectLst/>
                <a:latin typeface="SFProKeller Thin"/>
              </a:rPr>
              <a:t>This causes the veneer to swell and detach from the carrier board.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191919"/>
                </a:solidFill>
                <a:effectLst/>
                <a:latin typeface="SFProKeller Thin"/>
              </a:rPr>
              <a:t>Do not use furniture polish. </a:t>
            </a:r>
            <a:br>
              <a:rPr lang="en-US" sz="1200" b="0" i="0" dirty="0">
                <a:solidFill>
                  <a:srgbClr val="191919"/>
                </a:solidFill>
                <a:effectLst/>
                <a:latin typeface="SFProKeller Thin"/>
              </a:rPr>
            </a:br>
            <a:r>
              <a:rPr lang="en-US" sz="1200" b="0" i="0" dirty="0">
                <a:solidFill>
                  <a:srgbClr val="191919"/>
                </a:solidFill>
                <a:effectLst/>
                <a:latin typeface="SFProKeller Thin"/>
              </a:rPr>
              <a:t>Since the veneer is very thin, it cannot absorb the polish and your </a:t>
            </a:r>
            <a:r>
              <a:rPr lang="en-US" sz="1200" b="0" i="0" dirty="0">
                <a:effectLst/>
                <a:latin typeface="SFProKeller Thin"/>
              </a:rPr>
              <a:t>veneer</a:t>
            </a:r>
            <a:r>
              <a:rPr lang="en-US" sz="1200" b="0" i="0" dirty="0">
                <a:solidFill>
                  <a:srgbClr val="191919"/>
                </a:solidFill>
                <a:effectLst/>
                <a:latin typeface="SFProKeller Thin"/>
              </a:rPr>
              <a:t> will get a </a:t>
            </a:r>
            <a:br>
              <a:rPr lang="en-US" sz="1200" b="0" i="0" dirty="0">
                <a:solidFill>
                  <a:srgbClr val="191919"/>
                </a:solidFill>
                <a:effectLst/>
                <a:latin typeface="SFProKeller Thin"/>
              </a:rPr>
            </a:br>
            <a:r>
              <a:rPr lang="en-US" sz="1200" b="0" i="0" dirty="0">
                <a:solidFill>
                  <a:srgbClr val="191919"/>
                </a:solidFill>
                <a:effectLst/>
                <a:latin typeface="SFProKeller Thin"/>
              </a:rPr>
              <a:t>“greasy” haze that you will have to laboriously clean off after a while.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191919"/>
                </a:solidFill>
                <a:effectLst/>
                <a:latin typeface="SFProKeller Thin"/>
              </a:rPr>
              <a:t>Damaged areas that are not too extensive can be repaired with hard furniture wax in the right </a:t>
            </a:r>
            <a:br>
              <a:rPr lang="en-US" sz="1200" b="0" i="0" dirty="0">
                <a:solidFill>
                  <a:srgbClr val="191919"/>
                </a:solidFill>
                <a:effectLst/>
                <a:latin typeface="SFProKeller Thin"/>
              </a:rPr>
            </a:br>
            <a:r>
              <a:rPr lang="en-US" sz="1200" b="0" i="0" dirty="0">
                <a:solidFill>
                  <a:srgbClr val="191919"/>
                </a:solidFill>
                <a:effectLst/>
                <a:latin typeface="SFProKeller Thin"/>
              </a:rPr>
              <a:t>color of your veneer.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91919"/>
                </a:solidFill>
                <a:latin typeface="SFProKeller Thin"/>
              </a:rPr>
              <a:t>In any case before cleaning bigger areas t</a:t>
            </a:r>
            <a:r>
              <a:rPr lang="en-US" sz="1200" b="0" i="0" dirty="0">
                <a:solidFill>
                  <a:srgbClr val="191919"/>
                </a:solidFill>
                <a:effectLst/>
                <a:latin typeface="SFProKeller Thin"/>
              </a:rPr>
              <a:t>ests must be caried out upfront - at a smaller surface areas</a:t>
            </a:r>
            <a:br>
              <a:rPr lang="en-US" sz="1200" b="0" i="0" dirty="0">
                <a:solidFill>
                  <a:srgbClr val="191919"/>
                </a:solidFill>
                <a:effectLst/>
                <a:latin typeface="SFProKeller Thin"/>
              </a:rPr>
            </a:br>
            <a:r>
              <a:rPr lang="en-US" sz="1200" b="0" i="0" dirty="0">
                <a:solidFill>
                  <a:srgbClr val="191919"/>
                </a:solidFill>
                <a:effectLst/>
                <a:latin typeface="SFProKeller Thin"/>
              </a:rPr>
              <a:t>and in </a:t>
            </a:r>
            <a:r>
              <a:rPr lang="en-US" sz="1200" b="0" i="0" dirty="0">
                <a:effectLst/>
                <a:latin typeface="SFProKeller Thin"/>
              </a:rPr>
              <a:t>less visible areas</a:t>
            </a:r>
            <a:endParaRPr lang="de-LU" dirty="0">
              <a:latin typeface="SFProKeller Thin"/>
            </a:endParaRPr>
          </a:p>
        </p:txBody>
      </p:sp>
      <p:pic>
        <p:nvPicPr>
          <p:cNvPr id="5" name="Grafik 4" descr="Ein Bild, das hölzern, Sperrholz, Planke, Hartholz enthält.&#10;&#10;Automatisch generierte Beschreibung">
            <a:extLst>
              <a:ext uri="{FF2B5EF4-FFF2-40B4-BE49-F238E27FC236}">
                <a16:creationId xmlns:a16="http://schemas.microsoft.com/office/drawing/2014/main" id="{703AFE3F-9EB1-FE1D-1FF7-41F69F42F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145" y="1916114"/>
            <a:ext cx="3916077" cy="461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62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87B04CDE-2DFD-78C4-8401-D8898FEC3F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Surface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Finishes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</a:b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8B8B8C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Presenter</a:t>
            </a:r>
            <a:r>
              <a:rPr lang="de-DE" sz="1200" dirty="0">
                <a:solidFill>
                  <a:srgbClr val="8B8B8C"/>
                </a:solidFill>
              </a:rPr>
              <a:t>: Marvin </a:t>
            </a:r>
            <a:r>
              <a:rPr lang="de-DE" sz="1200" dirty="0" err="1">
                <a:solidFill>
                  <a:srgbClr val="8B8B8C"/>
                </a:solidFill>
              </a:rPr>
              <a:t>Plumm</a:t>
            </a:r>
            <a:r>
              <a:rPr lang="de-DE" sz="1200" dirty="0">
                <a:solidFill>
                  <a:srgbClr val="8B8B8C"/>
                </a:solidFill>
              </a:rPr>
              <a:t> + Werner Jager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64A1C54-8174-FB9A-891E-39C41E6B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9627-8607-494F-8F39-DB86EA78A16E}" type="datetime1">
              <a:rPr lang="de-DE" smtClean="0"/>
              <a:pPr/>
              <a:t>23.04.2024</a:t>
            </a:fld>
            <a:endParaRPr lang="de-DE" dirty="0"/>
          </a:p>
        </p:txBody>
      </p:sp>
      <p:sp>
        <p:nvSpPr>
          <p:cNvPr id="10" name="Fußzeilenplatzhalter 12">
            <a:extLst>
              <a:ext uri="{FF2B5EF4-FFF2-40B4-BE49-F238E27FC236}">
                <a16:creationId xmlns:a16="http://schemas.microsoft.com/office/drawing/2014/main" id="{418C4A30-F211-3F22-3D3A-2D71755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Partner Days 23-24</a:t>
            </a:r>
            <a:endParaRPr lang="de-DE" dirty="0"/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AC8ABA4D-650C-5945-FA45-73F0E87F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FD9-8290-FF4C-BC8A-F0C2E74D29CA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F50CEC9-7688-4B71-51CA-A066A37CBB67}"/>
              </a:ext>
            </a:extLst>
          </p:cNvPr>
          <p:cNvSpPr txBox="1"/>
          <p:nvPr/>
        </p:nvSpPr>
        <p:spPr>
          <a:xfrm>
            <a:off x="479426" y="2057858"/>
            <a:ext cx="664008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>
                <a:latin typeface="SFProKeller Thin"/>
              </a:rPr>
              <a:t>Wood </a:t>
            </a:r>
            <a:r>
              <a:rPr lang="de-DE" u="sng" dirty="0" err="1">
                <a:latin typeface="SFProKeller Thin"/>
              </a:rPr>
              <a:t>as</a:t>
            </a:r>
            <a:r>
              <a:rPr lang="de-DE" u="sng" dirty="0">
                <a:latin typeface="SFProKeller Thin"/>
              </a:rPr>
              <a:t> </a:t>
            </a:r>
            <a:r>
              <a:rPr lang="de-DE" u="sng" dirty="0" err="1">
                <a:latin typeface="SFProKeller Thin"/>
              </a:rPr>
              <a:t>natural</a:t>
            </a:r>
            <a:r>
              <a:rPr lang="de-DE" u="sng" dirty="0">
                <a:latin typeface="SFProKeller Thin"/>
              </a:rPr>
              <a:t> material</a:t>
            </a:r>
            <a:br>
              <a:rPr lang="de-DE" u="sng" dirty="0">
                <a:latin typeface="SFProKeller Thin"/>
              </a:rPr>
            </a:br>
            <a:endParaRPr lang="de-DE" u="sng" dirty="0">
              <a:latin typeface="SFProKeller Thi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SFProKeller Thin"/>
              </a:rPr>
              <a:t>Wood is a living material and changes under the influence of light or UV radiation. </a:t>
            </a:r>
            <a:br>
              <a:rPr lang="en-US" sz="1200" dirty="0">
                <a:latin typeface="SFProKeller Thin"/>
              </a:rPr>
            </a:br>
            <a:br>
              <a:rPr lang="en-US" sz="1200" dirty="0">
                <a:latin typeface="SFProKeller Thin"/>
              </a:rPr>
            </a:br>
            <a:r>
              <a:rPr lang="en-US" sz="1200" dirty="0">
                <a:latin typeface="SFProKeller Thin"/>
              </a:rPr>
              <a:t>What's behind it: Lignin, one of the main ingredients in wood, protects the cells from UV light. </a:t>
            </a:r>
            <a:br>
              <a:rPr lang="en-US" sz="1200" dirty="0">
                <a:latin typeface="SFProKeller Thin"/>
              </a:rPr>
            </a:br>
            <a:r>
              <a:rPr lang="en-US" sz="1200" dirty="0">
                <a:latin typeface="SFProKeller Thin"/>
              </a:rPr>
              <a:t>Once a tree is felled, the wood no longer produces lignin - as a result, sunlight changes the color </a:t>
            </a:r>
            <a:br>
              <a:rPr lang="en-US" sz="1200" dirty="0">
                <a:latin typeface="SFProKeller Thin"/>
              </a:rPr>
            </a:br>
            <a:r>
              <a:rPr lang="en-US" sz="1200" dirty="0">
                <a:latin typeface="SFProKeller Thin"/>
              </a:rPr>
              <a:t>of the wood. Anyone who chooses a natural veneer finish should therefore consider how the color </a:t>
            </a:r>
            <a:br>
              <a:rPr lang="en-US" sz="1200" dirty="0">
                <a:latin typeface="SFProKeller Thin"/>
              </a:rPr>
            </a:br>
            <a:r>
              <a:rPr lang="en-US" sz="1200" dirty="0">
                <a:latin typeface="SFProKeller Thin"/>
              </a:rPr>
              <a:t>develops over the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SFProKeller Thi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SFProKeller Thin"/>
              </a:rPr>
              <a:t>As a rough rule of thumb: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SFProKeller Thin"/>
              </a:rPr>
              <a:t>light woods, such as maple or beech, usually become darker over time,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SFProKeller Thin"/>
              </a:rPr>
              <a:t>while dark woods, such as oak or pear, tend to become lighter.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SFProKeller Thin"/>
              </a:rPr>
              <a:t>Some veneers, such as maple and ash, change to a "yellowed" look over the years –</a:t>
            </a:r>
          </a:p>
          <a:p>
            <a:pPr lvl="1"/>
            <a:endParaRPr lang="en-US" sz="1200" dirty="0">
              <a:latin typeface="SFProKeller Thin"/>
            </a:endParaRPr>
          </a:p>
          <a:p>
            <a:pPr lvl="1"/>
            <a:r>
              <a:rPr lang="en-US" sz="1200" dirty="0">
                <a:latin typeface="SFProKeller Thin"/>
              </a:rPr>
              <a:t>The surface is ageing over the period of use and develop a kind of vintage styles and veneer </a:t>
            </a:r>
            <a:br>
              <a:rPr lang="en-US" sz="1200" dirty="0">
                <a:latin typeface="SFProKeller Thin"/>
              </a:rPr>
            </a:br>
            <a:r>
              <a:rPr lang="en-US" sz="1200" dirty="0">
                <a:latin typeface="SFProKeller Thin"/>
              </a:rPr>
              <a:t>with patina what can be  in demand in furnishing and living.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SFProKeller Thi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LU" dirty="0">
              <a:latin typeface="SFProKeller Thin"/>
            </a:endParaRPr>
          </a:p>
        </p:txBody>
      </p:sp>
      <p:pic>
        <p:nvPicPr>
          <p:cNvPr id="4" name="Grafik 3" descr="Ein Bild, das hölzern, Sperrholz, Planke, Hartholz enthält.&#10;&#10;Automatisch generierte Beschreibung">
            <a:extLst>
              <a:ext uri="{FF2B5EF4-FFF2-40B4-BE49-F238E27FC236}">
                <a16:creationId xmlns:a16="http://schemas.microsoft.com/office/drawing/2014/main" id="{93DF5861-6BD1-78B9-CDF7-1A0B32288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145" y="1916114"/>
            <a:ext cx="3916077" cy="461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08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87B04CDE-2DFD-78C4-8401-D8898FEC3F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Surface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Finishes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</a:b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8B8B8C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Presenter</a:t>
            </a:r>
            <a:r>
              <a:rPr lang="de-DE" sz="1200" dirty="0">
                <a:solidFill>
                  <a:srgbClr val="8B8B8C"/>
                </a:solidFill>
              </a:rPr>
              <a:t>: Marvin </a:t>
            </a:r>
            <a:r>
              <a:rPr lang="de-DE" sz="1200" dirty="0" err="1">
                <a:solidFill>
                  <a:srgbClr val="8B8B8C"/>
                </a:solidFill>
              </a:rPr>
              <a:t>Plumm</a:t>
            </a:r>
            <a:r>
              <a:rPr lang="de-DE" sz="1200" dirty="0">
                <a:solidFill>
                  <a:srgbClr val="8B8B8C"/>
                </a:solidFill>
              </a:rPr>
              <a:t> + Werner Jager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64A1C54-8174-FB9A-891E-39C41E6B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9627-8607-494F-8F39-DB86EA78A16E}" type="datetime1">
              <a:rPr lang="de-DE" smtClean="0"/>
              <a:pPr/>
              <a:t>23.04.2024</a:t>
            </a:fld>
            <a:endParaRPr lang="de-DE" dirty="0"/>
          </a:p>
        </p:txBody>
      </p:sp>
      <p:sp>
        <p:nvSpPr>
          <p:cNvPr id="10" name="Fußzeilenplatzhalter 12">
            <a:extLst>
              <a:ext uri="{FF2B5EF4-FFF2-40B4-BE49-F238E27FC236}">
                <a16:creationId xmlns:a16="http://schemas.microsoft.com/office/drawing/2014/main" id="{418C4A30-F211-3F22-3D3A-2D71755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Partner Days 23-24</a:t>
            </a:r>
            <a:endParaRPr lang="de-DE" dirty="0"/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AC8ABA4D-650C-5945-FA45-73F0E87F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FD9-8290-FF4C-BC8A-F0C2E74D29CA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4C64306-F6E5-1515-9CD5-7A337DD34254}"/>
              </a:ext>
            </a:extLst>
          </p:cNvPr>
          <p:cNvSpPr txBox="1"/>
          <p:nvPr/>
        </p:nvSpPr>
        <p:spPr>
          <a:xfrm>
            <a:off x="479426" y="1877608"/>
            <a:ext cx="715202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>
                <a:latin typeface="SFProKeller Thin"/>
              </a:rPr>
              <a:t>Wood </a:t>
            </a:r>
            <a:r>
              <a:rPr lang="de-DE" u="sng" dirty="0" err="1">
                <a:latin typeface="SFProKeller Thin"/>
              </a:rPr>
              <a:t>as</a:t>
            </a:r>
            <a:r>
              <a:rPr lang="de-DE" u="sng" dirty="0">
                <a:latin typeface="SFProKeller Thin"/>
              </a:rPr>
              <a:t> </a:t>
            </a:r>
            <a:r>
              <a:rPr lang="de-DE" u="sng" dirty="0" err="1">
                <a:latin typeface="SFProKeller Thin"/>
              </a:rPr>
              <a:t>natural</a:t>
            </a:r>
            <a:r>
              <a:rPr lang="de-DE" u="sng" dirty="0">
                <a:latin typeface="SFProKeller Thin"/>
              </a:rPr>
              <a:t> material</a:t>
            </a:r>
            <a:br>
              <a:rPr lang="de-DE" u="sng" dirty="0">
                <a:latin typeface="SFProKeller Thin"/>
              </a:rPr>
            </a:br>
            <a:endParaRPr lang="en-US" sz="1200" dirty="0">
              <a:latin typeface="SFProKeller Thi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SFProKeller Thin"/>
              </a:rPr>
              <a:t>Wood is a natural product that continues to develop its natural color as a wooden furniture. </a:t>
            </a:r>
            <a:br>
              <a:rPr lang="en-US" sz="1200" dirty="0">
                <a:latin typeface="SFProKeller Thin"/>
              </a:rPr>
            </a:br>
            <a:r>
              <a:rPr lang="en-US" sz="1200" dirty="0">
                <a:latin typeface="SFProKeller Thin"/>
              </a:rPr>
              <a:t>This emphasizes the character of a veneer made of real wood. </a:t>
            </a:r>
            <a:br>
              <a:rPr lang="en-US" sz="1200" dirty="0">
                <a:latin typeface="SFProKeller Thin"/>
              </a:rPr>
            </a:br>
            <a:r>
              <a:rPr lang="en-US" sz="1200" dirty="0">
                <a:latin typeface="SFProKeller Thin"/>
              </a:rPr>
              <a:t>What to avoid: Uneven color change. </a:t>
            </a:r>
            <a:br>
              <a:rPr lang="en-US" sz="1200" dirty="0">
                <a:latin typeface="SFProKeller Thin"/>
              </a:rPr>
            </a:br>
            <a:endParaRPr lang="en-US" sz="1200" dirty="0">
              <a:latin typeface="SFProKeller Thi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SFProKeller Thin"/>
              </a:rPr>
              <a:t>Here is the color development of some veneers at a glance: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SFProKeller Thin"/>
              </a:rPr>
              <a:t>Ash: darkens with a slight yellow tinge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SFProKeller Thin"/>
              </a:rPr>
              <a:t>Beech: darkens with a slight red tinge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SFProKeller Thin"/>
              </a:rPr>
              <a:t>Maple: darkens with a noticeable yellow tinge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SFProKeller Thin"/>
              </a:rPr>
              <a:t>Norway Maple: Color becomes golden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SFProKeller Thin"/>
              </a:rPr>
              <a:t>Oak: subtle darkening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SFProKeller Thin"/>
              </a:rPr>
              <a:t>Cherry tree: the red tone becomes more pronounced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SFProKeller Thin"/>
              </a:rPr>
              <a:t>Walnut: the golden-brown color becomes more pronounced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>
              <a:latin typeface="SFProKeller Thi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SFProKeller Thin"/>
              </a:rPr>
              <a:t>Increased humidity (&gt; 70% relative humidity) in the direct area of the veneer might lead to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SFProKeller Thin"/>
              </a:rPr>
              <a:t>irreversible stains until mold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SFProKeller Thin"/>
              </a:rPr>
              <a:t>deformation of the veneer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SFProKeller Thin"/>
              </a:rPr>
              <a:t>The delamination of the veneer from the aluminium profile surface.</a:t>
            </a:r>
          </a:p>
          <a:p>
            <a:pPr lvl="1"/>
            <a:br>
              <a:rPr lang="en-US" sz="1200" dirty="0">
                <a:latin typeface="SFProKeller Thin"/>
              </a:rPr>
            </a:br>
            <a:r>
              <a:rPr lang="en-US" sz="1200" dirty="0">
                <a:latin typeface="SFProKeller Thin"/>
              </a:rPr>
              <a:t>To minimize that risk </a:t>
            </a:r>
            <a:r>
              <a:rPr lang="de-LU" sz="1200" dirty="0" err="1">
                <a:latin typeface="SFProKeller Thin"/>
              </a:rPr>
              <a:t>ensure</a:t>
            </a:r>
            <a:r>
              <a:rPr lang="de-LU" sz="1200" dirty="0">
                <a:latin typeface="SFProKeller Thin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LU" sz="1200" dirty="0">
                <a:latin typeface="SFProKeller Thin"/>
              </a:rPr>
              <a:t>proper </a:t>
            </a:r>
            <a:r>
              <a:rPr lang="de-LU" sz="1200" dirty="0" err="1">
                <a:latin typeface="SFProKeller Thin"/>
              </a:rPr>
              <a:t>ventilation</a:t>
            </a:r>
            <a:r>
              <a:rPr lang="de-LU" sz="1200" dirty="0">
                <a:latin typeface="SFProKeller Thin"/>
              </a:rPr>
              <a:t> of </a:t>
            </a:r>
            <a:r>
              <a:rPr lang="de-LU" sz="1200" dirty="0" err="1">
                <a:latin typeface="SFProKeller Thin"/>
              </a:rPr>
              <a:t>the</a:t>
            </a:r>
            <a:r>
              <a:rPr lang="de-LU" sz="1200" dirty="0">
                <a:latin typeface="SFProKeller Thin"/>
              </a:rPr>
              <a:t> </a:t>
            </a:r>
            <a:r>
              <a:rPr lang="de-LU" sz="1200" dirty="0" err="1">
                <a:latin typeface="SFProKeller Thin"/>
              </a:rPr>
              <a:t>room</a:t>
            </a:r>
            <a:r>
              <a:rPr lang="de-LU" sz="1200" dirty="0">
                <a:latin typeface="SFProKeller Thin"/>
              </a:rPr>
              <a:t> with </a:t>
            </a:r>
            <a:r>
              <a:rPr lang="de-LU" sz="1200" dirty="0" err="1">
                <a:latin typeface="SFProKeller Thin"/>
              </a:rPr>
              <a:t>air</a:t>
            </a:r>
            <a:r>
              <a:rPr lang="de-LU" sz="1200" dirty="0">
                <a:latin typeface="SFProKeller Thin"/>
              </a:rPr>
              <a:t> with </a:t>
            </a:r>
            <a:r>
              <a:rPr lang="de-LU" sz="1200" dirty="0" err="1">
                <a:latin typeface="SFProKeller Thin"/>
              </a:rPr>
              <a:t>less</a:t>
            </a:r>
            <a:r>
              <a:rPr lang="de-LU" sz="1200" dirty="0">
                <a:latin typeface="SFProKeller Thin"/>
              </a:rPr>
              <a:t> </a:t>
            </a:r>
            <a:r>
              <a:rPr lang="de-LU" sz="1200" dirty="0" err="1">
                <a:latin typeface="SFProKeller Thin"/>
              </a:rPr>
              <a:t>humidity</a:t>
            </a:r>
            <a:r>
              <a:rPr lang="de-LU" sz="1200" dirty="0">
                <a:latin typeface="SFProKeller Thin"/>
              </a:rPr>
              <a:t> (&lt; 50% rel. </a:t>
            </a:r>
            <a:r>
              <a:rPr lang="de-LU" sz="1200" dirty="0" err="1">
                <a:latin typeface="SFProKeller Thin"/>
              </a:rPr>
              <a:t>Humidity</a:t>
            </a:r>
            <a:r>
              <a:rPr lang="de-LU" sz="1200" dirty="0">
                <a:latin typeface="SFProKeller Thin"/>
              </a:rPr>
              <a:t>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LU" sz="1200" dirty="0" err="1">
                <a:latin typeface="SFProKeller Thin"/>
              </a:rPr>
              <a:t>That</a:t>
            </a:r>
            <a:r>
              <a:rPr lang="de-LU" sz="1200" dirty="0">
                <a:latin typeface="SFProKeller Thin"/>
              </a:rPr>
              <a:t> warm </a:t>
            </a:r>
            <a:r>
              <a:rPr lang="de-LU" sz="1200" dirty="0" err="1">
                <a:latin typeface="SFProKeller Thin"/>
              </a:rPr>
              <a:t>heating</a:t>
            </a:r>
            <a:r>
              <a:rPr lang="de-LU" sz="1200" dirty="0">
                <a:latin typeface="SFProKeller Thin"/>
              </a:rPr>
              <a:t> </a:t>
            </a:r>
            <a:r>
              <a:rPr lang="de-LU" sz="1200" dirty="0" err="1">
                <a:latin typeface="SFProKeller Thin"/>
              </a:rPr>
              <a:t>air</a:t>
            </a:r>
            <a:r>
              <a:rPr lang="de-LU" sz="1200" dirty="0">
                <a:latin typeface="SFProKeller Thin"/>
              </a:rPr>
              <a:t> </a:t>
            </a:r>
            <a:r>
              <a:rPr lang="de-LU" sz="1200" dirty="0" err="1">
                <a:latin typeface="SFProKeller Thin"/>
              </a:rPr>
              <a:t>is</a:t>
            </a:r>
            <a:r>
              <a:rPr lang="de-LU" sz="1200" dirty="0">
                <a:latin typeface="SFProKeller Thin"/>
              </a:rPr>
              <a:t> </a:t>
            </a:r>
            <a:r>
              <a:rPr lang="de-LU" sz="1200" dirty="0" err="1">
                <a:latin typeface="SFProKeller Thin"/>
              </a:rPr>
              <a:t>reacheing</a:t>
            </a:r>
            <a:r>
              <a:rPr lang="de-LU" sz="1200" dirty="0">
                <a:latin typeface="SFProKeller Thin"/>
              </a:rPr>
              <a:t> </a:t>
            </a:r>
            <a:r>
              <a:rPr lang="de-LU" sz="1200" dirty="0" err="1">
                <a:latin typeface="SFProKeller Thin"/>
              </a:rPr>
              <a:t>the</a:t>
            </a:r>
            <a:r>
              <a:rPr lang="de-LU" sz="1200" dirty="0">
                <a:latin typeface="SFProKeller Thin"/>
              </a:rPr>
              <a:t> </a:t>
            </a:r>
            <a:r>
              <a:rPr lang="de-LU" sz="1200" dirty="0" err="1">
                <a:latin typeface="SFProKeller Thin"/>
              </a:rPr>
              <a:t>area</a:t>
            </a:r>
            <a:r>
              <a:rPr lang="de-LU" sz="1200" dirty="0">
                <a:latin typeface="SFProKeller Thin"/>
              </a:rPr>
              <a:t> e.g., </a:t>
            </a:r>
            <a:r>
              <a:rPr lang="de-LU" sz="1200" dirty="0" err="1">
                <a:latin typeface="SFProKeller Thin"/>
              </a:rPr>
              <a:t>by</a:t>
            </a:r>
            <a:r>
              <a:rPr lang="de-LU" sz="1200" dirty="0">
                <a:latin typeface="SFProKeller Thin"/>
              </a:rPr>
              <a:t> </a:t>
            </a:r>
            <a:r>
              <a:rPr lang="de-LU" sz="1200" dirty="0" err="1">
                <a:latin typeface="SFProKeller Thin"/>
              </a:rPr>
              <a:t>floor</a:t>
            </a:r>
            <a:r>
              <a:rPr lang="de-LU" sz="1200" dirty="0">
                <a:latin typeface="SFProKeller Thin"/>
              </a:rPr>
              <a:t> </a:t>
            </a:r>
            <a:r>
              <a:rPr lang="de-LU" sz="1200" dirty="0" err="1">
                <a:latin typeface="SFProKeller Thin"/>
              </a:rPr>
              <a:t>heating</a:t>
            </a:r>
            <a:r>
              <a:rPr lang="de-LU" sz="1200" dirty="0">
                <a:latin typeface="SFProKeller Thin"/>
              </a:rPr>
              <a:t> </a:t>
            </a:r>
            <a:r>
              <a:rPr lang="de-LU" sz="1200" dirty="0" err="1">
                <a:latin typeface="SFProKeller Thin"/>
              </a:rPr>
              <a:t>convectors</a:t>
            </a:r>
            <a:r>
              <a:rPr lang="de-LU" sz="1200" dirty="0">
                <a:latin typeface="SFProKeller Thin"/>
              </a:rPr>
              <a:t>, </a:t>
            </a:r>
            <a:r>
              <a:rPr lang="de-LU" sz="1200" dirty="0" err="1">
                <a:latin typeface="SFProKeller Thin"/>
              </a:rPr>
              <a:t>no</a:t>
            </a:r>
            <a:r>
              <a:rPr lang="de-LU" sz="1200" dirty="0">
                <a:latin typeface="SFProKeller Thin"/>
              </a:rPr>
              <a:t> </a:t>
            </a:r>
            <a:r>
              <a:rPr lang="de-LU" sz="1200" dirty="0" err="1">
                <a:latin typeface="SFProKeller Thin"/>
              </a:rPr>
              <a:t>curtains</a:t>
            </a:r>
            <a:r>
              <a:rPr lang="de-LU" sz="1200" dirty="0">
                <a:latin typeface="SFProKeller Thin"/>
              </a:rPr>
              <a:t> </a:t>
            </a:r>
            <a:r>
              <a:rPr lang="de-LU" sz="1200" dirty="0" err="1">
                <a:latin typeface="SFProKeller Thin"/>
              </a:rPr>
              <a:t>that</a:t>
            </a:r>
            <a:r>
              <a:rPr lang="de-LU" sz="1200" dirty="0">
                <a:latin typeface="SFProKeller Thin"/>
              </a:rPr>
              <a:t> </a:t>
            </a:r>
            <a:r>
              <a:rPr lang="de-LU" sz="1200" dirty="0" err="1">
                <a:latin typeface="SFProKeller Thin"/>
              </a:rPr>
              <a:t>cut</a:t>
            </a:r>
            <a:r>
              <a:rPr lang="de-LU" sz="1200" dirty="0">
                <a:latin typeface="SFProKeller Thin"/>
              </a:rPr>
              <a:t>-off</a:t>
            </a:r>
            <a:br>
              <a:rPr lang="de-LU" sz="1200" dirty="0">
                <a:latin typeface="SFProKeller Thin"/>
              </a:rPr>
            </a:br>
            <a:r>
              <a:rPr lang="de-LU" sz="1200" dirty="0" err="1">
                <a:latin typeface="SFProKeller Thin"/>
              </a:rPr>
              <a:t>the</a:t>
            </a:r>
            <a:r>
              <a:rPr lang="de-LU" sz="1200" dirty="0">
                <a:latin typeface="SFProKeller Thin"/>
              </a:rPr>
              <a:t> </a:t>
            </a:r>
            <a:r>
              <a:rPr lang="de-LU" sz="1200" dirty="0" err="1">
                <a:latin typeface="SFProKeller Thin"/>
              </a:rPr>
              <a:t>connection</a:t>
            </a:r>
            <a:r>
              <a:rPr lang="de-LU" sz="1200" dirty="0">
                <a:latin typeface="SFProKeller Thin"/>
              </a:rPr>
              <a:t> of </a:t>
            </a:r>
            <a:r>
              <a:rPr lang="de-LU" sz="1200" dirty="0" err="1">
                <a:latin typeface="SFProKeller Thin"/>
              </a:rPr>
              <a:t>the</a:t>
            </a:r>
            <a:r>
              <a:rPr lang="de-LU" sz="1200" dirty="0">
                <a:latin typeface="SFProKeller Thin"/>
              </a:rPr>
              <a:t> </a:t>
            </a:r>
            <a:r>
              <a:rPr lang="de-LU" sz="1200" dirty="0" err="1">
                <a:latin typeface="SFProKeller Thin"/>
              </a:rPr>
              <a:t>veneer</a:t>
            </a:r>
            <a:r>
              <a:rPr lang="de-LU" sz="1200" dirty="0">
                <a:latin typeface="SFProKeller Thin"/>
              </a:rPr>
              <a:t> </a:t>
            </a:r>
            <a:r>
              <a:rPr lang="de-LU" sz="1200" dirty="0" err="1">
                <a:latin typeface="SFProKeller Thin"/>
              </a:rPr>
              <a:t>area</a:t>
            </a:r>
            <a:r>
              <a:rPr lang="de-LU" sz="1200" dirty="0">
                <a:latin typeface="SFProKeller Thin"/>
              </a:rPr>
              <a:t> </a:t>
            </a:r>
            <a:r>
              <a:rPr lang="de-LU" sz="1200" dirty="0" err="1">
                <a:latin typeface="SFProKeller Thin"/>
              </a:rPr>
              <a:t>from</a:t>
            </a:r>
            <a:r>
              <a:rPr lang="de-LU" sz="1200" dirty="0">
                <a:latin typeface="SFProKeller Thin"/>
              </a:rPr>
              <a:t> </a:t>
            </a:r>
            <a:r>
              <a:rPr lang="de-LU" sz="1200" dirty="0" err="1">
                <a:latin typeface="SFProKeller Thin"/>
              </a:rPr>
              <a:t>the</a:t>
            </a:r>
            <a:r>
              <a:rPr lang="de-LU" sz="1200" dirty="0">
                <a:latin typeface="SFProKeller Thin"/>
              </a:rPr>
              <a:t> </a:t>
            </a:r>
            <a:r>
              <a:rPr lang="de-LU" sz="1200" dirty="0" err="1">
                <a:latin typeface="SFProKeller Thin"/>
              </a:rPr>
              <a:t>heated</a:t>
            </a:r>
            <a:r>
              <a:rPr lang="de-LU" sz="1200" dirty="0">
                <a:latin typeface="SFProKeller Thin"/>
              </a:rPr>
              <a:t> </a:t>
            </a:r>
            <a:r>
              <a:rPr lang="de-LU" sz="1200" dirty="0" err="1">
                <a:latin typeface="SFProKeller Thin"/>
              </a:rPr>
              <a:t>room</a:t>
            </a:r>
            <a:r>
              <a:rPr lang="de-LU" sz="1200" dirty="0">
                <a:latin typeface="SFProKeller Thin"/>
              </a:rPr>
              <a:t>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LU" sz="1200" dirty="0">
              <a:latin typeface="SFProKeller Thin"/>
            </a:endParaRPr>
          </a:p>
        </p:txBody>
      </p:sp>
      <p:pic>
        <p:nvPicPr>
          <p:cNvPr id="5" name="Grafik 4" descr="Ein Bild, das hölzern, Sperrholz, Planke, Hartholz enthält.&#10;&#10;Automatisch generierte Beschreibung">
            <a:extLst>
              <a:ext uri="{FF2B5EF4-FFF2-40B4-BE49-F238E27FC236}">
                <a16:creationId xmlns:a16="http://schemas.microsoft.com/office/drawing/2014/main" id="{714903A3-BF55-7FCD-C74F-0DAC8C72B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145" y="1916114"/>
            <a:ext cx="3916077" cy="461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88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87B04CDE-2DFD-78C4-8401-D8898FEC3F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Surface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Finishes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</a:b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8B8B8C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Presenter</a:t>
            </a:r>
            <a:r>
              <a:rPr lang="de-DE" sz="1200" dirty="0">
                <a:solidFill>
                  <a:srgbClr val="8B8B8C"/>
                </a:solidFill>
              </a:rPr>
              <a:t>: Marvin </a:t>
            </a:r>
            <a:r>
              <a:rPr lang="de-DE" sz="1200" dirty="0" err="1">
                <a:solidFill>
                  <a:srgbClr val="8B8B8C"/>
                </a:solidFill>
              </a:rPr>
              <a:t>Plumm</a:t>
            </a:r>
            <a:r>
              <a:rPr lang="de-DE" sz="1200" dirty="0">
                <a:solidFill>
                  <a:srgbClr val="8B8B8C"/>
                </a:solidFill>
              </a:rPr>
              <a:t> + Werner Jager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64A1C54-8174-FB9A-891E-39C41E6B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9627-8607-494F-8F39-DB86EA78A16E}" type="datetime1">
              <a:rPr lang="de-DE" smtClean="0"/>
              <a:pPr/>
              <a:t>23.04.2024</a:t>
            </a:fld>
            <a:endParaRPr lang="de-DE" dirty="0"/>
          </a:p>
        </p:txBody>
      </p:sp>
      <p:sp>
        <p:nvSpPr>
          <p:cNvPr id="10" name="Fußzeilenplatzhalter 12">
            <a:extLst>
              <a:ext uri="{FF2B5EF4-FFF2-40B4-BE49-F238E27FC236}">
                <a16:creationId xmlns:a16="http://schemas.microsoft.com/office/drawing/2014/main" id="{418C4A30-F211-3F22-3D3A-2D71755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Partner Days 23-24</a:t>
            </a:r>
            <a:endParaRPr lang="de-DE" dirty="0"/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AC8ABA4D-650C-5945-FA45-73F0E87F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FD9-8290-FF4C-BC8A-F0C2E74D29CA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43343FE-0EB7-F1E5-687A-C84B62AB54BB}"/>
              </a:ext>
            </a:extLst>
          </p:cNvPr>
          <p:cNvSpPr txBox="1"/>
          <p:nvPr/>
        </p:nvSpPr>
        <p:spPr>
          <a:xfrm>
            <a:off x="414579" y="1979910"/>
            <a:ext cx="9833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LU" dirty="0">
                <a:latin typeface="SFProKeller Thin"/>
              </a:rPr>
              <a:t>#Qualification and </a:t>
            </a:r>
            <a:r>
              <a:rPr lang="de-LU" dirty="0" err="1">
                <a:latin typeface="SFProKeller Thin"/>
              </a:rPr>
              <a:t>Qualities</a:t>
            </a:r>
            <a:r>
              <a:rPr lang="de-LU" dirty="0">
                <a:latin typeface="SFProKeller Thin"/>
              </a:rPr>
              <a:t> </a:t>
            </a:r>
            <a:r>
              <a:rPr lang="de-LU" dirty="0" err="1">
                <a:latin typeface="SFProKeller Thin"/>
              </a:rPr>
              <a:t>requested</a:t>
            </a:r>
            <a:endParaRPr lang="de-LU" dirty="0">
              <a:latin typeface="SFProKeller Thin"/>
            </a:endParaRPr>
          </a:p>
          <a:p>
            <a:endParaRPr lang="de-LU" dirty="0">
              <a:latin typeface="SFProKeller Thin"/>
            </a:endParaRPr>
          </a:p>
          <a:p>
            <a:endParaRPr lang="de-LU" dirty="0">
              <a:latin typeface="SFProKeller Thin"/>
            </a:endParaRP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4D963CE3-0077-ED53-4C24-1BCFEAFE48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079893"/>
              </p:ext>
            </p:extLst>
          </p:nvPr>
        </p:nvGraphicFramePr>
        <p:xfrm>
          <a:off x="518630" y="2334494"/>
          <a:ext cx="10418570" cy="1898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872188762"/>
                    </a:ext>
                  </a:extLst>
                </a:gridCol>
                <a:gridCol w="3327653">
                  <a:extLst>
                    <a:ext uri="{9D8B030D-6E8A-4147-A177-3AD203B41FA5}">
                      <a16:colId xmlns:a16="http://schemas.microsoft.com/office/drawing/2014/main" val="1965400269"/>
                    </a:ext>
                  </a:extLst>
                </a:gridCol>
                <a:gridCol w="4381584">
                  <a:extLst>
                    <a:ext uri="{9D8B030D-6E8A-4147-A177-3AD203B41FA5}">
                      <a16:colId xmlns:a16="http://schemas.microsoft.com/office/drawing/2014/main" val="890019765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algn="ctr"/>
                      <a:endParaRPr lang="de-DE" sz="18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err="1"/>
                        <a:t>Product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Examples</a:t>
                      </a:r>
                      <a:endParaRPr lang="de-DE" sz="18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Test </a:t>
                      </a:r>
                      <a:r>
                        <a:rPr lang="de-DE" sz="1800" dirty="0" err="1"/>
                        <a:t>Weathering</a:t>
                      </a:r>
                      <a:r>
                        <a:rPr lang="de-DE" sz="1800" dirty="0"/>
                        <a:t> Duration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1510108"/>
                  </a:ext>
                </a:extLst>
              </a:tr>
              <a:tr h="540131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Class 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Standard Polyester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1 </a:t>
                      </a:r>
                      <a:r>
                        <a:rPr lang="de-DE" sz="1800" dirty="0" err="1"/>
                        <a:t>year</a:t>
                      </a:r>
                      <a:r>
                        <a:rPr lang="de-DE" sz="1800" dirty="0"/>
                        <a:t> Florida ~ 3 </a:t>
                      </a:r>
                      <a:r>
                        <a:rPr lang="de-DE" sz="1800" dirty="0" err="1"/>
                        <a:t>years</a:t>
                      </a:r>
                      <a:r>
                        <a:rPr lang="de-DE" sz="1800" dirty="0"/>
                        <a:t> MEK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9791985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Class</a:t>
                      </a:r>
                      <a:r>
                        <a:rPr lang="de-DE" sz="1800" dirty="0">
                          <a:effectLst/>
                        </a:rPr>
                        <a:t> 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effectLst/>
                        </a:rPr>
                        <a:t>Super-Durable Polyester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effectLst/>
                        </a:rPr>
                        <a:t>3 </a:t>
                      </a:r>
                      <a:r>
                        <a:rPr lang="de-DE" sz="1800" dirty="0" err="1"/>
                        <a:t>years</a:t>
                      </a:r>
                      <a:r>
                        <a:rPr lang="de-DE" sz="1800" dirty="0">
                          <a:effectLst/>
                        </a:rPr>
                        <a:t> Florida ~ 10 </a:t>
                      </a:r>
                      <a:r>
                        <a:rPr lang="de-DE" sz="1800" dirty="0" err="1"/>
                        <a:t>years</a:t>
                      </a:r>
                      <a:r>
                        <a:rPr lang="de-DE" sz="1800" dirty="0">
                          <a:effectLst/>
                        </a:rPr>
                        <a:t> MEK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2334445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Class 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/>
                        <a:t>Fluorpolymere PVDF / PFC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10 </a:t>
                      </a:r>
                      <a:r>
                        <a:rPr lang="de-DE" sz="1800" dirty="0" err="1"/>
                        <a:t>years</a:t>
                      </a:r>
                      <a:r>
                        <a:rPr lang="de-DE" sz="1800" dirty="0"/>
                        <a:t> Florida ~ 30 </a:t>
                      </a:r>
                      <a:r>
                        <a:rPr lang="de-DE" sz="1800" dirty="0" err="1"/>
                        <a:t>years</a:t>
                      </a:r>
                      <a:r>
                        <a:rPr lang="de-DE" sz="1800" dirty="0"/>
                        <a:t> MEK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35945659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943DB600-EA86-B12A-EF01-F02FEDF07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726" y="2363319"/>
            <a:ext cx="1067384" cy="376171"/>
          </a:xfrm>
          <a:prstGeom prst="rect">
            <a:avLst/>
          </a:prstGeom>
        </p:spPr>
      </p:pic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ACC0974E-73DB-9697-6DF0-D9FB9446EE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715284"/>
              </p:ext>
            </p:extLst>
          </p:nvPr>
        </p:nvGraphicFramePr>
        <p:xfrm>
          <a:off x="530208" y="4465866"/>
          <a:ext cx="10418570" cy="17519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872188762"/>
                    </a:ext>
                  </a:extLst>
                </a:gridCol>
                <a:gridCol w="3327653">
                  <a:extLst>
                    <a:ext uri="{9D8B030D-6E8A-4147-A177-3AD203B41FA5}">
                      <a16:colId xmlns:a16="http://schemas.microsoft.com/office/drawing/2014/main" val="1965400269"/>
                    </a:ext>
                  </a:extLst>
                </a:gridCol>
                <a:gridCol w="4381584">
                  <a:extLst>
                    <a:ext uri="{9D8B030D-6E8A-4147-A177-3AD203B41FA5}">
                      <a16:colId xmlns:a16="http://schemas.microsoft.com/office/drawing/2014/main" val="890019765"/>
                    </a:ext>
                  </a:extLst>
                </a:gridCol>
              </a:tblGrid>
              <a:tr h="586100">
                <a:tc>
                  <a:txBody>
                    <a:bodyPr/>
                    <a:lstStyle/>
                    <a:p>
                      <a:pPr algn="ctr"/>
                      <a:endParaRPr lang="de-DE" sz="1800" dirty="0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err="1"/>
                        <a:t>Product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Examples</a:t>
                      </a:r>
                      <a:endParaRPr lang="de-DE" sz="18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Test </a:t>
                      </a:r>
                      <a:r>
                        <a:rPr lang="de-DE" sz="1800" dirty="0" err="1"/>
                        <a:t>Weathering</a:t>
                      </a:r>
                      <a:r>
                        <a:rPr lang="de-DE" sz="1800" dirty="0"/>
                        <a:t> Duration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1510108"/>
                  </a:ext>
                </a:extLst>
              </a:tr>
              <a:tr h="373752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Standard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Standard Polyester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1 </a:t>
                      </a:r>
                      <a:r>
                        <a:rPr lang="de-DE" sz="1800" dirty="0" err="1"/>
                        <a:t>year</a:t>
                      </a:r>
                      <a:r>
                        <a:rPr lang="de-DE" sz="1800" dirty="0"/>
                        <a:t> Florida ~ 3 </a:t>
                      </a:r>
                      <a:r>
                        <a:rPr lang="de-DE" sz="1800" dirty="0" err="1"/>
                        <a:t>years</a:t>
                      </a:r>
                      <a:r>
                        <a:rPr lang="de-DE" sz="1800" dirty="0"/>
                        <a:t> MEK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9791985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effectLst/>
                        </a:rPr>
                        <a:t>Master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>
                          <a:effectLst/>
                        </a:rPr>
                        <a:t>Super-Durable Polyester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effectLst/>
                        </a:rPr>
                        <a:t>3 </a:t>
                      </a:r>
                      <a:r>
                        <a:rPr lang="de-DE" sz="1800" dirty="0" err="1"/>
                        <a:t>years</a:t>
                      </a:r>
                      <a:r>
                        <a:rPr lang="de-DE" sz="1800" dirty="0">
                          <a:effectLst/>
                        </a:rPr>
                        <a:t> Florida ~ 10 </a:t>
                      </a:r>
                      <a:r>
                        <a:rPr lang="de-DE" sz="1800" dirty="0" err="1"/>
                        <a:t>years</a:t>
                      </a:r>
                      <a:r>
                        <a:rPr lang="de-DE" sz="1800" dirty="0">
                          <a:effectLst/>
                        </a:rPr>
                        <a:t> MEK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2334445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Premium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Fluorpolymere PVDF / PFC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5 </a:t>
                      </a:r>
                      <a:r>
                        <a:rPr lang="de-DE" sz="1800" dirty="0" err="1"/>
                        <a:t>years</a:t>
                      </a:r>
                      <a:r>
                        <a:rPr lang="de-DE" sz="1800" dirty="0"/>
                        <a:t> Florida ~ 20 </a:t>
                      </a:r>
                      <a:r>
                        <a:rPr lang="de-DE" sz="1800" dirty="0" err="1"/>
                        <a:t>years</a:t>
                      </a:r>
                      <a:r>
                        <a:rPr lang="de-DE" sz="1800" dirty="0"/>
                        <a:t> MEK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35945659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E45EEF04-3AED-78DF-D71E-46D31E5FF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81" y="4537874"/>
            <a:ext cx="1587301" cy="48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70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87B04CDE-2DFD-78C4-8401-D8898FEC3F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Surface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Finishes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</a:b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8B8B8C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Presenter</a:t>
            </a:r>
            <a:r>
              <a:rPr lang="de-DE" sz="1200" dirty="0">
                <a:solidFill>
                  <a:srgbClr val="8B8B8C"/>
                </a:solidFill>
              </a:rPr>
              <a:t>: Marvin </a:t>
            </a:r>
            <a:r>
              <a:rPr lang="de-DE" sz="1200" dirty="0" err="1">
                <a:solidFill>
                  <a:srgbClr val="8B8B8C"/>
                </a:solidFill>
              </a:rPr>
              <a:t>Plumm</a:t>
            </a:r>
            <a:r>
              <a:rPr lang="de-DE" sz="1200" dirty="0">
                <a:solidFill>
                  <a:srgbClr val="8B8B8C"/>
                </a:solidFill>
              </a:rPr>
              <a:t> + Werner Jager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64A1C54-8174-FB9A-891E-39C41E6B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9627-8607-494F-8F39-DB86EA78A16E}" type="datetime1">
              <a:rPr lang="de-DE" smtClean="0"/>
              <a:pPr/>
              <a:t>23.04.2024</a:t>
            </a:fld>
            <a:endParaRPr lang="de-DE" dirty="0"/>
          </a:p>
        </p:txBody>
      </p:sp>
      <p:sp>
        <p:nvSpPr>
          <p:cNvPr id="10" name="Fußzeilenplatzhalter 12">
            <a:extLst>
              <a:ext uri="{FF2B5EF4-FFF2-40B4-BE49-F238E27FC236}">
                <a16:creationId xmlns:a16="http://schemas.microsoft.com/office/drawing/2014/main" id="{418C4A30-F211-3F22-3D3A-2D71755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Partner Days 23-24</a:t>
            </a:r>
            <a:endParaRPr lang="de-DE" dirty="0"/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AC8ABA4D-650C-5945-FA45-73F0E87F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FD9-8290-FF4C-BC8A-F0C2E74D29CA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2279BC4-C90F-2B31-AC01-23E82813B943}"/>
              </a:ext>
            </a:extLst>
          </p:cNvPr>
          <p:cNvSpPr txBox="1"/>
          <p:nvPr/>
        </p:nvSpPr>
        <p:spPr>
          <a:xfrm>
            <a:off x="479426" y="1983869"/>
            <a:ext cx="5001690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latin typeface="SFProKeller Thin"/>
              </a:rPr>
              <a:t>General</a:t>
            </a:r>
          </a:p>
          <a:p>
            <a:endParaRPr lang="en-GB" u="sng" dirty="0">
              <a:latin typeface="SFProKeller Thi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FProKeller Thin"/>
              </a:rPr>
              <a:t>Max. 6 m length Max. 300 mm depth / width</a:t>
            </a:r>
            <a:br>
              <a:rPr lang="en-GB" dirty="0">
                <a:latin typeface="SFProKeller Thin"/>
              </a:rPr>
            </a:br>
            <a:endParaRPr lang="en-GB" dirty="0">
              <a:latin typeface="SFProKeller Thi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FProKeller Thin"/>
              </a:rPr>
              <a:t>Finish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FProKeller Thin"/>
              </a:rPr>
              <a:t>Oil finish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FProKeller Thin"/>
              </a:rPr>
              <a:t>Clear coat varnish</a:t>
            </a:r>
            <a:br>
              <a:rPr lang="en-GB" sz="1600" dirty="0">
                <a:latin typeface="SFProKeller Thin"/>
              </a:rPr>
            </a:br>
            <a:endParaRPr lang="en-GB" sz="1600" dirty="0">
              <a:latin typeface="SFProKeller Thi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FProKeller Thin"/>
              </a:rPr>
              <a:t>Add-on price starts at € 250,- per run. </a:t>
            </a:r>
            <a:r>
              <a:rPr lang="en-GB" dirty="0">
                <a:solidFill>
                  <a:srgbClr val="002060"/>
                </a:solidFill>
                <a:latin typeface="SFProKeller Thin"/>
              </a:rPr>
              <a:t>m</a:t>
            </a:r>
            <a:r>
              <a:rPr lang="en-GB" dirty="0">
                <a:latin typeface="SFProKeller Thin"/>
              </a:rPr>
              <a:t>eter [m]</a:t>
            </a:r>
            <a:br>
              <a:rPr lang="en-GB" dirty="0">
                <a:latin typeface="SFProKeller Thin"/>
              </a:rPr>
            </a:br>
            <a:r>
              <a:rPr lang="en-GB" sz="1200" dirty="0">
                <a:latin typeface="SFProKeller Thin"/>
              </a:rPr>
              <a:t>excl. </a:t>
            </a:r>
            <a:r>
              <a:rPr lang="en-GB" sz="1200" dirty="0">
                <a:solidFill>
                  <a:srgbClr val="002060"/>
                </a:solidFill>
                <a:latin typeface="SFProKeller Thin"/>
              </a:rPr>
              <a:t>junction and mullion </a:t>
            </a:r>
            <a:r>
              <a:rPr lang="en-GB" sz="1200" dirty="0">
                <a:latin typeface="SFProKeller Thin"/>
              </a:rPr>
              <a:t>profiles, visible surfaces only.</a:t>
            </a:r>
            <a:br>
              <a:rPr lang="en-GB" sz="1200" dirty="0">
                <a:latin typeface="SFProKeller Thin"/>
              </a:rPr>
            </a:br>
            <a:endParaRPr lang="en-GB" sz="1200" dirty="0">
              <a:latin typeface="SFProKeller Thi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FProKeller Thin"/>
              </a:rPr>
              <a:t>Real wood cover clip profile – price on request</a:t>
            </a:r>
          </a:p>
          <a:p>
            <a:r>
              <a:rPr lang="en-GB" sz="1200" dirty="0">
                <a:solidFill>
                  <a:srgbClr val="002060"/>
                </a:solidFill>
                <a:latin typeface="SFProKeller Thin"/>
              </a:rPr>
              <a:t>	</a:t>
            </a:r>
            <a:endParaRPr lang="en-GB" sz="1200" dirty="0">
              <a:latin typeface="SFProKeller Thin"/>
            </a:endParaRPr>
          </a:p>
          <a:p>
            <a:endParaRPr lang="en-GB" dirty="0">
              <a:latin typeface="SFProKeller Thin"/>
            </a:endParaRPr>
          </a:p>
        </p:txBody>
      </p:sp>
      <p:pic>
        <p:nvPicPr>
          <p:cNvPr id="5" name="Grafik 4" descr="Ein Bild, das hölzern, Sperrholz, Planke, Hartholz enthält.&#10;&#10;Automatisch generierte Beschreibung">
            <a:extLst>
              <a:ext uri="{FF2B5EF4-FFF2-40B4-BE49-F238E27FC236}">
                <a16:creationId xmlns:a16="http://schemas.microsoft.com/office/drawing/2014/main" id="{06330DF4-FDC0-9F83-CBBB-3B2D3BBD7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145" y="1916114"/>
            <a:ext cx="3916077" cy="461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90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2">
            <a:extLst>
              <a:ext uri="{FF2B5EF4-FFF2-40B4-BE49-F238E27FC236}">
                <a16:creationId xmlns:a16="http://schemas.microsoft.com/office/drawing/2014/main" id="{D4126F4E-26EC-CF2D-CCD0-E9D568AD5B82}"/>
              </a:ext>
            </a:extLst>
          </p:cNvPr>
          <p:cNvSpPr txBox="1"/>
          <p:nvPr/>
        </p:nvSpPr>
        <p:spPr>
          <a:xfrm rot="21060000">
            <a:off x="5660595" y="2105560"/>
            <a:ext cx="870809" cy="26468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600" dirty="0">
                <a:solidFill>
                  <a:schemeClr val="bg1">
                    <a:lumMod val="85000"/>
                  </a:schemeClr>
                </a:solidFill>
                <a:latin typeface="Segoe Print"/>
              </a:rPr>
              <a:t>&amp;</a:t>
            </a:r>
            <a:endParaRPr lang="en-US" sz="16600" dirty="0">
              <a:solidFill>
                <a:schemeClr val="bg1">
                  <a:lumMod val="85000"/>
                </a:schemeClr>
              </a:solidFill>
              <a:cs typeface="Calibri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04ACFEE-1C54-8639-E9EE-80C521D40CC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7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6690" y="5941043"/>
            <a:ext cx="538620" cy="432048"/>
          </a:xfrm>
          <a:prstGeom prst="rect">
            <a:avLst/>
          </a:prstGeom>
        </p:spPr>
      </p:pic>
      <p:sp>
        <p:nvSpPr>
          <p:cNvPr id="8" name="Tekstvak 2">
            <a:extLst>
              <a:ext uri="{FF2B5EF4-FFF2-40B4-BE49-F238E27FC236}">
                <a16:creationId xmlns:a16="http://schemas.microsoft.com/office/drawing/2014/main" id="{A93507AA-691F-8DDF-DC3A-972E61D05895}"/>
              </a:ext>
            </a:extLst>
          </p:cNvPr>
          <p:cNvSpPr txBox="1"/>
          <p:nvPr/>
        </p:nvSpPr>
        <p:spPr>
          <a:xfrm rot="21060000">
            <a:off x="3426783" y="2551836"/>
            <a:ext cx="5338434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5400" dirty="0">
                <a:solidFill>
                  <a:srgbClr val="575656"/>
                </a:solidFill>
                <a:latin typeface="Segoe Print"/>
              </a:rPr>
              <a:t>Innovation</a:t>
            </a:r>
            <a:endParaRPr lang="en-US" sz="3600" dirty="0">
              <a:solidFill>
                <a:srgbClr val="000000"/>
              </a:solidFill>
              <a:latin typeface="Segoe Print"/>
            </a:endParaRPr>
          </a:p>
          <a:p>
            <a:pPr algn="ctr"/>
            <a:r>
              <a:rPr lang="en-GB" sz="5400" dirty="0">
                <a:solidFill>
                  <a:srgbClr val="575656"/>
                </a:solidFill>
                <a:latin typeface="Segoe Print"/>
              </a:rPr>
              <a:t>craftmanship</a:t>
            </a:r>
            <a:endParaRPr lang="en-US" sz="3600" dirty="0">
              <a:latin typeface="Segoe Print"/>
            </a:endParaRPr>
          </a:p>
        </p:txBody>
      </p:sp>
      <p:sp>
        <p:nvSpPr>
          <p:cNvPr id="24" name="Datumsplatzhalter 2">
            <a:extLst>
              <a:ext uri="{FF2B5EF4-FFF2-40B4-BE49-F238E27FC236}">
                <a16:creationId xmlns:a16="http://schemas.microsoft.com/office/drawing/2014/main" id="{CBF8D129-ADF9-5473-D4E5-76EB352D8BC0}"/>
              </a:ext>
            </a:extLst>
          </p:cNvPr>
          <p:cNvSpPr txBox="1">
            <a:spLocks/>
          </p:cNvSpPr>
          <p:nvPr/>
        </p:nvSpPr>
        <p:spPr>
          <a:xfrm>
            <a:off x="479426" y="6395004"/>
            <a:ext cx="1871662" cy="20264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7169627-8607-494F-8F39-DB86EA78A16E}" type="datetime1">
              <a:rPr lang="de-DE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SFProKeller" pitchFamily="2" charset="0"/>
                <a:ea typeface="SFProKeller" pitchFamily="2" charset="0"/>
                <a:cs typeface="SFProKeller" pitchFamily="2" charset="0"/>
              </a:rPr>
              <a:pPr/>
              <a:t>23.04.2024</a:t>
            </a:fld>
            <a:endParaRPr lang="de-DE" sz="1050" dirty="0">
              <a:solidFill>
                <a:schemeClr val="tx1">
                  <a:lumMod val="50000"/>
                  <a:lumOff val="50000"/>
                </a:schemeClr>
              </a:solidFill>
              <a:latin typeface="SFProKeller" pitchFamily="2" charset="0"/>
              <a:ea typeface="SFProKeller" pitchFamily="2" charset="0"/>
              <a:cs typeface="SFProKeller" pitchFamily="2" charset="0"/>
            </a:endParaRPr>
          </a:p>
        </p:txBody>
      </p:sp>
      <p:sp>
        <p:nvSpPr>
          <p:cNvPr id="25" name="Foliennummernplatzhalter 11">
            <a:extLst>
              <a:ext uri="{FF2B5EF4-FFF2-40B4-BE49-F238E27FC236}">
                <a16:creationId xmlns:a16="http://schemas.microsoft.com/office/drawing/2014/main" id="{F4A9CD9B-B87B-B90A-CD95-A8CB7B7FF49E}"/>
              </a:ext>
            </a:extLst>
          </p:cNvPr>
          <p:cNvSpPr txBox="1">
            <a:spLocks/>
          </p:cNvSpPr>
          <p:nvPr/>
        </p:nvSpPr>
        <p:spPr>
          <a:xfrm>
            <a:off x="9875249" y="6395004"/>
            <a:ext cx="1836737" cy="20264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1076FD9-8290-FF4C-BC8A-F0C2E74D29CA}" type="slidenum">
              <a:rPr lang="de-DE" sz="1000" smtClean="0">
                <a:solidFill>
                  <a:schemeClr val="tx1">
                    <a:lumMod val="50000"/>
                    <a:lumOff val="50000"/>
                  </a:schemeClr>
                </a:solidFill>
                <a:latin typeface="SFProKeller" pitchFamily="2" charset="0"/>
                <a:ea typeface="SFProKeller" pitchFamily="2" charset="0"/>
                <a:cs typeface="SFProKeller" pitchFamily="2" charset="0"/>
              </a:rPr>
              <a:pPr algn="r"/>
              <a:t>21</a:t>
            </a:fld>
            <a:endParaRPr lang="de-DE" sz="1000" dirty="0">
              <a:solidFill>
                <a:schemeClr val="tx1">
                  <a:lumMod val="50000"/>
                  <a:lumOff val="50000"/>
                </a:schemeClr>
              </a:solidFill>
              <a:latin typeface="SFProKeller" pitchFamily="2" charset="0"/>
              <a:ea typeface="SFProKeller" pitchFamily="2" charset="0"/>
              <a:cs typeface="SFProKeller" pitchFamily="2" charset="0"/>
            </a:endParaRPr>
          </a:p>
        </p:txBody>
      </p:sp>
      <p:sp>
        <p:nvSpPr>
          <p:cNvPr id="26" name="Fußzeilenplatzhalter 12">
            <a:extLst>
              <a:ext uri="{FF2B5EF4-FFF2-40B4-BE49-F238E27FC236}">
                <a16:creationId xmlns:a16="http://schemas.microsoft.com/office/drawing/2014/main" id="{B7C0B541-2E83-F98A-2061-2E7099063DD6}"/>
              </a:ext>
            </a:extLst>
          </p:cNvPr>
          <p:cNvSpPr txBox="1">
            <a:spLocks/>
          </p:cNvSpPr>
          <p:nvPr/>
        </p:nvSpPr>
        <p:spPr>
          <a:xfrm>
            <a:off x="2387012" y="6395004"/>
            <a:ext cx="7488237" cy="20264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>
                <a:solidFill>
                  <a:schemeClr val="tx1">
                    <a:lumMod val="50000"/>
                    <a:lumOff val="50000"/>
                  </a:schemeClr>
                </a:solidFill>
                <a:latin typeface="SFProKeller" pitchFamily="2" charset="0"/>
                <a:ea typeface="SFProKeller" pitchFamily="2" charset="0"/>
                <a:cs typeface="SFProKeller" pitchFamily="2" charset="0"/>
              </a:rPr>
              <a:t>Partner Days 23-24</a:t>
            </a:r>
            <a:endParaRPr lang="de-DE" sz="1000" dirty="0">
              <a:solidFill>
                <a:schemeClr val="tx1">
                  <a:lumMod val="50000"/>
                  <a:lumOff val="50000"/>
                </a:schemeClr>
              </a:solidFill>
              <a:latin typeface="SFProKeller" pitchFamily="2" charset="0"/>
              <a:ea typeface="SFProKeller" pitchFamily="2" charset="0"/>
              <a:cs typeface="SFProKell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705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87B04CDE-2DFD-78C4-8401-D8898FEC3F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Surface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Finishes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</a:b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8B8B8C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Presenter</a:t>
            </a:r>
            <a:r>
              <a:rPr lang="de-DE" sz="1200" dirty="0">
                <a:solidFill>
                  <a:srgbClr val="8B8B8C"/>
                </a:solidFill>
              </a:rPr>
              <a:t>: Marvin </a:t>
            </a:r>
            <a:r>
              <a:rPr lang="de-DE" sz="1200" dirty="0" err="1">
                <a:solidFill>
                  <a:srgbClr val="8B8B8C"/>
                </a:solidFill>
              </a:rPr>
              <a:t>Plumm</a:t>
            </a:r>
            <a:r>
              <a:rPr lang="de-DE" sz="1200" dirty="0">
                <a:solidFill>
                  <a:srgbClr val="8B8B8C"/>
                </a:solidFill>
              </a:rPr>
              <a:t> + Werner Jager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64A1C54-8174-FB9A-891E-39C41E6B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9627-8607-494F-8F39-DB86EA78A16E}" type="datetime1">
              <a:rPr lang="de-DE" smtClean="0"/>
              <a:pPr/>
              <a:t>23.04.2024</a:t>
            </a:fld>
            <a:endParaRPr lang="de-DE" dirty="0"/>
          </a:p>
        </p:txBody>
      </p:sp>
      <p:sp>
        <p:nvSpPr>
          <p:cNvPr id="10" name="Fußzeilenplatzhalter 12">
            <a:extLst>
              <a:ext uri="{FF2B5EF4-FFF2-40B4-BE49-F238E27FC236}">
                <a16:creationId xmlns:a16="http://schemas.microsoft.com/office/drawing/2014/main" id="{418C4A30-F211-3F22-3D3A-2D71755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Partner Days 23-24</a:t>
            </a:r>
            <a:endParaRPr lang="de-DE" dirty="0"/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AC8ABA4D-650C-5945-FA45-73F0E87F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FD9-8290-FF4C-BC8A-F0C2E74D29CA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43F14B7-20FA-0CD3-7946-CAC7FFE240C5}"/>
              </a:ext>
            </a:extLst>
          </p:cNvPr>
          <p:cNvSpPr txBox="1"/>
          <p:nvPr/>
        </p:nvSpPr>
        <p:spPr>
          <a:xfrm>
            <a:off x="479426" y="2025119"/>
            <a:ext cx="9833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LU" dirty="0">
                <a:latin typeface="SFProKeller Thin"/>
              </a:rPr>
              <a:t>#Coating Classes and </a:t>
            </a:r>
            <a:r>
              <a:rPr lang="de-LU" dirty="0" err="1">
                <a:latin typeface="SFProKeller Thin"/>
              </a:rPr>
              <a:t>longtime</a:t>
            </a:r>
            <a:r>
              <a:rPr lang="de-LU" dirty="0">
                <a:latin typeface="SFProKeller Thin"/>
              </a:rPr>
              <a:t> Impact </a:t>
            </a:r>
            <a:r>
              <a:rPr lang="de-LU" dirty="0" err="1">
                <a:latin typeface="SFProKeller Thin"/>
              </a:rPr>
              <a:t>of</a:t>
            </a:r>
            <a:r>
              <a:rPr lang="de-LU" dirty="0">
                <a:latin typeface="SFProKeller Thin"/>
              </a:rPr>
              <a:t> UV Radiation</a:t>
            </a:r>
          </a:p>
          <a:p>
            <a:endParaRPr lang="de-LU" dirty="0">
              <a:latin typeface="SFProKeller Thin"/>
            </a:endParaRPr>
          </a:p>
          <a:p>
            <a:endParaRPr lang="de-LU" dirty="0">
              <a:latin typeface="SFProKeller Thin"/>
            </a:endParaRPr>
          </a:p>
        </p:txBody>
      </p:sp>
      <p:pic>
        <p:nvPicPr>
          <p:cNvPr id="12" name="Inhaltsplatzhalter 7">
            <a:extLst>
              <a:ext uri="{FF2B5EF4-FFF2-40B4-BE49-F238E27FC236}">
                <a16:creationId xmlns:a16="http://schemas.microsoft.com/office/drawing/2014/main" id="{E583B4A9-14A3-18E1-7540-580582619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004" y="2503568"/>
            <a:ext cx="3212774" cy="3541712"/>
          </a:xfrm>
          <a:prstGeom prst="rect">
            <a:avLst/>
          </a:prstGeom>
        </p:spPr>
      </p:pic>
      <p:pic>
        <p:nvPicPr>
          <p:cNvPr id="13" name="Inhaltsplatzhalter 8">
            <a:extLst>
              <a:ext uri="{FF2B5EF4-FFF2-40B4-BE49-F238E27FC236}">
                <a16:creationId xmlns:a16="http://schemas.microsoft.com/office/drawing/2014/main" id="{DFE0E785-0090-4B32-F57A-60EF74297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40" y="2503568"/>
            <a:ext cx="2513700" cy="354171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46D5CBD-1F0C-A2F8-BCE5-5B55A4C04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327" y="2543736"/>
            <a:ext cx="2307583" cy="3461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98BFE2E6-76C8-7508-D083-C47F0C7D59D9}"/>
              </a:ext>
            </a:extLst>
          </p:cNvPr>
          <p:cNvSpPr txBox="1"/>
          <p:nvPr/>
        </p:nvSpPr>
        <p:spPr>
          <a:xfrm>
            <a:off x="2843910" y="3057566"/>
            <a:ext cx="925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LU" dirty="0">
                <a:latin typeface="SFProKeller Thin"/>
              </a:rPr>
              <a:t>Durable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AAACDB5-1BFB-EAEA-B23D-56A83D7AB2D5}"/>
              </a:ext>
            </a:extLst>
          </p:cNvPr>
          <p:cNvSpPr/>
          <p:nvPr/>
        </p:nvSpPr>
        <p:spPr>
          <a:xfrm>
            <a:off x="614881" y="3057566"/>
            <a:ext cx="3693034" cy="3266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U">
              <a:latin typeface="SFProKeller Thin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D7133605-90BB-D782-FBC3-FDC2A7249BBC}"/>
              </a:ext>
            </a:extLst>
          </p:cNvPr>
          <p:cNvSpPr/>
          <p:nvPr/>
        </p:nvSpPr>
        <p:spPr>
          <a:xfrm>
            <a:off x="5657689" y="2442523"/>
            <a:ext cx="761999" cy="370525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U">
              <a:latin typeface="SFProKeller Thin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46FDF042-D509-A7ED-71D6-CED4BAFA6868}"/>
              </a:ext>
            </a:extLst>
          </p:cNvPr>
          <p:cNvSpPr/>
          <p:nvPr/>
        </p:nvSpPr>
        <p:spPr>
          <a:xfrm>
            <a:off x="8854932" y="2442521"/>
            <a:ext cx="634528" cy="370525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U">
              <a:latin typeface="SFProKeller Thin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E4CB11DC-F93F-FB67-DF8D-CB02F7EC207F}"/>
              </a:ext>
            </a:extLst>
          </p:cNvPr>
          <p:cNvSpPr/>
          <p:nvPr/>
        </p:nvSpPr>
        <p:spPr>
          <a:xfrm>
            <a:off x="7283779" y="2442522"/>
            <a:ext cx="761999" cy="370525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U">
              <a:latin typeface="SFProKeller Thin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2B27363-25A1-DB41-1056-7934255E2767}"/>
              </a:ext>
            </a:extLst>
          </p:cNvPr>
          <p:cNvSpPr/>
          <p:nvPr/>
        </p:nvSpPr>
        <p:spPr>
          <a:xfrm>
            <a:off x="10143285" y="2442520"/>
            <a:ext cx="634528" cy="370525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U">
              <a:latin typeface="SFProKeller Thin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3360628-52ED-2807-B869-7B930E511AEA}"/>
              </a:ext>
            </a:extLst>
          </p:cNvPr>
          <p:cNvSpPr/>
          <p:nvPr/>
        </p:nvSpPr>
        <p:spPr>
          <a:xfrm>
            <a:off x="609800" y="3467066"/>
            <a:ext cx="3698115" cy="29673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U">
              <a:latin typeface="SFProKeller Thin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A7E68B5-7DD6-52BC-C9DD-97F87110167C}"/>
              </a:ext>
            </a:extLst>
          </p:cNvPr>
          <p:cNvSpPr txBox="1"/>
          <p:nvPr/>
        </p:nvSpPr>
        <p:spPr>
          <a:xfrm>
            <a:off x="2833452" y="3424334"/>
            <a:ext cx="1523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LU" dirty="0">
                <a:latin typeface="SFProKeller Thin"/>
              </a:rPr>
              <a:t>Super Durable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36C02D5E-60F9-A20D-CB2C-6FC3F76D876F}"/>
              </a:ext>
            </a:extLst>
          </p:cNvPr>
          <p:cNvSpPr/>
          <p:nvPr/>
        </p:nvSpPr>
        <p:spPr>
          <a:xfrm>
            <a:off x="4827924" y="2436007"/>
            <a:ext cx="761999" cy="37117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U">
              <a:latin typeface="SFProKeller Thin"/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2663F2AB-075A-6FBA-1BFF-324FC2923B39}"/>
              </a:ext>
            </a:extLst>
          </p:cNvPr>
          <p:cNvSpPr/>
          <p:nvPr/>
        </p:nvSpPr>
        <p:spPr>
          <a:xfrm>
            <a:off x="6466843" y="2436006"/>
            <a:ext cx="761999" cy="37117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U">
              <a:latin typeface="SFProKeller Thin"/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633A3271-F875-99EB-6A62-412E3A77789D}"/>
              </a:ext>
            </a:extLst>
          </p:cNvPr>
          <p:cNvSpPr/>
          <p:nvPr/>
        </p:nvSpPr>
        <p:spPr>
          <a:xfrm>
            <a:off x="8222367" y="2442520"/>
            <a:ext cx="611692" cy="37117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U">
              <a:latin typeface="SFProKeller Thin"/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AA990357-A3DE-C2A0-EF57-565D9ACDC20D}"/>
              </a:ext>
            </a:extLst>
          </p:cNvPr>
          <p:cNvSpPr/>
          <p:nvPr/>
        </p:nvSpPr>
        <p:spPr>
          <a:xfrm>
            <a:off x="9509783" y="2436005"/>
            <a:ext cx="611692" cy="37117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U">
              <a:latin typeface="SFProKeller Thin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4785DB17-CE9A-D6B9-88C4-6B1D80C2C306}"/>
              </a:ext>
            </a:extLst>
          </p:cNvPr>
          <p:cNvSpPr txBox="1"/>
          <p:nvPr/>
        </p:nvSpPr>
        <p:spPr>
          <a:xfrm>
            <a:off x="5863932" y="2025231"/>
            <a:ext cx="4716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FProKeller Thin"/>
              </a:rPr>
              <a:t>700 h UVB radiation - influence on color stability</a:t>
            </a:r>
            <a:endParaRPr lang="de-LU" dirty="0">
              <a:latin typeface="SFProKeller Thin"/>
            </a:endParaRPr>
          </a:p>
        </p:txBody>
      </p:sp>
    </p:spTree>
    <p:extLst>
      <p:ext uri="{BB962C8B-B14F-4D97-AF65-F5344CB8AC3E}">
        <p14:creationId xmlns:p14="http://schemas.microsoft.com/office/powerpoint/2010/main" val="4100657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87B04CDE-2DFD-78C4-8401-D8898FEC3F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Surface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Finishes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</a:b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8B8B8C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Presenter</a:t>
            </a:r>
            <a:r>
              <a:rPr lang="de-DE" sz="1200" dirty="0">
                <a:solidFill>
                  <a:srgbClr val="8B8B8C"/>
                </a:solidFill>
              </a:rPr>
              <a:t>: Marvin </a:t>
            </a:r>
            <a:r>
              <a:rPr lang="de-DE" sz="1200" dirty="0" err="1">
                <a:solidFill>
                  <a:srgbClr val="8B8B8C"/>
                </a:solidFill>
              </a:rPr>
              <a:t>Plumm</a:t>
            </a:r>
            <a:r>
              <a:rPr lang="de-DE" sz="1200" dirty="0">
                <a:solidFill>
                  <a:srgbClr val="8B8B8C"/>
                </a:solidFill>
              </a:rPr>
              <a:t> + Werner Jager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64A1C54-8174-FB9A-891E-39C41E6B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9627-8607-494F-8F39-DB86EA78A16E}" type="datetime1">
              <a:rPr lang="de-DE" smtClean="0"/>
              <a:pPr/>
              <a:t>23.04.2024</a:t>
            </a:fld>
            <a:endParaRPr lang="de-DE" dirty="0"/>
          </a:p>
        </p:txBody>
      </p:sp>
      <p:sp>
        <p:nvSpPr>
          <p:cNvPr id="10" name="Fußzeilenplatzhalter 12">
            <a:extLst>
              <a:ext uri="{FF2B5EF4-FFF2-40B4-BE49-F238E27FC236}">
                <a16:creationId xmlns:a16="http://schemas.microsoft.com/office/drawing/2014/main" id="{418C4A30-F211-3F22-3D3A-2D71755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Partner Days 23-24</a:t>
            </a:r>
            <a:endParaRPr lang="de-DE" dirty="0"/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AC8ABA4D-650C-5945-FA45-73F0E87F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FD9-8290-FF4C-BC8A-F0C2E74D29CA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AD241FC-A0AF-7C46-D413-1B65A4DF81C4}"/>
              </a:ext>
            </a:extLst>
          </p:cNvPr>
          <p:cNvSpPr txBox="1"/>
          <p:nvPr/>
        </p:nvSpPr>
        <p:spPr>
          <a:xfrm>
            <a:off x="437826" y="1991533"/>
            <a:ext cx="9833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LU" dirty="0">
                <a:latin typeface="SFProKeller Thin"/>
              </a:rPr>
              <a:t>#Environmental Impact and </a:t>
            </a:r>
            <a:r>
              <a:rPr lang="de-LU" dirty="0" err="1">
                <a:latin typeface="SFProKeller Thin"/>
              </a:rPr>
              <a:t>Examples</a:t>
            </a:r>
            <a:endParaRPr lang="de-LU" dirty="0">
              <a:latin typeface="SFProKeller Thin"/>
            </a:endParaRPr>
          </a:p>
          <a:p>
            <a:endParaRPr lang="de-LU" dirty="0">
              <a:latin typeface="SFProKeller Thin"/>
            </a:endParaRPr>
          </a:p>
          <a:p>
            <a:endParaRPr lang="de-LU" dirty="0">
              <a:latin typeface="SFProKeller Thin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350DFE2-4AD0-57BE-09C0-24E0E729F1CF}"/>
              </a:ext>
            </a:extLst>
          </p:cNvPr>
          <p:cNvGrpSpPr/>
          <p:nvPr/>
        </p:nvGrpSpPr>
        <p:grpSpPr>
          <a:xfrm>
            <a:off x="8036192" y="1706512"/>
            <a:ext cx="3224320" cy="4560853"/>
            <a:chOff x="5724878" y="969122"/>
            <a:chExt cx="3877267" cy="5484457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FBC4DE69-8897-A0B0-263F-89C51B33B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24878" y="969122"/>
              <a:ext cx="3877267" cy="5484457"/>
            </a:xfrm>
            <a:prstGeom prst="rect">
              <a:avLst/>
            </a:prstGeom>
          </p:spPr>
        </p:pic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D33BE37F-2A40-7063-C1FE-CB878AD1B2A2}"/>
                </a:ext>
              </a:extLst>
            </p:cNvPr>
            <p:cNvSpPr/>
            <p:nvPr/>
          </p:nvSpPr>
          <p:spPr>
            <a:xfrm>
              <a:off x="6494673" y="3314157"/>
              <a:ext cx="674759" cy="1360909"/>
            </a:xfrm>
            <a:custGeom>
              <a:avLst/>
              <a:gdLst>
                <a:gd name="connsiteX0" fmla="*/ 69699 w 454382"/>
                <a:gd name="connsiteY0" fmla="*/ 840529 h 916434"/>
                <a:gd name="connsiteX1" fmla="*/ 204378 w 454382"/>
                <a:gd name="connsiteY1" fmla="*/ 904324 h 916434"/>
                <a:gd name="connsiteX2" fmla="*/ 253997 w 454382"/>
                <a:gd name="connsiteY2" fmla="*/ 897236 h 916434"/>
                <a:gd name="connsiteX3" fmla="*/ 324881 w 454382"/>
                <a:gd name="connsiteY3" fmla="*/ 712938 h 916434"/>
                <a:gd name="connsiteX4" fmla="*/ 268174 w 454382"/>
                <a:gd name="connsiteY4" fmla="*/ 443580 h 916434"/>
                <a:gd name="connsiteX5" fmla="*/ 367411 w 454382"/>
                <a:gd name="connsiteY5" fmla="*/ 259282 h 916434"/>
                <a:gd name="connsiteX6" fmla="*/ 445383 w 454382"/>
                <a:gd name="connsiteY6" fmla="*/ 11189 h 916434"/>
                <a:gd name="connsiteX7" fmla="*/ 147671 w 454382"/>
                <a:gd name="connsiteY7" fmla="*/ 53720 h 916434"/>
                <a:gd name="connsiteX8" fmla="*/ 20081 w 454382"/>
                <a:gd name="connsiteY8" fmla="*/ 152957 h 916434"/>
                <a:gd name="connsiteX9" fmla="*/ 5904 w 454382"/>
                <a:gd name="connsiteY9" fmla="*/ 301813 h 916434"/>
                <a:gd name="connsiteX10" fmla="*/ 76788 w 454382"/>
                <a:gd name="connsiteY10" fmla="*/ 500287 h 916434"/>
                <a:gd name="connsiteX11" fmla="*/ 69699 w 454382"/>
                <a:gd name="connsiteY11" fmla="*/ 840529 h 91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4382" h="916434">
                  <a:moveTo>
                    <a:pt x="69699" y="840529"/>
                  </a:moveTo>
                  <a:cubicBezTo>
                    <a:pt x="90964" y="907869"/>
                    <a:pt x="173662" y="894873"/>
                    <a:pt x="204378" y="904324"/>
                  </a:cubicBezTo>
                  <a:cubicBezTo>
                    <a:pt x="235094" y="913775"/>
                    <a:pt x="233913" y="929134"/>
                    <a:pt x="253997" y="897236"/>
                  </a:cubicBezTo>
                  <a:cubicBezTo>
                    <a:pt x="274081" y="865338"/>
                    <a:pt x="322518" y="788547"/>
                    <a:pt x="324881" y="712938"/>
                  </a:cubicBezTo>
                  <a:cubicBezTo>
                    <a:pt x="327244" y="637329"/>
                    <a:pt x="261086" y="519189"/>
                    <a:pt x="268174" y="443580"/>
                  </a:cubicBezTo>
                  <a:cubicBezTo>
                    <a:pt x="275262" y="367971"/>
                    <a:pt x="337876" y="331347"/>
                    <a:pt x="367411" y="259282"/>
                  </a:cubicBezTo>
                  <a:cubicBezTo>
                    <a:pt x="396946" y="187217"/>
                    <a:pt x="482006" y="45449"/>
                    <a:pt x="445383" y="11189"/>
                  </a:cubicBezTo>
                  <a:cubicBezTo>
                    <a:pt x="408760" y="-23071"/>
                    <a:pt x="218555" y="30092"/>
                    <a:pt x="147671" y="53720"/>
                  </a:cubicBezTo>
                  <a:cubicBezTo>
                    <a:pt x="76787" y="77348"/>
                    <a:pt x="43709" y="111608"/>
                    <a:pt x="20081" y="152957"/>
                  </a:cubicBezTo>
                  <a:cubicBezTo>
                    <a:pt x="-3547" y="194306"/>
                    <a:pt x="-3547" y="243925"/>
                    <a:pt x="5904" y="301813"/>
                  </a:cubicBezTo>
                  <a:cubicBezTo>
                    <a:pt x="15355" y="359701"/>
                    <a:pt x="64974" y="410501"/>
                    <a:pt x="76788" y="500287"/>
                  </a:cubicBezTo>
                  <a:cubicBezTo>
                    <a:pt x="88602" y="590073"/>
                    <a:pt x="48434" y="773189"/>
                    <a:pt x="69699" y="840529"/>
                  </a:cubicBezTo>
                  <a:close/>
                </a:path>
              </a:pathLst>
            </a:custGeom>
            <a:solidFill>
              <a:srgbClr val="FFC000">
                <a:alpha val="22000"/>
              </a:srgbClr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2400">
                <a:latin typeface="SFProKeller Thin"/>
              </a:endParaRPr>
            </a:p>
          </p:txBody>
        </p:sp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B048060A-F3CD-9134-B673-FA052ABB62F1}"/>
                </a:ext>
              </a:extLst>
            </p:cNvPr>
            <p:cNvSpPr/>
            <p:nvPr/>
          </p:nvSpPr>
          <p:spPr>
            <a:xfrm>
              <a:off x="8108647" y="2983407"/>
              <a:ext cx="997846" cy="850057"/>
            </a:xfrm>
            <a:custGeom>
              <a:avLst/>
              <a:gdLst>
                <a:gd name="connsiteX0" fmla="*/ 535205 w 671948"/>
                <a:gd name="connsiteY0" fmla="*/ 0 h 572427"/>
                <a:gd name="connsiteX1" fmla="*/ 322554 w 671948"/>
                <a:gd name="connsiteY1" fmla="*/ 63795 h 572427"/>
                <a:gd name="connsiteX2" fmla="*/ 223317 w 671948"/>
                <a:gd name="connsiteY2" fmla="*/ 212651 h 572427"/>
                <a:gd name="connsiteX3" fmla="*/ 17754 w 671948"/>
                <a:gd name="connsiteY3" fmla="*/ 311888 h 572427"/>
                <a:gd name="connsiteX4" fmla="*/ 46107 w 671948"/>
                <a:gd name="connsiteY4" fmla="*/ 552893 h 572427"/>
                <a:gd name="connsiteX5" fmla="*/ 329642 w 671948"/>
                <a:gd name="connsiteY5" fmla="*/ 552893 h 572427"/>
                <a:gd name="connsiteX6" fmla="*/ 655707 w 671948"/>
                <a:gd name="connsiteY6" fmla="*/ 510363 h 572427"/>
                <a:gd name="connsiteX7" fmla="*/ 620265 w 671948"/>
                <a:gd name="connsiteY7" fmla="*/ 354419 h 572427"/>
                <a:gd name="connsiteX8" fmla="*/ 599000 w 671948"/>
                <a:gd name="connsiteY8" fmla="*/ 262270 h 572427"/>
                <a:gd name="connsiteX9" fmla="*/ 620265 w 671948"/>
                <a:gd name="connsiteY9" fmla="*/ 170121 h 572427"/>
                <a:gd name="connsiteX10" fmla="*/ 584823 w 671948"/>
                <a:gd name="connsiteY10" fmla="*/ 63795 h 572427"/>
                <a:gd name="connsiteX11" fmla="*/ 535205 w 671948"/>
                <a:gd name="connsiteY11" fmla="*/ 0 h 57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71948" h="572427">
                  <a:moveTo>
                    <a:pt x="535205" y="0"/>
                  </a:moveTo>
                  <a:cubicBezTo>
                    <a:pt x="491494" y="0"/>
                    <a:pt x="374535" y="28353"/>
                    <a:pt x="322554" y="63795"/>
                  </a:cubicBezTo>
                  <a:cubicBezTo>
                    <a:pt x="270573" y="99237"/>
                    <a:pt x="274117" y="171302"/>
                    <a:pt x="223317" y="212651"/>
                  </a:cubicBezTo>
                  <a:cubicBezTo>
                    <a:pt x="172517" y="254000"/>
                    <a:pt x="47289" y="255181"/>
                    <a:pt x="17754" y="311888"/>
                  </a:cubicBezTo>
                  <a:cubicBezTo>
                    <a:pt x="-11781" y="368595"/>
                    <a:pt x="-5874" y="512726"/>
                    <a:pt x="46107" y="552893"/>
                  </a:cubicBezTo>
                  <a:cubicBezTo>
                    <a:pt x="98088" y="593061"/>
                    <a:pt x="228042" y="559981"/>
                    <a:pt x="329642" y="552893"/>
                  </a:cubicBezTo>
                  <a:cubicBezTo>
                    <a:pt x="431242" y="545805"/>
                    <a:pt x="607270" y="543442"/>
                    <a:pt x="655707" y="510363"/>
                  </a:cubicBezTo>
                  <a:cubicBezTo>
                    <a:pt x="704144" y="477284"/>
                    <a:pt x="629716" y="395768"/>
                    <a:pt x="620265" y="354419"/>
                  </a:cubicBezTo>
                  <a:cubicBezTo>
                    <a:pt x="610814" y="313070"/>
                    <a:pt x="599000" y="292986"/>
                    <a:pt x="599000" y="262270"/>
                  </a:cubicBezTo>
                  <a:cubicBezTo>
                    <a:pt x="599000" y="231554"/>
                    <a:pt x="622628" y="203200"/>
                    <a:pt x="620265" y="170121"/>
                  </a:cubicBezTo>
                  <a:cubicBezTo>
                    <a:pt x="617902" y="137042"/>
                    <a:pt x="595455" y="90967"/>
                    <a:pt x="584823" y="63795"/>
                  </a:cubicBezTo>
                  <a:cubicBezTo>
                    <a:pt x="574191" y="36623"/>
                    <a:pt x="578916" y="0"/>
                    <a:pt x="535205" y="0"/>
                  </a:cubicBezTo>
                  <a:close/>
                </a:path>
              </a:pathLst>
            </a:custGeom>
            <a:solidFill>
              <a:srgbClr val="FFC000">
                <a:alpha val="24000"/>
              </a:srgbClr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2400">
                <a:latin typeface="SFProKeller Thin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22AF8EB2-F44B-1029-09AB-A52D8DB6A720}"/>
                </a:ext>
              </a:extLst>
            </p:cNvPr>
            <p:cNvSpPr/>
            <p:nvPr/>
          </p:nvSpPr>
          <p:spPr>
            <a:xfrm>
              <a:off x="7323985" y="3750391"/>
              <a:ext cx="706782" cy="550493"/>
            </a:xfrm>
            <a:custGeom>
              <a:avLst/>
              <a:gdLst>
                <a:gd name="connsiteX0" fmla="*/ 340 w 475946"/>
                <a:gd name="connsiteY0" fmla="*/ 249058 h 370701"/>
                <a:gd name="connsiteX1" fmla="*/ 170461 w 475946"/>
                <a:gd name="connsiteY1" fmla="*/ 8054 h 370701"/>
                <a:gd name="connsiteX2" fmla="*/ 432731 w 475946"/>
                <a:gd name="connsiteY2" fmla="*/ 78937 h 370701"/>
                <a:gd name="connsiteX3" fmla="*/ 453996 w 475946"/>
                <a:gd name="connsiteY3" fmla="*/ 291589 h 370701"/>
                <a:gd name="connsiteX4" fmla="*/ 212991 w 475946"/>
                <a:gd name="connsiteY4" fmla="*/ 369561 h 370701"/>
                <a:gd name="connsiteX5" fmla="*/ 340 w 475946"/>
                <a:gd name="connsiteY5" fmla="*/ 249058 h 370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946" h="370701">
                  <a:moveTo>
                    <a:pt x="340" y="249058"/>
                  </a:moveTo>
                  <a:cubicBezTo>
                    <a:pt x="-6748" y="188807"/>
                    <a:pt x="98396" y="36408"/>
                    <a:pt x="170461" y="8054"/>
                  </a:cubicBezTo>
                  <a:cubicBezTo>
                    <a:pt x="242526" y="-20300"/>
                    <a:pt x="385475" y="31681"/>
                    <a:pt x="432731" y="78937"/>
                  </a:cubicBezTo>
                  <a:cubicBezTo>
                    <a:pt x="479987" y="126193"/>
                    <a:pt x="490619" y="243152"/>
                    <a:pt x="453996" y="291589"/>
                  </a:cubicBezTo>
                  <a:cubicBezTo>
                    <a:pt x="417373" y="340026"/>
                    <a:pt x="288600" y="377831"/>
                    <a:pt x="212991" y="369561"/>
                  </a:cubicBezTo>
                  <a:cubicBezTo>
                    <a:pt x="137382" y="361291"/>
                    <a:pt x="7428" y="309309"/>
                    <a:pt x="340" y="249058"/>
                  </a:cubicBezTo>
                  <a:close/>
                </a:path>
              </a:pathLst>
            </a:custGeom>
            <a:solidFill>
              <a:srgbClr val="FFC000">
                <a:alpha val="24000"/>
              </a:srgbClr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2400">
                <a:latin typeface="SFProKeller Thin"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7D39963F-9ACF-3430-FFC9-00DC303CA112}"/>
                </a:ext>
              </a:extLst>
            </p:cNvPr>
            <p:cNvSpPr txBox="1"/>
            <p:nvPr/>
          </p:nvSpPr>
          <p:spPr>
            <a:xfrm>
              <a:off x="8273751" y="1952794"/>
              <a:ext cx="605659" cy="555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>
                  <a:latin typeface="SFProKeller Thin"/>
                </a:rPr>
                <a:t>C5</a:t>
              </a:r>
              <a:endParaRPr lang="en-DE" sz="2400" dirty="0">
                <a:latin typeface="SFProKeller Thin"/>
              </a:endParaRP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34BDECE0-FD80-2F22-28F8-E3D6D55DA806}"/>
                </a:ext>
              </a:extLst>
            </p:cNvPr>
            <p:cNvSpPr txBox="1"/>
            <p:nvPr/>
          </p:nvSpPr>
          <p:spPr>
            <a:xfrm>
              <a:off x="8307237" y="3201931"/>
              <a:ext cx="605659" cy="555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>
                  <a:latin typeface="SFProKeller Thin"/>
                </a:rPr>
                <a:t>C4</a:t>
              </a:r>
              <a:endParaRPr lang="en-DE" sz="2400" dirty="0">
                <a:latin typeface="SFProKeller Thin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32C8D6D0-D3D0-0D9B-4AE4-F8FB54E2E298}"/>
                </a:ext>
              </a:extLst>
            </p:cNvPr>
            <p:cNvSpPr txBox="1"/>
            <p:nvPr/>
          </p:nvSpPr>
          <p:spPr>
            <a:xfrm>
              <a:off x="7361726" y="3763635"/>
              <a:ext cx="605659" cy="555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>
                  <a:latin typeface="SFProKeller Thin"/>
                </a:rPr>
                <a:t>C4</a:t>
              </a:r>
              <a:endParaRPr lang="en-DE" sz="2400" dirty="0">
                <a:latin typeface="SFProKeller Thin"/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1BA43026-C821-083D-0E53-4E1DB08BEC60}"/>
                </a:ext>
              </a:extLst>
            </p:cNvPr>
            <p:cNvSpPr txBox="1"/>
            <p:nvPr/>
          </p:nvSpPr>
          <p:spPr>
            <a:xfrm>
              <a:off x="6438216" y="3763635"/>
              <a:ext cx="605659" cy="555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>
                  <a:latin typeface="SFProKeller Thin"/>
                </a:rPr>
                <a:t>C4</a:t>
              </a:r>
              <a:endParaRPr lang="en-DE" sz="2400" dirty="0">
                <a:latin typeface="SFProKeller Thin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543BA8F1-6DB9-4790-9C42-6809CE1F21A1}"/>
                </a:ext>
              </a:extLst>
            </p:cNvPr>
            <p:cNvSpPr txBox="1"/>
            <p:nvPr/>
          </p:nvSpPr>
          <p:spPr>
            <a:xfrm>
              <a:off x="7190776" y="4312093"/>
              <a:ext cx="1131899" cy="555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>
                  <a:latin typeface="SFProKeller Thin"/>
                </a:rPr>
                <a:t>C3/C4</a:t>
              </a:r>
              <a:endParaRPr lang="en-DE" sz="2400" dirty="0">
                <a:latin typeface="SFProKeller Thin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50781601-2D7A-7838-D6ED-CE4D61A65FC8}"/>
                </a:ext>
              </a:extLst>
            </p:cNvPr>
            <p:cNvSpPr txBox="1"/>
            <p:nvPr/>
          </p:nvSpPr>
          <p:spPr>
            <a:xfrm>
              <a:off x="6567889" y="1834211"/>
              <a:ext cx="578673" cy="555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err="1">
                  <a:latin typeface="SFProKeller Thin"/>
                </a:rPr>
                <a:t>Cx</a:t>
              </a:r>
              <a:endParaRPr lang="en-DE" sz="2400" dirty="0">
                <a:latin typeface="SFProKeller Thin"/>
              </a:endParaRP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2060EFB7-D4B0-6335-9CEB-1DEB28A60CF7}"/>
                </a:ext>
              </a:extLst>
            </p:cNvPr>
            <p:cNvSpPr txBox="1"/>
            <p:nvPr/>
          </p:nvSpPr>
          <p:spPr>
            <a:xfrm>
              <a:off x="7986416" y="1476593"/>
              <a:ext cx="578673" cy="555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err="1">
                  <a:latin typeface="SFProKeller Thin"/>
                </a:rPr>
                <a:t>Cx</a:t>
              </a:r>
              <a:endParaRPr lang="en-DE" sz="2400" dirty="0">
                <a:latin typeface="SFProKeller Thin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713FBD36-9AEB-A1E1-6DCB-9B1759F59691}"/>
                </a:ext>
              </a:extLst>
            </p:cNvPr>
            <p:cNvSpPr/>
            <p:nvPr/>
          </p:nvSpPr>
          <p:spPr>
            <a:xfrm>
              <a:off x="6562833" y="1702596"/>
              <a:ext cx="2254101" cy="1074147"/>
            </a:xfrm>
            <a:custGeom>
              <a:avLst/>
              <a:gdLst>
                <a:gd name="connsiteX0" fmla="*/ 1066375 w 1683960"/>
                <a:gd name="connsiteY0" fmla="*/ 558539 h 802458"/>
                <a:gd name="connsiteX1" fmla="*/ 1211155 w 1683960"/>
                <a:gd name="connsiteY1" fmla="*/ 497579 h 802458"/>
                <a:gd name="connsiteX2" fmla="*/ 1454995 w 1683960"/>
                <a:gd name="connsiteY2" fmla="*/ 520439 h 802458"/>
                <a:gd name="connsiteX3" fmla="*/ 1675975 w 1683960"/>
                <a:gd name="connsiteY3" fmla="*/ 512819 h 802458"/>
                <a:gd name="connsiteX4" fmla="*/ 1622635 w 1683960"/>
                <a:gd name="connsiteY4" fmla="*/ 284219 h 802458"/>
                <a:gd name="connsiteX5" fmla="*/ 1500715 w 1683960"/>
                <a:gd name="connsiteY5" fmla="*/ 154679 h 802458"/>
                <a:gd name="connsiteX6" fmla="*/ 1241635 w 1683960"/>
                <a:gd name="connsiteY6" fmla="*/ 368039 h 802458"/>
                <a:gd name="connsiteX7" fmla="*/ 1013035 w 1683960"/>
                <a:gd name="connsiteY7" fmla="*/ 428999 h 802458"/>
                <a:gd name="connsiteX8" fmla="*/ 1005415 w 1683960"/>
                <a:gd name="connsiteY8" fmla="*/ 368039 h 802458"/>
                <a:gd name="connsiteX9" fmla="*/ 1104475 w 1683960"/>
                <a:gd name="connsiteY9" fmla="*/ 268979 h 802458"/>
                <a:gd name="connsiteX10" fmla="*/ 1035895 w 1683960"/>
                <a:gd name="connsiteY10" fmla="*/ 192779 h 802458"/>
                <a:gd name="connsiteX11" fmla="*/ 936835 w 1683960"/>
                <a:gd name="connsiteY11" fmla="*/ 307079 h 802458"/>
                <a:gd name="connsiteX12" fmla="*/ 814915 w 1683960"/>
                <a:gd name="connsiteY12" fmla="*/ 230879 h 802458"/>
                <a:gd name="connsiteX13" fmla="*/ 769195 w 1683960"/>
                <a:gd name="connsiteY13" fmla="*/ 101339 h 802458"/>
                <a:gd name="connsiteX14" fmla="*/ 350095 w 1683960"/>
                <a:gd name="connsiteY14" fmla="*/ 9899 h 802458"/>
                <a:gd name="connsiteX15" fmla="*/ 418675 w 1683960"/>
                <a:gd name="connsiteY15" fmla="*/ 345179 h 802458"/>
                <a:gd name="connsiteX16" fmla="*/ 472015 w 1683960"/>
                <a:gd name="connsiteY16" fmla="*/ 451859 h 802458"/>
                <a:gd name="connsiteX17" fmla="*/ 395815 w 1683960"/>
                <a:gd name="connsiteY17" fmla="*/ 543299 h 802458"/>
                <a:gd name="connsiteX18" fmla="*/ 304375 w 1683960"/>
                <a:gd name="connsiteY18" fmla="*/ 497579 h 802458"/>
                <a:gd name="connsiteX19" fmla="*/ 7195 w 1683960"/>
                <a:gd name="connsiteY19" fmla="*/ 604259 h 802458"/>
                <a:gd name="connsiteX20" fmla="*/ 106255 w 1683960"/>
                <a:gd name="connsiteY20" fmla="*/ 718559 h 802458"/>
                <a:gd name="connsiteX21" fmla="*/ 266275 w 1683960"/>
                <a:gd name="connsiteY21" fmla="*/ 657599 h 802458"/>
                <a:gd name="connsiteX22" fmla="*/ 449155 w 1683960"/>
                <a:gd name="connsiteY22" fmla="*/ 802379 h 802458"/>
                <a:gd name="connsiteX23" fmla="*/ 532975 w 1683960"/>
                <a:gd name="connsiteY23" fmla="*/ 634739 h 802458"/>
                <a:gd name="connsiteX24" fmla="*/ 677755 w 1683960"/>
                <a:gd name="connsiteY24" fmla="*/ 589019 h 802458"/>
                <a:gd name="connsiteX25" fmla="*/ 639655 w 1683960"/>
                <a:gd name="connsiteY25" fmla="*/ 421379 h 802458"/>
                <a:gd name="connsiteX26" fmla="*/ 616795 w 1683960"/>
                <a:gd name="connsiteY26" fmla="*/ 268979 h 802458"/>
                <a:gd name="connsiteX27" fmla="*/ 761575 w 1683960"/>
                <a:gd name="connsiteY27" fmla="*/ 421379 h 802458"/>
                <a:gd name="connsiteX28" fmla="*/ 1066375 w 1683960"/>
                <a:gd name="connsiteY28" fmla="*/ 558539 h 802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3960" h="802458">
                  <a:moveTo>
                    <a:pt x="1066375" y="558539"/>
                  </a:moveTo>
                  <a:cubicBezTo>
                    <a:pt x="1141305" y="571239"/>
                    <a:pt x="1146385" y="503929"/>
                    <a:pt x="1211155" y="497579"/>
                  </a:cubicBezTo>
                  <a:cubicBezTo>
                    <a:pt x="1275925" y="491229"/>
                    <a:pt x="1377525" y="517899"/>
                    <a:pt x="1454995" y="520439"/>
                  </a:cubicBezTo>
                  <a:cubicBezTo>
                    <a:pt x="1532465" y="522979"/>
                    <a:pt x="1648035" y="552189"/>
                    <a:pt x="1675975" y="512819"/>
                  </a:cubicBezTo>
                  <a:cubicBezTo>
                    <a:pt x="1703915" y="473449"/>
                    <a:pt x="1651845" y="343909"/>
                    <a:pt x="1622635" y="284219"/>
                  </a:cubicBezTo>
                  <a:cubicBezTo>
                    <a:pt x="1593425" y="224529"/>
                    <a:pt x="1564215" y="140709"/>
                    <a:pt x="1500715" y="154679"/>
                  </a:cubicBezTo>
                  <a:cubicBezTo>
                    <a:pt x="1437215" y="168649"/>
                    <a:pt x="1322915" y="322319"/>
                    <a:pt x="1241635" y="368039"/>
                  </a:cubicBezTo>
                  <a:cubicBezTo>
                    <a:pt x="1160355" y="413759"/>
                    <a:pt x="1052405" y="428999"/>
                    <a:pt x="1013035" y="428999"/>
                  </a:cubicBezTo>
                  <a:cubicBezTo>
                    <a:pt x="973665" y="428999"/>
                    <a:pt x="990175" y="394709"/>
                    <a:pt x="1005415" y="368039"/>
                  </a:cubicBezTo>
                  <a:cubicBezTo>
                    <a:pt x="1020655" y="341369"/>
                    <a:pt x="1099395" y="298189"/>
                    <a:pt x="1104475" y="268979"/>
                  </a:cubicBezTo>
                  <a:cubicBezTo>
                    <a:pt x="1109555" y="239769"/>
                    <a:pt x="1063835" y="186429"/>
                    <a:pt x="1035895" y="192779"/>
                  </a:cubicBezTo>
                  <a:cubicBezTo>
                    <a:pt x="1007955" y="199129"/>
                    <a:pt x="973665" y="300729"/>
                    <a:pt x="936835" y="307079"/>
                  </a:cubicBezTo>
                  <a:cubicBezTo>
                    <a:pt x="900005" y="313429"/>
                    <a:pt x="842855" y="265169"/>
                    <a:pt x="814915" y="230879"/>
                  </a:cubicBezTo>
                  <a:cubicBezTo>
                    <a:pt x="786975" y="196589"/>
                    <a:pt x="846665" y="138169"/>
                    <a:pt x="769195" y="101339"/>
                  </a:cubicBezTo>
                  <a:cubicBezTo>
                    <a:pt x="691725" y="64509"/>
                    <a:pt x="408515" y="-30741"/>
                    <a:pt x="350095" y="9899"/>
                  </a:cubicBezTo>
                  <a:cubicBezTo>
                    <a:pt x="291675" y="50539"/>
                    <a:pt x="398355" y="271519"/>
                    <a:pt x="418675" y="345179"/>
                  </a:cubicBezTo>
                  <a:cubicBezTo>
                    <a:pt x="438995" y="418839"/>
                    <a:pt x="475825" y="418839"/>
                    <a:pt x="472015" y="451859"/>
                  </a:cubicBezTo>
                  <a:cubicBezTo>
                    <a:pt x="468205" y="484879"/>
                    <a:pt x="423755" y="535679"/>
                    <a:pt x="395815" y="543299"/>
                  </a:cubicBezTo>
                  <a:cubicBezTo>
                    <a:pt x="367875" y="550919"/>
                    <a:pt x="369145" y="487419"/>
                    <a:pt x="304375" y="497579"/>
                  </a:cubicBezTo>
                  <a:cubicBezTo>
                    <a:pt x="239605" y="507739"/>
                    <a:pt x="40215" y="567429"/>
                    <a:pt x="7195" y="604259"/>
                  </a:cubicBezTo>
                  <a:cubicBezTo>
                    <a:pt x="-25825" y="641089"/>
                    <a:pt x="63075" y="709669"/>
                    <a:pt x="106255" y="718559"/>
                  </a:cubicBezTo>
                  <a:cubicBezTo>
                    <a:pt x="149435" y="727449"/>
                    <a:pt x="209125" y="643629"/>
                    <a:pt x="266275" y="657599"/>
                  </a:cubicBezTo>
                  <a:cubicBezTo>
                    <a:pt x="323425" y="671569"/>
                    <a:pt x="404705" y="806189"/>
                    <a:pt x="449155" y="802379"/>
                  </a:cubicBezTo>
                  <a:cubicBezTo>
                    <a:pt x="493605" y="798569"/>
                    <a:pt x="494875" y="670299"/>
                    <a:pt x="532975" y="634739"/>
                  </a:cubicBezTo>
                  <a:cubicBezTo>
                    <a:pt x="571075" y="599179"/>
                    <a:pt x="659975" y="624579"/>
                    <a:pt x="677755" y="589019"/>
                  </a:cubicBezTo>
                  <a:cubicBezTo>
                    <a:pt x="695535" y="553459"/>
                    <a:pt x="649815" y="474719"/>
                    <a:pt x="639655" y="421379"/>
                  </a:cubicBezTo>
                  <a:cubicBezTo>
                    <a:pt x="629495" y="368039"/>
                    <a:pt x="596475" y="268979"/>
                    <a:pt x="616795" y="268979"/>
                  </a:cubicBezTo>
                  <a:cubicBezTo>
                    <a:pt x="637115" y="268979"/>
                    <a:pt x="689185" y="374389"/>
                    <a:pt x="761575" y="421379"/>
                  </a:cubicBezTo>
                  <a:cubicBezTo>
                    <a:pt x="833965" y="468369"/>
                    <a:pt x="991445" y="545839"/>
                    <a:pt x="1066375" y="558539"/>
                  </a:cubicBezTo>
                  <a:close/>
                </a:path>
              </a:pathLst>
            </a:custGeom>
            <a:solidFill>
              <a:srgbClr val="FF0000">
                <a:alpha val="23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2400" dirty="0">
                <a:latin typeface="SFProKeller Thin"/>
              </a:endParaRPr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B94CB7E6-4C39-FED3-0518-101142550CCB}"/>
                </a:ext>
              </a:extLst>
            </p:cNvPr>
            <p:cNvSpPr/>
            <p:nvPr/>
          </p:nvSpPr>
          <p:spPr>
            <a:xfrm>
              <a:off x="6715054" y="2184837"/>
              <a:ext cx="2168650" cy="786428"/>
            </a:xfrm>
            <a:custGeom>
              <a:avLst/>
              <a:gdLst>
                <a:gd name="connsiteX0" fmla="*/ 7776 w 1620123"/>
                <a:gd name="connsiteY0" fmla="*/ 404014 h 587513"/>
                <a:gd name="connsiteX1" fmla="*/ 129696 w 1620123"/>
                <a:gd name="connsiteY1" fmla="*/ 320194 h 587513"/>
                <a:gd name="connsiteX2" fmla="*/ 297336 w 1620123"/>
                <a:gd name="connsiteY2" fmla="*/ 487834 h 587513"/>
                <a:gd name="connsiteX3" fmla="*/ 396396 w 1620123"/>
                <a:gd name="connsiteY3" fmla="*/ 419254 h 587513"/>
                <a:gd name="connsiteX4" fmla="*/ 442116 w 1620123"/>
                <a:gd name="connsiteY4" fmla="*/ 297334 h 587513"/>
                <a:gd name="connsiteX5" fmla="*/ 586896 w 1620123"/>
                <a:gd name="connsiteY5" fmla="*/ 282094 h 587513"/>
                <a:gd name="connsiteX6" fmla="*/ 602136 w 1620123"/>
                <a:gd name="connsiteY6" fmla="*/ 190654 h 587513"/>
                <a:gd name="connsiteX7" fmla="*/ 541176 w 1620123"/>
                <a:gd name="connsiteY7" fmla="*/ 154 h 587513"/>
                <a:gd name="connsiteX8" fmla="*/ 724056 w 1620123"/>
                <a:gd name="connsiteY8" fmla="*/ 160174 h 587513"/>
                <a:gd name="connsiteX9" fmla="*/ 1005996 w 1620123"/>
                <a:gd name="connsiteY9" fmla="*/ 259234 h 587513"/>
                <a:gd name="connsiteX10" fmla="*/ 1120296 w 1620123"/>
                <a:gd name="connsiteY10" fmla="*/ 175414 h 587513"/>
                <a:gd name="connsiteX11" fmla="*/ 1463196 w 1620123"/>
                <a:gd name="connsiteY11" fmla="*/ 221134 h 587513"/>
                <a:gd name="connsiteX12" fmla="*/ 1585116 w 1620123"/>
                <a:gd name="connsiteY12" fmla="*/ 243994 h 587513"/>
                <a:gd name="connsiteX13" fmla="*/ 1600356 w 1620123"/>
                <a:gd name="connsiteY13" fmla="*/ 320194 h 587513"/>
                <a:gd name="connsiteX14" fmla="*/ 1333656 w 1620123"/>
                <a:gd name="connsiteY14" fmla="*/ 335434 h 587513"/>
                <a:gd name="connsiteX15" fmla="*/ 708816 w 1620123"/>
                <a:gd name="connsiteY15" fmla="*/ 373534 h 587513"/>
                <a:gd name="connsiteX16" fmla="*/ 358296 w 1620123"/>
                <a:gd name="connsiteY16" fmla="*/ 586894 h 587513"/>
                <a:gd name="connsiteX17" fmla="*/ 7776 w 1620123"/>
                <a:gd name="connsiteY17" fmla="*/ 404014 h 58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20123" h="587513">
                  <a:moveTo>
                    <a:pt x="7776" y="404014"/>
                  </a:moveTo>
                  <a:cubicBezTo>
                    <a:pt x="-30324" y="359564"/>
                    <a:pt x="81436" y="306224"/>
                    <a:pt x="129696" y="320194"/>
                  </a:cubicBezTo>
                  <a:cubicBezTo>
                    <a:pt x="177956" y="334164"/>
                    <a:pt x="252886" y="471324"/>
                    <a:pt x="297336" y="487834"/>
                  </a:cubicBezTo>
                  <a:cubicBezTo>
                    <a:pt x="341786" y="504344"/>
                    <a:pt x="372266" y="451004"/>
                    <a:pt x="396396" y="419254"/>
                  </a:cubicBezTo>
                  <a:cubicBezTo>
                    <a:pt x="420526" y="387504"/>
                    <a:pt x="410366" y="320194"/>
                    <a:pt x="442116" y="297334"/>
                  </a:cubicBezTo>
                  <a:cubicBezTo>
                    <a:pt x="473866" y="274474"/>
                    <a:pt x="560226" y="299874"/>
                    <a:pt x="586896" y="282094"/>
                  </a:cubicBezTo>
                  <a:cubicBezTo>
                    <a:pt x="613566" y="264314"/>
                    <a:pt x="609756" y="237644"/>
                    <a:pt x="602136" y="190654"/>
                  </a:cubicBezTo>
                  <a:cubicBezTo>
                    <a:pt x="594516" y="143664"/>
                    <a:pt x="520856" y="5234"/>
                    <a:pt x="541176" y="154"/>
                  </a:cubicBezTo>
                  <a:cubicBezTo>
                    <a:pt x="561496" y="-4926"/>
                    <a:pt x="646586" y="116994"/>
                    <a:pt x="724056" y="160174"/>
                  </a:cubicBezTo>
                  <a:cubicBezTo>
                    <a:pt x="801526" y="203354"/>
                    <a:pt x="939956" y="256694"/>
                    <a:pt x="1005996" y="259234"/>
                  </a:cubicBezTo>
                  <a:cubicBezTo>
                    <a:pt x="1072036" y="261774"/>
                    <a:pt x="1044096" y="181764"/>
                    <a:pt x="1120296" y="175414"/>
                  </a:cubicBezTo>
                  <a:cubicBezTo>
                    <a:pt x="1196496" y="169064"/>
                    <a:pt x="1385726" y="209704"/>
                    <a:pt x="1463196" y="221134"/>
                  </a:cubicBezTo>
                  <a:cubicBezTo>
                    <a:pt x="1540666" y="232564"/>
                    <a:pt x="1562256" y="227484"/>
                    <a:pt x="1585116" y="243994"/>
                  </a:cubicBezTo>
                  <a:cubicBezTo>
                    <a:pt x="1607976" y="260504"/>
                    <a:pt x="1642266" y="304954"/>
                    <a:pt x="1600356" y="320194"/>
                  </a:cubicBezTo>
                  <a:cubicBezTo>
                    <a:pt x="1558446" y="335434"/>
                    <a:pt x="1333656" y="335434"/>
                    <a:pt x="1333656" y="335434"/>
                  </a:cubicBezTo>
                  <a:cubicBezTo>
                    <a:pt x="1185066" y="344324"/>
                    <a:pt x="871376" y="331624"/>
                    <a:pt x="708816" y="373534"/>
                  </a:cubicBezTo>
                  <a:cubicBezTo>
                    <a:pt x="546256" y="415444"/>
                    <a:pt x="472596" y="575464"/>
                    <a:pt x="358296" y="586894"/>
                  </a:cubicBezTo>
                  <a:cubicBezTo>
                    <a:pt x="243996" y="598324"/>
                    <a:pt x="45876" y="448464"/>
                    <a:pt x="7776" y="404014"/>
                  </a:cubicBezTo>
                  <a:close/>
                </a:path>
              </a:pathLst>
            </a:custGeom>
            <a:solidFill>
              <a:srgbClr val="FFC000">
                <a:alpha val="23000"/>
              </a:srgbClr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2400">
                <a:latin typeface="SFProKeller Thin"/>
              </a:endParaRP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256EB777-F7DC-A3AA-0E68-A44E5DBD43CD}"/>
                </a:ext>
              </a:extLst>
            </p:cNvPr>
            <p:cNvSpPr txBox="1"/>
            <p:nvPr/>
          </p:nvSpPr>
          <p:spPr>
            <a:xfrm>
              <a:off x="7194878" y="2428410"/>
              <a:ext cx="605659" cy="555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>
                  <a:latin typeface="SFProKeller Thin"/>
                </a:rPr>
                <a:t>C4</a:t>
              </a:r>
              <a:endParaRPr lang="en-DE" sz="2400" dirty="0">
                <a:latin typeface="SFProKeller Thin"/>
              </a:endParaRPr>
            </a:p>
          </p:txBody>
        </p:sp>
      </p:grpSp>
      <p:graphicFrame>
        <p:nvGraphicFramePr>
          <p:cNvPr id="22" name="Inhaltsplatzhalter 6">
            <a:extLst>
              <a:ext uri="{FF2B5EF4-FFF2-40B4-BE49-F238E27FC236}">
                <a16:creationId xmlns:a16="http://schemas.microsoft.com/office/drawing/2014/main" id="{AACAAA84-CD98-F4CB-9FF5-7DDB2A9A18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4714554"/>
              </p:ext>
            </p:extLst>
          </p:nvPr>
        </p:nvGraphicFramePr>
        <p:xfrm>
          <a:off x="494950" y="2502627"/>
          <a:ext cx="7419731" cy="361018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48778">
                  <a:extLst>
                    <a:ext uri="{9D8B030D-6E8A-4147-A177-3AD203B41FA5}">
                      <a16:colId xmlns:a16="http://schemas.microsoft.com/office/drawing/2014/main" val="3499412634"/>
                    </a:ext>
                  </a:extLst>
                </a:gridCol>
                <a:gridCol w="1688465">
                  <a:extLst>
                    <a:ext uri="{9D8B030D-6E8A-4147-A177-3AD203B41FA5}">
                      <a16:colId xmlns:a16="http://schemas.microsoft.com/office/drawing/2014/main" val="867796768"/>
                    </a:ext>
                  </a:extLst>
                </a:gridCol>
                <a:gridCol w="4082488">
                  <a:extLst>
                    <a:ext uri="{9D8B030D-6E8A-4147-A177-3AD203B41FA5}">
                      <a16:colId xmlns:a16="http://schemas.microsoft.com/office/drawing/2014/main" val="309244546"/>
                    </a:ext>
                  </a:extLst>
                </a:gridCol>
              </a:tblGrid>
              <a:tr h="296408">
                <a:tc>
                  <a:txBody>
                    <a:bodyPr/>
                    <a:lstStyle/>
                    <a:p>
                      <a:r>
                        <a:rPr lang="de-DE" sz="1200" dirty="0" err="1"/>
                        <a:t>Corrosion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Category</a:t>
                      </a:r>
                      <a:endParaRPr lang="en-DE" sz="12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Corrosion</a:t>
                      </a:r>
                      <a:r>
                        <a:rPr lang="de-DE" sz="1200" dirty="0"/>
                        <a:t> Impact</a:t>
                      </a:r>
                      <a:endParaRPr lang="en-DE" sz="12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Examples</a:t>
                      </a:r>
                      <a:endParaRPr lang="en-DE" sz="12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650955282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r>
                        <a:rPr lang="de-DE" sz="1600" dirty="0"/>
                        <a:t>C1</a:t>
                      </a:r>
                      <a:endParaRPr lang="en-DE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Very </a:t>
                      </a:r>
                      <a:r>
                        <a:rPr lang="de-DE" sz="1600" dirty="0" err="1"/>
                        <a:t>low</a:t>
                      </a:r>
                      <a:endParaRPr lang="en-DE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Inside: heated rooms</a:t>
                      </a:r>
                    </a:p>
                    <a:p>
                      <a:r>
                        <a:rPr lang="en-US" sz="1100" dirty="0"/>
                        <a:t>e.g. schools, offices</a:t>
                      </a:r>
                      <a:endParaRPr lang="en-DE" sz="11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88294989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de-DE" sz="1600" dirty="0"/>
                        <a:t>C2</a:t>
                      </a:r>
                      <a:endParaRPr lang="en-DE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Low</a:t>
                      </a:r>
                      <a:endParaRPr lang="en-DE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Inside: unheated rooms</a:t>
                      </a:r>
                    </a:p>
                    <a:p>
                      <a:r>
                        <a:rPr lang="en-US" sz="1100" dirty="0"/>
                        <a:t>e.g. storage rooms, sports halls</a:t>
                      </a:r>
                    </a:p>
                    <a:p>
                      <a:r>
                        <a:rPr lang="en-US" sz="1100" dirty="0"/>
                        <a:t>Outside: rural areas</a:t>
                      </a:r>
                      <a:endParaRPr lang="en-DE" sz="11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195414790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de-DE" sz="1600" dirty="0"/>
                        <a:t>C3</a:t>
                      </a:r>
                      <a:endParaRPr lang="en-DE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Middle</a:t>
                      </a:r>
                      <a:endParaRPr lang="en-DE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Indoor: food processing, breweries, laundries</a:t>
                      </a:r>
                    </a:p>
                    <a:p>
                      <a:r>
                        <a:rPr lang="en-US" sz="1100" dirty="0"/>
                        <a:t>Outside: lightly polluted urban areas</a:t>
                      </a:r>
                      <a:endParaRPr lang="en-DE" sz="11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446877429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de-DE" sz="1600" dirty="0"/>
                        <a:t>C4</a:t>
                      </a:r>
                      <a:endParaRPr lang="en-DE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High</a:t>
                      </a:r>
                      <a:endParaRPr lang="en-DE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Inside: swimming pools, industrial plants</a:t>
                      </a:r>
                    </a:p>
                    <a:p>
                      <a:r>
                        <a:rPr lang="en-US" sz="1100" dirty="0"/>
                        <a:t>Outside: heavily polluted urban areas, industrial areas, coastal areas without salt water spray, de-icing salt exposure</a:t>
                      </a:r>
                      <a:endParaRPr lang="en-DE" sz="11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6120254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de-DE" sz="1600" dirty="0"/>
                        <a:t>C5</a:t>
                      </a:r>
                      <a:endParaRPr lang="en-DE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Very High</a:t>
                      </a:r>
                      <a:endParaRPr lang="en-DE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Inside: mine, processing with aggressive media</a:t>
                      </a:r>
                    </a:p>
                    <a:p>
                      <a:r>
                        <a:rPr lang="en-US" sz="1100" dirty="0"/>
                        <a:t>Outside: industrial areas, coastal areas with salt water spray</a:t>
                      </a:r>
                      <a:endParaRPr lang="en-DE" sz="11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657977962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de-DE" sz="1600" dirty="0" err="1"/>
                        <a:t>Cx</a:t>
                      </a:r>
                      <a:endParaRPr lang="en-DE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Extreme</a:t>
                      </a:r>
                      <a:endParaRPr lang="en-DE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Extremely highly corrosive atmosphere, such as industrial plants in sub and tropical climates</a:t>
                      </a:r>
                      <a:endParaRPr lang="en-DE" sz="11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66951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1518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87B04CDE-2DFD-78C4-8401-D8898FEC3F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Surface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Finishes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</a:b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8B8B8C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Presenter</a:t>
            </a:r>
            <a:r>
              <a:rPr lang="de-DE" sz="1200" dirty="0">
                <a:solidFill>
                  <a:srgbClr val="8B8B8C"/>
                </a:solidFill>
              </a:rPr>
              <a:t>: Marvin </a:t>
            </a:r>
            <a:r>
              <a:rPr lang="de-DE" sz="1200" dirty="0" err="1">
                <a:solidFill>
                  <a:srgbClr val="8B8B8C"/>
                </a:solidFill>
              </a:rPr>
              <a:t>Plumm</a:t>
            </a:r>
            <a:r>
              <a:rPr lang="de-DE" sz="1200" dirty="0">
                <a:solidFill>
                  <a:srgbClr val="8B8B8C"/>
                </a:solidFill>
              </a:rPr>
              <a:t> + Werner Jager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64A1C54-8174-FB9A-891E-39C41E6B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9627-8607-494F-8F39-DB86EA78A16E}" type="datetime1">
              <a:rPr lang="de-DE" smtClean="0"/>
              <a:pPr/>
              <a:t>23.04.2024</a:t>
            </a:fld>
            <a:endParaRPr lang="de-DE" dirty="0"/>
          </a:p>
        </p:txBody>
      </p:sp>
      <p:sp>
        <p:nvSpPr>
          <p:cNvPr id="10" name="Fußzeilenplatzhalter 12">
            <a:extLst>
              <a:ext uri="{FF2B5EF4-FFF2-40B4-BE49-F238E27FC236}">
                <a16:creationId xmlns:a16="http://schemas.microsoft.com/office/drawing/2014/main" id="{418C4A30-F211-3F22-3D3A-2D71755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Partner Days 23-24</a:t>
            </a:r>
            <a:endParaRPr lang="de-DE" dirty="0"/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AC8ABA4D-650C-5945-FA45-73F0E87F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FD9-8290-FF4C-BC8A-F0C2E74D29CA}" type="slidenum">
              <a:rPr lang="de-DE" smtClean="0"/>
              <a:pPr/>
              <a:t>5</a:t>
            </a:fld>
            <a:endParaRPr lang="de-DE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EECB47E-CA1A-95AC-081F-BD386D341347}"/>
              </a:ext>
            </a:extLst>
          </p:cNvPr>
          <p:cNvGrpSpPr/>
          <p:nvPr/>
        </p:nvGrpSpPr>
        <p:grpSpPr>
          <a:xfrm>
            <a:off x="9111071" y="2804064"/>
            <a:ext cx="2402729" cy="3398699"/>
            <a:chOff x="5724878" y="969122"/>
            <a:chExt cx="3877267" cy="5484457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9E8B3F18-88B7-C3BE-22FB-BE85B35A3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24878" y="969122"/>
              <a:ext cx="3877267" cy="5484457"/>
            </a:xfrm>
            <a:prstGeom prst="rect">
              <a:avLst/>
            </a:prstGeom>
          </p:spPr>
        </p:pic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EE97E7A6-934A-349A-F97E-E971F6F7631C}"/>
                </a:ext>
              </a:extLst>
            </p:cNvPr>
            <p:cNvSpPr/>
            <p:nvPr/>
          </p:nvSpPr>
          <p:spPr>
            <a:xfrm>
              <a:off x="6494673" y="3314157"/>
              <a:ext cx="674759" cy="1360909"/>
            </a:xfrm>
            <a:custGeom>
              <a:avLst/>
              <a:gdLst>
                <a:gd name="connsiteX0" fmla="*/ 69699 w 454382"/>
                <a:gd name="connsiteY0" fmla="*/ 840529 h 916434"/>
                <a:gd name="connsiteX1" fmla="*/ 204378 w 454382"/>
                <a:gd name="connsiteY1" fmla="*/ 904324 h 916434"/>
                <a:gd name="connsiteX2" fmla="*/ 253997 w 454382"/>
                <a:gd name="connsiteY2" fmla="*/ 897236 h 916434"/>
                <a:gd name="connsiteX3" fmla="*/ 324881 w 454382"/>
                <a:gd name="connsiteY3" fmla="*/ 712938 h 916434"/>
                <a:gd name="connsiteX4" fmla="*/ 268174 w 454382"/>
                <a:gd name="connsiteY4" fmla="*/ 443580 h 916434"/>
                <a:gd name="connsiteX5" fmla="*/ 367411 w 454382"/>
                <a:gd name="connsiteY5" fmla="*/ 259282 h 916434"/>
                <a:gd name="connsiteX6" fmla="*/ 445383 w 454382"/>
                <a:gd name="connsiteY6" fmla="*/ 11189 h 916434"/>
                <a:gd name="connsiteX7" fmla="*/ 147671 w 454382"/>
                <a:gd name="connsiteY7" fmla="*/ 53720 h 916434"/>
                <a:gd name="connsiteX8" fmla="*/ 20081 w 454382"/>
                <a:gd name="connsiteY8" fmla="*/ 152957 h 916434"/>
                <a:gd name="connsiteX9" fmla="*/ 5904 w 454382"/>
                <a:gd name="connsiteY9" fmla="*/ 301813 h 916434"/>
                <a:gd name="connsiteX10" fmla="*/ 76788 w 454382"/>
                <a:gd name="connsiteY10" fmla="*/ 500287 h 916434"/>
                <a:gd name="connsiteX11" fmla="*/ 69699 w 454382"/>
                <a:gd name="connsiteY11" fmla="*/ 840529 h 91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4382" h="916434">
                  <a:moveTo>
                    <a:pt x="69699" y="840529"/>
                  </a:moveTo>
                  <a:cubicBezTo>
                    <a:pt x="90964" y="907869"/>
                    <a:pt x="173662" y="894873"/>
                    <a:pt x="204378" y="904324"/>
                  </a:cubicBezTo>
                  <a:cubicBezTo>
                    <a:pt x="235094" y="913775"/>
                    <a:pt x="233913" y="929134"/>
                    <a:pt x="253997" y="897236"/>
                  </a:cubicBezTo>
                  <a:cubicBezTo>
                    <a:pt x="274081" y="865338"/>
                    <a:pt x="322518" y="788547"/>
                    <a:pt x="324881" y="712938"/>
                  </a:cubicBezTo>
                  <a:cubicBezTo>
                    <a:pt x="327244" y="637329"/>
                    <a:pt x="261086" y="519189"/>
                    <a:pt x="268174" y="443580"/>
                  </a:cubicBezTo>
                  <a:cubicBezTo>
                    <a:pt x="275262" y="367971"/>
                    <a:pt x="337876" y="331347"/>
                    <a:pt x="367411" y="259282"/>
                  </a:cubicBezTo>
                  <a:cubicBezTo>
                    <a:pt x="396946" y="187217"/>
                    <a:pt x="482006" y="45449"/>
                    <a:pt x="445383" y="11189"/>
                  </a:cubicBezTo>
                  <a:cubicBezTo>
                    <a:pt x="408760" y="-23071"/>
                    <a:pt x="218555" y="30092"/>
                    <a:pt x="147671" y="53720"/>
                  </a:cubicBezTo>
                  <a:cubicBezTo>
                    <a:pt x="76787" y="77348"/>
                    <a:pt x="43709" y="111608"/>
                    <a:pt x="20081" y="152957"/>
                  </a:cubicBezTo>
                  <a:cubicBezTo>
                    <a:pt x="-3547" y="194306"/>
                    <a:pt x="-3547" y="243925"/>
                    <a:pt x="5904" y="301813"/>
                  </a:cubicBezTo>
                  <a:cubicBezTo>
                    <a:pt x="15355" y="359701"/>
                    <a:pt x="64974" y="410501"/>
                    <a:pt x="76788" y="500287"/>
                  </a:cubicBezTo>
                  <a:cubicBezTo>
                    <a:pt x="88602" y="590073"/>
                    <a:pt x="48434" y="773189"/>
                    <a:pt x="69699" y="840529"/>
                  </a:cubicBezTo>
                  <a:close/>
                </a:path>
              </a:pathLst>
            </a:custGeom>
            <a:solidFill>
              <a:srgbClr val="FFC000">
                <a:alpha val="22000"/>
              </a:srgbClr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latin typeface="SFProKeller Thin"/>
              </a:endParaRPr>
            </a:p>
          </p:txBody>
        </p:sp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107F54B4-EB1E-69B3-1168-37FF84367833}"/>
                </a:ext>
              </a:extLst>
            </p:cNvPr>
            <p:cNvSpPr/>
            <p:nvPr/>
          </p:nvSpPr>
          <p:spPr>
            <a:xfrm>
              <a:off x="8108647" y="2983407"/>
              <a:ext cx="997846" cy="850057"/>
            </a:xfrm>
            <a:custGeom>
              <a:avLst/>
              <a:gdLst>
                <a:gd name="connsiteX0" fmla="*/ 535205 w 671948"/>
                <a:gd name="connsiteY0" fmla="*/ 0 h 572427"/>
                <a:gd name="connsiteX1" fmla="*/ 322554 w 671948"/>
                <a:gd name="connsiteY1" fmla="*/ 63795 h 572427"/>
                <a:gd name="connsiteX2" fmla="*/ 223317 w 671948"/>
                <a:gd name="connsiteY2" fmla="*/ 212651 h 572427"/>
                <a:gd name="connsiteX3" fmla="*/ 17754 w 671948"/>
                <a:gd name="connsiteY3" fmla="*/ 311888 h 572427"/>
                <a:gd name="connsiteX4" fmla="*/ 46107 w 671948"/>
                <a:gd name="connsiteY4" fmla="*/ 552893 h 572427"/>
                <a:gd name="connsiteX5" fmla="*/ 329642 w 671948"/>
                <a:gd name="connsiteY5" fmla="*/ 552893 h 572427"/>
                <a:gd name="connsiteX6" fmla="*/ 655707 w 671948"/>
                <a:gd name="connsiteY6" fmla="*/ 510363 h 572427"/>
                <a:gd name="connsiteX7" fmla="*/ 620265 w 671948"/>
                <a:gd name="connsiteY7" fmla="*/ 354419 h 572427"/>
                <a:gd name="connsiteX8" fmla="*/ 599000 w 671948"/>
                <a:gd name="connsiteY8" fmla="*/ 262270 h 572427"/>
                <a:gd name="connsiteX9" fmla="*/ 620265 w 671948"/>
                <a:gd name="connsiteY9" fmla="*/ 170121 h 572427"/>
                <a:gd name="connsiteX10" fmla="*/ 584823 w 671948"/>
                <a:gd name="connsiteY10" fmla="*/ 63795 h 572427"/>
                <a:gd name="connsiteX11" fmla="*/ 535205 w 671948"/>
                <a:gd name="connsiteY11" fmla="*/ 0 h 57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71948" h="572427">
                  <a:moveTo>
                    <a:pt x="535205" y="0"/>
                  </a:moveTo>
                  <a:cubicBezTo>
                    <a:pt x="491494" y="0"/>
                    <a:pt x="374535" y="28353"/>
                    <a:pt x="322554" y="63795"/>
                  </a:cubicBezTo>
                  <a:cubicBezTo>
                    <a:pt x="270573" y="99237"/>
                    <a:pt x="274117" y="171302"/>
                    <a:pt x="223317" y="212651"/>
                  </a:cubicBezTo>
                  <a:cubicBezTo>
                    <a:pt x="172517" y="254000"/>
                    <a:pt x="47289" y="255181"/>
                    <a:pt x="17754" y="311888"/>
                  </a:cubicBezTo>
                  <a:cubicBezTo>
                    <a:pt x="-11781" y="368595"/>
                    <a:pt x="-5874" y="512726"/>
                    <a:pt x="46107" y="552893"/>
                  </a:cubicBezTo>
                  <a:cubicBezTo>
                    <a:pt x="98088" y="593061"/>
                    <a:pt x="228042" y="559981"/>
                    <a:pt x="329642" y="552893"/>
                  </a:cubicBezTo>
                  <a:cubicBezTo>
                    <a:pt x="431242" y="545805"/>
                    <a:pt x="607270" y="543442"/>
                    <a:pt x="655707" y="510363"/>
                  </a:cubicBezTo>
                  <a:cubicBezTo>
                    <a:pt x="704144" y="477284"/>
                    <a:pt x="629716" y="395768"/>
                    <a:pt x="620265" y="354419"/>
                  </a:cubicBezTo>
                  <a:cubicBezTo>
                    <a:pt x="610814" y="313070"/>
                    <a:pt x="599000" y="292986"/>
                    <a:pt x="599000" y="262270"/>
                  </a:cubicBezTo>
                  <a:cubicBezTo>
                    <a:pt x="599000" y="231554"/>
                    <a:pt x="622628" y="203200"/>
                    <a:pt x="620265" y="170121"/>
                  </a:cubicBezTo>
                  <a:cubicBezTo>
                    <a:pt x="617902" y="137042"/>
                    <a:pt x="595455" y="90967"/>
                    <a:pt x="584823" y="63795"/>
                  </a:cubicBezTo>
                  <a:cubicBezTo>
                    <a:pt x="574191" y="36623"/>
                    <a:pt x="578916" y="0"/>
                    <a:pt x="535205" y="0"/>
                  </a:cubicBezTo>
                  <a:close/>
                </a:path>
              </a:pathLst>
            </a:custGeom>
            <a:solidFill>
              <a:srgbClr val="FFC000">
                <a:alpha val="24000"/>
              </a:srgbClr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latin typeface="SFProKeller Thin"/>
              </a:endParaRPr>
            </a:p>
          </p:txBody>
        </p:sp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750A3310-E921-D230-D264-A51A7C153A6D}"/>
                </a:ext>
              </a:extLst>
            </p:cNvPr>
            <p:cNvSpPr/>
            <p:nvPr/>
          </p:nvSpPr>
          <p:spPr>
            <a:xfrm>
              <a:off x="7323985" y="3750391"/>
              <a:ext cx="706782" cy="550493"/>
            </a:xfrm>
            <a:custGeom>
              <a:avLst/>
              <a:gdLst>
                <a:gd name="connsiteX0" fmla="*/ 340 w 475946"/>
                <a:gd name="connsiteY0" fmla="*/ 249058 h 370701"/>
                <a:gd name="connsiteX1" fmla="*/ 170461 w 475946"/>
                <a:gd name="connsiteY1" fmla="*/ 8054 h 370701"/>
                <a:gd name="connsiteX2" fmla="*/ 432731 w 475946"/>
                <a:gd name="connsiteY2" fmla="*/ 78937 h 370701"/>
                <a:gd name="connsiteX3" fmla="*/ 453996 w 475946"/>
                <a:gd name="connsiteY3" fmla="*/ 291589 h 370701"/>
                <a:gd name="connsiteX4" fmla="*/ 212991 w 475946"/>
                <a:gd name="connsiteY4" fmla="*/ 369561 h 370701"/>
                <a:gd name="connsiteX5" fmla="*/ 340 w 475946"/>
                <a:gd name="connsiteY5" fmla="*/ 249058 h 370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946" h="370701">
                  <a:moveTo>
                    <a:pt x="340" y="249058"/>
                  </a:moveTo>
                  <a:cubicBezTo>
                    <a:pt x="-6748" y="188807"/>
                    <a:pt x="98396" y="36408"/>
                    <a:pt x="170461" y="8054"/>
                  </a:cubicBezTo>
                  <a:cubicBezTo>
                    <a:pt x="242526" y="-20300"/>
                    <a:pt x="385475" y="31681"/>
                    <a:pt x="432731" y="78937"/>
                  </a:cubicBezTo>
                  <a:cubicBezTo>
                    <a:pt x="479987" y="126193"/>
                    <a:pt x="490619" y="243152"/>
                    <a:pt x="453996" y="291589"/>
                  </a:cubicBezTo>
                  <a:cubicBezTo>
                    <a:pt x="417373" y="340026"/>
                    <a:pt x="288600" y="377831"/>
                    <a:pt x="212991" y="369561"/>
                  </a:cubicBezTo>
                  <a:cubicBezTo>
                    <a:pt x="137382" y="361291"/>
                    <a:pt x="7428" y="309309"/>
                    <a:pt x="340" y="249058"/>
                  </a:cubicBezTo>
                  <a:close/>
                </a:path>
              </a:pathLst>
            </a:custGeom>
            <a:solidFill>
              <a:srgbClr val="FFC000">
                <a:alpha val="24000"/>
              </a:srgbClr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latin typeface="SFProKeller Thin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936475F9-35E2-2C1E-0467-FDCC743E5B62}"/>
                </a:ext>
              </a:extLst>
            </p:cNvPr>
            <p:cNvSpPr txBox="1"/>
            <p:nvPr/>
          </p:nvSpPr>
          <p:spPr>
            <a:xfrm>
              <a:off x="8273751" y="1952794"/>
              <a:ext cx="686007" cy="595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SFProKeller Thin"/>
                </a:rPr>
                <a:t>C5</a:t>
              </a:r>
              <a:endParaRPr lang="en-DE" dirty="0">
                <a:latin typeface="SFProKeller Thin"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33FC08D8-0E54-31AA-DD9A-DF25DCF84640}"/>
                </a:ext>
              </a:extLst>
            </p:cNvPr>
            <p:cNvSpPr txBox="1"/>
            <p:nvPr/>
          </p:nvSpPr>
          <p:spPr>
            <a:xfrm>
              <a:off x="8307239" y="3201931"/>
              <a:ext cx="686007" cy="595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SFProKeller Thin"/>
                </a:rPr>
                <a:t>C4</a:t>
              </a:r>
              <a:endParaRPr lang="en-DE" dirty="0">
                <a:latin typeface="SFProKeller Thin"/>
              </a:endParaRP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75B9489C-7B9C-9840-A4A5-CD6CF6920054}"/>
                </a:ext>
              </a:extLst>
            </p:cNvPr>
            <p:cNvSpPr txBox="1"/>
            <p:nvPr/>
          </p:nvSpPr>
          <p:spPr>
            <a:xfrm>
              <a:off x="7361726" y="3763635"/>
              <a:ext cx="686007" cy="595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SFProKeller Thin"/>
                </a:rPr>
                <a:t>C4</a:t>
              </a:r>
              <a:endParaRPr lang="en-DE" dirty="0">
                <a:latin typeface="SFProKeller Thin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25E78F0F-F893-EA7F-045A-0D4CE5B91AFB}"/>
                </a:ext>
              </a:extLst>
            </p:cNvPr>
            <p:cNvSpPr txBox="1"/>
            <p:nvPr/>
          </p:nvSpPr>
          <p:spPr>
            <a:xfrm>
              <a:off x="6438216" y="3763635"/>
              <a:ext cx="686007" cy="595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SFProKeller Thin"/>
                </a:rPr>
                <a:t>C4</a:t>
              </a:r>
              <a:endParaRPr lang="en-DE" dirty="0">
                <a:latin typeface="SFProKeller Thin"/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975853DD-70BA-8143-CAD8-1D4EEC82FC07}"/>
                </a:ext>
              </a:extLst>
            </p:cNvPr>
            <p:cNvSpPr txBox="1"/>
            <p:nvPr/>
          </p:nvSpPr>
          <p:spPr>
            <a:xfrm>
              <a:off x="7190776" y="4312094"/>
              <a:ext cx="1218879" cy="595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SFProKeller Thin"/>
                </a:rPr>
                <a:t>C3/C4</a:t>
              </a:r>
              <a:endParaRPr lang="en-DE" dirty="0">
                <a:latin typeface="SFProKeller Thin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5EECCAD1-D2ED-4448-D55C-3C1994B985D8}"/>
                </a:ext>
              </a:extLst>
            </p:cNvPr>
            <p:cNvSpPr txBox="1"/>
            <p:nvPr/>
          </p:nvSpPr>
          <p:spPr>
            <a:xfrm>
              <a:off x="6567891" y="1834212"/>
              <a:ext cx="657554" cy="595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latin typeface="SFProKeller Thin"/>
                </a:rPr>
                <a:t>Cx</a:t>
              </a:r>
              <a:endParaRPr lang="en-DE" dirty="0">
                <a:latin typeface="SFProKeller Thin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30E81D69-66B7-7F50-53BF-ABB7132713A4}"/>
                </a:ext>
              </a:extLst>
            </p:cNvPr>
            <p:cNvSpPr txBox="1"/>
            <p:nvPr/>
          </p:nvSpPr>
          <p:spPr>
            <a:xfrm>
              <a:off x="7986416" y="1476593"/>
              <a:ext cx="657554" cy="595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latin typeface="SFProKeller Thin"/>
                </a:rPr>
                <a:t>Cx</a:t>
              </a:r>
              <a:endParaRPr lang="en-DE" dirty="0">
                <a:latin typeface="SFProKeller Thin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C23D2308-08C0-8A1C-E46A-639AAE52051F}"/>
                </a:ext>
              </a:extLst>
            </p:cNvPr>
            <p:cNvSpPr/>
            <p:nvPr/>
          </p:nvSpPr>
          <p:spPr>
            <a:xfrm>
              <a:off x="6562833" y="1702596"/>
              <a:ext cx="2254101" cy="1074147"/>
            </a:xfrm>
            <a:custGeom>
              <a:avLst/>
              <a:gdLst>
                <a:gd name="connsiteX0" fmla="*/ 1066375 w 1683960"/>
                <a:gd name="connsiteY0" fmla="*/ 558539 h 802458"/>
                <a:gd name="connsiteX1" fmla="*/ 1211155 w 1683960"/>
                <a:gd name="connsiteY1" fmla="*/ 497579 h 802458"/>
                <a:gd name="connsiteX2" fmla="*/ 1454995 w 1683960"/>
                <a:gd name="connsiteY2" fmla="*/ 520439 h 802458"/>
                <a:gd name="connsiteX3" fmla="*/ 1675975 w 1683960"/>
                <a:gd name="connsiteY3" fmla="*/ 512819 h 802458"/>
                <a:gd name="connsiteX4" fmla="*/ 1622635 w 1683960"/>
                <a:gd name="connsiteY4" fmla="*/ 284219 h 802458"/>
                <a:gd name="connsiteX5" fmla="*/ 1500715 w 1683960"/>
                <a:gd name="connsiteY5" fmla="*/ 154679 h 802458"/>
                <a:gd name="connsiteX6" fmla="*/ 1241635 w 1683960"/>
                <a:gd name="connsiteY6" fmla="*/ 368039 h 802458"/>
                <a:gd name="connsiteX7" fmla="*/ 1013035 w 1683960"/>
                <a:gd name="connsiteY7" fmla="*/ 428999 h 802458"/>
                <a:gd name="connsiteX8" fmla="*/ 1005415 w 1683960"/>
                <a:gd name="connsiteY8" fmla="*/ 368039 h 802458"/>
                <a:gd name="connsiteX9" fmla="*/ 1104475 w 1683960"/>
                <a:gd name="connsiteY9" fmla="*/ 268979 h 802458"/>
                <a:gd name="connsiteX10" fmla="*/ 1035895 w 1683960"/>
                <a:gd name="connsiteY10" fmla="*/ 192779 h 802458"/>
                <a:gd name="connsiteX11" fmla="*/ 936835 w 1683960"/>
                <a:gd name="connsiteY11" fmla="*/ 307079 h 802458"/>
                <a:gd name="connsiteX12" fmla="*/ 814915 w 1683960"/>
                <a:gd name="connsiteY12" fmla="*/ 230879 h 802458"/>
                <a:gd name="connsiteX13" fmla="*/ 769195 w 1683960"/>
                <a:gd name="connsiteY13" fmla="*/ 101339 h 802458"/>
                <a:gd name="connsiteX14" fmla="*/ 350095 w 1683960"/>
                <a:gd name="connsiteY14" fmla="*/ 9899 h 802458"/>
                <a:gd name="connsiteX15" fmla="*/ 418675 w 1683960"/>
                <a:gd name="connsiteY15" fmla="*/ 345179 h 802458"/>
                <a:gd name="connsiteX16" fmla="*/ 472015 w 1683960"/>
                <a:gd name="connsiteY16" fmla="*/ 451859 h 802458"/>
                <a:gd name="connsiteX17" fmla="*/ 395815 w 1683960"/>
                <a:gd name="connsiteY17" fmla="*/ 543299 h 802458"/>
                <a:gd name="connsiteX18" fmla="*/ 304375 w 1683960"/>
                <a:gd name="connsiteY18" fmla="*/ 497579 h 802458"/>
                <a:gd name="connsiteX19" fmla="*/ 7195 w 1683960"/>
                <a:gd name="connsiteY19" fmla="*/ 604259 h 802458"/>
                <a:gd name="connsiteX20" fmla="*/ 106255 w 1683960"/>
                <a:gd name="connsiteY20" fmla="*/ 718559 h 802458"/>
                <a:gd name="connsiteX21" fmla="*/ 266275 w 1683960"/>
                <a:gd name="connsiteY21" fmla="*/ 657599 h 802458"/>
                <a:gd name="connsiteX22" fmla="*/ 449155 w 1683960"/>
                <a:gd name="connsiteY22" fmla="*/ 802379 h 802458"/>
                <a:gd name="connsiteX23" fmla="*/ 532975 w 1683960"/>
                <a:gd name="connsiteY23" fmla="*/ 634739 h 802458"/>
                <a:gd name="connsiteX24" fmla="*/ 677755 w 1683960"/>
                <a:gd name="connsiteY24" fmla="*/ 589019 h 802458"/>
                <a:gd name="connsiteX25" fmla="*/ 639655 w 1683960"/>
                <a:gd name="connsiteY25" fmla="*/ 421379 h 802458"/>
                <a:gd name="connsiteX26" fmla="*/ 616795 w 1683960"/>
                <a:gd name="connsiteY26" fmla="*/ 268979 h 802458"/>
                <a:gd name="connsiteX27" fmla="*/ 761575 w 1683960"/>
                <a:gd name="connsiteY27" fmla="*/ 421379 h 802458"/>
                <a:gd name="connsiteX28" fmla="*/ 1066375 w 1683960"/>
                <a:gd name="connsiteY28" fmla="*/ 558539 h 802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83960" h="802458">
                  <a:moveTo>
                    <a:pt x="1066375" y="558539"/>
                  </a:moveTo>
                  <a:cubicBezTo>
                    <a:pt x="1141305" y="571239"/>
                    <a:pt x="1146385" y="503929"/>
                    <a:pt x="1211155" y="497579"/>
                  </a:cubicBezTo>
                  <a:cubicBezTo>
                    <a:pt x="1275925" y="491229"/>
                    <a:pt x="1377525" y="517899"/>
                    <a:pt x="1454995" y="520439"/>
                  </a:cubicBezTo>
                  <a:cubicBezTo>
                    <a:pt x="1532465" y="522979"/>
                    <a:pt x="1648035" y="552189"/>
                    <a:pt x="1675975" y="512819"/>
                  </a:cubicBezTo>
                  <a:cubicBezTo>
                    <a:pt x="1703915" y="473449"/>
                    <a:pt x="1651845" y="343909"/>
                    <a:pt x="1622635" y="284219"/>
                  </a:cubicBezTo>
                  <a:cubicBezTo>
                    <a:pt x="1593425" y="224529"/>
                    <a:pt x="1564215" y="140709"/>
                    <a:pt x="1500715" y="154679"/>
                  </a:cubicBezTo>
                  <a:cubicBezTo>
                    <a:pt x="1437215" y="168649"/>
                    <a:pt x="1322915" y="322319"/>
                    <a:pt x="1241635" y="368039"/>
                  </a:cubicBezTo>
                  <a:cubicBezTo>
                    <a:pt x="1160355" y="413759"/>
                    <a:pt x="1052405" y="428999"/>
                    <a:pt x="1013035" y="428999"/>
                  </a:cubicBezTo>
                  <a:cubicBezTo>
                    <a:pt x="973665" y="428999"/>
                    <a:pt x="990175" y="394709"/>
                    <a:pt x="1005415" y="368039"/>
                  </a:cubicBezTo>
                  <a:cubicBezTo>
                    <a:pt x="1020655" y="341369"/>
                    <a:pt x="1099395" y="298189"/>
                    <a:pt x="1104475" y="268979"/>
                  </a:cubicBezTo>
                  <a:cubicBezTo>
                    <a:pt x="1109555" y="239769"/>
                    <a:pt x="1063835" y="186429"/>
                    <a:pt x="1035895" y="192779"/>
                  </a:cubicBezTo>
                  <a:cubicBezTo>
                    <a:pt x="1007955" y="199129"/>
                    <a:pt x="973665" y="300729"/>
                    <a:pt x="936835" y="307079"/>
                  </a:cubicBezTo>
                  <a:cubicBezTo>
                    <a:pt x="900005" y="313429"/>
                    <a:pt x="842855" y="265169"/>
                    <a:pt x="814915" y="230879"/>
                  </a:cubicBezTo>
                  <a:cubicBezTo>
                    <a:pt x="786975" y="196589"/>
                    <a:pt x="846665" y="138169"/>
                    <a:pt x="769195" y="101339"/>
                  </a:cubicBezTo>
                  <a:cubicBezTo>
                    <a:pt x="691725" y="64509"/>
                    <a:pt x="408515" y="-30741"/>
                    <a:pt x="350095" y="9899"/>
                  </a:cubicBezTo>
                  <a:cubicBezTo>
                    <a:pt x="291675" y="50539"/>
                    <a:pt x="398355" y="271519"/>
                    <a:pt x="418675" y="345179"/>
                  </a:cubicBezTo>
                  <a:cubicBezTo>
                    <a:pt x="438995" y="418839"/>
                    <a:pt x="475825" y="418839"/>
                    <a:pt x="472015" y="451859"/>
                  </a:cubicBezTo>
                  <a:cubicBezTo>
                    <a:pt x="468205" y="484879"/>
                    <a:pt x="423755" y="535679"/>
                    <a:pt x="395815" y="543299"/>
                  </a:cubicBezTo>
                  <a:cubicBezTo>
                    <a:pt x="367875" y="550919"/>
                    <a:pt x="369145" y="487419"/>
                    <a:pt x="304375" y="497579"/>
                  </a:cubicBezTo>
                  <a:cubicBezTo>
                    <a:pt x="239605" y="507739"/>
                    <a:pt x="40215" y="567429"/>
                    <a:pt x="7195" y="604259"/>
                  </a:cubicBezTo>
                  <a:cubicBezTo>
                    <a:pt x="-25825" y="641089"/>
                    <a:pt x="63075" y="709669"/>
                    <a:pt x="106255" y="718559"/>
                  </a:cubicBezTo>
                  <a:cubicBezTo>
                    <a:pt x="149435" y="727449"/>
                    <a:pt x="209125" y="643629"/>
                    <a:pt x="266275" y="657599"/>
                  </a:cubicBezTo>
                  <a:cubicBezTo>
                    <a:pt x="323425" y="671569"/>
                    <a:pt x="404705" y="806189"/>
                    <a:pt x="449155" y="802379"/>
                  </a:cubicBezTo>
                  <a:cubicBezTo>
                    <a:pt x="493605" y="798569"/>
                    <a:pt x="494875" y="670299"/>
                    <a:pt x="532975" y="634739"/>
                  </a:cubicBezTo>
                  <a:cubicBezTo>
                    <a:pt x="571075" y="599179"/>
                    <a:pt x="659975" y="624579"/>
                    <a:pt x="677755" y="589019"/>
                  </a:cubicBezTo>
                  <a:cubicBezTo>
                    <a:pt x="695535" y="553459"/>
                    <a:pt x="649815" y="474719"/>
                    <a:pt x="639655" y="421379"/>
                  </a:cubicBezTo>
                  <a:cubicBezTo>
                    <a:pt x="629495" y="368039"/>
                    <a:pt x="596475" y="268979"/>
                    <a:pt x="616795" y="268979"/>
                  </a:cubicBezTo>
                  <a:cubicBezTo>
                    <a:pt x="637115" y="268979"/>
                    <a:pt x="689185" y="374389"/>
                    <a:pt x="761575" y="421379"/>
                  </a:cubicBezTo>
                  <a:cubicBezTo>
                    <a:pt x="833965" y="468369"/>
                    <a:pt x="991445" y="545839"/>
                    <a:pt x="1066375" y="558539"/>
                  </a:cubicBezTo>
                  <a:close/>
                </a:path>
              </a:pathLst>
            </a:custGeom>
            <a:solidFill>
              <a:srgbClr val="FF0000">
                <a:alpha val="23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>
                <a:latin typeface="SFProKeller Thin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C22DDE2A-2C3D-6DEB-8A8D-4705FCB5797A}"/>
                </a:ext>
              </a:extLst>
            </p:cNvPr>
            <p:cNvSpPr/>
            <p:nvPr/>
          </p:nvSpPr>
          <p:spPr>
            <a:xfrm>
              <a:off x="6715054" y="2184837"/>
              <a:ext cx="2168650" cy="786428"/>
            </a:xfrm>
            <a:custGeom>
              <a:avLst/>
              <a:gdLst>
                <a:gd name="connsiteX0" fmla="*/ 7776 w 1620123"/>
                <a:gd name="connsiteY0" fmla="*/ 404014 h 587513"/>
                <a:gd name="connsiteX1" fmla="*/ 129696 w 1620123"/>
                <a:gd name="connsiteY1" fmla="*/ 320194 h 587513"/>
                <a:gd name="connsiteX2" fmla="*/ 297336 w 1620123"/>
                <a:gd name="connsiteY2" fmla="*/ 487834 h 587513"/>
                <a:gd name="connsiteX3" fmla="*/ 396396 w 1620123"/>
                <a:gd name="connsiteY3" fmla="*/ 419254 h 587513"/>
                <a:gd name="connsiteX4" fmla="*/ 442116 w 1620123"/>
                <a:gd name="connsiteY4" fmla="*/ 297334 h 587513"/>
                <a:gd name="connsiteX5" fmla="*/ 586896 w 1620123"/>
                <a:gd name="connsiteY5" fmla="*/ 282094 h 587513"/>
                <a:gd name="connsiteX6" fmla="*/ 602136 w 1620123"/>
                <a:gd name="connsiteY6" fmla="*/ 190654 h 587513"/>
                <a:gd name="connsiteX7" fmla="*/ 541176 w 1620123"/>
                <a:gd name="connsiteY7" fmla="*/ 154 h 587513"/>
                <a:gd name="connsiteX8" fmla="*/ 724056 w 1620123"/>
                <a:gd name="connsiteY8" fmla="*/ 160174 h 587513"/>
                <a:gd name="connsiteX9" fmla="*/ 1005996 w 1620123"/>
                <a:gd name="connsiteY9" fmla="*/ 259234 h 587513"/>
                <a:gd name="connsiteX10" fmla="*/ 1120296 w 1620123"/>
                <a:gd name="connsiteY10" fmla="*/ 175414 h 587513"/>
                <a:gd name="connsiteX11" fmla="*/ 1463196 w 1620123"/>
                <a:gd name="connsiteY11" fmla="*/ 221134 h 587513"/>
                <a:gd name="connsiteX12" fmla="*/ 1585116 w 1620123"/>
                <a:gd name="connsiteY12" fmla="*/ 243994 h 587513"/>
                <a:gd name="connsiteX13" fmla="*/ 1600356 w 1620123"/>
                <a:gd name="connsiteY13" fmla="*/ 320194 h 587513"/>
                <a:gd name="connsiteX14" fmla="*/ 1333656 w 1620123"/>
                <a:gd name="connsiteY14" fmla="*/ 335434 h 587513"/>
                <a:gd name="connsiteX15" fmla="*/ 708816 w 1620123"/>
                <a:gd name="connsiteY15" fmla="*/ 373534 h 587513"/>
                <a:gd name="connsiteX16" fmla="*/ 358296 w 1620123"/>
                <a:gd name="connsiteY16" fmla="*/ 586894 h 587513"/>
                <a:gd name="connsiteX17" fmla="*/ 7776 w 1620123"/>
                <a:gd name="connsiteY17" fmla="*/ 404014 h 58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20123" h="587513">
                  <a:moveTo>
                    <a:pt x="7776" y="404014"/>
                  </a:moveTo>
                  <a:cubicBezTo>
                    <a:pt x="-30324" y="359564"/>
                    <a:pt x="81436" y="306224"/>
                    <a:pt x="129696" y="320194"/>
                  </a:cubicBezTo>
                  <a:cubicBezTo>
                    <a:pt x="177956" y="334164"/>
                    <a:pt x="252886" y="471324"/>
                    <a:pt x="297336" y="487834"/>
                  </a:cubicBezTo>
                  <a:cubicBezTo>
                    <a:pt x="341786" y="504344"/>
                    <a:pt x="372266" y="451004"/>
                    <a:pt x="396396" y="419254"/>
                  </a:cubicBezTo>
                  <a:cubicBezTo>
                    <a:pt x="420526" y="387504"/>
                    <a:pt x="410366" y="320194"/>
                    <a:pt x="442116" y="297334"/>
                  </a:cubicBezTo>
                  <a:cubicBezTo>
                    <a:pt x="473866" y="274474"/>
                    <a:pt x="560226" y="299874"/>
                    <a:pt x="586896" y="282094"/>
                  </a:cubicBezTo>
                  <a:cubicBezTo>
                    <a:pt x="613566" y="264314"/>
                    <a:pt x="609756" y="237644"/>
                    <a:pt x="602136" y="190654"/>
                  </a:cubicBezTo>
                  <a:cubicBezTo>
                    <a:pt x="594516" y="143664"/>
                    <a:pt x="520856" y="5234"/>
                    <a:pt x="541176" y="154"/>
                  </a:cubicBezTo>
                  <a:cubicBezTo>
                    <a:pt x="561496" y="-4926"/>
                    <a:pt x="646586" y="116994"/>
                    <a:pt x="724056" y="160174"/>
                  </a:cubicBezTo>
                  <a:cubicBezTo>
                    <a:pt x="801526" y="203354"/>
                    <a:pt x="939956" y="256694"/>
                    <a:pt x="1005996" y="259234"/>
                  </a:cubicBezTo>
                  <a:cubicBezTo>
                    <a:pt x="1072036" y="261774"/>
                    <a:pt x="1044096" y="181764"/>
                    <a:pt x="1120296" y="175414"/>
                  </a:cubicBezTo>
                  <a:cubicBezTo>
                    <a:pt x="1196496" y="169064"/>
                    <a:pt x="1385726" y="209704"/>
                    <a:pt x="1463196" y="221134"/>
                  </a:cubicBezTo>
                  <a:cubicBezTo>
                    <a:pt x="1540666" y="232564"/>
                    <a:pt x="1562256" y="227484"/>
                    <a:pt x="1585116" y="243994"/>
                  </a:cubicBezTo>
                  <a:cubicBezTo>
                    <a:pt x="1607976" y="260504"/>
                    <a:pt x="1642266" y="304954"/>
                    <a:pt x="1600356" y="320194"/>
                  </a:cubicBezTo>
                  <a:cubicBezTo>
                    <a:pt x="1558446" y="335434"/>
                    <a:pt x="1333656" y="335434"/>
                    <a:pt x="1333656" y="335434"/>
                  </a:cubicBezTo>
                  <a:cubicBezTo>
                    <a:pt x="1185066" y="344324"/>
                    <a:pt x="871376" y="331624"/>
                    <a:pt x="708816" y="373534"/>
                  </a:cubicBezTo>
                  <a:cubicBezTo>
                    <a:pt x="546256" y="415444"/>
                    <a:pt x="472596" y="575464"/>
                    <a:pt x="358296" y="586894"/>
                  </a:cubicBezTo>
                  <a:cubicBezTo>
                    <a:pt x="243996" y="598324"/>
                    <a:pt x="45876" y="448464"/>
                    <a:pt x="7776" y="404014"/>
                  </a:cubicBezTo>
                  <a:close/>
                </a:path>
              </a:pathLst>
            </a:custGeom>
            <a:solidFill>
              <a:srgbClr val="FFC000">
                <a:alpha val="23000"/>
              </a:srgbClr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latin typeface="SFProKeller Thin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8C95E722-43AA-9D53-E3BA-62353D5E7D79}"/>
                </a:ext>
              </a:extLst>
            </p:cNvPr>
            <p:cNvSpPr txBox="1"/>
            <p:nvPr/>
          </p:nvSpPr>
          <p:spPr>
            <a:xfrm>
              <a:off x="7194878" y="2428410"/>
              <a:ext cx="686007" cy="595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SFProKeller Thin"/>
                </a:rPr>
                <a:t>C4</a:t>
              </a:r>
              <a:endParaRPr lang="en-DE" dirty="0">
                <a:latin typeface="SFProKeller Thin"/>
              </a:endParaRPr>
            </a:p>
          </p:txBody>
        </p:sp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id="{75D99D0F-4B94-CEF3-BF9F-202E6B6DD897}"/>
              </a:ext>
            </a:extLst>
          </p:cNvPr>
          <p:cNvSpPr txBox="1"/>
          <p:nvPr/>
        </p:nvSpPr>
        <p:spPr>
          <a:xfrm>
            <a:off x="495768" y="1985678"/>
            <a:ext cx="9833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LU" dirty="0">
                <a:latin typeface="SFProKeller Thin"/>
              </a:rPr>
              <a:t>#Environmental Impact and </a:t>
            </a:r>
            <a:r>
              <a:rPr lang="de-LU" dirty="0" err="1">
                <a:latin typeface="SFProKeller Thin"/>
              </a:rPr>
              <a:t>Cleaning</a:t>
            </a:r>
            <a:r>
              <a:rPr lang="de-LU" dirty="0">
                <a:latin typeface="SFProKeller Thin"/>
              </a:rPr>
              <a:t> Intervalls</a:t>
            </a:r>
          </a:p>
          <a:p>
            <a:endParaRPr lang="de-LU" dirty="0">
              <a:latin typeface="SFProKeller Thin"/>
            </a:endParaRPr>
          </a:p>
          <a:p>
            <a:endParaRPr lang="de-LU" dirty="0">
              <a:latin typeface="SFProKeller Thin"/>
            </a:endParaRPr>
          </a:p>
        </p:txBody>
      </p:sp>
      <p:graphicFrame>
        <p:nvGraphicFramePr>
          <p:cNvPr id="22" name="Inhaltsplatzhalter 22">
            <a:extLst>
              <a:ext uri="{FF2B5EF4-FFF2-40B4-BE49-F238E27FC236}">
                <a16:creationId xmlns:a16="http://schemas.microsoft.com/office/drawing/2014/main" id="{C5480CF2-6A61-D1EA-E667-86BCD0F204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6631484"/>
              </p:ext>
            </p:extLst>
          </p:nvPr>
        </p:nvGraphicFramePr>
        <p:xfrm>
          <a:off x="534962" y="2475763"/>
          <a:ext cx="8735361" cy="351508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161619">
                  <a:extLst>
                    <a:ext uri="{9D8B030D-6E8A-4147-A177-3AD203B41FA5}">
                      <a16:colId xmlns:a16="http://schemas.microsoft.com/office/drawing/2014/main" val="1129840472"/>
                    </a:ext>
                  </a:extLst>
                </a:gridCol>
                <a:gridCol w="1680113">
                  <a:extLst>
                    <a:ext uri="{9D8B030D-6E8A-4147-A177-3AD203B41FA5}">
                      <a16:colId xmlns:a16="http://schemas.microsoft.com/office/drawing/2014/main" val="3678341216"/>
                    </a:ext>
                  </a:extLst>
                </a:gridCol>
                <a:gridCol w="1893629">
                  <a:extLst>
                    <a:ext uri="{9D8B030D-6E8A-4147-A177-3AD203B41FA5}">
                      <a16:colId xmlns:a16="http://schemas.microsoft.com/office/drawing/2014/main" val="3913663617"/>
                    </a:ext>
                  </a:extLst>
                </a:gridCol>
              </a:tblGrid>
              <a:tr h="423346">
                <a:tc>
                  <a:txBody>
                    <a:bodyPr/>
                    <a:lstStyle/>
                    <a:p>
                      <a:r>
                        <a:rPr lang="de-DE" sz="1600" dirty="0"/>
                        <a:t>Environment</a:t>
                      </a:r>
                      <a:endParaRPr lang="en-DE" sz="1600" dirty="0"/>
                    </a:p>
                  </a:txBody>
                  <a:tcPr marL="111902" marR="111902" marT="55951" marB="55951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Corrosion</a:t>
                      </a:r>
                      <a:r>
                        <a:rPr lang="de-DE" sz="1600" dirty="0"/>
                        <a:t> Class</a:t>
                      </a:r>
                      <a:endParaRPr lang="en-DE" sz="1600" dirty="0"/>
                    </a:p>
                  </a:txBody>
                  <a:tcPr marL="111902" marR="111902" marT="55951" marB="55951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Cleaning</a:t>
                      </a:r>
                      <a:r>
                        <a:rPr lang="de-DE" sz="1600" dirty="0"/>
                        <a:t> Intervall</a:t>
                      </a:r>
                      <a:endParaRPr lang="en-DE" sz="1600" dirty="0"/>
                    </a:p>
                  </a:txBody>
                  <a:tcPr marL="111902" marR="111902" marT="55951" marB="55951"/>
                </a:tc>
                <a:extLst>
                  <a:ext uri="{0D108BD9-81ED-4DB2-BD59-A6C34878D82A}">
                    <a16:rowId xmlns:a16="http://schemas.microsoft.com/office/drawing/2014/main" val="1946614100"/>
                  </a:ext>
                </a:extLst>
              </a:tr>
              <a:tr h="597350">
                <a:tc>
                  <a:txBody>
                    <a:bodyPr/>
                    <a:lstStyle/>
                    <a:p>
                      <a:r>
                        <a:rPr lang="en-US" sz="1600" dirty="0"/>
                        <a:t>Indoor: food processing, breweries, laundries</a:t>
                      </a:r>
                    </a:p>
                    <a:p>
                      <a:r>
                        <a:rPr lang="en-US" sz="1600" dirty="0"/>
                        <a:t>Outside: lightly polluted urban areas</a:t>
                      </a:r>
                      <a:endParaRPr lang="en-DE" sz="1600" dirty="0"/>
                    </a:p>
                  </a:txBody>
                  <a:tcPr marL="111902" marR="111902" marT="55951" marB="559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/>
                        <a:t>until</a:t>
                      </a:r>
                      <a:r>
                        <a:rPr lang="de-DE" sz="1600" dirty="0"/>
                        <a:t> C3</a:t>
                      </a:r>
                      <a:endParaRPr lang="en-DE" sz="1600" dirty="0"/>
                    </a:p>
                  </a:txBody>
                  <a:tcPr marL="111902" marR="111902" marT="55951" marB="559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 x in 12 </a:t>
                      </a:r>
                      <a:r>
                        <a:rPr lang="de-DE" sz="1600" dirty="0" err="1"/>
                        <a:t>months</a:t>
                      </a:r>
                      <a:endParaRPr lang="en-DE" sz="1600" dirty="0"/>
                    </a:p>
                  </a:txBody>
                  <a:tcPr marL="111902" marR="111902" marT="55951" marB="55951"/>
                </a:tc>
                <a:extLst>
                  <a:ext uri="{0D108BD9-81ED-4DB2-BD59-A6C34878D82A}">
                    <a16:rowId xmlns:a16="http://schemas.microsoft.com/office/drawing/2014/main" val="1821906380"/>
                  </a:ext>
                </a:extLst>
              </a:tr>
              <a:tr h="1088785">
                <a:tc>
                  <a:txBody>
                    <a:bodyPr/>
                    <a:lstStyle/>
                    <a:p>
                      <a:r>
                        <a:rPr lang="en-US" sz="1600" dirty="0"/>
                        <a:t>Inside: swimming pools, industrial plants</a:t>
                      </a:r>
                    </a:p>
                    <a:p>
                      <a:r>
                        <a:rPr lang="en-US" sz="1600" dirty="0"/>
                        <a:t>Outside: heavily polluted urban areas, industrial areas, coastal areas without saltwater spray, de-icing salt exposure</a:t>
                      </a:r>
                      <a:endParaRPr lang="en-DE" sz="1600" dirty="0"/>
                    </a:p>
                  </a:txBody>
                  <a:tcPr marL="111902" marR="111902" marT="55951" marB="559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C4</a:t>
                      </a:r>
                      <a:endParaRPr lang="en-DE" sz="1600" dirty="0"/>
                    </a:p>
                  </a:txBody>
                  <a:tcPr marL="111902" marR="111902" marT="55951" marB="559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 x in 6 </a:t>
                      </a:r>
                      <a:r>
                        <a:rPr lang="de-DE" sz="1600" dirty="0" err="1"/>
                        <a:t>months</a:t>
                      </a:r>
                      <a:endParaRPr lang="en-DE" sz="1600" dirty="0"/>
                    </a:p>
                  </a:txBody>
                  <a:tcPr marL="111902" marR="111902" marT="55951" marB="55951"/>
                </a:tc>
                <a:extLst>
                  <a:ext uri="{0D108BD9-81ED-4DB2-BD59-A6C34878D82A}">
                    <a16:rowId xmlns:a16="http://schemas.microsoft.com/office/drawing/2014/main" val="479669082"/>
                  </a:ext>
                </a:extLst>
              </a:tr>
              <a:tr h="803794">
                <a:tc>
                  <a:txBody>
                    <a:bodyPr/>
                    <a:lstStyle/>
                    <a:p>
                      <a:r>
                        <a:rPr lang="en-US" sz="1600" dirty="0"/>
                        <a:t>Inside: mine, processing with aggressive media</a:t>
                      </a:r>
                    </a:p>
                    <a:p>
                      <a:r>
                        <a:rPr lang="en-US" sz="1600" dirty="0"/>
                        <a:t>Outside: industrial areas, coastal areas with saltwater spray</a:t>
                      </a:r>
                      <a:endParaRPr lang="en-DE" sz="1600" dirty="0"/>
                    </a:p>
                  </a:txBody>
                  <a:tcPr marL="111902" marR="111902" marT="55951" marB="559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C5</a:t>
                      </a:r>
                      <a:endParaRPr lang="en-DE" sz="1600" dirty="0"/>
                    </a:p>
                  </a:txBody>
                  <a:tcPr marL="111902" marR="111902" marT="55951" marB="559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 x in 3 </a:t>
                      </a:r>
                      <a:r>
                        <a:rPr lang="de-DE" sz="1600" dirty="0" err="1"/>
                        <a:t>months</a:t>
                      </a:r>
                      <a:endParaRPr lang="en-DE" sz="1600" dirty="0"/>
                    </a:p>
                  </a:txBody>
                  <a:tcPr marL="111902" marR="111902" marT="55951" marB="55951"/>
                </a:tc>
                <a:extLst>
                  <a:ext uri="{0D108BD9-81ED-4DB2-BD59-A6C34878D82A}">
                    <a16:rowId xmlns:a16="http://schemas.microsoft.com/office/drawing/2014/main" val="3729636578"/>
                  </a:ext>
                </a:extLst>
              </a:tr>
              <a:tr h="5608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Extremely highly corrosive atmosphere, such as industrial plants in sub and tropical climates</a:t>
                      </a:r>
                      <a:endParaRPr lang="en-DE" sz="1600" dirty="0"/>
                    </a:p>
                  </a:txBody>
                  <a:tcPr marL="111902" marR="111902" marT="55951" marB="559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C5 </a:t>
                      </a:r>
                      <a:r>
                        <a:rPr lang="de-DE" sz="1600" dirty="0" err="1"/>
                        <a:t>to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Cx</a:t>
                      </a:r>
                      <a:endParaRPr lang="en-DE" sz="1600" dirty="0"/>
                    </a:p>
                  </a:txBody>
                  <a:tcPr marL="111902" marR="111902" marT="55951" marB="559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/>
                        <a:t>monthly</a:t>
                      </a:r>
                      <a:endParaRPr lang="en-DE" sz="1600" dirty="0"/>
                    </a:p>
                  </a:txBody>
                  <a:tcPr marL="111902" marR="111902" marT="55951" marB="55951"/>
                </a:tc>
                <a:extLst>
                  <a:ext uri="{0D108BD9-81ED-4DB2-BD59-A6C34878D82A}">
                    <a16:rowId xmlns:a16="http://schemas.microsoft.com/office/drawing/2014/main" val="1808759156"/>
                  </a:ext>
                </a:extLst>
              </a:tr>
            </a:tbl>
          </a:graphicData>
        </a:graphic>
      </p:graphicFrame>
      <p:sp>
        <p:nvSpPr>
          <p:cNvPr id="23" name="Textfeld 22">
            <a:extLst>
              <a:ext uri="{FF2B5EF4-FFF2-40B4-BE49-F238E27FC236}">
                <a16:creationId xmlns:a16="http://schemas.microsoft.com/office/drawing/2014/main" id="{AD3036FF-CD3A-D4A0-C426-970076EAF2E8}"/>
              </a:ext>
            </a:extLst>
          </p:cNvPr>
          <p:cNvSpPr txBox="1"/>
          <p:nvPr/>
        </p:nvSpPr>
        <p:spPr>
          <a:xfrm>
            <a:off x="534962" y="5990852"/>
            <a:ext cx="2595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SFProKeller Thin"/>
              </a:rPr>
              <a:t>Recommendation</a:t>
            </a:r>
            <a:r>
              <a:rPr lang="de-DE" dirty="0">
                <a:latin typeface="SFProKeller Thin"/>
              </a:rPr>
              <a:t> AXALTA</a:t>
            </a:r>
            <a:endParaRPr lang="de-LU" dirty="0">
              <a:latin typeface="SFProKeller Thin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0D95C325-73D6-1BD7-F8E1-237759E9F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4557" y="1828327"/>
            <a:ext cx="1581910" cy="83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87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87B04CDE-2DFD-78C4-8401-D8898FEC3F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Surface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Finishes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</a:b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8B8B8C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Presenter</a:t>
            </a:r>
            <a:r>
              <a:rPr lang="de-DE" sz="1200" dirty="0">
                <a:solidFill>
                  <a:srgbClr val="8B8B8C"/>
                </a:solidFill>
              </a:rPr>
              <a:t>: Marvin </a:t>
            </a:r>
            <a:r>
              <a:rPr lang="de-DE" sz="1200" dirty="0" err="1">
                <a:solidFill>
                  <a:srgbClr val="8B8B8C"/>
                </a:solidFill>
              </a:rPr>
              <a:t>Plumm</a:t>
            </a:r>
            <a:r>
              <a:rPr lang="de-DE" sz="1200" dirty="0">
                <a:solidFill>
                  <a:srgbClr val="8B8B8C"/>
                </a:solidFill>
              </a:rPr>
              <a:t> + Werner Jager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64A1C54-8174-FB9A-891E-39C41E6B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9627-8607-494F-8F39-DB86EA78A16E}" type="datetime1">
              <a:rPr lang="de-DE" smtClean="0"/>
              <a:pPr/>
              <a:t>23.04.2024</a:t>
            </a:fld>
            <a:endParaRPr lang="de-DE" dirty="0"/>
          </a:p>
        </p:txBody>
      </p:sp>
      <p:sp>
        <p:nvSpPr>
          <p:cNvPr id="10" name="Fußzeilenplatzhalter 12">
            <a:extLst>
              <a:ext uri="{FF2B5EF4-FFF2-40B4-BE49-F238E27FC236}">
                <a16:creationId xmlns:a16="http://schemas.microsoft.com/office/drawing/2014/main" id="{418C4A30-F211-3F22-3D3A-2D71755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Partner Days 23-24</a:t>
            </a:r>
            <a:endParaRPr lang="de-DE" dirty="0"/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AC8ABA4D-650C-5945-FA45-73F0E87F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FD9-8290-FF4C-BC8A-F0C2E74D29CA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3EE98B1-8AFA-4586-5A14-59774BC3482D}"/>
              </a:ext>
            </a:extLst>
          </p:cNvPr>
          <p:cNvSpPr txBox="1"/>
          <p:nvPr/>
        </p:nvSpPr>
        <p:spPr>
          <a:xfrm>
            <a:off x="479426" y="1989492"/>
            <a:ext cx="9833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LU" dirty="0">
                <a:latin typeface="SFProKeller Thin"/>
              </a:rPr>
              <a:t>#Environmental Impact and </a:t>
            </a:r>
            <a:r>
              <a:rPr lang="de-LU" dirty="0" err="1">
                <a:latin typeface="SFProKeller Thin"/>
              </a:rPr>
              <a:t>Cleaning</a:t>
            </a:r>
            <a:r>
              <a:rPr lang="de-LU" dirty="0">
                <a:latin typeface="SFProKeller Thin"/>
              </a:rPr>
              <a:t> Intervalls</a:t>
            </a:r>
          </a:p>
          <a:p>
            <a:endParaRPr lang="de-LU" dirty="0">
              <a:latin typeface="SFProKeller Thin"/>
            </a:endParaRPr>
          </a:p>
          <a:p>
            <a:endParaRPr lang="de-LU" dirty="0">
              <a:latin typeface="SFProKeller Thin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90A7189-D7EE-D1DA-7300-C859C57872B9}"/>
              </a:ext>
            </a:extLst>
          </p:cNvPr>
          <p:cNvSpPr txBox="1"/>
          <p:nvPr/>
        </p:nvSpPr>
        <p:spPr>
          <a:xfrm>
            <a:off x="521672" y="6060095"/>
            <a:ext cx="2730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latin typeface="SFProKeller Thin"/>
              </a:rPr>
              <a:t>Source: GSB AL 631 Richtlinie Tabelle 2- 12.2017 </a:t>
            </a:r>
            <a:endParaRPr lang="en-DE" sz="1000" dirty="0">
              <a:latin typeface="SFProKeller Thin"/>
            </a:endParaRPr>
          </a:p>
        </p:txBody>
      </p:sp>
      <p:pic>
        <p:nvPicPr>
          <p:cNvPr id="5" name="Inhaltsplatzhalter 21">
            <a:extLst>
              <a:ext uri="{FF2B5EF4-FFF2-40B4-BE49-F238E27FC236}">
                <a16:creationId xmlns:a16="http://schemas.microsoft.com/office/drawing/2014/main" id="{FDB3DCBE-B31F-A14C-F214-C6ACD23DE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16" y="2450504"/>
            <a:ext cx="6703126" cy="365302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8A18270-238A-09E0-DB93-4DB3A92BD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389" y="1916114"/>
            <a:ext cx="2791610" cy="4187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4A917CFA-6630-2544-7391-76920718DBF6}"/>
              </a:ext>
            </a:extLst>
          </p:cNvPr>
          <p:cNvSpPr/>
          <p:nvPr/>
        </p:nvSpPr>
        <p:spPr>
          <a:xfrm>
            <a:off x="8377389" y="5247893"/>
            <a:ext cx="2791610" cy="85563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U">
              <a:latin typeface="SFProKeller Thin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8961D39-2229-C0BB-E794-97E3F3B8EA75}"/>
              </a:ext>
            </a:extLst>
          </p:cNvPr>
          <p:cNvSpPr/>
          <p:nvPr/>
        </p:nvSpPr>
        <p:spPr>
          <a:xfrm>
            <a:off x="3415594" y="2370828"/>
            <a:ext cx="1020536" cy="37327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U">
              <a:latin typeface="SFProKeller Thin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DBE3414-80E9-7A43-C85B-38B7E13194A6}"/>
              </a:ext>
            </a:extLst>
          </p:cNvPr>
          <p:cNvSpPr/>
          <p:nvPr/>
        </p:nvSpPr>
        <p:spPr>
          <a:xfrm>
            <a:off x="5174998" y="2370827"/>
            <a:ext cx="1200150" cy="37327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U">
              <a:latin typeface="SFProKeller Thin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7A0DCD2-7C47-0846-61A5-92215C002761}"/>
              </a:ext>
            </a:extLst>
          </p:cNvPr>
          <p:cNvSpPr/>
          <p:nvPr/>
        </p:nvSpPr>
        <p:spPr>
          <a:xfrm>
            <a:off x="353510" y="4454345"/>
            <a:ext cx="7397320" cy="8815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U">
              <a:latin typeface="SFProKeller Thin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BC53059-69CF-D4C1-22AD-96111D6F78AA}"/>
              </a:ext>
            </a:extLst>
          </p:cNvPr>
          <p:cNvSpPr/>
          <p:nvPr/>
        </p:nvSpPr>
        <p:spPr>
          <a:xfrm>
            <a:off x="5226751" y="4487002"/>
            <a:ext cx="1115740" cy="81234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U">
              <a:latin typeface="SFProKeller Thin"/>
            </a:endParaRPr>
          </a:p>
        </p:txBody>
      </p:sp>
      <p:cxnSp>
        <p:nvCxnSpPr>
          <p:cNvPr id="15" name="Verbinder: gewinkelt 14">
            <a:extLst>
              <a:ext uri="{FF2B5EF4-FFF2-40B4-BE49-F238E27FC236}">
                <a16:creationId xmlns:a16="http://schemas.microsoft.com/office/drawing/2014/main" id="{B8E081BF-8951-9581-FD03-C505C7E896B0}"/>
              </a:ext>
            </a:extLst>
          </p:cNvPr>
          <p:cNvCxnSpPr>
            <a:cxnSpLocks/>
            <a:stCxn id="7" idx="1"/>
            <a:endCxn id="13" idx="3"/>
          </p:cNvCxnSpPr>
          <p:nvPr/>
        </p:nvCxnSpPr>
        <p:spPr>
          <a:xfrm rot="10800000">
            <a:off x="6342491" y="4893176"/>
            <a:ext cx="2034898" cy="782537"/>
          </a:xfrm>
          <a:prstGeom prst="bentConnector3">
            <a:avLst>
              <a:gd name="adj1" fmla="val 42979"/>
            </a:avLst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508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87B04CDE-2DFD-78C4-8401-D8898FEC3F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Surface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Finishes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</a:b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8B8B8C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Presenter</a:t>
            </a:r>
            <a:r>
              <a:rPr lang="de-DE" sz="1200" dirty="0">
                <a:solidFill>
                  <a:srgbClr val="8B8B8C"/>
                </a:solidFill>
              </a:rPr>
              <a:t>: Marvin </a:t>
            </a:r>
            <a:r>
              <a:rPr lang="de-DE" sz="1200" dirty="0" err="1">
                <a:solidFill>
                  <a:srgbClr val="8B8B8C"/>
                </a:solidFill>
              </a:rPr>
              <a:t>Plumm</a:t>
            </a:r>
            <a:r>
              <a:rPr lang="de-DE" sz="1200" dirty="0">
                <a:solidFill>
                  <a:srgbClr val="8B8B8C"/>
                </a:solidFill>
              </a:rPr>
              <a:t> + Werner Jager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64A1C54-8174-FB9A-891E-39C41E6B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9627-8607-494F-8F39-DB86EA78A16E}" type="datetime1">
              <a:rPr lang="de-DE" smtClean="0"/>
              <a:pPr/>
              <a:t>23.04.2024</a:t>
            </a:fld>
            <a:endParaRPr lang="de-DE" dirty="0"/>
          </a:p>
        </p:txBody>
      </p:sp>
      <p:sp>
        <p:nvSpPr>
          <p:cNvPr id="10" name="Fußzeilenplatzhalter 12">
            <a:extLst>
              <a:ext uri="{FF2B5EF4-FFF2-40B4-BE49-F238E27FC236}">
                <a16:creationId xmlns:a16="http://schemas.microsoft.com/office/drawing/2014/main" id="{418C4A30-F211-3F22-3D3A-2D71755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Partner Days 23-24</a:t>
            </a:r>
            <a:endParaRPr lang="de-DE" dirty="0"/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AC8ABA4D-650C-5945-FA45-73F0E87F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FD9-8290-FF4C-BC8A-F0C2E74D29CA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F2300FF-FFEF-6637-FE90-8E9DF8738A01}"/>
              </a:ext>
            </a:extLst>
          </p:cNvPr>
          <p:cNvSpPr txBox="1"/>
          <p:nvPr/>
        </p:nvSpPr>
        <p:spPr>
          <a:xfrm>
            <a:off x="406830" y="2047484"/>
            <a:ext cx="9833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LU" dirty="0">
                <a:latin typeface="SFProKeller Thin"/>
              </a:rPr>
              <a:t>#Coating Classes and </a:t>
            </a:r>
            <a:r>
              <a:rPr lang="de-LU" dirty="0" err="1">
                <a:latin typeface="SFProKeller Thin"/>
              </a:rPr>
              <a:t>longtime</a:t>
            </a:r>
            <a:r>
              <a:rPr lang="de-LU" dirty="0">
                <a:latin typeface="SFProKeller Thin"/>
              </a:rPr>
              <a:t> Impact </a:t>
            </a:r>
            <a:r>
              <a:rPr lang="de-LU" dirty="0" err="1">
                <a:latin typeface="SFProKeller Thin"/>
              </a:rPr>
              <a:t>of</a:t>
            </a:r>
            <a:r>
              <a:rPr lang="de-LU" dirty="0">
                <a:latin typeface="SFProKeller Thin"/>
              </a:rPr>
              <a:t> UV Radiation</a:t>
            </a:r>
          </a:p>
          <a:p>
            <a:endParaRPr lang="de-LU" dirty="0">
              <a:latin typeface="SFProKeller Thin"/>
            </a:endParaRPr>
          </a:p>
          <a:p>
            <a:endParaRPr lang="de-LU" dirty="0">
              <a:latin typeface="SFProKeller Thin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F71F0BC-FED2-53F4-CBF2-BFB718331C6E}"/>
              </a:ext>
            </a:extLst>
          </p:cNvPr>
          <p:cNvGrpSpPr/>
          <p:nvPr/>
        </p:nvGrpSpPr>
        <p:grpSpPr>
          <a:xfrm>
            <a:off x="790103" y="2505070"/>
            <a:ext cx="9467863" cy="2664988"/>
            <a:chOff x="639455" y="1043519"/>
            <a:chExt cx="7100897" cy="1998741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F3EC9E67-6C1C-8DF1-F4BD-A199F425B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55" y="1043519"/>
              <a:ext cx="3139486" cy="1998741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5096B3BA-7119-B5A8-96F5-2981BF0AA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968" y="1165136"/>
              <a:ext cx="3456384" cy="1662326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C61E2731-DB25-040B-E6AB-9EC675EBDC61}"/>
                </a:ext>
              </a:extLst>
            </p:cNvPr>
            <p:cNvSpPr txBox="1"/>
            <p:nvPr/>
          </p:nvSpPr>
          <p:spPr>
            <a:xfrm>
              <a:off x="7020272" y="2499742"/>
              <a:ext cx="618199" cy="19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67" dirty="0">
                  <a:latin typeface="SFProKeller Thin"/>
                </a:rPr>
                <a:t>Source: IGP</a:t>
              </a:r>
              <a:endParaRPr lang="en-DE" sz="1067" dirty="0">
                <a:latin typeface="SFProKeller Thin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B09E260F-380D-90D5-D248-ADB4F7951C3E}"/>
                </a:ext>
              </a:extLst>
            </p:cNvPr>
            <p:cNvSpPr txBox="1"/>
            <p:nvPr/>
          </p:nvSpPr>
          <p:spPr>
            <a:xfrm>
              <a:off x="2915816" y="2499742"/>
              <a:ext cx="618199" cy="19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67" dirty="0">
                  <a:latin typeface="SFProKeller Thin"/>
                </a:rPr>
                <a:t>Source: IGP</a:t>
              </a:r>
              <a:endParaRPr lang="en-DE" sz="1067" dirty="0">
                <a:latin typeface="SFProKeller Thin"/>
              </a:endParaRPr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15611562-DE27-6F00-CC5A-883E7D51F24A}"/>
              </a:ext>
            </a:extLst>
          </p:cNvPr>
          <p:cNvSpPr txBox="1"/>
          <p:nvPr/>
        </p:nvSpPr>
        <p:spPr>
          <a:xfrm>
            <a:off x="1031749" y="5063304"/>
            <a:ext cx="9908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FProKeller Thin"/>
              </a:rPr>
              <a:t>Guarantees if, among other things, annual cleaning/maintenance is carried out by a specialist company:</a:t>
            </a:r>
            <a:endParaRPr lang="de-DE" dirty="0">
              <a:latin typeface="SFProKeller Thin"/>
            </a:endParaRPr>
          </a:p>
          <a:p>
            <a:r>
              <a:rPr lang="de-DE" dirty="0">
                <a:latin typeface="SFProKeller Thin"/>
              </a:rPr>
              <a:t>		Class 1 – 3- 5 </a:t>
            </a:r>
            <a:r>
              <a:rPr lang="de-DE" dirty="0" err="1">
                <a:latin typeface="SFProKeller Thin"/>
              </a:rPr>
              <a:t>years</a:t>
            </a:r>
            <a:r>
              <a:rPr lang="de-DE" dirty="0">
                <a:latin typeface="SFProKeller Thin"/>
              </a:rPr>
              <a:t> </a:t>
            </a:r>
          </a:p>
          <a:p>
            <a:endParaRPr lang="de-DE" dirty="0">
              <a:latin typeface="SFProKeller Thin"/>
            </a:endParaRPr>
          </a:p>
          <a:p>
            <a:r>
              <a:rPr lang="de-DE" dirty="0">
                <a:latin typeface="SFProKeller Thin"/>
              </a:rPr>
              <a:t>		Class 2 – 10 </a:t>
            </a:r>
            <a:r>
              <a:rPr lang="de-DE" dirty="0" err="1">
                <a:latin typeface="SFProKeller Thin"/>
              </a:rPr>
              <a:t>years</a:t>
            </a:r>
            <a:endParaRPr lang="en-DE" dirty="0">
              <a:latin typeface="SFProKeller Thin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2846083-C4BF-5C37-B538-0EAC199CC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2455" y="5369350"/>
            <a:ext cx="1067384" cy="37617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9463217-6A9D-1CF4-083E-0EAC14292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2455" y="5887462"/>
            <a:ext cx="1067384" cy="37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81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87B04CDE-2DFD-78C4-8401-D8898FEC3F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Surface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Finishes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</a:b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8B8B8C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Presenter</a:t>
            </a:r>
            <a:r>
              <a:rPr lang="de-DE" sz="1200" dirty="0">
                <a:solidFill>
                  <a:srgbClr val="8B8B8C"/>
                </a:solidFill>
              </a:rPr>
              <a:t>: Marvin </a:t>
            </a:r>
            <a:r>
              <a:rPr lang="de-DE" sz="1200" dirty="0" err="1">
                <a:solidFill>
                  <a:srgbClr val="8B8B8C"/>
                </a:solidFill>
              </a:rPr>
              <a:t>Plumm</a:t>
            </a:r>
            <a:r>
              <a:rPr lang="de-DE" sz="1200" dirty="0">
                <a:solidFill>
                  <a:srgbClr val="8B8B8C"/>
                </a:solidFill>
              </a:rPr>
              <a:t> + Werner Jager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64A1C54-8174-FB9A-891E-39C41E6B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9627-8607-494F-8F39-DB86EA78A16E}" type="datetime1">
              <a:rPr lang="de-DE" smtClean="0"/>
              <a:pPr/>
              <a:t>23.04.2024</a:t>
            </a:fld>
            <a:endParaRPr lang="de-DE" dirty="0"/>
          </a:p>
        </p:txBody>
      </p:sp>
      <p:sp>
        <p:nvSpPr>
          <p:cNvPr id="10" name="Fußzeilenplatzhalter 12">
            <a:extLst>
              <a:ext uri="{FF2B5EF4-FFF2-40B4-BE49-F238E27FC236}">
                <a16:creationId xmlns:a16="http://schemas.microsoft.com/office/drawing/2014/main" id="{418C4A30-F211-3F22-3D3A-2D71755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Partner Days 23-24</a:t>
            </a:r>
            <a:endParaRPr lang="de-DE" dirty="0"/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AC8ABA4D-650C-5945-FA45-73F0E87F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FD9-8290-FF4C-BC8A-F0C2E74D29CA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BB57C42-474E-CCFF-C879-D3FFEA5575B5}"/>
              </a:ext>
            </a:extLst>
          </p:cNvPr>
          <p:cNvSpPr txBox="1"/>
          <p:nvPr/>
        </p:nvSpPr>
        <p:spPr>
          <a:xfrm>
            <a:off x="430078" y="1995407"/>
            <a:ext cx="983301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LU" dirty="0">
                <a:latin typeface="SFProKeller Thin"/>
              </a:rPr>
              <a:t>#DURAFLON Premium/ Class </a:t>
            </a:r>
            <a:r>
              <a:rPr lang="de-LU">
                <a:latin typeface="SFProKeller Thin"/>
              </a:rPr>
              <a:t>3 Coatings (AAMA 2605)</a:t>
            </a:r>
            <a:r>
              <a:rPr lang="en-US" sz="1800" dirty="0">
                <a:latin typeface="SFProKeller Thin"/>
              </a:rPr>
              <a:t>:</a:t>
            </a:r>
          </a:p>
          <a:p>
            <a:pPr marL="0" indent="0">
              <a:buNone/>
            </a:pPr>
            <a:endParaRPr lang="en-US" sz="1800" dirty="0">
              <a:latin typeface="SFProKeller Thi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SFProKeller Thin"/>
              </a:rPr>
              <a:t>"UV-resistant</a:t>
            </a:r>
            <a:br>
              <a:rPr lang="en-US" sz="1800" dirty="0">
                <a:latin typeface="SFProKeller Thin"/>
              </a:rPr>
            </a:br>
            <a:r>
              <a:rPr lang="en-US" sz="1200" dirty="0">
                <a:latin typeface="SFProKeller Thin"/>
              </a:rPr>
              <a:t>The durability of the surface essentially results from the UV resistance </a:t>
            </a:r>
            <a:br>
              <a:rPr lang="en-US" sz="1200" dirty="0">
                <a:latin typeface="SFProKeller Thin"/>
              </a:rPr>
            </a:br>
            <a:r>
              <a:rPr lang="en-US" sz="1200" dirty="0">
                <a:latin typeface="SFProKeller Thin"/>
              </a:rPr>
              <a:t>of the coating material.</a:t>
            </a:r>
            <a:br>
              <a:rPr lang="en-US" sz="1200" dirty="0">
                <a:latin typeface="SFProKeller Thin"/>
              </a:rPr>
            </a:br>
            <a:endParaRPr lang="en-US" sz="1200" dirty="0">
              <a:latin typeface="SFProKeller Thi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SFProKeller Thin"/>
              </a:rPr>
              <a:t>Chemically resistant</a:t>
            </a:r>
            <a:br>
              <a:rPr lang="en-US" sz="1800" dirty="0">
                <a:latin typeface="SFProKeller Thin"/>
              </a:rPr>
            </a:br>
            <a:r>
              <a:rPr lang="en-US" sz="1200" dirty="0">
                <a:latin typeface="SFProKeller Thin"/>
              </a:rPr>
              <a:t>DURAFLON® shows its superior resistance even with so-called aggressive </a:t>
            </a:r>
            <a:br>
              <a:rPr lang="en-US" sz="1200" dirty="0">
                <a:latin typeface="SFProKeller Thin"/>
              </a:rPr>
            </a:br>
            <a:r>
              <a:rPr lang="en-US" sz="1200" dirty="0">
                <a:latin typeface="SFProKeller Thin"/>
              </a:rPr>
              <a:t>media, e.g., near industrial plants or in the medical sector, with frequent </a:t>
            </a:r>
            <a:br>
              <a:rPr lang="en-US" sz="1200" dirty="0">
                <a:latin typeface="SFProKeller Thin"/>
              </a:rPr>
            </a:br>
            <a:r>
              <a:rPr lang="en-US" sz="1200" dirty="0">
                <a:latin typeface="SFProKeller Thin"/>
              </a:rPr>
              <a:t>use of disinfectants.</a:t>
            </a:r>
            <a:br>
              <a:rPr lang="en-US" sz="1200" dirty="0">
                <a:latin typeface="SFProKeller Thin"/>
              </a:rPr>
            </a:br>
            <a:endParaRPr lang="en-US" sz="1200" dirty="0">
              <a:latin typeface="SFProKeller Thi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FProKeller Thin"/>
              </a:rPr>
              <a:t>C</a:t>
            </a:r>
            <a:r>
              <a:rPr lang="en-US" sz="1800" dirty="0">
                <a:latin typeface="SFProKeller Thin"/>
              </a:rPr>
              <a:t>leaning</a:t>
            </a:r>
            <a:br>
              <a:rPr lang="en-US" sz="1800" dirty="0">
                <a:latin typeface="SFProKeller Thin"/>
              </a:rPr>
            </a:br>
            <a:r>
              <a:rPr lang="en-US" sz="1200" dirty="0">
                <a:latin typeface="SFProKeller Thin"/>
              </a:rPr>
              <a:t>Dirt-repellent properties extend the usual cleaning intervals.</a:t>
            </a:r>
            <a:br>
              <a:rPr lang="en-US" sz="1200" dirty="0">
                <a:latin typeface="SFProKeller Thin"/>
              </a:rPr>
            </a:br>
            <a:endParaRPr lang="en-US" sz="1200" dirty="0">
              <a:latin typeface="SFProKeller Thi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SFProKeller Thin"/>
              </a:rPr>
              <a:t>“easy(</a:t>
            </a:r>
            <a:r>
              <a:rPr lang="en-US" sz="1800" dirty="0" err="1">
                <a:latin typeface="SFProKeller Thin"/>
              </a:rPr>
              <a:t>ier</a:t>
            </a:r>
            <a:r>
              <a:rPr lang="en-US" sz="1800" dirty="0">
                <a:latin typeface="SFProKeller Thin"/>
              </a:rPr>
              <a:t>)-to-clean" technology</a:t>
            </a:r>
            <a:br>
              <a:rPr lang="en-US" sz="1800" dirty="0">
                <a:latin typeface="SFProKeller Thin"/>
              </a:rPr>
            </a:br>
            <a:r>
              <a:rPr lang="en-US" sz="1200" dirty="0">
                <a:latin typeface="SFProKeller Thin"/>
              </a:rPr>
              <a:t>Thanks to "easy-to-clean", any necessary cleaning is quick and easy."</a:t>
            </a:r>
            <a:endParaRPr lang="de-LU" sz="1200" dirty="0">
              <a:latin typeface="SFProKeller Thin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9FFC90-B024-E230-35E1-F77B2C6DF2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240" y="4745124"/>
            <a:ext cx="5188273" cy="1570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5B89FD7-3B0F-BA99-F9C6-71D2903871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464" y="1665949"/>
            <a:ext cx="3314700" cy="2807883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70D83C5-6785-9788-7AC7-7D9B3F6DA470}"/>
              </a:ext>
            </a:extLst>
          </p:cNvPr>
          <p:cNvGrpSpPr/>
          <p:nvPr/>
        </p:nvGrpSpPr>
        <p:grpSpPr>
          <a:xfrm>
            <a:off x="6191089" y="1692048"/>
            <a:ext cx="1857375" cy="2749716"/>
            <a:chOff x="3823058" y="1628817"/>
            <a:chExt cx="1714142" cy="2537669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6DDA072-3030-2E03-F838-5BCA2E259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23058" y="1628817"/>
              <a:ext cx="1691779" cy="253766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24B77637-602F-5F2A-C8EA-7DCC248DDC53}"/>
                </a:ext>
              </a:extLst>
            </p:cNvPr>
            <p:cNvSpPr/>
            <p:nvPr/>
          </p:nvSpPr>
          <p:spPr>
            <a:xfrm>
              <a:off x="3845422" y="2558621"/>
              <a:ext cx="1669416" cy="21506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LU">
                <a:latin typeface="SFProKeller Thin"/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32247488-C0DC-1046-18F4-91D2D9B8D97C}"/>
                </a:ext>
              </a:extLst>
            </p:cNvPr>
            <p:cNvSpPr/>
            <p:nvPr/>
          </p:nvSpPr>
          <p:spPr>
            <a:xfrm>
              <a:off x="3845421" y="3935198"/>
              <a:ext cx="1691779" cy="21506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LU" dirty="0">
                <a:latin typeface="SFProKeller Thi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68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87B04CDE-2DFD-78C4-8401-D8898FEC3F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Surface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Finishes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</a:b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8B8B8C"/>
                </a:solidFill>
                <a:effectLst/>
                <a:uLnTx/>
                <a:uFillTx/>
                <a:latin typeface="SFProKeller Thin" pitchFamily="2" charset="0"/>
                <a:ea typeface="SFProKeller Thin" pitchFamily="2" charset="0"/>
                <a:cs typeface="SFProKeller Thin" pitchFamily="2" charset="0"/>
              </a:rPr>
              <a:t>Presenter</a:t>
            </a:r>
            <a:r>
              <a:rPr lang="de-DE" sz="1200" dirty="0">
                <a:solidFill>
                  <a:srgbClr val="8B8B8C"/>
                </a:solidFill>
              </a:rPr>
              <a:t>: Marvin </a:t>
            </a:r>
            <a:r>
              <a:rPr lang="de-DE" sz="1200" dirty="0" err="1">
                <a:solidFill>
                  <a:srgbClr val="8B8B8C"/>
                </a:solidFill>
              </a:rPr>
              <a:t>Plumm</a:t>
            </a:r>
            <a:r>
              <a:rPr lang="de-DE" sz="1200" dirty="0">
                <a:solidFill>
                  <a:srgbClr val="8B8B8C"/>
                </a:solidFill>
              </a:rPr>
              <a:t> + Werner Jager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64A1C54-8174-FB9A-891E-39C41E6B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9627-8607-494F-8F39-DB86EA78A16E}" type="datetime1">
              <a:rPr lang="de-DE" smtClean="0"/>
              <a:pPr/>
              <a:t>23.04.2024</a:t>
            </a:fld>
            <a:endParaRPr lang="de-DE" dirty="0"/>
          </a:p>
        </p:txBody>
      </p:sp>
      <p:sp>
        <p:nvSpPr>
          <p:cNvPr id="10" name="Fußzeilenplatzhalter 12">
            <a:extLst>
              <a:ext uri="{FF2B5EF4-FFF2-40B4-BE49-F238E27FC236}">
                <a16:creationId xmlns:a16="http://schemas.microsoft.com/office/drawing/2014/main" id="{418C4A30-F211-3F22-3D3A-2D71755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Partner Days 23-24</a:t>
            </a:r>
            <a:endParaRPr lang="de-DE" dirty="0"/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AC8ABA4D-650C-5945-FA45-73F0E87F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FD9-8290-FF4C-BC8A-F0C2E74D29CA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50A2914-6424-4AFB-6B7C-86694F6EF64A}"/>
              </a:ext>
            </a:extLst>
          </p:cNvPr>
          <p:cNvSpPr txBox="1"/>
          <p:nvPr/>
        </p:nvSpPr>
        <p:spPr>
          <a:xfrm>
            <a:off x="438449" y="2073335"/>
            <a:ext cx="98330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LU" dirty="0">
                <a:latin typeface="SFProKeller Thin"/>
              </a:rPr>
              <a:t>#Quality Assessment </a:t>
            </a:r>
            <a:r>
              <a:rPr lang="de-DE" i="1" dirty="0">
                <a:latin typeface="SFProKeller Thin"/>
              </a:rPr>
              <a:t>VFF AL.02: 2016-08 </a:t>
            </a:r>
            <a:r>
              <a:rPr lang="de-DE" dirty="0">
                <a:latin typeface="SFProKeller Thin"/>
              </a:rPr>
              <a:t>and </a:t>
            </a:r>
            <a:r>
              <a:rPr lang="de-DE" i="1" dirty="0">
                <a:latin typeface="SFProKeller Thin"/>
              </a:rPr>
              <a:t>VFF AL.03: 2016-08</a:t>
            </a:r>
            <a:endParaRPr lang="de-LU" i="1" dirty="0">
              <a:latin typeface="SFProKeller Thin"/>
            </a:endParaRPr>
          </a:p>
          <a:p>
            <a:endParaRPr lang="de-LU" dirty="0">
              <a:latin typeface="SFProKeller Thin"/>
            </a:endParaRPr>
          </a:p>
          <a:p>
            <a:r>
              <a:rPr lang="en-US" dirty="0">
                <a:latin typeface="SFProKeller Thin"/>
              </a:rPr>
              <a:t>The data sheets and guidelines </a:t>
            </a:r>
            <a:br>
              <a:rPr lang="en-US" dirty="0">
                <a:latin typeface="SFProKeller Thin"/>
              </a:rPr>
            </a:br>
            <a:r>
              <a:rPr lang="en-US" dirty="0">
                <a:latin typeface="SFProKeller Thin"/>
              </a:rPr>
              <a:t>are usually used to assess the </a:t>
            </a:r>
            <a:br>
              <a:rPr lang="en-US" dirty="0">
                <a:latin typeface="SFProKeller Thin"/>
              </a:rPr>
            </a:br>
            <a:r>
              <a:rPr lang="en-US" dirty="0">
                <a:latin typeface="SFProKeller Thin"/>
              </a:rPr>
              <a:t>surfaces </a:t>
            </a:r>
            <a:r>
              <a:rPr lang="de-LU" dirty="0" err="1">
                <a:latin typeface="SFProKeller Thin"/>
              </a:rPr>
              <a:t>quality</a:t>
            </a:r>
            <a:r>
              <a:rPr lang="de-LU" dirty="0">
                <a:latin typeface="SFProKeller Thin"/>
              </a:rPr>
              <a:t>:</a:t>
            </a:r>
            <a:br>
              <a:rPr lang="de-LU" dirty="0">
                <a:latin typeface="SFProKeller Thin"/>
              </a:rPr>
            </a:br>
            <a:endParaRPr lang="de-LU" dirty="0">
              <a:latin typeface="SFProKeller Thin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>
                <a:latin typeface="SFProKeller Thin"/>
              </a:rPr>
              <a:t>VFF AL.02: 2016-08</a:t>
            </a:r>
            <a:br>
              <a:rPr lang="de-DE" dirty="0">
                <a:latin typeface="SFProKeller Thin"/>
              </a:rPr>
            </a:br>
            <a:r>
              <a:rPr lang="en-US" sz="1800" i="1" dirty="0">
                <a:latin typeface="SFProKeller Thin"/>
              </a:rPr>
              <a:t>Visual assessment of organically </a:t>
            </a:r>
            <a:br>
              <a:rPr lang="en-US" sz="1800" i="1" dirty="0">
                <a:latin typeface="SFProKeller Thin"/>
              </a:rPr>
            </a:br>
            <a:r>
              <a:rPr lang="en-US" sz="1800" i="1" dirty="0">
                <a:latin typeface="SFProKeller Thin"/>
              </a:rPr>
              <a:t>coated surfaces on aluminium</a:t>
            </a:r>
            <a:br>
              <a:rPr lang="en-US" sz="1800" i="1" dirty="0">
                <a:latin typeface="SFProKeller Thin"/>
              </a:rPr>
            </a:br>
            <a:endParaRPr lang="de-DE" sz="1800" i="1" dirty="0">
              <a:latin typeface="SFProKeller Thin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>
                <a:latin typeface="SFProKeller Thin"/>
              </a:rPr>
              <a:t>VFF AL.03: 2016-08</a:t>
            </a:r>
            <a:br>
              <a:rPr lang="de-DE" dirty="0">
                <a:latin typeface="SFProKeller Thin"/>
              </a:rPr>
            </a:br>
            <a:r>
              <a:rPr lang="en-US" sz="1800" i="1" dirty="0">
                <a:latin typeface="SFProKeller Thin"/>
              </a:rPr>
              <a:t>Visual assessment of </a:t>
            </a:r>
            <a:r>
              <a:rPr lang="en-US" sz="1800" i="1" dirty="0" err="1">
                <a:latin typeface="SFProKeller Thin"/>
              </a:rPr>
              <a:t>anodised</a:t>
            </a:r>
            <a:r>
              <a:rPr lang="en-US" sz="1800" i="1" dirty="0">
                <a:latin typeface="SFProKeller Thin"/>
              </a:rPr>
              <a:t> </a:t>
            </a:r>
            <a:br>
              <a:rPr lang="en-US" sz="1800" i="1" dirty="0">
                <a:latin typeface="SFProKeller Thin"/>
              </a:rPr>
            </a:br>
            <a:r>
              <a:rPr lang="en-US" sz="1800" i="1" dirty="0">
                <a:latin typeface="SFProKeller Thin"/>
              </a:rPr>
              <a:t>surfaces on aluminium</a:t>
            </a:r>
            <a:endParaRPr lang="de-DE" sz="1800" i="1" dirty="0">
              <a:latin typeface="SFProKeller Thin"/>
            </a:endParaRPr>
          </a:p>
          <a:p>
            <a:endParaRPr lang="de-LU" dirty="0">
              <a:latin typeface="SFProKeller Thin"/>
            </a:endParaRPr>
          </a:p>
          <a:p>
            <a:endParaRPr lang="de-LU" dirty="0">
              <a:latin typeface="SFProKeller Thin"/>
            </a:endParaRPr>
          </a:p>
          <a:p>
            <a:endParaRPr lang="de-LU" dirty="0">
              <a:latin typeface="SFProKeller Thin"/>
            </a:endParaRPr>
          </a:p>
        </p:txBody>
      </p:sp>
      <p:pic>
        <p:nvPicPr>
          <p:cNvPr id="4" name="Inhaltsplatzhalter 6">
            <a:extLst>
              <a:ext uri="{FF2B5EF4-FFF2-40B4-BE49-F238E27FC236}">
                <a16:creationId xmlns:a16="http://schemas.microsoft.com/office/drawing/2014/main" id="{85ED000D-70E5-AF22-4E4C-C58945730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824" y="1680493"/>
            <a:ext cx="3504246" cy="4747327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D5AA5CF-E010-2CC6-259A-DDE9747FA746}"/>
              </a:ext>
            </a:extLst>
          </p:cNvPr>
          <p:cNvSpPr/>
          <p:nvPr/>
        </p:nvSpPr>
        <p:spPr>
          <a:xfrm>
            <a:off x="7845219" y="4636159"/>
            <a:ext cx="3504246" cy="971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latin typeface="SFProKeller Thin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B9DAC39-A387-F92B-2259-8EC852A742AA}"/>
              </a:ext>
            </a:extLst>
          </p:cNvPr>
          <p:cNvSpPr/>
          <p:nvPr/>
        </p:nvSpPr>
        <p:spPr>
          <a:xfrm>
            <a:off x="785840" y="3715181"/>
            <a:ext cx="3662381" cy="20162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latin typeface="SFProKeller Thin"/>
            </a:endParaRPr>
          </a:p>
        </p:txBody>
      </p:sp>
      <p:cxnSp>
        <p:nvCxnSpPr>
          <p:cNvPr id="7" name="Verbinder: gewinkelt 6">
            <a:extLst>
              <a:ext uri="{FF2B5EF4-FFF2-40B4-BE49-F238E27FC236}">
                <a16:creationId xmlns:a16="http://schemas.microsoft.com/office/drawing/2014/main" id="{753FC7B9-DB9D-7E62-811A-C94510DA7255}"/>
              </a:ext>
            </a:extLst>
          </p:cNvPr>
          <p:cNvCxnSpPr>
            <a:cxnSpLocks/>
            <a:stCxn id="6" idx="3"/>
            <a:endCxn id="5" idx="1"/>
          </p:cNvCxnSpPr>
          <p:nvPr/>
        </p:nvCxnSpPr>
        <p:spPr>
          <a:xfrm>
            <a:off x="4448221" y="4723293"/>
            <a:ext cx="3396998" cy="398641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554206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MW welcome day (nouveau ppt template).potx  -  Lecture seule" id="{1DC931B1-1758-41AE-8A1C-A08C2F5099A1}" vid="{CCD409A1-B072-471D-A6E1-48A8F7A7DE84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0f26482-04ec-4641-9868-16fd04fccea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AA9B40D88784493C14CBDC0FA0982" ma:contentTypeVersion="14" ma:contentTypeDescription="Create a new document." ma:contentTypeScope="" ma:versionID="100aa5afa09e2b3e7d6c970f8472235b">
  <xsd:schema xmlns:xsd="http://www.w3.org/2001/XMLSchema" xmlns:xs="http://www.w3.org/2001/XMLSchema" xmlns:p="http://schemas.microsoft.com/office/2006/metadata/properties" xmlns:ns2="b0f26482-04ec-4641-9868-16fd04fcceaf" xmlns:ns3="5c52279a-a1ee-4259-8309-310ebe7170d7" targetNamespace="http://schemas.microsoft.com/office/2006/metadata/properties" ma:root="true" ma:fieldsID="f42779bda42a6dceed19fc40ba935f1a" ns2:_="" ns3:_="">
    <xsd:import namespace="b0f26482-04ec-4641-9868-16fd04fcceaf"/>
    <xsd:import namespace="5c52279a-a1ee-4259-8309-310ebe7170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f26482-04ec-4641-9868-16fd04fcce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15d653a7-bf8f-48d0-827a-a8969067f9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52279a-a1ee-4259-8309-310ebe7170d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27AFA18-4679-4704-BDD7-3505897CB2B6}">
  <ds:schemaRefs>
    <ds:schemaRef ds:uri="5c52279a-a1ee-4259-8309-310ebe7170d7"/>
    <ds:schemaRef ds:uri="http://schemas.microsoft.com/office/2006/documentManagement/types"/>
    <ds:schemaRef ds:uri="http://www.w3.org/XML/1998/namespace"/>
    <ds:schemaRef ds:uri="b0f26482-04ec-4641-9868-16fd04fcceaf"/>
    <ds:schemaRef ds:uri="http://purl.org/dc/elements/1.1/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7E947FD-3662-47CC-B999-9718C36ACACB}"/>
</file>

<file path=customXml/itemProps3.xml><?xml version="1.0" encoding="utf-8"?>
<ds:datastoreItem xmlns:ds="http://schemas.openxmlformats.org/officeDocument/2006/customXml" ds:itemID="{E9ED8115-BDC5-4A1F-A5A9-06590A16E3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1884</Words>
  <Application>Microsoft Office PowerPoint</Application>
  <PresentationFormat>Breitbild</PresentationFormat>
  <Paragraphs>326</Paragraphs>
  <Slides>21</Slides>
  <Notes>20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Segoe Print</vt:lpstr>
      <vt:lpstr>SFProKeller</vt:lpstr>
      <vt:lpstr>SFProKeller Thin</vt:lpstr>
      <vt:lpstr>1_Thème Office</vt:lpstr>
      <vt:lpstr>Titel der Präsentation Untertitel mit einer weiteren Beschreibung</vt:lpstr>
      <vt:lpstr>Surface Finishes Presenter: Marvin Plumm + Werner Jager</vt:lpstr>
      <vt:lpstr>Surface Finishes Presenter: Marvin Plumm + Werner Jager</vt:lpstr>
      <vt:lpstr>Surface Finishes Presenter: Marvin Plumm + Werner Jager</vt:lpstr>
      <vt:lpstr>Surface Finishes Presenter: Marvin Plumm + Werner Jager</vt:lpstr>
      <vt:lpstr>Surface Finishes Presenter: Marvin Plumm + Werner Jager</vt:lpstr>
      <vt:lpstr>Surface Finishes Presenter: Marvin Plumm + Werner Jager</vt:lpstr>
      <vt:lpstr>Surface Finishes Presenter: Marvin Plumm + Werner Jager</vt:lpstr>
      <vt:lpstr>Surface Finishes Presenter: Marvin Plumm + Werner Jager</vt:lpstr>
      <vt:lpstr>Surface Finishes Presenter: Marvin Plumm + Werner Jager</vt:lpstr>
      <vt:lpstr>Surface Finishes Presenter: Marvin Plumm + Werner Jager</vt:lpstr>
      <vt:lpstr>Surface Finishes Presenter: Marvin Plumm + Werner Jager</vt:lpstr>
      <vt:lpstr>Surface Finishes Presenter: Marvin Plumm + Werner Jager</vt:lpstr>
      <vt:lpstr>Surface Finishes Presenter: Marvin Plumm + Werner Jager</vt:lpstr>
      <vt:lpstr>Surface Finishes Presenter: Marvin Plumm + Werner Jager</vt:lpstr>
      <vt:lpstr>Surface Finishes Presenter: Marvin Plumm + Werner Jager</vt:lpstr>
      <vt:lpstr>Surface Finishes Presenter: Marvin Plumm + Werner Jager</vt:lpstr>
      <vt:lpstr>Surface Finishes Presenter: Marvin Plumm + Werner Jager</vt:lpstr>
      <vt:lpstr>Surface Finishes Presenter: Marvin Plumm + Werner Jager</vt:lpstr>
      <vt:lpstr>Surface Finishes Presenter: Marvin Plumm + Werner Jager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Philippe Huylebroeck</dc:creator>
  <cp:lastModifiedBy>MEITERS Christoph KMW</cp:lastModifiedBy>
  <cp:revision>28</cp:revision>
  <dcterms:created xsi:type="dcterms:W3CDTF">2022-09-08T15:06:49Z</dcterms:created>
  <dcterms:modified xsi:type="dcterms:W3CDTF">2024-04-23T20:16:37Z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0x01010053AAA9B40D88784493C14CBDC0FA0982</vt:lpwstr>
  </property>
  <property fmtid="{D5CDD505-2E9C-101B-9397-08002B2CF9AE}" pid="3" name="MediaServiceImageTags">
    <vt:lpwstr/>
  </property>
</Properties>
</file>