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8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4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7:07:47.17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24575,'26'0'0,"1"0"0,-18 0 0,3 0 0,0 0 0,-3 0 0,3 0 0,-5 0 0,5 0 0,-3 0 0,7 0 0,-7 0 0,3 0 0,-4 0 0,0 0 0,3 0 0,-2 0 0,2 0 0,-3 0 0,3 0 0,2 0 0,3 0 0,7 0 0,0 0 0,0 0 0,5 0 0,-5 0 0,0 0 0,0 0 0,-6 0 0,0 0 0,0 0 0,0 0 0,-3 0 0,2 0 0,-3 0 0,4 0 0,0 0 0,-4 0 0,4 0 0,-4 0 0,0 0 0,-1 0 0,-5 0 0,1 0 0,3 0 0,-2 0 0,2 0 0,-3 0 0,3 0 0,-2 0 0,2 0 0,-3 0 0,3 0 0,-2 0 0,2 0 0,-3 0 0,4 0 0,-3 0 0,12 4 0,-11-2 0,11 2 0,-8-4 0,5 0 0,-1 0 0,0 0 0,0 0 0,1 0 0,-5 0 0,3 0 0,-7 0 0,7 0 0,-3 0 0,0 0 0,3 0 0,-7 0 0,7 0 0,-3 0 0,0 0 0,3 0 0,-7 0 0,3 0 0,0 0 0,-3 0 0,3 0 0,-4 0 0,0 0 0,7 0 0,-1 0 0,7 0 0,1 0 0,1 0 0,6 0 0,-1 0 0,-4 0 0,3 0 0,-9 0 0,0 0 0,-2 0 0,-7 0 0,7 0 0,-7 0 0,3 0 0,-4 0 0,0 0 0,4 0 0,-3 0 0,7 0 0,-7 0 0,7 0 0,-7 0 0,7 0 0,-7 0 0,3 0 0,0 0 0,-3 0 0,14 0 0,-8 0 0,10 4 0,-3-3 0,2 2 0,4 2 0,1-4 0,-1 3 0,0 0 0,1-3 0,-6 3 0,-1-4 0,-5 0 0,1 0 0,-1 0 0,-4 0 0,3 0 0,-3 0 0,4 0 0,1 0 0,-5 0 0,8 4 0,-7-3 0,8 4 0,3-5 0,-6 0 0,2 0 0,-9 0 0,0 0 0,-3 0 0,3 0 0,0 0 0,-3 0 0,7 0 0,-3 0 0,4 0 0,1 0 0,-1 0 0,5 0 0,-4 0 0,10 4 0,-10-3 0,9 3 0,-8-4 0,-1 0 0,-2 0 0,-7 0 0,3 0 0,0 0 0,-3 0 0,10 0 0,-5 0 0,7 4 0,-4-3 0,-4 3 0,3 0 0,-7-3 0,7 2 0,-7 1 0,3-3 0,-4 2 0,0-3 0,3 0 0,-2 0 0,2 0 0,-3 0 0,3 0 0,-2 0 0,2 0 0,-3 0 0,7 0 0,4 0 0,8 0 0,1-4 0,-4 3 0,-2-3 0,-5 0 0,0 3 0,-4-3 0,-1 4 0,-4 0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7:08:31.35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2824 168 24575,'-32'0'0,"1"0"0,13 0 0,-11 0 0,4 0 0,-21 0 0,20 0 0,-15 0 0,1 0 0,8 0 0,-36 0 0,21 0 0,-12 0 0,-18-6 0,34 4 0,-35-14 0,21 14 0,6-8 0,-11 0 0,19 7 0,-4-11 0,5 13 0,-5-4 0,4 0 0,-12 4 0,6-3 0,0 4 0,-6 0 0,6-5 0,-1 3 0,3-3 0,5 1 0,7 3 0,0-8 0,7 8 0,0-8 0,-7 4 0,5-1 0,-9-3 0,9 8 0,-10-8 0,4 7 0,1-2 0,0 4 0,7 0 0,-1 0 0,1 0 0,-1 0 0,1 0 0,-6 0 0,-9 0 0,6 0 0,-10 0 0,17 0 0,-4 0 0,6 0 0,-1 0 0,1 0 0,4 0 0,-3 0 0,8 0 0,-3 0 0,9 0 0,-4 0 0,4 0 0,-4 0 0,0 0 0,-6 0 0,5 0 0,-5 0 0,6 0 0,0 0 0,-1 0 0,1 0 0,0-4 0,4 0 0,2-1 0,3 2 0,0 3 0,-3 0 0,2 0 0,-3 0 0,4 0 0,0 0 0,-3 0 0,2 0 0,-2 0 0,3 0 0,0 0 0,-3 0 0,2 0 0,-3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7:08:34.52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24575,'35'0'0,"27"0"0,-8 0 0,12 0 0,-4 5 0,-13 1 0,0 0 0,-7 3 0,-8-8 0,-10 7 0,-6-3 0,-2-1 0,-3 0 0,4 0 0,-4 0 0,3 5 0,-3-5 0,5 0 0,4 0 0,-4-3 0,5 7 0,-10-7 0,-1 3 0,-5-4 0,1 0 0,3 0 0,-2 0 0,2 0 0,-3 0 0,3 0 0,7 0 0,0 0 0,9 0 0,2 0 0,7 0 0,5 0 0,7 0 0,1-5 0,7 4 0,15-10 0,-18 5 0,16-1 0,-13-3 0,2 9 0,5-5 0,-14 2 0,5 3 0,-16-4 0,8 5 0,-21 0 0,7 0 0,-13 0 0,-1 0 0,-2 0 0,-7 0 0,3 0 0,0 0 0,1 0 0,4 0 0,5 0 0,-3 0 0,3 0 0,-9 0 0,3 0 0,-7 0 0,3 0 0,-4 0 0,0 0 0,3 0 0,-2 0 0,2 0 0,-3 0 0,4 0 0,1 0 0,4 0 0,5 0 0,-3 0 0,8 0 0,-4 0 0,6 0 0,-6 0 0,-1 0 0,0 0 0,-3 0 0,3 0 0,-5 0 0,5 0 0,2 0 0,4 0 0,6 0 0,2 0 0,5 0 0,0 0 0,-5 0 0,-2 0 0,-6 0 0,3 0 0,-7 0 0,1 0 0,-12 0 0,3 0 0,-3 0 0,5 0 0,-1 0 0,0 0 0,-4 0 0,-1 4 0,0-4 0,-3 4 0,3-4 0,-4 0 0,0 0 0,3 0 0,-2 0 0,2 0 0,-3 0 0,3 0 0,-2 0 0,2 0 0,-3 0 0,-1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7:08:48.46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947 43 24575,'-33'0'0,"-2"0"0,16 0 0,-3 0 0,5-4 0,-1 3 0,5-3 0,-3 4 0,7 0 0,-3 0 0,0 0 0,3-3 0,-8 2 0,8-3 0,-7 0 0,3 3 0,0-2 0,-4-1 0,4 3 0,-4-3 0,-1 4 0,5 0 0,-3 0 0,3-4 0,0 3 0,1-3 0,-1 4 0,4 0 0,-3 0 0,0 0 0,-1 0 0,0 0 0,-3 0 0,2 0 0,1 0 0,-3 0 0,3 0 0,-5 0 0,1 0 0,-5 0 0,3 0 0,-8 0 0,3 0 0,1 0 0,1 0 0,4 0 0,1 0 0,0 0 0,-1 0 0,1 0 0,4 0 0,1 0 0,4 0 0,0 0 0,-4 0 0,3 0 0,-2 0 0,3 0 0,0 0 0,-3 0 0,2 0 0,-2 0 0,3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2T17:56:43.12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614 444 24575,'70'-8'0,"-1"1"0,-16 5 0,0 0 0,15-8 0,-3-2 0,11-3 0,-19 10 0,1 0 0,15-14 0,-22 18 0,1-5 0,-27 6 0,10 0 0,-10 0 0,10 0 0,-11 0 0,12 0 0,-5 0 0,6-11 0,-6 8 0,-2-8 0,-12 11 0,4 0 0,-9 0 0,3 0 0,-4 0 0,-1 0 0,0 0 0,0 0 0,6 0 0,1 0 0,6 0 0,0 0 0,6 0 0,-5 0 0,5 0 0,-6 0 0,-1 0 0,-5 0 0,5-5 0,-11 4 0,10-10 0,-9 10 0,9-9 0,-9 9 0,4-4 0,-6 5 0,0 0 0,0 0 0,1-5 0,-6-1 0,-25-5 0,4 5 0,-16-3 0,10 2 0,5 2 0,-12-6 0,4 4 0,-10-5 0,4 0 0,-14-1 0,6 0 0,-14-6 0,14 10 0,-6-9 0,14 12 0,2-1 0,0-4 0,4 10 0,-4-5 0,6 6 0,-6-5 0,4 3 0,-4-3 0,0-1 0,5 5 0,-6-5 0,13 2 0,-4 3 0,9-4 0,-4 5 0,6 0 0,-1 0 0,1 0 0,-1 0 0,1 0 0,0 0 0,-1 0 0,1 0 0,-1 0 0,1 0 0,0 0 0,-1 0 0,-5 0 0,-1 0 0,0 0 0,-5 0 0,5 0 0,-6 0 0,1 0 0,-1 0 0,0 0 0,0 0 0,0 0 0,1 0 0,4 0 0,-3 0 0,9 0 0,-9 0 0,9 0 0,-4 0 0,6 0 0,-1 0 0,1 0 0,0 0 0,-1 0 0,1 0 0,-1 0 0,1 0 0,0 0 0,-1 0 0,1 0 0,-1 0 0,-4 0 0,3 0 0,-4 0 0,0 0 0,-1 0 0,-1 0 0,-3 0 0,4 0 0,-6 0 0,6 0 0,-5 0 0,10 0 0,-3 0 0,4 0 0,1 0 0,4-9 0,16-3 0,4 0 0,7-2 0,-5 12 0,-6-2 0,1-1 0,-1 4 0,0-4 0,0 5 0,1 0 0,-1 0 0,0 0 0,0 0 0,12 0 0,4 0 0,11 0 0,0 0 0,0 0 0,1 0 0,-8 0 0,6 0 0,-12 0 0,5 0 0,-6 0 0,-1 0 0,8 0 0,0 6 0,1 0 0,-2 1 0,0 4 0,-4-10 0,4 5 0,-12-2 0,4-3 0,-9 4 0,9-5 0,-10 4 0,11-2 0,-11 7 0,11-8 0,-5 3 0,12 2 0,-5 0 0,12 1 0,-6 4 0,8-10 0,-1 10 0,0-10 0,-6 5 0,-8-6 0,-1 5 0,-11-4 0,10 4 0,-3-5 0,4 5 0,7-4 0,2 4 0,6 1 0,8 1 0,2 6 0,7-5 0,24 10 0,-26-15 0,17 9 0,-38-7 0,-2-4 0,-12 4 0,4-5 0,-9 0 0,4 0 0,0 0 0,-5 0 0,5 0 0,0 0 0,-5 0 0,11 0 0,-11 0 0,5 0 0,-6 0 0,0 0 0,1 0 0,-1 0 0,0 0 0,0 0 0,0 0 0,1 0 0,-29-14 0,12 11 0,-22-16 0,17 18 0,1-8 0,-1 8 0,1-8 0,0 7 0,-1-2 0,1 4 0,0-5 0,-1 4 0,1-4 0,-1 5 0,1 0 0,0-4 0,-1 3 0,1-9 0,-1 9 0,1-3 0,36 8 0,-18-3 0,30 8 0,-28-7 0,0 7 0,0-4 0,0 6 0,1-1 0,4 1 0,3-1 0,4 7 0,1 0 0,6 7 0,-10-1 0,9 0 0,-10 0 0,-1 0 0,-1-6 0,-5 4 0,0-9 0,0 9 0,5-4 0,-4 0 0,4 4 0,-6-9 0,1 4 0,-5-6 0,-2 0 0,1 0 0,-4 1 0,4-1 0,-1 0 0,-3 0 0,8 1 0,-3-1 0,4-4 0,0 3 0,1-8 0,-1 8 0,0-8 0,0 8 0,6-3 0,1 5 0,0 0 0,5 5 0,-5 1 0,5 6 0,1 0 0,-5-1 0,3 1 0,-9-6 0,4-1 0,-6-6 0,0 0 0,1 0 0,-6 1 0,4-6 0,-3 4 0,4-7 0,0 7 0,-4-4 0,3 1 0,-3 3 0,0-3 0,-22-1 0,1 0 0,-18-5 0,4-6 0,4 0 0,-11-12 0,5 5 0,-6-6 0,0 7 0,-1-6 0,1 4 0,6-4 0,-5 0 0,12 5 0,-12-5 0,12 12 0,-5-5 0,6 5 0,0 0 0,0-5 0,-6 4 0,5 1 0,-6-5 0,7 10 0,1-4 0,-1 0 0,0 4 0,-6-5 0,-2 6 0,0 0 0,-5 0 0,12 0 0,-12 0 0,5 0 0,-6 0 0,6 0 0,-5-5 0,5 3 0,-6-9 0,0 10 0,-1-10 0,1 9 0,-11-9 0,9 10 0,-2-5 0,5 6 0,11 0 0,-10 0 0,10 0 0,-10 0 0,4 0 0,-7 0 0,1 0 0,0 0 0,-1 0 0,1 0 0,-1 0 0,8 0 0,-6 0 0,5 0 0,-6 0 0,-8 0 0,5 0 0,-4 0 0,6 0 0,1 0 0,6 0 0,-5 0 0,-5 0 0,1 0 0,-1 0 0,6 6 0,10-5 0,-4 10 0,6-10 0,0 4 0,1 0 0,4-4 0,2 4 0,6-5 0,0 0 0,34 0 0,-11 0 0,30 0 0,-26 0 0,-1 0 0,-6 0 0,0 0 0,-4 9 0,-2-2 0,-4 13 0,0-8 0,0 9 0,0-4 0,0 1 0,5 3 0,1-10 0,0 5 0,3-6 0,-3 1 0,4-6 0,1 0 0,-1-5 0,0 0 0,-4-10 0,3 7 0,-4-7 0,6 10 0,-1 0 0,0 0 0,0 0 0,1 0 0,4 0 0,3 0 0,4 0 0,1 0 0,6 0 0,2 0 0,6 0 0,0 0 0,0 0 0,0 0 0,1 6 0,-1-5 0,8 4 0,-6 1 0,5-5 0,-6 10 0,-8-9 0,6 3 0,-12 0 0,5-3 0,-6 3 0,0-5 0,-6 0 0,4 0 0,-9 0 0,9 0 0,-10 0 0,11 0 0,-5 0 0,5 5 0,-4-4 0,3 4 0,-10-1 0,11-2 0,-11 7 0,11-8 0,-11 8 0,10-3 0,-9 4 0,9 2 0,3-1 0,0 0 0,12 2 0,-12-2 0,12 7 0,-12-5 0,21 10 0,-23-11 0,15 4 0,-25-5 0,4 0 0,-6-6 0,0 0 0,1-1 0,4-3 0,-3 9 0,4-9 0,-6 3 0,6-4 0,1 5 0,5-3 0,1 3 0,6-5 0,-5 0 0,5 5 0,-6-4 0,0 4 0,-1-5 0,1 0 0,0 0 0,16 0 0,-12 0 0,18 0 0,-14 0 0,6 0 0,-6 0 0,5 0 0,-12 0 0,5 5 0,0-4 0,-10 9 0,3-9 0,-12 8 0,0-3 0,1-1 0,-1 4 0,0-7 0,0 7 0,1-4 0,4 1 0,-3 3 0,4-8 0,-6 8 0,6-2 0,5 8 0,-2-3 0,1 3 0,-10-5 0,0 1 0,1-6 0,-1 4 0,-5-3 0,-25 0 0,4-2 0,-22-4 0,9 0 0,5 0 0,-12 0 0,11 0 0,-10 0 0,4 0 0,0-5 0,-5 4 0,5-10 0,-6 10 0,-8-11 0,-2 11 0,1-11 0,-7 11 0,6-11 0,1 10 0,-7-4 0,7 0 0,-1 5 0,-6-11 0,14 10 0,-13-4 0,5 6 0,0 0 0,-5 0 0,5 0 0,0-5 0,-5 3 0,5-3 0,-7 5 0,0 0 0,-2 0 0,-2 0 0,-20 0 0,20 0 0,0 0 0,-23 0 0,14 0 0,-16 0 0,10 0 0,8 6 0,2-5 0,9 11 0,7-5 0,2 0 0,8 4 0,-8-3 0,6 4 0,-14 2 0,14 4 0,-6 2 0,8 4 0,-1 1 0,-6 1 0,3 6 0,-6 3 0,14-3 0,-16 12 0,27-18 0,-12 4 0,28-14 0,1-6 0,15-4 0,3-2 0,9-9 0,1-1 0,0-6 0,-6 6 0,4-4 0,-4 8 0,6-3 0,-1 0 0,1 4 0,6-4 0,9 5 0,17 0 0,19 0 0,22 0-492,-43 0 0,1 0 285,11-1 1,0 2 206,-15 2 0,1 0-462,17-3 0,0 2 462,-18 4 0,1 2 0,13-3 0,1-1 0,33 5-213,-5 5 213,-28-12 0,-3 4 0,-15 0 983,-2-5-652,-15 10 648,6-4-979,-12 4 241,12-4-241,-5 3 0,6-3 0,8 6 0,-6 0 0,5-1 0,1 1 0,-6 0 0,-1-1 0,-2 1 0,5 4 0,-1-4 0,0 9 0,-4-8 0,-12 2 0,12 2 0,-6 1 0,1 5 0,-2-1 0,-6-5 0,0 3 0,-1-8 0,-4 8 0,-2-9 0,-6 4 0,1-6 0,-6 0 0,0 1 0,-5-1 0,-21-4 0,5-2 0,-24-4 0,9 0 0,-14 0 0,-2 0 0,1 0 0,-7 0 0,6-6 0,-25-9 0,5-2 0,-16-11 0,26 12 0,-12-11 0,-9 3 0,16 1 0,6 4 0,3-1 0,7 4 0,-3 0 0,-1 1 0,-10 1 0,-23-1 0,10 0 0,0 7 0,8-5 0,2 11 0,9-4 0,7 6 0,-5 0 0,12 0 0,-12 0 0,5 0 0,-7 0 0,-9 0 0,7 0 0,-25 14 0,5 4-434,29 0 1,-1 2 433,-5 1 0,1 0 0,-27 12-196,-12 4 196,34-16 0,-5 1 0,15-3 0,8-7 0,16-5 0,7-2 859,69-5-859,-1-7 0,23 1 0,9 1-492,-8 0 0,3 1 164,-7 0 0,7 1 0,1 1 0,10 1 0,2 2 0,-1-1 0,-9 0 0,-1 0 0,3 0 82,-8 0 0,3 0 0,1 0 0,-4 0-82,12 0 0,-3 0 0,2 0 0,10 0 0,2 0 0,-6 0-164,8 0 0,-4 0 164,-23 0 0,1 0 0,-7 0 56,-7 0 0,-3 0 272,16 3 0,0 1 0,-14-1 0,-4 3 983,29 9 0,-11 5 0,-19-5 0,-10 10 0,-8-12 0,0 11 0,-6-11 0,-2 4 0,-6-5-226,-1-1-757,-4 0 0,-3-5 0,-5-1 0,1-1 0,-1-3 0,-4 8 0,-2 2 0,-4 0 0,-16 5 0,-5-10 0,-24 5 0,-10-3 0,-30 7-492,32-10 0,-4-1 298,-7 3 0,-4 1-298,-15-3 0,-4 1 0,0 2 0,-2 3 164,23 1 0,-2 1 0,0 0 0,1-2 0,0-1 0,-1 3 198,0 5 0,1 2 1,1 0 129,-23 4 0,2 0-492,-6 8 0,3 3 225,20-3 0,2 0 267,-10 5 0,1 0 0,9-1 0,0 0 0,1 4 0,-1 0 0,-4-4 0,2 2 0,5 6 0,2-1 163,7-14 1,1-3-164,6 6 0,2-1 983,-27 6-408,1-6 408,16-4 0,10-14 0,17-2 0,13-4 0,55-14-648,46-13-335,-9 6 0,8 2-492,-4 1 0,4 3 164,-10 3 0,3 3 0,0 0 0,-6 1 0,0 2 0,3-1 0,19 0 0,5 0 0,-1 0 0,0 0 0,0 0 0,2 0 82,-22 0 0,1 0 0,0 0 0,-2 0-82,18 0 0,-2 0 0,-1 0 0,-4 0 0,0 0 0,-7 0-164,8 0 0,-5 0 0,2 0 0,-4 0 470,-24 0 0,-2 0 513,6 0 1,-1 0 491,37 0 0,-22 0 0,-26 0 0,-11 0 0,-20 0 0,-1 0 0,-6 0 0,-45-12 0,11-9-849,-47-15-134,11-16 0,9 15 0,-21-14 0,21 16 0,4 6 0,-1 1 0,-9-5 0,0 4 0,2 2 0,8 5 0,-42-16 0,40 11 0,-22-2 0,15 2 0,-25-10 0,22 7 0,-6-5 0,13 8 0,5 1 0,7 6 0,3 7 0,20 3 0,1 9 0,85 3 0,-31 6 0,17 2 0,3 1 0,-2 4 0,7 6 0,-17-14 0,-7-1 0,-10-6 0,-12 0 0,-6-16 0,-39-8 0,-15-25 0,-31 2 0,31 20 0,0 0 0,-24-9 0,-13-2 0,5 2-524,-10 11 524,0-11 0,2 19 0,18-4 0,3 7 0,15 7 0,2-5 0,8 11 0,11-10 0,4 10 524,16-8-524,6 38 0,1-10 0,-9 48 0,-12-22 0,-6 3-492,0 6 0,-4 5 164,-4 1 0,-4 5 0,0 3 0,0 7 0,1 3 0,0 3 82,4-9 0,0 3 0,0 2 0,1-3-82,-7 16 0,1-1 0,-1 2 82,7-12 0,-1 2 0,1 0 0,0-4 29,-3 8 0,1-3 0,-2 1 217,5-11 0,-2 1 0,-1-1 0,4-6-328,1-1 0,1-4 0,1-1 101,-18 31 1,3-9 37,17-36 0,1-3 189,-1 3 0,1-2 983,-11 21-361,15-27 361,8-15 0,2-7 0,9-15 0,14-16 0,-8-4 0,18-7-116,-18 10-867,6 0 0,-1 5 0,2-11 0,10 9 0,4-9 0,11 2 0,-7 1 0,0 2 0,-8 0 0,1 5 0,-6-4 0,-1 5 0,-6 5 0,0-3 0,0 3 0,-4-4 0,-1-1 0,-5 1 0,0 0 0,0 34 0,0-5 0,0 26 0,0-10 0,0 12 0,6 2 0,9 31 0,2 7-492,-1-23 0,1 4 88,-6 4 1,-2 3 403,5 10 0,0 2-328,-7-20 0,-1 1 0,1-4-164,1 9 0,1-1 488,2 24 1,-2-2 3,-4-32 0,-1 1 0,0 6 0,-1 6 0,-1-7 0,-2-8 0,0-2-435,0 33 1,0-4 434,0-8-198,3-27 1,1 1 197,-3 32 0,12-11 0,10 6 983,-18-29-485,4 12 485,-23-32 0,-3-2 0,6-12-893,5-1 420,1-1-510,5 3 0,0-1 0,0 4 0,0-10 0,0 5 0,0-6 0,5 1 0,0-6 0,5 4 0,1-3 0,-1 4 0,-4 1 0,3-1 0,-3 6 0,5 1 0,1 12 0,0 9 0,0 1 0,1-1 0,-6-2 0,3-5 0,-8-1 0,8 0 0,-9-8 0,4-5 0,-5 5 0,0-5 0,0 5 0,0 15 0,7 12 0,-6-1 0,12 21 0,-11-20 0,5 14 0,-7-9 0,0 0 0,0-7 0,0-3 0,0-7 0,0-6 0,0-2 0,0-6 0,0-6 0,0 4 0,0 3 0,-6 7 0,5 13 0,-11-5 0,11 14 0,-10-14 0,3 13 0,1-5 0,-4-1 0,4-1 0,-6 0 0,6 1 0,-5 1 0,3 23 0,2-1 0,0-18 0,0 3-370,2-1 0,0 1 370,-3 0 0,0 0 0,-1 5 0,1-3 0,-7 23 0,8-28 0,-2-1 0,-13 26 0,8-21 0,-2-1 0,-15 26 0,4 0 0,7-28 0,13-13 0,1 13 0,0-5 0,4 7 740,-4 8-740,6-5 0,0 5 0,0-8 0,0-14 0,0-3 0,0-14 0,0 13 0,0 13 0,-6 16 0,4 8 0,-11 0 0,12 0 0,-6-8 0,7 15 0,-7-3-421,5 17 421,-5-9-415,7-28 1,0 0 414,0 34 0,0-29 0,0 2 0,0-10 0,0 0 0,0 11 0,0-1 0,0-13 0,0-1 0,0 19 0,0-2 0,0 23 0,0-31 0,0-1 0,0 27 0,0-11 0,0-25 0,0-6 0,0-25 404,0 5-404,0-13 846,0 0-846,0 6 0,0 1 0,0 6 0,0-1 0,0 1 0,0 10 0,0-14 0,0 12 0,0-19 0,0 4 0,0 0 0,0 1 0,0 5 0,0 1 0,0-6 0,0 4 0,5-4 0,-4 1 0,9-3 0,-9-4 0,4-1 0,-1 0 0,2 0 0,4 0 0,1 6 0,0 1 0,1 12 0,-1 2 0,2 6 0,-1 11 0,0-15 0,-5 6 0,3-16 0,-9-6 0,4-1 0,-5-6 0,0 0 0,0 0 0,5 1 0,1-6 0,-1 4 0,9-8 0,-7 4 0,7-5 0,-3 0 0,-1 5 0,0 0 0,0 1 0,1 3 0,-1-3 0,0-1 0,6 5 0,-5-4 0,5 4 0,-6-4 0,6 4 0,1-9 0,0 9 0,5-9 0,-5 3 0,5-4 0,1 0 0,0 0 0,-1 0 0,7 0 0,2 0 0,6 0 0,1 0 0,6 0 0,3 0 0,15 0 0,-5 0 0,5 0 0,1 0 0,-7-6 0,7 5 0,-1-12 0,-13 6 0,12-7 0,-15 1 0,1 5 0,-2-4 0,-8 5 0,0 0 0,0-4 0,-6 10 0,4-10 0,-4 9 0,0-8 0,-2 3 0,0 1 0,5-9 0,-2 12 0,-5-12 0,-5 14 0,-11-8 0,5 8 0,-6-4 0,0 5 0,1 0 0,-1 0 0,0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2T17:56:47.70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2T17:57:01.73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313 1 24575,'0'59'0,"-7"18"0,-1-10-492,-4-4 0,-2 0 202,4 13 290,-4 2 0,2 3 0,10 14 0,-2-39 0,-1 1 0,5 0 0,0-3 0,0 25 0,0-26 0,0-1 0,0 33 336,0-2-336,0-18 230,0-3-230,0-15 0,0-2 0,0-1 645,0 3-645,0-1 63,6 7-63,-4-7 0,4 8 0,0 0 0,-5-7 0,5-2 0,-6-14 0,6 4 0,-5-16 0,5 9 0,-6-17 0,5 10 0,-4-3 0,9 4 0,-4 1 0,6-1 0,0 8 0,-1-6 0,1 5 0,-1-6 0,0-6 0,0 4 0,-5-9 0,4 9 0,-9-10 0,4 11 0,-5-5 0,0 12 0,0 2 0,0 13 0,0-5 0,0 14 0,0-7 0,0 8 0,0-7 0,0-2 0,0-1 0,0 20 0,0-6 0,0 12 0,0-15 0,-6-1 0,5 0 0,-11 0 0,10 0 0,-10-7 0,11-3 0,-10-7 0,9-6 0,-3-2 0,5-6 0,0 0 0,0-1 0,0 1 0,0-1 0,0 1 0,0 0 0,0-1 0,0 1 0,0 0 0,0-1 0,9 0 0,-7-5 0,7-2 0,-4-10 0,1 0 0,4-1 0,-4 40 0,-9 23 0,-4-15 0,-3 3-492,-6 4 0,-2 0 349,1 5 0,-3 2 143,-11 13 0,0 0 0,15-15 0,0 0 0,-16 25 0,1-1 0,16-31 0,1-1 0,-8 16 0,0-2 0,9-20 0,1-2 0,-11 37 0,15-23 0,2-15 0,6 13 0,0-11 0,0 14 983,0-1-696,0-13-287,6 12 0,7-15 0,2 1 0,4-2 0,-8-20 0,1 3 0,-2-17 0,1 5 0,-5-6 0,-2 0 0,1 1 0,0-1 0,6 0 0,-1 6 0,-4-5 0,4 5 0,-9 0 0,8-4 0,-8 3 0,4-5 0,-5 1 0,4-1 0,-3 6 0,9 5 0,-9 10 0,9-3 0,-4 2 0,1-8 0,-2 7 0,-5-4 0,0 4 0,0-7 0,0 7 0,0 2 0,0 6 0,0 1 0,0 6 0,0 11 0,0 2 0,0 14 0,0-15 0,0 15 0,0-15 0,0-1 0,0-3 0,0-13 0,0 0 0,0 6 0,0-11 0,0 6 0,0-4 0,0-12 0,0 5 0,0 0 0,0-4 0,5 4 0,-4-7 0,9 1 0,-4-6 0,0 4 0,4-3 0,-9-1 0,9 4 0,-9-9 0,9 9 0,-3 2 0,4 2 0,2 10 0,-7-10 0,5 10 0,-9-4 0,8 16 0,-3-7 0,-1 1 0,5-6 0,-4-11 0,5 6 0,-2-13 0,-3 26 0,-3 3 0,-10 27 0,4 0 0,-12 20-775,5-5 775,1-36 0,0 1 0,-1 32-129,-5-3 129,13-17 0,-6-3 0,7-15 0,0-2 0,0-1 769,6-4-769,6 4 135,8 1-135,5-6 0,0-1 0,0-2 0,-7-12 0,-1 5 0,-6-12 0,-1-1 0,-4-6 0,3 1 0,-8-1 0,9 6 0,-9 1 0,9 5 0,-9 1 0,4 0 0,1 6 0,-5-11 0,5 10 0,-6-16 0,0 4 0,0-6 0,0 0 0,0 6 0,5 24 0,2-5 0,0 26 0,5-6 0,-10 1 0,4 15 0,-6-14 0,0 14 0,0-15 0,0 6 0,-6 1 0,-2-7 0,-12 7 0,5-9 0,-6 28 0,13-28 0,0 45 0,8-40 0,-6 24 0,4-19 0,-5-1 0,7-9 0,-6 0 0,5-7 0,-10 8 0,9-16 0,-9 16 0,10-16 0,-5 13 0,6 4 0,-7 8 0,6 9 0,-6 1 0,1-10 0,-2 7 0,0-6 0,-4 0 0,10-3 0,-4-8 0,6-7 0,0 5 0,0-13 0,0 0 0,0-4 0,0-16 0,0 9 0,0-11 0,-5 5 0,4 24 0,-10-11 0,10 26 0,-5-14 0,6 25 0,0-5 0,0 25-517,0 3 517,0-16 0,0-28 0,0-1 0,0 17 0,0 15 0,0-17 0,0-2 0,0-23 0,0 3 0,0-24 517,0 3-517,0-12 0,0 0 0,0 1 0,4-1 0,2-4 0,16 4 0,20-9 0,-7 5 0,17-6 0,-28 0 0,6 0 0,-13 0 0,4 0 0,-10 0 0,5 0 0,0 0 0,1 5 0,20 2 0,-5 5 0,13 1 0,0 6 0,-6-5 0,-1 4 0,-2-6 0,-12 0 0,12 0 0,-12-6 0,5 5 0,0-4 0,-5 4 0,43 8 0,-28 0 0,31 14 0,-31 0 0,1 1 0,-13-3 0,-4-8 0,-12 0 0,0-6 0,-5-1 0,-2-6 0,-4 0 0,15-4 0,41-1 0,36-5-492,-27 0 0,2 0 321,-7 0 0,2 0 171,13 0 0,0 0 0,-17 0 0,-2 0 0,10 0 0,-1 0-117,-11 0 1,-3 0 116,26 0 0,-19 5 0,-22 1 0,-19 5 0,-1-1 983,-6 1-657,1-1-76,-1 6-250,1 1 0,0 5 0,0-4 0,6 3 0,-6-10 0,10 6 0,-4-12 0,6 1 0,-6-6 0,5 0 0,-5 0 0,5 0 0,7 0 0,-4 5 0,10 1 0,-4 1 0,14 4 0,10-9 0,-6 4 0,5-6 0,-17 0 0,-6 0 0,-8 0 0,-1 0 0,-11 0 0,5 0 0,0 5 0,1 1 0,6 5 0,-1 1 0,7-1 0,2 1 0,0 0 0,-2 0 0,-7-1 0,-4-4 0,-3 2 0,-4-8 0,-1 4 0,5 0 0,-4-4 0,4 3 0,-5 1 0,6-4 0,1 8 0,5-7 0,1 3 0,-6-5 0,4 0 0,-9 0 0,9 0 0,-9 0 0,4 0 0,-6 0 0,0 0 0,6 5 0,-4 1 0,9 5 0,-4 0 0,1 5 0,3-3 0,-9 2 0,4-4 0,-6-1 0,-4 1 0,-2-1 0,-18-5 0,1 0 0,-8-5 0,-1 0 0,5 0 0,-6 0 0,-6 0 0,5 0 0,-6 0 0,1 0 0,5-5 0,-12-2 0,5-5 0,-6-1 0,-8 0 0,6 1 0,-14-2 0,6 1 0,1 0 0,-7 5 0,7 3 0,-1 5 0,-6 0 0,7 0 0,-1 0 0,-5 0 0,12 0 0,-12 0 0,13 0 0,-6 0 0,7 0 0,-6 0 0,4 0 0,-12 0 0,5 0 0,-7 0 0,0 0 0,-1 0 0,-23 0 0,9 0 0,-20 0 0,24 0 0,-26 0 0,30 0 0,-30 0 0,17 0 0,-2 0 0,-16 0 0,16 0 0,-16 0 0,16 0 0,-7 0 0,10 0 0,8 0 0,-6 0 0,15 0 0,-7 0 0,9 0 0,-9 0 0,6 0 0,-29 0 0,25 0 0,-10-6 0,27 5 0,6-5 0,1 6 0,6 0 0,7 0 0,3 0 0,9 0 0,-4 0 0,6 0 0,-1 0 0,1 0 0,0 0 0,-1 0 0,1 0 0,-1 0 0,1 0 0,0 0 0,-1 0 0,1 0 0,-1 0 0,1 0 0,0 0 0,-1 0 0,1 0 0,31-24 0,-18 2 0,35-23 0,-24 7 0,10 7 0,9-14 0,0 10 0,2-12 0,-5 15 0,-10-4 0,-4 5 0,-4 0 0,1-5 0,-1 6 0,0-8 0,0 1 0,-5 0 0,4 6 0,-4-5 0,5 5 0,-6 0 0,5 2 0,-5 6 0,6-6 0,-6 4 0,5-10 0,-9 4 0,9-14 0,-9 6 0,10-14 0,-5 7 0,7-17 0,-6 6 0,5-23 0,-5 21 0,7-13 0,5 9 0,10-11 0,2-2 0,3 9 0,5-18 0,-11 33 0,9-19 0,-18 18 0,-2 14 0,-4-13 0,-2 12 0,1-4 0,-1 6 0,-5 1 0,4 6 0,-10 2 0,4 6 0,0 6 0,-4 1 0,3 5 0,-4 1 0,-4 36 0,3-18 0,-4 15 0,11-58 0,1-9 0,6-23 0,1-5 0,7 5 0,-4-25-970,6-4 970,-18 44 0,-2-3 0,2-9 0,-2-2-492,-3-5 0,0-3 25,0-11 1,0-3-26,0-5 0,0-2 164,0 27 0,0 0 0,0 2 132,0-11 1,0 0-133,-3 8 0,-1-2 0,1 7 184,2 13 1,0 1 70,-7-38 1,-2 0 72,6 36 0,-1 3 0,-3-11 0,-1 1 491,0 5 1,2 3-250,-2-35-242,2 4 0,1 17 983,4 2 0,-10 9 0,11 0-22,-5-1 22,0 1-814,4 0 206,-10 0-375,10-1 0,-4 1 0,6 0 0,0 7 0,0-14 0,0 12 0,0-13 0,0 7 0,0 1 0,0 0 0,0-25 0,0 27 0,0-25 0,0 30 0,0 1 0,0 1 0,0 0 0,0 6 0,0-6 0,0 14 0,0-5 0,0 12 0,0-6 0,0 1 0,0 5 0,0-5 0,0 6 0,0 5 0,0-3 0,0 9 0,-4 1 0,-8 6 0,-5 5 0,-20 0 0,21 5 0,-8 38 0,18 5 0,1 1 0,0 4-663,-10 35 663,3-31 0,0 1 0,2-4 0,1 0 0,-8 44 0,9-42 0,1 1 0,6 30 0,-7 9 0,8-14 0,0-9 0,0-15 0,0 2 0,0-21 0,5 0 0,7-4 663,7-4-663,6 6 0,-1-6 0,0 5 0,-6-12 0,0 5 0,-7-6 0,-5-1 0,4-5 0,-9-1 0,3-6 0,-4 0 0,10-4 0,-4-1 0,9-5 0,-5 0 0,1 0 0,-1 0 0,0 0 0,0 0 0,0 0 0,-9-15 0,-3-3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2T17:57:24.73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566 1982 24575,'0'44'0,"0"11"0,0 10 0,0 28-984,0 5 519,0-41 0,0 4-27,0 28 0,0 7 164,0-26 0,0 2 0,0 4 82,0-2 0,0 4 0,0 1 0,0-3-82,0 8 0,0-3 0,0 4 82,0-6 0,0 4 0,0 0 0,0-2-82,0 8 0,0-3 0,0 6 131,0-12 0,0 7 1,0 3-1,0-3 0,0-7-131,0 13 0,0-6 0,0 9 164,0-19 0,0 11 0,0 3 0,0-1 0,0-6 0,0-11-164,0-1 0,0-9 0,0 6 177,1 20 0,-1 11 1,0 0-1,-1-11 151,-1-16 0,-2-7 0,1 1 0,-1 12 0,0 1 0,0-5 142,-1 12 1,-2-2-143,-2-12 0,-2 3 0,2-6 0,7-3 0,0-2 491,-8 27 1,1 0-400,8-25 0,2-2-92,-1 1 0,0-3 983,0 27-492,0-39 1,0-2 491,0 19 0,0 6 0,6-12 0,0-22 0,2-3 0,-3-20 0,-5-1 0,4-6 0,2-4-891,-1-30-92,0-8 0,-11-27 0,-2-3 0,-14-13 0,12 0-492,-2 19 0,2-2 466,8 7 0,2 0 26,-4-13 0,0-1 0,4 6 0,0 0 0,0-6 0,0 0 0,0-1 0,0 0 0,1-7 0,-2 2 0,-2 14 0,0 1 0,2-7 0,0 2-295,-13-27 295,13-8 0,-13 22 0,13 11 0,-5 17 0,6 7 0,0 4 0,0 10 983,0-11-946,0 6 274,0-15-311,0-11 0,0 0 0,-8-35 0,6 30 0,-5-31 0,7 28 0,0-19 0,0 7 0,0-7 0,0 1 0,0 14 0,0-12 0,0 15 0,0 0 0,0-6 0,0 14 0,0-23 0,0 21 0,0-13 0,0 9 0,0 7 0,0-7 0,0 16 0,0 2 0,0 15 0,0 6 0,0 2 0,0 6 0,0-1 0,-5 7 0,0 5 0,-7 21 0,-6 13 0,-10 26 0,-4 29 0,-3-14-281,18-20 0,2 0 281,-8 27 0,1-1 0,7 5 0,7-25 0,2-1 0,6-10 0,0-8 0,0 0 0,11 1 562,11 8-562,13 3 0,1 0 0,6 8 0,-13-2 0,14 21 0,-19-9 0,5 14 0,-15-16 0,1-1 0,-1 7 0,-6-22 0,-2 12 0,-6-22 0,0 6 0,0-8 0,0 0 0,0-6 0,-5-2 0,4-7 0,-9-4 0,4 3 0,-5-4 0,4 0 0,-8 14 0,7-11 0,-8 7 0,5-6 0,1-9 0,3 9 0,3-9 0,4 9 0,0-4 0,0 12 0,0-4 0,0 10 0,0-4 0,0 6 0,0-6 0,0-2 0,0-6 0,0-6 0,0-1 0,-16-37 0,6 2 0,-13-36 0,10 8 0,6-7 0,-6-1 0,6 1 0,-7 0 0,7 0 0,-7-18 0,7 20 0,-8-36 0,2 44 0,-2-26 0,2 15 0,-9-19 0,1 14 0,-2-10 0,-2 23 0,10-7 0,-10 7 0,11 2 0,1 14 0,2-5 0,10 12 0,-5-5 0,6 6 0,0 0 0,0 0 0,0 6 0,0 1 0,0 6 0,0-1 0,0 1 0,0 0 0,0-6 0,0 4 0,0-16 0,0 9 0,6-24 0,2 3 0,19-23 0,3-2 0,23-11-492,-26 33 0,2 0 431,4-3 0,-1 0 61,17-26-228,-18 29 1,-1 1 227,7-16 0,8-9 0,-3 2 0,-19 11 0,10-3 0,-18-5 0,5 5 983,-6-14-887,0 15 386,0-16-482,0 16 0,0-15 0,2-14 0,5 7 0,2-7 0,-1 14 0,4 14 0,-11-5 0,4 15 0,-6 2 0,-1 8 0,6-1 0,-4 7 0,3 2 0,-1 11 0,2-3 0,5 8 0,37 2 0,-14 6 0,41 5 0,-38 0 0,29 14 0,-34-5 0,34 26 0,-20-12 0,15 6 0,-8-8 0,-3-7 0,-8-1 0,18-5 0,-21-2 0,19-6 0,-14 0 0,0 0 0,15 0 0,3-14 0,-15 10 0,12-16 0,-25 19 0,8-5 0,-7 6 0,-9 0 0,-9 0 0,-7 0 0,-4 24 0,-7-2 0,-5 23 0,-6-14 0,0 4 0,0-11 0,0 0 0,0-8 0,0-6 0,0 0 0,0 0 0,0 1 0,0-1 0,0 0 0,0 12 0,0 4 0,0 11 0,0 16 0,5-12 0,3 20 0,4-22 0,2 13 0,4-13 0,1 6 0,5-14 0,1 4 0,6-2 0,-5 4 0,6 2 0,-6 6 0,2 19 0,1 13 0,-4 17 0,-3-18-296,-14-25 0,-1-1 296,8 29 0,1 16 0,-8-12 0,-1-18 0,-7-10 0,5-17 0,-4-9 0,4-12 0,-5-1 592,0-6-592,0 1 0,0-1 0,0 0 0,0 6 0,0 15 0,0 17 0,0 37 0,0 13-492,0-40 0,0 2 198,0 12 1,0-2 293,1-18 0,-2 0-242,-1 12 0,-3-2 242,-11 23 0,6 0 0,-1-29 0,0 2-492,6-3 0,0 3 286,-8 18 0,-1 4 206,-1-1 0,1 1 0,-1 0 0,0-1 0,1-7 0,2 1-492,2 10 0,1 0 150,-1-7 0,2 0 342,1 5 0,2-1 301,0-13 0,2-3-301,3 31 420,0-20-420,0-20 983,0-11-623,18-5 623,-3-1-42,32 3-111,-18-3-830,18 4 0,-20 3 0,14 5 0,-18 13 0,11 4 0,-9 26-952,-1-5 952,-11-31 0,-2 1 0,-2 39 0,-2-1 0,-7-4 0,0 3 0,0-18 0,0 1 0,0-19 0,0 2-492,0 32 0,0 1 145,0-31 0,0-1 347,0 10 0,0 1-465,0-1 1,0-4 464,0-17 0,0-1 0,0 25 0,0-1 0,0 10 0,4-4 0,1 0 0,-3 5 0,5-22 0,1 0-50,-6 12 50,11 8 0,-11-10 0,4-8 822,-6-3-822,0-7 0,0 7 0,0 12 0,0 2 0,0 16 0,0-17 0,0-15 0,0 7 0,0 16 0,0 2-6,0-7 1,0 1 5,0 15 0,0-6 0,0 10 0,0-42 0,0 1 0,0 5 0,0-2 496,0 36-496,0-35 0,0 2 0,0-7 0,0-1 0,0-5 0,0 3-492,0 21 0,0 3 420,4-16 1,0-1 71,1 12 0,0 0 0,3-12 0,1 2 0,5 21 0,0-2 0,4 16 0,-2-27 0,1-1 0,0 16 0,5 0 0,-3-40 983,6-19-351,0-43-145,10 4-487,-11-4 983,6 10-639,-1-3-344,-11 8 0,10-3 0,-11 5 0,0 0 0,-1 0 0,0 0 0,-4 0 0,3-5 0,-5 4 0,1-8 0,-1 3 0,-4-5 0,-2 1 0,1 0 0,-4-1 0,3 1 0,-4 0 0,0-1 0,0 1 0,-10 4 0,-25-5 0,-7 9 0,-39-11 0,4 4-718,-17-7 718,42 8 0,-1 0 0,-1-4 0,0 0 0,-5 0 0,0-2 0,4-6 0,2 0 0,-34-7 0,7-8 0,15 12 0,7 1 0,5-3 0,16 11 0,6 1 0,7 3 0,3 9 718,9-4-718,-4 5 0,6 0 0,-6 0 0,-3 17 0,-23 32 0,13-10 0,-1 6-492,-12 23 0,-1 3 130,2-10 0,1-1 362,7 3 0,0-1-267,0-12 0,3-2 267,-4 28 0,-11 1 0,23-22 0,4-17 0,11-14 983,2-8-307,21-11-676,30 0 0,2-5 0,8 0-492,16 0 0,6 0 249,15 0 0,3 0-85,-30 0 0,2 0 0,-1 0 0,2 0 0,-1 0 0,-3 0 3,13 0 1,-2 0-142,8 0 0,-4 0 466,20 0-222,-41 0 1,-2 0 221,20 0 983,-13 0-359,-31 0 359,-11 0 0,-16-5 0,-16-15-105,-4 5-267,-7-16-611,-1 14 0,10-1 0,-10-3 0,5 4 0,-12-2 0,-10 2 0,-16-3 0,-10-3 0,-8 0 0,0-4-534,-10-4 534,-2-9 0,36 14 0,0-4-492,0-2 0,0-2 378,-7-1 1,0-1 113,3-3 0,2 2 0,4 7 0,0 1-143,5 1 1,0 2 142,-24-18 0,-8 0 0,9 7 0,3 8 0,7 10 494,1 5-494,7 1 983,2 5-742,8 3 71,-16 5-312,11 0 0,-18 0 0,4 0 0,14 10 0,-17 4 0,16 19 0,-5 2 0,6 5 0,10-1 0,13-8 0,7-7 0,6-3 0,6-10 0,5 1 0,29-8 0,-12-4 0,38 0 0,-34 0 0,17 0 0,-25 0 0,10 0 0,-16 0 0,4 0 0,-11 5 0,0 12 0,-10 2 0,-1 5 0,-6-3 0,7-9 0,-1 3 0,2-9 0,3-43 0,-4 10 0,5-35 0,0 8 0,-6 6 0,-8-15 0,-14 7 0,-15-1 0,-9-2 0,-7 7 0,-9-7-624,1 13 624,24 18 0,0 2 0,-16-10 0,9 12 0,1 2 0,-5-7-17,-31-16 17,31 16 0,3-12 0,13 14 0,12-4 0,10 14 624,10-4-624,1 3 17,5 1-17,0 1 0,-18 63 0,13-48 0,-13 9 0,18-82 0,4 17 0,0-5-492,0-9 0,3-2 52,6-5 0,1-4 112,-6 9 0,-1-5 0,1-2 0,2-7 0,0-1 0,0-1 0,-1 2 0,-2 0 0,-1-3 91,-2 14 1,0-3 0,-1 0 0,-1 2 236,2-16 0,-1 2 0,-1-2 0,-1 17 0,-1-2 0,0 0 0,-1 0 0,1 1 0,0 0 0,0 1 0,0-1 0,1 2 0,0 1 0,-1-1 0,-2-2-246,-2-13 0,-2-2 0,-1-1 0,-1 3 0,2 7 0,0 2 0,-1 1 0,-1-1 0,-1 1 0,-1-1 0,0 1 0,1 0 0,-1 1 0,1 1 0,0 0 0,3 4-82,1-5 0,2 4 0,-1-5 82,-1 3 0,-1-4 0,0 0 0,2 1 161,2-12 0,2 1 0,-1 1 85,-2 0 0,-1-1 0,1 3-173,2 8 0,1 1 1,1 2 172,-1 4 0,0 1 0,0 1 0,0-24 0,0 2 465,-1 0 0,2 0-465,2 7 0,2 1 491,3 3 1,2 4-1,-2 20 1,3 0-1,8-17 1,0 5 491,-8 3-492,0 13 1,-2 4 491,-9 15 0,0-54-488,0-8-675,0 14 0,0-7 180,0 24 0,0-1 0,0-3-328,2-12 0,2-2 0,1-1 0,1 1 0,1-1 0,2-4 82,2-2 0,1-7 0,2 0 0,2 8-82,3 5 0,2 7 0,2-8 131,-6 10 0,0-7 1,1-2-1,1 2 0,1 8 132,11-10 1,2 7-1,1-3 65,-7 4 0,-1-3 0,1 0 0,1 4-328,8-10 0,1 4 0,2 3 8,-1 8 0,2 3 0,-2 2 542,8-21 0,0 5-222,5 14 0,-3 5 983,5-20-510,-19 39 0,0 3-473,3-10 983,8-15 0,-10 10 0,-9 9 0,-6 2 0,-2 0 0,1-1 0,-4-1 0,4-6 0,-6 7-653,6-1-330,-5 2 0,4 8 0,-6 6 0,-5-5 0,-2 5 0,-5-14 0,0 6 0,-12-13 0,-3 12 0,-11-12 0,-1 5 0,7 1 0,1 1 0,7 14 0,0 7 0,6 23 0,1 31 0,5 52 0,1-28 0,-2 5-492,-10 29 0,-6 8 164,4-28 0,-3 1 0,-2 3 0,-9 15 0,-5 3 0,0 3 82,7-14 0,0 4 0,1 0 0,0-4-82,-4 12 0,1-4 0,0 4 82,3-9 0,-1 4 0,1-1 0,5-9-246,0 18 0,1 0 246,2-17 0,-3 10 0,1-2 0,5-11-246,4 1 0,4-1 246,-1-3 0,-1 10 0,1 0 0,2-13-246,3-4 0,2-3 825,-3 27 0,4-2-333,11-30 0,4-4 0,-1-2 0,6-2 491,13 0 1,4-2 491,20 34-492,-23-40 1,-1-1-412,11 28-80,-18-25 0,-3 1 0,7 33 983,-10-10 0,-15-12 0,-7-17 0,-17-6 0,-11-5 0,-28-14-337,-28-13-646,29-29 0,1-14-492,-5-11 0,3-10 113,2-16 0,7-10 51,17 18 0,3-4 0,1-6 82,3 2 0,1-6 0,1-1 0,2 5-82,0-1 0,2 4 0,2-10 131,2 0 0,0-12 1,2-3-1,1 4 0,3 15-9,2 11 1,3 10 0,0-6-41,1-17 0,2-9 0,-1-1 0,0 10-82,0 7 0,-1 7 0,2 3-164,5-21 0,1 2 200,-2 20 1,1-1 0,4 8 291,9 9 0,1 4 491,-5-12 1,-1 2-456,22-25 947,-21 36 0,3 12 0,-7 20 0,0 6 0,-1 6 0,2 29 0,19 59-492,-15-15 1,-1 11-820,4-1 0,3 9 0,0 3 82,-3-11 0,-1 4 0,1 1 0,0 3 49,-3-7 0,1 1 1,-1 2-1,0 1 0,1 0 0,2 7 0,0 2 1,1-1-1,-1 0 0,-2-5-49,0 4 0,-1-4 0,0 0 0,0 2 49,-1-8 0,0 2 1,0 0-1,1-2 0,-1-4-131,4 22 0,0-7 0,2 3 82,-2-14 0,2 3 0,1 0 0,-2-4-82,4 15 0,-1-2 0,0-8-164,7 5 0,-1-6 0,-1 0 0,-2-6 95,-8-27 0,-2-1 888,2 5 1,-2-1 491,7 23 0,-10-23 0,-6-24 0,-2-6 0,-5-8 0,-10-11 0,-16 0 0,-10-38 0,-13-8-492,19-4 1,4-7 491,-8-37-747,7 24 0,4-1-236,16 16 0,3 0 0,-4-13 0,0-1 0,7 4 0,2 1 0,-1-1 0,0-1 0,0-15 0,0-1-492,0 4 0,0-2 0,0-14 0,0-7 164,0 8 0,0-6 0,0 5-164,0-9 0,0 0 164,0 0 0,0-5 0,0 12-164,0 23 0,0 4 318,0-31 1,0-1 173,0 26 0,0 3 0,0-2 0,0 0 260,0 2 1,0 5-261,0-14 983,0 3-401,0 33 401,0 9 0,0 15 0,5 10 0,20 14 0,23 39-973,-10 0 0,2 10-338,-6 1 0,-1 7 0,1 3 0,4 9 0,-1 3 0,-2 0 0,-6-3 0,-3 0 0,1 2 190,9 10 1,3 3 0,-5-3 137,-9-13 0,-4-2 0,3 3 0,9 14 0,3 4 0,-3-7 0,-10-22 0,-3-3 0,0 0-328,1 7 0,-1 1 0,0-6 67,1-7 0,-2-3 86,-4 7 1,-1-2 174,17 33 0,-18-36 0,0-10 983,-6-23 0,-2-8 0,-5-6 0,0 0 0,-10-4-277,-9-30-706,-19-48 0,14 16 0,-1-9-492,-8-25 0,-2-7 164,10 25 0,0-3 0,0 0 0,3 5 0,1 0 0,-1 0 232,2 2 0,0 0 1,0 2-397,-4-27 0,0 3 19,5 8 1,-1 2 472,-4-2 0,2 2-351,7 13 0,2 3 351,-3 14 0,2 4 0,4-20 0,-9 12 983,17 29 0,-3 2-204,5 114-779,0-33 0,0 8-328,2 12 0,2 10 0,0 4 82,0-13 0,0 2 0,-1 3 0,1 1 0,-1 6 0,1 1 0,-1 2 0,0 3 49,0-6 0,0 2 1,-1 3-1,1 0 0,-2-1 0,0 2 0,-1 1 1,0-1-1,-1 0 0,1-4-49,0 8 0,0-4 0,0 0 0,0 3 49,0-11 0,-1 3 1,1 0-1,0-1 0,1-6-49,1 0 0,2-4 0,-1-2 0,0-1-82,-2 23 0,-1-2 0,1-1 0,3 2 0,0 1 0,0-10 140,0-6 1,0-4 187,-3 9 0,0-5 491,4-25 1,-1-6 491,-4 21 0,0-43 0,0-9 0,-24-114-492,8 32 1,-3-6-165,-2-6 1,-3-7 0,0 0-1,6 9 1,1 1 0,-2-1-191,-8-8 1,-2 0 0,5 4-242,6-5 1,2 1 103,-6 8 0,-2-2 0,3 4 0,5-3 0,2 1 0,-10-16 0,1 0-362,8 18 1,2 2 361,1 4 0,-1 3-192,-9-38 192,5 13 0,-4 19 0,6-28 0,1 39 0,-1-37 983,-5 41 0,5-6 0,-9 10 0,11 20 0,-5-3 0,8 21-696,-1-3-287,5 47 0,17 25 0,1-14 0,2 6-492,4 20 0,2 7 164,1-2 0,0 6 0,-1-2 0,-7-14 0,-3-2 0,1 5 82,1 6 0,1 5 0,-1 2 0,-2-4-82,-1 6 0,-2-2 0,-1 6 131,-2-11 0,-1 5 1,-1 4-1,0 0 0,0-3-49,1 12 0,0-3 0,0 1 0,-1 4 49,-1-7 0,0 4 1,-1 0-1,-1-2 0,0-8-131,0 15 0,-2-8 0,-1 1 82,-2-16 0,-2 4 0,-1-4 0,0-10-246,-4 2 0,-3-4 228,-11 31 0,-4-4 264,6-35 0,-1-6 983,-22 32 0,-21-19 0,28-66-492,5-31 1,1-16-1,1-19 1,3-12-165,5 2 1,0-8 0,3 2-246,2 6 0,3 0 0,1-2-82,0-13 0,2-3 0,3 4 0,4 19 0,1 2 0,2-1-112,0-9 0,1-2 0,0 6 112,-1-7 0,1 5-395,3-1 0,2 5 395,-1-14-146,-1 26 0,2 2 146,4-7 983,1-4 0,5 58 0,-1 1 0,1 11 0,7 33 0,14 39-831,-4 5 1,3 14-481,-6-14 0,2 5 0,-2 6 82,-2-2 0,-1 5 0,0 4 0,-1 2 49,-2-13 0,1 2 1,-2 2-1,0 1 0,-1 2 33,-3-6 0,-1 0 0,-1 3 0,0 0 0,-1 1 0,1 1 0,1 4 0,0 1 0,0 1 0,-1 0 0,0 1 0,-2-1 0,0 0 0,-2 1 0,0-1 0,-1 1 0,0 0 0,0 0 0,1 3 0,0 2 0,0 0 0,-1-1 0,0-3 0,0-4-33,-1-6 0,-2-3 1,1-3-1,0 1 0,1 1 0,1 11 0,1 2 1,1 1-1,-1-4 0,0-6-49,-2-7 0,0-4 0,1-4 0,0 1-82,4 21 0,1-1 0,-1-1 0,-3-4 0,-2-1 0,2-9-73,0-8 1,1-4 400,0 9 0,0-4 983,6 19 0,-6-29 0,-4-31 0,-29 52-492,5-27 1,-4 4-1,-7 5 1,-3 1-1,1 6 1,0-1-1,2-10 1,0-3-1,1-6 1,1-1-1,6 4 1,0-2 491,-24 24-516,19-22-467,8-23 0,-4-9 0,6-17 983,-7-18-536,-9-34-447,1-33 0,12 21 0,-1-4-492,-2-8 0,2-4 111,4-12 0,2-1 381,-3 0 0,0-1 0,6-11 0,4-1 0,2 12 0,1 1 0,0-1 0,1 3 0,4 22 0,0 2-303,0-3 0,0 3 303,0-27 0,0-7 0,0 28 0,6 13 0,-5 29 0,5 3 983,-6 20 0,-14 32-949,-14 58-34,14-38 0,1 5-492,-6 29 0,1 11 164,10-21 0,1 4 0,2-2 99,-2 18 0,2 3 229,1-7 0,0 4 0,1-4 0,2 8 0,2-3 0,1-21 0,1 1 0,1-4-492,-1 15 0,3-3 249,6 1 1,3-4 242,-3-24 0,2-2-51,2 2 0,0-3 51,8 25 0,-4-25 0,-9-28 983,6-2 0,-5-18 0,3 0 0,-4-9-376,10-61-607,-8 15 0,1-11-246,-4-2 0,1-12 0,0-5 0,2 1 0,4-7 0,2-2 0,1-1 0,-2-2 49,-6 12 0,-1-1 1,-1-1-1,1 0 0,3 2-49,5-14 0,4 1 0,-1 2 0,-2 0 0,-3 5 0,-2 0 0,0 1 0,1 1 93,1 2 1,2 1 0,-1 1 0,-1 3-176,2-10 0,0 4 0,0-2 0,2-7 0,2-2 0,-3 9-164,0 10 0,-2 4 102,6-19 0,0 2 198,-7 24 0,0 4 192,7-25 983,-5 35 0,-7 17 0,-6 17 0,-1 51 0,-5 34-492,0 6 1,0 10-459,0 1 0,0 5-33,-1-13 0,1 5 0,1-1-328,1-3 0,2-1 0,0 1 0,-1 5 0,1 1 0,1-4 79,4 13 1,1-3-244,-2 5 0,4-3 78,5-9 1,3-5 127,-8-20 0,3-1 286,8 16 0,4-9 983,8-15 0,8 6 0,5-15 0,0-9 0,-1-12 0,-3-8 0,-6-7 0,-1-6-186,0-11-797,-2-34 0,-15-6 0,-2-10-492,-3-18 0,-2-10 164,-5 9 0,-2-5 0,0-2 0,-2-9 0,-1-2 0,-1 1 0,-1 4 0,-1 1 0,-1-1 82,0 15 0,-1-2 0,-1 0 0,-1 2-82,-3-15 0,-1 1 0,-1 4 63,2 12 0,0 3 1,-2-1-64,-4-8 0,-1 0 0,0 7 80,1 10 0,-1 3 105,-4-12 0,0 3 143,-6-16 0,3 22 983,9 32 0,0 11 0,2 16 0,4 101-492,21-21 1,7 13-738,-6-11 0,1 9 0,2 6 0,2 2 82,-3-17 0,3 3 0,0 2 0,2 3 0,0 1 0,0 1 23,1 2 1,0 2-1,2 3 1,0 0-1,-1 1 1,-1-1-1,-1-2-23,1 7 0,-2 0 0,-1 0 0,0-2 0,0 0 0,1 0 0,1-5 0,2 0 0,-1 0 0,1-2 0,-1 0 0,-2-2-33,2 8 0,-1 1 1,-1-2-1,-1-5 0,0-6-131,4 7 0,-1-9 0,1 6 82,1 4 0,3 7 0,-1-3 0,-3-11-246,2 4 0,-2-6 164,-5-17 0,1 1 0,-1-6 819,1-4 1,-2-6 491,4 23 0,-6-53 0,-10-27 0,-3-76-492,-3 8 1,-2-12-165,-1 4 1,-1-6 0,-3 1-83,-2 6 1,-3 1 0,1-3-246,1 7 0,1-2 0,-2-1 0,-2 4 0,-8-7 0,-2 4 0,2-2 0,3-8 0,2-2 0,-1 1 0,-2 6 0,0 0 0,1 3-141,5 6 1,2 2-1,-1 1 141,-1 3 0,-2 2 0,2 0-492,-4-27 0,2 3 313,-1 10 0,0 2 179,-3 0 0,1 2-322,7 9 1,1 4 321,-3 9 0,-1 0 0,-4-14 0,0 1 0,-10-26 0,7 39 0,-1-1 0,-10-34 983,2 23 0,0-7 0,6 11 0,-1 16 0,9 2 0,3 8 0,6 6 0,6 2-669,0 12-314,0-5 0,0 10 0,5-3 0,28 2 0,4 7 0,2-5 0,-15-43 0,-25-1 0,-8-12-328,3 2 0,-2-8 0,-1-3 82,0 3 0,0-3 0,-1-4 0,0-1 0,-2-13 0,-2-3 0,1-2 0,1-1 49,3 15 0,1-2 1,0-1-1,0 0 0,-1 0 0,-1 1 0,0-1 1,-1 1-1,0 0 0,2 1 0,2 3 0,1-1 1,1 2-1,0 1 0,-1 3-49,-1-4 0,0 3 0,1 2 0,1 1-82,0-15 0,2 3 0,0-2 0,-1-3 0,0-1 0,1 2 0,1 9 0,2 1 0,-1-1 0,-3-13 0,0-3 0,1 7-164,2-11 0,2 8 157,-1 11 1,0 9 1317,0-5 0,0 24 0,0 32 0,-5 13 0,4 106-656,0-21 1,-1 14 0,1 7-525,0-19 0,1 5 1,0 3-1,0 2 0,1 0 107,-1 8 1,0 1 0,0 3-1,0 1 1,0 2-52,-1-17 1,1 4-1,0 1 1,0 1-1,0-1 1,0-4-1,1-5-56,0 5 0,1-6 1,0-2-1,1 1 0,-1 6 33,0 7 0,0 8 0,0 2 0,1-1 0,0-6 0,0-10-164,4 12 0,1-12 0,0 6 82,-2 5 0,0 6 0,1-1 0,-1-8-82,1-12 0,0-5 0,0-1 319,0 8 0,0 0 1,0-4 8,3 22 0,0-9 491,-2-26 1,1-8 491,5 20 0,-6-36 0,-2-18-492,-5-73 1,-2-41-165,1 12 1,1-10 0,-2-8-474,-3 15 1,-1-7 0,-1-4 0,0-3 0,0-3 145,1 14 0,0-4 0,0-2 0,0-1 0,0 0 0,-1 3 0,0 3 0,-2-16 0,-1 3 0,-1 3 0,1-1 0,0 0 0,0-2 0,-1-3 0,1 2 0,1 4 0,1 8-328,2-9 0,1 10 0,0-2 262,-3-10 0,0-1 0,0 4-262,3 17 0,0 3 0,0-1 127,-3-14 1,-2-1 0,2 6-153,1-7 0,1 6 353,-4 12 0,1 6 983,1-18 0,-8 14 0,2 33 0,1 9 0,-4 20 0,4 6 0,-4 5 0,5 10-492,2 40 1,3 22-820,-1 2 0,1 10 0,-1 9 164,0-21 0,0 7 0,-1 3 0,1 5 0,-1 2 0,2 2 41,0-6 0,2 1 0,0 4 0,0 1 0,0 2 0,-1 2 0,0 1 0,0 1 24,-1-7 1,-1 2 0,1 2-1,-2 1 1,1 1 0,-1 0-1,1 0 1,-1-1 0,1-1-1,1-3-24,-1 11 0,0-2 0,1-2 0,0 0 0,0 0 0,0 0 0,-1 2 0,0 3 24,0-8 1,0 4 0,-1 2-1,1 2 1,-1 0 0,0-1-1,0-3 1,0-4 0,1-5-1,0-7-98,-3 21 0,1-9 1,1-6-1,-1 0 0,0 5 33,1-5 0,1 3 0,-1 1 0,0-2 0,1-3 0,1-7-82,-1 3 0,1-5 0,1-4 0,-1-2-82,-1 6 0,0-3 0,0 1 186,-2 10 0,-1 2 1,-2-10 141,0-7 0,-6-15 983,-23-12-492,12-108 1,3-48-247,7 32 1,2-9 0,-1-6 0,2 1-244,2 13 0,0-1 1,0-2-1,1-1 0,0-1-2,-2-8 0,1-2 0,-1-2 0,2 2 0,1 1 0,2 7 0,2 0 0,0 1 0,1 3 0,-1 5-47,-4-19 0,0 6 0,2-4 47,5 5 0,1-6 0,1 2 0,1 8 0,-2 11 0,1 6 0,1-1 0,1-9 0,2-1 0,-1 0-29,0 2 0,0 0 0,0 7 29,0 2 0,0 3-52,-1-13 1,2 4 51,13-10 0,-8 36 0,-1-7 0,3-20 0,2-12 0,-3 3 0,-2 11 0,-2 2 0,-1-3 327,-2-17 1,-2-4 0,-2 8 163,-2-3 1,-5 7-27,-9 12 1,-4 5 25,2 10 1,1 0-1,-2-9 1,0 1-1,4 15 1,-1 4 464,-8-21-284,6 14-672,10 28 0,6 2 0,34 55 0,26 42 0,-3 2-328,-14-13 0,-1 2 0,4 10 164,-2-7 0,6 9 0,2 6 0,2 4 0,-3 1 0,-3 1 23,-7-8 1,-1 2-1,-2 2 1,-1 1-1,-1 1 1,-1-2-1,-1 0-23,2 6 0,-2-2 0,-1 0 0,-1 1 0,0 2 0,0 3 41,-2-9 0,0 5 0,0 2 0,0 1 0,-1 0 0,-1-3 0,-4-4 0,-2-7-74,-2 8 0,-4-8 1,-3-2-1,1-1 0,2 3 0,3 8 0,3 2 1,-1 0-1,-1-2 0,-3-4-49,-2-1 0,-4-3 0,0-3 0,0-2-82,2 15 0,1-4 0,-1 0 0,1-2 0,-1-1 0,0-3 819,0 23 1,-3-18-7,-8-32-485,-15-88 0,-9-37 0,4-1 0,-5-18 0,-1-11 0,1-3 0,4 3 0,6 20 0,3 1 0,0 0 0,1-3 0,-1-4 0,-2-7 0,1 12 0,-2-8 0,-2-4 0,0-3 0,-1-2 0,1-1 0,1 2 0,1 2 0,2 4 0,3 6-146,0-17 1,3 6 0,3 3 0,1 2 0,-1-2 0,-1-3 145,-1 1 0,-1-3 0,0-1 0,0-1 0,0 1 0,1 2 0,1 4-164,1 2 0,0 3 0,1 1 0,0 1 0,2 2 0,0 0 49,2-10 1,2 1 0,1 1-1,-1 0 1,-1-1-50,-2 10 0,-1-2 0,0-1 0,-1 2 0,1 2 0,2 6-2,2-9 1,1 5 0,1 2 0,-1 1 410,0 0 1,0-1 0,0 3 0,0 9-144,0-14 0,0 5 225,0 9 1,0-2 0,0 5 163,0 0 1,0 5 491,0-28 0,0 41 0,0 23 0,0 8 0,-4 10 0,-16 102-656,15-29 1,3 13 0,-1 9-492,0-4 0,-1 9 1,-1 6-1,1 2 1,2-3 163,1-16 0,0-1 0,2 0 0,-1 1 0,1 3 0,-1 3-141,0 4 1,-1 6-1,1 2 1,0 1-1,0-1 1,0-5-1,1-5-56,0 2 0,0-6 1,1-2-1,1 0 0,1 5 33,0 3 0,2 4 0,0 3 0,1-1 0,1-4 0,2-5-82,4 12 0,3-6 0,0-3 0,1-1 0,-1-8 0,1-1 0,1-2 0,0-2-82,6 23 0,2-3 0,1-11-164,3-14 0,-1-6 465,-5 11 0,-1-5 1010,22 8 0,-21-42-492,-14-84 1,-9-36-393,-10 5 0,-9-12 0,-3-8 0,0-5-99,6 22 0,-1-3 0,-2-4 0,1-2 0,-1-2 0,-1-1 0,1 0 0,0 2 0,0-1 0,-1-2 0,0-1 0,0 0 0,0 0 0,0 0 0,0 2-123,1 3 0,0 1 0,0 0 0,0 1 0,0 0 0,0-1 0,2-1 0,0-1 40,1-8 0,0-2 0,0-2 0,2-1 0,-1 2 0,2 2 0,0 4 0,1 6-114,-1-13 0,2 8 1,0 3-1,0-3 0,-2-7 74,2 15 0,-1-6 0,-1-5 0,0-1 0,0 1 0,1 2 0,1 5 0,1 7 33,-1-26 1,1 11-1,2 2 1,-1-5 89,1 3 0,-1-4 0,1 0 0,0 4 0,0 8-292,1-5 0,1 8 0,1 1 292,3 1 0,0 0 0,0 12 491,0 16 1,0 5-1,0-8 1,0 3 491,0-14 0,0 38 0,-4 20 0,-14 6 0,-23 25-492,-3 18 1,-3 14-1,-13 19 1,-3 13-247,23-21 1,-2 6 0,0 3 0,2-2-66,2-4 1,1 0 0,2 0-1,2 1-180,-8 28 0,4 1 0,4-10 70,1-17 1,14-6-71,29-6 0,14-10 0,28-15 0,4-3 0,3 4 0,15 24-364,-25-16 0,0 0 364,13 23 0,1 8 0,-15-19 0,-14-8 983,-11-25 0,-8-2 0,-5-14 0,-6-8 0,0-40-632,-5-3-351,-1-2 0,2-5-984,6-44 978,-6 34 0,0-2 6,3 0 0,0 0 0,-4 0 0,0-1 0,0-4 0,0 1 0,0 20 0,0-1 0,0-31 0,0 2 0,0 1 0,0 15 0,0 0 0,0-10-154,-24-18 154,12 22 0,-25 1 0,19 38 0,0 7 0,2 8 0,5 6 983,1-1-978,-6 0 157,-1-5-162,-6 4 0,-8-18 0,0 15 0,-24-24 0,6 16 0,-14-11 0,9 7 0,-9-2 0,5-5 0,-5 4 0,14-4 0,4 8 0,14 2 0,8 6 0,7-3 0,10 10 0,1-4 0,-7 48 0,4-12 0,-12 46 0,7-20 0,-1 7 0,7-8 0,1 6 0,6-12 0,0 4 0,0-7 0,0-6 0,5-2 0,6-6 0,7 0 0,4-1 0,2 7 0,-6 2 0,7 14 0,-4 10 0,1 19 0,1 21-492,-11-37 0,0 3 0,-1 23 0,-1 5 0,4 5 0,0 6 164,-6-20 0,-1 5 0,0-1 0,-3 0 0,0 0 0,-1 1 0,1 9 0,0 2 0,-2 0 0,-1-3 0,-1-1 0,-1-5-164,1 14 0,0-4 164,0-26 0,0 0 0,0-9-108,0 32 927,0-33 1,0-3-371,0 2 862,0-20 0,0-53 0,0-5 0,0-43 0,0 12 0,0-14 0,0 9 0,6 0-659,2 0-324,5-1 0,2-17 0,-7-4 0,-1-19-492,-7 43 0,0-1 479,0-1 1,0 0 12,0-44 0,0 41 0,0 1 0,0-32-262,-4 36 1,0-1 261,3-32 0,-13 2 0,13 10 0,-6-20 0,7 14 0,0 28 0,0 0 0,0-25 0,0-16 0,6 25 0,9-14 0,0 25 0,11-7 0,-5 9 0,5 7 982,-5 2-982,1 14 550,-9 2-550,8 6 0,-8 0 0,3 6 0,-5 1 0,-1 6 0,-5-1 0,0 1 0,-5 53 0,15 17 0,1 6 0,6 7-492,3-10 0,5 1 0,12 21 0,3 1 418,-7-9 1,1-2 73,-3-8 0,0-1-471,-1 0 1,-1-3 470,21 16-352,2 0 352,-7-19 0,-9-24 0,-9-12 983,-8-12 0,-3-6 0,-4-2-938,0-4 369,5 0-414,-11 0 0,10-5 0,-3-1 0,5-17 0,9-12 0,-11 1 0,20-20 0,-19 13 0,6-8 0,-3-3 0,-11 13 0,5-6 0,-12 14 0,-2-5 0,-5 5 0,0-14 0,0-10 0,6-1 0,-4-7 0,10 9 0,-11 7 0,11 2 0,-11 14 0,10 2 0,-6 12 0,6 5 0,-1 8 0,1 4 0,5 16 0,-3-2 0,9 16 0,-4-8 0,-1-5 0,-1 5 0,-6-11 0,2 10 0,-2-3 0,8 11 0,-5 9 0,6 17 0,-5 1 0,0 15 0,1 3 0,0 2 0,-1-2 0,-6-11 0,-2-17 0,-6-1 0,0-14 0,0-8 0,0-7 0,0-6 0,0 0 0,0 1 0,0-1 0,0 0 0,0 0 0,0-49 0,0-1 0,0-55 0,0 42 0,0-1-492,0-6 0,0-2 198,0-16 0,0 0 294,0 15 0,0 1 0,0-9 0,0 2-357,0 14 0,0 3 357,1-3 0,-2 2 0,-5-43 0,4 29 0,-4 21 0,6 22 0,-5 8 983,4 59-453,-4 17-530,1 11 0,-1 10-492,1 6 0,-4 5 164,-3-16 0,-4 3 0,0 1 0,3 4 0,1 2 0,-3-3 0,-4-8 0,-3-2 0,0 5 82,2 6 0,0 8 0,0 0 0,0-10-82,1-16 0,0-6 0,0 7 82,-3 14 0,-1 10 0,0 0 0,3-8-82,3-8 0,3-5 0,-1-2-164,-8 28 0,2 0 205,9-26 0,1 0 1,1-4 286,-1-2 0,3-3 491,1 2 1,1-2-245,0-6 0,2-5 736,3 7 0,0-16 0,0-18 0,0-13 0,5-5 0,6-24 0,3-29-492,-3 1 1,-1-5-318,-2-8 0,0-2-174,1 6 0,-1 0 0,1-13 0,-1 2 0,0 16 0,0 1 0,1-14 0,-1-2 0,-3 7 0,0 0-492,3-12 0,0 0 394,-3 9 0,-1 0 98,2-14 0,-1-1 0,-1 11 0,-1-1-492,-2-14 0,-2-8 164,1 8 0,0-7 0,0 0 0,0-5 0,0-1 0,0-5 82,0 6 0,0-4 0,0-1 0,0 4 0,0 17 0,0 3 0,0 1 0,0-3 0,0-12 0,0-3 0,0 1 0,0 8-82,0 11 0,0 5 0,0-3 0,0-26 0,0-6 0,0 8-164,0 0 0,0 3 345,0 17 0,0-2 1,0 4 146,0-12 0,0 5 491,0 10 1,0 5 491,0-33 0,0 22 0,0 2 0,0-2-654,6-2-329,3-16 983,7-3 0,-7 7-841,-2 37 1,0-1-143,2-43 0,6 7 0,1-5 983,-8 28 0,5 2 0,-6 0-961,5 20 90,0-3-112,-6 17 661,5-2-661,-4-14 37,6-10-37,-5 6 0,5-20 0,-5 20 0,5-6 0,-6 10 0,4 7 0,-9 13 0,8-3 0,-8 16 0,8-9 0,-9 9 0,9-9 0,-9 4 0,10-13 0,-4-1 0,6-22 0,1-4 0,8-26 0,-5 26 0,1-5 0,8-31 0,1-4-492,3 4 0,-1 1 0,-5 0 0,-2 3 411,0 18 0,-2 5-196,-7 16 1,-1 2 276,4-1 0,0 0 0,9-45 0,-5 37 0,-7 4 0,-6 22 0,-1 7 983,-6 8 0,5 0-266,-4 5-717,9-5 0,-14 10 0,-7 1 0,-8 5 0,-8 0 0,4 0 0,0 0 0,0 0 0,1-5 0,-8 4 0,6-9 0,-5 8 0,6-3 0,0 5 0,-6 0 0,4 0 0,-10 0 0,10 0 0,-10 0 0,10 0 0,-11 0 0,12 0 0,-5 0 0,11 0 0,3 0 0,9-4 0,-3 3 0,-2-4 0,-6 5 0,-5 0 0,-1 0 0,1 0 0,-1 0 0,6 5 0,-5 1 0,5-1 0,0 5 0,-5-9 0,15 8 0,-8-8 0,14 9 0,21-9 0,3 3 0,38-4 0,-12 0 0,22 0 0,-22 0 0,20 7 0,-12 1 0,8 6 0,-3 0 0,-15-1 0,-2 0 0,-8-1 0,-6 0 0,-8-1 0,-7 0 0,-5 5 0,-1-5 0,-4 11 0,-1-5 0,-5 5 0,0 8 0,-5-6 0,-8 11 0,-7 4 0,-13 9 0,-4 15 0,1-4 0,1 3 0,7 1 0,-7-5 0,11 5 0,-3-14 0,14-5 0,6-13 0,2-2 0,5-12 0,0-1 0,0-6 0,0 0 0,0 1 0,4-1 0,7 1 0,7 5 0,12 9 0,11 9 0,-7-1 0,13 7 0,-4 10 0,-2-12 0,2 16 0,-7-28 0,-10 10 0,8-6 0,-8 6 0,-4-7 0,-4 0 0,-7 0 0,1 2 0,2 22 0,-1 5 0,-5 24-557,-1 14 557,-7-9-465,0-18 0,0-1 465,0 16 0,0-21 0,0 1 0,0 21-400,0 9 400,0-9 0,0-2 0,-13-10 0,-12 9 0,-6-6 0,9-32 0,-1 4-492,-3 16 0,-3 5 85,-6 0 0,-4 7 407,2 4 0,-2 9 0,0-3 0,2-15 0,1-2 0,-1 3-328,-2 14 0,-1 4 0,4-8-69,0-4 1,2-6 396,2 6 0,3-6 226,-11 16-226,19-40 0,1-1 0,-10 27 328,15-19-328,9-16 983,6-10-299,0-7 299,0 1 0,17 1 0,13 14-691,25 0-292,6 18 0,-4-11 0,-9 3 0,-7-7 0,-2 8 0,-12-14 0,-5 4 0,-16-22 0,-1-1 0,-5-6 0,0 0 0,5 0 0,2 20 0,19 13 0,4 22 0,7 8-956,7 10 956,-22-32 0,-2 5-492,2 9 0,0 4 126,6 11 1,-2-1 365,-11-14 0,-1-2-314,8 2 1,-3-4 313,-2 24 0,5-8 0,-8-13 841,-2-26-841,0-14 983,-1-8-231,-1-6-30,0 0-722,0-4 0,0-1 0,1-5 0,-1 0 0,6 0 0,1 0 0,5 0 0,1 0 0,0 0 0,-1 5 0,-5-4 0,5 4 0,-11-1 0,5-2 0,-6 7 0,6-3 0,-4 4 0,3 1 0,-4-1 0,-1 0 0,0 1 0,-4-1 0,-2 0 0,-4 0 0,0 0 0,0 1 0,0 4 0,-5 9 0,-2 0 0,-5 5 0,1-11 0,0-3 0,6-4 0,0-1 0,5 0 0,0 0 0,0 0 0,0 20 0,0 5 0,0 27 0,0 3 0,0 28-984,0 5 890,0-39 1,0 0 93,0 39 0,0-42 0,0 1 0,0 11 0,0 0 0,0-16 0,0 3 0,4 40 0,1-3 0,-3-13 0,7 13 0,0 2 0,-7-6 0,6-7 0,1 2 0,-4-26 0,0-4 0,-1-2 0,1-1 0,3 5 0,-1 1 0,-5 1 0,-2 0 0,4 0 0,0-1-57,-4-3 0,0-3 57,0 29 0,0-30 0,-7 22 0,5 3 0,-12 21-492,9-31 0,0 4 172,-3 4 0,-2 4 320,-4 9 0,0 1 0,4 0 0,-1 0-471,-6 0 1,-2-1 470,-1 3 0,1-4 0,5-23 0,-1-3-298,-6 12 0,0-5 298,-3 14 0,8-26 0,-1-1 0,-12 25 0,5 3 0,5-31 983,11 12-485,2-22 485,6 13 0,0-20 0,0 12-967,0-26-16,0 10 0,0-16 0,0 3 0,0-4 0,0-1 0,5 0 0,-4 0 0,9 6 0,-4 1 0,0 12 0,-1-4 0,-5 10 0,0-4 0,0 6 0,0 0 0,0 8 0,0-6 0,0 31 0,-6-10 0,-3 32 0,-6-7-469,6-34 0,1 3 469,3 0 0,1-1 0,-3 45 0,6-41 0,2-1 0,-1 32-238,0 7 238,0-21 0,0-18 0,-6-12 0,-1-7 0,-4-11 926,-6-4-926,0-11 250,-13-5-250,6 0 0,-5-6 0,11 0 0,3 0 0,4 0 0,1 0 0,4-10 0,1 3 0,-5-3 0,-2 5 0,-6 5 0,-17-6 0,8-6 0,-26-9 0,6-5 0,7 0 0,-6-3-492,-6-3 0,-2-1 371,1-5 1,-2-3 120,-17-4 0,0-1-492,16 1 0,1 0 12,-17-6 0,1-4 480,13-4 0,2-2 0,-4 6 0,3-3 0,13-2 0,4-3 0,-2 1 0,4-2 0,12-8 0,5-5 0,7 12 0,2-3 0,2-1-492,3-28 0,3-2 164,-2 20 0,0-3 0,8-3 82,12 7 0,8-3 0,4 1 0,-1 4-82,1-1 0,0 5 0,7-4 82,7-7 0,8-5 0,2 2 0,-2 11-55,-3 17 1,1 8 0,-2-2 83,-1-6 1,-1-2 0,-1 3 216,11-13 0,-3 2 177,-12 5 1,-2 0-178,2 0 0,-3 0 0,-6 4 0,-5 1 983,8-27-77,-15 11 77,-10 11 0,-6 17 0,-5 1 0,-7 14 0,-6 1 0,-5 13 0,1 0-469,-1 11-514,5-4 0,3 9 0,-1-14 0,4 8 0,-5-21 0,5 3 0,-1-37 0,6 19 0,1-26 0,6 30 0,0 0 0,0 4 0,0 16 0,0-4 0,0 13 0,-4 0 0,-3-6 0,-4-2 0,0 1 0,-5-4 0,-3-11 0,-4 6 0,-9-12 0,7 9 0,-19 2 0,17 2 0,-16 6 0,12 12 0,-6 2 0,6 5 0,-23 6 0,23 28 0,-26 13 0,18 35-340,10-32 0,1-1 340,-7 31 0,7-28 0,1 0 0,3 15-69,-7 16 69,10-19 0,13-9 0,-4-10 0,11-14 0,-5-2 678,6-12-678,0-1 71,0-6-71,5 0 0,6 1 0,1-1 0,9 1 0,-4 0 0,1 6 0,3-5 0,-8 10 0,4 2 0,-11 30 0,0-3 0,-6 38 0,0 9-492,0-39 0,0 4 0,-4 19 0,-2 5 0,-3 7 0,-3 3 164,5-25 0,0 2 0,-2-1 24,-3 1 1,-2-1 0,1 0 303,2 0 0,0-1 0,1-1 0,-1-2 0,1-1 0,-1-3-492,-2 8 0,-1-1 452,1 10 0,0-3 40,4-27 0,0-3 0,-7 11 0,0-1-51,-2 36 51,-4-20 0,8-13 983,7-8-382,-5-7 382,11-2 0,-5-1 0,6-5 0,0 6-538,0 9-445,0-13 0,0 13 0,0-23 0,0-2 0,0-7 0,0 1 0,0-6 0,0-1 0,0-48 0,0 4 0,0-48 0,-7 1 0,-9-10-492,4 33 0,-1-1 436,-3 0 1,-1-1 55,0-5 0,0-1 0,-3 2 0,-1-2 0,3-4 0,-1-1 0,-6 4 0,1 1 0,10 4 0,0 2 0,-5 2 0,0 1-452,-5-34 452,-8-9 0,15 36 0,0-1-430,1 10 1,0-2 429,2-12 0,1-1 0,1 10 0,1 1 0,6-7 0,0 1 0,-9-39 0,13 47 0,1 0 0,-7-45 0,7-1 0,0 44 0,0 1 0,0-43-417,0 10 417,0 2 983,0 18-969,0 3 431,6 15-445,0 9 908,6 8-908,-1 7 473,1 1-473,-2 4 0,1-2 0,-1 8 0,-4-8 0,3 8 0,-8-4 0,8 6 0,-7-1 0,7 1 0,-8 0 0,3-6 0,1 4 0,1-9 0,5-3 0,1-1 0,0-4 0,-1 6 0,0 6 0,-1 1 0,1 6 0,-6 9 0,-19 21 0,9 0 0,-18 11 0,22-10 0,-4-14 0,5 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2T17:57:27.92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2951 4327 24575,'-26'-47'0,"0"-9"0,-2 17 0,-5-1-492,1 0 0,-1-2 0,-4-8 0,-2 1 474,-2 11 1,0-1 17,-7-16 0,-2-1-492,-2 9 0,-3 0 216,-2-13 1,1 0 275,10 18 0,2 3 173,-1-2 1,2 1-174,-18-13 0,25 19 0,0-2 0,-5-4 0,2-2 0,-18-37 0,22 35 0,0 0 0,-20-32 0,0-1 0,-4 8 0,15 12 0,-6 0-118,1 6 118,3-7 0,-13-10 0,27 16 0,-26-22 0,34 25 0,-18-9 0,6-12 0,5 0 11,5 23 1,-2-3-12,6-3 0,0 0 0,-7 3 0,1 0 491,7 2 1,1 0-445,-3 2 1,1 0-48,-11-39 0,-4 0 0,6 2 0,3 18 502,5-6-502,4 15 130,5-7-130,0 9 971,-7-9-971,12 14 605,-17-20-605,16 20 0,-16-14 0,11 9 0,-5 0 0,0-1 0,5 1 0,-4 7 0,-1-5 0,0-11 0,0 12 0,1-11 0,6 17 0,-5 6 0,3-6 0,-7 14 0,8-4 0,-3 10 0,11-4 0,-4 12 0,4 1 0,0 5 0,-3 6 0,3 0 0,-4 5 0,0 0 0,-1 10 0,-1 9 0,0 19 0,-1 1 0,-1 14 0,2-14 0,-2 13 0,7-5 0,-12 15 0,16-13 0,-18 40 0,6-27 0,-1 15 0,-5-8 0,7-11 0,0 6 0,0-9 0,7-10 0,1-8 0,6-6 0,0-2 0,0 0 0,0-5 0,6 12 0,0-5 0,7 6 0,5 0 0,-4 0 0,3-6 0,-10 5 0,3-12 0,-9 5 0,4-12 0,-5-1 0,5-6 0,0-4 0,1 8 0,-1 6 0,-11 10 0,5 15 0,-11 2 0,4 15 0,-6-6 0,0 15 0,-1-6 0,1 8 0,-1-8 0,1-2 0,1-17 0,6-1 0,1-20 0,6 3 0,0-17 0,0 5 0,0-6 0,-5-4 0,0-1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2T17:57:36.80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954 12440 24575,'0'-55'0,"0"-45"0,0 25-492,0 18 0,0-2 110,0-36 382,0 32 0,0-2-492,0 3 0,0-1 293,0-15 0,0-1 199,0 1 0,0 0 0,0 4 0,0 1 0,0-5 0,0 0 0,0-1 0,0 1 0,0 11 0,0-1 0,0-9 0,0 1 0,0 9 0,0 1 0,0-1 0,0 2 0,0 10 0,0 0 0,0-20 0,0 0 0,0 16 0,0-1 0,0-30 0,0-2-492,0 12 0,0 0 240,0-11 0,0-3 252,0 0 0,0 0-328,0 27 0,0-1 0,0 1 0,0 0 0,0-1 0,0 1 190,0-2 1,0 1 0,0 3-180,0-8 1,0 1 316,0-16 0,0 2 0,0 33 0,0 2 251,0-15 0,0 1-251,0 12 0,0 0 0,0-6 0,0 2 0,0-18 0,-3 15 0,-1 0 0,-5-12 0,1 21 0,0-3 0,0 2 0,-1-1 0,1-1 0,0 0 0,-8-44 0,7 41 0,1 1 0,0-22 0,0 26 0,1 1 0,6-25 983,-6-7-158,7-14-825,0 26 0,0-16 0,0 15 0,0 13 0,0 10 0,0-2 0,0-28 0,0 27 0,0-2 983,-7-40-492,3 42 1,-2-1-385,-5-1 1,-2 0-108,1 0 0,-1 1 0,-11-35 0,1-2 0,8 14 0,-1-19 0,8 10 0,0 11 983,8 11-467,0 9 196,0-1-712,0-7 0,8-23 0,-6 29 0,5-4 547,-7 17-547,0-12 0,0-30 0,0-10-492,0 32 0,0-3 123,0-1 0,0-3 369,0-15 0,0-2-492,0-5 0,0-1 0,0 6 0,0-1 372,0-12 1,0 1 119,0 11 0,0 1 0,0-6 0,0 1 0,0 5 0,0 2 0,0 5 0,0 1 0,0-5 0,0-1 0,0-1 0,0-1 0,0 1 0,0-3 0,0-9 0,0-2-328,0 32 0,0 1 0,0-1 0,0-1 0,0-1 0,0 3 114,0-18 1,0 2-279,0-6 0,0 1 213,4 4 0,2 3 279,-2 14 0,0-1 244,1-16 1,2 3-245,6-6 983,-11-9-525,11 13-458,-11 18 983,10 3 0,-10 7 0,4 9 0,-6 1 0,0 0-386,0 6-173,0-6-424,0 7 0,0 1 0,0 6 0,0 2 0,0 6 0,0 6 0,0 1 0,0 6 0,4 4 0,7 1 0,0 5 0,4 0 0,-5 0 0,6 0 0,1 5 0,5 1 0,8 6 0,0 0 0,7 1 0,8 0 0,2 0 0,7 0 0,0 0 0,0 1 0,0-1 0,0 1 0,0-1 0,1 1 0,-9-1 0,6 0 0,-13 0 0,14-6 0,-14 4 0,5-9 0,-6 3 0,-1 1 0,0-5 0,0 10 0,0-4 0,8 0 0,-6 4 0,14-10 0,-14 10 0,13-9 0,-6 9 0,17-9 0,-14 9 0,11-10 0,-13 11 0,7-11 0,9 5 0,27-6 0,-1 0 0,-3 0 0,-7 0 0,-22 0 0,16 0 0,-8 0 0,6 0 0,-15 0 0,15 0 0,-6 0 0,-1 0 0,-1 0 0,-9-6 0,0 5 0,-7-5 0,-2 6 0,-15 0 0,-6-5 0,-3 4 0,-9-4 0,3 5 0,-44 0 0,20 0 0,-37 0 0,29 5 0,-13-3 0,6 3 0,-5-5 0,6 0 0,0 0 0,6 0 0,-4 0 0,3 0 0,-5 0 0,1 0 0,-8 0 0,6 0 0,-12 0 0,5 0 0,1 0 0,-6 0 0,5 0 0,-6 0 0,6 0 0,-5 0 0,5 0 0,-14 0 0,-2 0 0,-25 0 0,5 0 0,-25 0 0,7 0-228,32 0 1,1 0 227,-28 0 0,30 3 0,0 1 0,-27 4-48,0 7 48,5 0 0,26-2 0,7-1 0,10 0 0,12-1 454,1-5-454,5 3 49,1-8-49,0 8 0,-1-8 0,1 8 0,-6-8 0,4 4 0,-4 0 0,6-4 0,-6 8 0,-11-2 0,1 4 0,-13 1 0,14-1 0,-10 1 0,4 0 0,-14 1 0,6 0 0,-6 0 0,7 5 0,8-5 0,-6 5 0,5-6 0,0-1 0,7 1 0,3-6 0,9 3 0,-4-8 0,1 9 0,-18 18 0,0 2 0,-26 36 0,-1-12-478,4 14 478,-12 2 0,29-11 0,-12 8 0,22-13 0,-5 3 0,13-11 0,8-8 0,7-9 0,6-6 478,0 0-478,0-6 0,0 4 0,0-9 0,5 3 0,0-4 0,6 4 0,-1-3 0,-4 9 0,4-9 0,-9 9 0,3-9 0,-4 9 0,0-4 0,0 6 0,0-1 0,0 8 0,0 8 0,0 17 0,0 19 0,1-2 0,-2 5 0,-6-12 0,-2 2-492,1 29 0,-5 6 164,-5-24 0,-5 2 0,0-2 0,5-6 0,0 0 0,-2 3 82,-2 0 0,-1 4 0,-2 2 0,2-1 0,2-3 0,0-1 0,0 1 0,-1 2 0,-2 11 0,-2 1 0,0 3 0,1 1 49,6-12 0,-1 3 1,2 0-1,-1 1 0,0 1 0,0 6 0,-1 0 1,1 2-1,0 0 0,1 1 33,2-14 0,1 2 0,0 0 0,0-1 0,2 0 0,1-3-33,0 3 0,2-2 1,1-1-1,1 0 0,-2 1 0,-1 6 0,0 3 1,-1 0-1,3-5 0,2-8-131,5 2 0,2-9 0,-1 4 0,-5 23 0,-3 4 0,3-10-164,5-13 0,0-5 983,-4 14 1,0-3-21,5-28 0,0-5 512,0 25 0,0-30 0,0-23 0,0-9 0,0-4 0,0-1 0,10 1 0,9 5 0,30 21 0,-14-8 0,13 7 0,-26-19-928,-4-1-55,3-4 0,-9 4 0,4-9 0,-6-3 0,1-4 0,-1 0 0,0 0 0,0 5 0,-4 0 0,3 1 0,1-1 0,2-5 0,2 0 0,2 0 0,-4-5 0,9-1 0,-4-5 0,6-1 0,-1 1 0,8-1 0,-6 5 0,5-3 0,0 8 0,2-3 0,-1 5 0,0 0 0,-8 0 0,7 0 0,-4 0 0,4 0 0,-7 0 0,1 0 0,0 5 0,6 2 0,9 5 0,1 1 0,22 7 0,-13-5 0,15 12 0,9 3 0,-5 0 0,0 5-301,-21-11 0,0 0 301,17 14 0,-18-7 0,0 1 0,20 20 0,3 9 0,-14 4 0,12-3 0,-34 1 0,3-18 0,-2-2 0,-12 12 0,11 6 0,1 2 0,-7 11 0,-8-7 0,-1 4 0,-4-13 0,-2 6 0,-3 25 0,-2 14 0,-2-3-328,0-21 0,-1-2 0,0 4 82,0-2 0,0 6 0,-1 1 0,-1-5-82,-3 10 0,-2-3 0,0-6-117,-1 12 1,-1-4-48,-2 5 0,-3-3 266,-5-20 1,-2-3 225,0 7 0,-4 6-246,-1-17 0,-5 5 0,0 4 0,1 2 49,6-1 0,2 3 1,0 2-1,0 1 0,-2 0 0,-3 1 0,-1 1 1,0 0-1,0 0 0,3 1 0,3 2 0,1-1 1,2 2-1,1-1 0,0-1 84,1 0 0,0 0 1,1-1-1,1 0 1,1-2 112,0 12 0,1-2 0,1-2 0,0 0 0,1-7 0,0 0 0,1-2 0,1 0-328,1 20 0,1-2 0,2-11 254,2-14 0,0-5 565,0 13 1,0-3 216,0 20 275,6-35-919,5-30 919,7-12 0,-1-15 0,-1-2 0,-6-5 0,0 0 0,1 0 0,-1 0 0,1-10-76,-1-3-907,2-16 0,0-2 0,1-7 0,-2 8 0,-4-6 0,3 17 0,-9-9 0,3 16 0,-4-9 0,-4 9 0,-14-10 0,-7 3 0,-13-6 0,1 0 0,-8 5 0,6-3 0,-6 3 0,14-4 0,-5 5 0,12-3 0,0 9 0,3-8 0,9 9 0,-4-9 0,10 9 0,-4-10 0,8 5 0,-8-6 0,9 1 0,-9-1 0,8 0 0,-7 6 0,2-5 0,-9 10 0,4-9 0,-5 3 0,1-5 0,3 0 0,-10-6 0,5 4 0,-6-10 0,-7 2 0,9-4 0,-8-2 0,10 1 0,1 1 0,1 0 0,11-1 0,1 7 0,6 2 0,0 12 0,0 1 0,5 6 0,20 4 0,28 1 0,9 5 0,14 0-328,10-3 0,10-2 0,1 1 82,-23 2 0,-2 2 0,6-1 0,8 1 123,-9-2 0,9 1 0,7-1 0,4 0 0,0 0 0,-2 0 0,-6 1 0,-8 0-123,22 1 0,-11 0 0,0 0 0,10 0 105,-12 0 1,9 0-1,5 0 1,2 0-1,-3 0 1,-6 0-1,-10 0-105,6 0 0,-8 0 0,-5 0 0,1 0-82,19 0 0,-1 0 0,-1 0 0,2 0 0,0 0 0,-8 0-164,0 0 0,-5 0 0,10 0 0,-3 0 0,-22 0 0,-6 0 1475,30 0 0,-41 0 0,-17 0 0,-14 0 0,-13-5 0,-17-6 0,-20-2 0,-15-11 0,-31 8 0,-4-12-761,-19 11-222,42 5 0,1 0 0,-27-3 0,12 3 0,-1-2 0,-28-3 0,31 1 0,-1-1 0,7 4 0,2 0 0,3-3 0,0-1 0,0-3 0,1 0 0,-1 3 0,3 0-128,-26-20 128,-4 0 0,25 8 0,-7-5 0,17 8 0,7 6 0,15-3 767,7 5-767,11 1 133,1-4-133,5-11 0,0 0 0,5-13 0,23-2 0,12-11 0,-6 22 0,2-1-492,2-6 0,-1-3 486,0 1 0,3-4 6,22-29 0,-2-1 0,-28 32 0,-3 0 0,20-27 0,-3-1 0,-23 18 0,-5 3 0,-4 3 0,-1-1 0,2-18 0,-3 0 0,-5-27 0,-4 34 0,-6-1 0,-11 7 0,-4 0 0,5-9 0,-5 2 0,-8 15 0,-5 3 0,2-8 0,1 3-154,-19-12 154,-7-15 0,-3 26 0,-4 21 0,21 7 0,7-19 0,25-25 0,4 12 0,-1-7-492,-5-19 0,1-9 164,1 4 0,1-8 0,-1-3 82,2 10 0,-1-4 0,1 0 0,0 0 0,2 5 0,0 1 0,0 0 0,1-2 0,-1-10 0,1-2 0,0 1 0,1 5-82,1-7 0,1 4 0,1-1 82,-1 18 0,0-3 0,0 1 0,0 0 0,-1 0 0,1 1 0,0 0 0,1 2-82,1-14 0,1 2 0,1 1 0,-1 0 0,0 1 0,3 2 0,3 8 0,2 1 0,0 1 71,-3-1 0,-1-1 0,1 1 257,2 2 0,1-1 0,-1-4 0,-3 0 0,-1-5 0,-1-2 0,1 2 81,0 3 1,0 1-1,0 1 1,0-2-82,0-2 0,1-2 0,-1 1 0,-1 0 0,-1 1 0,-1-1 0,0 3 0,1 7 0,5-19 0,-1 3 327,-7 12 1,-1-4 0,1 6-230,3-5 1,0 3 392,-4-2 1,0 3-253,0 16 1,0 4 743,0-26 0,0 37 0,0 11 0,4 19 0,-3 3 0,4 4 0,0-5 0,-4-1 0,4-12-53,1-2-930,-5-14 0,11-10 0,-10-2 0,4-14 0,-6 6 0,0-8 0,0 0 0,0-1 0,0 1-364,0 21 0,0-1 364,0-37 0,0 27 0,0-1 0,0 10 0,0 0 0,0-10 0,0-1 0,0 3 0,0 3 0,0 4 0,0 0 0,1-14 0,-2 1 0,-6-26 0,2 39 0,-4-1 0,-6 3 0,-2 6 0,-7-7-9,-13-35 9,16 40 0,0-7 0,7 12 0,3-4 0,10 15 728,-9 3-728,-16 20 9,-8 10-9,-29 0 0,-2-6 0,-11-24 0,24 0 0,-12-28 0,20 15 0,-1-12 0,-2 11 0,19-1 0,2 12 0,9 4 0,5 6 0,1 1 0,-1-1 0,1 0 0,0 0 0,-6 5 0,4-3 0,-3 9 0,5-4 0,1 0 0,-6 9 0,3-8 0,-3 9 0,6 0 0,0 2 0,-1 4 0,1 0 0,-1 0 0,1 0 0,-6 0 0,4 0 0,-15 0 0,8 0 0,-11 0 0,8 5 0,4 1 0,-3 5 0,4-5 0,-1 3 0,2-3 0,11 4 0,0 0 0,5 1 0,0 4 0,0 56 0,0-45 0,0 38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2T17:58:04.99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2749 164 24575,'-24'-4'0,"0"2"0,23-12 0,-14 11 0,8-7 0,-15 10 0,-1 0 0,-2 0 0,-11 0 0,6 0 0,-8-6 0,1 5 0,6-5 0,-5 6 0,12 0 0,-5 0 0,6 0 0,0 0 0,0 0 0,-6 0 0,5 0 0,-6 0 0,7 0 0,1 0 0,-1 0 0,0 0 0,0 0 0,1 0 0,4 0 0,-3 0 0,9 0 0,-9-5 0,9 4 0,-4-9 0,6 9 0,-1-8 0,1 8 0,-1-8 0,1 7 0,0-7 0,-1 3 0,1 1 0,0-5 0,-1 5 0,1-1 0,-11-8 0,3 11 0,-4-7 0,1 5 0,9 4 0,-4-4 0,5 5 0,1 0 0,0 0 0,-6 0 0,-1 0 0,-6 0 0,0 0 0,-6 0 0,-2 5 0,-7 8 0,1 1 0,6 3 0,-5-5 0,12 0 0,-5 0 0,6-1 0,-4 0 0,3 1 0,2-6 0,10-11 0,8-2 0,8-9 0,3 0 0,3 4 0,-4-4 0,3 10 0,-8 35 0,4-4 0,-11 30 0,-2-2 0,-5-4 0,-9 31 0,6-13 0,-14 25 0,14-25 0,-6 14 0,8-25 0,0 7 0,0-9 0,7-8 0,1-1 0,6-14 0,0 5 0,0-12 0,0 11 0,0-10 0,0 10 0,0-4 0,0 0 0,0 4 0,0-4 0,0 14 0,0-6 0,0 13 0,0 13 0,-7 2 0,-1 15 0,-8 11-979,8 5 979,0-39 0,1 0 0,5 39 0,-2-41 0,0-1 0,4 42 0,0-44 0,0 0 0,0 41-336,0-12 336,0-10 0,0-8 0,0-3 0,0-7 0,0-1 0,0 45 0,0-47 0,0 1 241,0 1 0,0 1-241,0 2 0,0-2 0,0 12 0,0 25 0,0-25 0,0 13 344,0-31-344,0 12 0,0-22 0,0 6 0,0-8 0,0 7 489,0-4-489,0 12 0,0 3 0,0 10 0,0 8 0,7 9 0,1-15 0,1 14 0,3-25 0,-11-1 0,11-6 0,-7-22 0,2 0 0,2-22 0,-8 16 0,-9 16 0,-9 20 0,-12 16 0,9-26 0,1-1 0,-6 24 0,5-14 0,1-1 0,3 15 0,-7 14 0,15-21 0,2-17 0,6-7 0,0-10 0,0-12 0,0 4 0,5-9 0,0 4 0,11-6 0,8-4 0,0-1 0,5-5 0,0 0 0,-5 0 0,12 0 0,-16-16 0,8 1 0,-14-28 0,-3 3 0,-5-7 0,-6-5 0,0-4 0,-19-8 0,-6-3 0,-10 11 0,-1-7 0,2 12 0,3-21 0,-4 14 0,6-13 0,7 6 0,7-18 0,9-2-449,6 0 449,0-7 0,0-4 0,18 23 0,7-3 0,-5 10 0,3-1-492,17-19 0,3 0 52,-5 20 0,-4 4 440,-10 7 0,-2 0-463,7-4 0,-2 1 463,-9 9 0,-1 0 0,4-5 0,0 0-82,-1 6 0,-1 1 82,11-36 0,0 9 0,7-8 0,-6 6 0,19 0 0,-2 1 383,20 13-383,-31 9 983,-2-1-175,-41 13 175,-2-21-932,-7-3-51,1-9 0,-1 1 0,-7-10-394,4-2 394,-4-9 0,6 9 0,1 2 0,7 25 0,-5-2 0,6 20 0,0-5 0,-4 15 0,10-6 589,-10 5-589,4-6 0,0 6 0,2-5 0,5 5 0,0-6 0,0-1 0,0 1 0,0 0 0,0-1 0,0-7 0,0 6 0,0 1 0,5-8 0,1 12 0,1-7 0,3 12 0,-3 6 0,4 1 0,0-1 0,-4 0 0,3 0 0,-5 6 0,2 1 0,2 10 0,-4 2 0,6 4 0,-1 0 0,0 0 0,12 0 0,-3 0 0,17 0 0,2 0 0,26 0 0,-5 0 0,21 0 0,-5 0 0,10 0 0,0 0 0,-3 0 0,-17 0 0,6 0 0,-15 0 0,15 0 0,-29 0 0,17 6 0,-26 1 0,12 6 0,-8-1 0,0 0 0,-6 0 0,-2 0 0,-6-1 0,-6-4 0,-1 2 0,-6-8 0,0 4 0,0-5 0,0 9 0,1-2 0,-1 8 0,0-5 0,-4 0 0,-2 0 0,-4 1 0,0-1 0,0 0 0,0 0 0,0 0 0,17-4 0,11-1 0,11-5 0,13 0 0,-5 0 0,7 0 0,-7 0 0,-3 0 0,-6 0 0,-8 0 0,0 0 0,-8 0 0,1 0 0,-6 0 0,4 0 0,-9 0 0,4 0 0,-6 0 0,0 0 0,0 0 0,0 0 0,-47 6 0,7-4 0,-51 11 0,7-5 0,-2 7 0,-16 1 0,16-2 0,-7 1 0,10 0 0,8-1 0,10-1 0,16 0 0,16-2 0,7-5 0,5-1 0,6-1 0,0 7 0,5 0 0,0 4 0,-10-4 0,-3-1 0,-10 2 0,1-1 0,-1-5 0,0 4 0,0-8 0,0 8 0,6-5 0,-4 7 0,3-1 0,-11 0 0,5 1 0,0-1 0,3 0 0,3 0 0,1 0 0,-4 0 0,3 0 0,-4 0 0,-8 1 0,-1 6 0,-7 8 0,-10 9 0,-2 7 0,-9 9 0,-9 3-492,16-8 0,-3 4 0,1-1 0,-4 5 164,7-7 0,-4 4 0,-1 4 82,1 0 0,-2 5 0,-2 2 0,2 1 0,0 1 0,0 2 0,-1 3 0,-2 3 82,8-11 0,-2 5 0,-2 2 0,1 0 0,1-1 0,4-3-82,-10 14 0,3-2 0,3-1 0,0-1 0,1-3 0,1 0 0,2-2 0,5-6-246,-7 18 0,4-6 0,-4-4 0,4-4 0,20-15 0,1-2 362,-13 5 1,1-2 129,2 12 983,15-30 0,27-29 0,26-23 0,18-19 0,25-9 0,5-1-492,-14 10 1,3 1-1,-17 8 1,2 0-1,23-13 1,3-2-331,-10 5 1,1 0-162,3 0 0,1-1 0,4-5 0,-3 1 0,-19 15 0,-2 1-136,0-3 0,-2 2 136,33-5 0,0-6 0,-11 9 0,-11 6 0,-16 4 0,-3 6 0,9 0 983,-18 0-396,17 0 28,-21-5-615,6 5 0,-7-10 0,-6 10 0,-8-3 0,-6 6 0,0 0 0,-4-1 0,-2 1 0,-4-1 0,0-5 0,0-1 0,6-20 0,2-3 0,6-23 0,8-11 0,-6 7 0,6-23 0,-8 31 0,-6-22 0,-2 25 0,-6 1 0,0 2 0,0 14 0,0-13 0,0 13 0,0-6 0,0 7 0,0 7 0,0-4 0,0 16 0,0-9 0,0 11 0,0-1 0,0 2 0,0 6 0,5 0 0,0 4 0,11-4 0,1 9 0,6-4 0,6 5 0,9 0 0,-5 0 0,17 0 0,-23 5 0,11 20 0,-1 34 0,-13 1 0,8 27 0,-18-31 0,-6 15 0,-2-14 0,-6 5 0,0-15 0,0 5 0,0-19 0,5 10 0,2-13 0,6 24 0,1-6 0,6 15 0,9 9 0,2-5 0,5 7 0,-1-3 0,-5-6 0,-1-8 0,4 12 0,-17-34 0,15 5 0,-15-24 0,-3-34 0,-4-48 0,-9-16 0,-7 15 0,-2-4-492,0 10 0,-2 0 256,-6-10 0,-2-2 236,1 1 0,0 0 0,0-1 0,0 2 0,4 15 0,1 0-310,4-7 1,1 1 309,-6-25 0,13 34 0,0 1 0,-6-25 0,7 12 0,0 27 0,0 14 0,0 23 0,0 37 0,0 30 0,8 13 0,5 14-246,1-12 0,4 11 0,2 5 0,-2 3 82,-5-21 0,0 3 0,0 2 0,0 0 0,1 1 0,0-2-33,5 13 0,2 0 1,0-1-1,-1 1 0,-3 1 33,-4-15 0,-2 2 0,-1 0 0,-1 0 0,0-1 0,-1-2-33,1 11 0,-1-1 1,0-1-1,-1-3 0,0-4-49,-1-5 0,0-5 0,-1 0 0,1 4 0,0 19 0,0 6 0,1-1 0,-1-10-82,1-10 0,0-8 0,0 1 0,1 7 0,-1 0 0,-1-5-164,1 11 0,-2-9 983,0-19 1,-1-7 178,-4 6 313,-5-31 0,-13-23 0,-10-31 0,-12-4 0,-3-25 0,0-2 0,-1-2 0,6-12 0,-7-14-381,5-2-602,19 32 0,-1-4-492,-8-11 0,0-3 49,5-1 0,0-1 443,-6-4 0,-3-1 0,1-4 0,1 4 0,9 24 0,1 0-492,-5-18 0,1 0 307,4 13 0,2 2 185,1-2 0,2 2-159,-1 5 1,2 3 158,-6-31 0,7 10 0,7 8 666,1 9-666,7 12 983,0 6-201,0 7 201,0 8-438,0 7-545,0 67 0,0 48-492,0-13 0,0 11 164,0-22 0,0 3 0,0 4 82,0-9 0,0 3 0,0 1 0,0 2 0,0 7 0,0 1 0,0 2 0,0 2 49,0-7 0,0 1 1,0 2-1,0 1 0,0-1 0,0 0 0,0 2 1,0-1-1,0-1 0,0-4-49,0 5 0,0-3 0,0-3 0,0-1-82,0 14 0,1-3 0,-2-6-164,-3 9 0,-1-8 0,1-11 0,-2-2 0,-3 7 0,-1-4 983,2-24 1,0-5-38,-6 27 529,2-42 0,0-15 0,1-30 0,-3-45 0,-1-25-492,-3-1 1,-1-4-1,8 22 1,0-1-107,-13-30 0,0-1-385,10 22 0,-1 2 0,-4-19 0,-1-2 0,1 6 0,0 1 0,-1-1 0,1 4 0,6 24 0,-1 3-216,-2-6 0,0 4 216,-8-21 0,-7-7 0,9 23 0,3 19 0,7 14 0,0 12 983,1 4-10,6 18-973,8 70 0,22-19 0,9 10-328,-2 20 0,3 12 0,4 3 82,2-17 0,4 2 0,2 1 0,-3 2 49,-10-13 0,-1 1 1,-1 1-1,0 2 0,0 1 33,0-3 0,0 1 0,1 2 0,-1 1 0,0-1 0,-2 0-33,3 11 0,-2 0 1,-1-1-1,-1-1 0,0-1-49,1 10 0,-2-1 0,0-1 0,0-3 0,0-6 0,1 0 0,-2-4 0,-3-5-82,-5-2 0,-3-5 0,1-2 0,3-3 0,0-1 0,0-1-164,6 29 0,-2-5 381,-5-16 0,-1-7 111,4 13 983,-14-30 0,-3-23 0,-5-9 0,0-13 0,-6-32 0,-38-50-656,17 17 1,-2-10 0,-1-1-390,-2 5 0,-1-1 1,0-3 61,4 4 0,0-4 0,0-2 0,0 2 0,3 1 0,0-1 0,0 1 0,2 5 0,-1 1 0,1 3 0,-1-3-328,-8-23 0,-1-6 0,3 9-164,1 5 0,2 7 0,0 5 0,1-2 110,-2-18 1,3 8 317,-4 18 64,12 8 0,1 4 983,-1 20 0,12 36 0,1 71-945,4-16 0,0 11 1,3 5-285,2 0 0,2 4 0,2 5 0,-1 4 82,-2-11 0,0 5 0,1 2 0,-1 2 0,1-1 0,1-2-33,1 10 0,1-2 1,0 0-1,0 3 0,-1 4 56,-1-11 1,0 3-1,0 3 1,0 2-1,-1 0 1,0-1-1,0-1 0,-1-4 1,0 1-1,0-1 1,-1 0-1,0-1 1,0 0-1,0-1-23,0 8 0,-1-2 0,0 0 0,0 0 0,0 1 0,0 2 23,-1-5 1,1 5-1,0 1 1,-1-1-1,0-3 1,0-5-1,-1-9-105,0 3 0,-1-9 0,-1-2 0,1 6 49,0 8 0,0 8 1,0 1-1,0-3 0,0-10-131,0 2 0,0-9 0,0 2 404,0 12 1,0 1-1,0-7-76,0-2 0,0-10 983,0 25 0,0-53 0,0-13 0,0-35 0,11-26 0,-3-4 0,10-19 0,-5 17 0,-1 0 0,6-1 0,-4 1 0,4-8 0,-11-10 0,-1-2-446,-6-14-537,0 22 0,0-4 0,-12 8 0,5 18 0,-19-23 0,14 30 0,-13-24 0,12 13 0,-6-22 0,5-4 0,0-8 0,6-6 0,1 6 0,7 0 0,0 2 0,0 9 0,0 7 0,0 2 0,0 15 0,0 0 0,0 13 0,0 1 0,0 6 0,0-1 0,-9 6 0,2 0 0,-13 5 0,3 10 0,-6 3 0,-8 17 0,5 1 0,-13 10 0,7-9 0,-16 14 0,14-23 0,-18 16 0,3-18 0,-8 1 0,-23-1 0,29-13 0,-38-1 0,46-7 0,-20-6 0,32-5 0,1-14 0,11-13 0,6-2 0,7-21 0,6 20 0,0-20 0,0 14 0,6-7 0,7 7 0,6 3 0,6 6 0,-6 7 0,4-4 0,-5 6 0,-5 4 0,-3 4 0,-10 11 0,0-1 0,0-5 0,0-1 0,0-6 0,0 1 0,0-8 0,6-8 0,-5-1 0,5-14 0,-6 14 0,0 1 0,0 2 0,0 12 0,0-6 0,0 8 0,0-1 0,-5-7 0,3 0 0,-9-8 0,10 1 0,-5-25 0,6 11 0,0-19 0,0 15 0,0 1 0,0 7 0,0-5 0,6 5 0,-5-7 0,11 0 0,-10-9 0,4 7 0,-6-7 0,6 0 0,-4-2 0,5-8 0,-1 0 0,-4-1 0,4 9 0,0 10 0,-5 3 0,5 5 0,-6 0 0,0-5 0,0-19 0,0 2 0,0-20 0,6 16 0,-4 8 0,4-6 0,-6 15 0,0 0 0,0 4 0,0 5 0,0 0 0,0-5 0,0 13 0,0-6 0,6 0 0,1 6 0,6-14 0,-6 21 0,5-12 0,-11 14 0,5-8 0,-1 7 0,-4-21 0,4 17 0,-5-13 0,0 13 0,0 10 0,0-4 0,0 6 0,0 0 0,0 6 0,0-4 0,0 3 0,0-47 0,0 0 0,1 4 0,-2-5-492,-3-1 0,0 0 205,3-6 1,0-1 286,-8-5 0,1 1 0,7 11 0,0 2-458,-3 10 0,0 0 458,3-7 0,2 0 0,-1 5 0,0 1 0,0-5 0,0 0 0,0 6 0,0 3 0,0-22 0,0 11 0,0 9 0,0 7 983,0 2-485,0 8 485,0 0-974,0-8-9,0 6 0,0-6 0,0 7 0,0 1 0,0 0 0,0 6 0,0 1 0,0 1 0,0-2 0,0 0 0,0-20 0,0 16 0,0-26 0,0 6 0,-6-2 0,-2-5 0,1 7 0,1 9 0,6 1 0,-5 14 0,3-9 0,-3 9 0,0-4 0,4-1 0,-10 5 0,10-13 0,-10 4 0,4-5 0,0 8 0,-4 0 0,9 6 0,-9 2 0,10 11 0,-4 2 0,5 6 0,0-6 0,0-1 0,0-6 0,0 6 0,0-5 0,0 5 0,0-6 0,0 6 0,0 1 0,0 6 0,5 4 0,0-3 0,6 3 0,-1-10 0,1-1 0,0-6 0,1 0 0,4 0 0,-3-6 0,9 5 0,-9-6 0,8 8 0,-3-1 0,-1 6 0,4-5 0,4-3 0,0 0 0,13-14 0,-5 7 0,9-17 0,7-2 0,-13 8 0,12-11 0,-15 19 0,9-14 0,-9 16 0,-3 2 0,-12 14 0,-3 1 0,1 5 0,-4 1 0,9-6 0,4-10 0,8-7 0,6 0 0,2-14 0,-3 18 0,3-11 0,-11 16 0,-1 5 0,-6-2 0,-6 13 0,4-7 0,-9 9 0,9-5 0,13-11 0,-1 7 0,8-7 0,-12 10 0,0 0 0,-5 6 0,0 0 0,-3 1 0,-9 4 0,4-4 0,-6 5 0,6 0 0,-5 0 0,5 0 0,0 0 0,1 0 0,20 0 0,-5 0 0,20 0 0,-5 0 0,7 0 0,0 0 0,-7 5 0,-3 2 0,10 11 0,-19-5 0,11 5 0,-24-7 0,1 0 0,-6-4 0,-1 2 0,-6-3 0,0 0 0,1 3 0,-6-4 0,4 6 0,-8-1 0,4 0 0,0 0 0,-4 1 0,3-1 0,-4 5 0,0-3 0,0 16 0,0-9 0,0 10 0,0 0 0,-5 2 0,-7-1 0,-2 6 0,-8-5 0,8 6 0,1 0 0,2 0 0,10 0 0,-10-6 0,10 5 0,-4-12 0,5 12 0,0-12 0,0 5 0,0-6 0,0 6 0,0 9 0,6 9 0,1-1 0,6 6 0,7 3 0,1 2 0,2 14 0,2-23 0,-10 13 0,3-14 0,0-7 0,1 19 0,-1-30 0,0 16 0,-7-15 0,1 0 0,2 33 0,0-3 0,1 32-843,-6 3 843,-5-42 0,-1 2 0,-3 10 0,0-1 0,0 28 0,0-29 0,0-3 0,0 9-105,0 24 105,-6-28 0,4-10 0,-10-10 0,6-14 0,-1-2 838,-3-7-838,9-4 110,-10 3-110,10-10 0,-4 15 0,5-8 0,0 4 0,0-6 0,0 0 0,0-5 0,0 5 0,0 0 0,0 1 0,0 12 0,0 9 0,0 9 0,0 25 0,0 15-492,6-30 0,4 5 128,3 8 1,3 4 363,4 11 0,0 3-492,5 5 0,-2 2 164,-8-27 0,-2 0 0,0-2 55,2 12 1,-1-2-220,1 13 0,-2-2 163,-4-17 1,0-2-164,0 5 0,0 2 398,-3 1 0,-2 1 94,0 4 0,-1 1 0,-2-1 0,-2 1 0,1 2 0,0-2 0,0-5 0,0-1 0,0-3 0,0-1 0,0-4 0,0 0 0,0 10 0,0-3 271,0-24 0,0-1-271,0 12 0,0 0 0,0 26 983,0 7-61,0-21-922,0-11 983,0-17-183,0-7 183,0-10-424,0-12 380,0-1-939,0-1 326,0 3-326,0 4 0,0 7 0,0 10 0,0 7 0,0 8 0,0 9 0,-6 10 0,5-14 0,-10-4 0,9-20 0,-8-11 0,9 12 0,-4 2 0,5 17 0,0 19 0,0 5 0,0 5-492,0-18 0,0 4 164,0 5 0,0 9 0,0-4-25,0 19 1,0-4 352,0-9 0,0 0-492,0 11 0,0-3 175,0-30 1,0-3 44,0 7 0,0-2 272,0 32 0,0-26 0,0-32 983,0-9 0,4-15 0,-2-6 0,2 6-81,9 24-902,0-17 0,21 29 0,-1-25 0,6 7 0,-1-2 0,-7-8 0,-2-1 0,-6-5 0,0-2 0,-1-4 0,1-1 0,6 1 0,-5-1 0,12 7 0,11-4 0,-13 9 0,18-3 0,-14-1 0,1 4 0,6-3 0,-14-1 0,-2-2 0,-7-6 0,1 1 0,-6-1 0,4 0 0,-9-1 0,4 1 0,-1 0 0,-3-1 0,4 1 0,-6-1 0,0-4 0,0-2 0,-4 1 0,8 0 0,-7 1 0,3 3 0,-1-8 0,-3 4 0,4-5 0,0 0 0,0 0 0,-29-15 0,7 1 0,-26-21 0,7 3 0,4-6 0,-5-1 0,6-6 0,7 6 0,-1-6 0,8 8 0,-1 0 0,6-8 0,2 5 0,5-12 0,0 13 0,0-22 0,0-6 0,0-9 0,0 2 0,6 3 0,-4-3 0,11-2 0,-12-7 0,6 10 0,-7 0 0,0 15 0,0-3 0,0 15 0,0-1 0,-6 2 0,-5 14 0,-7 2 0,-1 0 0,-2 4 0,7-11 0,-8 12 0,9-12 0,1 12 0,1-5 0,5-1 0,-1 6 0,-4-5 0,10 6 0,-9 6 0,9-5 0,-8 5 0,7 0 0,-3 1 0,1-5 0,2 8 0,-2-7 0,4 9 0,0 1 0,-15 29 0,5 7 0,-18 28 0,5 18 0,-14 5-404,12-23 1,-1 0 403,-15 26 0,12-28 0,2 0 0,-4 15 0,-5 7 0,14-11 0,3-17 0,6-1 0,6-20 0,1-3 807,6-11-807,0-1 0,0 0 0,5 0 0,0 1 0,6-1 0,4 6 0,2 1 0,16 21 0,-8-11 0,9 26 0,-10-21 0,2 20 0,-1-13 0,-4 6 0,-3-8 0,-7-6 0,2 5 0,-7-12 0,0 5 0,-6 0 0,0 9 0,0 9 0,-21 25 0,2-18 0,-2 3-492,0-7 0,-1 3 272,-11 29 0,3-1 220,3 12-384,9-29 1,2-1 383,1 12 0,0-1 0,7-11 0,2-23 0,6-9 983,0-15-600,0-6 442,-5-4-825,-10-2 0,2-4 0,-13 0 0,8 0 0,1-4 0,-4-2 0,3-5 0,-4-6 0,-1 4 0,0-3 0,-16-10 0,-2 10 0,-17-25 0,-5 17 0,-4-12 0,2 14 0,-6-6 0,6 6 0,0-1 0,3-3 0,7 10 0,9-3 0,1 6 0,7 6 0,1-4 0,6 5 0,-5-7 0,-2 1 0,-1-1 0,-14 6 0,-2-6 0,-1 12 0,-15-6 0,14 7 0,-6 0 0,1 0 0,5 0 0,-5 0 0,7 0 0,-17 0 0,5 0 0,-25 0-651,7 0 651,33 3 0,-1 2-492,-6 3 0,-2 1 437,-4 0 0,-2 2 55,1 5 0,0 1 0,-6-3 0,3-1 0,19-1 0,-2 2 0,-13 2 0,-8 2 0,11-3 0,-20 5 0,-8 4 0,5-1 0,34-8 0,-21 13 0,25-14 0,14 0 0,11-9 615,67-43-615,4 8 0,21-12 0,16-6-328,-12 13 0,7 1 0,9-2 164,-21 9 0,7-1 0,3-1 0,4 0 0,2-1 0,1 0 23,-1 1 1,3-1-1,2-1 1,1 1-1,1-1 1,0 2-1,-1-1 0,3 0 1,1 1-1,0 0 1,0 0-1,0 0 1,0 2-1,-1 0 0,-2 2 1,-1 1-1,0 0 1,0 1-1,-1 0 1,1 0-1,-1 0 0,-1-1 1,1 0-1,1-1 1,-2 0-1,-1 2 1,-3 1-1,-4 1-56,5 2 0,-5 2 1,-2 1-1,2-1 0,5-3 56,-6-1 1,6-1-1,2-3 1,2 0-1,-3 1 1,-4 0-1,-7 3-105,14-3 0,-8 2 0,-3 0 0,1 0 0,-1 0 0,1-1 0,-2 0 0,-2 2-82,14-3 0,-3 2 0,-11 2-164,-15 3 0,-5 1 983,9-1 1,-3 0 449,13-7 42,-37 11 0,-15 7 0,-21 6 0,-25 0 0,-25 0 0,-17 0 0,-18 0 0,-2 0-492,33 0 1,-1 0-1,-6 4 1,-1 0-471,-1 1 0,1 0-21,6-1 0,-2 1 0,-20 4 0,2-1 0,-14-6 0,14 6 0,-2 0 0,-22-6 0,44 2 0,0 0 0,1 0 0,1-1-190,-43-2 190,10 6 0,28-6 0,0-2 0,-16 1 0,22 0 0,0 0 0,-14 0 0,0 0 0,2 0 0,17 0 0,7 0 983,15 0-836,13-4 55,7-7-202,4-7 0,0-11 0,0 5 0,11-12 0,1 11 0,13-10 0,-7 10 0,-1 2 0,-11 1 0,-2-2 0,-9 0 0,-46-27 0,17 22 0,-45-17 0,32 19 0,-7 0 0,7 1 0,9 6 0,9 3 0,11 10 0,2-2 0,11 12 0,0 7 0,5 3 0,0 6 0,-5-3 0,4 23 0,-13 56-492,8-29 0,1 9 164,-2-2 0,-1 7 0,2 2 0,1 8 0,1 4 0,1-2 0,-1-4 0,0-2 0,1 4 82,3-8 0,0 4 0,0-2 0,0-7-246,0 20 0,0-2 164,0-10 0,0 5 0,0-7-164,0 1 0,0-5 0,0 9 0,0-3 387,0-21 1,0-4 1087,0 36 0,0-47 0,0-12 0,0-20 0,0-2 0,-12-54 0,-5-10-584,6 2 0,0-4-118,-5-1 0,1-1-281,6 0 0,0-2 0,-8-8 0,1-3 0,9-1 0,2 1 0,-7 11 0,2-2 0,8-26 0,2 4 0,-13 0 0,13 6 0,-1-2 0,-6 17 0,-1 2 0,4 0 0,-1-1 0,-3-13 0,-2 0 0,2 15 0,0 2 0,0 0 0,0-1 0,-1-9 0,0-1 0,0 3 0,1 0 0,3-5 0,0-1 0,1-4 0,0 1 0,4 20 0,0-1 0,0-11 0,0 0 0,0-26-254,0-8 254,0 22 0,0 11 0,0 17 0,0 7 0,0 16 0,0 7 813,0 5-813,-16 5 265,-1 26-265,-2-47 0,-2-46 0,9-15 0,1-15-328,-1 20 0,0-5 0,0-1 0,3-7 0,0-2 0,1 3 0,0 12 0,0 3 0,3 1 0,4 5 0,1 2 0,1 3-164,-1-13 0,0 4 0,0 10 0,0 2 9,0 3 0,0-1 483,3-14 0,4-3-492,6-2 0,3-2 221,-5 14 1,-1-2-1,3 0 271,3 6 0,2 0 0,-3-1 0,-3-3 0,-2-1 0,0-1 234,0 1 1,1-1-1,-2-2-234,-1-7 0,-1-1 0,-1-1-328,2 0 0,0-1 0,-2 0 272,-1-4 1,-1-1 0,0 0 55,0 4 0,-1 0 0,0 5 0,-3-14 0,0 3-191,0-6 1,0 5 190,0 29 0,0 2 0,0-10 0,0 0 491,0 6 1,0 2-481,0 4 0,0 2 972,0-40 0,0 4-806,0 21-177,0 8 983,0 3 0,0 7 0,0 1 0,0 7 0,0-5 0,0 13-535,0-14-448,0 7 0,0-1 0,0-6 0,5 14 0,2-6 0,0 8 0,-2 6 0,-5-5 0,0 2 0,0 2 0,0-1 0,0 10 0,0 0 0,0 1 0,0-1 0,0 0 0,-5 0 0,-6 1 0,-1 4 0,-5-3 0,6 4 0,0-1 0,5-3 0,-4 4 0,9-1 0,-9-3 0,9 4 0,-4-6 0,5 0 0,0 0 0,0-6 0,0 5 0,0-22 0,0 12 0,5-7 0,7 6 0,1 4 0,10 0 0,-4-5 0,4 5 0,2-6 0,-5-1 0,-2-6 0,-5-3 0,0-7 0,0 7 0,-5-6 0,3 14 0,-10-6 0,5 8 0,-6 6 0,0 2 0,0 6 0,0 6 0,0-5 0,-5 11 0,-6-15 0,-1 7 0,-4-8 0,5 4 0,4 6 0,-3-5 0,4 10 0,0-3 0,-3 4 0,7 1 0,-7 4 0,-1 1 0,-2 5 0,-3 0 0,10 5 0,0 5 0,5 2 0,0 2 0,0-3 0,0-1 0,0 0 0,0 0 0,-5 0 0,4 1 0,-3-1 0,4 6 0,-6 7 0,5 16 0,-5 25 0,-1 3 0,6 25-984,-6 4 928,7-39 0,0 5-436,0 8 0,0 4 25,0 11 1,0 3 466,0 5 0,0 2-328,0-24 0,0 1 0,0 1 0,0 1 0,0 1 0,0-4-73,0 16 1,0-2-92,0 12 0,0-3 332,0-31 0,0-1 160,0 10 0,0 0 136,0-11 1,0-3-137,0 38 983,0-22-493,0-12-490,0 1 0,0 11 0,0 11 491,0-34 1,0 3-54,0 4 0,0 3-438,0 10 0,0 3-175,0 11 1,0 2 174,0 2 0,0-3 0,1-14 0,-2-3-79,-2 2 0,-1-5 79,2 22-135,-12 7 135,12-28 956,-10-14-956,11-28 983,-10-7 0,-2-63-866,-10-31-117,7 9 0,-2-7-492,-5-17 0,-2-6 164,6 16 0,0-5 0,0-2 82,2 15 0,-2-1 0,2 0 0,0-1-82,-1-23 0,2 0 0,0-2 82,1 21 0,-1-3 0,2 2 0,3 6-246,2-22 0,3 2 164,-4 9 0,-1-3 0,1 8-164,1 7 0,0 3 0,3-23 0,-2 2 474,-3 33 1,0 4 508,9-1 1,2 5 491,-6-7 0,1 15 0,-1 24 0,1 24 0,-5 6 0,3 11 0,-5 14 0,5 3 0,1 42-911,6-15 1,0 8-565,0 19 0,0 9 164,0-12 0,0 6 0,0 2 82,0-17 0,0 1 0,0 0 0,0-1-82,0 13 0,0-2 0,0 4 82,0-7 0,0 4 0,0-1 0,0-4-82,0 4 0,0-5 0,0-1 0,0-3 0,0-2 0,0-1 0,0-2 0,0-2 0,0-10-98,0-13 1,0-5 425,0 4 0,0-3 0,0 13 983,0-84 0,0-50-588,0-19 0,0-17-217,0 22 0,0-4 0,0 0-178,0 1 0,0 1 0,0-2 0,0-11 0,0-1 0,0 7-357,0 0 0,0 4 357,0 16 0,0-3 0,0 3 0,5-15 0,-1 2 0,-3-1 0,1 0-492,2 2 0,1 2 435,-5 16 1,0 4-60,0 7 1,0 4 115,0-32 983,-7 23 0,-11 20 0,-2 5 0,-16 18 0,-2 8 0,-1 5 0,-22 6-389,12 0-594,-14 0 0,0 13 0,-1 10 0,-22 25-499,9-2 499,0-5 0,14-8 0,9-12 0,7 0 0,9-8 0,14-8 0,13-21 0,6-12 499,5-12-499,6-12 0,8 5 0,7-7 0,6 0 0,0-1 0,0 1 0,-1 7 0,-6 3 0,-3 13 0,-4-5 0,-7 17 0,0-3 0,-6 11 0,0 1 0,0-1 0,0 1 0,0 0 0,0-1 0,0 1 0,0 0 0,0-1 0,0-5 0,5-1 0,1-12 0,13-10 0,7-1 0,10-22 0,15 1-872,-3-22 872,-14 37 0,2 1 0,-6 0 0,-1 2 0,33-29-241,-1-3 241,-18 30 0,0-11 0,-11 17 0,-14 14 0,5 2 0,-12 12 862,5 0-862,-6 1 251,0 4-251,-4-3 0,3 3 0,-8-4 0,8-1 0,-3 1 0,4 0 0,1-1 0,-1 1 0,0 0 0,0 4 0,0-3 0,1 7 0,-1-7 0,0 8 0,0-8 0,1 8 0,-1-9 0,0 9 0,0-8 0,1 8 0,4-9 0,-3 9 0,4-4 0,-6 5 0,0 0 0,0 0 0,1 0 0,-1 0 0,-5 9 0,0-2 0,-5 7 0,0 2 0,6 8 0,0 0 0,6 12 0,0-6 0,1 8 0,4-8 0,-4-1 0,8-6 0,-8 0 0,9 6 0,-9-5 0,4 12 0,-5-6 0,1 8 0,-6-1 0,-2 0 0,-5 0 0,0-12 0,0-2 0,0-13 0,0-79 0,0 22 0,0-13 0,0-5 0,0-20 0,0-9-522,0-1 522,0 10 0,0 2 0,0 18 0,6 3 0,2 7 0,11 1 0,1 7 0,6 3 522,0-1-522,-7 5 0,0 2 0,-8 9 0,1 6 0,-1 0 0,-5 6 0,-1 1 0,-5 6 0,0-1 0,-9 5 0,2 2 0,-8 4 0,5 0 0,-1 0 0,-4 0 0,-3 5 0,-4 1 0,-1 5 0,0 1 0,-6 0 0,-2 5 0,-7-3 0,-6 4 0,4-5 0,-12 0 0,13-6 0,0-1 0,4-6 0,10 0 0,1 0 0,8 0 0,6 0 0,0 0 0,-1-10 0,5-3 0,1-10 0,5 1 0,0-1 0,0 6 0,0-5 0,0 5 0,-24 4 0,1 3 0,-47-4 0,26 0 0,-28-23 0,31 3 0,-7-1 0,8-4 0,8 7 0,1-1 0,7 4 0,6 6 0,2 0 0,4 1 0,1-1 0,-1-7 0,-5 6 0,4-5 0,-4 6 0,1 5 0,3-3 0,-3 8 0,5-2 0,1 4 0,-1 1 0,6-1 0,-5 6 0,9-5 0,-13 5 0,8-1 0,-9 1 0,-1 5 0,-2 0 0,-4 0 0,-8 0 0,-1 0 0,-6-5 0,0 3 0,-1-9 0,7 5 0,-4-7 0,10 2 0,1-6 0,8 4 0,5-3 0,5 6 0,-3 4 0,8-3 0,6 39 0,-3-10 0,7 25 0,-9-9 0,0 2 0,0 17 0,0 10 0,0 17 0,0 3-492,0-34 0,0 3 448,0 5 1,0 1 43,0 5 0,0 2-492,0 10 0,0 2 3,0 5 1,0 5 160,0-2 0,0 6 0,0-3 0,0-20 0,0-3 0,0 5 82,0 2 0,0 6 0,0 0 0,0-4-82,0 1 0,0-4 0,0 2 0,0 14 0,0 1 0,0 0 90,0-5 0,-1 0 0,2-2 238,1-2 0,1-2 0,1-4-233,0 12 1,1-5 232,3 2 0,3-4 316,0-24 0,2-2-316,-1 6 0,1-1 0,3-5 0,1-3 983,6 26-492,-2-20 1,0 0-28,3 7-464,-6-12 0,0 1 0,8 11 983,-10 1 0,11 6 0,-11-6-648,5 8 648,-7-8-225,-6 6 225,-2-23-922,-6 13-61,0-22 0,0 13 0,0 13 0,0 11-492,0-25 0,0 3 330,1 10 1,-2 4-331,-3 10 0,-1 5 0,5 9 0,-2 4 397,-4-24 1,-1 2 0,1-4 94,5 13 0,0 2 0,-2-1 0,-1 6 0,2-11 0,1-19 0,2-1 0,-1 25 0,0 12 0,0-16-859,0 15 859,0-12 0,0 0 0,0 12 0,12-15-268,10 11 268,8-27 0,14 19 0,-20-16 0,11 13 0,-12-15 0,-1 0 983,-2-3-890,-7-15 890,0-9 0,-2-14 0,-5-8-666,-1-15 26,-19-40-343,-30-32 0,15 22 0,-3-3-492,-7-5 0,-2 2 463,5 8 1,-1 2 28,5 5 0,1 0-355,-23-27 355,-14-3 0,1-3 0,31 36 0,-1 1 0,-26-34 0,6 17 0,12 4 0,4 9 0,-6-9 0,19 16 0,-29-31 983,35 35-944,-27-35 335,28 31-374,-13-14 0,10 10 0,5 6 0,1 2 0,7 6 0,-1 0 0,6 0 0,1 1 0,0-1 0,3 0 0,-3 6 0,5-5 0,-4 11 0,2-11 0,-2 10 0,-1-3 0,4 4 0,-4 1 0,1 4 0,3-8 0,-4 2 0,5-10 0,0-1 0,0 0 0,0 0 0,0 1 0,0-1 0,0 0 0,-5 6 0,-1-5 0,-5 5 0,-1-12 0,-5-2 0,3-6 0,-10-1 0,4-7 0,0-1 0,0-9 0,6 1 0,1 0 0,5 0 0,-5-9 0,12 6 0,-6-14 0,7-3 0,0 7 0,0-14 0,6 25 0,8-7 0,1 0 0,5 7 0,-7 1 0,0 10 0,-1 14 0,0 2 0,-1 11 0,-5-2 0,3 13 0,-8 29 0,4 2 0,-5 28 0,0-15 0,0 0 0,0 26 0,0-3 0,0-7 0,0 8-492,0 21 0,0 3 0,0-8 0,0 4 164,0-4 0,0 5 0,0-2 0,0-9 0,0-3 0,0 3 0,0 7 0,0 1 0,0 2 261,0 2 0,0 1 1,0-2 66,-1-7 0,1-1 0,1-3 0,2 14 0,1-2-492,-4 8 0,1-5 376,6-29 0,1-1-72,-4 10 0,1-1 188,4 31 983,4-22-369,-6-11 369,7-1 0,-1-20 0,1 17 0,-2-26 0,1 12-803,-1-8-160,0-6-20,0 4 0,0-10 0,-1 4 0,-4-7 0,2-5 0,-8-1 0,9 0 0,-4 1 0,6 12 0,5 2 0,10 8 0,8 14 0,16 8 0,-19-15 0,1 1 0,0-5 0,0-1 0,-3 6 0,-1-1 0,22 23 0,-22-13 0,-2-16 0,-10-11 0,-6-12 0,0-1 0,-1-6 0,0-9 0,-4-39 0,-2-30 0,-4 15 0,0-2-574,7-43 574,-3 41 0,1 1 0,10-32 0,-7 35 0,0 1 0,8-33-49,-8 2 49,5 18 0,-6 3 0,1 15 0,3 8 0,-10 10 572,4 12-572,-5 1 51,0 6-51,-5 4 0,-11 21 0,2 7 0,-7 19 0,3-4 0,-2 0 0,1 0 0,-6 8 0,10 10 0,-20 19 0,16 11-487,4-33 1,0 1 486,6 0 0,2 2 0,1 3 0,2 2 0,0 4 0,1 1 0,2 2 0,2-2 0,-1-8 0,0-1 0,0 7 0,0-2 0,0 27-182,0-35 0,0-1 182,0 24 0,6-4 0,1-18 0,6-14 0,0 3 954,-2-18-954,1 4 383,-1-7-383,0 1 0,1 0 0,-1-1 0,0 1 0,1 0 0,-1-1 0,0 1 0,1-1 0,-6 1 0,4 16 0,-4-12 0,1 12 0,-2-16 0,-5-1 0,0 8 0,5-6 0,-4 11 0,4 4 0,2 25 0,-5 3 0,5 16 0,-1-10 0,-4 10 0,4-8 0,-6 8 0,0-19 0,0-8 0,0-18 0,0-9 0,0-12 0,0-1 0,5-11 0,6 0 0,6-5 0,12-6 0,-5-5 0,6-7 0,-7-12 0,1 0 0,-4-24 0,0-13 0,-5-18-492,-6 34 0,-2-3 413,-2-5 1,-1-1 78,0 10 0,-1-1 0,-3-17 0,0 0 0,7-23 0,-6 28 0,0-1 0,13-33 0,-10 45 0,1-1 0,3 0 0,0 1 0,1-45 0,-2 36 0,1-5 0,-2-19 0,0-7-328,0 19 0,2-3 0,-1-5 82,-1-1 0,0-6 0,0-1 0,0 3-82,2-10 0,-1 3 0,1-5 82,-2 2 0,1-6 0,-1 1 0,1 11 65,-1 16 1,1 8-1,0-5-147,1-25 0,0-6 0,-1 9-164,-2 7 0,0 5 0,0-8 0,-1 3 405,-3 17 1,-2 6 778,1-16-692,0 16 983,0 37 0,0 13 0,6 50 0,9 10 0,14 35 0,3 0-492,-6-38 1,1 0-411,-6 8 0,1 2-81,11 1 0,2 4-492,10 26 0,0 6 0,-4-5 0,1 1 86,3-1 1,-1 1-87,-4 5 0,-5-7 326,-13-38 1,-1-1 165,9 29 0,1-1-673,9 16 673,-19-31 0,1-2 0,15 28 762,-14-18-762,-3-6 983,-7-22 0,-1-1 0,1-2 0,-1 2 0,2 17-884,-1-6-99,2 40 0,-8-18 0,1 16 0,-8-6 0,0-16 0,0-1 0,0-1 0,0-23 0,0 3 0,-5-19 0,-1 0 0,-5-8 0,-6 6 0,4 3 0,-11 20 0,3 1 0,-14 17 0,12-7 0,-17 15 0,17-15 0,-20 9 0,21-18 0,-9-7 0,18-16 0,-3-3 0,10-9 0,1 4 0,5-6 0,0 12 0,0 11 0,0 13 0,0 1 0,0-2 0,0-8 0,0 0 0,0-6 0,-6 4 0,5-16 0,-5 9 0,6-11 0,0 0 0,-5 4 0,4-9 0,-4 4 0,0-1 0,3-3 0,-7 4 0,7-6 0,-2 0 0,4 6 0,-5-4 0,4 15 0,-4-1 0,5 27 0,0 4 0,0 36-617,0 5 617,0-8 0,0-40 0,0 0 0,0 27 0,0-1 0,0-4 0,0-32 0,0-3 0,0-20 0,0-1 617,-4-11-617,-15-18 0,-3-16 0,-18-21 0,3-13 0,-17-17-492,25 37 0,0-2 279,-5-11 1,-1-1 212,0 5 0,2 0-228,6 2 0,1 1 228,-1 5 0,1 2 0,-6-41 0,-10 8 0,10-8 0,9 36 0,0 0 0,-8-31 0,8 32 0,0-1 0,-16-36-492,15 32 0,-1-5 41,-8-24 1,1-2 450,8 17 0,1-2 0,0 1 0,-1-5 0,3 4 0,1-5 0,2 3 0,-2-6 0,2-1 0,3-7 0,2 3-492,4 23 0,2 0 377,1-18 0,1-3 115,1 1 0,1 1 0,2 6 0,2 3 0,-2 8 0,2 4 983,5-26-820,13 41 245,10-7-408,3 14 983,5 7-43,-6 9 43,6 10-479,1 1-504,6 6 0,-11 0 0,10 0 0,-24 10 0,9 3 0,-15 9 0,3 7 0,3 10 0,-5 0 0,6 21 0,-7-2 0,10 35-492,-11-45 0,2 2 371,6 13 1,2 3 120,0 0 0,1 1 0,6 11 0,0 0 0,-5-10 0,-2-1 0,3 0 0,-3-2 0,2 30-89,-2-21 89,-8-11 0,-1-23 0,-6 3 0,-2-24 0,-5 9 983,0-17-746,0 5-143,0-6-94,0 0 0,0-45 0,0-3 0,7-53 0,1 6-492,0 28 0,1-2 447,-1-1 0,1-2-447,4-21 0,2-4 0,0 0 0,0-2 164,-5 23 0,1-2 0,-1 0 0,4-5 0,-1 0 0,-1 3 8,-1-10 0,-1 2-172,5-13 0,-1 4 294,-6 25 1,1 2 329,0-7 1,-1 1-133,-3 10 0,0 3 0,2-41 983,-1 29-328,-4 10 328,4 17 0,-6 14 0,5 29 0,-4 11 0,5 47-772,-6-3-211,0 32 0,0-7-492,0-34 0,0 2 338,0 11 0,0 4-338,0 26 0,0 3 0,0-15 0,0 6 246,-2-12 0,-2 10 0,1 0 0,0-8-246,2 14 0,-1 4 295,-3-17 0,-3 13 1,-1 5-1,0-4 0,2-12-131,2-7 0,1-9 0,-2 7 82,-3 21 0,-1 11 0,-1-1 0,3-15-246,2-5 0,0-4 164,0 0 0,-2 4 0,3-6 35,4-6 0,0-3 708,-7 7 0,0-3-415,6 26 983,-5-33 0,7-27 0,0-14 0,0-18 0,0-44 0,0-30-492,0 12 1,0-7-1,0-16 1,0 0-134,0 15 1,0-1-359,0-17 0,0 0 0,0 26 0,0 2 0,0-11 0,0 0-301,0 11 0,0 1 301,0 1 0,0-1 0,0-12 0,0 1 0,0 13 0,0-2-492,0-21 0,0-2 409,0 10 1,0-3-246,0-4 0,0-8 0,0-1 0,0 0 0,0-2 0,0 0 0,0-8 0,0-1 0,0 1 0,0-2 0,1 1 0,-2 2 0,-2 9 0,-1 2 0,1 3-164,2-19 0,-1 0 245,-3 22 0,-3-2 0,2 7 187,5 3 0,0 3 60,-4-16 0,1 0 0,4 19 0,0 1 491,0-6 1,0 3 491,0-13-759,0 15 0,0 0-224,0-12 0,0 20 0,0-1 983,0-24 0,0-13-131,0 23-852,0-16 0,0 10 0,0-10 983,0 30 0,-12-16 0,-19 18-154,6 2-829,-32-26 0,25 17-50,7 12 1,2-3 49,6 1 0,3-3 0,0-13 0,3-1 0,6 14 0,0 1 0,-3-13 0,1 1 0,5-36 0,-5 0 0,7 13 169,0 22-169,0 13 0,0 16 0,0 8 0,0 16 0,4 4 759,6 1-759,3 29 0,3-1 0,11 38 0,13 8 0,-12-20 0,3 2-492,7 0 0,0 2 339,-2 8 0,1 1 153,2-4 0,-1-2 0,-8-11 0,-2-2-61,0 5 0,0-3 61,14 7 0,-5 11 0,-10-26 0,-3 5 0,-12-23 983,6 10-685,-7-7-167,1 7-131,6 10 0,3 7 0,7 17 0,-1-7 0,-5 7 0,-2-1 0,-7-13 0,1 12 0,-7-22 0,-1-1 0,-6-9 0,0-6 0,0-6 0,0-1 0,0-6 0,-5 0 0,4 0 0,-4-49 0,5-1 0,0-37 0,0 14 0,0 0 0,-6 7 0,-1-7 0,-6 16 0,5 2 0,-2 15 0,3 0 0,-4 13 0,5 1 0,-3 10 0,3 2 0,-4 4 0,-1 4 0,0 14 0,-1 15 0,-1 6 0,-1 31 0,-8-1-416,9-18 0,1 3 416,-1-6 0,1 1 0,-4 3 0,1 1 0,-10 41-380,-4-17 380,5 3 0,-3-15 0,12-8 0,0 4 0,5-29 0,8-1 815,-3-15-815,5-6 397,0 1-397,0-39 0,0-8 0,0-58 0,3 16 0,-6-9-328,-14 11 0,-8-4 0,-1-7 82,4-1 0,2-6 0,-4-4 0,-5-1 82,1 21 0,-4-2 0,-3-1 0,-1-1 0,1 2 0,2 1-33,-2-5 0,2 1 1,0 2-1,0-1 0,-2 1 0,-1-1 0,-1-1 1,0 1-1,-1 1 0,0 4-49,-6-8 0,-1 3 0,2 3 0,2 5-82,2 3 0,2 5 0,-3-4 82,-3-3 0,-3-5 0,0 2 0,4 7-246,-6-17 0,1 6 164,7 19 0,-3 0 0,4 3-164,1-8 0,3 7-53,-19-10 1528,22 22 0,13 23 0,32 13 0,13 12 0,30 20 0,19 20-492,-26 5 1,2 7-1,8-2 1,2 5-272,-13-3 0,0 5 1,0 3-549,2 2 0,0 1 0,-1 4 0,4 9 0,-1 3 0,1 2 82,-11-15 0,0 2 0,0 0 0,-4-2 29,2 7 0,-2-2 1,-1 2-112,7 10 0,0 1 0,-3-3 0,-10-14 0,-3-2 0,-1 1 0,3 8 0,0 1 0,-1-1 0,0-3 0,-1-2 0,-3-3 495,0 4 1,-4-1-168,3 6 0,-3-4 0,3 18 491,-11-35 1,-2-3 491,4 23 0,-7-4 0,-2-29 0,-6 25 0,-6-24 0,-15 21 0,-10-7 0,-4-15 0,-6 13-766,16-28-217,-8 11 0,16-15 0,-5-6 0,10-5 0,-10-7 0,11-5 0,-6-17 0,-1-11 0,-4-27 0,-6-10 0,-4-28-984,1 5 915,14 25 1,0-1 68,0 8 0,1 1 0,-1 1 0,1-1 0,-1-3 0,1 3-374,-15-33 374,0 1 0,1 6 0,9 32 0,1-4 0,8 22 0,-1-5 0,2 12 983,-1-16-867,6 15 280,-5-8-396,10 10 0,-9 6 0,9-4 0,-8 9 0,8-4 0,-8 10 0,3 2 0,-5 4 0,1 10 0,-1 2 0,-1 17 0,-5-4 0,3 10 0,3-16 0,0 9 0,10-17 0,-4-10 0,22-33 0,6-19 0,19-18 0,2-2 0,0 4-492,-18 26 0,2-4 207,9-22 1,0-4-208,-3 0 0,-1-3 164,-2 5 0,0-5 0,-1-1 0,-3-4 0,-2-1 0,0 0 0,-3 9 0,-1 2 0,1-5 82,-2 4 0,1-4 0,-2 0 0,-2 1-82,-3-10 0,-4 2 0,1-1 0,4-10 0,0-1 0,-1 4 0,-6 19 0,-2 3 0,-1 0 20,1-32 1,-1 7 794,-1 34 0,-1 3-487,-2-12 0,-2 2 983,1-31 0,0 30 0,0 12 0,0 23 0,0 8 0,0 1 0,0 11 0,0-5 0,0 0-764,0-2-219,-5-11 0,3-9 0,-9-1 0,10-14 0,-5 14 0,6-13 0,0 12 0,0-5 0,0 8 0,0 0 0,0-1 0,0 1 0,11 0 0,2 6 0,6-5 0,13 1 0,-11-3 0,19 3 0,-15 5 0,12-2 0,-12 8 0,6-14 0,-13 19 0,10-9 0,-14 10 0,8 0 0,-10-4 0,-2 15 0,-4-7 0,-1 8 0,-5-5 0,-14 1 0,6 4 0,-17-3 0,7 7 0,1-3 0,-4 0 0,3 4 0,-4-9 0,-1 8 0,0-8 0,0 9 0,0-4 0,6 0 0,-4 4 0,9-4 0,-10 5 0,11 0 0,-5 0 0,0 0 0,-8 0 0,0 0 0,-12 0 0,5 0 0,-6 0 0,-1 0 0,1 0 0,0 0 0,-1 0 0,7 0 0,8 0 0,1 0 0,11 0 0,-5 0 0,5 0 0,1 0 0,-1 0 0,1-4 0,37 3 0,-19-4 0,31 5 0,-29 0 0,0 0 0,6 0 0,1 0 0,6 0 0,-1 0 0,-5 0 0,5 0 0,-11 0 0,5 0 0,-6 0 0,0 0 0,1 0 0,-1 0 0,0 0 0,0 0 0,1 0 0,-1 0 0,0 0 0,0 0 0,6 0 0,1 0 0,0 0 0,5 0 0,9 0 0,1-6 0,21 5 0,-7-11 0,8-1 0,0-2 0,0-5 0,1 6 0,-15 7 0,3-5 0,-24 11 0,8-10 0,-15 5 0,4 0 0,-6-3 0,0 8 0,6-9 0,1 9 0,6-10 0,-1 10 0,-5-4 0,5 5 0,-1-5 0,-2 4 0,1-9 0,-15 4 0,5-4 0,-9-6 0,3 4 0,-4-4 0,5 10 0,-14-3 0,1 7 0,-15-8 0,0 9 0,-6-4 0,4 0 0,-4 3 0,12-7 0,-5-3 0,11 1 0,-5-5 0,5 0 0,5-1 0,-4-1 0,9-3 0,-3 9 0,4-9 0,0 9 0,0-4 0,-5 6 0,4-1 0,-8 1 0,3 0 0,-5-1 0,1 5 0,0-3 0,-6 3 0,4-5 0,-4 1 0,6 4 0,-1-3 0,1 7 0,0-7 0,4 3 0,-3-4 0,7 0 0,-2-1 0,4 1 0,0-1 0,9 6 0,-2 0 0,7 5 0,-3 15 0,-5-12 0,-1 12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7:07:51.61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2921 162 24575,'-32'0'0,"-2"0"0,10 0 0,1 0 0,-17 0 0,8 0 0,-22 0 0,11 0 0,-11-5 0,16 4 0,-8-4 0,16 5 0,-4 0 0,5 0 0,6 0 0,5 0 0,1 0 0,8 0 0,-3 0 0,4-4 0,1 3 0,-6-2 0,4 3 0,-7-4 0,7 3 0,-7-3 0,3 4 0,-5 0 0,1-4 0,0 3 0,-1-3 0,1 4 0,0 0 0,-1 0 0,-4-4 0,-2 3 0,-4-3 0,-6-1 0,-2 4 0,-5-4 0,-7 0 0,5 4 0,-5-4 0,7 5 0,-1-4 0,1 2 0,0-2 0,-1-1 0,7 4 0,1-8 0,10 8 0,2-7 0,0 7 0,3-7 0,-3 7 0,4-6 0,-4 6 0,3-7 0,-8 7 0,4-7 0,-1 7 0,-3-4 0,3 1 0,-4 3 0,-1-3 0,1 4 0,-6 0 0,4 0 0,-4 0 0,-1 0 0,6 0 0,-30 0 0,19 0 0,-14 0 0,20-4 0,5 2 0,1-2 0,4 4 0,2 0 0,0 0 0,3 0 0,-3 0 0,5 0 0,-6 0 0,5 0 0,-5 0 0,6 0 0,4 0 0,-3 0 0,7 0 0,-8 0 0,8 0 0,-3 0 0,0 0 0,3 0 0,-3 0 0,0 0 0,-1 0 0,-4 0 0,5 0 0,-5 0 0,8 0 0,-3 0 0,4 0 0,0 0 0,-3 0 0,-2 0 0,1 0 0,-1 0 0,1 0 0,3 4 0,-3-3 0,4 5 0,-4-5 0,3 6 0,-7-2 0,7-1 0,-3 4 0,0-4 0,3 1 0,-3 2 0,4-6 0,0 2 0,-4-3 0,4 0 0,-4 0 0,4 0 0,0 0 0,-3 0 0,2 4 0,-2-3 0,3 6 0,0-6 0,0 5 0,0-1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2T17:58:33.45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 10447 24575,'0'-44'0,"0"-5"0,0 10 0,0-14 0,0 7 0,0-37 0,0-7-492,0 37 0,0-2 391,0-8 1,0 0 100,0 2 0,0 0 0,0-11 0,0 0 0,-1-1 0,2 2 0,5 4 0,3 1 0,-1-5 0,3 1 0,5 8 0,2 3 0,-2 9 0,0-1-264,-3-5 1,-1 1 263,16-24 0,-11-17 0,6 14 0,-9 8 0,1 1 0,0-20 0,-1 30 0,-5-26 0,-4 32 0,-4 5 0,-2-1 0,1-20 0,0 11 0,0 2 0,0-1 0,0 11 0,0-1 0,0-26 0,0-8 0,0-7 0,0 16 0,0-6 0,0 8 0,7-9 0,-5 8-9,11 0 9,-5 4 0,15-14 0,-7 7-492,2 28 0,2-3 349,3-8 1,-1 3 1125,8-8-892,8-11 430,-37 68-521,4-57 0,-5-18-492,0-4 0,0-8 0,0 8 0,0-4 164,0 13 0,0-5 0,0 1 0,0 4 0,0 0 0,0-2 167,0-6 0,0-2 0,0-4-85,0 10 0,0-4 0,0 0 0,0 4-82,0-3 0,0 3 0,0-5 82,0-4 0,0-7 0,0-1 0,0 6 97,0-3 1,-1 4 0,2-3 148,0 15 0,1-2 0,1-1 0,1 3 0,2-17 0,1 2 0,1 3-328,1 12 0,2 3 0,2 2 103,2 6 1,2 3 0,0 1 526,2-23 0,2 5-302,0 21 0,0 1 0,2-14 0,-1 4 0,3-4 491,-4 14 1,-1-1 339,-3-13-831,5-19 0,-6 1 0,-1 9 0,1-8 0,-8 18 0,-1-8 0,-7 0 983,6 7 0,-4-6 0,4 17-518,-6-6 518,0 14 0,0-6 0,0 17 0,6-7-157,-4-18-826,4 19 278,-6-25-278,0 30 0,0-7 0,0 0 0,0 0 0,0-9 0,0 7 0,0 0 0,0 4 0,0 13 0,0 0 0,0 10 0,0 6 0,0 6 0,0-4 0,0 9 0,-5 0 0,-5 8 0,-2 4 0,-3 0 0,5 0 0,0 0 0,-6 0 0,4 0 0,-4 4 0,6-2 0,-1 2 0,1 1 0,-1-4 0,1 3 0,0-4 0,-1 5 0,5 1 0,-3-1 0,-1 4 0,-2-8 0,-3 4 0,5-5 0,0 0 0,-1 0 0,1 5 0,4 0 0,1 5 0,14 1 0,-6-1 0,10-4 0,-11 3 0,2-4 0,1 6 0,-4-1 0,3 0 0,-4 6 0,0 1 0,0 20 0,0 3 0,0 22 0,0-13 0,-6 20 0,-2-12 0,-1 8 0,-3-2 0,10-17 0,-4-8 0,6-8 0,0-8 0,0-5 0,0 5 0,0-11 0,5 10 0,7-3 0,5 4 0,6 1 0,7 7 0,-5-5 0,7 12 0,-14-6 0,14 10 0,-16-10 0,10-3 0,-15-7 0,-5-10 0,-1 5 0,-5-6 0,0 1 0,0-1 0,0 0 0,-10 6 0,2 7 0,-23 18 0,8 6 0,-6 9 0,4-2 0,4 0 0,-6 0 0,0-7 0,7-2 0,2-15 0,6-1 0,6-12 0,1-1 0,25-50 0,-15 12 0,14-32 0,-19 25 0,0 0 0,0-2 0,0-14 0,-5 6 0,-8-6 0,-6 8 0,-1-1 0,-3 1 0,3 0 0,1 6 0,-4-5 0,10 12 0,0-6 0,3 7 0,4 1 0,-6-1 0,6 6 0,-4-5 0,9 5 0,-9 0 0,4 1 0,-4 5 0,-1 1 0,-5-1 0,5 1 0,-6-7 0,7 5 0,-7-4 0,6 6 0,-6-7 0,6 0 0,5-12 0,1-12 0,5 1 0,0-8 0,0 11 0,0 6 0,0 2 0,0-1 0,0 6 0,0 0 0,5 3 0,-4 9 0,9-9 0,-9 9 0,4-4 0,-5 6 0,0-1 0,0 1 0,0 0 0,0-1 0,0 1 0,0-1 0,0 1 0,0 0 0,0-1 0,9 5 0,-2 2 0,20 4 0,-2 0 0,28 0 0,-4 0 0,22 0 0,3 0 0,2 0 0,16 0 0,-17 0 0,0 0 0,-13 0 0,-15 0 0,-9 0 0,-9 0 0,-6 0 0,-6 0 0,-1 0 0,-6 0 0,0 0 0,0 0 0,1-10 0,-1-2 0,-4-4 0,4-6 0,-9 10 0,4-3 0,-5-1 0,0 4 0,0-4 0,0 0 0,0 4 0,5-9 0,-3 9 0,3-4 0,0 0 0,-4 5 0,4-5 0,-5 5 0,5 1 0,-4-1 0,3 1 0,-4 0 0,0-1 0,0 1 0,0 0 0,0-1 0,14 34 0,-4 3 0,18 32 0,-12 14 0,-2-24 0,1 3-492,-4 14 0,-2 4 144,4 9 1,0 3 347,-6 6 0,-3-2 0,0-16 0,0-1 0,1 9 0,-2-3-492,-2-18 0,0-2 487,3 11 0,0 0-287,-4 33 292,6-5 0,-4-29 0,5-8 0,-7-12 983,6 1-401,-5-12 401,11 17-902,-10 8-81,10 9 0,-3 25 0,-1-32 0,5 19 336,-5-22-336,6 0 0,-6 4 0,2-29 0,-3 5 0,-1-15 0,4-4 0,-9 3 0,8-10 0,-8 5 0,8 0 0,-7 1 0,3 0 0,-5 4 0,0-3 0,0 4 0,0 1 0,0 6 0,0 9 0,0 9 0,-14 25 0,-4 4-344,2-22 0,-1 9 344,-2 11 0,1 11 0,1-3-328,4-15 0,3-3 0,-1 4 0,-5 17 0,-1 4 0,4-5-58,6 10 1,3-9-107,0-22 0,1-2 439,2 11 0,2-2-203,-1 28 256,0-5 0,0-36 546,0-10-546,0-18 983,0-12 0,5 5 0,1-5-33,6 19-622,7 4-328,-5 7 0,6 5 0,-8-13 0,1 14 0,-1-21 0,-4 11 0,1-24 0,-8 9 0,4-12 0,-5 1 0,0-2 0,0-5 0,0 0 0,0 0 0,0 1 0,0 4 0,0-3 0,0 9 0,0-4 0,0 12 0,-6 2 0,-1 6 0,-11 1 0,4-1 0,-4 0 0,0 0 0,5-6 0,-5 4 0,6-10 0,0 4 0,1-12 0,5 4 0,-3-9 0,3 4 0,0-1 0,-3-3 0,8 9 0,-9-4 0,9 6 0,-4-6 0,5 4 0,0-4 0,0 1 0,0 3 0,0-10 0,0 5 0,0 0 0,0 1 0,0 6 0,0-1 0,0 7 0,0 2 0,0 6 0,0 8 0,6 2 0,1 7 0,7 32 0,-1-23 0,-5 23 0,-2-32 0,-6-7 0,0 5 0,0-13 0,0 6 0,0 0 0,0-6 0,0 13 0,0-5 0,-7 15 0,0-13 0,-7 12 0,1-15 0,-7 8 0,6-7 0,0-9 0,3-9 0,6-12 0,-2-1 0,-2-6 0,8 1 0,-4-1 0,5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7:07:53.72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2541 116 24575,'-60'0'0,"7"0"0,-1 0 0,4 0 0,-6 0 0,0 0 0,-23 0 0,23 0 0,-37 0 0,25 5 0,-14-3 0,1 3 0,9-5 0,14 0 0,-3 0 0,18 0 0,-5 0 0,6 0 0,7 0 0,1 0 0,10 0 0,-3 0 0,3-4 0,1 3 0,1-7 0,4 7 0,1-3 0,-1 0 0,1 3 0,0-3 0,-1 4 0,1-4 0,0 3 0,-6-3 0,5 4 0,-5 0 0,1 0 0,-1 0 0,-14 0 0,7 0 0,-1-3 0,4 2 0,3-3 0,0 4 0,-3-5 0,4 4 0,-1-7 0,-3 7 0,3-7 0,-10 7 0,4-7 0,-4 2 0,11 1 0,-5-4 0,10 8 0,-5-7 0,10 7 0,-3-6 0,3 6 0,-5-3 0,1 4 0,0 0 0,-13-5 0,9 4 0,-14-3 0,17 4 0,-5 0 0,6 0 0,0 0 0,-1 0 0,1 0 0,4 0 0,-4 0 0,4 0 0,0 0 0,1 0 0,0 0 0,3 0 0,-3 0 0,4 0 0,0 0 0,-4 0 0,3 0 0,-3 0 0,4 0 0,0 0 0,-3 4 0,2 0 0,-3 0 0,4 3 0,4-2 0,0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7:08:11.15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2906 161 24575,'-36'0'0,"-4"0"0,16 0 0,-22 0 0,20 0 0,-27 0 0,21 0 0,-14 0 0,10 0 0,-5 0 0,6 0 0,5 0 0,3 0 0,-2 0 0,4-4 0,-8 3 0,9-3 0,-4 0 0,-1 3 0,6-4 0,1 2 0,4 2 0,1-3 0,-1 4 0,1 0 0,0 0 0,-6 0 0,0 0 0,-6-5 0,1 4 0,0-7 0,4 7 0,-3-3 0,3-1 0,-4 4 0,-1-7 0,1 7 0,-1-8 0,-5 8 0,4-7 0,-4 7 0,0-8 0,4 8 0,-4-4 0,5 1 0,1 3 0,-1-4 0,1 5 0,-1-4 0,1 3 0,0-3 0,-14 0 0,11-2 0,-10 1 0,17 1 0,-3-1 0,8 4 0,-3-7 0,0 7 0,3-3 0,-3 0 0,0 3 0,-2-2 0,-4 3 0,-1 0 0,1 0 0,-1 0 0,1 0 0,-1 0 0,-5 0 0,4 0 0,-4 0 0,0 0 0,4 0 0,-4 0 0,-13 0 0,14 0 0,-20 4 0,23-3 0,-4 8 0,0-3 0,4-1 0,-4 4 0,5-8 0,6 7 0,-4-3 0,8 0 0,-8 3 0,8-7 0,-8 4 0,8-2 0,-3-2 0,5 3 0,-1-4 0,1 0 0,0 0 0,3 0 0,2 0 0,4 0 0,-3 0 0,2 0 0,-2 0 0,3 0 0,0 0 0,-4 0 0,4 0 0,-4 0 0,4 0 0,0 0 0,-3 0 0,2 0 0,-2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7:08:14.80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0 117 24575,'33'-3'0,"-3"2"0,-12-7 0,-5 7 0,3-3 0,-7 4 0,3 0 0,-5 0 0,1 0 0,3 0 0,-2 0 0,7 0 0,-8 0 0,4 0 0,-4 0 0,0 0 0,3 0 0,-2 0 0,2 3 0,-3 2 0,4-1 0,-3 3 0,3-6 0,0 6 0,-3-6 0,3 3 0,0-4 0,1 0 0,4 0 0,0 0 0,0 0 0,6 0 0,0 0 0,5 0 0,6 0 0,2-5 0,-1 0 0,5-5 0,-10 4 0,4-3 0,-10 8 0,-2-7 0,-5 7 0,0-3 0,-4 1 0,3 2 0,-7-6 0,7 6 0,-7-6 0,8 6 0,-9-6 0,9 2 0,-4 1 0,0 0 0,-1 0 0,-5 4 0,5-4 0,-4 4 0,4 0 0,-5 0 0,5 0 0,-4 0 0,4 0 0,-5-3 0,5 2 0,1-7 0,5 7 0,-1-3 0,0 1 0,-4 2 0,3-3 0,-7 4 0,3 0 0,-4 0 0,0 0 0,3 0 0,-2 0 0,6 0 0,-2 0 0,5 0 0,-1 0 0,5 0 0,-4 0 0,5 0 0,-1 0 0,-4 0 0,4 0 0,-4 0 0,-1 0 0,0 0 0,5 0 0,-3 0 0,3 0 0,-5 0 0,1 0 0,-5 0 0,3-4 0,-7 3 0,3-3 0,0 4 0,-4 0 0,4 0 0,-4 0 0,0 0 0,3 0 0,-2 0 0,2 0 0,-3 0 0,3 0 0,-2 0 0,6 0 0,-6 0 0,3 0 0,0 0 0,-3 0 0,7 0 0,-3 0 0,5 0 0,-1 0 0,-4 0 0,3 4 0,-3-3 0,0 6 0,3-6 0,-7 6 0,3-3 0,0 0 0,-3 3 0,7-6 0,-3 7 0,4-4 0,1 1 0,-1 3 0,-4-4 0,3 5 0,-3-5 0,0 3 0,-1-2 0,-4-1 0,0 3 0,3-6 0,-6 6 0,9-6 0,-9 2 0,7-3 0,8 0 0,-5 0 0,11 4 0,-9-3 0,0 3 0,1 0 0,-1-3 0,5 2 0,-4 1 0,10-3 0,-5 3 0,5-4 0,1 4 0,-1-3 0,0 8 0,1-8 0,-1 7 0,-4-7 0,-2 7 0,-5-7 0,-4 3 0,-1-4 0,-4 0 0,0 0 0,3 3 0,-2-2 0,2 3 0,-3-4 0,3 0 0,-3 0 0,4 0 0,-4 0 0,3 0 0,-3 0 0,4 0 0,-4 0 0,3 0 0,-3 0 0,4 0 0,-5 0 0,5-4 0,1 3 0,-1-6 0,0 3 0,0 0 0,-3-3 0,3 6 0,-4-6 0,-1 6 0,1-6 0,3 6 0,-2-6 0,2 6 0,-3-3 0,3 4 0,-2 0 0,2 0 0,-3-3 0,0 2 0,3-2 0,-2-1 0,2 3 0,-3-6 0,0 6 0,-1-6 0,5 6 0,-7-6 0,5 3 0,-5-4 0,2 4 0,1-3 0,4 6 0,-36 12 0,24-7 0,-28 11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7:08:21.29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3095 259 24575,'-53'0'0,"0"0"0,-2 0 0,5 0 0,2 0 0,-7 0 0,11 0 0,-33 0 0,9 0 0,-22-11 0,21 4 0,0-11 0,19 7 0,-5 0 0,5-5 0,2 5 0,7-4 0,0 4 0,5 1 0,-4 0 0,10 0 0,-10-5 0,5 4 0,-1-3 0,2 4 0,5 0 0,1 5 0,-1-4 0,1 4 0,0 0 0,-1-4 0,1 8 0,-1-7 0,1 7 0,-1-4 0,6 5 0,-5-4 0,10 3 0,-9-3 0,8 4 0,-3 0 0,4 0 0,1 0 0,0 0 0,-1 0 0,1 0 0,-5 0 0,-2 0 0,1 0 0,-10 0 0,8 0 0,-15 0 0,4 4 0,-12-3 0,5 9 0,-4-9 0,5 3 0,1 1 0,0-4 0,-13 8 0,9-8 0,-9 3 0,18 0 0,-4-3 0,5 3 0,-6-4 0,5 0 0,-4 0 0,4 0 0,1 0 0,1 0 0,5 0 0,1 0 0,-1 0 0,1 5 0,4-4 0,-3 3 0,8-4 0,-8 4 0,9-3 0,-5 3 0,6 0 0,0-3 0,0 6 0,4-2 0,1-1 0,4 0 0,1-1 0,-5-2 0,0 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7:08:23.70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19 24575,'87'0'0,"-15"0"0,-1 0 0,-8 0 0,10 0 0,9 0 0,7 0 0,-7 0 0,-9 0 0,-10 0 0,-14 0 0,-7 0 0,-13 0 0,-6 0 0,-6 0 0,-4 0 0,3 0 0,-7 0 0,7 0 0,-3 0 0,4 4 0,1 1 0,-1 0 0,0-2 0,0 1 0,1 1 0,-5 0 0,-1-1 0,-5-4 0,1 3 0,4-2 0,-4 3 0,3-4 0,1 0 0,6 4 0,6-3 0,4 3 0,6-4 0,-4 0 0,10 0 0,-10 0 0,9 0 0,11 0 0,-6 0 0,25 0 0,-18-5 0,5 4 0,-2-9 0,-4 4 0,-1-5 0,-1 5 0,-13 1 0,-6 1 0,-7 3 0,-4-3 0,-5 4 0,-1 0 0,-4-3 0,4 2 0,1-3 0,4 4 0,0 0 0,0 0 0,-4 0 0,4 0 0,-9 0 0,9 0 0,-9 0 0,4 0 0,-4 0 0,0 0 0,3 0 0,-2 0 0,2 0 0,-3 0 0,4 0 0,6 0 0,0 0 0,5 0 0,-6 4 0,5-3 0,-3 3 0,8-4 0,-9 0 0,4 0 0,-4 0 0,4 0 0,7 0 0,1 0 0,16 0 0,-15 0 0,16 0 0,-12 0 0,6 0 0,1 0 0,-7 0 0,-1 0 0,-10-4 0,-2 3 0,-9-3 0,-1 4 0,0 0 0,-3 0 0,7 0 0,2-4 0,0 3 0,4-3 0,-4 4 0,-5 0 0,3 0 0,-7 0 0,3 0 0,-4 0 0,-1 0 0,1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7:08:26.69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3032 139 24575,'-55'0'0,"5"0"0,2 0 0,-4 0 0,-7 0 0,-17 0 0,22 0 0,-24 0 0,13 0 0,7 0 0,-3 0 0,23 0 0,-15 0 0,27 0 0,-19 0 0,20 0 0,-4 0 0,-4 0 0,8 0 0,-10 0 0,7 0 0,4 0 0,-3 0 0,4 0 0,-1 0 0,-3 0 0,8 0 0,-8 0 0,4 0 0,-6 0 0,1 0 0,-1-4 0,6 3 0,-10-3 0,8 4 0,-15 0 0,10 0 0,-10 0 0,4 0 0,-5 0 0,0 0 0,-1 0 0,7 0 0,-5 0 0,4 0 0,-5-5 0,0 4 0,-1-4 0,7 1 0,0 3 0,1-8 0,9 8 0,-8-8 0,10 8 0,-1-7 0,-11 3 0,15-4 0,-10 0 0,12 4 0,-4-3 0,3 3 0,-3-4 0,5 4 0,-1-3 0,1 7 0,0-3 0,-1 4 0,1-4 0,0 4 0,-1-4 0,-4 4 0,3 0 0,-8 0 0,4-5 0,-6 4 0,1-3 0,-1 4 0,-5 0 0,4 0 0,-4 0 0,5 0 0,-7 0 0,11 0 0,-5 0 0,12 0 0,5 0 0,-3 0 0,3 0 0,0 4 0,-4 0 0,4 1 0,0 2 0,-3-2 0,3 3 0,-1-3 0,-2 2 0,7-6 0,-3 3 0,4 0 0,0 0 0,0 0 0,0 3 0,0-6 0,0 6 0,1-3 0,-1 1 0,3 5 0,16-1 0,-4-1 0,11 3 0,-10-7 0,-1 0 0,5 4 0,1-3 0,0 3 0,-1 0 0,0-4 0,-3 3 0,3-6 0,0 3 0,1-1 0,0-2 0,8 3 0,-6-4 0,24 0 0,-17 0 0,17 0 0,-16 0 0,1 0 0,-2 0 0,-5 0 0,-4 0 0,-1 0 0,-4 0 0,0 0 0,3 0 0,-2 0 0,2 0 0,-3 0 0,3 0 0,-2 0 0,2 0 0,-3 0 0,3 0 0,-2 0 0,2 0 0,-3-3 0,-1 2 0,1-3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5T17:08:29.02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24575,'41'0'0,"4"0"0,-21 0 0,4 0 0,-6 0 0,-7 0 0,6 0 0,-8 0 0,4 0 0,5 0 0,-3 0 0,8 0 0,-4 4 0,6 1 0,-1 0 0,-5 0 0,-5-2 0,-6-2 0,-4 2 0,0-3 0,3 0 0,-2 0 0,2 0 0,-3 0 0,7 0 0,4 0 0,8 0 0,-3 0 0,-2 0 0,-5 0 0,0 0 0,-4 0 0,-1 0 0,-4 0 0,0 0 0,3 0 0,2 0 0,4 0 0,5 0 0,1 0 0,11 5 0,2-4 0,11 4 0,3-5 0,5 0 0,1 0 0,0 0 0,0 0 0,-1 0 0,1 0 0,0 0 0,-7 0 0,-7 0 0,-2 0 0,-10 0 0,-1 0 0,-7 0 0,-5 0 0,1 0 0,-5 0 0,3 0 0,-7 0 0,3 0 0,0 0 0,-3 0 0,3 0 0,0 0 0,-4 0 0,9 0 0,-4 0 0,4 0 0,0 0 0,5 0 0,-3 0 0,3 0 0,0 0 0,-3 0 0,3 0 0,0 0 0,-4 0 0,5 0 0,-6 0 0,0 0 0,0-4 0,1 3 0,4-7 0,-4 7 0,9-4 0,0 5 0,2 0 0,-3 0 0,-4 0 0,-5 0 0,0 0 0,-4 0 0,4 0 0,-9 0 0,9 4 0,-9-3 0,9 7 0,-4-7 0,15 7 0,-8-7 0,12 8 0,-2-3 0,5-1 0,6 4 0,0-3 0,1 0 0,-7 2 0,-1-7 0,-5 8 0,7-8 0,-6 3 0,12-4 0,-7 0 0,6 0 0,1 0 0,-1 0 0,-6 0 0,5 0 0,-10 0 0,-1 0 0,-7 0 0,-5 0 0,1 0 0,-5 0 0,-1 0 0,-5 0 0,1 0 0,4 4 0,-4-4 0,3 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81324-8F4D-3743-9227-4E5F4C0C6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EE394F-0B4A-6345-AF89-12CCE9EEBD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CB813-7C56-9141-88B8-11F83F437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A340-AB92-8F4A-B32E-6821991D82EC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C6536-3B17-3B47-A57C-4179B7581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A6D6B-88E3-D248-B567-54B3BD6B4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8AC4-B951-674C-ADF8-488446F54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78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BA2CE-4B3B-DE49-8407-AD607671D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FE340A-DE4A-8342-9A3C-9BC04741D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54711-C210-D64D-A5AC-F9175C6A6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A340-AB92-8F4A-B32E-6821991D82EC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EB974-B6E2-744C-9D5B-9ED0DDA9D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F2E77-D0AE-974E-B27C-608CFD99E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8AC4-B951-674C-ADF8-488446F54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29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EB137C-7DC6-E148-A316-34D4E04BDF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D2978F-B2DE-5C48-8CB5-48759F1FE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B92F2-AB36-F544-9B34-640DACCD2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A340-AB92-8F4A-B32E-6821991D82EC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56704-1434-6D43-A670-26AC9A05A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38976-554A-DB4E-8723-67C7F1203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8AC4-B951-674C-ADF8-488446F54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3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CF9D9-B598-A34F-8350-3D076E99E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53198-1C2A-8D49-B111-FCC15EABE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D7B24-39AA-594B-9AD2-75D6DD1DD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A340-AB92-8F4A-B32E-6821991D82EC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F1E8A-89F6-2648-97C2-FBCEF80CE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95EA4-4CB6-1E40-92AE-6E4181130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8AC4-B951-674C-ADF8-488446F54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4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B0DC9-2EE6-E140-875C-19E8079EE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0685F-4ACC-684C-9BE6-B65A42146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A2CC1-224C-0246-9AAA-5D8A10735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A340-AB92-8F4A-B32E-6821991D82EC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F7B57-FDB0-7845-94CE-9727B4323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7667C-2A4E-8C4D-9A60-152BD8FA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8AC4-B951-674C-ADF8-488446F54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4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234C8-9FD6-B047-B098-2B5A360CD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D960F-EB25-1D4D-898B-BFE233C32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2F6E9-273B-B946-9841-EAF9570B9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3785CC-35BB-6644-835A-444162419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A340-AB92-8F4A-B32E-6821991D82EC}" type="datetimeFigureOut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8BB3C8-7198-3442-B84B-F61E822B5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C986D-86BA-2641-8D58-13BEADADF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8AC4-B951-674C-ADF8-488446F54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08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0063B-B67C-F246-9DC7-D29E3E196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F929A-AC8B-754C-B8DA-5454790CE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621C42-F71C-CE41-8927-2C8688E91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716618-B052-F84C-809D-038B25AC05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60CA60-3399-1E47-803A-B12D72FC8D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AF185C-27E1-5F49-891B-AFF3AAD37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A340-AB92-8F4A-B32E-6821991D82EC}" type="datetimeFigureOut">
              <a:rPr lang="en-US" smtClean="0"/>
              <a:t>5/5/21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B8B2A2-04FA-714E-A640-0063F6BF2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45B989-D959-6F4B-8DEA-65A908CCE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8AC4-B951-674C-ADF8-488446F54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12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E7A81-CB64-064C-AC67-0FFBF444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ECE63F-39DD-3B4F-A1EE-A1122FB28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A340-AB92-8F4A-B32E-6821991D82EC}" type="datetimeFigureOut">
              <a:rPr lang="en-US" smtClean="0"/>
              <a:t>5/5/21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0FC734-3361-6C43-AF31-19471332C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D93D0-F740-9443-BBE1-8820B6112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8AC4-B951-674C-ADF8-488446F54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55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EBE6DB-6DCC-8248-B84C-0B562A0DA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A340-AB92-8F4A-B32E-6821991D82EC}" type="datetimeFigureOut">
              <a:rPr lang="en-US" smtClean="0"/>
              <a:t>5/5/21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AE81D6-39C8-5241-A851-589488C7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4F357-122B-914F-84F6-C0A0BA98F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8AC4-B951-674C-ADF8-488446F54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26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E805B-337E-A94D-ABAB-57096B44B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4A1E8-188B-5A45-B5BB-5E2D85BCF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F65402-634C-8248-8656-91538B0B6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2BEC8-0891-2840-B452-F1D168BF5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A340-AB92-8F4A-B32E-6821991D82EC}" type="datetimeFigureOut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3FC7E-5870-B948-B8F5-FCFE1DCA4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38C7C8-478E-354B-8B8C-F199BB116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8AC4-B951-674C-ADF8-488446F54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2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6988F-DC2C-8843-AEF5-69EDE0485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DEF570-ED69-E249-8023-AA4C5FD6F3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9F72AC-E08A-7248-8F7C-D4A911FD0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3A1880-0748-D44D-87DC-930C0BF6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EA340-AB92-8F4A-B32E-6821991D82EC}" type="datetimeFigureOut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DC1C2-6B2B-2240-84D4-3CC677D3F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513BFA-00A4-314A-AB2C-F05DC0C64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8AC4-B951-674C-ADF8-488446F54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77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034479-481E-F945-8A02-9537E2A6D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BE5E1-8FA1-A345-B9FB-0FA8043E1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C3C18-FD7E-4348-8AA4-DA813B1221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EA340-AB92-8F4A-B32E-6821991D82EC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79D07-CCB8-BA4A-B265-4D3DDFCE1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7B272-2E70-514D-AB48-C07C3EEB9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58AC4-B951-674C-ADF8-488446F54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8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customXml" Target="../ink/ink18.xml"/><Relationship Id="rId18" Type="http://schemas.openxmlformats.org/officeDocument/2006/relationships/image" Target="../media/image350.png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12" Type="http://schemas.openxmlformats.org/officeDocument/2006/relationships/image" Target="../media/image320.png"/><Relationship Id="rId17" Type="http://schemas.openxmlformats.org/officeDocument/2006/relationships/customXml" Target="../ink/ink20.xml"/><Relationship Id="rId2" Type="http://schemas.openxmlformats.org/officeDocument/2006/relationships/image" Target="../media/image39.png"/><Relationship Id="rId16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11" Type="http://schemas.openxmlformats.org/officeDocument/2006/relationships/customXml" Target="../ink/ink17.xml"/><Relationship Id="rId5" Type="http://schemas.openxmlformats.org/officeDocument/2006/relationships/customXml" Target="../ink/ink14.xml"/><Relationship Id="rId15" Type="http://schemas.openxmlformats.org/officeDocument/2006/relationships/customXml" Target="../ink/ink19.xml"/><Relationship Id="rId10" Type="http://schemas.openxmlformats.org/officeDocument/2006/relationships/image" Target="../media/image310.png"/><Relationship Id="rId4" Type="http://schemas.openxmlformats.org/officeDocument/2006/relationships/image" Target="../media/image280.png"/><Relationship Id="rId9" Type="http://schemas.openxmlformats.org/officeDocument/2006/relationships/customXml" Target="../ink/ink16.xml"/><Relationship Id="rId14" Type="http://schemas.openxmlformats.org/officeDocument/2006/relationships/image" Target="../media/image3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customXml" Target="../ink/ink6.xml"/><Relationship Id="rId18" Type="http://schemas.openxmlformats.org/officeDocument/2006/relationships/image" Target="../media/image29.png"/><Relationship Id="rId26" Type="http://schemas.openxmlformats.org/officeDocument/2006/relationships/image" Target="../media/image33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26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21.png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customXml" Target="../ink/ink5.xml"/><Relationship Id="rId24" Type="http://schemas.openxmlformats.org/officeDocument/2006/relationships/image" Target="../media/image32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10" Type="http://schemas.openxmlformats.org/officeDocument/2006/relationships/image" Target="../media/image25.png"/><Relationship Id="rId19" Type="http://schemas.openxmlformats.org/officeDocument/2006/relationships/customXml" Target="../ink/ink9.xml"/><Relationship Id="rId4" Type="http://schemas.openxmlformats.org/officeDocument/2006/relationships/image" Target="../media/image22.png"/><Relationship Id="rId9" Type="http://schemas.openxmlformats.org/officeDocument/2006/relationships/customXml" Target="../ink/ink4.xml"/><Relationship Id="rId14" Type="http://schemas.openxmlformats.org/officeDocument/2006/relationships/image" Target="../media/image27.png"/><Relationship Id="rId22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D3214-0F3C-C84E-93CA-27EF70CA2C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BLACK HILLS ENERGY</a:t>
            </a:r>
            <a:br>
              <a:rPr lang="en-US" dirty="0"/>
            </a:br>
            <a:r>
              <a:rPr lang="en-US" dirty="0"/>
              <a:t>&amp; THE SALVATION ARMY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68DD26-682C-1941-A990-96D1045F74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498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SALINE COUNTY, NEBRASKA</a:t>
            </a:r>
          </a:p>
          <a:p>
            <a:r>
              <a:rPr lang="en-US" dirty="0"/>
              <a:t>HEAT ASSISTANE PROGRAMS</a:t>
            </a:r>
          </a:p>
          <a:p>
            <a:r>
              <a:rPr lang="en-US" dirty="0"/>
              <a:t>BHE – BLACK HILLS CARES</a:t>
            </a:r>
          </a:p>
          <a:p>
            <a:r>
              <a:rPr lang="en-US" dirty="0"/>
              <a:t>TSA – BLACK HILLS HEATSHARE</a:t>
            </a:r>
          </a:p>
        </p:txBody>
      </p:sp>
    </p:spTree>
    <p:extLst>
      <p:ext uri="{BB962C8B-B14F-4D97-AF65-F5344CB8AC3E}">
        <p14:creationId xmlns:p14="http://schemas.microsoft.com/office/powerpoint/2010/main" val="1104649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able&#10;&#10;Description automatically generated with medium confidence">
            <a:extLst>
              <a:ext uri="{FF2B5EF4-FFF2-40B4-BE49-F238E27FC236}">
                <a16:creationId xmlns:a16="http://schemas.microsoft.com/office/drawing/2014/main" id="{BC625384-01F9-4944-853A-B8E9C0C11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3" y="450995"/>
            <a:ext cx="11758613" cy="64070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5743902-8342-3B48-8CB9-73E5C83E3185}"/>
                  </a:ext>
                </a:extLst>
              </p14:cNvPr>
              <p14:cNvContentPartPr/>
              <p14:nvPr/>
            </p14:nvContentPartPr>
            <p14:xfrm>
              <a:off x="2949142" y="1568992"/>
              <a:ext cx="1214280" cy="4944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5743902-8342-3B48-8CB9-73E5C83E31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6502" y="1505992"/>
                <a:ext cx="1339920" cy="507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570AC36-FB2F-A54A-A8BF-5FE82C06E3F7}"/>
                  </a:ext>
                </a:extLst>
              </p14:cNvPr>
              <p14:cNvContentPartPr/>
              <p14:nvPr/>
            </p14:nvContentPartPr>
            <p14:xfrm>
              <a:off x="3936262" y="4383112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570AC36-FB2F-A54A-A8BF-5FE82C06E3F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73622" y="4320112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3EA9133-7EFB-1B49-9622-A51AC558CAC2}"/>
                  </a:ext>
                </a:extLst>
              </p14:cNvPr>
              <p14:cNvContentPartPr/>
              <p14:nvPr/>
            </p14:nvContentPartPr>
            <p14:xfrm>
              <a:off x="3004222" y="1610392"/>
              <a:ext cx="1419480" cy="5076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3EA9133-7EFB-1B49-9622-A51AC558CAC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41582" y="1547752"/>
                <a:ext cx="1545120" cy="520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9B9A8A2-17EF-DB42-AE48-F935FA86FAE1}"/>
                  </a:ext>
                </a:extLst>
              </p14:cNvPr>
              <p14:cNvContentPartPr/>
              <p14:nvPr/>
            </p14:nvContentPartPr>
            <p14:xfrm>
              <a:off x="3080902" y="1540912"/>
              <a:ext cx="1314000" cy="5252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9B9A8A2-17EF-DB42-AE48-F935FA86FAE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17902" y="1478272"/>
                <a:ext cx="1439640" cy="53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4A6318A-29AC-F943-9C7C-218E296D89F8}"/>
                  </a:ext>
                </a:extLst>
              </p14:cNvPr>
              <p14:cNvContentPartPr/>
              <p14:nvPr/>
            </p14:nvContentPartPr>
            <p14:xfrm>
              <a:off x="3496702" y="4703872"/>
              <a:ext cx="1062720" cy="1557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4A6318A-29AC-F943-9C7C-218E296D89F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34062" y="4641232"/>
                <a:ext cx="1188360" cy="168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B0602C7-FEED-8540-96A8-39CB70600EBA}"/>
                  </a:ext>
                </a:extLst>
              </p14:cNvPr>
              <p14:cNvContentPartPr/>
              <p14:nvPr/>
            </p14:nvContentPartPr>
            <p14:xfrm>
              <a:off x="9441382" y="911992"/>
              <a:ext cx="1857600" cy="4969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B0602C7-FEED-8540-96A8-39CB70600EB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378742" y="848992"/>
                <a:ext cx="1983240" cy="509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57B58C3-89B5-B243-A280-C76372801598}"/>
                  </a:ext>
                </a:extLst>
              </p14:cNvPr>
              <p14:cNvContentPartPr/>
              <p14:nvPr/>
            </p14:nvContentPartPr>
            <p14:xfrm>
              <a:off x="9378382" y="1075072"/>
              <a:ext cx="2341800" cy="4512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57B58C3-89B5-B243-A280-C7637280159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315742" y="1012432"/>
                <a:ext cx="2467440" cy="46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12CA19A-78B8-274D-A1E4-1CD07EF1314D}"/>
                  </a:ext>
                </a:extLst>
              </p14:cNvPr>
              <p14:cNvContentPartPr/>
              <p14:nvPr/>
            </p14:nvContentPartPr>
            <p14:xfrm>
              <a:off x="10353982" y="1118272"/>
              <a:ext cx="595080" cy="3760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12CA19A-78B8-274D-A1E4-1CD07EF1314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291342" y="1055272"/>
                <a:ext cx="720720" cy="388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7509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B24087E1-96E9-1749-95DF-4653F4AC6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53" b="93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50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id="{9B0D3FB5-B25A-3B46-8550-FDCE735B9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94" y="0"/>
            <a:ext cx="10696114" cy="33505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E7AD2C0-884A-0D47-837A-A89F3D8E8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94" y="3507501"/>
            <a:ext cx="6770686" cy="322191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FE245BF-A98F-8143-BF3C-D691B152D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183" y="3378912"/>
            <a:ext cx="3832225" cy="335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14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6C7B64B-8574-834B-A5D1-016578953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178200"/>
            <a:ext cx="5605462" cy="3159075"/>
          </a:xfrm>
          <a:prstGeom prst="rect">
            <a:avLst/>
          </a:prstGeom>
        </p:spPr>
      </p:pic>
      <p:pic>
        <p:nvPicPr>
          <p:cNvPr id="9" name="Picture 8" descr="Table&#10;&#10;Description automatically generated with medium confidence">
            <a:extLst>
              <a:ext uri="{FF2B5EF4-FFF2-40B4-BE49-F238E27FC236}">
                <a16:creationId xmlns:a16="http://schemas.microsoft.com/office/drawing/2014/main" id="{3CFD8139-42A1-AB45-AA70-6A5C7538F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11" y="3178200"/>
            <a:ext cx="5589789" cy="3314700"/>
          </a:xfrm>
          <a:prstGeom prst="rect">
            <a:avLst/>
          </a:prstGeom>
        </p:spPr>
      </p:pic>
      <p:pic>
        <p:nvPicPr>
          <p:cNvPr id="11" name="Picture 1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48EA2DD-2C0D-0047-8F36-0C8DDE58C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83" y="693713"/>
            <a:ext cx="11185379" cy="227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17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112DA4-2F62-324D-A9AC-63D494DAC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8" y="17434"/>
            <a:ext cx="6879951" cy="24800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C34A81-B106-444D-97C7-8950986D3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73821"/>
            <a:ext cx="6879951" cy="24606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C01F5D-B68A-C34C-9E99-A15FB79C1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65" y="1205639"/>
            <a:ext cx="6913007" cy="24824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38A1DAD-95E5-E74C-824B-E0CCED17B2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74442"/>
            <a:ext cx="6913008" cy="24677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F1C430C-ADB2-5047-920A-149F5E4F19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54598"/>
            <a:ext cx="6896479" cy="247355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15980C3-7DE5-EA42-8562-9D2CEDEE6C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3062940"/>
            <a:ext cx="6879951" cy="255940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EE37F9A-CA07-B44E-9729-32377ACC01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6530" y="3876190"/>
            <a:ext cx="6913009" cy="249975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DF14019-D42A-6B4F-B1AB-B87791D138F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61638"/>
          <a:stretch/>
        </p:blipFill>
        <p:spPr>
          <a:xfrm>
            <a:off x="-61351" y="4670672"/>
            <a:ext cx="6957830" cy="2113864"/>
          </a:xfrm>
          <a:prstGeom prst="rect">
            <a:avLst/>
          </a:prstGeom>
        </p:spPr>
      </p:pic>
      <p:pic>
        <p:nvPicPr>
          <p:cNvPr id="33" name="Picture 32" descr="Diagram&#10;&#10;Description automatically generated">
            <a:extLst>
              <a:ext uri="{FF2B5EF4-FFF2-40B4-BE49-F238E27FC236}">
                <a16:creationId xmlns:a16="http://schemas.microsoft.com/office/drawing/2014/main" id="{CD052219-9128-C147-B039-68A21B191E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65804" y="38932"/>
            <a:ext cx="4490661" cy="4360873"/>
          </a:xfrm>
          <a:prstGeom prst="rect">
            <a:avLst/>
          </a:prstGeom>
        </p:spPr>
      </p:pic>
      <p:pic>
        <p:nvPicPr>
          <p:cNvPr id="39" name="Picture 38" descr="Text&#10;&#10;Description automatically generated">
            <a:extLst>
              <a:ext uri="{FF2B5EF4-FFF2-40B4-BE49-F238E27FC236}">
                <a16:creationId xmlns:a16="http://schemas.microsoft.com/office/drawing/2014/main" id="{FA4452BC-F772-0545-B1BC-08CAB4A284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08242" y="4629790"/>
            <a:ext cx="4984750" cy="191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0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D484839B-34B5-9E4C-8895-487990EFC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643" y="783432"/>
            <a:ext cx="6630274" cy="5557836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E6153367-5D99-8D47-8D94-F0AC5EBB2A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00"/>
          <a:stretch/>
        </p:blipFill>
        <p:spPr>
          <a:xfrm>
            <a:off x="871538" y="904929"/>
            <a:ext cx="4327105" cy="2416380"/>
          </a:xfrm>
          <a:prstGeom prst="rect">
            <a:avLst/>
          </a:prstGeom>
        </p:spPr>
      </p:pic>
      <p:pic>
        <p:nvPicPr>
          <p:cNvPr id="11" name="Picture 10" descr="A picture containing map&#10;&#10;Description automatically generated">
            <a:extLst>
              <a:ext uri="{FF2B5EF4-FFF2-40B4-BE49-F238E27FC236}">
                <a16:creationId xmlns:a16="http://schemas.microsoft.com/office/drawing/2014/main" id="{1A9D94D2-9625-DB43-917F-615399F6A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538" y="3321309"/>
            <a:ext cx="4327105" cy="301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60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72B72B05-9A3A-1B41-89BE-7E38DFB3D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381"/>
            <a:ext cx="12192000" cy="58212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16DD6B0-DE1C-3647-AAAC-422C8FB9B446}"/>
                  </a:ext>
                </a:extLst>
              </p14:cNvPr>
              <p14:cNvContentPartPr/>
              <p14:nvPr/>
            </p14:nvContentPartPr>
            <p14:xfrm>
              <a:off x="3256629" y="2714314"/>
              <a:ext cx="1078560" cy="29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16DD6B0-DE1C-3647-AAAC-422C8FB9B4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93629" y="2651314"/>
                <a:ext cx="120420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4225A0E-5E77-9342-8046-F8E322247833}"/>
                  </a:ext>
                </a:extLst>
              </p14:cNvPr>
              <p14:cNvContentPartPr/>
              <p14:nvPr/>
            </p14:nvContentPartPr>
            <p14:xfrm>
              <a:off x="3218829" y="1842754"/>
              <a:ext cx="1051920" cy="58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4225A0E-5E77-9342-8046-F8E3222478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55829" y="1779754"/>
                <a:ext cx="117756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C14F642-F824-7C42-A748-4D0600A8C363}"/>
                  </a:ext>
                </a:extLst>
              </p14:cNvPr>
              <p14:cNvContentPartPr/>
              <p14:nvPr/>
            </p14:nvContentPartPr>
            <p14:xfrm>
              <a:off x="3256269" y="1386994"/>
              <a:ext cx="914760" cy="46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C14F642-F824-7C42-A748-4D0600A8C36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93269" y="1323994"/>
                <a:ext cx="104040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5116A24-1D5D-7245-9E90-944D9FBB72C1}"/>
                  </a:ext>
                </a:extLst>
              </p14:cNvPr>
              <p14:cNvContentPartPr/>
              <p14:nvPr/>
            </p14:nvContentPartPr>
            <p14:xfrm>
              <a:off x="3230349" y="3153874"/>
              <a:ext cx="1046160" cy="579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5116A24-1D5D-7245-9E90-944D9FBB72C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67709" y="3091234"/>
                <a:ext cx="117180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1BC1A7F-20ED-9F45-A07C-5A07D0484FD8}"/>
                  </a:ext>
                </a:extLst>
              </p14:cNvPr>
              <p14:cNvContentPartPr/>
              <p14:nvPr/>
            </p14:nvContentPartPr>
            <p14:xfrm>
              <a:off x="3252669" y="3547354"/>
              <a:ext cx="1096920" cy="66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1BC1A7F-20ED-9F45-A07C-5A07D0484FD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89669" y="3484714"/>
                <a:ext cx="122256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57AA233-AE57-1048-9764-CA00A88A2E1E}"/>
                  </a:ext>
                </a:extLst>
              </p14:cNvPr>
              <p14:cNvContentPartPr/>
              <p14:nvPr/>
            </p14:nvContentPartPr>
            <p14:xfrm>
              <a:off x="3212349" y="4108594"/>
              <a:ext cx="1114200" cy="93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57AA233-AE57-1048-9764-CA00A88A2E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49709" y="4045954"/>
                <a:ext cx="123984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30AE00A-0E4C-3449-ADF5-A474E16D2068}"/>
                  </a:ext>
                </a:extLst>
              </p14:cNvPr>
              <p14:cNvContentPartPr/>
              <p14:nvPr/>
            </p14:nvContentPartPr>
            <p14:xfrm>
              <a:off x="3291909" y="4504954"/>
              <a:ext cx="1112400" cy="255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30AE00A-0E4C-3449-ADF5-A474E16D206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28909" y="4442314"/>
                <a:ext cx="123804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2BB2C89-171F-7840-8F96-5C20812C3BA1}"/>
                  </a:ext>
                </a:extLst>
              </p14:cNvPr>
              <p14:cNvContentPartPr/>
              <p14:nvPr/>
            </p14:nvContentPartPr>
            <p14:xfrm>
              <a:off x="3168789" y="4912834"/>
              <a:ext cx="1091880" cy="66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2BB2C89-171F-7840-8F96-5C20812C3BA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05789" y="4849834"/>
                <a:ext cx="12175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2EEAEE8-FF07-4D46-8A4F-6A67E09B4A5F}"/>
                  </a:ext>
                </a:extLst>
              </p14:cNvPr>
              <p14:cNvContentPartPr/>
              <p14:nvPr/>
            </p14:nvContentPartPr>
            <p14:xfrm>
              <a:off x="3201189" y="5329714"/>
              <a:ext cx="1143000" cy="410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2EEAEE8-FF07-4D46-8A4F-6A67E09B4A5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38549" y="5267074"/>
                <a:ext cx="126864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5ACB82B-C95C-0A4B-9AD4-C51F7C20E78E}"/>
                  </a:ext>
                </a:extLst>
              </p14:cNvPr>
              <p14:cNvContentPartPr/>
              <p14:nvPr/>
            </p14:nvContentPartPr>
            <p14:xfrm>
              <a:off x="3232509" y="5610154"/>
              <a:ext cx="1016640" cy="604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5ACB82B-C95C-0A4B-9AD4-C51F7C20E78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169509" y="5547514"/>
                <a:ext cx="114228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8DB6D0D-B079-D94B-8532-35B823C9002D}"/>
                  </a:ext>
                </a:extLst>
              </p14:cNvPr>
              <p14:cNvContentPartPr/>
              <p14:nvPr/>
            </p14:nvContentPartPr>
            <p14:xfrm>
              <a:off x="3214509" y="5994634"/>
              <a:ext cx="1051200" cy="33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8DB6D0D-B079-D94B-8532-35B823C9002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151869" y="5931994"/>
                <a:ext cx="117684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43CAD5F-F90B-A44B-8720-E7AA48AC0E7D}"/>
                  </a:ext>
                </a:extLst>
              </p14:cNvPr>
              <p14:cNvContentPartPr/>
              <p14:nvPr/>
            </p14:nvContentPartPr>
            <p14:xfrm>
              <a:off x="7203309" y="723874"/>
              <a:ext cx="340920" cy="158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43CAD5F-F90B-A44B-8720-E7AA48AC0E7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140669" y="660874"/>
                <a:ext cx="466560" cy="14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3460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5D52D973-7E1D-1A43-A339-E21B0D0F1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10" y="1"/>
            <a:ext cx="4554035" cy="3334127"/>
          </a:xfrm>
          <a:prstGeom prst="rect">
            <a:avLst/>
          </a:prstGeom>
        </p:spPr>
      </p:pic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83B0BB88-DFD3-1C45-9875-CAFF35A08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10" y="3523872"/>
            <a:ext cx="5271527" cy="3334128"/>
          </a:xfrm>
          <a:prstGeom prst="rect">
            <a:avLst/>
          </a:prstGeom>
        </p:spPr>
      </p:pic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60327D84-5288-8741-A839-D3280528B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1637" y="742189"/>
            <a:ext cx="5578839" cy="518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69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033892D5-8EC7-424D-B88D-83D46D4E6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" y="2064564"/>
            <a:ext cx="6435322" cy="4347039"/>
          </a:xfrm>
          <a:prstGeom prst="rect">
            <a:avLst/>
          </a:prstGeom>
        </p:spPr>
      </p:pic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58216EA-1EF8-EE4C-A3BB-A2F9E8234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412" y="274946"/>
            <a:ext cx="5210946" cy="459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19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25</Words>
  <Application>Microsoft Macintosh PowerPoint</Application>
  <PresentationFormat>Widescreen</PresentationFormat>
  <Paragraphs>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BLACK HILLS ENERGY &amp; THE SALVATION ARMY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HILLS ENERGY &amp; THE SALVATION ARMY</dc:title>
  <dc:creator>Brian Williard</dc:creator>
  <cp:lastModifiedBy>Brian Williard</cp:lastModifiedBy>
  <cp:revision>3</cp:revision>
  <dcterms:created xsi:type="dcterms:W3CDTF">2021-05-02T18:29:10Z</dcterms:created>
  <dcterms:modified xsi:type="dcterms:W3CDTF">2021-05-05T17:09:40Z</dcterms:modified>
</cp:coreProperties>
</file>