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A617-56E9-4436-98B3-B22BE8533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A14578-626F-42E1-BD8F-B396A6FF4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3DBA3-83DE-4436-9203-9DDFB05C0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179D1-93A7-4B91-81E3-ED189E8DA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42C35-255C-4465-8764-289350C6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05AD-F0E0-4945-8E37-7D6A9363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8176A-F2D8-41AA-9A31-5C0984E3D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370B3-D076-422A-87F3-EBB19F1B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CB217-37BD-45D9-B2C1-8A63D8EB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8216-7396-42DC-9B41-2211357D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96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3508D-F7BA-4B9E-B75B-3927502DC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A9E8C5-9C97-476E-9678-2CEA43B16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5963C-1107-4F2E-9B61-9C827CFFD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A78CF-59CF-4F96-A10A-F6FB641C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BAD07-2A5F-4DEB-8810-2309B0445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30B1A-8472-4C33-9BC3-9E6BE3CF2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DDD8D-8864-4C2B-9EFF-63EFE791E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7AB1A-FFE7-41B3-BF4C-9628D02F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F88BE-6361-48E2-9432-515ECBFF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12554-1065-4F84-83B5-FACAC8CF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5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39BE-AB81-45EA-8289-BC5CB956C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3C0C3-5089-4B24-A6A6-80F0D635D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52C4E-0395-4455-B773-6EF1F61F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99330-F9D8-4138-BC34-29671223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57D5C-9057-49E8-9E02-931DF080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2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6F881-9AF9-42F8-BDEF-C30CFAE9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4D6B-0E30-4C01-916D-FE419B981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C1-C1ED-46A7-B6B9-528FD1D07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4791C-6377-4C81-AA28-EAFEF15B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E49AB-6164-482A-867F-2779CB2D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5E6C7-CE25-408C-98C3-563130559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3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AC8E-D1A2-4F77-884A-64E29DAE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4604C-2EFD-4548-90F4-8FB26946F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AA536-02A2-498A-AEBE-21872F10B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B8F07-92E3-4A22-A300-4AED54422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AAB78-C445-4F33-B669-3508FD42F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DA0D4B-28C6-49F8-BB82-0A8093A4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852C91-70AF-453D-ABDF-FABBC1777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F6F93-FE02-405C-8A25-EAE01F91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3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07D0-EB49-4EB1-BD9D-C2D6546FC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F6F8C5-E2E5-4C68-955D-35E648B6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9E1AE-5C38-4854-9887-1F1CF179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F7B2C-1930-49B5-A8D5-20E9449D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D6A992-219C-4D72-B335-AE8F8CC7A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A01A6-0FA4-43DF-A167-BF7828D7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6CC4B-C73B-4F1E-94F0-8C24F2D7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2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4BED-33A7-4DCD-8511-419CACAD2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66289-E7DE-4218-84A2-3195188D7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EC406-3EBB-4CC0-A828-9B20870DC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30DC9-958E-4FA1-BAFF-5A6E6C11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E8AF9-AA7B-4AFE-AB8A-B3025612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90A3B-E45F-4DFF-B735-4A16302AC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91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0F677-7751-4E75-AB29-8ACFFDBD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76482-7754-4D8E-AC8E-BB6BCF94D7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25944-0C5F-4B1B-BB02-D5668C4A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1C429-B5B6-4A0D-AA28-8253E508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02D9-70B9-47D7-A5BB-9080EC29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7E7F1-3546-48CE-8DE0-415586DA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6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EE7E5-29F8-4604-9A97-4648975F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F0710-2D03-43DF-8D46-3A0830C91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F3D93-3072-4324-ADC0-1407E49D6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30089-AC7E-4E2F-A44E-B78FF6FB0E6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11A26-F003-4A13-B915-344DA3961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06CD-537E-45F1-A828-8A310F332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BBE05-C8CD-4FA9-8E91-77EFCD4C5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26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DE65-8CCA-46DC-9770-63B696787E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D8D7-0CC6-4BAD-A771-66BFC87EB1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Micah</a:t>
            </a:r>
          </a:p>
        </p:txBody>
      </p:sp>
    </p:spTree>
    <p:extLst>
      <p:ext uri="{BB962C8B-B14F-4D97-AF65-F5344CB8AC3E}">
        <p14:creationId xmlns:p14="http://schemas.microsoft.com/office/powerpoint/2010/main" val="2945250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1632">
            <a:extLst>
              <a:ext uri="{FF2B5EF4-FFF2-40B4-BE49-F238E27FC236}">
                <a16:creationId xmlns:a16="http://schemas.microsoft.com/office/drawing/2014/main" id="{FCC9F9CE-374A-41BD-9C9F-5E05160D8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1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uck, anne, ben on snowshoes copy-Eric">
            <a:extLst>
              <a:ext uri="{FF2B5EF4-FFF2-40B4-BE49-F238E27FC236}">
                <a16:creationId xmlns:a16="http://schemas.microsoft.com/office/drawing/2014/main" id="{C9EA45D6-3147-46B5-8FCD-8C8E0F670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438" y="0"/>
            <a:ext cx="9001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4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nadian wannab swamp donkeys">
            <a:extLst>
              <a:ext uri="{FF2B5EF4-FFF2-40B4-BE49-F238E27FC236}">
                <a16:creationId xmlns:a16="http://schemas.microsoft.com/office/drawing/2014/main" id="{C72C2552-E64D-4EEE-9D50-8478479947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5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g and Daria Zone VIIb">
            <a:extLst>
              <a:ext uri="{FF2B5EF4-FFF2-40B4-BE49-F238E27FC236}">
                <a16:creationId xmlns:a16="http://schemas.microsoft.com/office/drawing/2014/main" id="{25A53717-ACEB-4D27-8379-8AB516D19B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6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dscape zone VIIb">
            <a:extLst>
              <a:ext uri="{FF2B5EF4-FFF2-40B4-BE49-F238E27FC236}">
                <a16:creationId xmlns:a16="http://schemas.microsoft.com/office/drawing/2014/main" id="{9688915B-393F-42CB-ABB6-495FC917D1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" y="0"/>
            <a:ext cx="9993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5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d cuts Zone VIIb (5)">
            <a:extLst>
              <a:ext uri="{FF2B5EF4-FFF2-40B4-BE49-F238E27FC236}">
                <a16:creationId xmlns:a16="http://schemas.microsoft.com/office/drawing/2014/main" id="{BABED769-8747-4593-A2BD-BC97E1AA12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50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3A109-514F-48DC-B622-EDAA8B8742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2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uck, anne, ben on snowshoes copy-Eric">
            <a:extLst>
              <a:ext uri="{FF2B5EF4-FFF2-40B4-BE49-F238E27FC236}">
                <a16:creationId xmlns:a16="http://schemas.microsoft.com/office/drawing/2014/main" id="{D7602EF5-EF52-4C8A-997F-1EC0C86E3A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438" y="0"/>
            <a:ext cx="9001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45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190">
            <a:extLst>
              <a:ext uri="{FF2B5EF4-FFF2-40B4-BE49-F238E27FC236}">
                <a16:creationId xmlns:a16="http://schemas.microsoft.com/office/drawing/2014/main" id="{1CF6EC1B-3033-4B88-9363-42F2C2B70A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26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10130_190300453">
            <a:extLst>
              <a:ext uri="{FF2B5EF4-FFF2-40B4-BE49-F238E27FC236}">
                <a16:creationId xmlns:a16="http://schemas.microsoft.com/office/drawing/2014/main" id="{D95F8224-ABB5-427D-884D-6FCC8F25D1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63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181">
            <a:extLst>
              <a:ext uri="{FF2B5EF4-FFF2-40B4-BE49-F238E27FC236}">
                <a16:creationId xmlns:a16="http://schemas.microsoft.com/office/drawing/2014/main" id="{283146CF-0CA4-4BA0-A511-BE256677A0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6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1600">
            <a:extLst>
              <a:ext uri="{FF2B5EF4-FFF2-40B4-BE49-F238E27FC236}">
                <a16:creationId xmlns:a16="http://schemas.microsoft.com/office/drawing/2014/main" id="{F0190B81-B5CF-443F-8641-D36BCA4D5E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3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1606">
            <a:extLst>
              <a:ext uri="{FF2B5EF4-FFF2-40B4-BE49-F238E27FC236}">
                <a16:creationId xmlns:a16="http://schemas.microsoft.com/office/drawing/2014/main" id="{BEE83720-F9CB-4B5B-B3DA-D826C9863A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5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1625">
            <a:extLst>
              <a:ext uri="{FF2B5EF4-FFF2-40B4-BE49-F238E27FC236}">
                <a16:creationId xmlns:a16="http://schemas.microsoft.com/office/drawing/2014/main" id="{54E6E60D-24B0-41DD-91E8-9C84BB05F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59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</Words>
  <Application>Microsoft Office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Micah</dc:creator>
  <cp:lastModifiedBy>Micah</cp:lastModifiedBy>
  <cp:revision>2</cp:revision>
  <dcterms:created xsi:type="dcterms:W3CDTF">2021-02-17T23:05:14Z</dcterms:created>
  <dcterms:modified xsi:type="dcterms:W3CDTF">2021-02-17T23:15:59Z</dcterms:modified>
</cp:coreProperties>
</file>