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7" r:id="rId6"/>
    <p:sldId id="259" r:id="rId7"/>
    <p:sldId id="258" r:id="rId8"/>
    <p:sldId id="260" r:id="rId9"/>
    <p:sldId id="261" r:id="rId10"/>
    <p:sldId id="262" r:id="rId11"/>
    <p:sldId id="263" r:id="rId12"/>
    <p:sldId id="264" r:id="rId13"/>
    <p:sldId id="265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82" d="100"/>
          <a:sy n="82" d="100"/>
        </p:scale>
        <p:origin x="720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A68FB0-9B88-EAB6-B908-28FD18B0BF6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86489D0-3616-02B8-AC2A-EB1AA9E799E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74D635C-4A03-3966-D9E1-C18F3A54EB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15844B-E7C6-4CE3-A151-AEA5CD13E3A3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C10A1E-3F88-284B-CEA6-443E8F6033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6550ED-2BF6-660F-AD2B-35AEC17A58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FAFC9-DA05-44C8-B579-9B882C60CA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19981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787214-5CA3-8C4E-F27C-4D218DD85B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6B96BB8-23DA-48A8-1B20-A8B6E2A55C5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1DE61C-24E8-181E-817F-F0314849E4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15844B-E7C6-4CE3-A151-AEA5CD13E3A3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D3C7490-4739-3CE5-0C04-CD6D02C085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2E84C07-B660-F035-EFA6-C30C40AC7F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FAFC9-DA05-44C8-B579-9B882C60CA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11909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9E900B6-39D0-C6AC-345B-4246A3FB9F8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EC1D7E8-641F-B4A4-8667-D5F068F433F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03C99EE-13A9-470E-3B1D-F86C82BF61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15844B-E7C6-4CE3-A151-AEA5CD13E3A3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0DDE137-EC03-FB0D-D517-1E66ED2F08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B3B20C4-20D3-1789-686C-69AB63D6D8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FAFC9-DA05-44C8-B579-9B882C60CA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55909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4AE5C4-04DF-D481-F9C8-5B97E83162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8740D5-1D1D-9FA5-CA95-BC995F5C41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AFC2646-FB42-BEE1-D889-B2F7DB36C5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15844B-E7C6-4CE3-A151-AEA5CD13E3A3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6899B7-C21E-F854-6A3C-9EEBE6549E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0001841-88FB-3CAE-F34C-407C460173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FAFC9-DA05-44C8-B579-9B882C60CA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77021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AB4B61-60A1-5C71-7C77-08EFDDBD3C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895194B-46CD-A702-4A22-D23B524DC77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AA7A132-5AD9-DD49-41F0-2F237563A6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15844B-E7C6-4CE3-A151-AEA5CD13E3A3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ADEC988-B7D8-3EC3-D51E-EC14B4A022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5F920C3-E2D3-493F-863D-9BE0D9B1D1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FAFC9-DA05-44C8-B579-9B882C60CA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92645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61213B-2A89-5137-D6EE-FF66316A96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A6911D-2F24-0FDA-1F66-32310BDD6F7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B8C68A4-791F-41DC-CBB5-03A6E4EA8B6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C114A27-5DAF-55D8-78CD-6AD5EE5B75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15844B-E7C6-4CE3-A151-AEA5CD13E3A3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B2C174C-3216-433F-1949-5ED29C4DC8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A40D023-CA53-5A6A-B779-0EA455608C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FAFC9-DA05-44C8-B579-9B882C60CA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0206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7EC277-1DD2-AABF-9AC4-1684EA0087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4F1E3F0-9A73-2EDD-7A5D-1B70C15197C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85DF430-B776-C682-8868-1AF6EB1A2C3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755FF0E-2328-D696-BD16-163E768E807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2D6D2B4-9983-D67F-51DC-69A2697C56A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195082B-3FD3-8705-0A61-8F652462D6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15844B-E7C6-4CE3-A151-AEA5CD13E3A3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AA476BD-C4DB-0FDE-785E-491A973504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26A9945-D212-FF79-6BB5-A4008B6D8B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FAFC9-DA05-44C8-B579-9B882C60CA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30987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DDCE1D-4CD9-8E85-954E-0D4CA2E083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976D84C-DC60-E75C-2054-215617992B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15844B-E7C6-4CE3-A151-AEA5CD13E3A3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80A4002-61AE-5047-A178-B243A05E65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282439E-9A63-6CC1-897D-4E2F849169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FAFC9-DA05-44C8-B579-9B882C60CA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94635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A7F7022-EC33-62CF-093A-7B5C4D7BD4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15844B-E7C6-4CE3-A151-AEA5CD13E3A3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3AF60C2-0022-8140-98C7-4A80786CE5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B3D3616-6ADE-D209-E631-0B26BC977E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FAFC9-DA05-44C8-B579-9B882C60CA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03577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AFA96F-4E3E-27A6-F95C-05E18C4170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D7AAF4-04DB-A51C-8130-8261E2C0BA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2E7B9C3-F913-3F11-EC07-FEDFBE1BD27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37FBB3C-0675-0703-0D6A-00E7AAD3A8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15844B-E7C6-4CE3-A151-AEA5CD13E3A3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769166B-3CD0-D320-D84B-1838D95DD9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2B510A4-D315-16AC-6420-52001ADBE9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FAFC9-DA05-44C8-B579-9B882C60CA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62877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4D6206-7C5A-E413-99CB-FB8673E279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9BF016D-9030-E0AE-E78E-CBE9F5A7CC2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7B3448B-0369-7CDC-8D5A-74313B9224A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B204BC7-A211-666F-7029-3FB4E6C8E9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15844B-E7C6-4CE3-A151-AEA5CD13E3A3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93AC992-E078-611A-353A-30F781CE85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D534115-FE61-0DE5-8FB2-9EFE1387E9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FAFC9-DA05-44C8-B579-9B882C60CA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99549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BF3E690-6CAB-93D3-A0C6-DA6C8C0CE6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B128C1E-57E1-B3C3-DD93-E588C6E34ED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93E7BE-548C-5CE7-F953-16A634D6C29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A15844B-E7C6-4CE3-A151-AEA5CD13E3A3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AF9911E-F84D-24EB-FCE1-E51AE705833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CFF9C9-14A9-F8FB-657E-3372613C4F9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57FAFC9-DA05-44C8-B579-9B882C60CA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23886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wqphlLaZ2Uo?feature=oembed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video" Target="https://www.youtube.com/embed/Ly03cWSN184?feature=oembed" TargetMode="External"/><Relationship Id="rId1" Type="http://schemas.openxmlformats.org/officeDocument/2006/relationships/video" Target="https://www.youtube.com/embed/CZQUIc-IsMI?feature=oembed" TargetMode="External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Lq2aj3Jo91U?feature=oembed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0JySLesghc0?feature=oembed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nc6A17O76PA?feature=oembed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2_hEHHur9bA?feature=oembed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MlpWfMc5AUE?feature=oembed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fRHZOhUZcbQ?feature=oembed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SUY5c3lLtEE?feature=oembed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7D58B6-2923-A038-2482-4230546F2AE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2C240EA-5DD0-ED75-2E4A-AA39C82CD19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 descr="A white and red rectangular sign with black text">
            <a:extLst>
              <a:ext uri="{FF2B5EF4-FFF2-40B4-BE49-F238E27FC236}">
                <a16:creationId xmlns:a16="http://schemas.microsoft.com/office/drawing/2014/main" id="{CF80CDFC-40FF-F114-A033-80CA4D07871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28600"/>
            <a:ext cx="12192000" cy="6400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231695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8A2E09-33A2-CF47-F939-A177C85F80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Line Flower </a:t>
            </a:r>
          </a:p>
        </p:txBody>
      </p:sp>
      <p:pic>
        <p:nvPicPr>
          <p:cNvPr id="4" name="Online Media 3" title="Line Flower Full instructions">
            <a:hlinkClick r:id="" action="ppaction://media"/>
            <a:extLst>
              <a:ext uri="{FF2B5EF4-FFF2-40B4-BE49-F238E27FC236}">
                <a16:creationId xmlns:a16="http://schemas.microsoft.com/office/drawing/2014/main" id="{5904A18B-59D3-9A30-CBAD-CECCD348B209}"/>
              </a:ext>
            </a:extLst>
          </p:cNvPr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2241550" y="1825625"/>
            <a:ext cx="7707313" cy="43513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37962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4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E30F4D-1283-B973-C36A-048A7A0454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3780453" cy="698565"/>
          </a:xfrm>
        </p:spPr>
        <p:txBody>
          <a:bodyPr>
            <a:normAutofit fontScale="90000"/>
          </a:bodyPr>
          <a:lstStyle/>
          <a:p>
            <a:r>
              <a:rPr lang="en-US" dirty="0"/>
              <a:t>Mass Flower</a:t>
            </a:r>
          </a:p>
        </p:txBody>
      </p:sp>
      <p:pic>
        <p:nvPicPr>
          <p:cNvPr id="4" name="Online Media 3" title="Mass Flowers slowmo">
            <a:hlinkClick r:id="" action="ppaction://media"/>
            <a:extLst>
              <a:ext uri="{FF2B5EF4-FFF2-40B4-BE49-F238E27FC236}">
                <a16:creationId xmlns:a16="http://schemas.microsoft.com/office/drawing/2014/main" id="{4C6B4865-3F12-EE74-8D4B-09AC0EC42508}"/>
              </a:ext>
            </a:extLst>
          </p:cNvPr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4"/>
          <a:stretch>
            <a:fillRect/>
          </a:stretch>
        </p:blipFill>
        <p:spPr>
          <a:xfrm>
            <a:off x="65760" y="1499054"/>
            <a:ext cx="5591702" cy="3156922"/>
          </a:xfrm>
          <a:prstGeom prst="rect">
            <a:avLst/>
          </a:prstGeom>
        </p:spPr>
      </p:pic>
      <p:pic>
        <p:nvPicPr>
          <p:cNvPr id="5" name="Online Media 4" title="Line Flowers">
            <a:hlinkClick r:id="" action="ppaction://media"/>
            <a:extLst>
              <a:ext uri="{FF2B5EF4-FFF2-40B4-BE49-F238E27FC236}">
                <a16:creationId xmlns:a16="http://schemas.microsoft.com/office/drawing/2014/main" id="{B704FF43-5B49-D9A5-04D3-F31821DB59BC}"/>
              </a:ext>
            </a:extLst>
          </p:cNvPr>
          <p:cNvPicPr>
            <a:picLocks noRot="1" noChangeAspect="1"/>
          </p:cNvPicPr>
          <p:nvPr>
            <a:videoFile r:link="rId2"/>
          </p:nvPr>
        </p:nvPicPr>
        <p:blipFill>
          <a:blip r:embed="rId5"/>
          <a:stretch>
            <a:fillRect/>
          </a:stretch>
        </p:blipFill>
        <p:spPr>
          <a:xfrm>
            <a:off x="5657462" y="3559629"/>
            <a:ext cx="4913669" cy="2774053"/>
          </a:xfrm>
          <a:prstGeom prst="rect">
            <a:avLst/>
          </a:prstGeom>
        </p:spPr>
      </p:pic>
      <p:sp>
        <p:nvSpPr>
          <p:cNvPr id="6" name="Title 1">
            <a:extLst>
              <a:ext uri="{FF2B5EF4-FFF2-40B4-BE49-F238E27FC236}">
                <a16:creationId xmlns:a16="http://schemas.microsoft.com/office/drawing/2014/main" id="{143DDA0F-FA9E-CD42-B9B8-7E093E7D9B92}"/>
              </a:ext>
            </a:extLst>
          </p:cNvPr>
          <p:cNvSpPr txBox="1">
            <a:spLocks/>
          </p:cNvSpPr>
          <p:nvPr/>
        </p:nvSpPr>
        <p:spPr>
          <a:xfrm>
            <a:off x="6534540" y="2599806"/>
            <a:ext cx="3780453" cy="69856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Line Flower</a:t>
            </a:r>
          </a:p>
        </p:txBody>
      </p:sp>
    </p:spTree>
    <p:extLst>
      <p:ext uri="{BB962C8B-B14F-4D97-AF65-F5344CB8AC3E}">
        <p14:creationId xmlns:p14="http://schemas.microsoft.com/office/powerpoint/2010/main" val="13047872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0" dur="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11" fill="hold" display="0">
                  <p:stCondLst>
                    <p:cond delay="indefinite"/>
                  </p:stCondLst>
                </p:cTn>
                <p:tgtEl>
                  <p:spTgt spid="4"/>
                </p:tgtEl>
              </p:cMediaNode>
            </p:video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video>
              <p:cMediaNode vol="80000">
                <p:cTn id="17" fill="hold" display="0">
                  <p:stCondLst>
                    <p:cond delay="indefinite"/>
                  </p:stCondLst>
                </p:cTn>
                <p:tgtEl>
                  <p:spTgt spid="5"/>
                </p:tgtEl>
              </p:cMediaNode>
            </p:video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22" dur="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F71813-E54E-CC0C-08E3-9E7329BB00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Stem</a:t>
            </a:r>
          </a:p>
        </p:txBody>
      </p:sp>
      <p:pic>
        <p:nvPicPr>
          <p:cNvPr id="4" name="Online Media 3" title="Stem">
            <a:hlinkClick r:id="" action="ppaction://media"/>
            <a:extLst>
              <a:ext uri="{FF2B5EF4-FFF2-40B4-BE49-F238E27FC236}">
                <a16:creationId xmlns:a16="http://schemas.microsoft.com/office/drawing/2014/main" id="{E5021C24-897B-FC9A-0239-6A537E6383D6}"/>
              </a:ext>
            </a:extLst>
          </p:cNvPr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2241550" y="1825625"/>
            <a:ext cx="7707313" cy="43513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262335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4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D7E446-74FE-818A-DA96-68995872A9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6 Even Strips</a:t>
            </a:r>
          </a:p>
        </p:txBody>
      </p:sp>
      <p:pic>
        <p:nvPicPr>
          <p:cNvPr id="4" name="Online Media 3" title="6 Even strips">
            <a:hlinkClick r:id="" action="ppaction://media"/>
            <a:extLst>
              <a:ext uri="{FF2B5EF4-FFF2-40B4-BE49-F238E27FC236}">
                <a16:creationId xmlns:a16="http://schemas.microsoft.com/office/drawing/2014/main" id="{0275FB36-3B51-CB20-2A07-2658ACF6A0BD}"/>
              </a:ext>
            </a:extLst>
          </p:cNvPr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2241550" y="1825625"/>
            <a:ext cx="7707313" cy="43513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24830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4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61B33A-FD53-B938-2904-4D6B8936D4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Center (Pistil/Stamen)</a:t>
            </a:r>
          </a:p>
        </p:txBody>
      </p:sp>
      <p:pic>
        <p:nvPicPr>
          <p:cNvPr id="4" name="Online Media 3" title="Center (Pistil/Stamen)">
            <a:hlinkClick r:id="" action="ppaction://media"/>
            <a:extLst>
              <a:ext uri="{FF2B5EF4-FFF2-40B4-BE49-F238E27FC236}">
                <a16:creationId xmlns:a16="http://schemas.microsoft.com/office/drawing/2014/main" id="{09F86DDF-F8D0-9324-7A09-30D463D182B2}"/>
              </a:ext>
            </a:extLst>
          </p:cNvPr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2241550" y="1825625"/>
            <a:ext cx="7707313" cy="43513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38564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4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6FC674-0E89-3D4B-0597-B109C0E55C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Attaching the Center</a:t>
            </a:r>
          </a:p>
        </p:txBody>
      </p:sp>
      <p:pic>
        <p:nvPicPr>
          <p:cNvPr id="4" name="Online Media 3" title="Attach Center">
            <a:hlinkClick r:id="" action="ppaction://media"/>
            <a:extLst>
              <a:ext uri="{FF2B5EF4-FFF2-40B4-BE49-F238E27FC236}">
                <a16:creationId xmlns:a16="http://schemas.microsoft.com/office/drawing/2014/main" id="{D73A22EC-0453-C206-06EF-C04544CE65A8}"/>
              </a:ext>
            </a:extLst>
          </p:cNvPr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2241550" y="1825625"/>
            <a:ext cx="7707313" cy="43513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95891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4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C5EC79-5FFB-2D2E-8D4A-31C001A351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Petal </a:t>
            </a:r>
          </a:p>
        </p:txBody>
      </p:sp>
      <p:pic>
        <p:nvPicPr>
          <p:cNvPr id="4" name="Online Media 3" title="Petal Part 1">
            <a:hlinkClick r:id="" action="ppaction://media"/>
            <a:extLst>
              <a:ext uri="{FF2B5EF4-FFF2-40B4-BE49-F238E27FC236}">
                <a16:creationId xmlns:a16="http://schemas.microsoft.com/office/drawing/2014/main" id="{B6072D2F-C6D4-214C-396C-31ADAF1751BC}"/>
              </a:ext>
            </a:extLst>
          </p:cNvPr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2241550" y="1825625"/>
            <a:ext cx="7707313" cy="43513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77464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4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76524E-22B3-5E97-B474-1AEE883E09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Petal 2</a:t>
            </a:r>
          </a:p>
        </p:txBody>
      </p:sp>
      <p:pic>
        <p:nvPicPr>
          <p:cNvPr id="4" name="Online Media 3" title="Petal Part 2">
            <a:hlinkClick r:id="" action="ppaction://media"/>
            <a:extLst>
              <a:ext uri="{FF2B5EF4-FFF2-40B4-BE49-F238E27FC236}">
                <a16:creationId xmlns:a16="http://schemas.microsoft.com/office/drawing/2014/main" id="{8EDBC35C-EDC3-006E-4F5F-62AA9EE501C1}"/>
              </a:ext>
            </a:extLst>
          </p:cNvPr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2241550" y="1825625"/>
            <a:ext cx="7707313" cy="43513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237113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4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439EAA-065E-6DE7-BE99-CF0162458C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Attaching the Petals</a:t>
            </a:r>
          </a:p>
        </p:txBody>
      </p:sp>
      <p:pic>
        <p:nvPicPr>
          <p:cNvPr id="4" name="Online Media 3" title="Attaching Petals">
            <a:hlinkClick r:id="" action="ppaction://media"/>
            <a:extLst>
              <a:ext uri="{FF2B5EF4-FFF2-40B4-BE49-F238E27FC236}">
                <a16:creationId xmlns:a16="http://schemas.microsoft.com/office/drawing/2014/main" id="{6AB04610-86FB-FCAE-6889-852883C47A7C}"/>
              </a:ext>
            </a:extLst>
          </p:cNvPr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2241550" y="1825625"/>
            <a:ext cx="7707313" cy="43513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34751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4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DF5EC7E2FB9D6449FEE5F70BC9A9011" ma:contentTypeVersion="18" ma:contentTypeDescription="Create a new document." ma:contentTypeScope="" ma:versionID="3db10b54a88000245500ea8b2ab1af3c">
  <xsd:schema xmlns:xsd="http://www.w3.org/2001/XMLSchema" xmlns:xs="http://www.w3.org/2001/XMLSchema" xmlns:p="http://schemas.microsoft.com/office/2006/metadata/properties" xmlns:ns3="dfd65725-7277-43b2-bf6f-ac19e6fb303a" xmlns:ns4="5b9b6923-e9cf-4f8e-bbd2-de560fb1f0f4" targetNamespace="http://schemas.microsoft.com/office/2006/metadata/properties" ma:root="true" ma:fieldsID="460a0bf2012d4a049d0ae9f9b3a23d61" ns3:_="" ns4:_="">
    <xsd:import namespace="dfd65725-7277-43b2-bf6f-ac19e6fb303a"/>
    <xsd:import namespace="5b9b6923-e9cf-4f8e-bbd2-de560fb1f0f4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AutoKeyPoints" minOccurs="0"/>
                <xsd:element ref="ns3:MediaServiceKeyPoints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Location" minOccurs="0"/>
                <xsd:element ref="ns3:_activity" minOccurs="0"/>
                <xsd:element ref="ns3:MediaLengthInSeconds" minOccurs="0"/>
                <xsd:element ref="ns3:MediaServiceObjectDetectorVersions" minOccurs="0"/>
                <xsd:element ref="ns3:MediaServiceSystemTag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fd65725-7277-43b2-bf6f-ac19e6fb303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9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_activity" ma:index="21" nillable="true" ma:displayName="_activity" ma:hidden="true" ma:internalName="_activity">
      <xsd:simpleType>
        <xsd:restriction base="dms:Note"/>
      </xsd:simpleType>
    </xsd:element>
    <xsd:element name="MediaLengthInSeconds" ma:index="22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bjectDetectorVersions" ma:index="2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ystemTags" ma:index="24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b9b6923-e9cf-4f8e-bbd2-de560fb1f0f4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2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dfd65725-7277-43b2-bf6f-ac19e6fb303a" xsi:nil="true"/>
  </documentManagement>
</p:properties>
</file>

<file path=customXml/itemProps1.xml><?xml version="1.0" encoding="utf-8"?>
<ds:datastoreItem xmlns:ds="http://schemas.openxmlformats.org/officeDocument/2006/customXml" ds:itemID="{385BB057-5AFA-4266-9FA7-0262D6579CF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fd65725-7277-43b2-bf6f-ac19e6fb303a"/>
    <ds:schemaRef ds:uri="5b9b6923-e9cf-4f8e-bbd2-de560fb1f0f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07D8CB2F-09F1-4C36-9203-FA6950BA065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BC3DD0CA-C2B8-450D-989D-7D6BAA3E126F}">
  <ds:schemaRefs>
    <ds:schemaRef ds:uri="http://purl.org/dc/dcmitype/"/>
    <ds:schemaRef ds:uri="http://schemas.microsoft.com/office/2006/documentManagement/types"/>
    <ds:schemaRef ds:uri="http://www.w3.org/XML/1998/namespace"/>
    <ds:schemaRef ds:uri="http://schemas.openxmlformats.org/package/2006/metadata/core-properties"/>
    <ds:schemaRef ds:uri="5b9b6923-e9cf-4f8e-bbd2-de560fb1f0f4"/>
    <ds:schemaRef ds:uri="http://purl.org/dc/elements/1.1/"/>
    <ds:schemaRef ds:uri="http://schemas.microsoft.com/office/infopath/2007/PartnerControls"/>
    <ds:schemaRef ds:uri="dfd65725-7277-43b2-bf6f-ac19e6fb303a"/>
    <ds:schemaRef ds:uri="http://schemas.microsoft.com/office/2006/metadata/properties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25</Words>
  <Application>Microsoft Office PowerPoint</Application>
  <PresentationFormat>Widescreen</PresentationFormat>
  <Paragraphs>10</Paragraphs>
  <Slides>10</Slides>
  <Notes>0</Notes>
  <HiddenSlides>0</HiddenSlides>
  <MMClips>10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Aptos</vt:lpstr>
      <vt:lpstr>Aptos Display</vt:lpstr>
      <vt:lpstr>Arial</vt:lpstr>
      <vt:lpstr>Office Theme</vt:lpstr>
      <vt:lpstr>PowerPoint Presentation</vt:lpstr>
      <vt:lpstr>Mass Flower</vt:lpstr>
      <vt:lpstr>Stem</vt:lpstr>
      <vt:lpstr>6 Even Strips</vt:lpstr>
      <vt:lpstr>Center (Pistil/Stamen)</vt:lpstr>
      <vt:lpstr>Attaching the Center</vt:lpstr>
      <vt:lpstr>Petal </vt:lpstr>
      <vt:lpstr>Petal 2</vt:lpstr>
      <vt:lpstr>Attaching the Petals</vt:lpstr>
      <vt:lpstr>Line Flower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Dennis, Serina M</dc:creator>
  <cp:lastModifiedBy>Dennis, Serina M</cp:lastModifiedBy>
  <cp:revision>1</cp:revision>
  <dcterms:created xsi:type="dcterms:W3CDTF">2025-11-20T22:56:29Z</dcterms:created>
  <dcterms:modified xsi:type="dcterms:W3CDTF">2025-11-20T23:08:35Z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e0bd45a8-413f-4919-8624-3a42b8bb5620_Enabled">
    <vt:lpwstr>true</vt:lpwstr>
  </property>
  <property fmtid="{D5CDD505-2E9C-101B-9397-08002B2CF9AE}" pid="3" name="MSIP_Label_e0bd45a8-413f-4919-8624-3a42b8bb5620_SetDate">
    <vt:lpwstr>2025-11-20T23:08:12Z</vt:lpwstr>
  </property>
  <property fmtid="{D5CDD505-2E9C-101B-9397-08002B2CF9AE}" pid="4" name="MSIP_Label_e0bd45a8-413f-4919-8624-3a42b8bb5620_Method">
    <vt:lpwstr>Standard</vt:lpwstr>
  </property>
  <property fmtid="{D5CDD505-2E9C-101B-9397-08002B2CF9AE}" pid="5" name="MSIP_Label_e0bd45a8-413f-4919-8624-3a42b8bb5620_Name">
    <vt:lpwstr>Sensitive Information</vt:lpwstr>
  </property>
  <property fmtid="{D5CDD505-2E9C-101B-9397-08002B2CF9AE}" pid="6" name="MSIP_Label_e0bd45a8-413f-4919-8624-3a42b8bb5620_SiteId">
    <vt:lpwstr>983a7afc-96ea-496b-9328-7310a5b8b524</vt:lpwstr>
  </property>
  <property fmtid="{D5CDD505-2E9C-101B-9397-08002B2CF9AE}" pid="7" name="MSIP_Label_e0bd45a8-413f-4919-8624-3a42b8bb5620_ActionId">
    <vt:lpwstr>db66d5d5-f80a-483a-8330-302a935040dd</vt:lpwstr>
  </property>
  <property fmtid="{D5CDD505-2E9C-101B-9397-08002B2CF9AE}" pid="8" name="MSIP_Label_e0bd45a8-413f-4919-8624-3a42b8bb5620_ContentBits">
    <vt:lpwstr>0</vt:lpwstr>
  </property>
  <property fmtid="{D5CDD505-2E9C-101B-9397-08002B2CF9AE}" pid="9" name="MSIP_Label_e0bd45a8-413f-4919-8624-3a42b8bb5620_Tag">
    <vt:lpwstr>10, 3, 0, 1</vt:lpwstr>
  </property>
  <property fmtid="{D5CDD505-2E9C-101B-9397-08002B2CF9AE}" pid="10" name="ContentTypeId">
    <vt:lpwstr>0x0101002DF5EC7E2FB9D6449FEE5F70BC9A9011</vt:lpwstr>
  </property>
</Properties>
</file>