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8B2E96-ABD8-40DB-9DF5-992CED0B3C50}" v="4" dt="2024-03-16T17:08:30.227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yl Higgins" userId="4b1c3650d30f12f4" providerId="LiveId" clId="{3E8B2E96-ABD8-40DB-9DF5-992CED0B3C50}"/>
    <pc:docChg chg="undo custSel delSld modSld modNotesMaster modHandout">
      <pc:chgData name="Cheryl Higgins" userId="4b1c3650d30f12f4" providerId="LiveId" clId="{3E8B2E96-ABD8-40DB-9DF5-992CED0B3C50}" dt="2024-03-16T17:09:12.381" v="2444" actId="1076"/>
      <pc:docMkLst>
        <pc:docMk/>
      </pc:docMkLst>
      <pc:sldChg chg="del">
        <pc:chgData name="Cheryl Higgins" userId="4b1c3650d30f12f4" providerId="LiveId" clId="{3E8B2E96-ABD8-40DB-9DF5-992CED0B3C50}" dt="2024-01-21T17:52:16.816" v="76" actId="2696"/>
        <pc:sldMkLst>
          <pc:docMk/>
          <pc:sldMk cId="769675095" sldId="257"/>
        </pc:sldMkLst>
      </pc:sldChg>
      <pc:sldChg chg="del">
        <pc:chgData name="Cheryl Higgins" userId="4b1c3650d30f12f4" providerId="LiveId" clId="{3E8B2E96-ABD8-40DB-9DF5-992CED0B3C50}" dt="2024-01-21T17:52:13.242" v="75" actId="2696"/>
        <pc:sldMkLst>
          <pc:docMk/>
          <pc:sldMk cId="3081074109" sldId="258"/>
        </pc:sldMkLst>
      </pc:sldChg>
      <pc:sldChg chg="addSp delSp modSp mod">
        <pc:chgData name="Cheryl Higgins" userId="4b1c3650d30f12f4" providerId="LiveId" clId="{3E8B2E96-ABD8-40DB-9DF5-992CED0B3C50}" dt="2024-03-16T17:09:12.381" v="2444" actId="1076"/>
        <pc:sldMkLst>
          <pc:docMk/>
          <pc:sldMk cId="92330003" sldId="260"/>
        </pc:sldMkLst>
        <pc:spChg chg="mod">
          <ac:chgData name="Cheryl Higgins" userId="4b1c3650d30f12f4" providerId="LiveId" clId="{3E8B2E96-ABD8-40DB-9DF5-992CED0B3C50}" dt="2024-03-16T17:06:10.156" v="2113" actId="1035"/>
          <ac:spMkLst>
            <pc:docMk/>
            <pc:sldMk cId="92330003" sldId="260"/>
            <ac:spMk id="2" creationId="{00000000-0000-0000-0000-000000000000}"/>
          </ac:spMkLst>
        </pc:spChg>
        <pc:spChg chg="mod">
          <ac:chgData name="Cheryl Higgins" userId="4b1c3650d30f12f4" providerId="LiveId" clId="{3E8B2E96-ABD8-40DB-9DF5-992CED0B3C50}" dt="2024-03-16T17:05:05.237" v="2081" actId="20577"/>
          <ac:spMkLst>
            <pc:docMk/>
            <pc:sldMk cId="92330003" sldId="260"/>
            <ac:spMk id="3" creationId="{00000000-0000-0000-0000-000000000000}"/>
          </ac:spMkLst>
        </pc:spChg>
        <pc:spChg chg="mod">
          <ac:chgData name="Cheryl Higgins" userId="4b1c3650d30f12f4" providerId="LiveId" clId="{3E8B2E96-ABD8-40DB-9DF5-992CED0B3C50}" dt="2024-03-16T17:08:40.200" v="2443" actId="5793"/>
          <ac:spMkLst>
            <pc:docMk/>
            <pc:sldMk cId="92330003" sldId="260"/>
            <ac:spMk id="6" creationId="{7C0C57CB-E425-3C5B-188C-3FCF8DCC4C9E}"/>
          </ac:spMkLst>
        </pc:spChg>
        <pc:spChg chg="mod">
          <ac:chgData name="Cheryl Higgins" userId="4b1c3650d30f12f4" providerId="LiveId" clId="{3E8B2E96-ABD8-40DB-9DF5-992CED0B3C50}" dt="2024-03-16T17:09:12.381" v="2444" actId="1076"/>
          <ac:spMkLst>
            <pc:docMk/>
            <pc:sldMk cId="92330003" sldId="260"/>
            <ac:spMk id="8" creationId="{B08CE876-4AE1-EDF2-52A7-7CDB5957B982}"/>
          </ac:spMkLst>
        </pc:spChg>
        <pc:spChg chg="add del mod">
          <ac:chgData name="Cheryl Higgins" userId="4b1c3650d30f12f4" providerId="LiveId" clId="{3E8B2E96-ABD8-40DB-9DF5-992CED0B3C50}" dt="2024-01-25T21:07:10.661" v="696" actId="478"/>
          <ac:spMkLst>
            <pc:docMk/>
            <pc:sldMk cId="92330003" sldId="260"/>
            <ac:spMk id="11" creationId="{D26BBEC7-5684-15A3-1658-D3A1F49B3DDE}"/>
          </ac:spMkLst>
        </pc:spChg>
      </pc:sldChg>
      <pc:sldChg chg="del">
        <pc:chgData name="Cheryl Higgins" userId="4b1c3650d30f12f4" providerId="LiveId" clId="{3E8B2E96-ABD8-40DB-9DF5-992CED0B3C50}" dt="2024-01-21T17:51:49.785" v="72" actId="2696"/>
        <pc:sldMkLst>
          <pc:docMk/>
          <pc:sldMk cId="1805748268" sldId="263"/>
        </pc:sldMkLst>
      </pc:sldChg>
      <pc:sldChg chg="del">
        <pc:chgData name="Cheryl Higgins" userId="4b1c3650d30f12f4" providerId="LiveId" clId="{3E8B2E96-ABD8-40DB-9DF5-992CED0B3C50}" dt="2024-01-25T21:12:01.312" v="996" actId="47"/>
        <pc:sldMkLst>
          <pc:docMk/>
          <pc:sldMk cId="4017403958" sldId="264"/>
        </pc:sldMkLst>
      </pc:sldChg>
      <pc:sldChg chg="del">
        <pc:chgData name="Cheryl Higgins" userId="4b1c3650d30f12f4" providerId="LiveId" clId="{3E8B2E96-ABD8-40DB-9DF5-992CED0B3C50}" dt="2024-01-21T17:51:57.840" v="73" actId="2696"/>
        <pc:sldMkLst>
          <pc:docMk/>
          <pc:sldMk cId="3427522533" sldId="265"/>
        </pc:sldMkLst>
      </pc:sldChg>
      <pc:sldChg chg="del">
        <pc:chgData name="Cheryl Higgins" userId="4b1c3650d30f12f4" providerId="LiveId" clId="{3E8B2E96-ABD8-40DB-9DF5-992CED0B3C50}" dt="2024-01-25T21:12:02.506" v="997" actId="47"/>
        <pc:sldMkLst>
          <pc:docMk/>
          <pc:sldMk cId="612749129" sldId="266"/>
        </pc:sldMkLst>
      </pc:sldChg>
      <pc:sldChg chg="del">
        <pc:chgData name="Cheryl Higgins" userId="4b1c3650d30f12f4" providerId="LiveId" clId="{3E8B2E96-ABD8-40DB-9DF5-992CED0B3C50}" dt="2024-01-21T17:52:06.429" v="74" actId="2696"/>
        <pc:sldMkLst>
          <pc:docMk/>
          <pc:sldMk cId="4005728823" sldId="2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3/22/2024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3/22/2024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3/22/2024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3/22/2024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plymouthcreekhoa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80104"/>
            <a:ext cx="10058402" cy="9143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Plymouth Creek Estates Update March 2024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306" y="1697755"/>
            <a:ext cx="5589494" cy="3877343"/>
          </a:xfrm>
        </p:spPr>
        <p:txBody>
          <a:bodyPr>
            <a:norm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Board Activity October – March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Improved communication – minutes &amp; agenda on website, notices on community sign, website enhancements 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Financial management - update provided every board meeting, implemented QuickBooks 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Front entry sprinklers repaired 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Board members received HOA regulation certification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Draft By-law updates completed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Board Activity Planned April – September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Identify and prioritize community improvement opportunities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Finalize By-law updates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Evaluate options to lower maintenance and insurance costs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Expand detail provided in the 2025 annual budget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C57CB-E425-3C5B-188C-3FCF8DCC4C9E}"/>
              </a:ext>
            </a:extLst>
          </p:cNvPr>
          <p:cNvSpPr txBox="1"/>
          <p:nvPr/>
        </p:nvSpPr>
        <p:spPr>
          <a:xfrm>
            <a:off x="6019799" y="1700930"/>
            <a:ext cx="5741895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Homeowner Self-Governance of Covenants (Rules)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Each homeowner is responsible for abiding by all covenants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Offences addressed directly with your neighbor or send notice to contact@plymouthcreekhoa.com for the Board to address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HOA Board is obligated to enforce covenants consistently across the community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Most Common Covenant Complaints 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Lawn/yard not being maintained – tall or many weeds in planted areas, grass growing on sidewalk, grass not being cut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Driveway/sidewalk/fence in need of cleaning – mildew, rust stains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Send questions, suggestions, Board requests 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contact@plymouthcreekhoa.com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60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CE876-4AE1-EDF2-52A7-7CDB5957B982}"/>
              </a:ext>
            </a:extLst>
          </p:cNvPr>
          <p:cNvSpPr txBox="1"/>
          <p:nvPr/>
        </p:nvSpPr>
        <p:spPr>
          <a:xfrm>
            <a:off x="430306" y="5526091"/>
            <a:ext cx="11331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Plymouthcreekhoa.com for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ARB forms, Covenant document, email Board via Contact Us button, and more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18956</TotalTime>
  <Words>205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Segoe Print</vt:lpstr>
      <vt:lpstr>Nature Illustration 16x9</vt:lpstr>
      <vt:lpstr>Plymouth Creek Estates Update March 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Cheryl Higgins</dc:creator>
  <cp:lastModifiedBy>Cheryl Higgins</cp:lastModifiedBy>
  <cp:revision>2</cp:revision>
  <cp:lastPrinted>2024-01-21T17:57:49Z</cp:lastPrinted>
  <dcterms:created xsi:type="dcterms:W3CDTF">2024-01-21T17:19:44Z</dcterms:created>
  <dcterms:modified xsi:type="dcterms:W3CDTF">2024-03-22T23:19:04Z</dcterms:modified>
</cp:coreProperties>
</file>