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2D36D-CD8A-43BD-9CBB-A1A8CAE4D835}" v="5" dt="2024-07-12T13:25:09.51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Higgins" userId="4b1c3650d30f12f4" providerId="LiveId" clId="{D472D36D-CD8A-43BD-9CBB-A1A8CAE4D835}"/>
    <pc:docChg chg="undo custSel modSld">
      <pc:chgData name="Cheryl Higgins" userId="4b1c3650d30f12f4" providerId="LiveId" clId="{D472D36D-CD8A-43BD-9CBB-A1A8CAE4D835}" dt="2024-07-29T15:34:40.728" v="2683" actId="20577"/>
      <pc:docMkLst>
        <pc:docMk/>
      </pc:docMkLst>
      <pc:sldChg chg="addSp delSp modSp mod">
        <pc:chgData name="Cheryl Higgins" userId="4b1c3650d30f12f4" providerId="LiveId" clId="{D472D36D-CD8A-43BD-9CBB-A1A8CAE4D835}" dt="2024-07-29T15:34:40.728" v="2683" actId="20577"/>
        <pc:sldMkLst>
          <pc:docMk/>
          <pc:sldMk cId="92330003" sldId="260"/>
        </pc:sldMkLst>
        <pc:spChg chg="mod">
          <ac:chgData name="Cheryl Higgins" userId="4b1c3650d30f12f4" providerId="LiveId" clId="{D472D36D-CD8A-43BD-9CBB-A1A8CAE4D835}" dt="2024-06-26T15:22:53.166" v="10" actId="20577"/>
          <ac:spMkLst>
            <pc:docMk/>
            <pc:sldMk cId="92330003" sldId="260"/>
            <ac:spMk id="2" creationId="{00000000-0000-0000-0000-000000000000}"/>
          </ac:spMkLst>
        </pc:spChg>
        <pc:spChg chg="mod">
          <ac:chgData name="Cheryl Higgins" userId="4b1c3650d30f12f4" providerId="LiveId" clId="{D472D36D-CD8A-43BD-9CBB-A1A8CAE4D835}" dt="2024-07-29T15:34:40.728" v="2683" actId="20577"/>
          <ac:spMkLst>
            <pc:docMk/>
            <pc:sldMk cId="92330003" sldId="260"/>
            <ac:spMk id="3" creationId="{00000000-0000-0000-0000-000000000000}"/>
          </ac:spMkLst>
        </pc:spChg>
        <pc:spChg chg="add mod">
          <ac:chgData name="Cheryl Higgins" userId="4b1c3650d30f12f4" providerId="LiveId" clId="{D472D36D-CD8A-43BD-9CBB-A1A8CAE4D835}" dt="2024-07-08T15:50:13.361" v="2583" actId="14100"/>
          <ac:spMkLst>
            <pc:docMk/>
            <pc:sldMk cId="92330003" sldId="260"/>
            <ac:spMk id="4" creationId="{608C13F7-7631-61C6-B753-BCFC65711C71}"/>
          </ac:spMkLst>
        </pc:spChg>
        <pc:spChg chg="add mod">
          <ac:chgData name="Cheryl Higgins" userId="4b1c3650d30f12f4" providerId="LiveId" clId="{D472D36D-CD8A-43BD-9CBB-A1A8CAE4D835}" dt="2024-07-08T15:50:16.080" v="2584" actId="14100"/>
          <ac:spMkLst>
            <pc:docMk/>
            <pc:sldMk cId="92330003" sldId="260"/>
            <ac:spMk id="5" creationId="{25A95BAB-04AF-C504-C3B3-3E325083E347}"/>
          </ac:spMkLst>
        </pc:spChg>
        <pc:spChg chg="mod">
          <ac:chgData name="Cheryl Higgins" userId="4b1c3650d30f12f4" providerId="LiveId" clId="{D472D36D-CD8A-43BD-9CBB-A1A8CAE4D835}" dt="2024-07-12T13:26:12.077" v="2642" actId="20577"/>
          <ac:spMkLst>
            <pc:docMk/>
            <pc:sldMk cId="92330003" sldId="260"/>
            <ac:spMk id="6" creationId="{7C0C57CB-E425-3C5B-188C-3FCF8DCC4C9E}"/>
          </ac:spMkLst>
        </pc:spChg>
        <pc:spChg chg="add mod">
          <ac:chgData name="Cheryl Higgins" userId="4b1c3650d30f12f4" providerId="LiveId" clId="{D472D36D-CD8A-43BD-9CBB-A1A8CAE4D835}" dt="2024-07-08T15:50:30.622" v="2613" actId="20577"/>
          <ac:spMkLst>
            <pc:docMk/>
            <pc:sldMk cId="92330003" sldId="260"/>
            <ac:spMk id="7" creationId="{18B23D4C-6B08-395F-1AD6-AA667C083E8D}"/>
          </ac:spMkLst>
        </pc:spChg>
        <pc:spChg chg="del">
          <ac:chgData name="Cheryl Higgins" userId="4b1c3650d30f12f4" providerId="LiveId" clId="{D472D36D-CD8A-43BD-9CBB-A1A8CAE4D835}" dt="2024-06-26T15:42:49" v="1691" actId="478"/>
          <ac:spMkLst>
            <pc:docMk/>
            <pc:sldMk cId="92330003" sldId="260"/>
            <ac:spMk id="8" creationId="{B08CE876-4AE1-EDF2-52A7-7CDB5957B982}"/>
          </ac:spMkLst>
        </pc:spChg>
        <pc:picChg chg="add mod">
          <ac:chgData name="Cheryl Higgins" userId="4b1c3650d30f12f4" providerId="LiveId" clId="{D472D36D-CD8A-43BD-9CBB-A1A8CAE4D835}" dt="2024-07-12T13:26:29.636" v="2646" actId="1076"/>
          <ac:picMkLst>
            <pc:docMk/>
            <pc:sldMk cId="92330003" sldId="260"/>
            <ac:picMk id="9" creationId="{382FB22A-5797-A4ED-343A-CAB52FF6466D}"/>
          </ac:picMkLst>
        </pc:picChg>
        <pc:picChg chg="add">
          <ac:chgData name="Cheryl Higgins" userId="4b1c3650d30f12f4" providerId="LiveId" clId="{D472D36D-CD8A-43BD-9CBB-A1A8CAE4D835}" dt="2024-07-12T13:25:06.868" v="2640"/>
          <ac:picMkLst>
            <pc:docMk/>
            <pc:sldMk cId="92330003" sldId="260"/>
            <ac:picMk id="1026" creationId="{D13A7FF0-9A0A-6B2D-3EEA-2FC941CC1C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7/29/2024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7/29/2024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7/29/2024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0104"/>
            <a:ext cx="10058402" cy="9143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Plymouth Creek Estates Update August 2024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6" y="1697755"/>
            <a:ext cx="5589494" cy="3877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Improvements 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By-Laws updated  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lawn maintenance cost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front entry – sign light, added electric outlet, trim trees, island landscaping, moved community sign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cleaning for retention ponds and entry areas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Rules for consistent 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Covenant clarification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Voted to have Community yard sale in October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severely damaged sidewalk areas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communication – minutes &amp; agenda on website, notices on community sign, website enhancements 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 - update provided every board meeting, implemented QuickBooks, financials posted on website 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entry sprinklers fixed and now working </a:t>
            </a:r>
          </a:p>
          <a:p>
            <a:pPr marL="630936" lvl="1" indent="-173736">
              <a:spcBef>
                <a:spcPts val="600"/>
              </a:spcBef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Board members received HOA regulation certification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C57CB-E425-3C5B-188C-3FCF8DCC4C9E}"/>
              </a:ext>
            </a:extLst>
          </p:cNvPr>
          <p:cNvSpPr txBox="1"/>
          <p:nvPr/>
        </p:nvSpPr>
        <p:spPr>
          <a:xfrm>
            <a:off x="6019799" y="1700930"/>
            <a:ext cx="5741895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reminders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Plymouthcreekhoa.com is your one stop for community needs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Architecture Review Board (ARB) requests are required prior to making any external property changes.  Please see details at plymouthcreekhoa.com</a:t>
            </a:r>
          </a:p>
          <a:p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THANKS to community members who volunteered their time or donated resources for improvements: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donated electric panel 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 and Yolanda Bylaw Community volunteers beyond Board members </a:t>
            </a:r>
            <a:endParaRPr lang="en-US" sz="1200" dirty="0">
              <a:solidFill>
                <a:schemeClr val="tx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 installed new light and outlet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and Al moved community sign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painted sign, installed steppingstones, sprinkler repairs/enhancements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C13F7-7631-61C6-B753-BCFC65711C71}"/>
              </a:ext>
            </a:extLst>
          </p:cNvPr>
          <p:cNvSpPr txBox="1"/>
          <p:nvPr/>
        </p:nvSpPr>
        <p:spPr>
          <a:xfrm rot="16200000">
            <a:off x="-255813" y="2849615"/>
            <a:ext cx="1973806" cy="29238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tx2"/>
                </a:solidFill>
              </a:rPr>
              <a:t>Apr - Aug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5BAB-04AF-C504-C3B3-3E325083E347}"/>
              </a:ext>
            </a:extLst>
          </p:cNvPr>
          <p:cNvSpPr txBox="1"/>
          <p:nvPr/>
        </p:nvSpPr>
        <p:spPr>
          <a:xfrm rot="16200000">
            <a:off x="50162" y="4559377"/>
            <a:ext cx="1361858" cy="2923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tx2"/>
                </a:solidFill>
              </a:rPr>
              <a:t>Oct - 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23D4C-6B08-395F-1AD6-AA667C083E8D}"/>
              </a:ext>
            </a:extLst>
          </p:cNvPr>
          <p:cNvSpPr txBox="1"/>
          <p:nvPr/>
        </p:nvSpPr>
        <p:spPr>
          <a:xfrm>
            <a:off x="433931" y="5617028"/>
            <a:ext cx="514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Note --  all improvements done with available funds without using reserves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2FB22A-5797-A4ED-343A-CAB52FF6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604" y="4091109"/>
            <a:ext cx="1542019" cy="12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19017</TotalTime>
  <Words>213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Segoe Print</vt:lpstr>
      <vt:lpstr>Nature Illustration 16x9</vt:lpstr>
      <vt:lpstr>Plymouth Creek Estates Update August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Cheryl Higgins</dc:creator>
  <cp:lastModifiedBy>Cheryl Higgins</cp:lastModifiedBy>
  <cp:revision>3</cp:revision>
  <cp:lastPrinted>2024-01-21T17:57:49Z</cp:lastPrinted>
  <dcterms:created xsi:type="dcterms:W3CDTF">2024-01-21T17:19:44Z</dcterms:created>
  <dcterms:modified xsi:type="dcterms:W3CDTF">2024-07-29T15:34:48Z</dcterms:modified>
</cp:coreProperties>
</file>