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8E57-B42B-40CA-941F-74AA10F8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919DF-BB97-A7AD-2F93-E846C39B5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BA2A-9042-B268-ECF1-F3078D89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069A3-9AC7-FA55-532E-C2B1778E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13DF-D9E9-7A1D-FBA3-5CB3766D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6B23-378C-3DE1-54FB-43BC94AC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33CF0-28AA-B492-C584-035D56A1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7CDC-3016-13DF-5CE8-CD26F874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46059-A4B6-98F4-E583-C0CD18BB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6BB2-651B-2044-DABF-B2A4D5A0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69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7671A-C9FE-0B9B-3E59-57E2276B2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2D88B-91D2-F82F-6545-361232550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1A47-348E-F992-D7B3-43D2CAC7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632C-01F7-6F12-E30F-F0DA744E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08370-51A9-F4D1-D3C9-FE1E8288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9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C391-7A56-8AC1-4238-5974D27A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0781-0763-450B-CA12-76400526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50D8-7650-70B7-46AF-78D2BEA6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1A7F2-000E-2E7C-FEDB-1B7982CC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464F-26F0-D7F4-74A9-3CC99D0C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6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6FAD-36F7-F78B-C9F9-C9E65B1B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FBA9-BC74-D4C0-E695-98355A12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1039-A4BA-53AF-015E-55F96D64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014D-6ABB-453B-1321-B83828EA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DD45-6E61-97D9-F57F-37E265E0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2D7E-D578-0BE1-24A5-E9893464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737F-DF73-FA9E-EC1B-D973C36D1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C6AB9-5837-E9AB-2347-35A29E0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502A6-1082-8DE8-92C0-56D46BBD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920B1-B971-3772-214E-44DEDEFA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BFD0F-92DA-A49A-864C-0ED301BC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5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7367-71AF-13DF-2FBA-EBDB3E10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F1D-45D5-C04C-FB0A-16F2F9ED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A9964-6786-40C5-4620-1AB973E75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41647-EAE0-E456-FB2A-F0BEBCB62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8D50F-22B6-4E1C-75AB-C566E514A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FBBE8-5E9B-69FE-CD79-A1D17932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19A79-FAB7-A322-59B0-C1CA66E4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421C4-1D2D-6903-4759-D9744569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98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3A90-8314-57CD-549F-9ECE99A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0002E-28B9-21E1-8E9F-D7C0C3E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6240B-DC8F-4A6D-E509-3055E4BF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39C04-3CD2-F236-5E4E-7E2AF331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62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EFF53-B356-C1A5-7FB0-D368FFDF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09C2F-91A5-3187-1E3C-A6572B3E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500C-16B1-9AA5-F65E-9FC5949E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3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BEAE-75BA-1274-DC9E-1D00DED8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9225-AC2B-4A52-B886-035463F8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64A69-1377-3F8D-1CBA-DA1A5B4FE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922C5-35DF-427E-3435-8B8C9A6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F151-1D72-0E8E-2138-9CBC6F4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39F69-FA2C-C6FF-B097-43A47E56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34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99D5-CF20-94B0-7975-1416D3DB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120F3-2BA6-83DB-B99C-19FE7094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305B5-B41E-4BC1-9546-45333A3D1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8F8D6-FDD4-0E0D-887C-18736B3E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FBBA1-B11E-49E6-D934-D4E190CD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BA917-42E9-F8EB-860C-42C6E434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6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4E58F-6475-5488-6B2B-553FC370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449B-2D2B-6C32-E2C1-C69FA1F7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3198-CF17-5825-C8BD-9B94402B5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14AC-7A52-4D5C-87FD-90611E569AD4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B848-7650-967B-6CF1-9C21FF4EA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4CD0-3E97-78FF-CAB1-99015ED14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8485-0E42-429E-81AE-E273769C86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4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lm.udyamimitra.in/Login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m.udyamimitra.in/Home/PreApplic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lm.udyamimitra.in/Home/Docum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ahol\Downloads\Application_form_for_entreprenuers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ECE3C-87AB-2C46-3005-94615865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15" t="8730" r="4497" b="6464"/>
          <a:stretch/>
        </p:blipFill>
        <p:spPr>
          <a:xfrm>
            <a:off x="2477727" y="1865671"/>
            <a:ext cx="7541343" cy="312665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C4C0EA9-328B-973A-4102-C477ADD0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664" y="-481780"/>
            <a:ext cx="37283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25" name="image1.jpg" descr="download">
            <a:extLst>
              <a:ext uri="{FF2B5EF4-FFF2-40B4-BE49-F238E27FC236}">
                <a16:creationId xmlns:a16="http://schemas.microsoft.com/office/drawing/2014/main" id="{C66A247A-580C-D345-6846-40706C77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12" y="181787"/>
            <a:ext cx="16322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BAB966B-DA6E-8640-1538-AD7701C4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098" y="1130489"/>
            <a:ext cx="584624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Government of India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Ministry of Fisheries, Animal Husbandry &amp; Dairying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Department of Animal Husbandry &amp; Dairying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8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C62F5-6F0F-A84C-7531-DDC4300B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0" y="1677812"/>
            <a:ext cx="10891840" cy="2697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69D549-2F63-C5F7-5B42-9B96111A2B3E}"/>
              </a:ext>
            </a:extLst>
          </p:cNvPr>
          <p:cNvSpPr/>
          <p:nvPr/>
        </p:nvSpPr>
        <p:spPr>
          <a:xfrm>
            <a:off x="3536645" y="509271"/>
            <a:ext cx="5118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r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Kokila" panose="020B0604020202020204" pitchFamily="34" charset="0"/>
                <a:cs typeface="Kokila" panose="020B0604020202020204" pitchFamily="34" charset="0"/>
              </a:rPr>
              <a:t>लाभ कोण घेऊ शकतो??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52B48-046A-2EB4-9ED1-19A93B146795}"/>
              </a:ext>
            </a:extLst>
          </p:cNvPr>
          <p:cNvSpPr txBox="1"/>
          <p:nvPr/>
        </p:nvSpPr>
        <p:spPr>
          <a:xfrm>
            <a:off x="5034116" y="537824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https://nlm.udyamimitra.in/Login/Login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112B5-DFA2-B812-8FDC-D68D6714E236}"/>
              </a:ext>
            </a:extLst>
          </p:cNvPr>
          <p:cNvSpPr txBox="1"/>
          <p:nvPr/>
        </p:nvSpPr>
        <p:spPr>
          <a:xfrm>
            <a:off x="2241754" y="5378245"/>
            <a:ext cx="38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latin typeface="Kokila" panose="020B0604020202020204" pitchFamily="34" charset="0"/>
                <a:cs typeface="Kokila" panose="020B0604020202020204" pitchFamily="34" charset="0"/>
              </a:rPr>
              <a:t>अर्ज करायचे संकेतस्थळ: 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3E62-C9D7-D855-FD12-431E6241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A324-F919-07F3-038B-D00B573A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891BA-D8A8-817E-2D94-FCD2099C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365125"/>
            <a:ext cx="1199364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E556-B0B7-2950-129D-B6B85126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B1025-0D72-9D6A-359E-99A159C1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604443"/>
            <a:ext cx="11926964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3D3D05-E44E-4629-D76B-9953D01D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14"/>
          <a:stretch/>
        </p:blipFill>
        <p:spPr>
          <a:xfrm>
            <a:off x="2636223" y="707923"/>
            <a:ext cx="6919554" cy="59933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CE4117-D51D-DE82-D5EA-2D121CF5CE2F}"/>
              </a:ext>
            </a:extLst>
          </p:cNvPr>
          <p:cNvSpPr/>
          <p:nvPr/>
        </p:nvSpPr>
        <p:spPr>
          <a:xfrm>
            <a:off x="1032387" y="37"/>
            <a:ext cx="9497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अर्ज सादर करायची प्रक्रिया: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EF05A-28C2-5BFE-773A-6AAADF19730B}"/>
              </a:ext>
            </a:extLst>
          </p:cNvPr>
          <p:cNvSpPr txBox="1"/>
          <p:nvPr/>
        </p:nvSpPr>
        <p:spPr>
          <a:xfrm>
            <a:off x="8524568" y="156764"/>
            <a:ext cx="3342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https://nlm.udyamimitra.in/Home/PreApplication</a:t>
            </a:r>
            <a:endParaRPr lang="mr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9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48A2-D7C5-7194-D5F1-E0AA3622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361" y="911225"/>
            <a:ext cx="6968613" cy="71109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https://nlm.udyamimitra.in/Home/Documents</a:t>
            </a:r>
            <a:endParaRPr lang="mr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B2AD6-A080-C48F-AE52-F406641827DA}"/>
              </a:ext>
            </a:extLst>
          </p:cNvPr>
          <p:cNvSpPr/>
          <p:nvPr/>
        </p:nvSpPr>
        <p:spPr>
          <a:xfrm>
            <a:off x="2755329" y="215625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r-I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लागणारे आवश्यक कागदपत्रे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0837D0-1B0F-737C-D977-5EC88346E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3654"/>
              </p:ext>
            </p:extLst>
          </p:nvPr>
        </p:nvGraphicFramePr>
        <p:xfrm>
          <a:off x="772605" y="1404015"/>
          <a:ext cx="10573821" cy="5238360"/>
        </p:xfrm>
        <a:graphic>
          <a:graphicData uri="http://schemas.openxmlformats.org/drawingml/2006/table">
            <a:tbl>
              <a:tblPr/>
              <a:tblGrid>
                <a:gridCol w="762305">
                  <a:extLst>
                    <a:ext uri="{9D8B030D-6E8A-4147-A177-3AD203B41FA5}">
                      <a16:colId xmlns:a16="http://schemas.microsoft.com/office/drawing/2014/main" val="3792968106"/>
                    </a:ext>
                  </a:extLst>
                </a:gridCol>
                <a:gridCol w="9811516">
                  <a:extLst>
                    <a:ext uri="{9D8B030D-6E8A-4147-A177-3AD203B41FA5}">
                      <a16:colId xmlns:a16="http://schemas.microsoft.com/office/drawing/2014/main" val="1455253174"/>
                    </a:ext>
                  </a:extLst>
                </a:gridCol>
              </a:tblGrid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०१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बँक गॅरंटी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86456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०२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सचोटीच्या अनुपालनासाठी कामगिरी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12405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०३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 dirty="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जामीन बाँड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127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०४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बँक गॅरंटीसाठी अर्जदाराकडून हमीपत्र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87030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०५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 dirty="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विद्यमान साइट चित्रांच्या बाबतीत घोषणापत्र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35943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०६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भांडवली खर्चाच्या बिलांचा सारांश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72026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०७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चारा चा मॉडेल डीपीआर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20859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०८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शेळी मेंढ्यांचा मॉडेल डीपीआर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9089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०९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डुक्करचा मॉडेल डीपीआर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60907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 dirty="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एनएलएम उद्योजकता विकास कार्यक्रमांतर्गत ग्रामीण कुक्कुटपालन जाती विकास युनिटचा मॉडेल डीपीआर १००० महिला १०० पुरुष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42370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रक्ताच्या नात्याकडून जमीन भाडेपट्टा कराराची घोषणा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77589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l" fontAlgn="t"/>
                      <a:r>
                        <a:rPr lang="mr-IN" sz="2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2400" dirty="0">
                          <a:solidFill>
                            <a:srgbClr val="444444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एनएलएम प्रकल्प पूर्णत्व मंडळाचे स्वरूप</a:t>
                      </a:r>
                    </a:p>
                  </a:txBody>
                  <a:tcPr marL="40290" marR="40290" marT="20145" marB="20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3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1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D10670-381B-5AFF-5597-E5786755364A}"/>
              </a:ext>
            </a:extLst>
          </p:cNvPr>
          <p:cNvSpPr/>
          <p:nvPr/>
        </p:nvSpPr>
        <p:spPr>
          <a:xfrm>
            <a:off x="3328729" y="2050461"/>
            <a:ext cx="58742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okila" panose="020B0604020202020204" pitchFamily="34" charset="0"/>
                <a:cs typeface="Kokila" panose="020B0604020202020204" pitchFamily="34" charset="0"/>
                <a:hlinkClick r:id="rId2" action="ppaction://hlinkfile"/>
              </a:rPr>
              <a:t>अर्जाचा नमूना 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1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Kokila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DAHO LAPTOP29</dc:creator>
  <cp:lastModifiedBy>DAHO LAPTOP29</cp:lastModifiedBy>
  <cp:revision>3</cp:revision>
  <dcterms:created xsi:type="dcterms:W3CDTF">2025-03-18T09:34:50Z</dcterms:created>
  <dcterms:modified xsi:type="dcterms:W3CDTF">2025-03-18T10:19:38Z</dcterms:modified>
</cp:coreProperties>
</file>