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7620000" cx="4876800"/>
  <p:notesSz cx="7620000" cy="4876800"/>
  <p:embeddedFontLst>
    <p:embeddedFont>
      <p:font typeface="Dancing Script SemiBo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g8+F9GovxtRZ8froLugz89b/ra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ancingScriptSemiBold-bold.fntdata"/><Relationship Id="rId25" Type="http://schemas.openxmlformats.org/officeDocument/2006/relationships/font" Target="fonts/DancingScriptSemiBold-regular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70250" y="365750"/>
            <a:ext cx="5080200" cy="18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62000" y="2316475"/>
            <a:ext cx="6096000" cy="2194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1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p1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p1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1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1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1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1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1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1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2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" name="Google Shape;28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" name="Google Shape;34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" name="Google Shape;40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Google Shape;46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Google Shape;53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9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1.png"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10.png" id="68" name="Google Shape;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11.png" id="74" name="Google Shape;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12.png"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13.pn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14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15.png"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16.png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17.png"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18.png"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19.png"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2.png"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43075" y="0"/>
            <a:ext cx="5219875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20.png"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3.png"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1937950" y="7026750"/>
            <a:ext cx="251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Dancing Script SemiBold"/>
                <a:ea typeface="Dancing Script SemiBold"/>
                <a:cs typeface="Dancing Script SemiBold"/>
                <a:sym typeface="Dancing Script SemiBold"/>
              </a:rPr>
              <a:t>Penned by Stephanie Arrington</a:t>
            </a:r>
            <a:endParaRPr>
              <a:latin typeface="Dancing Script SemiBold"/>
              <a:ea typeface="Dancing Script SemiBold"/>
              <a:cs typeface="Dancing Script SemiBold"/>
              <a:sym typeface="Dancing Scrip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4.png" id="31" name="Google Shape;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5.png" id="37" name="Google Shape;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6.png" id="43" name="Google Shape;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7.png"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8468" y="0"/>
            <a:ext cx="48768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/>
        </p:nvSpPr>
        <p:spPr>
          <a:xfrm>
            <a:off x="1252425" y="6512600"/>
            <a:ext cx="25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3:00 AM to 6:00 AM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8.png" id="56" name="Google Shape;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/var/www/render_temp/15445456/1480702116/80859/slide9.png"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8768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2022-09-30T15:51:58Z</dcterms:created>
  <dc:creator>Visme User</dc:creator>
</cp:coreProperties>
</file>