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302" r:id="rId3"/>
    <p:sldId id="270" r:id="rId4"/>
  </p:sldIdLst>
  <p:sldSz cx="24382413" cy="13716000"/>
  <p:notesSz cx="6858000" cy="9144000"/>
  <p:embeddedFontLst>
    <p:embeddedFont>
      <p:font typeface="Alfa Slab One" pitchFamily="2" charset="77"/>
      <p:regular r:id="rId6"/>
    </p:embeddedFont>
    <p:embeddedFont>
      <p:font typeface="Georgia" panose="02040502050405020303" pitchFamily="18" charset="0"/>
      <p:regular r:id="rId7"/>
      <p:bold r:id="rId8"/>
      <p:italic r:id="rId9"/>
      <p:boldItalic r:id="rId10"/>
    </p:embeddedFont>
    <p:embeddedFont>
      <p:font typeface="Proxima Nova" panose="02000506030000020004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2"/>
    <p:restoredTop sz="95903"/>
  </p:normalViewPr>
  <p:slideViewPr>
    <p:cSldViewPr snapToGrid="0">
      <p:cViewPr varScale="1">
        <p:scale>
          <a:sx n="55" d="100"/>
          <a:sy n="55" d="100"/>
        </p:scale>
        <p:origin x="576" y="20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Hi Everyone!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Thank you for joining me today and I trust you all are keeping well.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As the presentation title indicates, we are AT THE EDGE OF A NEW ERA and I will discuss HOW you can let virtual work become an unexpected advantage for your organisation.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Let’s get into it!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d1a7116d0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d1a7116d0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31146" y="1589267"/>
            <a:ext cx="22720121" cy="52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1926"/>
              </a:buClr>
              <a:buSzPts val="5400"/>
              <a:buNone/>
              <a:defRPr sz="14399">
                <a:solidFill>
                  <a:srgbClr val="FF192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1926"/>
              </a:buClr>
              <a:buSzPts val="5400"/>
              <a:buNone/>
              <a:defRPr sz="14399">
                <a:solidFill>
                  <a:srgbClr val="FF192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1926"/>
              </a:buClr>
              <a:buSzPts val="5400"/>
              <a:buNone/>
              <a:defRPr sz="14399">
                <a:solidFill>
                  <a:srgbClr val="FF192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1926"/>
              </a:buClr>
              <a:buSzPts val="5400"/>
              <a:buNone/>
              <a:defRPr sz="14399">
                <a:solidFill>
                  <a:srgbClr val="FF192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1926"/>
              </a:buClr>
              <a:buSzPts val="5400"/>
              <a:buNone/>
              <a:defRPr sz="14399">
                <a:solidFill>
                  <a:srgbClr val="FF192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1926"/>
              </a:buClr>
              <a:buSzPts val="5400"/>
              <a:buNone/>
              <a:defRPr sz="14399">
                <a:solidFill>
                  <a:srgbClr val="FF192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1926"/>
              </a:buClr>
              <a:buSzPts val="5400"/>
              <a:buNone/>
              <a:defRPr sz="14399">
                <a:solidFill>
                  <a:srgbClr val="FF192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1926"/>
              </a:buClr>
              <a:buSzPts val="5400"/>
              <a:buNone/>
              <a:defRPr sz="14399">
                <a:solidFill>
                  <a:srgbClr val="FF192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1926"/>
              </a:buClr>
              <a:buSzPts val="5400"/>
              <a:buNone/>
              <a:defRPr sz="14399">
                <a:solidFill>
                  <a:srgbClr val="FF1926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831146" y="8442195"/>
            <a:ext cx="22720121" cy="19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22591751" y="12021379"/>
            <a:ext cx="1463105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831146" y="3114467"/>
            <a:ext cx="22720121" cy="52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29332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29332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29332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29332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29332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29332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29332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29332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29332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831146" y="8598000"/>
            <a:ext cx="22720121" cy="28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219124" lvl="0" indent="-914343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2438248" lvl="1" indent="-846614" algn="ctr">
              <a:spcBef>
                <a:spcPts val="4266"/>
              </a:spcBef>
              <a:spcAft>
                <a:spcPts val="0"/>
              </a:spcAft>
              <a:buSzPts val="1400"/>
              <a:buChar char="○"/>
              <a:defRPr/>
            </a:lvl2pPr>
            <a:lvl3pPr marL="3657371" lvl="2" indent="-846614" algn="ctr">
              <a:spcBef>
                <a:spcPts val="4266"/>
              </a:spcBef>
              <a:spcAft>
                <a:spcPts val="0"/>
              </a:spcAft>
              <a:buSzPts val="1400"/>
              <a:buChar char="■"/>
              <a:defRPr/>
            </a:lvl3pPr>
            <a:lvl4pPr marL="4876495" lvl="3" indent="-846614" algn="ctr">
              <a:spcBef>
                <a:spcPts val="4266"/>
              </a:spcBef>
              <a:spcAft>
                <a:spcPts val="0"/>
              </a:spcAft>
              <a:buSzPts val="1400"/>
              <a:buChar char="●"/>
              <a:defRPr/>
            </a:lvl4pPr>
            <a:lvl5pPr marL="6095619" lvl="4" indent="-846614" algn="ctr">
              <a:spcBef>
                <a:spcPts val="4266"/>
              </a:spcBef>
              <a:spcAft>
                <a:spcPts val="0"/>
              </a:spcAft>
              <a:buSzPts val="1400"/>
              <a:buChar char="○"/>
              <a:defRPr/>
            </a:lvl5pPr>
            <a:lvl6pPr marL="7314743" lvl="5" indent="-846614" algn="ctr">
              <a:spcBef>
                <a:spcPts val="4266"/>
              </a:spcBef>
              <a:spcAft>
                <a:spcPts val="0"/>
              </a:spcAft>
              <a:buSzPts val="1400"/>
              <a:buChar char="■"/>
              <a:defRPr/>
            </a:lvl6pPr>
            <a:lvl7pPr marL="8533867" lvl="6" indent="-846614" algn="ctr">
              <a:spcBef>
                <a:spcPts val="4266"/>
              </a:spcBef>
              <a:spcAft>
                <a:spcPts val="0"/>
              </a:spcAft>
              <a:buSzPts val="1400"/>
              <a:buChar char="●"/>
              <a:defRPr/>
            </a:lvl7pPr>
            <a:lvl8pPr marL="9752990" lvl="7" indent="-846614" algn="ctr">
              <a:spcBef>
                <a:spcPts val="4266"/>
              </a:spcBef>
              <a:spcAft>
                <a:spcPts val="0"/>
              </a:spcAft>
              <a:buSzPts val="1400"/>
              <a:buChar char="○"/>
              <a:defRPr/>
            </a:lvl8pPr>
            <a:lvl9pPr marL="10972114" lvl="8" indent="-846614" algn="ctr">
              <a:spcBef>
                <a:spcPts val="4266"/>
              </a:spcBef>
              <a:spcAft>
                <a:spcPts val="4266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22591751" y="12021379"/>
            <a:ext cx="1463105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22591751" y="12021379"/>
            <a:ext cx="1463105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831146" y="6614800"/>
            <a:ext cx="21636992" cy="6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18132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18132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18132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18132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18132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18132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18132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18132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18132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2591751" y="12021379"/>
            <a:ext cx="1463105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1146" y="1186733"/>
            <a:ext cx="22720121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1926"/>
              </a:buClr>
              <a:buSzPts val="3000"/>
              <a:buNone/>
              <a:defRPr>
                <a:solidFill>
                  <a:srgbClr val="FF19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1146" y="3073267"/>
            <a:ext cx="22720121" cy="83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219124" lvl="0" indent="-91434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2438248" lvl="1" indent="-846614">
              <a:spcBef>
                <a:spcPts val="4266"/>
              </a:spcBef>
              <a:spcAft>
                <a:spcPts val="0"/>
              </a:spcAft>
              <a:buSzPts val="1400"/>
              <a:buChar char="○"/>
              <a:defRPr/>
            </a:lvl2pPr>
            <a:lvl3pPr marL="3657371" lvl="2" indent="-846614">
              <a:spcBef>
                <a:spcPts val="4266"/>
              </a:spcBef>
              <a:spcAft>
                <a:spcPts val="0"/>
              </a:spcAft>
              <a:buSzPts val="1400"/>
              <a:buChar char="■"/>
              <a:defRPr/>
            </a:lvl3pPr>
            <a:lvl4pPr marL="4876495" lvl="3" indent="-846614">
              <a:spcBef>
                <a:spcPts val="4266"/>
              </a:spcBef>
              <a:spcAft>
                <a:spcPts val="0"/>
              </a:spcAft>
              <a:buSzPts val="1400"/>
              <a:buChar char="●"/>
              <a:defRPr/>
            </a:lvl4pPr>
            <a:lvl5pPr marL="6095619" lvl="4" indent="-846614">
              <a:spcBef>
                <a:spcPts val="4266"/>
              </a:spcBef>
              <a:spcAft>
                <a:spcPts val="0"/>
              </a:spcAft>
              <a:buSzPts val="1400"/>
              <a:buChar char="○"/>
              <a:defRPr/>
            </a:lvl5pPr>
            <a:lvl6pPr marL="7314743" lvl="5" indent="-846614">
              <a:spcBef>
                <a:spcPts val="4266"/>
              </a:spcBef>
              <a:spcAft>
                <a:spcPts val="0"/>
              </a:spcAft>
              <a:buSzPts val="1400"/>
              <a:buChar char="■"/>
              <a:defRPr/>
            </a:lvl6pPr>
            <a:lvl7pPr marL="8533867" lvl="6" indent="-846614">
              <a:spcBef>
                <a:spcPts val="4266"/>
              </a:spcBef>
              <a:spcAft>
                <a:spcPts val="0"/>
              </a:spcAft>
              <a:buSzPts val="1400"/>
              <a:buChar char="●"/>
              <a:defRPr/>
            </a:lvl7pPr>
            <a:lvl8pPr marL="9752990" lvl="7" indent="-846614">
              <a:spcBef>
                <a:spcPts val="4266"/>
              </a:spcBef>
              <a:spcAft>
                <a:spcPts val="0"/>
              </a:spcAft>
              <a:buSzPts val="1400"/>
              <a:buChar char="○"/>
              <a:defRPr/>
            </a:lvl8pPr>
            <a:lvl9pPr marL="10972114" lvl="8" indent="-846614">
              <a:spcBef>
                <a:spcPts val="4266"/>
              </a:spcBef>
              <a:spcAft>
                <a:spcPts val="4266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22591751" y="11753379"/>
            <a:ext cx="1463105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21" name="Google Shape;21;p4"/>
          <p:cNvCxnSpPr/>
          <p:nvPr/>
        </p:nvCxnSpPr>
        <p:spPr>
          <a:xfrm rot="10800000" flipH="1">
            <a:off x="626359" y="11705800"/>
            <a:ext cx="23178491" cy="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2;p4"/>
          <p:cNvSpPr txBox="1"/>
          <p:nvPr/>
        </p:nvSpPr>
        <p:spPr>
          <a:xfrm>
            <a:off x="5052005" y="11909000"/>
            <a:ext cx="15755774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84" tIns="243784" rIns="243784" bIns="243784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67" dirty="0">
                <a:latin typeface="Proxima Nova"/>
                <a:ea typeface="Proxima Nova"/>
                <a:cs typeface="Proxima Nova"/>
                <a:sym typeface="Proxima Nova"/>
              </a:rPr>
              <a:t>2020, Shivendra Kumar. Copyright Shivendra &amp; Co. All Rights Reserved</a:t>
            </a:r>
            <a:endParaRPr sz="2667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146" y="1186733"/>
            <a:ext cx="22720121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146" y="3073267"/>
            <a:ext cx="10665706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219124" lvl="0" indent="-84661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733"/>
            </a:lvl1pPr>
            <a:lvl2pPr marL="2438248" lvl="1" indent="-812749">
              <a:spcBef>
                <a:spcPts val="4266"/>
              </a:spcBef>
              <a:spcAft>
                <a:spcPts val="0"/>
              </a:spcAft>
              <a:buSzPts val="1200"/>
              <a:buChar char="○"/>
              <a:defRPr sz="3200"/>
            </a:lvl2pPr>
            <a:lvl3pPr marL="3657371" lvl="2" indent="-812749">
              <a:spcBef>
                <a:spcPts val="4266"/>
              </a:spcBef>
              <a:spcAft>
                <a:spcPts val="0"/>
              </a:spcAft>
              <a:buSzPts val="1200"/>
              <a:buChar char="■"/>
              <a:defRPr sz="3200"/>
            </a:lvl3pPr>
            <a:lvl4pPr marL="4876495" lvl="3" indent="-812749">
              <a:spcBef>
                <a:spcPts val="4266"/>
              </a:spcBef>
              <a:spcAft>
                <a:spcPts val="0"/>
              </a:spcAft>
              <a:buSzPts val="1200"/>
              <a:buChar char="●"/>
              <a:defRPr sz="3200"/>
            </a:lvl4pPr>
            <a:lvl5pPr marL="6095619" lvl="4" indent="-812749">
              <a:spcBef>
                <a:spcPts val="4266"/>
              </a:spcBef>
              <a:spcAft>
                <a:spcPts val="0"/>
              </a:spcAft>
              <a:buSzPts val="1200"/>
              <a:buChar char="○"/>
              <a:defRPr sz="3200"/>
            </a:lvl5pPr>
            <a:lvl6pPr marL="7314743" lvl="5" indent="-812749">
              <a:spcBef>
                <a:spcPts val="4266"/>
              </a:spcBef>
              <a:spcAft>
                <a:spcPts val="0"/>
              </a:spcAft>
              <a:buSzPts val="1200"/>
              <a:buChar char="■"/>
              <a:defRPr sz="3200"/>
            </a:lvl6pPr>
            <a:lvl7pPr marL="8533867" lvl="6" indent="-812749">
              <a:spcBef>
                <a:spcPts val="4266"/>
              </a:spcBef>
              <a:spcAft>
                <a:spcPts val="0"/>
              </a:spcAft>
              <a:buSzPts val="1200"/>
              <a:buChar char="●"/>
              <a:defRPr sz="3200"/>
            </a:lvl7pPr>
            <a:lvl8pPr marL="9752990" lvl="7" indent="-812749">
              <a:spcBef>
                <a:spcPts val="4266"/>
              </a:spcBef>
              <a:spcAft>
                <a:spcPts val="0"/>
              </a:spcAft>
              <a:buSzPts val="1200"/>
              <a:buChar char="○"/>
              <a:defRPr sz="3200"/>
            </a:lvl8pPr>
            <a:lvl9pPr marL="10972114" lvl="8" indent="-812749">
              <a:spcBef>
                <a:spcPts val="4266"/>
              </a:spcBef>
              <a:spcAft>
                <a:spcPts val="4266"/>
              </a:spcAft>
              <a:buSzPts val="1200"/>
              <a:buChar char="■"/>
              <a:defRPr sz="3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12885561" y="3073267"/>
            <a:ext cx="10665706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219124" lvl="0" indent="-84661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733"/>
            </a:lvl1pPr>
            <a:lvl2pPr marL="2438248" lvl="1" indent="-812749">
              <a:spcBef>
                <a:spcPts val="4266"/>
              </a:spcBef>
              <a:spcAft>
                <a:spcPts val="0"/>
              </a:spcAft>
              <a:buSzPts val="1200"/>
              <a:buChar char="○"/>
              <a:defRPr sz="3200"/>
            </a:lvl2pPr>
            <a:lvl3pPr marL="3657371" lvl="2" indent="-812749">
              <a:spcBef>
                <a:spcPts val="4266"/>
              </a:spcBef>
              <a:spcAft>
                <a:spcPts val="0"/>
              </a:spcAft>
              <a:buSzPts val="1200"/>
              <a:buChar char="■"/>
              <a:defRPr sz="3200"/>
            </a:lvl3pPr>
            <a:lvl4pPr marL="4876495" lvl="3" indent="-812749">
              <a:spcBef>
                <a:spcPts val="4266"/>
              </a:spcBef>
              <a:spcAft>
                <a:spcPts val="0"/>
              </a:spcAft>
              <a:buSzPts val="1200"/>
              <a:buChar char="●"/>
              <a:defRPr sz="3200"/>
            </a:lvl4pPr>
            <a:lvl5pPr marL="6095619" lvl="4" indent="-812749">
              <a:spcBef>
                <a:spcPts val="4266"/>
              </a:spcBef>
              <a:spcAft>
                <a:spcPts val="0"/>
              </a:spcAft>
              <a:buSzPts val="1200"/>
              <a:buChar char="○"/>
              <a:defRPr sz="3200"/>
            </a:lvl5pPr>
            <a:lvl6pPr marL="7314743" lvl="5" indent="-812749">
              <a:spcBef>
                <a:spcPts val="4266"/>
              </a:spcBef>
              <a:spcAft>
                <a:spcPts val="0"/>
              </a:spcAft>
              <a:buSzPts val="1200"/>
              <a:buChar char="■"/>
              <a:defRPr sz="3200"/>
            </a:lvl6pPr>
            <a:lvl7pPr marL="8533867" lvl="6" indent="-812749">
              <a:spcBef>
                <a:spcPts val="4266"/>
              </a:spcBef>
              <a:spcAft>
                <a:spcPts val="0"/>
              </a:spcAft>
              <a:buSzPts val="1200"/>
              <a:buChar char="●"/>
              <a:defRPr sz="3200"/>
            </a:lvl7pPr>
            <a:lvl8pPr marL="9752990" lvl="7" indent="-812749">
              <a:spcBef>
                <a:spcPts val="4266"/>
              </a:spcBef>
              <a:spcAft>
                <a:spcPts val="0"/>
              </a:spcAft>
              <a:buSzPts val="1200"/>
              <a:buChar char="○"/>
              <a:defRPr sz="3200"/>
            </a:lvl8pPr>
            <a:lvl9pPr marL="10972114" lvl="8" indent="-812749">
              <a:spcBef>
                <a:spcPts val="4266"/>
              </a:spcBef>
              <a:spcAft>
                <a:spcPts val="4266"/>
              </a:spcAft>
              <a:buSzPts val="1200"/>
              <a:buChar char="■"/>
              <a:defRPr sz="3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22591751" y="12021379"/>
            <a:ext cx="1463105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831146" y="1186733"/>
            <a:ext cx="22720121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22591751" y="12021379"/>
            <a:ext cx="1463105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146" y="1684800"/>
            <a:ext cx="7487513" cy="20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146" y="3975667"/>
            <a:ext cx="7487513" cy="82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219124" lvl="0" indent="-81274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3200"/>
            </a:lvl1pPr>
            <a:lvl2pPr marL="2438248" lvl="1" indent="-812749">
              <a:spcBef>
                <a:spcPts val="4266"/>
              </a:spcBef>
              <a:spcAft>
                <a:spcPts val="0"/>
              </a:spcAft>
              <a:buSzPts val="1200"/>
              <a:buChar char="○"/>
              <a:defRPr sz="3200"/>
            </a:lvl2pPr>
            <a:lvl3pPr marL="3657371" lvl="2" indent="-812749">
              <a:spcBef>
                <a:spcPts val="4266"/>
              </a:spcBef>
              <a:spcAft>
                <a:spcPts val="0"/>
              </a:spcAft>
              <a:buSzPts val="1200"/>
              <a:buChar char="■"/>
              <a:defRPr sz="3200"/>
            </a:lvl3pPr>
            <a:lvl4pPr marL="4876495" lvl="3" indent="-812749">
              <a:spcBef>
                <a:spcPts val="4266"/>
              </a:spcBef>
              <a:spcAft>
                <a:spcPts val="0"/>
              </a:spcAft>
              <a:buSzPts val="1200"/>
              <a:buChar char="●"/>
              <a:defRPr sz="3200"/>
            </a:lvl4pPr>
            <a:lvl5pPr marL="6095619" lvl="4" indent="-812749">
              <a:spcBef>
                <a:spcPts val="4266"/>
              </a:spcBef>
              <a:spcAft>
                <a:spcPts val="0"/>
              </a:spcAft>
              <a:buSzPts val="1200"/>
              <a:buChar char="○"/>
              <a:defRPr sz="3200"/>
            </a:lvl5pPr>
            <a:lvl6pPr marL="7314743" lvl="5" indent="-812749">
              <a:spcBef>
                <a:spcPts val="4266"/>
              </a:spcBef>
              <a:spcAft>
                <a:spcPts val="0"/>
              </a:spcAft>
              <a:buSzPts val="1200"/>
              <a:buChar char="■"/>
              <a:defRPr sz="3200"/>
            </a:lvl6pPr>
            <a:lvl7pPr marL="8533867" lvl="6" indent="-812749">
              <a:spcBef>
                <a:spcPts val="4266"/>
              </a:spcBef>
              <a:spcAft>
                <a:spcPts val="0"/>
              </a:spcAft>
              <a:buSzPts val="1200"/>
              <a:buChar char="●"/>
              <a:defRPr sz="3200"/>
            </a:lvl7pPr>
            <a:lvl8pPr marL="9752990" lvl="7" indent="-812749">
              <a:spcBef>
                <a:spcPts val="4266"/>
              </a:spcBef>
              <a:spcAft>
                <a:spcPts val="0"/>
              </a:spcAft>
              <a:buSzPts val="1200"/>
              <a:buChar char="○"/>
              <a:defRPr sz="3200"/>
            </a:lvl8pPr>
            <a:lvl9pPr marL="10972114" lvl="8" indent="-812749">
              <a:spcBef>
                <a:spcPts val="4266"/>
              </a:spcBef>
              <a:spcAft>
                <a:spcPts val="4266"/>
              </a:spcAft>
              <a:buSzPts val="1200"/>
              <a:buChar char="■"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22591751" y="12021379"/>
            <a:ext cx="1463105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307248" y="1403600"/>
            <a:ext cx="15155814" cy="109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2799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2799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2799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2799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2799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2799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2799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2799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2799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22591751" y="12021379"/>
            <a:ext cx="1463105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12191206" y="267"/>
            <a:ext cx="12191207" cy="1371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43784" tIns="243784" rIns="243784" bIns="2437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954"/>
          </a:p>
        </p:txBody>
      </p:sp>
      <p:cxnSp>
        <p:nvCxnSpPr>
          <p:cNvPr id="40" name="Google Shape;40;p9"/>
          <p:cNvCxnSpPr/>
          <p:nvPr/>
        </p:nvCxnSpPr>
        <p:spPr>
          <a:xfrm>
            <a:off x="13411594" y="11988000"/>
            <a:ext cx="124871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07954" y="3668264"/>
            <a:ext cx="10786498" cy="41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10133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10133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10133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10133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10133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10133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10133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10133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10133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707954" y="7949667"/>
            <a:ext cx="10786498" cy="3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13171143" y="1931200"/>
            <a:ext cx="10231334" cy="9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219124" lvl="0" indent="-91434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2438248" lvl="1" indent="-846614">
              <a:spcBef>
                <a:spcPts val="4266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3657371" lvl="2" indent="-846614">
              <a:spcBef>
                <a:spcPts val="4266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4876495" lvl="3" indent="-846614">
              <a:spcBef>
                <a:spcPts val="4266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6095619" lvl="4" indent="-846614">
              <a:spcBef>
                <a:spcPts val="4266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7314743" lvl="5" indent="-846614">
              <a:spcBef>
                <a:spcPts val="4266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8533867" lvl="6" indent="-846614">
              <a:spcBef>
                <a:spcPts val="4266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9752990" lvl="7" indent="-846614">
              <a:spcBef>
                <a:spcPts val="4266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10972114" lvl="8" indent="-846614">
              <a:spcBef>
                <a:spcPts val="4266"/>
              </a:spcBef>
              <a:spcAft>
                <a:spcPts val="4266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22591751" y="12021379"/>
            <a:ext cx="1463105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851944" y="11289933"/>
            <a:ext cx="15995759" cy="1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219124" lvl="0" indent="-6095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22591751" y="12021379"/>
            <a:ext cx="1463105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1146" y="1186733"/>
            <a:ext cx="22720121" cy="15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1146" y="3073267"/>
            <a:ext cx="22720121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2591751" y="12021379"/>
            <a:ext cx="1463105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2667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2667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2667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2667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2667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2667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2667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2667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2667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51564" y="12021402"/>
            <a:ext cx="4427922" cy="128073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vendra.com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hello@shivendra.com?subject=I%20am%20interested%20in%20gaining%20in%20advantage%20from%20remote%20work" TargetMode="External"/><Relationship Id="rId5" Type="http://schemas.openxmlformats.org/officeDocument/2006/relationships/image" Target="../media/image2.png"/><Relationship Id="rId4" Type="http://schemas.openxmlformats.org/officeDocument/2006/relationships/hyperlink" Target="mailto:hello@shivendr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94F74B-33A7-DA43-9A92-84D1A0A70E67}"/>
              </a:ext>
            </a:extLst>
          </p:cNvPr>
          <p:cNvSpPr txBox="1"/>
          <p:nvPr/>
        </p:nvSpPr>
        <p:spPr>
          <a:xfrm>
            <a:off x="1915760" y="4630480"/>
            <a:ext cx="20550891" cy="173893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700" b="1" dirty="0">
                <a:solidFill>
                  <a:schemeClr val="bg1"/>
                </a:solidFill>
              </a:rPr>
              <a:t>End </a:t>
            </a:r>
            <a:r>
              <a:rPr lang="en-US" sz="10700" b="1">
                <a:solidFill>
                  <a:schemeClr val="bg1"/>
                </a:solidFill>
              </a:rPr>
              <a:t>of Project Report</a:t>
            </a:r>
            <a:endParaRPr lang="en-US" sz="10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0959510D-F513-584A-9E40-B35F31716007}"/>
              </a:ext>
            </a:extLst>
          </p:cNvPr>
          <p:cNvSpPr txBox="1"/>
          <p:nvPr/>
        </p:nvSpPr>
        <p:spPr>
          <a:xfrm>
            <a:off x="16007262" y="10259452"/>
            <a:ext cx="7150519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Location of Handover Files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813FA0-90E3-9043-AAF3-4E84587C3C15}"/>
              </a:ext>
            </a:extLst>
          </p:cNvPr>
          <p:cNvSpPr txBox="1"/>
          <p:nvPr/>
        </p:nvSpPr>
        <p:spPr>
          <a:xfrm>
            <a:off x="8577383" y="8043461"/>
            <a:ext cx="7115514" cy="34163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Pending Tasks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88C8CE-6D5F-BB4C-9517-23593D0B7A95}"/>
              </a:ext>
            </a:extLst>
          </p:cNvPr>
          <p:cNvSpPr txBox="1"/>
          <p:nvPr/>
        </p:nvSpPr>
        <p:spPr>
          <a:xfrm>
            <a:off x="16048210" y="7302621"/>
            <a:ext cx="7115514" cy="26776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Lessons Learnt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AAE30-E09D-C446-9696-42E089F1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46" y="628093"/>
            <a:ext cx="22720121" cy="1527101"/>
          </a:xfrm>
        </p:spPr>
        <p:txBody>
          <a:bodyPr/>
          <a:lstStyle/>
          <a:p>
            <a:r>
              <a:rPr lang="en-US" sz="6600" dirty="0"/>
              <a:t>Title of the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FB83-0D37-364B-828B-42A31A53EA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EB82CC-457B-4847-BDD2-877AF9065B0F}"/>
              </a:ext>
            </a:extLst>
          </p:cNvPr>
          <p:cNvSpPr txBox="1"/>
          <p:nvPr/>
        </p:nvSpPr>
        <p:spPr>
          <a:xfrm>
            <a:off x="1067194" y="2155194"/>
            <a:ext cx="7115514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 Statement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7537C8-E220-C240-B85B-740BC4DD4BB5}"/>
              </a:ext>
            </a:extLst>
          </p:cNvPr>
          <p:cNvSpPr txBox="1"/>
          <p:nvPr/>
        </p:nvSpPr>
        <p:spPr>
          <a:xfrm>
            <a:off x="1090641" y="4921840"/>
            <a:ext cx="711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605438-5CC5-B544-AF5E-B868EADE1E46}"/>
              </a:ext>
            </a:extLst>
          </p:cNvPr>
          <p:cNvSpPr txBox="1"/>
          <p:nvPr/>
        </p:nvSpPr>
        <p:spPr>
          <a:xfrm>
            <a:off x="1090641" y="4740184"/>
            <a:ext cx="7115514" cy="67403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Results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20F995-D8AD-9946-BA82-A3FF8E5ECF79}"/>
              </a:ext>
            </a:extLst>
          </p:cNvPr>
          <p:cNvSpPr txBox="1"/>
          <p:nvPr/>
        </p:nvSpPr>
        <p:spPr>
          <a:xfrm>
            <a:off x="8577383" y="2155194"/>
            <a:ext cx="7115514" cy="563231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Highlight Actions Completed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9FFAFBB6-6BA8-F348-9E59-AC37B5FCC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77441"/>
              </p:ext>
            </p:extLst>
          </p:nvPr>
        </p:nvGraphicFramePr>
        <p:xfrm>
          <a:off x="8675275" y="8591687"/>
          <a:ext cx="6897873" cy="26585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6387">
                  <a:extLst>
                    <a:ext uri="{9D8B030D-6E8A-4147-A177-3AD203B41FA5}">
                      <a16:colId xmlns:a16="http://schemas.microsoft.com/office/drawing/2014/main" val="403344580"/>
                    </a:ext>
                  </a:extLst>
                </a:gridCol>
                <a:gridCol w="1735015">
                  <a:extLst>
                    <a:ext uri="{9D8B030D-6E8A-4147-A177-3AD203B41FA5}">
                      <a16:colId xmlns:a16="http://schemas.microsoft.com/office/drawing/2014/main" val="980945293"/>
                    </a:ext>
                  </a:extLst>
                </a:gridCol>
                <a:gridCol w="1716471">
                  <a:extLst>
                    <a:ext uri="{9D8B030D-6E8A-4147-A177-3AD203B41FA5}">
                      <a16:colId xmlns:a16="http://schemas.microsoft.com/office/drawing/2014/main" val="3472279482"/>
                    </a:ext>
                  </a:extLst>
                </a:gridCol>
              </a:tblGrid>
              <a:tr h="48821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Task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Due Date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Owner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35175"/>
                  </a:ext>
                </a:extLst>
              </a:tr>
              <a:tr h="72344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143895"/>
                  </a:ext>
                </a:extLst>
              </a:tr>
              <a:tr h="723447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328688"/>
                  </a:ext>
                </a:extLst>
              </a:tr>
              <a:tr h="72344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783154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96F9F511-05D0-8A4A-A143-62BA2549F636}"/>
              </a:ext>
            </a:extLst>
          </p:cNvPr>
          <p:cNvSpPr txBox="1"/>
          <p:nvPr/>
        </p:nvSpPr>
        <p:spPr>
          <a:xfrm>
            <a:off x="16018821" y="2150707"/>
            <a:ext cx="7115514" cy="489364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Photos/ Artefacts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51B5F63-CFA5-5143-867C-ABA5AA644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577978"/>
              </p:ext>
            </p:extLst>
          </p:nvPr>
        </p:nvGraphicFramePr>
        <p:xfrm>
          <a:off x="1298314" y="8711787"/>
          <a:ext cx="6700167" cy="2538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9501">
                  <a:extLst>
                    <a:ext uri="{9D8B030D-6E8A-4147-A177-3AD203B41FA5}">
                      <a16:colId xmlns:a16="http://schemas.microsoft.com/office/drawing/2014/main" val="403344580"/>
                    </a:ext>
                  </a:extLst>
                </a:gridCol>
                <a:gridCol w="1547447">
                  <a:extLst>
                    <a:ext uri="{9D8B030D-6E8A-4147-A177-3AD203B41FA5}">
                      <a16:colId xmlns:a16="http://schemas.microsoft.com/office/drawing/2014/main" val="2392630992"/>
                    </a:ext>
                  </a:extLst>
                </a:gridCol>
                <a:gridCol w="1363219">
                  <a:extLst>
                    <a:ext uri="{9D8B030D-6E8A-4147-A177-3AD203B41FA5}">
                      <a16:colId xmlns:a16="http://schemas.microsoft.com/office/drawing/2014/main" val="3472279482"/>
                    </a:ext>
                  </a:extLst>
                </a:gridCol>
              </a:tblGrid>
              <a:tr h="50600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Measure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Before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After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35175"/>
                  </a:ext>
                </a:extLst>
              </a:tr>
              <a:tr h="67748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143895"/>
                  </a:ext>
                </a:extLst>
              </a:tr>
              <a:tr h="677485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328688"/>
                  </a:ext>
                </a:extLst>
              </a:tr>
              <a:tr h="67748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78315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9110AEE-70FF-344B-8EBC-8F90F34E6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270011"/>
              </p:ext>
            </p:extLst>
          </p:nvPr>
        </p:nvGraphicFramePr>
        <p:xfrm>
          <a:off x="17566267" y="777793"/>
          <a:ext cx="5568068" cy="1065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034">
                  <a:extLst>
                    <a:ext uri="{9D8B030D-6E8A-4147-A177-3AD203B41FA5}">
                      <a16:colId xmlns:a16="http://schemas.microsoft.com/office/drawing/2014/main" val="2467979072"/>
                    </a:ext>
                  </a:extLst>
                </a:gridCol>
                <a:gridCol w="2784034">
                  <a:extLst>
                    <a:ext uri="{9D8B030D-6E8A-4147-A177-3AD203B41FA5}">
                      <a16:colId xmlns:a16="http://schemas.microsoft.com/office/drawing/2014/main" val="3433761707"/>
                    </a:ext>
                  </a:extLst>
                </a:gridCol>
              </a:tblGrid>
              <a:tr h="10653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+mj-lt"/>
                        </a:rPr>
                        <a:t>Implementation Status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937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00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sldNum" idx="12"/>
          </p:nvPr>
        </p:nvSpPr>
        <p:spPr>
          <a:xfrm>
            <a:off x="22591750" y="11753060"/>
            <a:ext cx="1463105" cy="1049532"/>
          </a:xfrm>
          <a:prstGeom prst="rect">
            <a:avLst/>
          </a:prstGeom>
        </p:spPr>
        <p:txBody>
          <a:bodyPr spcFirstLastPara="1" wrap="square" lIns="243784" tIns="243784" rIns="243784" bIns="243784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170" name="Google Shape;170;p27"/>
          <p:cNvSpPr/>
          <p:nvPr/>
        </p:nvSpPr>
        <p:spPr>
          <a:xfrm>
            <a:off x="-1" y="10448566"/>
            <a:ext cx="24382413" cy="32669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784" tIns="243784" rIns="243784" bIns="243784" anchor="ctr" anchorCtr="0">
            <a:noAutofit/>
          </a:bodyPr>
          <a:lstStyle/>
          <a:p>
            <a:endParaRPr sz="9954"/>
          </a:p>
        </p:txBody>
      </p:sp>
      <p:sp>
        <p:nvSpPr>
          <p:cNvPr id="171" name="Google Shape;171;p27"/>
          <p:cNvSpPr txBox="1"/>
          <p:nvPr/>
        </p:nvSpPr>
        <p:spPr>
          <a:xfrm>
            <a:off x="1090913" y="7938634"/>
            <a:ext cx="10277731" cy="357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84" tIns="243784" rIns="243784" bIns="243784" anchor="t" anchorCtr="0">
            <a:noAutofit/>
          </a:bodyPr>
          <a:lstStyle/>
          <a:p>
            <a:pPr algn="ctr"/>
            <a:r>
              <a:rPr lang="en" sz="4800" b="1">
                <a:solidFill>
                  <a:srgbClr val="FF1926"/>
                </a:solidFill>
              </a:rPr>
              <a:t>Shivendra Kumar</a:t>
            </a:r>
            <a:endParaRPr sz="4800" b="1">
              <a:solidFill>
                <a:srgbClr val="FF1926"/>
              </a:solidFill>
            </a:endParaRPr>
          </a:p>
          <a:p>
            <a:pPr algn="ctr"/>
            <a:r>
              <a:rPr lang="en" sz="48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www.shivendra.com</a:t>
            </a:r>
            <a:endParaRPr sz="4800"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en" sz="48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hello@shivendra.com</a:t>
            </a:r>
            <a:r>
              <a:rPr lang="en" sz="48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4800"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endParaRPr sz="4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0192" y="11761153"/>
            <a:ext cx="5366184" cy="132884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>
            <a:hlinkClick r:id="rId6"/>
          </p:cNvPr>
          <p:cNvSpPr txBox="1"/>
          <p:nvPr/>
        </p:nvSpPr>
        <p:spPr>
          <a:xfrm>
            <a:off x="2247055" y="1203278"/>
            <a:ext cx="9506866" cy="635086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243784" tIns="243784" rIns="243784" bIns="243784" anchor="t" anchorCtr="0">
            <a:noAutofit/>
          </a:bodyPr>
          <a:lstStyle/>
          <a:p>
            <a:pPr algn="ctr"/>
            <a:r>
              <a:rPr lang="en" sz="7466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Contact me now </a:t>
            </a:r>
          </a:p>
          <a:p>
            <a:pPr algn="ctr"/>
            <a:r>
              <a:rPr lang="en" sz="7466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for a discussion on how you can </a:t>
            </a:r>
            <a:r>
              <a:rPr lang="en-AU" sz="7466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take your business to the next level</a:t>
            </a:r>
            <a:endParaRPr sz="7466" dirty="0">
              <a:solidFill>
                <a:schemeClr val="lt1"/>
              </a:solidFill>
              <a:highlight>
                <a:srgbClr val="000000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algn="ctr"/>
            <a:endParaRPr sz="7466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74" name="Google Shape;174;p27"/>
          <p:cNvCxnSpPr/>
          <p:nvPr/>
        </p:nvCxnSpPr>
        <p:spPr>
          <a:xfrm rot="10800000">
            <a:off x="1803749" y="11228449"/>
            <a:ext cx="10312129" cy="3439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5" name="Google Shape;175;p27"/>
          <p:cNvPicPr preferRelativeResize="0"/>
          <p:nvPr/>
        </p:nvPicPr>
        <p:blipFill rotWithShape="1">
          <a:blip r:embed="rId7">
            <a:alphaModFix/>
          </a:blip>
          <a:srcRect l="21969" r="18218"/>
          <a:stretch/>
        </p:blipFill>
        <p:spPr>
          <a:xfrm>
            <a:off x="12979247" y="561058"/>
            <a:ext cx="11368638" cy="1221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14834</TotalTime>
  <Words>122</Words>
  <Application>Microsoft Macintosh PowerPoint</Application>
  <PresentationFormat>Custom</PresentationFormat>
  <Paragraphs>79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Georgia</vt:lpstr>
      <vt:lpstr>Alfa Slab One</vt:lpstr>
      <vt:lpstr>Arial</vt:lpstr>
      <vt:lpstr>Proxima Nova</vt:lpstr>
      <vt:lpstr>Gameday</vt:lpstr>
      <vt:lpstr>PowerPoint Presentation</vt:lpstr>
      <vt:lpstr>Title of the Project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Shivendra Kumar</cp:lastModifiedBy>
  <cp:revision>101</cp:revision>
  <dcterms:modified xsi:type="dcterms:W3CDTF">2020-04-05T01:29:35Z</dcterms:modified>
</cp:coreProperties>
</file>