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7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97" y="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B3D32-FF54-529F-1956-08F8E5E14D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76963D-2E9E-853E-E295-0976D694C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5B70D-82DF-CDE6-6B23-FAB767460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A6F5-375C-429D-AFE6-0283683B577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866FE-008A-6EB3-5B39-9A430A41D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19B6CA-C9D8-06C6-9452-458297ED3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4A06-E78B-4B57-92F5-53DA4A3E9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988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7F877-EE35-E8A5-E5B7-873650F8C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CDE82E-A058-9439-B35E-E25CC6C4A2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FD2B5-6A82-50A6-0235-175213BF6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A6F5-375C-429D-AFE6-0283683B577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A8310-EA0F-990B-C3CB-F71493A63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B99A2C-571E-1FB7-61FF-3360B78B0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4A06-E78B-4B57-92F5-53DA4A3E9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98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A045F1-C76E-E26F-9CFE-7BEC9ABCBC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1A9567-C468-7F90-7126-D0CEBE8EC2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B0703-7E54-A1D0-1981-D61BA2925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A6F5-375C-429D-AFE6-0283683B577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D3A9D-32FA-B00F-EB69-657B9D190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96688-00CF-9CC9-FEA4-40AEED559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4A06-E78B-4B57-92F5-53DA4A3E9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75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7D7FC-5BA8-969C-2865-91F11FADD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26037-A561-A88B-A7A2-BF27D4BF6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C657-AFA9-B14B-BAA9-99D47876D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A6F5-375C-429D-AFE6-0283683B577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5FB01-FCFF-653B-02E0-379CEFDD3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AC271-AAE6-F924-AC9F-673CB154F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4A06-E78B-4B57-92F5-53DA4A3E9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06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A1A7F-812A-2FE6-62A7-629C9748C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79DA5-726D-31A2-7044-43F9726C9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2BFFB-306D-2923-5CCD-7F5666031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A6F5-375C-429D-AFE6-0283683B577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E023E-D5C0-EB0B-B984-3B40368B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9545F-B3B0-D4CB-761F-17301FDF7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4A06-E78B-4B57-92F5-53DA4A3E9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3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BB6CF-1FA3-723C-16B2-FAB0AD92D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5137C-5714-1D0A-EA34-EE8EA2ACD1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07202B-2714-94F5-0699-9CB4682A39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25AF3C-DF14-3A6A-9644-B0717B969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A6F5-375C-429D-AFE6-0283683B577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91F5DB-A125-A251-A50E-BAF0A7FC6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E6C16-98F1-8589-0054-D4B9F0A95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4A06-E78B-4B57-92F5-53DA4A3E9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447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DD6A2-D1A0-7DC2-1306-0FF69FC5F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E4D57B-4A44-F479-1674-F37829A13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56D45D-C15B-03C5-DF03-1A4FEE729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885DEA-20CF-5BFB-0D77-2A7B01BB4C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4FC160-8033-3240-1843-C526B8F29B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D315CE-81F1-01AE-C80A-DA240FC37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A6F5-375C-429D-AFE6-0283683B577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F85F4F-AB6E-46D2-3CBE-34470FC46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E8E315-E6AF-C2AA-6E97-0423C3A9F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4A06-E78B-4B57-92F5-53DA4A3E9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742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31D5A-0973-DB0A-BCE1-130C82134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853C76-8B0C-4D9E-BBD9-89E75DD1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A6F5-375C-429D-AFE6-0283683B577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38990C-5936-7CF6-451D-2759FB9AA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35D591-3F02-BC8E-5994-2C013D5BC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4A06-E78B-4B57-92F5-53DA4A3E9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64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AFB72B-8001-9FF2-966C-CAB7FB48B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A6F5-375C-429D-AFE6-0283683B577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8D0BC8-B16F-572B-A775-9124172E3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704610-3430-296E-55B0-433A4F973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4A06-E78B-4B57-92F5-53DA4A3E9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96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45A93-6B48-DFC1-112C-145823E6E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238E5-8894-7333-7F36-F73EBC72A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613264-1395-2A25-C302-7A64E3A9D1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8AD5E0-9B37-F901-BAF2-74DEE2DB2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A6F5-375C-429D-AFE6-0283683B577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C39613-C7FA-F55E-B3AA-4C3A80E83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6BB65-C35C-3948-700F-A8BF199E8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4A06-E78B-4B57-92F5-53DA4A3E9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44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ED164-BB24-67F1-A22D-447493741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0777BC-BB14-9FEF-5759-73ABE0CB43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952735-A514-B044-281E-918D2A67D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CABFA3-BA85-2CD3-C4B2-5525C0810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A6F5-375C-429D-AFE6-0283683B577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763FF3-5342-745E-CFF0-0989E7A50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588812-6D0F-13A3-3733-5F8CC2E4D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4A06-E78B-4B57-92F5-53DA4A3E9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322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2000" t="2000" r="2000" b="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B669DB-C422-FA01-ED9E-1CB47E48E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63B442-7E36-8F76-63CA-BF53D0AAA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02DE5-6DFF-7109-4F0E-54F207D67C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24A6F5-375C-429D-AFE6-0283683B577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1AAEF-688C-5B31-06D8-3C23E2D9BD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11CE9-D1F2-B8DE-69C6-A3812E6295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024A06-E78B-4B57-92F5-53DA4A3E9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86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4B0D331-CB60-5DD8-CF0A-3817C0BB9D1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4894" y="1414915"/>
            <a:ext cx="2117559" cy="31955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1AB143-59E0-B3CE-E463-C6B1964CC27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429550" y="1347537"/>
            <a:ext cx="2117559" cy="31955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8FE3C4-DFCE-2818-BD66-D75847D644B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36771" y="1414915"/>
            <a:ext cx="1883344" cy="17614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EF8C74-68DB-90EC-72DE-EAE122E6A02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4328" y="1414915"/>
            <a:ext cx="1883344" cy="17614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130EDF-607C-1F93-CA82-6F319118459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71887" y="1414915"/>
            <a:ext cx="1883344" cy="17614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5B024C-F03D-3062-0D40-BEB9896B07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36771" y="3429000"/>
            <a:ext cx="1883344" cy="9601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3A28B3-241D-ACFA-0E56-1F740943304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4328" y="3429000"/>
            <a:ext cx="1883344" cy="9601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ABF0373-2D8F-D176-58B2-7F0587075C72}"/>
              </a:ext>
            </a:extLst>
          </p:cNvPr>
          <p:cNvSpPr txBox="1"/>
          <p:nvPr/>
        </p:nvSpPr>
        <p:spPr>
          <a:xfrm>
            <a:off x="7271887" y="3429000"/>
            <a:ext cx="1883344" cy="9601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3E40C7-34E0-D20A-EFF5-3DC2721F67E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36771" y="4963026"/>
            <a:ext cx="1883344" cy="11105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8278B1-7527-B177-8ED9-4B4AA7CE01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4328" y="4963026"/>
            <a:ext cx="1883344" cy="11105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8223A81-FEDF-32A3-4092-FCC0C1C8771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71887" y="4963026"/>
            <a:ext cx="1883344" cy="11105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1BC80D-1450-2890-BAC8-800A6030400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429550" y="4963026"/>
            <a:ext cx="2117559" cy="11105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7A020F5-8ADA-126F-66E1-821958C7479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4894" y="4963026"/>
            <a:ext cx="2117559" cy="11105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2C73250-0F6C-91AC-BCD7-21D46C10117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225159" y="228600"/>
            <a:ext cx="7446612" cy="394139"/>
            <a:chOff x="4225159" y="228600"/>
            <a:chExt cx="7446612" cy="394138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A97F550-CEDB-370C-C1E0-C2485BD4B18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326804" y="228600"/>
              <a:ext cx="344967" cy="394138"/>
            </a:xfrm>
            <a:prstGeom prst="ellipse">
              <a:avLst/>
            </a:prstGeom>
            <a:solidFill>
              <a:srgbClr val="E6E7E8"/>
            </a:solidFill>
            <a:ln>
              <a:solidFill>
                <a:srgbClr val="E6E7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EFE9971-C707-D482-0882-E3DCC2A7BCC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225159" y="228600"/>
              <a:ext cx="344967" cy="394138"/>
            </a:xfrm>
            <a:prstGeom prst="ellipse">
              <a:avLst/>
            </a:prstGeom>
            <a:solidFill>
              <a:srgbClr val="E6E7E8"/>
            </a:solidFill>
            <a:ln>
              <a:solidFill>
                <a:srgbClr val="E6E7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710758D-3456-E5B4-AAF7-419667827D5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382815" y="228600"/>
              <a:ext cx="7164292" cy="394138"/>
            </a:xfrm>
            <a:prstGeom prst="rect">
              <a:avLst/>
            </a:prstGeom>
            <a:solidFill>
              <a:srgbClr val="E6E7E8"/>
            </a:solidFill>
            <a:ln>
              <a:solidFill>
                <a:srgbClr val="E6E7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9416317B-81E2-153E-CEF5-7F321251067A}"/>
              </a:ext>
            </a:extLst>
          </p:cNvPr>
          <p:cNvSpPr txBox="1">
            <a:spLocks/>
          </p:cNvSpPr>
          <p:nvPr/>
        </p:nvSpPr>
        <p:spPr>
          <a:xfrm>
            <a:off x="4377554" y="287171"/>
            <a:ext cx="5533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Why?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04EDA83-C723-A269-1DEE-DD412FC644D0}"/>
              </a:ext>
            </a:extLst>
          </p:cNvPr>
          <p:cNvSpPr txBox="1"/>
          <p:nvPr/>
        </p:nvSpPr>
        <p:spPr>
          <a:xfrm>
            <a:off x="4900765" y="303826"/>
            <a:ext cx="1567075" cy="2436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29CC9BD-57B7-9AD9-60CA-67B4B71E5270}"/>
              </a:ext>
            </a:extLst>
          </p:cNvPr>
          <p:cNvSpPr txBox="1">
            <a:spLocks/>
          </p:cNvSpPr>
          <p:nvPr/>
        </p:nvSpPr>
        <p:spPr>
          <a:xfrm>
            <a:off x="6522360" y="287171"/>
            <a:ext cx="564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Who?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8F5CDD7-4742-86F6-012C-423E2E9C2C56}"/>
              </a:ext>
            </a:extLst>
          </p:cNvPr>
          <p:cNvSpPr txBox="1"/>
          <p:nvPr/>
        </p:nvSpPr>
        <p:spPr>
          <a:xfrm>
            <a:off x="7086809" y="303826"/>
            <a:ext cx="1567075" cy="2436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sz="11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2F8AEAC-C3DC-CF03-A5A9-C5C44E545B40}"/>
              </a:ext>
            </a:extLst>
          </p:cNvPr>
          <p:cNvSpPr txBox="1">
            <a:spLocks/>
          </p:cNvSpPr>
          <p:nvPr/>
        </p:nvSpPr>
        <p:spPr>
          <a:xfrm>
            <a:off x="8667986" y="287171"/>
            <a:ext cx="6480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When?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F89144D-24E5-894B-81B4-F9981C0F7B43}"/>
              </a:ext>
            </a:extLst>
          </p:cNvPr>
          <p:cNvSpPr txBox="1"/>
          <p:nvPr/>
        </p:nvSpPr>
        <p:spPr>
          <a:xfrm>
            <a:off x="9274241" y="303826"/>
            <a:ext cx="1446307" cy="2436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sz="11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4EBBC7B-59B9-64C0-717A-9048DDF3EFA9}"/>
              </a:ext>
            </a:extLst>
          </p:cNvPr>
          <p:cNvSpPr txBox="1"/>
          <p:nvPr/>
        </p:nvSpPr>
        <p:spPr>
          <a:xfrm>
            <a:off x="10999703" y="310573"/>
            <a:ext cx="494164" cy="2301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sz="11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92A7629-7E33-D4F7-FB73-B5AAD5826A6A}"/>
              </a:ext>
            </a:extLst>
          </p:cNvPr>
          <p:cNvSpPr txBox="1">
            <a:spLocks/>
          </p:cNvSpPr>
          <p:nvPr/>
        </p:nvSpPr>
        <p:spPr>
          <a:xfrm>
            <a:off x="10692931" y="287171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#?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917A686-E02E-7F60-0726-7ACF589E4206}"/>
              </a:ext>
            </a:extLst>
          </p:cNvPr>
          <p:cNvSpPr txBox="1"/>
          <p:nvPr/>
        </p:nvSpPr>
        <p:spPr>
          <a:xfrm rot="5400000">
            <a:off x="8797662" y="4692835"/>
            <a:ext cx="61534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/>
              <a:t>Copyright and Trademark: Dr Max Mckeown</a:t>
            </a:r>
          </a:p>
        </p:txBody>
      </p:sp>
    </p:spTree>
    <p:extLst>
      <p:ext uri="{BB962C8B-B14F-4D97-AF65-F5344CB8AC3E}">
        <p14:creationId xmlns:p14="http://schemas.microsoft.com/office/powerpoint/2010/main" val="1649575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AA79A-DBE3-60EE-206F-E80988C07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D1D76E8-A4A6-F518-B8D8-BC8142C7F91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4894" y="1414915"/>
            <a:ext cx="2117559" cy="31955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1400" dirty="0"/>
              <a:t>Just go with your gut…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1E37EB-D755-683B-E954-8B9AF92B65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429550" y="1347537"/>
            <a:ext cx="2117559" cy="31955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CE9B14-8110-C9BF-E4A2-5609EFB04A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36771" y="1414915"/>
            <a:ext cx="1883344" cy="17614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A76A64-CA6D-53E9-9F3F-11786E3FCE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4328" y="1414915"/>
            <a:ext cx="1883344" cy="17614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D437FD-07C1-F24B-89E6-B87CCBB9852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71887" y="1414915"/>
            <a:ext cx="1883344" cy="17614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B60CAC5-51C0-2366-0EE1-3C9CE18D490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36771" y="3429000"/>
            <a:ext cx="1883344" cy="9601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C39248-41B7-60B8-CF16-00E15B88B99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4328" y="3429000"/>
            <a:ext cx="1883344" cy="9601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CA1C2B-B611-2CD9-236C-137C261BC6A5}"/>
              </a:ext>
            </a:extLst>
          </p:cNvPr>
          <p:cNvSpPr txBox="1"/>
          <p:nvPr/>
        </p:nvSpPr>
        <p:spPr>
          <a:xfrm>
            <a:off x="7271887" y="3429000"/>
            <a:ext cx="1883344" cy="9601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3771516-1EE7-C0E9-C108-7A0C205E143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36771" y="4963026"/>
            <a:ext cx="1883344" cy="11105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D8104FE-91F0-3C0A-89B5-6AF04355DE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4328" y="4963026"/>
            <a:ext cx="1883344" cy="11105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92879C-7D7E-E7A0-C84A-ADAFEBC977D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71887" y="4963026"/>
            <a:ext cx="1883344" cy="11105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D23941-7D16-B493-5BFF-8F46AF0C7FF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429550" y="4963026"/>
            <a:ext cx="2117559" cy="11105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E6A2C58-CAAE-6DBA-046B-26A397394C0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4894" y="4963026"/>
            <a:ext cx="2117559" cy="11105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487D5D0-30C2-1F7B-439B-B43BC507F04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225159" y="228600"/>
            <a:ext cx="7446612" cy="394139"/>
            <a:chOff x="4225159" y="228600"/>
            <a:chExt cx="7446612" cy="394138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1EEF031D-21BE-3DA7-A69B-828D7C6AF8E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326804" y="228600"/>
              <a:ext cx="344967" cy="394138"/>
            </a:xfrm>
            <a:prstGeom prst="ellipse">
              <a:avLst/>
            </a:prstGeom>
            <a:solidFill>
              <a:srgbClr val="E6E7E8"/>
            </a:solidFill>
            <a:ln>
              <a:solidFill>
                <a:srgbClr val="E6E7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F01891A-1DAF-3F9B-34A9-02F84287BDB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225159" y="228600"/>
              <a:ext cx="344967" cy="394138"/>
            </a:xfrm>
            <a:prstGeom prst="ellipse">
              <a:avLst/>
            </a:prstGeom>
            <a:solidFill>
              <a:srgbClr val="E6E7E8"/>
            </a:solidFill>
            <a:ln>
              <a:solidFill>
                <a:srgbClr val="E6E7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DC057C0-F15F-C211-E67D-2A5EE9752DA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382815" y="228600"/>
              <a:ext cx="7164292" cy="394138"/>
            </a:xfrm>
            <a:prstGeom prst="rect">
              <a:avLst/>
            </a:prstGeom>
            <a:solidFill>
              <a:srgbClr val="E6E7E8"/>
            </a:solidFill>
            <a:ln>
              <a:solidFill>
                <a:srgbClr val="E6E7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93EA1854-FC3E-F199-267D-096F9B8CD432}"/>
              </a:ext>
            </a:extLst>
          </p:cNvPr>
          <p:cNvSpPr txBox="1">
            <a:spLocks/>
          </p:cNvSpPr>
          <p:nvPr/>
        </p:nvSpPr>
        <p:spPr>
          <a:xfrm>
            <a:off x="4377554" y="287171"/>
            <a:ext cx="5533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Why?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FC03B6C-B327-153C-0298-05DDF7843712}"/>
              </a:ext>
            </a:extLst>
          </p:cNvPr>
          <p:cNvSpPr txBox="1"/>
          <p:nvPr/>
        </p:nvSpPr>
        <p:spPr>
          <a:xfrm>
            <a:off x="4900765" y="303826"/>
            <a:ext cx="1567075" cy="2436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F9232F9-D3D6-B6CE-C090-A8D13593C1D8}"/>
              </a:ext>
            </a:extLst>
          </p:cNvPr>
          <p:cNvSpPr txBox="1">
            <a:spLocks/>
          </p:cNvSpPr>
          <p:nvPr/>
        </p:nvSpPr>
        <p:spPr>
          <a:xfrm>
            <a:off x="6522360" y="287171"/>
            <a:ext cx="564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Who?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EC3FFA3-1A14-8A75-D040-8B2F2AED4C23}"/>
              </a:ext>
            </a:extLst>
          </p:cNvPr>
          <p:cNvSpPr txBox="1"/>
          <p:nvPr/>
        </p:nvSpPr>
        <p:spPr>
          <a:xfrm>
            <a:off x="7086809" y="303826"/>
            <a:ext cx="1567075" cy="2436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sz="11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D15929C-07D0-2610-E926-EEAFF9C813E7}"/>
              </a:ext>
            </a:extLst>
          </p:cNvPr>
          <p:cNvSpPr txBox="1">
            <a:spLocks/>
          </p:cNvSpPr>
          <p:nvPr/>
        </p:nvSpPr>
        <p:spPr>
          <a:xfrm>
            <a:off x="8667986" y="287171"/>
            <a:ext cx="6480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When?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A7AEA11-ADC2-2DBB-8E24-1DE16A2C6FF7}"/>
              </a:ext>
            </a:extLst>
          </p:cNvPr>
          <p:cNvSpPr txBox="1"/>
          <p:nvPr/>
        </p:nvSpPr>
        <p:spPr>
          <a:xfrm>
            <a:off x="9274241" y="303826"/>
            <a:ext cx="1446307" cy="2436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sz="11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34A235C-F4FA-9A05-CCBE-E680B02D9622}"/>
              </a:ext>
            </a:extLst>
          </p:cNvPr>
          <p:cNvSpPr txBox="1"/>
          <p:nvPr/>
        </p:nvSpPr>
        <p:spPr>
          <a:xfrm>
            <a:off x="10999703" y="310573"/>
            <a:ext cx="494164" cy="2301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sz="11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17C9263-2125-632B-8B99-C173BE298F10}"/>
              </a:ext>
            </a:extLst>
          </p:cNvPr>
          <p:cNvSpPr txBox="1">
            <a:spLocks/>
          </p:cNvSpPr>
          <p:nvPr/>
        </p:nvSpPr>
        <p:spPr>
          <a:xfrm>
            <a:off x="10692931" y="287171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#?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5BBD30-BD13-0B2A-3FE6-DD51AC320D93}"/>
              </a:ext>
            </a:extLst>
          </p:cNvPr>
          <p:cNvSpPr txBox="1"/>
          <p:nvPr/>
        </p:nvSpPr>
        <p:spPr>
          <a:xfrm rot="5400000">
            <a:off x="8797662" y="4692835"/>
            <a:ext cx="61534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/>
              <a:t>Copyright and Trademark: Dr Max Mckeown</a:t>
            </a:r>
          </a:p>
        </p:txBody>
      </p:sp>
    </p:spTree>
    <p:extLst>
      <p:ext uri="{BB962C8B-B14F-4D97-AF65-F5344CB8AC3E}">
        <p14:creationId xmlns:p14="http://schemas.microsoft.com/office/powerpoint/2010/main" val="2510339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F642C-BD26-71DC-B63F-AF60E357B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7804B0-F8AD-1C5F-5251-322F5C020D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4894" y="1414915"/>
            <a:ext cx="2117559" cy="31955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0F3719-BF11-BFDC-D2A4-957E8B31D62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429550" y="1347537"/>
            <a:ext cx="2117559" cy="31955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C2A396-691B-FC7B-2BC4-C6E39F64DA8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36771" y="1414915"/>
            <a:ext cx="1883344" cy="17614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1376F0-6460-E806-5434-90BA45C142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4328" y="1414915"/>
            <a:ext cx="1883344" cy="17614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9050A4-7994-9136-BB91-D746F01D0DF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71887" y="1414915"/>
            <a:ext cx="1883344" cy="17614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FB8A5C4-D90D-2A4D-0604-B0FEB87F76B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36771" y="3429000"/>
            <a:ext cx="1883344" cy="9601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D39EB0A-FA5E-9804-03D3-DD282CD73B1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4328" y="3429000"/>
            <a:ext cx="1883344" cy="9601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3AE0B2-03DF-5A5C-D7B5-A42DC1B94298}"/>
              </a:ext>
            </a:extLst>
          </p:cNvPr>
          <p:cNvSpPr txBox="1"/>
          <p:nvPr/>
        </p:nvSpPr>
        <p:spPr>
          <a:xfrm>
            <a:off x="7271887" y="3429000"/>
            <a:ext cx="1883344" cy="9601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A188D5-134B-3BA5-D11A-F5AD308671F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36771" y="4963026"/>
            <a:ext cx="1883344" cy="11105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3C1427-F677-D6DB-554F-1EAAB438688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4328" y="4963026"/>
            <a:ext cx="1883344" cy="11105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50ED6CB-768C-A20D-4606-CAABA58583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71887" y="4963026"/>
            <a:ext cx="1883344" cy="11105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79ABB89-072D-8327-A609-E2199726D5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429550" y="4963026"/>
            <a:ext cx="2117559" cy="11105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059CFE3-089C-BFFE-5754-8BFA40CB779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4894" y="4963026"/>
            <a:ext cx="2117559" cy="11105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GB" sz="1400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1054A5D-B0A8-BCE1-B590-60FB6B5AEC0E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225159" y="228600"/>
            <a:ext cx="7446612" cy="394139"/>
            <a:chOff x="4225159" y="228600"/>
            <a:chExt cx="7446612" cy="394138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CEE1603-DE75-EFE6-9773-E2C3EC19E79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326804" y="228600"/>
              <a:ext cx="344967" cy="394138"/>
            </a:xfrm>
            <a:prstGeom prst="ellipse">
              <a:avLst/>
            </a:prstGeom>
            <a:solidFill>
              <a:srgbClr val="E6E7E8"/>
            </a:solidFill>
            <a:ln>
              <a:solidFill>
                <a:srgbClr val="E6E7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76E3ABDD-AC12-FA0B-16EE-A536DF2A503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225159" y="228600"/>
              <a:ext cx="344967" cy="394138"/>
            </a:xfrm>
            <a:prstGeom prst="ellipse">
              <a:avLst/>
            </a:prstGeom>
            <a:solidFill>
              <a:srgbClr val="E6E7E8"/>
            </a:solidFill>
            <a:ln>
              <a:solidFill>
                <a:srgbClr val="E6E7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301C167-0ED8-475C-91FB-D362B23D52B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382815" y="228600"/>
              <a:ext cx="7164292" cy="394138"/>
            </a:xfrm>
            <a:prstGeom prst="rect">
              <a:avLst/>
            </a:prstGeom>
            <a:solidFill>
              <a:srgbClr val="E6E7E8"/>
            </a:solidFill>
            <a:ln>
              <a:solidFill>
                <a:srgbClr val="E6E7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BE0ABAF5-3901-7D19-3417-0A3D2C7DB033}"/>
              </a:ext>
            </a:extLst>
          </p:cNvPr>
          <p:cNvSpPr txBox="1">
            <a:spLocks/>
          </p:cNvSpPr>
          <p:nvPr/>
        </p:nvSpPr>
        <p:spPr>
          <a:xfrm>
            <a:off x="4377554" y="287171"/>
            <a:ext cx="5533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Why?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62E9970-421C-9029-0F34-F9F37383C166}"/>
              </a:ext>
            </a:extLst>
          </p:cNvPr>
          <p:cNvSpPr txBox="1"/>
          <p:nvPr/>
        </p:nvSpPr>
        <p:spPr>
          <a:xfrm>
            <a:off x="4900765" y="303826"/>
            <a:ext cx="1567075" cy="2436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7FD4410-12CE-7145-833F-D5192DB2FB65}"/>
              </a:ext>
            </a:extLst>
          </p:cNvPr>
          <p:cNvSpPr txBox="1">
            <a:spLocks/>
          </p:cNvSpPr>
          <p:nvPr/>
        </p:nvSpPr>
        <p:spPr>
          <a:xfrm>
            <a:off x="6522360" y="287171"/>
            <a:ext cx="564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Who?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5E479B3-F09A-196A-3D43-489303CF9FDD}"/>
              </a:ext>
            </a:extLst>
          </p:cNvPr>
          <p:cNvSpPr txBox="1"/>
          <p:nvPr/>
        </p:nvSpPr>
        <p:spPr>
          <a:xfrm>
            <a:off x="7086809" y="303826"/>
            <a:ext cx="1567075" cy="2436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sz="11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E0C8829-C063-17B6-5596-B256E15EC728}"/>
              </a:ext>
            </a:extLst>
          </p:cNvPr>
          <p:cNvSpPr txBox="1">
            <a:spLocks/>
          </p:cNvSpPr>
          <p:nvPr/>
        </p:nvSpPr>
        <p:spPr>
          <a:xfrm>
            <a:off x="8667986" y="287171"/>
            <a:ext cx="6480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When?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710F93A-5D01-8962-1548-7218252D8B71}"/>
              </a:ext>
            </a:extLst>
          </p:cNvPr>
          <p:cNvSpPr txBox="1"/>
          <p:nvPr/>
        </p:nvSpPr>
        <p:spPr>
          <a:xfrm>
            <a:off x="9274241" y="303826"/>
            <a:ext cx="1446307" cy="2436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sz="11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98EB964-FAE5-EB81-CB77-B96B26727DF7}"/>
              </a:ext>
            </a:extLst>
          </p:cNvPr>
          <p:cNvSpPr txBox="1"/>
          <p:nvPr/>
        </p:nvSpPr>
        <p:spPr>
          <a:xfrm>
            <a:off x="10999703" y="310573"/>
            <a:ext cx="494164" cy="2301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sz="11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68475E7-55CA-C3D3-5993-D823C8CF4509}"/>
              </a:ext>
            </a:extLst>
          </p:cNvPr>
          <p:cNvSpPr txBox="1">
            <a:spLocks/>
          </p:cNvSpPr>
          <p:nvPr/>
        </p:nvSpPr>
        <p:spPr>
          <a:xfrm>
            <a:off x="10692931" y="287171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#?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411F75-8324-0852-147F-704621A81DA0}"/>
              </a:ext>
            </a:extLst>
          </p:cNvPr>
          <p:cNvSpPr txBox="1"/>
          <p:nvPr/>
        </p:nvSpPr>
        <p:spPr>
          <a:xfrm rot="5400000">
            <a:off x="8797662" y="4692835"/>
            <a:ext cx="61534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/>
              <a:t>Copyright and Trademark: Dr Max Mckeown</a:t>
            </a:r>
          </a:p>
        </p:txBody>
      </p:sp>
    </p:spTree>
    <p:extLst>
      <p:ext uri="{BB962C8B-B14F-4D97-AF65-F5344CB8AC3E}">
        <p14:creationId xmlns:p14="http://schemas.microsoft.com/office/powerpoint/2010/main" val="3850168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a214feb-6be8-4560-810d-22f12b81cfc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A6B0A78B166243B58D0244F70247D0" ma:contentTypeVersion="16" ma:contentTypeDescription="Create a new document." ma:contentTypeScope="" ma:versionID="af859e8968c0e7d4519ae68a8af7a4ea">
  <xsd:schema xmlns:xsd="http://www.w3.org/2001/XMLSchema" xmlns:xs="http://www.w3.org/2001/XMLSchema" xmlns:p="http://schemas.microsoft.com/office/2006/metadata/properties" xmlns:ns3="7a214feb-6be8-4560-810d-22f12b81cfc2" xmlns:ns4="80c274a3-55d9-46e7-bdee-90a0985ff575" targetNamespace="http://schemas.microsoft.com/office/2006/metadata/properties" ma:root="true" ma:fieldsID="a8a258edb5ee1e71f2ac3f0b3d35dfed" ns3:_="" ns4:_="">
    <xsd:import namespace="7a214feb-6be8-4560-810d-22f12b81cfc2"/>
    <xsd:import namespace="80c274a3-55d9-46e7-bdee-90a0985ff57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MediaServiceSystemTag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214feb-6be8-4560-810d-22f12b81cf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274a3-55d9-46e7-bdee-90a0985ff57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FF52EB-3FA3-4EAD-BB51-3745BDB90649}">
  <ds:schemaRefs>
    <ds:schemaRef ds:uri="http://schemas.openxmlformats.org/package/2006/metadata/core-properties"/>
    <ds:schemaRef ds:uri="http://purl.org/dc/terms/"/>
    <ds:schemaRef ds:uri="http://purl.org/dc/dcmitype/"/>
    <ds:schemaRef ds:uri="80c274a3-55d9-46e7-bdee-90a0985ff575"/>
    <ds:schemaRef ds:uri="http://purl.org/dc/elements/1.1/"/>
    <ds:schemaRef ds:uri="http://www.w3.org/XML/1998/namespace"/>
    <ds:schemaRef ds:uri="7a214feb-6be8-4560-810d-22f12b81cfc2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D0630A7-A98E-410F-9FEB-188B6632C5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8A7329-DC96-4C03-8841-991172F6B6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214feb-6be8-4560-810d-22f12b81cfc2"/>
    <ds:schemaRef ds:uri="80c274a3-55d9-46e7-bdee-90a0985ff5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20669</TotalTime>
  <Words>48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 Max Mckeown</dc:creator>
  <cp:lastModifiedBy>Dr Max Mckeown</cp:lastModifiedBy>
  <cp:revision>13</cp:revision>
  <dcterms:created xsi:type="dcterms:W3CDTF">2026-01-08T13:05:49Z</dcterms:created>
  <dcterms:modified xsi:type="dcterms:W3CDTF">2026-01-22T21:35:51Z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0x010100D4A6B0A78B166243B58D0244F70247D0</vt:lpwstr>
  </property>
</Properties>
</file>