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2" r:id="rId16"/>
    <p:sldId id="273" r:id="rId17"/>
    <p:sldId id="271" r:id="rId18"/>
    <p:sldId id="274" r:id="rId19"/>
    <p:sldId id="275" r:id="rId20"/>
    <p:sldId id="276" r:id="rId21"/>
    <p:sldId id="277" r:id="rId22"/>
    <p:sldId id="282" r:id="rId23"/>
    <p:sldId id="278" r:id="rId24"/>
    <p:sldId id="281" r:id="rId25"/>
    <p:sldId id="279" r:id="rId26"/>
    <p:sldId id="280" r:id="rId27"/>
  </p:sldIdLst>
  <p:sldSz cx="10080625" cy="7559675"/>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96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2FF8C1D-8184-28AD-49AC-9AB59CA47E32}"/>
              </a:ext>
            </a:extLst>
          </p:cNvPr>
          <p:cNvSpPr txBox="1">
            <a:spLocks noGrp="1"/>
          </p:cNvSpPr>
          <p:nvPr>
            <p:ph type="hdr" sz="quarter"/>
          </p:nvPr>
        </p:nvSpPr>
        <p:spPr>
          <a:xfrm>
            <a:off x="0" y="0"/>
            <a:ext cx="3372840" cy="502560"/>
          </a:xfrm>
          <a:prstGeom prst="rect">
            <a:avLst/>
          </a:prstGeom>
          <a:noFill/>
          <a:ln>
            <a:noFill/>
          </a:ln>
        </p:spPr>
        <p:txBody>
          <a:bodyPr vert="horz" wrap="non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Arial" pitchFamily="2"/>
            </a:endParaRPr>
          </a:p>
        </p:txBody>
      </p:sp>
      <p:sp>
        <p:nvSpPr>
          <p:cNvPr id="3" name="Date Placeholder 2">
            <a:extLst>
              <a:ext uri="{FF2B5EF4-FFF2-40B4-BE49-F238E27FC236}">
                <a16:creationId xmlns:a16="http://schemas.microsoft.com/office/drawing/2014/main" id="{96EA5004-65C5-3E0F-8CF2-AC7A32B2EA98}"/>
              </a:ext>
            </a:extLst>
          </p:cNvPr>
          <p:cNvSpPr txBox="1">
            <a:spLocks noGrp="1"/>
          </p:cNvSpPr>
          <p:nvPr>
            <p:ph type="dt" sz="quarter" idx="1"/>
          </p:nvPr>
        </p:nvSpPr>
        <p:spPr>
          <a:xfrm>
            <a:off x="4399200" y="0"/>
            <a:ext cx="3372840" cy="502560"/>
          </a:xfrm>
          <a:prstGeom prst="rect">
            <a:avLst/>
          </a:prstGeom>
          <a:noFill/>
          <a:ln>
            <a:noFill/>
          </a:ln>
        </p:spPr>
        <p:txBody>
          <a:bodyPr vert="horz" wrap="non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Arial" pitchFamily="2"/>
            </a:endParaRPr>
          </a:p>
        </p:txBody>
      </p:sp>
      <p:sp>
        <p:nvSpPr>
          <p:cNvPr id="4" name="Footer Placeholder 3">
            <a:extLst>
              <a:ext uri="{FF2B5EF4-FFF2-40B4-BE49-F238E27FC236}">
                <a16:creationId xmlns:a16="http://schemas.microsoft.com/office/drawing/2014/main" id="{01CA8A4E-DCC6-A100-AA04-F6C66C75F3B1}"/>
              </a:ext>
            </a:extLst>
          </p:cNvPr>
          <p:cNvSpPr txBox="1">
            <a:spLocks noGrp="1"/>
          </p:cNvSpPr>
          <p:nvPr>
            <p:ph type="ftr" sz="quarter" idx="2"/>
          </p:nvPr>
        </p:nvSpPr>
        <p:spPr>
          <a:xfrm>
            <a:off x="0" y="9555480"/>
            <a:ext cx="3372840" cy="502560"/>
          </a:xfrm>
          <a:prstGeom prst="rect">
            <a:avLst/>
          </a:prstGeom>
          <a:noFill/>
          <a:ln>
            <a:noFill/>
          </a:ln>
        </p:spPr>
        <p:txBody>
          <a:bodyPr vert="horz" wrap="non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Arial" pitchFamily="2"/>
            </a:endParaRPr>
          </a:p>
        </p:txBody>
      </p:sp>
      <p:sp>
        <p:nvSpPr>
          <p:cNvPr id="5" name="Slide Number Placeholder 4">
            <a:extLst>
              <a:ext uri="{FF2B5EF4-FFF2-40B4-BE49-F238E27FC236}">
                <a16:creationId xmlns:a16="http://schemas.microsoft.com/office/drawing/2014/main" id="{CC173383-11E7-BCB8-3BFD-F8A8BB3008C6}"/>
              </a:ext>
            </a:extLst>
          </p:cNvPr>
          <p:cNvSpPr txBox="1">
            <a:spLocks noGrp="1"/>
          </p:cNvSpPr>
          <p:nvPr>
            <p:ph type="sldNum" sz="quarter" idx="3"/>
          </p:nvPr>
        </p:nvSpPr>
        <p:spPr>
          <a:xfrm>
            <a:off x="4399200" y="9555480"/>
            <a:ext cx="3372840" cy="502560"/>
          </a:xfrm>
          <a:prstGeom prst="rect">
            <a:avLst/>
          </a:prstGeom>
          <a:noFill/>
          <a:ln>
            <a:noFill/>
          </a:ln>
        </p:spPr>
        <p:txBody>
          <a:bodyPr vert="horz" wrap="non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23B0179E-9F15-46BC-8AE9-FE3AAF8D605B}" type="slidenum">
              <a:t>‹#›</a:t>
            </a:fld>
            <a:endParaRPr lang="en-US" sz="1400" b="0" i="0" u="none" strike="noStrike" kern="1200">
              <a:ln>
                <a:noFill/>
              </a:ln>
              <a:latin typeface="Arial" pitchFamily="18"/>
              <a:ea typeface="Microsoft YaHei" pitchFamily="2"/>
              <a:cs typeface="Arial" pitchFamily="2"/>
            </a:endParaRPr>
          </a:p>
        </p:txBody>
      </p:sp>
    </p:spTree>
    <p:extLst>
      <p:ext uri="{BB962C8B-B14F-4D97-AF65-F5344CB8AC3E}">
        <p14:creationId xmlns:p14="http://schemas.microsoft.com/office/powerpoint/2010/main" val="2389055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9A595B4-407D-9ABA-5F24-1B6217D9A848}"/>
              </a:ext>
            </a:extLst>
          </p:cNvPr>
          <p:cNvSpPr>
            <a:spLocks noGrp="1" noRot="1" noChangeAspect="1"/>
          </p:cNvSpPr>
          <p:nvPr>
            <p:ph type="sldImg" idx="2"/>
          </p:nvPr>
        </p:nvSpPr>
        <p:spPr>
          <a:xfrm>
            <a:off x="1371599" y="764280"/>
            <a:ext cx="5028480" cy="3771360"/>
          </a:xfrm>
          <a:prstGeom prst="rect">
            <a:avLst/>
          </a:prstGeom>
          <a:noFill/>
          <a:ln>
            <a:noFill/>
            <a:prstDash val="solid"/>
          </a:ln>
        </p:spPr>
      </p:sp>
      <p:sp>
        <p:nvSpPr>
          <p:cNvPr id="3" name="Notes Placeholder 2">
            <a:extLst>
              <a:ext uri="{FF2B5EF4-FFF2-40B4-BE49-F238E27FC236}">
                <a16:creationId xmlns:a16="http://schemas.microsoft.com/office/drawing/2014/main" id="{75AA0248-1BA3-E151-441D-E4A19D673403}"/>
              </a:ext>
            </a:extLst>
          </p:cNvPr>
          <p:cNvSpPr txBox="1">
            <a:spLocks noGrp="1"/>
          </p:cNvSpPr>
          <p:nvPr>
            <p:ph type="body" sz="quarter" idx="3"/>
          </p:nvPr>
        </p:nvSpPr>
        <p:spPr>
          <a:xfrm>
            <a:off x="777239" y="4777560"/>
            <a:ext cx="6217560" cy="4525920"/>
          </a:xfrm>
          <a:prstGeom prst="rect">
            <a:avLst/>
          </a:prstGeom>
          <a:noFill/>
          <a:ln>
            <a:noFill/>
          </a:ln>
        </p:spPr>
        <p:txBody>
          <a:bodyPr lIns="0" tIns="0" rIns="0" bIns="0"/>
          <a:lstStyle/>
          <a:p>
            <a:endParaRPr lang="en-US"/>
          </a:p>
        </p:txBody>
      </p:sp>
      <p:sp>
        <p:nvSpPr>
          <p:cNvPr id="4" name="Header Placeholder 3">
            <a:extLst>
              <a:ext uri="{FF2B5EF4-FFF2-40B4-BE49-F238E27FC236}">
                <a16:creationId xmlns:a16="http://schemas.microsoft.com/office/drawing/2014/main" id="{5FD42ADB-E728-53D1-546D-5AE0CA7EACD8}"/>
              </a:ext>
            </a:extLst>
          </p:cNvPr>
          <p:cNvSpPr txBox="1">
            <a:spLocks noGrp="1"/>
          </p:cNvSpPr>
          <p:nvPr>
            <p:ph type="hdr" sz="quarter"/>
          </p:nvPr>
        </p:nvSpPr>
        <p:spPr>
          <a:xfrm>
            <a:off x="0" y="0"/>
            <a:ext cx="3372840" cy="502560"/>
          </a:xfrm>
          <a:prstGeom prst="rect">
            <a:avLst/>
          </a:prstGeom>
          <a:noFill/>
          <a:ln>
            <a:noFill/>
          </a:ln>
        </p:spPr>
        <p:txBody>
          <a:bodyPr lIns="0" tIns="0" rIns="0" bIns="0" anchorCtr="0">
            <a:noAutofit/>
          </a:bodyPr>
          <a:lstStyle>
            <a:lvl1pPr lvl="0"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5" name="Date Placeholder 4">
            <a:extLst>
              <a:ext uri="{FF2B5EF4-FFF2-40B4-BE49-F238E27FC236}">
                <a16:creationId xmlns:a16="http://schemas.microsoft.com/office/drawing/2014/main" id="{03FDEA62-A5E2-52A9-28AF-791F392BC739}"/>
              </a:ext>
            </a:extLst>
          </p:cNvPr>
          <p:cNvSpPr txBox="1">
            <a:spLocks noGrp="1"/>
          </p:cNvSpPr>
          <p:nvPr>
            <p:ph type="dt" idx="1"/>
          </p:nvPr>
        </p:nvSpPr>
        <p:spPr>
          <a:xfrm>
            <a:off x="4399200" y="0"/>
            <a:ext cx="3372840" cy="502560"/>
          </a:xfrm>
          <a:prstGeom prst="rect">
            <a:avLst/>
          </a:prstGeom>
          <a:noFill/>
          <a:ln>
            <a:noFill/>
          </a:ln>
        </p:spPr>
        <p:txBody>
          <a:bodyPr lIns="0" tIns="0" rIns="0" bIns="0" anchorCtr="0">
            <a:noAutofit/>
          </a:bodyPr>
          <a:lstStyle>
            <a:lvl1pPr lvl="0" algn="r"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6" name="Footer Placeholder 5">
            <a:extLst>
              <a:ext uri="{FF2B5EF4-FFF2-40B4-BE49-F238E27FC236}">
                <a16:creationId xmlns:a16="http://schemas.microsoft.com/office/drawing/2014/main" id="{B8CC5CF6-7A5B-94A6-35BB-FE1DCDE2A160}"/>
              </a:ext>
            </a:extLst>
          </p:cNvPr>
          <p:cNvSpPr txBox="1">
            <a:spLocks noGrp="1"/>
          </p:cNvSpPr>
          <p:nvPr>
            <p:ph type="ftr" sz="quarter" idx="4"/>
          </p:nvPr>
        </p:nvSpPr>
        <p:spPr>
          <a:xfrm>
            <a:off x="0" y="9555480"/>
            <a:ext cx="3372840" cy="502560"/>
          </a:xfrm>
          <a:prstGeom prst="rect">
            <a:avLst/>
          </a:prstGeom>
          <a:noFill/>
          <a:ln>
            <a:noFill/>
          </a:ln>
        </p:spPr>
        <p:txBody>
          <a:bodyPr lIns="0" tIns="0" rIns="0" bIns="0" anchor="b" anchorCtr="0">
            <a:noAutofit/>
          </a:bodyPr>
          <a:lstStyle>
            <a:lvl1pPr lvl="0"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7" name="Slide Number Placeholder 6">
            <a:extLst>
              <a:ext uri="{FF2B5EF4-FFF2-40B4-BE49-F238E27FC236}">
                <a16:creationId xmlns:a16="http://schemas.microsoft.com/office/drawing/2014/main" id="{7FFCDF05-5ED0-7DB7-6E35-F3A65FB77730}"/>
              </a:ext>
            </a:extLst>
          </p:cNvPr>
          <p:cNvSpPr txBox="1">
            <a:spLocks noGrp="1"/>
          </p:cNvSpPr>
          <p:nvPr>
            <p:ph type="sldNum" sz="quarter" idx="5"/>
          </p:nvPr>
        </p:nvSpPr>
        <p:spPr>
          <a:xfrm>
            <a:off x="4399200" y="9555480"/>
            <a:ext cx="3372840" cy="502560"/>
          </a:xfrm>
          <a:prstGeom prst="rect">
            <a:avLst/>
          </a:prstGeom>
          <a:noFill/>
          <a:ln>
            <a:noFill/>
          </a:ln>
        </p:spPr>
        <p:txBody>
          <a:bodyPr lIns="0" tIns="0" rIns="0" bIns="0" anchor="b" anchorCtr="0">
            <a:noAutofit/>
          </a:bodyPr>
          <a:lstStyle>
            <a:lvl1pPr lvl="0" algn="r" rtl="0" hangingPunct="0">
              <a:buNone/>
              <a:tabLst/>
              <a:defRPr lang="en-US" sz="1400" kern="1200">
                <a:latin typeface="Times New Roman" pitchFamily="18"/>
                <a:ea typeface="Lucida Sans Unicode" pitchFamily="2"/>
                <a:cs typeface="Tahoma" pitchFamily="2"/>
              </a:defRPr>
            </a:lvl1pPr>
          </a:lstStyle>
          <a:p>
            <a:pPr lvl="0"/>
            <a:fld id="{A2D8EC37-4F87-4A1D-9010-0BF99120B9C3}" type="slidenum">
              <a:t>‹#›</a:t>
            </a:fld>
            <a:endParaRPr lang="en-US"/>
          </a:p>
        </p:txBody>
      </p:sp>
    </p:spTree>
    <p:extLst>
      <p:ext uri="{BB962C8B-B14F-4D97-AF65-F5344CB8AC3E}">
        <p14:creationId xmlns:p14="http://schemas.microsoft.com/office/powerpoint/2010/main" val="1229134292"/>
      </p:ext>
    </p:extLst>
  </p:cSld>
  <p:clrMap bg1="lt1" tx1="dk1" bg2="lt2" tx2="dk2" accent1="accent1" accent2="accent2" accent3="accent3" accent4="accent4" accent5="accent5" accent6="accent6" hlink="hlink" folHlink="folHlink"/>
  <p:notesStyle>
    <a:lvl1pPr marL="216000" marR="0" indent="-216000" rtl="0" hangingPunct="0">
      <a:tabLst/>
      <a:defRPr lang="en-US" sz="2000" b="0" i="0" u="none" strike="noStrike" kern="1200">
        <a:ln>
          <a:noFill/>
        </a:ln>
        <a:latin typeface="Arial" pitchFamily="18"/>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94E904A-BD9A-17A7-CFDD-7A9D7D887FF4}"/>
              </a:ext>
            </a:extLst>
          </p:cNvPr>
          <p:cNvSpPr txBox="1">
            <a:spLocks noGrp="1"/>
          </p:cNvSpPr>
          <p:nvPr>
            <p:ph type="sldNum" sz="quarter" idx="5"/>
          </p:nvPr>
        </p:nvSpPr>
        <p:spPr>
          <a:ln/>
        </p:spPr>
        <p:txBody>
          <a:bodyPr lIns="0" tIns="0" rIns="0" bIns="0" anchor="b" anchorCtr="0">
            <a:noAutofit/>
          </a:bodyPr>
          <a:lstStyle/>
          <a:p>
            <a:pPr lvl="0"/>
            <a:fld id="{19BE846B-E500-42A2-9037-7D7170D80F17}" type="slidenum">
              <a:t>1</a:t>
            </a:fld>
            <a:endParaRPr lang="en-US"/>
          </a:p>
        </p:txBody>
      </p:sp>
      <p:sp>
        <p:nvSpPr>
          <p:cNvPr id="2" name="Slide Image Placeholder 1">
            <a:extLst>
              <a:ext uri="{FF2B5EF4-FFF2-40B4-BE49-F238E27FC236}">
                <a16:creationId xmlns:a16="http://schemas.microsoft.com/office/drawing/2014/main" id="{F007EACB-CA26-485F-C91B-2DF655015EBB}"/>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B080A172-5DB8-F252-FB3A-495964839892}"/>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87DD5B-16F4-337A-8332-C0BDA9D6E97D}"/>
              </a:ext>
            </a:extLst>
          </p:cNvPr>
          <p:cNvSpPr txBox="1">
            <a:spLocks noGrp="1"/>
          </p:cNvSpPr>
          <p:nvPr>
            <p:ph type="sldNum" sz="quarter" idx="5"/>
          </p:nvPr>
        </p:nvSpPr>
        <p:spPr>
          <a:ln/>
        </p:spPr>
        <p:txBody>
          <a:bodyPr lIns="0" tIns="0" rIns="0" bIns="0" anchor="b" anchorCtr="0">
            <a:noAutofit/>
          </a:bodyPr>
          <a:lstStyle/>
          <a:p>
            <a:pPr lvl="0"/>
            <a:fld id="{34882592-14A6-4D9D-80A7-15DE6AB523D9}" type="slidenum">
              <a:t>10</a:t>
            </a:fld>
            <a:endParaRPr lang="en-US"/>
          </a:p>
        </p:txBody>
      </p:sp>
      <p:sp>
        <p:nvSpPr>
          <p:cNvPr id="2" name="Slide Image Placeholder 1">
            <a:extLst>
              <a:ext uri="{FF2B5EF4-FFF2-40B4-BE49-F238E27FC236}">
                <a16:creationId xmlns:a16="http://schemas.microsoft.com/office/drawing/2014/main" id="{77CC9B5F-ACCD-6DC9-0CCF-62AC389FB4C2}"/>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65C015F-D2D0-9B05-B9CC-D8CCCC6DB527}"/>
              </a:ext>
            </a:extLst>
          </p:cNvPr>
          <p:cNvSpPr txBox="1">
            <a:spLocks noGrp="1"/>
          </p:cNvSpPr>
          <p:nvPr>
            <p:ph type="body" sz="quarter" idx="1"/>
          </p:nvPr>
        </p:nvSpPr>
        <p:spPr/>
        <p:txBody>
          <a:bodyPr/>
          <a:lstStyle/>
          <a:p>
            <a:endParaRPr lang="en-US" sz="2640">
              <a:latin typeface="Albany" pitchFamily="18"/>
              <a:cs typeface="Tahoma" pitchFamily="2"/>
            </a:endParaRPr>
          </a:p>
        </p:txBody>
      </p:sp>
    </p:spTree>
    <p:extLst>
      <p:ext uri="{BB962C8B-B14F-4D97-AF65-F5344CB8AC3E}">
        <p14:creationId xmlns:p14="http://schemas.microsoft.com/office/powerpoint/2010/main" val="3148550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87DD5B-16F4-337A-8332-C0BDA9D6E97D}"/>
              </a:ext>
            </a:extLst>
          </p:cNvPr>
          <p:cNvSpPr txBox="1">
            <a:spLocks noGrp="1"/>
          </p:cNvSpPr>
          <p:nvPr>
            <p:ph type="sldNum" sz="quarter" idx="5"/>
          </p:nvPr>
        </p:nvSpPr>
        <p:spPr>
          <a:ln/>
        </p:spPr>
        <p:txBody>
          <a:bodyPr lIns="0" tIns="0" rIns="0" bIns="0" anchor="b" anchorCtr="0">
            <a:noAutofit/>
          </a:bodyPr>
          <a:lstStyle/>
          <a:p>
            <a:pPr lvl="0"/>
            <a:fld id="{34882592-14A6-4D9D-80A7-15DE6AB523D9}" type="slidenum">
              <a:t>11</a:t>
            </a:fld>
            <a:endParaRPr lang="en-US"/>
          </a:p>
        </p:txBody>
      </p:sp>
      <p:sp>
        <p:nvSpPr>
          <p:cNvPr id="2" name="Slide Image Placeholder 1">
            <a:extLst>
              <a:ext uri="{FF2B5EF4-FFF2-40B4-BE49-F238E27FC236}">
                <a16:creationId xmlns:a16="http://schemas.microsoft.com/office/drawing/2014/main" id="{77CC9B5F-ACCD-6DC9-0CCF-62AC389FB4C2}"/>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65C015F-D2D0-9B05-B9CC-D8CCCC6DB527}"/>
              </a:ext>
            </a:extLst>
          </p:cNvPr>
          <p:cNvSpPr txBox="1">
            <a:spLocks noGrp="1"/>
          </p:cNvSpPr>
          <p:nvPr>
            <p:ph type="body" sz="quarter" idx="1"/>
          </p:nvPr>
        </p:nvSpPr>
        <p:spPr/>
        <p:txBody>
          <a:bodyPr/>
          <a:lstStyle/>
          <a:p>
            <a:endParaRPr lang="en-US" sz="2640">
              <a:latin typeface="Albany" pitchFamily="18"/>
              <a:cs typeface="Tahoma" pitchFamily="2"/>
            </a:endParaRPr>
          </a:p>
        </p:txBody>
      </p:sp>
    </p:spTree>
    <p:extLst>
      <p:ext uri="{BB962C8B-B14F-4D97-AF65-F5344CB8AC3E}">
        <p14:creationId xmlns:p14="http://schemas.microsoft.com/office/powerpoint/2010/main" val="3941211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87DD5B-16F4-337A-8332-C0BDA9D6E97D}"/>
              </a:ext>
            </a:extLst>
          </p:cNvPr>
          <p:cNvSpPr txBox="1">
            <a:spLocks noGrp="1"/>
          </p:cNvSpPr>
          <p:nvPr>
            <p:ph type="sldNum" sz="quarter" idx="5"/>
          </p:nvPr>
        </p:nvSpPr>
        <p:spPr>
          <a:ln/>
        </p:spPr>
        <p:txBody>
          <a:bodyPr lIns="0" tIns="0" rIns="0" bIns="0" anchor="b" anchorCtr="0">
            <a:noAutofit/>
          </a:bodyPr>
          <a:lstStyle/>
          <a:p>
            <a:pPr lvl="0"/>
            <a:fld id="{34882592-14A6-4D9D-80A7-15DE6AB523D9}" type="slidenum">
              <a:t>12</a:t>
            </a:fld>
            <a:endParaRPr lang="en-US"/>
          </a:p>
        </p:txBody>
      </p:sp>
      <p:sp>
        <p:nvSpPr>
          <p:cNvPr id="2" name="Slide Image Placeholder 1">
            <a:extLst>
              <a:ext uri="{FF2B5EF4-FFF2-40B4-BE49-F238E27FC236}">
                <a16:creationId xmlns:a16="http://schemas.microsoft.com/office/drawing/2014/main" id="{77CC9B5F-ACCD-6DC9-0CCF-62AC389FB4C2}"/>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65C015F-D2D0-9B05-B9CC-D8CCCC6DB527}"/>
              </a:ext>
            </a:extLst>
          </p:cNvPr>
          <p:cNvSpPr txBox="1">
            <a:spLocks noGrp="1"/>
          </p:cNvSpPr>
          <p:nvPr>
            <p:ph type="body" sz="quarter" idx="1"/>
          </p:nvPr>
        </p:nvSpPr>
        <p:spPr/>
        <p:txBody>
          <a:bodyPr/>
          <a:lstStyle/>
          <a:p>
            <a:endParaRPr lang="en-US" sz="2640">
              <a:latin typeface="Albany" pitchFamily="18"/>
              <a:cs typeface="Tahoma" pitchFamily="2"/>
            </a:endParaRPr>
          </a:p>
        </p:txBody>
      </p:sp>
    </p:spTree>
    <p:extLst>
      <p:ext uri="{BB962C8B-B14F-4D97-AF65-F5344CB8AC3E}">
        <p14:creationId xmlns:p14="http://schemas.microsoft.com/office/powerpoint/2010/main" val="1001729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87DD5B-16F4-337A-8332-C0BDA9D6E97D}"/>
              </a:ext>
            </a:extLst>
          </p:cNvPr>
          <p:cNvSpPr txBox="1">
            <a:spLocks noGrp="1"/>
          </p:cNvSpPr>
          <p:nvPr>
            <p:ph type="sldNum" sz="quarter" idx="5"/>
          </p:nvPr>
        </p:nvSpPr>
        <p:spPr>
          <a:ln/>
        </p:spPr>
        <p:txBody>
          <a:bodyPr lIns="0" tIns="0" rIns="0" bIns="0" anchor="b" anchorCtr="0">
            <a:noAutofit/>
          </a:bodyPr>
          <a:lstStyle/>
          <a:p>
            <a:pPr lvl="0"/>
            <a:fld id="{34882592-14A6-4D9D-80A7-15DE6AB523D9}" type="slidenum">
              <a:t>14</a:t>
            </a:fld>
            <a:endParaRPr lang="en-US"/>
          </a:p>
        </p:txBody>
      </p:sp>
      <p:sp>
        <p:nvSpPr>
          <p:cNvPr id="2" name="Slide Image Placeholder 1">
            <a:extLst>
              <a:ext uri="{FF2B5EF4-FFF2-40B4-BE49-F238E27FC236}">
                <a16:creationId xmlns:a16="http://schemas.microsoft.com/office/drawing/2014/main" id="{77CC9B5F-ACCD-6DC9-0CCF-62AC389FB4C2}"/>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65C015F-D2D0-9B05-B9CC-D8CCCC6DB527}"/>
              </a:ext>
            </a:extLst>
          </p:cNvPr>
          <p:cNvSpPr txBox="1">
            <a:spLocks noGrp="1"/>
          </p:cNvSpPr>
          <p:nvPr>
            <p:ph type="body" sz="quarter" idx="1"/>
          </p:nvPr>
        </p:nvSpPr>
        <p:spPr/>
        <p:txBody>
          <a:bodyPr/>
          <a:lstStyle/>
          <a:p>
            <a:endParaRPr lang="en-US" sz="2640">
              <a:latin typeface="Albany" pitchFamily="18"/>
              <a:cs typeface="Tahoma" pitchFamily="2"/>
            </a:endParaRPr>
          </a:p>
        </p:txBody>
      </p:sp>
    </p:spTree>
    <p:extLst>
      <p:ext uri="{BB962C8B-B14F-4D97-AF65-F5344CB8AC3E}">
        <p14:creationId xmlns:p14="http://schemas.microsoft.com/office/powerpoint/2010/main" val="3835770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70EF1982-4551-DFA2-5EA4-BD3A96CF7529}"/>
              </a:ext>
            </a:extLst>
          </p:cNvPr>
          <p:cNvSpPr txBox="1">
            <a:spLocks noGrp="1"/>
          </p:cNvSpPr>
          <p:nvPr>
            <p:ph type="sldNum" sz="quarter" idx="5"/>
          </p:nvPr>
        </p:nvSpPr>
        <p:spPr>
          <a:ln/>
        </p:spPr>
        <p:txBody>
          <a:bodyPr lIns="0" tIns="0" rIns="0" bIns="0" anchor="b" anchorCtr="0">
            <a:noAutofit/>
          </a:bodyPr>
          <a:lstStyle/>
          <a:p>
            <a:pPr lvl="0"/>
            <a:fld id="{FDBCF8A6-403C-44FA-A517-F29EB49BC714}" type="slidenum">
              <a:t>2</a:t>
            </a:fld>
            <a:endParaRPr lang="en-US"/>
          </a:p>
        </p:txBody>
      </p:sp>
      <p:sp>
        <p:nvSpPr>
          <p:cNvPr id="2" name="Slide Image Placeholder 1">
            <a:extLst>
              <a:ext uri="{FF2B5EF4-FFF2-40B4-BE49-F238E27FC236}">
                <a16:creationId xmlns:a16="http://schemas.microsoft.com/office/drawing/2014/main" id="{8691991A-7ACE-3F6C-A228-CA9695DA9585}"/>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7FE48AD3-F353-FB31-B7B5-D69D6A113D26}"/>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483FC97-E580-AEC3-982C-652114D336EA}"/>
              </a:ext>
            </a:extLst>
          </p:cNvPr>
          <p:cNvSpPr txBox="1">
            <a:spLocks noGrp="1"/>
          </p:cNvSpPr>
          <p:nvPr>
            <p:ph type="sldNum" sz="quarter" idx="5"/>
          </p:nvPr>
        </p:nvSpPr>
        <p:spPr>
          <a:ln/>
        </p:spPr>
        <p:txBody>
          <a:bodyPr lIns="0" tIns="0" rIns="0" bIns="0" anchor="b" anchorCtr="0">
            <a:noAutofit/>
          </a:bodyPr>
          <a:lstStyle/>
          <a:p>
            <a:pPr lvl="0"/>
            <a:fld id="{888CF95A-48FE-4749-9DD0-A13B4AF43AB2}" type="slidenum">
              <a:t>3</a:t>
            </a:fld>
            <a:endParaRPr lang="en-US"/>
          </a:p>
        </p:txBody>
      </p:sp>
      <p:sp>
        <p:nvSpPr>
          <p:cNvPr id="2" name="Slide Image Placeholder 1">
            <a:extLst>
              <a:ext uri="{FF2B5EF4-FFF2-40B4-BE49-F238E27FC236}">
                <a16:creationId xmlns:a16="http://schemas.microsoft.com/office/drawing/2014/main" id="{CD978FCC-3A47-7F0A-9482-F87F7B288337}"/>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B8E44BF3-8321-CE39-C952-5D5A1CB65F6F}"/>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DA5BA7E-8FE6-85E5-D869-8C7CF4CA0596}"/>
              </a:ext>
            </a:extLst>
          </p:cNvPr>
          <p:cNvSpPr txBox="1">
            <a:spLocks noGrp="1"/>
          </p:cNvSpPr>
          <p:nvPr>
            <p:ph type="sldNum" sz="quarter" idx="5"/>
          </p:nvPr>
        </p:nvSpPr>
        <p:spPr>
          <a:ln/>
        </p:spPr>
        <p:txBody>
          <a:bodyPr lIns="0" tIns="0" rIns="0" bIns="0" anchor="b" anchorCtr="0">
            <a:noAutofit/>
          </a:bodyPr>
          <a:lstStyle/>
          <a:p>
            <a:pPr lvl="0"/>
            <a:fld id="{2DF958A6-D563-4D37-B0C6-E3260C84BCA9}" type="slidenum">
              <a:t>4</a:t>
            </a:fld>
            <a:endParaRPr lang="en-US"/>
          </a:p>
        </p:txBody>
      </p:sp>
      <p:sp>
        <p:nvSpPr>
          <p:cNvPr id="2" name="Slide Image Placeholder 1">
            <a:extLst>
              <a:ext uri="{FF2B5EF4-FFF2-40B4-BE49-F238E27FC236}">
                <a16:creationId xmlns:a16="http://schemas.microsoft.com/office/drawing/2014/main" id="{652F8A4C-C6E9-8084-81AC-1FB554D21355}"/>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340F7B66-ACEC-B6CF-2072-16F8EA95DB8D}"/>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229937BC-8486-984F-317B-F30D5B830C3C}"/>
              </a:ext>
            </a:extLst>
          </p:cNvPr>
          <p:cNvSpPr txBox="1">
            <a:spLocks noGrp="1"/>
          </p:cNvSpPr>
          <p:nvPr>
            <p:ph type="sldNum" sz="quarter" idx="5"/>
          </p:nvPr>
        </p:nvSpPr>
        <p:spPr>
          <a:ln/>
        </p:spPr>
        <p:txBody>
          <a:bodyPr lIns="0" tIns="0" rIns="0" bIns="0" anchor="b" anchorCtr="0">
            <a:noAutofit/>
          </a:bodyPr>
          <a:lstStyle/>
          <a:p>
            <a:pPr lvl="0"/>
            <a:fld id="{022B37F7-DC61-498E-BD25-2B5EED2CBE56}" type="slidenum">
              <a:t>5</a:t>
            </a:fld>
            <a:endParaRPr lang="en-US"/>
          </a:p>
        </p:txBody>
      </p:sp>
      <p:sp>
        <p:nvSpPr>
          <p:cNvPr id="2" name="Slide Image Placeholder 1">
            <a:extLst>
              <a:ext uri="{FF2B5EF4-FFF2-40B4-BE49-F238E27FC236}">
                <a16:creationId xmlns:a16="http://schemas.microsoft.com/office/drawing/2014/main" id="{B8812B03-5DF0-ABFF-46AC-3966256D322D}"/>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4E5B8531-A6B6-6BF4-538A-FC249607CA39}"/>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5DC9001-C37C-18D3-1B79-833B1A3DDA15}"/>
              </a:ext>
            </a:extLst>
          </p:cNvPr>
          <p:cNvSpPr txBox="1">
            <a:spLocks noGrp="1"/>
          </p:cNvSpPr>
          <p:nvPr>
            <p:ph type="sldNum" sz="quarter" idx="5"/>
          </p:nvPr>
        </p:nvSpPr>
        <p:spPr>
          <a:ln/>
        </p:spPr>
        <p:txBody>
          <a:bodyPr lIns="0" tIns="0" rIns="0" bIns="0" anchor="b" anchorCtr="0">
            <a:noAutofit/>
          </a:bodyPr>
          <a:lstStyle/>
          <a:p>
            <a:pPr lvl="0"/>
            <a:fld id="{6068B63E-B9FD-41FA-9595-80629809B65E}" type="slidenum">
              <a:t>6</a:t>
            </a:fld>
            <a:endParaRPr lang="en-US"/>
          </a:p>
        </p:txBody>
      </p:sp>
      <p:sp>
        <p:nvSpPr>
          <p:cNvPr id="2" name="Slide Image Placeholder 1">
            <a:extLst>
              <a:ext uri="{FF2B5EF4-FFF2-40B4-BE49-F238E27FC236}">
                <a16:creationId xmlns:a16="http://schemas.microsoft.com/office/drawing/2014/main" id="{E5BE81D4-4EAC-1841-BF33-2CF34AB8C524}"/>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755F5C22-8794-5F45-4DC4-714CAFED2D42}"/>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87DD5B-16F4-337A-8332-C0BDA9D6E97D}"/>
              </a:ext>
            </a:extLst>
          </p:cNvPr>
          <p:cNvSpPr txBox="1">
            <a:spLocks noGrp="1"/>
          </p:cNvSpPr>
          <p:nvPr>
            <p:ph type="sldNum" sz="quarter" idx="5"/>
          </p:nvPr>
        </p:nvSpPr>
        <p:spPr>
          <a:ln/>
        </p:spPr>
        <p:txBody>
          <a:bodyPr lIns="0" tIns="0" rIns="0" bIns="0" anchor="b" anchorCtr="0">
            <a:noAutofit/>
          </a:bodyPr>
          <a:lstStyle/>
          <a:p>
            <a:pPr lvl="0"/>
            <a:fld id="{34882592-14A6-4D9D-80A7-15DE6AB523D9}" type="slidenum">
              <a:t>7</a:t>
            </a:fld>
            <a:endParaRPr lang="en-US"/>
          </a:p>
        </p:txBody>
      </p:sp>
      <p:sp>
        <p:nvSpPr>
          <p:cNvPr id="2" name="Slide Image Placeholder 1">
            <a:extLst>
              <a:ext uri="{FF2B5EF4-FFF2-40B4-BE49-F238E27FC236}">
                <a16:creationId xmlns:a16="http://schemas.microsoft.com/office/drawing/2014/main" id="{77CC9B5F-ACCD-6DC9-0CCF-62AC389FB4C2}"/>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65C015F-D2D0-9B05-B9CC-D8CCCC6DB527}"/>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87DD5B-16F4-337A-8332-C0BDA9D6E97D}"/>
              </a:ext>
            </a:extLst>
          </p:cNvPr>
          <p:cNvSpPr txBox="1">
            <a:spLocks noGrp="1"/>
          </p:cNvSpPr>
          <p:nvPr>
            <p:ph type="sldNum" sz="quarter" idx="5"/>
          </p:nvPr>
        </p:nvSpPr>
        <p:spPr>
          <a:ln/>
        </p:spPr>
        <p:txBody>
          <a:bodyPr lIns="0" tIns="0" rIns="0" bIns="0" anchor="b" anchorCtr="0">
            <a:noAutofit/>
          </a:bodyPr>
          <a:lstStyle/>
          <a:p>
            <a:pPr lvl="0"/>
            <a:fld id="{34882592-14A6-4D9D-80A7-15DE6AB523D9}" type="slidenum">
              <a:t>8</a:t>
            </a:fld>
            <a:endParaRPr lang="en-US"/>
          </a:p>
        </p:txBody>
      </p:sp>
      <p:sp>
        <p:nvSpPr>
          <p:cNvPr id="2" name="Slide Image Placeholder 1">
            <a:extLst>
              <a:ext uri="{FF2B5EF4-FFF2-40B4-BE49-F238E27FC236}">
                <a16:creationId xmlns:a16="http://schemas.microsoft.com/office/drawing/2014/main" id="{77CC9B5F-ACCD-6DC9-0CCF-62AC389FB4C2}"/>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65C015F-D2D0-9B05-B9CC-D8CCCC6DB527}"/>
              </a:ext>
            </a:extLst>
          </p:cNvPr>
          <p:cNvSpPr txBox="1">
            <a:spLocks noGrp="1"/>
          </p:cNvSpPr>
          <p:nvPr>
            <p:ph type="body" sz="quarter" idx="1"/>
          </p:nvPr>
        </p:nvSpPr>
        <p:spPr/>
        <p:txBody>
          <a:bodyPr/>
          <a:lstStyle/>
          <a:p>
            <a:endParaRPr lang="en-US" sz="2640">
              <a:latin typeface="Albany" pitchFamily="18"/>
              <a:cs typeface="Tahoma" pitchFamily="2"/>
            </a:endParaRPr>
          </a:p>
        </p:txBody>
      </p:sp>
    </p:spTree>
    <p:extLst>
      <p:ext uri="{BB962C8B-B14F-4D97-AF65-F5344CB8AC3E}">
        <p14:creationId xmlns:p14="http://schemas.microsoft.com/office/powerpoint/2010/main" val="3734549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87DD5B-16F4-337A-8332-C0BDA9D6E97D}"/>
              </a:ext>
            </a:extLst>
          </p:cNvPr>
          <p:cNvSpPr txBox="1">
            <a:spLocks noGrp="1"/>
          </p:cNvSpPr>
          <p:nvPr>
            <p:ph type="sldNum" sz="quarter" idx="5"/>
          </p:nvPr>
        </p:nvSpPr>
        <p:spPr>
          <a:ln/>
        </p:spPr>
        <p:txBody>
          <a:bodyPr lIns="0" tIns="0" rIns="0" bIns="0" anchor="b" anchorCtr="0">
            <a:noAutofit/>
          </a:bodyPr>
          <a:lstStyle/>
          <a:p>
            <a:pPr lvl="0"/>
            <a:fld id="{34882592-14A6-4D9D-80A7-15DE6AB523D9}" type="slidenum">
              <a:t>9</a:t>
            </a:fld>
            <a:endParaRPr lang="en-US"/>
          </a:p>
        </p:txBody>
      </p:sp>
      <p:sp>
        <p:nvSpPr>
          <p:cNvPr id="2" name="Slide Image Placeholder 1">
            <a:extLst>
              <a:ext uri="{FF2B5EF4-FFF2-40B4-BE49-F238E27FC236}">
                <a16:creationId xmlns:a16="http://schemas.microsoft.com/office/drawing/2014/main" id="{77CC9B5F-ACCD-6DC9-0CCF-62AC389FB4C2}"/>
              </a:ext>
            </a:extLst>
          </p:cNvPr>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65C015F-D2D0-9B05-B9CC-D8CCCC6DB527}"/>
              </a:ext>
            </a:extLst>
          </p:cNvPr>
          <p:cNvSpPr txBox="1">
            <a:spLocks noGrp="1"/>
          </p:cNvSpPr>
          <p:nvPr>
            <p:ph type="body" sz="quarter" idx="1"/>
          </p:nvPr>
        </p:nvSpPr>
        <p:spPr/>
        <p:txBody>
          <a:bodyPr/>
          <a:lstStyle/>
          <a:p>
            <a:endParaRPr lang="en-US" sz="2640">
              <a:latin typeface="Albany" pitchFamily="18"/>
              <a:cs typeface="Tahoma" pitchFamily="2"/>
            </a:endParaRPr>
          </a:p>
        </p:txBody>
      </p:sp>
    </p:spTree>
    <p:extLst>
      <p:ext uri="{BB962C8B-B14F-4D97-AF65-F5344CB8AC3E}">
        <p14:creationId xmlns:p14="http://schemas.microsoft.com/office/powerpoint/2010/main" val="399808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9DCA4-0672-7ECD-0975-645BC73F1BAA}"/>
              </a:ext>
            </a:extLst>
          </p:cNvPr>
          <p:cNvSpPr>
            <a:spLocks noGrp="1"/>
          </p:cNvSpPr>
          <p:nvPr>
            <p:ph type="ctrTitle"/>
          </p:nvPr>
        </p:nvSpPr>
        <p:spPr>
          <a:xfrm>
            <a:off x="1260475" y="1236663"/>
            <a:ext cx="7559675" cy="26320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9EA650-3269-195C-056A-035ECF1469A3}"/>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EFC8BA-D644-03A1-6677-BB6341DEB15D}"/>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1C7BFA62-DA17-17F3-60B7-B6217E16AA42}"/>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2865A30A-24A6-EA8D-6BCA-F7DC41AA3EE6}"/>
              </a:ext>
            </a:extLst>
          </p:cNvPr>
          <p:cNvSpPr>
            <a:spLocks noGrp="1"/>
          </p:cNvSpPr>
          <p:nvPr>
            <p:ph type="sldNum" sz="quarter" idx="12"/>
          </p:nvPr>
        </p:nvSpPr>
        <p:spPr/>
        <p:txBody>
          <a:bodyPr/>
          <a:lstStyle/>
          <a:p>
            <a:pPr lvl="0"/>
            <a:fld id="{E73EC6EA-7545-46FC-AFBA-171FB652358F}" type="slidenum">
              <a:t>‹#›</a:t>
            </a:fld>
            <a:endParaRPr lang="en-US"/>
          </a:p>
        </p:txBody>
      </p:sp>
    </p:spTree>
    <p:extLst>
      <p:ext uri="{BB962C8B-B14F-4D97-AF65-F5344CB8AC3E}">
        <p14:creationId xmlns:p14="http://schemas.microsoft.com/office/powerpoint/2010/main" val="2642139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1DA4B-DEBE-73BD-6882-4C132B82D5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1BF6C9-3F11-03BC-62D9-C41BF0026A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8B0CD3-3CF6-F84E-567A-25BB3ADCCFEC}"/>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BC24FC84-7D3D-E04C-BFA1-F6332E48C975}"/>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7971FF33-294D-3D18-17B3-1747C4A23305}"/>
              </a:ext>
            </a:extLst>
          </p:cNvPr>
          <p:cNvSpPr>
            <a:spLocks noGrp="1"/>
          </p:cNvSpPr>
          <p:nvPr>
            <p:ph type="sldNum" sz="quarter" idx="12"/>
          </p:nvPr>
        </p:nvSpPr>
        <p:spPr/>
        <p:txBody>
          <a:bodyPr/>
          <a:lstStyle/>
          <a:p>
            <a:pPr lvl="0"/>
            <a:fld id="{4CDEF5B2-2291-420E-85E3-44256DA4410E}" type="slidenum">
              <a:t>‹#›</a:t>
            </a:fld>
            <a:endParaRPr lang="en-US"/>
          </a:p>
        </p:txBody>
      </p:sp>
    </p:spTree>
    <p:extLst>
      <p:ext uri="{BB962C8B-B14F-4D97-AF65-F5344CB8AC3E}">
        <p14:creationId xmlns:p14="http://schemas.microsoft.com/office/powerpoint/2010/main" val="2855014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1BC1A0-4891-B1C8-F183-7E98881CFAA3}"/>
              </a:ext>
            </a:extLst>
          </p:cNvPr>
          <p:cNvSpPr>
            <a:spLocks noGrp="1"/>
          </p:cNvSpPr>
          <p:nvPr>
            <p:ph type="title" orient="vert"/>
          </p:nvPr>
        </p:nvSpPr>
        <p:spPr>
          <a:xfrm>
            <a:off x="7308850" y="301625"/>
            <a:ext cx="2266950" cy="61420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2C71302-B5E2-2E29-C6C1-30D3A659AA9E}"/>
              </a:ext>
            </a:extLst>
          </p:cNvPr>
          <p:cNvSpPr>
            <a:spLocks noGrp="1"/>
          </p:cNvSpPr>
          <p:nvPr>
            <p:ph type="body" orient="vert" idx="1"/>
          </p:nvPr>
        </p:nvSpPr>
        <p:spPr>
          <a:xfrm>
            <a:off x="503238" y="301625"/>
            <a:ext cx="6653212" cy="61420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6D8484-8733-59F8-D399-67186BC474D6}"/>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9EB0E915-3913-3E61-1E86-A7FCD77BDE93}"/>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605CD9B7-3F18-F808-1F9D-0892A3CDFE08}"/>
              </a:ext>
            </a:extLst>
          </p:cNvPr>
          <p:cNvSpPr>
            <a:spLocks noGrp="1"/>
          </p:cNvSpPr>
          <p:nvPr>
            <p:ph type="sldNum" sz="quarter" idx="12"/>
          </p:nvPr>
        </p:nvSpPr>
        <p:spPr/>
        <p:txBody>
          <a:bodyPr/>
          <a:lstStyle/>
          <a:p>
            <a:pPr lvl="0"/>
            <a:fld id="{FC0A5FA2-150E-44E1-A50F-8B9D91981B45}" type="slidenum">
              <a:t>‹#›</a:t>
            </a:fld>
            <a:endParaRPr lang="en-US"/>
          </a:p>
        </p:txBody>
      </p:sp>
    </p:spTree>
    <p:extLst>
      <p:ext uri="{BB962C8B-B14F-4D97-AF65-F5344CB8AC3E}">
        <p14:creationId xmlns:p14="http://schemas.microsoft.com/office/powerpoint/2010/main" val="2599630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59D89-8DD9-635C-B68A-E2C65865A5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DED5B-458C-5A77-4C7E-A4264E416D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B4EC01-D0C3-E39F-D363-1A4F05A2658F}"/>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F20B5EA4-4780-8992-4138-00CAF063F586}"/>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EB7FDCED-43A2-61C8-C36E-085CD2607D19}"/>
              </a:ext>
            </a:extLst>
          </p:cNvPr>
          <p:cNvSpPr>
            <a:spLocks noGrp="1"/>
          </p:cNvSpPr>
          <p:nvPr>
            <p:ph type="sldNum" sz="quarter" idx="12"/>
          </p:nvPr>
        </p:nvSpPr>
        <p:spPr/>
        <p:txBody>
          <a:bodyPr/>
          <a:lstStyle/>
          <a:p>
            <a:pPr lvl="0"/>
            <a:fld id="{F0FA62A8-A070-4879-BA7F-E2E65DB600AD}" type="slidenum">
              <a:t>‹#›</a:t>
            </a:fld>
            <a:endParaRPr lang="en-US"/>
          </a:p>
        </p:txBody>
      </p:sp>
    </p:spTree>
    <p:extLst>
      <p:ext uri="{BB962C8B-B14F-4D97-AF65-F5344CB8AC3E}">
        <p14:creationId xmlns:p14="http://schemas.microsoft.com/office/powerpoint/2010/main" val="102442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F56F4-5CFD-8576-C009-1E58820721DB}"/>
              </a:ext>
            </a:extLst>
          </p:cNvPr>
          <p:cNvSpPr>
            <a:spLocks noGrp="1"/>
          </p:cNvSpPr>
          <p:nvPr>
            <p:ph type="title"/>
          </p:nvPr>
        </p:nvSpPr>
        <p:spPr>
          <a:xfrm>
            <a:off x="687388" y="1884363"/>
            <a:ext cx="8694737" cy="31448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666E8B-E58E-1A0C-215D-E9385C0EB9A0}"/>
              </a:ext>
            </a:extLst>
          </p:cNvPr>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36D014-58AA-119E-8848-31CD847BACC4}"/>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9E553283-868D-2829-C361-4245D62E4A10}"/>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AD6FA4DB-C87B-1E05-AA5B-1EDDCF0A86B4}"/>
              </a:ext>
            </a:extLst>
          </p:cNvPr>
          <p:cNvSpPr>
            <a:spLocks noGrp="1"/>
          </p:cNvSpPr>
          <p:nvPr>
            <p:ph type="sldNum" sz="quarter" idx="12"/>
          </p:nvPr>
        </p:nvSpPr>
        <p:spPr/>
        <p:txBody>
          <a:bodyPr/>
          <a:lstStyle/>
          <a:p>
            <a:pPr lvl="0"/>
            <a:fld id="{A601BA88-86B8-409F-8624-46657E4D90A9}" type="slidenum">
              <a:t>‹#›</a:t>
            </a:fld>
            <a:endParaRPr lang="en-US"/>
          </a:p>
        </p:txBody>
      </p:sp>
    </p:spTree>
    <p:extLst>
      <p:ext uri="{BB962C8B-B14F-4D97-AF65-F5344CB8AC3E}">
        <p14:creationId xmlns:p14="http://schemas.microsoft.com/office/powerpoint/2010/main" val="1978531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0727-B219-B069-9283-A26F006616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FFAF02-C647-B5D5-EE57-0372026751AD}"/>
              </a:ext>
            </a:extLst>
          </p:cNvPr>
          <p:cNvSpPr>
            <a:spLocks noGrp="1"/>
          </p:cNvSpPr>
          <p:nvPr>
            <p:ph sz="half" idx="1"/>
          </p:nvPr>
        </p:nvSpPr>
        <p:spPr>
          <a:xfrm>
            <a:off x="503238" y="2165350"/>
            <a:ext cx="4459287" cy="4278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056B9F-9542-BA5C-9530-C9E26C9E64AE}"/>
              </a:ext>
            </a:extLst>
          </p:cNvPr>
          <p:cNvSpPr>
            <a:spLocks noGrp="1"/>
          </p:cNvSpPr>
          <p:nvPr>
            <p:ph sz="half" idx="2"/>
          </p:nvPr>
        </p:nvSpPr>
        <p:spPr>
          <a:xfrm>
            <a:off x="5114925" y="2165350"/>
            <a:ext cx="4460875" cy="4278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E3C907-4E2B-B68F-6BEC-B217B9B2C49C}"/>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A7982290-6805-64CF-8E0C-73091E5E2DDF}"/>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4C291A83-8B29-45A1-09AA-22C94B7C0BCE}"/>
              </a:ext>
            </a:extLst>
          </p:cNvPr>
          <p:cNvSpPr>
            <a:spLocks noGrp="1"/>
          </p:cNvSpPr>
          <p:nvPr>
            <p:ph type="sldNum" sz="quarter" idx="12"/>
          </p:nvPr>
        </p:nvSpPr>
        <p:spPr/>
        <p:txBody>
          <a:bodyPr/>
          <a:lstStyle/>
          <a:p>
            <a:pPr lvl="0"/>
            <a:fld id="{4A528880-B039-4CB8-9E97-7C76E17380AC}" type="slidenum">
              <a:t>‹#›</a:t>
            </a:fld>
            <a:endParaRPr lang="en-US"/>
          </a:p>
        </p:txBody>
      </p:sp>
    </p:spTree>
    <p:extLst>
      <p:ext uri="{BB962C8B-B14F-4D97-AF65-F5344CB8AC3E}">
        <p14:creationId xmlns:p14="http://schemas.microsoft.com/office/powerpoint/2010/main" val="2666338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5F1D6-F97A-6FA8-13C9-DBD35018296E}"/>
              </a:ext>
            </a:extLst>
          </p:cNvPr>
          <p:cNvSpPr>
            <a:spLocks noGrp="1"/>
          </p:cNvSpPr>
          <p:nvPr>
            <p:ph type="title"/>
          </p:nvPr>
        </p:nvSpPr>
        <p:spPr>
          <a:xfrm>
            <a:off x="693738" y="403225"/>
            <a:ext cx="8694737" cy="14605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3C601A-357F-39F0-D054-D6B891BE9C32}"/>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B94EAA-DECC-95B7-737D-E4D3F1325A19}"/>
              </a:ext>
            </a:extLst>
          </p:cNvPr>
          <p:cNvSpPr>
            <a:spLocks noGrp="1"/>
          </p:cNvSpPr>
          <p:nvPr>
            <p:ph sz="half" idx="2"/>
          </p:nvPr>
        </p:nvSpPr>
        <p:spPr>
          <a:xfrm>
            <a:off x="693738" y="2760663"/>
            <a:ext cx="4265612"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B6701D-20B1-CCB2-A918-FD2DF87954A8}"/>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259B96-DB95-2DC5-A887-7F61A46925E5}"/>
              </a:ext>
            </a:extLst>
          </p:cNvPr>
          <p:cNvSpPr>
            <a:spLocks noGrp="1"/>
          </p:cNvSpPr>
          <p:nvPr>
            <p:ph sz="quarter" idx="4"/>
          </p:nvPr>
        </p:nvSpPr>
        <p:spPr>
          <a:xfrm>
            <a:off x="5103813" y="2760663"/>
            <a:ext cx="4284662"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79E6B9-58F4-C572-E994-5B734D3C2B9A}"/>
              </a:ext>
            </a:extLst>
          </p:cNvPr>
          <p:cNvSpPr>
            <a:spLocks noGrp="1"/>
          </p:cNvSpPr>
          <p:nvPr>
            <p:ph type="dt" sz="half" idx="10"/>
          </p:nvPr>
        </p:nvSpPr>
        <p:spPr/>
        <p:txBody>
          <a:bodyPr/>
          <a:lstStyle/>
          <a:p>
            <a:pPr lvl="0"/>
            <a:endParaRPr lang="en-US"/>
          </a:p>
        </p:txBody>
      </p:sp>
      <p:sp>
        <p:nvSpPr>
          <p:cNvPr id="8" name="Footer Placeholder 7">
            <a:extLst>
              <a:ext uri="{FF2B5EF4-FFF2-40B4-BE49-F238E27FC236}">
                <a16:creationId xmlns:a16="http://schemas.microsoft.com/office/drawing/2014/main" id="{0256BEB6-A5CB-4802-20D5-B4B37E5D9776}"/>
              </a:ext>
            </a:extLst>
          </p:cNvPr>
          <p:cNvSpPr>
            <a:spLocks noGrp="1"/>
          </p:cNvSpPr>
          <p:nvPr>
            <p:ph type="ftr" sz="quarter" idx="11"/>
          </p:nvPr>
        </p:nvSpPr>
        <p:spPr/>
        <p:txBody>
          <a:bodyPr/>
          <a:lstStyle/>
          <a:p>
            <a:pPr lvl="0"/>
            <a:endParaRPr lang="en-US"/>
          </a:p>
        </p:txBody>
      </p:sp>
      <p:sp>
        <p:nvSpPr>
          <p:cNvPr id="9" name="Slide Number Placeholder 8">
            <a:extLst>
              <a:ext uri="{FF2B5EF4-FFF2-40B4-BE49-F238E27FC236}">
                <a16:creationId xmlns:a16="http://schemas.microsoft.com/office/drawing/2014/main" id="{71B9EEEC-A4EC-39AE-1BEA-8B2FF2F630AC}"/>
              </a:ext>
            </a:extLst>
          </p:cNvPr>
          <p:cNvSpPr>
            <a:spLocks noGrp="1"/>
          </p:cNvSpPr>
          <p:nvPr>
            <p:ph type="sldNum" sz="quarter" idx="12"/>
          </p:nvPr>
        </p:nvSpPr>
        <p:spPr/>
        <p:txBody>
          <a:bodyPr/>
          <a:lstStyle/>
          <a:p>
            <a:pPr lvl="0"/>
            <a:fld id="{C4D590E1-C976-414C-862D-9DAE72EFC333}" type="slidenum">
              <a:t>‹#›</a:t>
            </a:fld>
            <a:endParaRPr lang="en-US"/>
          </a:p>
        </p:txBody>
      </p:sp>
    </p:spTree>
    <p:extLst>
      <p:ext uri="{BB962C8B-B14F-4D97-AF65-F5344CB8AC3E}">
        <p14:creationId xmlns:p14="http://schemas.microsoft.com/office/powerpoint/2010/main" val="1664902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28764-84AE-EDFB-C721-C2E0D39DB1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49ABF0-ED40-DF41-3090-B488BD5500B8}"/>
              </a:ext>
            </a:extLst>
          </p:cNvPr>
          <p:cNvSpPr>
            <a:spLocks noGrp="1"/>
          </p:cNvSpPr>
          <p:nvPr>
            <p:ph type="dt" sz="half" idx="10"/>
          </p:nvPr>
        </p:nvSpPr>
        <p:spPr/>
        <p:txBody>
          <a:bodyPr/>
          <a:lstStyle/>
          <a:p>
            <a:pPr lvl="0"/>
            <a:endParaRPr lang="en-US"/>
          </a:p>
        </p:txBody>
      </p:sp>
      <p:sp>
        <p:nvSpPr>
          <p:cNvPr id="4" name="Footer Placeholder 3">
            <a:extLst>
              <a:ext uri="{FF2B5EF4-FFF2-40B4-BE49-F238E27FC236}">
                <a16:creationId xmlns:a16="http://schemas.microsoft.com/office/drawing/2014/main" id="{D7E224FA-4E60-350E-5994-A64105CFEC25}"/>
              </a:ext>
            </a:extLst>
          </p:cNvPr>
          <p:cNvSpPr>
            <a:spLocks noGrp="1"/>
          </p:cNvSpPr>
          <p:nvPr>
            <p:ph type="ftr" sz="quarter" idx="11"/>
          </p:nvPr>
        </p:nvSpPr>
        <p:spPr/>
        <p:txBody>
          <a:bodyPr/>
          <a:lstStyle/>
          <a:p>
            <a:pPr lvl="0"/>
            <a:endParaRPr lang="en-US"/>
          </a:p>
        </p:txBody>
      </p:sp>
      <p:sp>
        <p:nvSpPr>
          <p:cNvPr id="5" name="Slide Number Placeholder 4">
            <a:extLst>
              <a:ext uri="{FF2B5EF4-FFF2-40B4-BE49-F238E27FC236}">
                <a16:creationId xmlns:a16="http://schemas.microsoft.com/office/drawing/2014/main" id="{9D63AACF-7DA4-24CF-C01B-6EC7903BB9AA}"/>
              </a:ext>
            </a:extLst>
          </p:cNvPr>
          <p:cNvSpPr>
            <a:spLocks noGrp="1"/>
          </p:cNvSpPr>
          <p:nvPr>
            <p:ph type="sldNum" sz="quarter" idx="12"/>
          </p:nvPr>
        </p:nvSpPr>
        <p:spPr/>
        <p:txBody>
          <a:bodyPr/>
          <a:lstStyle/>
          <a:p>
            <a:pPr lvl="0"/>
            <a:fld id="{1677EA0D-9F3A-4CA7-BD80-F47B9FE38968}" type="slidenum">
              <a:t>‹#›</a:t>
            </a:fld>
            <a:endParaRPr lang="en-US"/>
          </a:p>
        </p:txBody>
      </p:sp>
    </p:spTree>
    <p:extLst>
      <p:ext uri="{BB962C8B-B14F-4D97-AF65-F5344CB8AC3E}">
        <p14:creationId xmlns:p14="http://schemas.microsoft.com/office/powerpoint/2010/main" val="1264134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E2202D-5DAA-4F31-F0C2-09F96C12FC8F}"/>
              </a:ext>
            </a:extLst>
          </p:cNvPr>
          <p:cNvSpPr>
            <a:spLocks noGrp="1"/>
          </p:cNvSpPr>
          <p:nvPr>
            <p:ph type="dt" sz="half" idx="10"/>
          </p:nvPr>
        </p:nvSpPr>
        <p:spPr/>
        <p:txBody>
          <a:bodyPr/>
          <a:lstStyle/>
          <a:p>
            <a:pPr lvl="0"/>
            <a:endParaRPr lang="en-US"/>
          </a:p>
        </p:txBody>
      </p:sp>
      <p:sp>
        <p:nvSpPr>
          <p:cNvPr id="3" name="Footer Placeholder 2">
            <a:extLst>
              <a:ext uri="{FF2B5EF4-FFF2-40B4-BE49-F238E27FC236}">
                <a16:creationId xmlns:a16="http://schemas.microsoft.com/office/drawing/2014/main" id="{387D393E-B98C-1D69-DBE2-A7A0B505719B}"/>
              </a:ext>
            </a:extLst>
          </p:cNvPr>
          <p:cNvSpPr>
            <a:spLocks noGrp="1"/>
          </p:cNvSpPr>
          <p:nvPr>
            <p:ph type="ftr" sz="quarter" idx="11"/>
          </p:nvPr>
        </p:nvSpPr>
        <p:spPr>
          <a:xfrm>
            <a:off x="503999" y="6994800"/>
            <a:ext cx="9071641" cy="521280"/>
          </a:xfrm>
        </p:spPr>
        <p:txBody>
          <a:bodyPr/>
          <a:lstStyle/>
          <a:p>
            <a:r>
              <a:rPr lang="en-US" dirty="0"/>
              <a:t>Copyright The Augustine Fellowship, S.L.A.A., Fellowship-Wide Services, Inc. All Rights Reserved.</a:t>
            </a:r>
          </a:p>
          <a:p>
            <a:endParaRPr lang="en-US" dirty="0"/>
          </a:p>
        </p:txBody>
      </p:sp>
      <p:sp>
        <p:nvSpPr>
          <p:cNvPr id="4" name="Slide Number Placeholder 3">
            <a:extLst>
              <a:ext uri="{FF2B5EF4-FFF2-40B4-BE49-F238E27FC236}">
                <a16:creationId xmlns:a16="http://schemas.microsoft.com/office/drawing/2014/main" id="{2D12E36C-30C8-9858-A87A-4008A1FB7110}"/>
              </a:ext>
            </a:extLst>
          </p:cNvPr>
          <p:cNvSpPr>
            <a:spLocks noGrp="1"/>
          </p:cNvSpPr>
          <p:nvPr>
            <p:ph type="sldNum" sz="quarter" idx="12"/>
          </p:nvPr>
        </p:nvSpPr>
        <p:spPr/>
        <p:txBody>
          <a:bodyPr/>
          <a:lstStyle/>
          <a:p>
            <a:pPr lvl="0"/>
            <a:fld id="{6445830D-15D7-4415-B0DA-DAC5FE7C61C8}" type="slidenum">
              <a:t>‹#›</a:t>
            </a:fld>
            <a:endParaRPr lang="en-US"/>
          </a:p>
        </p:txBody>
      </p:sp>
    </p:spTree>
    <p:extLst>
      <p:ext uri="{BB962C8B-B14F-4D97-AF65-F5344CB8AC3E}">
        <p14:creationId xmlns:p14="http://schemas.microsoft.com/office/powerpoint/2010/main" val="131375921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AAB7-65F9-2EC1-4A0E-98653F095616}"/>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3B37EB1-D960-7263-EADB-EA95BFA5E0BB}"/>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5D0F9D9-5F05-427B-181A-39935EAF49F2}"/>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E9EAFD-EA31-BE90-2C2C-94A0822BF7CE}"/>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BB80185A-2A7C-31A7-174D-F2013024EC39}"/>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21153638-40E7-76FD-CC91-ABD0BA44353E}"/>
              </a:ext>
            </a:extLst>
          </p:cNvPr>
          <p:cNvSpPr>
            <a:spLocks noGrp="1"/>
          </p:cNvSpPr>
          <p:nvPr>
            <p:ph type="sldNum" sz="quarter" idx="12"/>
          </p:nvPr>
        </p:nvSpPr>
        <p:spPr/>
        <p:txBody>
          <a:bodyPr/>
          <a:lstStyle/>
          <a:p>
            <a:pPr lvl="0"/>
            <a:fld id="{740F363F-612C-4FF9-A0B7-51247991A10C}" type="slidenum">
              <a:t>‹#›</a:t>
            </a:fld>
            <a:endParaRPr lang="en-US"/>
          </a:p>
        </p:txBody>
      </p:sp>
    </p:spTree>
    <p:extLst>
      <p:ext uri="{BB962C8B-B14F-4D97-AF65-F5344CB8AC3E}">
        <p14:creationId xmlns:p14="http://schemas.microsoft.com/office/powerpoint/2010/main" val="1871202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77FA6-6AB9-3A2B-701F-FD5C5CA18A6B}"/>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D5DE3B-F56A-43CA-1B37-FAD30A3B3588}"/>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0DFBE7-1C65-B89F-7F84-63BFD47F9032}"/>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07A31D-DD9F-7595-B7A7-7E090CED7455}"/>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3F698EFB-51E8-7B30-DAF5-18D3929D8656}"/>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494983FC-C8D3-7215-7A31-C912D4BD7FE1}"/>
              </a:ext>
            </a:extLst>
          </p:cNvPr>
          <p:cNvSpPr>
            <a:spLocks noGrp="1"/>
          </p:cNvSpPr>
          <p:nvPr>
            <p:ph type="sldNum" sz="quarter" idx="12"/>
          </p:nvPr>
        </p:nvSpPr>
        <p:spPr/>
        <p:txBody>
          <a:bodyPr/>
          <a:lstStyle/>
          <a:p>
            <a:pPr lvl="0"/>
            <a:fld id="{C87C14B9-DDDA-42AD-B2BA-19A0CB260C81}" type="slidenum">
              <a:t>‹#›</a:t>
            </a:fld>
            <a:endParaRPr lang="en-US"/>
          </a:p>
        </p:txBody>
      </p:sp>
    </p:spTree>
    <p:extLst>
      <p:ext uri="{BB962C8B-B14F-4D97-AF65-F5344CB8AC3E}">
        <p14:creationId xmlns:p14="http://schemas.microsoft.com/office/powerpoint/2010/main" val="977304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A4F016-B2BD-6780-8364-1C4F6F1A549C}"/>
              </a:ext>
            </a:extLst>
          </p:cNvPr>
          <p:cNvSpPr txBox="1">
            <a:spLocks noGrp="1"/>
          </p:cNvSpPr>
          <p:nvPr>
            <p:ph type="title"/>
          </p:nvPr>
        </p:nvSpPr>
        <p:spPr>
          <a:xfrm>
            <a:off x="503999" y="300960"/>
            <a:ext cx="9071640" cy="1262520"/>
          </a:xfrm>
          <a:prstGeom prst="rect">
            <a:avLst/>
          </a:prstGeom>
          <a:noFill/>
          <a:ln>
            <a:noFill/>
          </a:ln>
        </p:spPr>
        <p:txBody>
          <a:bodyPr lIns="0" tIns="0" rIns="0" bIns="0" anchor="ctr"/>
          <a:lstStyle/>
          <a:p>
            <a:endParaRPr lang="en-US"/>
          </a:p>
        </p:txBody>
      </p:sp>
      <p:sp>
        <p:nvSpPr>
          <p:cNvPr id="3" name="Text Placeholder 2">
            <a:extLst>
              <a:ext uri="{FF2B5EF4-FFF2-40B4-BE49-F238E27FC236}">
                <a16:creationId xmlns:a16="http://schemas.microsoft.com/office/drawing/2014/main" id="{DE525641-5CF1-DE3D-684D-302AA90B76B6}"/>
              </a:ext>
            </a:extLst>
          </p:cNvPr>
          <p:cNvSpPr txBox="1">
            <a:spLocks noGrp="1"/>
          </p:cNvSpPr>
          <p:nvPr>
            <p:ph type="body" idx="1"/>
          </p:nvPr>
        </p:nvSpPr>
        <p:spPr>
          <a:xfrm>
            <a:off x="503999" y="2164680"/>
            <a:ext cx="9071640" cy="4279320"/>
          </a:xfrm>
          <a:prstGeom prst="rect">
            <a:avLst/>
          </a:prstGeom>
          <a:noFill/>
          <a:ln>
            <a:noFill/>
          </a:ln>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41915-D615-89D1-C20F-B7DDE06718B4}"/>
              </a:ext>
            </a:extLst>
          </p:cNvPr>
          <p:cNvSpPr txBox="1">
            <a:spLocks noGrp="1"/>
          </p:cNvSpPr>
          <p:nvPr>
            <p:ph type="dt" sz="half" idx="2"/>
          </p:nvPr>
        </p:nvSpPr>
        <p:spPr>
          <a:xfrm>
            <a:off x="503999" y="6994800"/>
            <a:ext cx="2348280" cy="521280"/>
          </a:xfrm>
          <a:prstGeom prst="rect">
            <a:avLst/>
          </a:prstGeom>
          <a:noFill/>
          <a:ln>
            <a:noFill/>
          </a:ln>
        </p:spPr>
        <p:txBody>
          <a:bodyPr lIns="0" tIns="0" rIns="0" bIns="0">
            <a:noAutofit/>
          </a:bodyPr>
          <a:lstStyle>
            <a:lvl1pPr marL="0" marR="0" lvl="0" indent="0" rtl="0" hangingPunct="0">
              <a:buNone/>
              <a:tabLst/>
              <a:defRPr lang="en-US" sz="1400">
                <a:solidFill>
                  <a:srgbClr val="FFFFFF"/>
                </a:solidFill>
                <a:latin typeface="Times New Roman" pitchFamily="18"/>
                <a:ea typeface="Lucida Sans Unicode" pitchFamily="2"/>
                <a:cs typeface="Tahoma" pitchFamily="2"/>
              </a:defRPr>
            </a:lvl1pPr>
          </a:lstStyle>
          <a:p>
            <a:pPr lvl="0"/>
            <a:endParaRPr lang="en-US"/>
          </a:p>
        </p:txBody>
      </p:sp>
      <p:sp>
        <p:nvSpPr>
          <p:cNvPr id="5" name="Footer Placeholder 4">
            <a:extLst>
              <a:ext uri="{FF2B5EF4-FFF2-40B4-BE49-F238E27FC236}">
                <a16:creationId xmlns:a16="http://schemas.microsoft.com/office/drawing/2014/main" id="{13504C5C-B203-80A6-0395-2BE324B3D7DF}"/>
              </a:ext>
            </a:extLst>
          </p:cNvPr>
          <p:cNvSpPr txBox="1">
            <a:spLocks noGrp="1"/>
          </p:cNvSpPr>
          <p:nvPr>
            <p:ph type="ftr" sz="quarter" idx="3"/>
          </p:nvPr>
        </p:nvSpPr>
        <p:spPr>
          <a:xfrm>
            <a:off x="503999" y="6994800"/>
            <a:ext cx="9071639" cy="521280"/>
          </a:xfrm>
          <a:prstGeom prst="rect">
            <a:avLst/>
          </a:prstGeom>
          <a:noFill/>
          <a:ln>
            <a:noFill/>
          </a:ln>
        </p:spPr>
        <p:txBody>
          <a:bodyPr lIns="0" tIns="0" rIns="0" bIns="0">
            <a:noAutofit/>
          </a:bodyPr>
          <a:lstStyle>
            <a:lvl1pPr marL="0" marR="0" lvl="0" indent="0" algn="ctr" rtl="0" hangingPunct="0">
              <a:buNone/>
              <a:tabLst/>
              <a:defRPr lang="en-US" sz="1400">
                <a:solidFill>
                  <a:srgbClr val="FFFFFF"/>
                </a:solidFill>
                <a:latin typeface="Times New Roman" pitchFamily="18"/>
                <a:ea typeface="Lucida Sans Unicode" pitchFamily="2"/>
                <a:cs typeface="Tahoma" pitchFamily="2"/>
              </a:defRPr>
            </a:lvl1pPr>
          </a:lstStyle>
          <a:p>
            <a:r>
              <a:rPr lang="en-US" dirty="0"/>
              <a:t>Copyright The Augustine Fellowship, S.L.A.A., Fellowship-Wide Services, Inc. All Rights Reserved.</a:t>
            </a:r>
          </a:p>
          <a:p>
            <a:endParaRPr lang="en-US" dirty="0"/>
          </a:p>
        </p:txBody>
      </p:sp>
      <p:sp>
        <p:nvSpPr>
          <p:cNvPr id="6" name="Slide Number Placeholder 5">
            <a:extLst>
              <a:ext uri="{FF2B5EF4-FFF2-40B4-BE49-F238E27FC236}">
                <a16:creationId xmlns:a16="http://schemas.microsoft.com/office/drawing/2014/main" id="{61F2CD55-3D7C-8111-5865-89987E33AF7D}"/>
              </a:ext>
            </a:extLst>
          </p:cNvPr>
          <p:cNvSpPr txBox="1">
            <a:spLocks noGrp="1"/>
          </p:cNvSpPr>
          <p:nvPr>
            <p:ph type="sldNum" sz="quarter" idx="4"/>
          </p:nvPr>
        </p:nvSpPr>
        <p:spPr>
          <a:xfrm>
            <a:off x="7227360" y="6994800"/>
            <a:ext cx="2348280" cy="521280"/>
          </a:xfrm>
          <a:prstGeom prst="rect">
            <a:avLst/>
          </a:prstGeom>
          <a:noFill/>
          <a:ln>
            <a:noFill/>
          </a:ln>
        </p:spPr>
        <p:txBody>
          <a:bodyPr lIns="0" tIns="0" rIns="0" bIns="0">
            <a:noAutofit/>
          </a:bodyPr>
          <a:lstStyle>
            <a:lvl1pPr marL="0" marR="0" lvl="0" indent="0" algn="r" rtl="0" hangingPunct="0">
              <a:buNone/>
              <a:tabLst/>
              <a:defRPr lang="en-US" sz="1400">
                <a:solidFill>
                  <a:srgbClr val="FFFFFF"/>
                </a:solidFill>
                <a:latin typeface="Times New Roman" pitchFamily="18"/>
                <a:ea typeface="Lucida Sans Unicode" pitchFamily="2"/>
                <a:cs typeface="Tahoma" pitchFamily="2"/>
              </a:defRPr>
            </a:lvl1pPr>
          </a:lstStyle>
          <a:p>
            <a:pPr lvl="0"/>
            <a:fld id="{E708E982-C037-4DA8-A8D2-2D2EA8DB3CCE}" type="slidenum">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hangingPunct="0">
        <a:tabLst/>
        <a:defRPr lang="en-US" sz="4140" b="1" i="0" u="none" strike="noStrike">
          <a:ln>
            <a:noFill/>
          </a:ln>
          <a:solidFill>
            <a:srgbClr val="FFFFFF"/>
          </a:solidFill>
          <a:latin typeface="Albany" pitchFamily="18"/>
          <a:cs typeface="Tahoma" pitchFamily="2"/>
        </a:defRPr>
      </a:lvl1pPr>
    </p:titleStyle>
    <p:bodyStyle>
      <a:lvl1pPr marL="0" marR="0" indent="0" rtl="0" hangingPunct="0">
        <a:spcBef>
          <a:spcPts val="0"/>
        </a:spcBef>
        <a:spcAft>
          <a:spcPts val="1412"/>
        </a:spcAft>
        <a:tabLst/>
        <a:defRPr lang="en-US" sz="3200" b="0" i="0" u="none" strike="noStrike">
          <a:ln>
            <a:noFill/>
          </a:ln>
          <a:solidFill>
            <a:srgbClr val="FFFFFF"/>
          </a:solidFill>
          <a:latin typeface="Albany" pitchFamily="18"/>
          <a:cs typeface="Tahoma"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D3009-2CCD-BCF1-E8DE-C24C2EECA4B0}"/>
              </a:ext>
            </a:extLst>
          </p:cNvPr>
          <p:cNvSpPr txBox="1">
            <a:spLocks noGrp="1"/>
          </p:cNvSpPr>
          <p:nvPr>
            <p:ph type="title" idx="4294967295"/>
          </p:nvPr>
        </p:nvSpPr>
        <p:spPr>
          <a:xfrm>
            <a:off x="503999" y="613671"/>
            <a:ext cx="9071640" cy="637097"/>
          </a:xfrm>
        </p:spPr>
        <p:txBody>
          <a:bodyPr>
            <a:spAutoFit/>
          </a:bodyPr>
          <a:lstStyle/>
          <a:p>
            <a:pPr lvl="0"/>
            <a:r>
              <a:rPr lang="en-US" dirty="0"/>
              <a:t>Sex and Love Addicts Anonymous</a:t>
            </a:r>
          </a:p>
        </p:txBody>
      </p:sp>
      <p:sp>
        <p:nvSpPr>
          <p:cNvPr id="3" name="Subtitle 2">
            <a:extLst>
              <a:ext uri="{FF2B5EF4-FFF2-40B4-BE49-F238E27FC236}">
                <a16:creationId xmlns:a16="http://schemas.microsoft.com/office/drawing/2014/main" id="{61F767ED-14EA-C5A3-4DF1-89805E6F784F}"/>
              </a:ext>
            </a:extLst>
          </p:cNvPr>
          <p:cNvSpPr txBox="1">
            <a:spLocks noGrp="1"/>
          </p:cNvSpPr>
          <p:nvPr>
            <p:ph type="subTitle" idx="4294967295"/>
          </p:nvPr>
        </p:nvSpPr>
        <p:spPr>
          <a:xfrm>
            <a:off x="503999" y="3722130"/>
            <a:ext cx="9071640" cy="1164421"/>
          </a:xfrm>
        </p:spPr>
        <p:txBody>
          <a:bodyPr anchor="ctr">
            <a:spAutoFit/>
          </a:bodyPr>
          <a:lstStyle/>
          <a:p>
            <a:pPr lvl="0" indent="-216000" algn="ctr"/>
            <a:r>
              <a:rPr lang="en-US" dirty="0"/>
              <a:t>Welcome!</a:t>
            </a:r>
          </a:p>
          <a:p>
            <a:pPr lvl="0" indent="-216000" algn="ctr"/>
            <a:r>
              <a:rPr lang="en-US" dirty="0"/>
              <a:t>You are not alone!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52CB93CD-F85A-6354-3A34-BB99CB633E3C}"/>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12F1F893-D8DF-6478-404C-E7373ABDD7D8}"/>
              </a:ext>
            </a:extLst>
          </p:cNvPr>
          <p:cNvSpPr txBox="1">
            <a:spLocks noGrp="1"/>
          </p:cNvSpPr>
          <p:nvPr>
            <p:ph type="title" idx="4294967295"/>
          </p:nvPr>
        </p:nvSpPr>
        <p:spPr/>
        <p:txBody>
          <a:bodyPr/>
          <a:lstStyle/>
          <a:p>
            <a:pPr lvl="0"/>
            <a:r>
              <a:rPr lang="en-US" sz="3200" dirty="0"/>
              <a:t>The Twelve Traditions</a:t>
            </a:r>
          </a:p>
        </p:txBody>
      </p:sp>
      <p:sp>
        <p:nvSpPr>
          <p:cNvPr id="3" name="Text Placeholder 2">
            <a:extLst>
              <a:ext uri="{FF2B5EF4-FFF2-40B4-BE49-F238E27FC236}">
                <a16:creationId xmlns:a16="http://schemas.microsoft.com/office/drawing/2014/main" id="{C21E281A-4C3B-C1A8-5BCB-4608964BA189}"/>
              </a:ext>
            </a:extLst>
          </p:cNvPr>
          <p:cNvSpPr txBox="1">
            <a:spLocks noGrp="1"/>
          </p:cNvSpPr>
          <p:nvPr>
            <p:ph type="body" idx="4294967295"/>
          </p:nvPr>
        </p:nvSpPr>
        <p:spPr>
          <a:xfrm>
            <a:off x="503999" y="2013955"/>
            <a:ext cx="9071640" cy="4279320"/>
          </a:xfrm>
        </p:spPr>
        <p:txBody>
          <a:bodyPr/>
          <a:lstStyle/>
          <a:p>
            <a:pPr marL="0" indent="0">
              <a:buNone/>
            </a:pPr>
            <a:r>
              <a:rPr lang="en-US" sz="2000" dirty="0">
                <a:ea typeface="+mn-lt"/>
                <a:cs typeface="+mn-lt"/>
              </a:rPr>
              <a:t>1. Our common welfare should come first; personal recovery depends upon S.L.A.A. unity. </a:t>
            </a:r>
          </a:p>
          <a:p>
            <a:pPr marL="0" indent="0">
              <a:buNone/>
            </a:pPr>
            <a:r>
              <a:rPr lang="en-US" sz="2000" dirty="0">
                <a:ea typeface="+mn-lt"/>
                <a:cs typeface="+mn-lt"/>
              </a:rPr>
              <a:t>2. For our group purpose there is but one ultimate authority -- a loving God as this Power may be expressed through our group conscience. Our leaders are but trusted servants; they do not govern. </a:t>
            </a:r>
          </a:p>
          <a:p>
            <a:pPr marL="0" indent="0">
              <a:buNone/>
            </a:pPr>
            <a:r>
              <a:rPr lang="en-US" sz="2000" dirty="0">
                <a:ea typeface="+mn-lt"/>
                <a:cs typeface="+mn-lt"/>
              </a:rPr>
              <a:t>3. The only requirement for S.L.A.A. membership is a desire to stop living out a pattern of sex and love addiction. Any two or more persons gathered together for mutual aid in recovering from sex and love addiction may call themselves an S.L.A.A. group, provided that as a group they have no other affiliation. </a:t>
            </a:r>
          </a:p>
          <a:p>
            <a:pPr marL="0" indent="0">
              <a:buNone/>
            </a:pPr>
            <a:r>
              <a:rPr lang="en-US" sz="2000" dirty="0">
                <a:ea typeface="+mn-lt"/>
                <a:cs typeface="+mn-lt"/>
              </a:rPr>
              <a:t>4. Each group should be autonomous except in matters affecting other groups or S.L.A.A. as a whole. </a:t>
            </a:r>
            <a:endParaRPr lang="en-US" sz="2000" dirty="0">
              <a:cs typeface="Calibri"/>
            </a:endParaRPr>
          </a:p>
        </p:txBody>
      </p:sp>
    </p:spTree>
    <p:extLst>
      <p:ext uri="{BB962C8B-B14F-4D97-AF65-F5344CB8AC3E}">
        <p14:creationId xmlns:p14="http://schemas.microsoft.com/office/powerpoint/2010/main" val="719464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52CB93CD-F85A-6354-3A34-BB99CB633E3C}"/>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12F1F893-D8DF-6478-404C-E7373ABDD7D8}"/>
              </a:ext>
            </a:extLst>
          </p:cNvPr>
          <p:cNvSpPr txBox="1">
            <a:spLocks noGrp="1"/>
          </p:cNvSpPr>
          <p:nvPr>
            <p:ph type="title" idx="4294967295"/>
          </p:nvPr>
        </p:nvSpPr>
        <p:spPr/>
        <p:txBody>
          <a:bodyPr/>
          <a:lstStyle/>
          <a:p>
            <a:pPr lvl="0"/>
            <a:r>
              <a:rPr lang="en-US" sz="3200" dirty="0"/>
              <a:t>The Twelve Traditions</a:t>
            </a:r>
          </a:p>
        </p:txBody>
      </p:sp>
      <p:sp>
        <p:nvSpPr>
          <p:cNvPr id="3" name="Text Placeholder 2">
            <a:extLst>
              <a:ext uri="{FF2B5EF4-FFF2-40B4-BE49-F238E27FC236}">
                <a16:creationId xmlns:a16="http://schemas.microsoft.com/office/drawing/2014/main" id="{C21E281A-4C3B-C1A8-5BCB-4608964BA189}"/>
              </a:ext>
            </a:extLst>
          </p:cNvPr>
          <p:cNvSpPr txBox="1">
            <a:spLocks noGrp="1"/>
          </p:cNvSpPr>
          <p:nvPr>
            <p:ph type="body" idx="4294967295"/>
          </p:nvPr>
        </p:nvSpPr>
        <p:spPr/>
        <p:txBody>
          <a:bodyPr/>
          <a:lstStyle/>
          <a:p>
            <a:pPr marL="0" indent="0">
              <a:buNone/>
            </a:pPr>
            <a:r>
              <a:rPr lang="en-US" sz="2000" dirty="0">
                <a:ea typeface="+mn-lt"/>
                <a:cs typeface="+mn-lt"/>
              </a:rPr>
              <a:t>5. Each group has but one primary purpose -- to carry its message to the sex and love addict who still suffers. </a:t>
            </a:r>
          </a:p>
          <a:p>
            <a:pPr marL="0" indent="0">
              <a:buNone/>
            </a:pPr>
            <a:r>
              <a:rPr lang="en-US" sz="2000" dirty="0">
                <a:ea typeface="+mn-lt"/>
                <a:cs typeface="+mn-lt"/>
              </a:rPr>
              <a:t>6. An S.L.A.A. group or S.L.A.A. as a whole ought never endorse, finance, or lend the S.L.A.A. name to any related facility or outside enterprise, lest problems of money, property, or prestige divert us from our primary purpose</a:t>
            </a:r>
          </a:p>
          <a:p>
            <a:pPr marL="0" indent="0">
              <a:buNone/>
            </a:pPr>
            <a:r>
              <a:rPr lang="en-US" sz="2000" dirty="0">
                <a:ea typeface="+mn-lt"/>
                <a:cs typeface="+mn-lt"/>
              </a:rPr>
              <a:t>7. Every S.L.A.A. group ought to be fully self-supporting, declining outside contributions. </a:t>
            </a:r>
            <a:endParaRPr lang="en-US" sz="2000" dirty="0">
              <a:cs typeface="Calibri"/>
            </a:endParaRPr>
          </a:p>
          <a:p>
            <a:pPr marL="0" indent="0">
              <a:buNone/>
            </a:pPr>
            <a:r>
              <a:rPr lang="en-US" sz="2000" dirty="0">
                <a:ea typeface="+mn-lt"/>
                <a:cs typeface="+mn-lt"/>
              </a:rPr>
              <a:t>8. S.L.A.A. should remain forever nonprofessional, but our service centers may employ special workers.</a:t>
            </a:r>
          </a:p>
        </p:txBody>
      </p:sp>
    </p:spTree>
    <p:extLst>
      <p:ext uri="{BB962C8B-B14F-4D97-AF65-F5344CB8AC3E}">
        <p14:creationId xmlns:p14="http://schemas.microsoft.com/office/powerpoint/2010/main" val="31447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52CB93CD-F85A-6354-3A34-BB99CB633E3C}"/>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12F1F893-D8DF-6478-404C-E7373ABDD7D8}"/>
              </a:ext>
            </a:extLst>
          </p:cNvPr>
          <p:cNvSpPr txBox="1">
            <a:spLocks noGrp="1"/>
          </p:cNvSpPr>
          <p:nvPr>
            <p:ph type="title" idx="4294967295"/>
          </p:nvPr>
        </p:nvSpPr>
        <p:spPr/>
        <p:txBody>
          <a:bodyPr/>
          <a:lstStyle/>
          <a:p>
            <a:pPr lvl="0"/>
            <a:r>
              <a:rPr lang="en-US" sz="3200" dirty="0"/>
              <a:t>The Twelve Traditions</a:t>
            </a:r>
          </a:p>
        </p:txBody>
      </p:sp>
      <p:sp>
        <p:nvSpPr>
          <p:cNvPr id="3" name="Text Placeholder 2">
            <a:extLst>
              <a:ext uri="{FF2B5EF4-FFF2-40B4-BE49-F238E27FC236}">
                <a16:creationId xmlns:a16="http://schemas.microsoft.com/office/drawing/2014/main" id="{C21E281A-4C3B-C1A8-5BCB-4608964BA189}"/>
              </a:ext>
            </a:extLst>
          </p:cNvPr>
          <p:cNvSpPr txBox="1">
            <a:spLocks noGrp="1"/>
          </p:cNvSpPr>
          <p:nvPr>
            <p:ph type="body" idx="4294967295"/>
          </p:nvPr>
        </p:nvSpPr>
        <p:spPr/>
        <p:txBody>
          <a:bodyPr/>
          <a:lstStyle/>
          <a:p>
            <a:pPr marL="0" indent="0">
              <a:buNone/>
            </a:pPr>
            <a:r>
              <a:rPr lang="en-US" sz="2000" dirty="0">
                <a:ea typeface="+mn-lt"/>
                <a:cs typeface="+mn-lt"/>
              </a:rPr>
              <a:t>9. S.L.A.A. as such ought never be organized; but we may create service boards or committees directly responsible to those they serve. </a:t>
            </a:r>
          </a:p>
          <a:p>
            <a:pPr marL="0" indent="0">
              <a:buNone/>
            </a:pPr>
            <a:r>
              <a:rPr lang="en-US" sz="2000" dirty="0">
                <a:ea typeface="+mn-lt"/>
                <a:cs typeface="+mn-lt"/>
              </a:rPr>
              <a:t>10. S.L.A.A. has no opinion on outside issues; hence the S.L.A.A. name ought never be drawn into public controversy. </a:t>
            </a:r>
          </a:p>
          <a:p>
            <a:pPr marL="0" indent="0">
              <a:buNone/>
            </a:pPr>
            <a:r>
              <a:rPr lang="en-US" sz="2000" dirty="0">
                <a:ea typeface="+mn-lt"/>
                <a:cs typeface="+mn-lt"/>
              </a:rPr>
              <a:t>11. Our public relations policy is based on attraction rather than promotion; we need always maintain personal anonymity at the level of press, radio, TV, film, and other public media. We need guard with special care the anonymity of all fellow S.L.A.A. members. </a:t>
            </a:r>
          </a:p>
          <a:p>
            <a:pPr marL="0" indent="0">
              <a:buNone/>
            </a:pPr>
            <a:r>
              <a:rPr lang="en-US" sz="2000" dirty="0">
                <a:ea typeface="+mn-lt"/>
                <a:cs typeface="+mn-lt"/>
              </a:rPr>
              <a:t>12. Anonymity is the spiritual foundation of all our traditions, ever reminding us to place principles before personalities.</a:t>
            </a:r>
            <a:endParaRPr lang="en-US" sz="2000" dirty="0">
              <a:cs typeface="Calibri"/>
            </a:endParaRPr>
          </a:p>
        </p:txBody>
      </p:sp>
    </p:spTree>
    <p:extLst>
      <p:ext uri="{BB962C8B-B14F-4D97-AF65-F5344CB8AC3E}">
        <p14:creationId xmlns:p14="http://schemas.microsoft.com/office/powerpoint/2010/main" val="3773202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0860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52CB93CD-F85A-6354-3A34-BB99CB633E3C}"/>
              </a:ext>
            </a:extLst>
          </p:cNvPr>
          <p:cNvSpPr>
            <a:spLocks noGrp="1"/>
          </p:cNvSpPr>
          <p:nvPr>
            <p:ph type="ftr" sz="quarter" idx="11"/>
          </p:nvPr>
        </p:nvSpPr>
        <p:spPr>
          <a:xfrm>
            <a:off x="663191" y="6994800"/>
            <a:ext cx="8571243" cy="263915"/>
          </a:xfrm>
        </p:spPr>
        <p:txBody>
          <a:bodyPr/>
          <a:lstStyle/>
          <a:p>
            <a:pPr lvl="0"/>
            <a:r>
              <a:rPr lang="en-US" dirty="0"/>
              <a:t>Copyright The Augustine Fellowship, S.L.A.A., Fellowship-Wide Services, Inc. All Rights Reserved.</a:t>
            </a:r>
          </a:p>
        </p:txBody>
      </p:sp>
      <p:sp>
        <p:nvSpPr>
          <p:cNvPr id="2" name="Title 1">
            <a:extLst>
              <a:ext uri="{FF2B5EF4-FFF2-40B4-BE49-F238E27FC236}">
                <a16:creationId xmlns:a16="http://schemas.microsoft.com/office/drawing/2014/main" id="{12F1F893-D8DF-6478-404C-E7373ABDD7D8}"/>
              </a:ext>
            </a:extLst>
          </p:cNvPr>
          <p:cNvSpPr txBox="1">
            <a:spLocks noGrp="1"/>
          </p:cNvSpPr>
          <p:nvPr>
            <p:ph type="title" idx="4294967295"/>
          </p:nvPr>
        </p:nvSpPr>
        <p:spPr/>
        <p:txBody>
          <a:bodyPr/>
          <a:lstStyle/>
          <a:p>
            <a:pPr lvl="0"/>
            <a:r>
              <a:rPr lang="en-US" sz="3200" dirty="0"/>
              <a:t>Graphic and Legal Statement</a:t>
            </a:r>
          </a:p>
        </p:txBody>
      </p:sp>
      <p:sp>
        <p:nvSpPr>
          <p:cNvPr id="3" name="Text Placeholder 2">
            <a:extLst>
              <a:ext uri="{FF2B5EF4-FFF2-40B4-BE49-F238E27FC236}">
                <a16:creationId xmlns:a16="http://schemas.microsoft.com/office/drawing/2014/main" id="{C21E281A-4C3B-C1A8-5BCB-4608964BA189}"/>
              </a:ext>
            </a:extLst>
          </p:cNvPr>
          <p:cNvSpPr txBox="1">
            <a:spLocks noGrp="1"/>
          </p:cNvSpPr>
          <p:nvPr>
            <p:ph type="body" idx="4294967295"/>
          </p:nvPr>
        </p:nvSpPr>
        <p:spPr>
          <a:xfrm>
            <a:off x="503999" y="2139480"/>
            <a:ext cx="9071640" cy="4279320"/>
          </a:xfrm>
        </p:spPr>
        <p:txBody>
          <a:bodyPr/>
          <a:lstStyle/>
          <a:p>
            <a:pPr marL="0" indent="0">
              <a:buNone/>
            </a:pPr>
            <a:r>
              <a:rPr lang="en-US" sz="1800" dirty="0">
                <a:ea typeface="+mn-lt"/>
                <a:cs typeface="+mn-lt"/>
              </a:rPr>
              <a:t>Please try to relate to feelings instead of incidents. In sharing we shall strive to be honest without being graphic. It is important to discuss our struggles without triggering others. In areas of acting out, specific language such as towns, addresses, locations, publication names, and website addresses will be avoided in our disclosures. </a:t>
            </a:r>
          </a:p>
          <a:p>
            <a:pPr marL="0" indent="0">
              <a:buNone/>
            </a:pPr>
            <a:r>
              <a:rPr lang="en-US" sz="1800" dirty="0">
                <a:ea typeface="+mn-lt"/>
                <a:cs typeface="+mn-lt"/>
              </a:rPr>
              <a:t>Anonymity is the foundation of our program. It is essential if we are to continue the 12 Step work of S.L.A.A. ... </a:t>
            </a:r>
            <a:endParaRPr lang="en-US" sz="1800" dirty="0">
              <a:cs typeface="Calibri"/>
            </a:endParaRPr>
          </a:p>
          <a:p>
            <a:pPr marL="0" indent="0">
              <a:buNone/>
            </a:pPr>
            <a:r>
              <a:rPr lang="en-US" sz="1800" dirty="0">
                <a:ea typeface="+mn-lt"/>
                <a:cs typeface="+mn-lt"/>
              </a:rPr>
              <a:t>However even this basic principle may give way to the pressure of individual consciences or legal requirements. Therefore we, the members of this S.L.A.A. meeting, make clear to newcomers and old timers alike that speaking of any potentially illegal activity, especially relating to minors, endangers the speaker and lays a burden of knowledge on others that they may not be willing to assume. </a:t>
            </a:r>
          </a:p>
          <a:p>
            <a:pPr marL="0" indent="0">
              <a:buNone/>
            </a:pPr>
            <a:r>
              <a:rPr lang="en-US" sz="1800" dirty="0">
                <a:ea typeface="+mn-lt"/>
                <a:cs typeface="+mn-lt"/>
              </a:rPr>
              <a:t>This includes statements made individually to members, including to your sponsor, which is not a legally protected relationship.</a:t>
            </a:r>
            <a:endParaRPr lang="en-US" sz="1800" dirty="0">
              <a:cs typeface="Calibri"/>
            </a:endParaRPr>
          </a:p>
        </p:txBody>
      </p:sp>
    </p:spTree>
    <p:extLst>
      <p:ext uri="{BB962C8B-B14F-4D97-AF65-F5344CB8AC3E}">
        <p14:creationId xmlns:p14="http://schemas.microsoft.com/office/powerpoint/2010/main" val="3845335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6E8CC-C80B-D811-6C60-7AC89CA1EA3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16FBC57-F1E4-13B9-113C-FFF875458109}"/>
              </a:ext>
            </a:extLst>
          </p:cNvPr>
          <p:cNvSpPr>
            <a:spLocks noGrp="1"/>
          </p:cNvSpPr>
          <p:nvPr>
            <p:ph idx="1"/>
          </p:nvPr>
        </p:nvSpPr>
        <p:spPr/>
        <p:txBody>
          <a:bodyPr/>
          <a:lstStyle/>
          <a:p>
            <a:pPr marL="342900" indent="-342900">
              <a:buClr>
                <a:srgbClr val="FFFFFF"/>
              </a:buClr>
              <a:buFont typeface="Arial" panose="020B0604020202020204" pitchFamily="34" charset="0"/>
              <a:buChar char="•"/>
            </a:pPr>
            <a:r>
              <a:rPr lang="en-US" sz="2000" b="1" dirty="0">
                <a:solidFill>
                  <a:srgbClr val="FFC000"/>
                </a:solidFill>
                <a:cs typeface="Calibri"/>
              </a:rPr>
              <a:t>Announcements</a:t>
            </a:r>
          </a:p>
          <a:p>
            <a:pPr marL="342900" indent="-342900">
              <a:buFont typeface="Arial" panose="020B0604020202020204" pitchFamily="34" charset="0"/>
              <a:buChar char="•"/>
            </a:pPr>
            <a:r>
              <a:rPr lang="en-US" sz="2000" b="1" dirty="0">
                <a:solidFill>
                  <a:srgbClr val="FFC000"/>
                </a:solidFill>
                <a:cs typeface="Calibri"/>
              </a:rPr>
              <a:t>Welcome Newcomers (if present)</a:t>
            </a:r>
          </a:p>
          <a:p>
            <a:pPr marL="800100" lvl="1" indent="-342900">
              <a:buClr>
                <a:srgbClr val="FFFFFF"/>
              </a:buClr>
            </a:pPr>
            <a:r>
              <a:rPr lang="en-US" sz="2000" dirty="0">
                <a:solidFill>
                  <a:schemeClr val="bg1"/>
                </a:solidFill>
                <a:cs typeface="Calibri"/>
              </a:rPr>
              <a:t>Name (First name only)</a:t>
            </a:r>
          </a:p>
          <a:p>
            <a:pPr marL="800100" lvl="1" indent="-342900">
              <a:buClr>
                <a:srgbClr val="FFFFFF"/>
              </a:buClr>
            </a:pPr>
            <a:r>
              <a:rPr lang="en-US" sz="2000" dirty="0">
                <a:solidFill>
                  <a:schemeClr val="bg1"/>
                </a:solidFill>
                <a:cs typeface="Calibri"/>
              </a:rPr>
              <a:t>Qualify/Identify as a "sex and love addict"</a:t>
            </a:r>
          </a:p>
          <a:p>
            <a:pPr marL="800100" lvl="1" indent="-342900">
              <a:buClr>
                <a:srgbClr val="FFFFFF"/>
              </a:buClr>
            </a:pPr>
            <a:r>
              <a:rPr lang="en-US" sz="2000" dirty="0">
                <a:solidFill>
                  <a:schemeClr val="bg1"/>
                </a:solidFill>
                <a:cs typeface="Calibri"/>
              </a:rPr>
              <a:t>Sobriety/Recovery Date</a:t>
            </a:r>
          </a:p>
          <a:p>
            <a:pPr marL="800100" lvl="1" indent="-342900">
              <a:buClr>
                <a:srgbClr val="FFFFFF"/>
              </a:buClr>
            </a:pPr>
            <a:r>
              <a:rPr lang="en-US" sz="2000" dirty="0">
                <a:solidFill>
                  <a:schemeClr val="bg1"/>
                </a:solidFill>
                <a:cs typeface="Calibri"/>
              </a:rPr>
              <a:t>Bottom Lines</a:t>
            </a:r>
          </a:p>
          <a:p>
            <a:pPr marL="457200" lvl="1" indent="0">
              <a:buClr>
                <a:srgbClr val="FFFFFF"/>
              </a:buClr>
              <a:buNone/>
            </a:pPr>
            <a:endParaRPr lang="en-US" sz="2000" dirty="0">
              <a:solidFill>
                <a:schemeClr val="bg1"/>
              </a:solidFill>
              <a:cs typeface="Calibri"/>
            </a:endParaRPr>
          </a:p>
          <a:p>
            <a:pPr marL="342900" indent="-342900">
              <a:buFont typeface="Arial" panose="020B0604020202020204" pitchFamily="34" charset="0"/>
              <a:buChar char="•"/>
            </a:pPr>
            <a:r>
              <a:rPr lang="en-US" sz="2000" b="1" dirty="0">
                <a:solidFill>
                  <a:srgbClr val="FFC000"/>
                </a:solidFill>
                <a:cs typeface="Calibri"/>
              </a:rPr>
              <a:t>Sponsorship</a:t>
            </a:r>
          </a:p>
          <a:p>
            <a:pPr marL="342900" indent="-342900">
              <a:buFont typeface="Arial" panose="020B0604020202020204" pitchFamily="34" charset="0"/>
              <a:buChar char="•"/>
            </a:pPr>
            <a:r>
              <a:rPr lang="en-US" sz="2000" b="1" dirty="0">
                <a:solidFill>
                  <a:srgbClr val="FFC000"/>
                </a:solidFill>
                <a:cs typeface="Calibri"/>
              </a:rPr>
              <a:t>Today’s Topic</a:t>
            </a:r>
          </a:p>
          <a:p>
            <a:pPr marL="342900" indent="-342900">
              <a:buFont typeface="Arial" panose="020B0604020202020204" pitchFamily="34" charset="0"/>
              <a:buChar char="•"/>
            </a:pPr>
            <a:r>
              <a:rPr lang="en-US" sz="2000" b="1" dirty="0">
                <a:solidFill>
                  <a:srgbClr val="FFC000"/>
                </a:solidFill>
                <a:cs typeface="Calibri"/>
              </a:rPr>
              <a:t>Seventh Tradition Giving/Getting Current </a:t>
            </a:r>
          </a:p>
          <a:p>
            <a:pPr marL="342900" indent="-342900">
              <a:buFont typeface="Arial" panose="020B0604020202020204" pitchFamily="34" charset="0"/>
              <a:buChar char="•"/>
            </a:pPr>
            <a:endParaRPr lang="en-US" sz="2000" dirty="0">
              <a:solidFill>
                <a:schemeClr val="bg1"/>
              </a:solidFill>
            </a:endParaRPr>
          </a:p>
        </p:txBody>
      </p:sp>
    </p:spTree>
    <p:extLst>
      <p:ext uri="{BB962C8B-B14F-4D97-AF65-F5344CB8AC3E}">
        <p14:creationId xmlns:p14="http://schemas.microsoft.com/office/powerpoint/2010/main" val="1270429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6E8CC-C80B-D811-6C60-7AC89CA1EA33}"/>
              </a:ext>
            </a:extLst>
          </p:cNvPr>
          <p:cNvSpPr>
            <a:spLocks noGrp="1"/>
          </p:cNvSpPr>
          <p:nvPr>
            <p:ph type="title"/>
          </p:nvPr>
        </p:nvSpPr>
        <p:spPr/>
        <p:txBody>
          <a:bodyPr/>
          <a:lstStyle/>
          <a:p>
            <a:r>
              <a:rPr lang="en-US" dirty="0"/>
              <a:t>Milestones in Recovery</a:t>
            </a:r>
          </a:p>
        </p:txBody>
      </p:sp>
      <p:sp>
        <p:nvSpPr>
          <p:cNvPr id="3" name="Content Placeholder 2">
            <a:extLst>
              <a:ext uri="{FF2B5EF4-FFF2-40B4-BE49-F238E27FC236}">
                <a16:creationId xmlns:a16="http://schemas.microsoft.com/office/drawing/2014/main" id="{116FBC57-F1E4-13B9-113C-FFF875458109}"/>
              </a:ext>
            </a:extLst>
          </p:cNvPr>
          <p:cNvSpPr>
            <a:spLocks noGrp="1"/>
          </p:cNvSpPr>
          <p:nvPr>
            <p:ph idx="1"/>
          </p:nvPr>
        </p:nvSpPr>
        <p:spPr>
          <a:xfrm>
            <a:off x="503999" y="2164680"/>
            <a:ext cx="9071640" cy="1402485"/>
          </a:xfrm>
        </p:spPr>
        <p:txBody>
          <a:bodyPr anchor="ctr"/>
          <a:lstStyle/>
          <a:p>
            <a:pPr marL="342900" indent="-342900">
              <a:buFont typeface="Arial" panose="020B0604020202020204" pitchFamily="34" charset="0"/>
              <a:buChar char="•"/>
            </a:pPr>
            <a:r>
              <a:rPr lang="en-US" sz="2000" b="1" dirty="0">
                <a:solidFill>
                  <a:srgbClr val="FFC000"/>
                </a:solidFill>
                <a:cs typeface="Calibri"/>
              </a:rPr>
              <a:t>Desire chip – </a:t>
            </a:r>
            <a:r>
              <a:rPr lang="en-US" sz="2000" dirty="0">
                <a:cs typeface="Calibri"/>
              </a:rPr>
              <a:t>For those with a desire to remain sober "just for today"</a:t>
            </a:r>
          </a:p>
          <a:p>
            <a:pPr marL="342900" indent="-342900">
              <a:buClr>
                <a:srgbClr val="FFFFFF"/>
              </a:buClr>
              <a:buFont typeface="Arial" panose="020B0604020202020204" pitchFamily="34" charset="0"/>
              <a:buChar char="•"/>
            </a:pPr>
            <a:r>
              <a:rPr lang="en-US" sz="2000" b="1" dirty="0">
                <a:solidFill>
                  <a:srgbClr val="FFC000"/>
                </a:solidFill>
                <a:cs typeface="Calibri"/>
              </a:rPr>
              <a:t>Daily chips – </a:t>
            </a:r>
            <a:r>
              <a:rPr lang="en-US" sz="2000" dirty="0">
                <a:cs typeface="Calibri"/>
              </a:rPr>
              <a:t>one day, one week, one month, etc.</a:t>
            </a:r>
          </a:p>
          <a:p>
            <a:pPr marL="342900" indent="-342900">
              <a:buClr>
                <a:srgbClr val="FFFFFF"/>
              </a:buClr>
              <a:buFont typeface="Arial" panose="020B0604020202020204" pitchFamily="34" charset="0"/>
              <a:buChar char="•"/>
            </a:pPr>
            <a:r>
              <a:rPr lang="en-US" sz="2000" b="1" dirty="0">
                <a:solidFill>
                  <a:srgbClr val="FFC000"/>
                </a:solidFill>
                <a:cs typeface="Calibri"/>
              </a:rPr>
              <a:t>Annual chips - </a:t>
            </a:r>
            <a:r>
              <a:rPr lang="en-US" sz="2000" dirty="0">
                <a:solidFill>
                  <a:srgbClr val="FFC000"/>
                </a:solidFill>
                <a:cs typeface="Calibri"/>
              </a:rPr>
              <a:t> </a:t>
            </a:r>
            <a:r>
              <a:rPr lang="en-US" sz="2000" dirty="0">
                <a:cs typeface="Calibri"/>
              </a:rPr>
              <a:t>18 months, One Year, …</a:t>
            </a:r>
            <a:endParaRPr lang="en-US" sz="2000" b="1" dirty="0">
              <a:cs typeface="Calibri"/>
            </a:endParaRPr>
          </a:p>
        </p:txBody>
      </p:sp>
    </p:spTree>
    <p:extLst>
      <p:ext uri="{BB962C8B-B14F-4D97-AF65-F5344CB8AC3E}">
        <p14:creationId xmlns:p14="http://schemas.microsoft.com/office/powerpoint/2010/main" val="3672678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FD343-601C-CFA5-32CD-566D120B12A0}"/>
              </a:ext>
            </a:extLst>
          </p:cNvPr>
          <p:cNvSpPr>
            <a:spLocks noGrp="1"/>
          </p:cNvSpPr>
          <p:nvPr>
            <p:ph type="title"/>
          </p:nvPr>
        </p:nvSpPr>
        <p:spPr/>
        <p:txBody>
          <a:bodyPr/>
          <a:lstStyle/>
          <a:p>
            <a:r>
              <a:rPr lang="en-US" dirty="0"/>
              <a:t>Signs of Recovery</a:t>
            </a:r>
          </a:p>
        </p:txBody>
      </p:sp>
      <p:sp>
        <p:nvSpPr>
          <p:cNvPr id="3" name="Content Placeholder 2">
            <a:extLst>
              <a:ext uri="{FF2B5EF4-FFF2-40B4-BE49-F238E27FC236}">
                <a16:creationId xmlns:a16="http://schemas.microsoft.com/office/drawing/2014/main" id="{AFBDCBC4-A324-DE0D-1DC6-3DA63670EA63}"/>
              </a:ext>
            </a:extLst>
          </p:cNvPr>
          <p:cNvSpPr>
            <a:spLocks noGrp="1"/>
          </p:cNvSpPr>
          <p:nvPr>
            <p:ph idx="1"/>
          </p:nvPr>
        </p:nvSpPr>
        <p:spPr>
          <a:xfrm>
            <a:off x="503999" y="1953665"/>
            <a:ext cx="9071640" cy="3402106"/>
          </a:xfrm>
        </p:spPr>
        <p:txBody>
          <a:bodyPr/>
          <a:lstStyle/>
          <a:p>
            <a:pPr marL="457200" indent="-457200">
              <a:buClr>
                <a:srgbClr val="FFFFFF"/>
              </a:buClr>
              <a:buFont typeface="+mj-lt"/>
              <a:buAutoNum type="arabicPeriod"/>
            </a:pPr>
            <a:r>
              <a:rPr lang="en-US" sz="2400" dirty="0">
                <a:ea typeface="+mn-lt"/>
                <a:cs typeface="+mn-lt"/>
              </a:rPr>
              <a:t>We seek to develop a daily relationship with a Higher Power, knowing that we are not alone in our efforts to heal ourselves from our addiction. </a:t>
            </a:r>
          </a:p>
          <a:p>
            <a:pPr marL="457200" indent="-457200">
              <a:buClr>
                <a:srgbClr val="FFFFFF"/>
              </a:buClr>
              <a:buFont typeface="+mj-lt"/>
              <a:buAutoNum type="arabicPeriod"/>
            </a:pPr>
            <a:r>
              <a:rPr lang="en-US" sz="2400" dirty="0">
                <a:ea typeface="+mn-lt"/>
                <a:cs typeface="+mn-lt"/>
              </a:rPr>
              <a:t>We are willing to be vulnerable because the capacity to trust has been restored to us by our faith in a Higher Power. </a:t>
            </a:r>
          </a:p>
          <a:p>
            <a:pPr marL="457200" indent="-457200">
              <a:buClr>
                <a:srgbClr val="FFFFFF"/>
              </a:buClr>
              <a:buFont typeface="+mj-lt"/>
              <a:buAutoNum type="arabicPeriod"/>
            </a:pPr>
            <a:r>
              <a:rPr lang="en-US" sz="2400" dirty="0">
                <a:ea typeface="+mn-lt"/>
                <a:cs typeface="+mn-lt"/>
              </a:rPr>
              <a:t>We surrender, one day at a time, our whole life strategy of, and our obsession with the pursuit of romantic and sexual intrigue and emotional dependency. </a:t>
            </a:r>
          </a:p>
          <a:p>
            <a:pPr marL="457200" indent="-457200">
              <a:buClr>
                <a:srgbClr val="FFFFFF"/>
              </a:buClr>
              <a:buFont typeface="+mj-lt"/>
              <a:buAutoNum type="arabicPeriod"/>
            </a:pPr>
            <a:r>
              <a:rPr lang="en-US" sz="2400" dirty="0">
                <a:ea typeface="+mn-lt"/>
                <a:cs typeface="+mn-lt"/>
              </a:rPr>
              <a:t>We learn to avoid situations that may put us at risk physically, morally, psychologically or spiritually. </a:t>
            </a:r>
          </a:p>
        </p:txBody>
      </p:sp>
    </p:spTree>
    <p:extLst>
      <p:ext uri="{BB962C8B-B14F-4D97-AF65-F5344CB8AC3E}">
        <p14:creationId xmlns:p14="http://schemas.microsoft.com/office/powerpoint/2010/main" val="157064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FD343-601C-CFA5-32CD-566D120B12A0}"/>
              </a:ext>
            </a:extLst>
          </p:cNvPr>
          <p:cNvSpPr>
            <a:spLocks noGrp="1"/>
          </p:cNvSpPr>
          <p:nvPr>
            <p:ph type="title"/>
          </p:nvPr>
        </p:nvSpPr>
        <p:spPr/>
        <p:txBody>
          <a:bodyPr/>
          <a:lstStyle/>
          <a:p>
            <a:r>
              <a:rPr lang="en-US" dirty="0"/>
              <a:t>Signs of Recovery</a:t>
            </a:r>
          </a:p>
        </p:txBody>
      </p:sp>
      <p:sp>
        <p:nvSpPr>
          <p:cNvPr id="3" name="Content Placeholder 2">
            <a:extLst>
              <a:ext uri="{FF2B5EF4-FFF2-40B4-BE49-F238E27FC236}">
                <a16:creationId xmlns:a16="http://schemas.microsoft.com/office/drawing/2014/main" id="{AFBDCBC4-A324-DE0D-1DC6-3DA63670EA63}"/>
              </a:ext>
            </a:extLst>
          </p:cNvPr>
          <p:cNvSpPr>
            <a:spLocks noGrp="1"/>
          </p:cNvSpPr>
          <p:nvPr>
            <p:ph idx="1"/>
          </p:nvPr>
        </p:nvSpPr>
        <p:spPr>
          <a:xfrm>
            <a:off x="503999" y="1933569"/>
            <a:ext cx="9071640" cy="4279320"/>
          </a:xfrm>
        </p:spPr>
        <p:txBody>
          <a:bodyPr/>
          <a:lstStyle/>
          <a:p>
            <a:pPr marL="457200" indent="-457200">
              <a:buClr>
                <a:srgbClr val="FFFFFF"/>
              </a:buClr>
              <a:buFont typeface="+mj-lt"/>
              <a:buAutoNum type="arabicPeriod" startAt="5"/>
            </a:pPr>
            <a:r>
              <a:rPr lang="en-US" sz="2400" dirty="0">
                <a:ea typeface="+mn-lt"/>
                <a:cs typeface="+mn-lt"/>
              </a:rPr>
              <a:t>We learn to accept and love ourselves, to take responsibility for our own lives, and to take care of our own needs before involving ourselves with others. </a:t>
            </a:r>
          </a:p>
          <a:p>
            <a:pPr marL="457200" indent="-457200">
              <a:buClr>
                <a:srgbClr val="FFFFFF"/>
              </a:buClr>
              <a:buFont typeface="+mj-lt"/>
              <a:buAutoNum type="arabicPeriod" startAt="5"/>
            </a:pPr>
            <a:r>
              <a:rPr lang="en-US" sz="2400" dirty="0">
                <a:ea typeface="+mn-lt"/>
                <a:cs typeface="+mn-lt"/>
              </a:rPr>
              <a:t>We become willing to ask for help, allowing ourselves to be vulnerable and learning to trust and accept others. </a:t>
            </a:r>
            <a:endParaRPr lang="en-US" sz="2400" dirty="0">
              <a:ea typeface="+mn-lt"/>
              <a:cs typeface="Calibri"/>
            </a:endParaRPr>
          </a:p>
          <a:p>
            <a:pPr marL="457200" indent="-457200">
              <a:buClr>
                <a:srgbClr val="FFFFFF"/>
              </a:buClr>
              <a:buFont typeface="+mj-lt"/>
              <a:buAutoNum type="arabicPeriod" startAt="5"/>
            </a:pPr>
            <a:r>
              <a:rPr lang="en-US" sz="2400" dirty="0">
                <a:ea typeface="+mn-lt"/>
                <a:cs typeface="+mn-lt"/>
              </a:rPr>
              <a:t>We allow ourselves to work through the pain of our low self-esteem and our fears of abandonment and responsibility. We learn to feel comfortable in solitude. </a:t>
            </a:r>
          </a:p>
          <a:p>
            <a:pPr marL="457200" indent="-457200">
              <a:buClr>
                <a:srgbClr val="FFFFFF"/>
              </a:buClr>
              <a:buFont typeface="+mj-lt"/>
              <a:buAutoNum type="arabicPeriod" startAt="5"/>
            </a:pPr>
            <a:r>
              <a:rPr lang="en-US" sz="2400" dirty="0">
                <a:ea typeface="+mn-lt"/>
                <a:cs typeface="+mn-lt"/>
              </a:rPr>
              <a:t>We begin to accept our imperfections and mistakes as part of being human, healing our shame and perfectionism while working on our character defects.</a:t>
            </a:r>
          </a:p>
        </p:txBody>
      </p:sp>
    </p:spTree>
    <p:extLst>
      <p:ext uri="{BB962C8B-B14F-4D97-AF65-F5344CB8AC3E}">
        <p14:creationId xmlns:p14="http://schemas.microsoft.com/office/powerpoint/2010/main" val="3558704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FD343-601C-CFA5-32CD-566D120B12A0}"/>
              </a:ext>
            </a:extLst>
          </p:cNvPr>
          <p:cNvSpPr>
            <a:spLocks noGrp="1"/>
          </p:cNvSpPr>
          <p:nvPr>
            <p:ph type="title"/>
          </p:nvPr>
        </p:nvSpPr>
        <p:spPr/>
        <p:txBody>
          <a:bodyPr/>
          <a:lstStyle/>
          <a:p>
            <a:r>
              <a:rPr lang="en-US" dirty="0"/>
              <a:t>Signs of Recovery</a:t>
            </a:r>
          </a:p>
        </p:txBody>
      </p:sp>
      <p:sp>
        <p:nvSpPr>
          <p:cNvPr id="3" name="Content Placeholder 2">
            <a:extLst>
              <a:ext uri="{FF2B5EF4-FFF2-40B4-BE49-F238E27FC236}">
                <a16:creationId xmlns:a16="http://schemas.microsoft.com/office/drawing/2014/main" id="{AFBDCBC4-A324-DE0D-1DC6-3DA63670EA63}"/>
              </a:ext>
            </a:extLst>
          </p:cNvPr>
          <p:cNvSpPr>
            <a:spLocks noGrp="1"/>
          </p:cNvSpPr>
          <p:nvPr>
            <p:ph idx="1"/>
          </p:nvPr>
        </p:nvSpPr>
        <p:spPr>
          <a:xfrm>
            <a:off x="503999" y="1933569"/>
            <a:ext cx="9071640" cy="4279320"/>
          </a:xfrm>
        </p:spPr>
        <p:txBody>
          <a:bodyPr/>
          <a:lstStyle/>
          <a:p>
            <a:pPr marL="457200" indent="-457200">
              <a:buClr>
                <a:srgbClr val="FFFFFF"/>
              </a:buClr>
              <a:buFont typeface="+mj-lt"/>
              <a:buAutoNum type="arabicPeriod" startAt="9"/>
            </a:pPr>
            <a:r>
              <a:rPr lang="en-US" sz="2400" dirty="0">
                <a:ea typeface="+mn-lt"/>
                <a:cs typeface="+mn-lt"/>
              </a:rPr>
              <a:t>We begin to substitute honesty for self-destructive ways of expressing emotions and feelings. </a:t>
            </a:r>
          </a:p>
          <a:p>
            <a:pPr marL="457200" indent="-457200">
              <a:buClr>
                <a:srgbClr val="FFFFFF"/>
              </a:buClr>
              <a:buFont typeface="+mj-lt"/>
              <a:buAutoNum type="arabicPeriod" startAt="9"/>
            </a:pPr>
            <a:r>
              <a:rPr lang="en-US" sz="2400" dirty="0">
                <a:ea typeface="+mn-lt"/>
                <a:cs typeface="+mn-lt"/>
              </a:rPr>
              <a:t>We become honest in expressing who we are, developing true intimacy in our relationships with ourselves and others. </a:t>
            </a:r>
          </a:p>
          <a:p>
            <a:pPr marL="457200" indent="-457200">
              <a:buClr>
                <a:srgbClr val="FFFFFF"/>
              </a:buClr>
              <a:buFont typeface="+mj-lt"/>
              <a:buAutoNum type="arabicPeriod" startAt="9"/>
            </a:pPr>
            <a:r>
              <a:rPr lang="en-US" sz="2400" dirty="0">
                <a:ea typeface="+mn-lt"/>
                <a:cs typeface="+mn-lt"/>
              </a:rPr>
              <a:t>We learn to value sex as a by-product of sharing, commitment, trust and cooperation in a partnership. </a:t>
            </a:r>
          </a:p>
          <a:p>
            <a:pPr marL="457200" indent="-457200">
              <a:buClr>
                <a:srgbClr val="FFFFFF"/>
              </a:buClr>
              <a:buFont typeface="+mj-lt"/>
              <a:buAutoNum type="arabicPeriod" startAt="9"/>
            </a:pPr>
            <a:r>
              <a:rPr lang="en-US" sz="2400" dirty="0">
                <a:ea typeface="+mn-lt"/>
                <a:cs typeface="+mn-lt"/>
              </a:rPr>
              <a:t>We are restored to sanity, on a daily basis, by participating in the process of recovery. </a:t>
            </a:r>
            <a:endParaRPr lang="en-US" sz="2400" dirty="0">
              <a:cs typeface="Calibri"/>
            </a:endParaRPr>
          </a:p>
        </p:txBody>
      </p:sp>
    </p:spTree>
    <p:extLst>
      <p:ext uri="{BB962C8B-B14F-4D97-AF65-F5344CB8AC3E}">
        <p14:creationId xmlns:p14="http://schemas.microsoft.com/office/powerpoint/2010/main" val="644536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3AFC24AB-BEB0-6A8C-E942-F64788C97369}"/>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9E33F00E-E4FC-6168-EC90-4468677498BC}"/>
              </a:ext>
            </a:extLst>
          </p:cNvPr>
          <p:cNvSpPr txBox="1">
            <a:spLocks noGrp="1"/>
          </p:cNvSpPr>
          <p:nvPr>
            <p:ph type="title" idx="4294967295"/>
          </p:nvPr>
        </p:nvSpPr>
        <p:spPr/>
        <p:txBody>
          <a:bodyPr/>
          <a:lstStyle/>
          <a:p>
            <a:pPr lvl="0"/>
            <a:r>
              <a:rPr lang="en-US"/>
              <a:t>Preamble</a:t>
            </a:r>
          </a:p>
        </p:txBody>
      </p:sp>
      <p:sp>
        <p:nvSpPr>
          <p:cNvPr id="3" name="Text Placeholder 2">
            <a:extLst>
              <a:ext uri="{FF2B5EF4-FFF2-40B4-BE49-F238E27FC236}">
                <a16:creationId xmlns:a16="http://schemas.microsoft.com/office/drawing/2014/main" id="{F21F3626-C262-6A1C-7560-193E642C9308}"/>
              </a:ext>
            </a:extLst>
          </p:cNvPr>
          <p:cNvSpPr txBox="1">
            <a:spLocks noGrp="1"/>
          </p:cNvSpPr>
          <p:nvPr>
            <p:ph type="body" idx="4294967295"/>
          </p:nvPr>
        </p:nvSpPr>
        <p:spPr/>
        <p:txBody>
          <a:bodyPr/>
          <a:lstStyle/>
          <a:p>
            <a:pPr lvl="0"/>
            <a:r>
              <a:rPr lang="en-US" sz="2400"/>
              <a:t>Sex and Love Addicts Anonymous is a Twelve Step, Twelve Tradition oriented fellowship based on the model pioneered by Alcoholics Anonymous. The only qualification for S.L.A.A. membership is a desire to stop living out a pattern of sex and love addiction.</a:t>
            </a:r>
          </a:p>
          <a:p>
            <a:pPr lvl="0"/>
            <a:r>
              <a:rPr lang="en-US" sz="2400"/>
              <a:t>S.L.A.A. is supported entirely through the contributions of its membership and is free to all who need it.</a:t>
            </a:r>
          </a:p>
          <a:p>
            <a:pPr lvl="0"/>
            <a:r>
              <a:rPr lang="en-US" sz="2400"/>
              <a:t>To counter the destructive consequences of sex and love addiction, we draw on five major resources: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A63D1-6427-1569-2938-6715868F1B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60843BA-12DA-C08A-93BD-15174993295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86982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3EDA38-1BAA-13F3-3F18-92B07FFB0594}"/>
              </a:ext>
            </a:extLst>
          </p:cNvPr>
          <p:cNvSpPr>
            <a:spLocks noGrp="1"/>
          </p:cNvSpPr>
          <p:nvPr>
            <p:ph type="title"/>
          </p:nvPr>
        </p:nvSpPr>
        <p:spPr/>
        <p:txBody>
          <a:bodyPr/>
          <a:lstStyle/>
          <a:p>
            <a:r>
              <a:rPr lang="en-US" dirty="0"/>
              <a:t>Closing Prayers</a:t>
            </a:r>
          </a:p>
        </p:txBody>
      </p:sp>
      <p:sp>
        <p:nvSpPr>
          <p:cNvPr id="5" name="Content Placeholder 4">
            <a:extLst>
              <a:ext uri="{FF2B5EF4-FFF2-40B4-BE49-F238E27FC236}">
                <a16:creationId xmlns:a16="http://schemas.microsoft.com/office/drawing/2014/main" id="{533D8851-E044-44C8-6CDD-A71A44ACDD60}"/>
              </a:ext>
            </a:extLst>
          </p:cNvPr>
          <p:cNvSpPr>
            <a:spLocks noGrp="1"/>
          </p:cNvSpPr>
          <p:nvPr>
            <p:ph idx="1"/>
          </p:nvPr>
        </p:nvSpPr>
        <p:spPr/>
        <p:txBody>
          <a:bodyPr/>
          <a:lstStyle/>
          <a:p>
            <a:r>
              <a:rPr lang="en-US" sz="2000" b="1" dirty="0">
                <a:solidFill>
                  <a:srgbClr val="FFC000"/>
                </a:solidFill>
                <a:ea typeface="+mn-lt"/>
                <a:cs typeface="+mn-lt"/>
              </a:rPr>
              <a:t>Serenity Prayer: </a:t>
            </a:r>
          </a:p>
          <a:p>
            <a:r>
              <a:rPr lang="en-US" sz="2000" dirty="0">
                <a:ea typeface="+mn-lt"/>
                <a:cs typeface="+mn-lt"/>
              </a:rPr>
              <a:t>God grant me the serenity </a:t>
            </a:r>
            <a:br>
              <a:rPr lang="en-US" sz="2000" dirty="0">
                <a:ea typeface="+mn-lt"/>
                <a:cs typeface="+mn-lt"/>
              </a:rPr>
            </a:br>
            <a:r>
              <a:rPr lang="en-US" sz="2000" dirty="0">
                <a:ea typeface="+mn-lt"/>
                <a:cs typeface="+mn-lt"/>
              </a:rPr>
              <a:t>to accept the things I cannot change, </a:t>
            </a:r>
            <a:br>
              <a:rPr lang="en-US" sz="2000" dirty="0">
                <a:ea typeface="+mn-lt"/>
                <a:cs typeface="+mn-lt"/>
              </a:rPr>
            </a:br>
            <a:r>
              <a:rPr lang="en-US" sz="2000" dirty="0">
                <a:ea typeface="+mn-lt"/>
                <a:cs typeface="+mn-lt"/>
              </a:rPr>
              <a:t>the courage to change the things I can, </a:t>
            </a:r>
            <a:br>
              <a:rPr lang="en-US" sz="2000" dirty="0">
                <a:ea typeface="+mn-lt"/>
                <a:cs typeface="+mn-lt"/>
              </a:rPr>
            </a:br>
            <a:r>
              <a:rPr lang="en-US" sz="2000" dirty="0">
                <a:ea typeface="+mn-lt"/>
                <a:cs typeface="+mn-lt"/>
              </a:rPr>
              <a:t>and the wisdom to know the difference. </a:t>
            </a:r>
          </a:p>
          <a:p>
            <a:pPr>
              <a:buClr>
                <a:srgbClr val="FFFFFF"/>
              </a:buClr>
            </a:pPr>
            <a:r>
              <a:rPr lang="en-US" sz="2000" b="1" dirty="0">
                <a:solidFill>
                  <a:srgbClr val="FFC000"/>
                </a:solidFill>
                <a:ea typeface="+mn-lt"/>
                <a:cs typeface="+mn-lt"/>
              </a:rPr>
              <a:t>Serenity Prayer (We version): </a:t>
            </a:r>
          </a:p>
          <a:p>
            <a:pPr>
              <a:buClr>
                <a:srgbClr val="FFFFFF"/>
              </a:buClr>
            </a:pPr>
            <a:r>
              <a:rPr lang="en-US" sz="2000" dirty="0">
                <a:ea typeface="+mn-lt"/>
                <a:cs typeface="+mn-lt"/>
              </a:rPr>
              <a:t>God grant us the serenity </a:t>
            </a:r>
            <a:br>
              <a:rPr lang="en-US" sz="2000" dirty="0">
                <a:ea typeface="+mn-lt"/>
                <a:cs typeface="+mn-lt"/>
              </a:rPr>
            </a:br>
            <a:r>
              <a:rPr lang="en-US" sz="2000" dirty="0">
                <a:ea typeface="+mn-lt"/>
                <a:cs typeface="+mn-lt"/>
              </a:rPr>
              <a:t>to accept the things we cannot change, </a:t>
            </a:r>
            <a:br>
              <a:rPr lang="en-US" sz="2000" dirty="0">
                <a:ea typeface="+mn-lt"/>
                <a:cs typeface="+mn-lt"/>
              </a:rPr>
            </a:br>
            <a:r>
              <a:rPr lang="en-US" sz="2000" dirty="0">
                <a:ea typeface="+mn-lt"/>
                <a:cs typeface="+mn-lt"/>
              </a:rPr>
              <a:t>the courage to change the things we can, </a:t>
            </a:r>
            <a:br>
              <a:rPr lang="en-US" sz="2000" dirty="0">
                <a:ea typeface="+mn-lt"/>
                <a:cs typeface="+mn-lt"/>
              </a:rPr>
            </a:br>
            <a:r>
              <a:rPr lang="en-US" sz="2000" dirty="0">
                <a:ea typeface="+mn-lt"/>
                <a:cs typeface="+mn-lt"/>
              </a:rPr>
              <a:t>and the wisdom to know the difference.</a:t>
            </a:r>
          </a:p>
        </p:txBody>
      </p:sp>
    </p:spTree>
    <p:extLst>
      <p:ext uri="{BB962C8B-B14F-4D97-AF65-F5344CB8AC3E}">
        <p14:creationId xmlns:p14="http://schemas.microsoft.com/office/powerpoint/2010/main" val="377175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3EDA38-1BAA-13F3-3F18-92B07FFB0594}"/>
              </a:ext>
            </a:extLst>
          </p:cNvPr>
          <p:cNvSpPr>
            <a:spLocks noGrp="1"/>
          </p:cNvSpPr>
          <p:nvPr>
            <p:ph type="title"/>
          </p:nvPr>
        </p:nvSpPr>
        <p:spPr/>
        <p:txBody>
          <a:bodyPr/>
          <a:lstStyle/>
          <a:p>
            <a:r>
              <a:rPr lang="en-US" dirty="0"/>
              <a:t>Closing Prayers</a:t>
            </a:r>
          </a:p>
        </p:txBody>
      </p:sp>
      <p:sp>
        <p:nvSpPr>
          <p:cNvPr id="5" name="Content Placeholder 4">
            <a:extLst>
              <a:ext uri="{FF2B5EF4-FFF2-40B4-BE49-F238E27FC236}">
                <a16:creationId xmlns:a16="http://schemas.microsoft.com/office/drawing/2014/main" id="{533D8851-E044-44C8-6CDD-A71A44ACDD60}"/>
              </a:ext>
            </a:extLst>
          </p:cNvPr>
          <p:cNvSpPr>
            <a:spLocks noGrp="1"/>
          </p:cNvSpPr>
          <p:nvPr>
            <p:ph idx="1"/>
          </p:nvPr>
        </p:nvSpPr>
        <p:spPr/>
        <p:txBody>
          <a:bodyPr/>
          <a:lstStyle/>
          <a:p>
            <a:pPr>
              <a:buClr>
                <a:srgbClr val="FFFFFF"/>
              </a:buClr>
            </a:pPr>
            <a:r>
              <a:rPr lang="en-US" sz="2000" b="1" dirty="0">
                <a:solidFill>
                  <a:srgbClr val="FFC000"/>
                </a:solidFill>
                <a:ea typeface="+mn-lt"/>
                <a:cs typeface="+mn-lt"/>
              </a:rPr>
              <a:t>Lord’s Prayer:</a:t>
            </a:r>
            <a:r>
              <a:rPr lang="en-US" sz="2000" dirty="0">
                <a:solidFill>
                  <a:srgbClr val="FFC000"/>
                </a:solidFill>
                <a:ea typeface="+mn-lt"/>
                <a:cs typeface="+mn-lt"/>
              </a:rPr>
              <a:t> </a:t>
            </a:r>
          </a:p>
          <a:p>
            <a:pPr>
              <a:buClr>
                <a:srgbClr val="FFFFFF"/>
              </a:buClr>
            </a:pPr>
            <a:r>
              <a:rPr lang="en-US" sz="2000" dirty="0">
                <a:ea typeface="+mn-lt"/>
                <a:cs typeface="+mn-lt"/>
              </a:rPr>
              <a:t>Our Father who art in heaven, </a:t>
            </a:r>
            <a:br>
              <a:rPr lang="en-US" sz="2000" dirty="0">
                <a:ea typeface="+mn-lt"/>
                <a:cs typeface="+mn-lt"/>
              </a:rPr>
            </a:br>
            <a:r>
              <a:rPr lang="en-US" sz="2000" dirty="0">
                <a:ea typeface="+mn-lt"/>
                <a:cs typeface="+mn-lt"/>
              </a:rPr>
              <a:t>hallowed be thy name. </a:t>
            </a:r>
            <a:br>
              <a:rPr lang="en-US" sz="2000" dirty="0">
                <a:ea typeface="+mn-lt"/>
                <a:cs typeface="+mn-lt"/>
              </a:rPr>
            </a:br>
            <a:r>
              <a:rPr lang="en-US" sz="2000" dirty="0">
                <a:ea typeface="+mn-lt"/>
                <a:cs typeface="+mn-lt"/>
              </a:rPr>
              <a:t>Thy kingdom come. </a:t>
            </a:r>
            <a:br>
              <a:rPr lang="en-US" sz="2000" dirty="0">
                <a:ea typeface="+mn-lt"/>
                <a:cs typeface="+mn-lt"/>
              </a:rPr>
            </a:br>
            <a:r>
              <a:rPr lang="en-US" sz="2000" dirty="0">
                <a:ea typeface="+mn-lt"/>
                <a:cs typeface="+mn-lt"/>
              </a:rPr>
              <a:t>Thy will be done on earth, </a:t>
            </a:r>
            <a:br>
              <a:rPr lang="en-US" sz="2000" dirty="0">
                <a:ea typeface="+mn-lt"/>
                <a:cs typeface="+mn-lt"/>
              </a:rPr>
            </a:br>
            <a:r>
              <a:rPr lang="en-US" sz="2000" dirty="0">
                <a:ea typeface="+mn-lt"/>
                <a:cs typeface="+mn-lt"/>
              </a:rPr>
              <a:t>as it is in heaven. </a:t>
            </a:r>
            <a:br>
              <a:rPr lang="en-US" sz="2000" dirty="0">
                <a:ea typeface="+mn-lt"/>
                <a:cs typeface="+mn-lt"/>
              </a:rPr>
            </a:br>
            <a:r>
              <a:rPr lang="en-US" sz="2000" dirty="0">
                <a:ea typeface="+mn-lt"/>
                <a:cs typeface="+mn-lt"/>
              </a:rPr>
              <a:t>Give us this day our daily bread, </a:t>
            </a:r>
            <a:br>
              <a:rPr lang="en-US" sz="2000" dirty="0">
                <a:ea typeface="+mn-lt"/>
                <a:cs typeface="+mn-lt"/>
              </a:rPr>
            </a:br>
            <a:r>
              <a:rPr lang="en-US" sz="2000" dirty="0">
                <a:ea typeface="+mn-lt"/>
                <a:cs typeface="+mn-lt"/>
              </a:rPr>
              <a:t>and forgive us our trespasses, </a:t>
            </a:r>
            <a:br>
              <a:rPr lang="en-US" sz="2000" dirty="0">
                <a:ea typeface="+mn-lt"/>
                <a:cs typeface="+mn-lt"/>
              </a:rPr>
            </a:br>
            <a:r>
              <a:rPr lang="en-US" sz="2000" dirty="0">
                <a:ea typeface="+mn-lt"/>
                <a:cs typeface="+mn-lt"/>
              </a:rPr>
              <a:t>as we forgive those who trespass against us, </a:t>
            </a:r>
            <a:br>
              <a:rPr lang="en-US" sz="2000" dirty="0">
                <a:ea typeface="+mn-lt"/>
                <a:cs typeface="+mn-lt"/>
              </a:rPr>
            </a:br>
            <a:r>
              <a:rPr lang="en-US" sz="2000" dirty="0">
                <a:ea typeface="+mn-lt"/>
                <a:cs typeface="+mn-lt"/>
              </a:rPr>
              <a:t>and lead us not into temptation, </a:t>
            </a:r>
            <a:br>
              <a:rPr lang="en-US" sz="2000" dirty="0">
                <a:ea typeface="+mn-lt"/>
                <a:cs typeface="+mn-lt"/>
              </a:rPr>
            </a:br>
            <a:r>
              <a:rPr lang="en-US" sz="2000" dirty="0">
                <a:ea typeface="+mn-lt"/>
                <a:cs typeface="+mn-lt"/>
              </a:rPr>
              <a:t>but deliver us from evil. </a:t>
            </a:r>
            <a:br>
              <a:rPr lang="en-US" sz="2000" dirty="0">
                <a:ea typeface="+mn-lt"/>
                <a:cs typeface="+mn-lt"/>
              </a:rPr>
            </a:br>
            <a:r>
              <a:rPr lang="en-US" sz="2000" dirty="0">
                <a:ea typeface="+mn-lt"/>
                <a:cs typeface="+mn-lt"/>
              </a:rPr>
              <a:t>For thine is the kingdom, </a:t>
            </a:r>
            <a:br>
              <a:rPr lang="en-US" sz="2000" dirty="0">
                <a:ea typeface="+mn-lt"/>
                <a:cs typeface="+mn-lt"/>
              </a:rPr>
            </a:br>
            <a:r>
              <a:rPr lang="en-US" sz="2000" dirty="0">
                <a:ea typeface="+mn-lt"/>
                <a:cs typeface="+mn-lt"/>
              </a:rPr>
              <a:t>The power, and the glory, </a:t>
            </a:r>
            <a:br>
              <a:rPr lang="en-US" sz="2000" dirty="0">
                <a:ea typeface="+mn-lt"/>
                <a:cs typeface="+mn-lt"/>
              </a:rPr>
            </a:br>
            <a:r>
              <a:rPr lang="en-US" sz="2000" dirty="0">
                <a:ea typeface="+mn-lt"/>
                <a:cs typeface="+mn-lt"/>
              </a:rPr>
              <a:t>For ever and ever. </a:t>
            </a:r>
            <a:endParaRPr lang="en-US" sz="2000" dirty="0">
              <a:cs typeface="Calibri"/>
            </a:endParaRPr>
          </a:p>
        </p:txBody>
      </p:sp>
    </p:spTree>
    <p:extLst>
      <p:ext uri="{BB962C8B-B14F-4D97-AF65-F5344CB8AC3E}">
        <p14:creationId xmlns:p14="http://schemas.microsoft.com/office/powerpoint/2010/main" val="3443665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3EDA38-1BAA-13F3-3F18-92B07FFB0594}"/>
              </a:ext>
            </a:extLst>
          </p:cNvPr>
          <p:cNvSpPr>
            <a:spLocks noGrp="1"/>
          </p:cNvSpPr>
          <p:nvPr>
            <p:ph type="title"/>
          </p:nvPr>
        </p:nvSpPr>
        <p:spPr/>
        <p:txBody>
          <a:bodyPr/>
          <a:lstStyle/>
          <a:p>
            <a:r>
              <a:rPr lang="en-US" dirty="0"/>
              <a:t>Closing Prayers</a:t>
            </a:r>
          </a:p>
        </p:txBody>
      </p:sp>
      <p:sp>
        <p:nvSpPr>
          <p:cNvPr id="5" name="Content Placeholder 4">
            <a:extLst>
              <a:ext uri="{FF2B5EF4-FFF2-40B4-BE49-F238E27FC236}">
                <a16:creationId xmlns:a16="http://schemas.microsoft.com/office/drawing/2014/main" id="{533D8851-E044-44C8-6CDD-A71A44ACDD60}"/>
              </a:ext>
            </a:extLst>
          </p:cNvPr>
          <p:cNvSpPr>
            <a:spLocks noGrp="1"/>
          </p:cNvSpPr>
          <p:nvPr>
            <p:ph idx="1"/>
          </p:nvPr>
        </p:nvSpPr>
        <p:spPr>
          <a:xfrm>
            <a:off x="503999" y="1923520"/>
            <a:ext cx="9071640" cy="2437465"/>
          </a:xfrm>
        </p:spPr>
        <p:txBody>
          <a:bodyPr/>
          <a:lstStyle/>
          <a:p>
            <a:pPr>
              <a:buClr>
                <a:srgbClr val="FFFFFF"/>
              </a:buClr>
            </a:pPr>
            <a:r>
              <a:rPr lang="en-US" sz="2000" b="1" dirty="0">
                <a:solidFill>
                  <a:srgbClr val="FFC000"/>
                </a:solidFill>
                <a:ea typeface="+mn-lt"/>
                <a:cs typeface="+mn-lt"/>
              </a:rPr>
              <a:t>Morning Prayer:</a:t>
            </a:r>
            <a:r>
              <a:rPr lang="en-US" sz="2000" dirty="0">
                <a:solidFill>
                  <a:srgbClr val="FFC000"/>
                </a:solidFill>
                <a:ea typeface="+mn-lt"/>
                <a:cs typeface="+mn-lt"/>
              </a:rPr>
              <a:t> </a:t>
            </a:r>
          </a:p>
          <a:p>
            <a:pPr>
              <a:buClr>
                <a:srgbClr val="FFFFFF"/>
              </a:buClr>
            </a:pPr>
            <a:r>
              <a:rPr lang="en-US" sz="2000" dirty="0">
                <a:ea typeface="+mn-lt"/>
                <a:cs typeface="+mn-lt"/>
              </a:rPr>
              <a:t>God, direct my thinking today </a:t>
            </a:r>
            <a:br>
              <a:rPr lang="en-US" sz="2000" dirty="0">
                <a:ea typeface="+mn-lt"/>
                <a:cs typeface="+mn-lt"/>
              </a:rPr>
            </a:br>
            <a:r>
              <a:rPr lang="en-US" sz="2000" dirty="0">
                <a:ea typeface="+mn-lt"/>
                <a:cs typeface="+mn-lt"/>
              </a:rPr>
              <a:t>so that it be empty of self-pity, dishonesty, </a:t>
            </a:r>
            <a:br>
              <a:rPr lang="en-US" sz="2000" dirty="0">
                <a:ea typeface="+mn-lt"/>
                <a:cs typeface="+mn-lt"/>
              </a:rPr>
            </a:br>
            <a:r>
              <a:rPr lang="en-US" sz="2000" dirty="0">
                <a:ea typeface="+mn-lt"/>
                <a:cs typeface="+mn-lt"/>
              </a:rPr>
              <a:t>self-will, self-seeking and fear. </a:t>
            </a:r>
          </a:p>
          <a:p>
            <a:pPr>
              <a:buClr>
                <a:srgbClr val="FFFFFF"/>
              </a:buClr>
            </a:pPr>
            <a:r>
              <a:rPr lang="en-US" sz="2000" dirty="0">
                <a:ea typeface="+mn-lt"/>
                <a:cs typeface="+mn-lt"/>
              </a:rPr>
              <a:t>God, inspire my thinking, decisions and intuitions. </a:t>
            </a:r>
            <a:br>
              <a:rPr lang="en-US" sz="2000" dirty="0">
                <a:ea typeface="+mn-lt"/>
                <a:cs typeface="+mn-lt"/>
              </a:rPr>
            </a:br>
            <a:r>
              <a:rPr lang="en-US" sz="2000" dirty="0">
                <a:ea typeface="+mn-lt"/>
                <a:cs typeface="+mn-lt"/>
              </a:rPr>
              <a:t>Help me to relax and take it easy. </a:t>
            </a:r>
            <a:br>
              <a:rPr lang="en-US" sz="2000" dirty="0">
                <a:ea typeface="+mn-lt"/>
                <a:cs typeface="+mn-lt"/>
              </a:rPr>
            </a:br>
            <a:r>
              <a:rPr lang="en-US" sz="2000" dirty="0">
                <a:ea typeface="+mn-lt"/>
                <a:cs typeface="+mn-lt"/>
              </a:rPr>
              <a:t>Free me from doubt and indecision. </a:t>
            </a:r>
            <a:br>
              <a:rPr lang="en-US" sz="2000" dirty="0">
                <a:ea typeface="+mn-lt"/>
                <a:cs typeface="+mn-lt"/>
              </a:rPr>
            </a:br>
            <a:r>
              <a:rPr lang="en-US" sz="2000" dirty="0">
                <a:ea typeface="+mn-lt"/>
                <a:cs typeface="+mn-lt"/>
              </a:rPr>
              <a:t>Guide me through this day and show me my next step. </a:t>
            </a:r>
          </a:p>
          <a:p>
            <a:pPr>
              <a:buClr>
                <a:srgbClr val="FFFFFF"/>
              </a:buClr>
            </a:pPr>
            <a:r>
              <a:rPr lang="en-US" sz="2000" dirty="0">
                <a:ea typeface="+mn-lt"/>
                <a:cs typeface="+mn-lt"/>
              </a:rPr>
              <a:t>God, show me what I need to do to take care of any problems. </a:t>
            </a:r>
          </a:p>
          <a:p>
            <a:pPr>
              <a:buClr>
                <a:srgbClr val="FFFFFF"/>
              </a:buClr>
            </a:pPr>
            <a:r>
              <a:rPr lang="en-US" sz="2000" dirty="0">
                <a:ea typeface="+mn-lt"/>
                <a:cs typeface="+mn-lt"/>
              </a:rPr>
              <a:t>I ask all these things that I may be of maximum service to you and my fellow man. </a:t>
            </a:r>
          </a:p>
          <a:p>
            <a:pPr>
              <a:buClr>
                <a:srgbClr val="FFFFFF"/>
              </a:buClr>
            </a:pPr>
            <a:r>
              <a:rPr lang="en-US" sz="2000" dirty="0">
                <a:ea typeface="+mn-lt"/>
                <a:cs typeface="+mn-lt"/>
              </a:rPr>
              <a:t>In the spirit of the Steps I pray.</a:t>
            </a:r>
            <a:endParaRPr lang="en-US" sz="2000" dirty="0">
              <a:cs typeface="Calibri"/>
            </a:endParaRPr>
          </a:p>
        </p:txBody>
      </p:sp>
    </p:spTree>
    <p:extLst>
      <p:ext uri="{BB962C8B-B14F-4D97-AF65-F5344CB8AC3E}">
        <p14:creationId xmlns:p14="http://schemas.microsoft.com/office/powerpoint/2010/main" val="1259999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1BC65-DA07-925C-1CD5-E84F29B51A54}"/>
              </a:ext>
            </a:extLst>
          </p:cNvPr>
          <p:cNvSpPr>
            <a:spLocks noGrp="1"/>
          </p:cNvSpPr>
          <p:nvPr>
            <p:ph type="title"/>
          </p:nvPr>
        </p:nvSpPr>
        <p:spPr/>
        <p:txBody>
          <a:bodyPr/>
          <a:lstStyle/>
          <a:p>
            <a:r>
              <a:rPr lang="en-US" dirty="0"/>
              <a:t>Closing Prayers</a:t>
            </a:r>
          </a:p>
        </p:txBody>
      </p:sp>
      <p:sp>
        <p:nvSpPr>
          <p:cNvPr id="3" name="Content Placeholder 2">
            <a:extLst>
              <a:ext uri="{FF2B5EF4-FFF2-40B4-BE49-F238E27FC236}">
                <a16:creationId xmlns:a16="http://schemas.microsoft.com/office/drawing/2014/main" id="{59704A68-AC94-9D6F-C6EF-7CD2B63C5490}"/>
              </a:ext>
            </a:extLst>
          </p:cNvPr>
          <p:cNvSpPr>
            <a:spLocks noGrp="1"/>
          </p:cNvSpPr>
          <p:nvPr>
            <p:ph idx="1"/>
          </p:nvPr>
        </p:nvSpPr>
        <p:spPr>
          <a:xfrm>
            <a:off x="503999" y="1953664"/>
            <a:ext cx="9071640" cy="4279320"/>
          </a:xfrm>
        </p:spPr>
        <p:txBody>
          <a:bodyPr/>
          <a:lstStyle/>
          <a:p>
            <a:pPr>
              <a:buClr>
                <a:srgbClr val="FFFFFF"/>
              </a:buClr>
            </a:pPr>
            <a:r>
              <a:rPr lang="en-US" sz="2200" b="1" dirty="0">
                <a:solidFill>
                  <a:srgbClr val="FFC000"/>
                </a:solidFill>
                <a:ea typeface="+mn-lt"/>
                <a:cs typeface="+mn-lt"/>
              </a:rPr>
              <a:t>3rd Step Prayer: </a:t>
            </a:r>
          </a:p>
          <a:p>
            <a:pPr>
              <a:buClr>
                <a:srgbClr val="FFFFFF"/>
              </a:buClr>
            </a:pPr>
            <a:r>
              <a:rPr lang="en-US" sz="2200" dirty="0">
                <a:ea typeface="+mn-lt"/>
                <a:cs typeface="+mn-lt"/>
              </a:rPr>
              <a:t>God, I offer myself to Thee – </a:t>
            </a:r>
          </a:p>
          <a:p>
            <a:pPr>
              <a:buClr>
                <a:srgbClr val="FFFFFF"/>
              </a:buClr>
            </a:pPr>
            <a:r>
              <a:rPr lang="en-US" sz="2200" dirty="0">
                <a:ea typeface="+mn-lt"/>
                <a:cs typeface="+mn-lt"/>
              </a:rPr>
              <a:t>To build with me and to do with me as Thou wilt. </a:t>
            </a:r>
          </a:p>
          <a:p>
            <a:pPr>
              <a:buClr>
                <a:srgbClr val="FFFFFF"/>
              </a:buClr>
            </a:pPr>
            <a:r>
              <a:rPr lang="en-US" sz="2200" dirty="0">
                <a:ea typeface="+mn-lt"/>
                <a:cs typeface="+mn-lt"/>
              </a:rPr>
              <a:t>Relieve me of the bondage of self, </a:t>
            </a:r>
          </a:p>
          <a:p>
            <a:pPr>
              <a:buClr>
                <a:srgbClr val="FFFFFF"/>
              </a:buClr>
            </a:pPr>
            <a:r>
              <a:rPr lang="en-US" sz="2200" dirty="0">
                <a:ea typeface="+mn-lt"/>
                <a:cs typeface="+mn-lt"/>
              </a:rPr>
              <a:t>that I may better do Thy will. </a:t>
            </a:r>
          </a:p>
          <a:p>
            <a:pPr>
              <a:buClr>
                <a:srgbClr val="FFFFFF"/>
              </a:buClr>
            </a:pPr>
            <a:r>
              <a:rPr lang="en-US" sz="2200" dirty="0">
                <a:ea typeface="+mn-lt"/>
                <a:cs typeface="+mn-lt"/>
              </a:rPr>
              <a:t>Take away my difficulties, </a:t>
            </a:r>
          </a:p>
          <a:p>
            <a:pPr>
              <a:buClr>
                <a:srgbClr val="FFFFFF"/>
              </a:buClr>
            </a:pPr>
            <a:r>
              <a:rPr lang="en-US" sz="2200" dirty="0">
                <a:ea typeface="+mn-lt"/>
                <a:cs typeface="+mn-lt"/>
              </a:rPr>
              <a:t>that victory over them may bear witness. </a:t>
            </a:r>
          </a:p>
          <a:p>
            <a:pPr>
              <a:buClr>
                <a:srgbClr val="FFFFFF"/>
              </a:buClr>
            </a:pPr>
            <a:r>
              <a:rPr lang="en-US" sz="2200" dirty="0">
                <a:ea typeface="+mn-lt"/>
                <a:cs typeface="+mn-lt"/>
              </a:rPr>
              <a:t>to those I would help of </a:t>
            </a:r>
          </a:p>
          <a:p>
            <a:pPr>
              <a:buClr>
                <a:srgbClr val="FFFFFF"/>
              </a:buClr>
            </a:pPr>
            <a:r>
              <a:rPr lang="en-US" sz="2200" dirty="0">
                <a:ea typeface="+mn-lt"/>
                <a:cs typeface="+mn-lt"/>
              </a:rPr>
              <a:t>Thy Power, Thy Love, and Thy Way of life. </a:t>
            </a:r>
          </a:p>
          <a:p>
            <a:pPr>
              <a:buClr>
                <a:srgbClr val="FFFFFF"/>
              </a:buClr>
            </a:pPr>
            <a:r>
              <a:rPr lang="en-US" sz="2200" dirty="0">
                <a:ea typeface="+mn-lt"/>
                <a:cs typeface="+mn-lt"/>
              </a:rPr>
              <a:t>Not my will but Thine be done!</a:t>
            </a:r>
          </a:p>
        </p:txBody>
      </p:sp>
    </p:spTree>
    <p:extLst>
      <p:ext uri="{BB962C8B-B14F-4D97-AF65-F5344CB8AC3E}">
        <p14:creationId xmlns:p14="http://schemas.microsoft.com/office/powerpoint/2010/main" val="7842655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3EDA38-1BAA-13F3-3F18-92B07FFB0594}"/>
              </a:ext>
            </a:extLst>
          </p:cNvPr>
          <p:cNvSpPr>
            <a:spLocks noGrp="1"/>
          </p:cNvSpPr>
          <p:nvPr>
            <p:ph type="title"/>
          </p:nvPr>
        </p:nvSpPr>
        <p:spPr/>
        <p:txBody>
          <a:bodyPr/>
          <a:lstStyle/>
          <a:p>
            <a:r>
              <a:rPr lang="en-US" dirty="0"/>
              <a:t>Closing Prayers</a:t>
            </a:r>
          </a:p>
        </p:txBody>
      </p:sp>
      <p:sp>
        <p:nvSpPr>
          <p:cNvPr id="5" name="Content Placeholder 4">
            <a:extLst>
              <a:ext uri="{FF2B5EF4-FFF2-40B4-BE49-F238E27FC236}">
                <a16:creationId xmlns:a16="http://schemas.microsoft.com/office/drawing/2014/main" id="{533D8851-E044-44C8-6CDD-A71A44ACDD60}"/>
              </a:ext>
            </a:extLst>
          </p:cNvPr>
          <p:cNvSpPr>
            <a:spLocks noGrp="1"/>
          </p:cNvSpPr>
          <p:nvPr>
            <p:ph idx="1"/>
          </p:nvPr>
        </p:nvSpPr>
        <p:spPr>
          <a:xfrm>
            <a:off x="503999" y="1963713"/>
            <a:ext cx="9071640" cy="4879214"/>
          </a:xfrm>
        </p:spPr>
        <p:txBody>
          <a:bodyPr/>
          <a:lstStyle/>
          <a:p>
            <a:pPr>
              <a:buClr>
                <a:srgbClr val="FFFFFF"/>
              </a:buClr>
            </a:pPr>
            <a:r>
              <a:rPr lang="en-US" sz="2200" b="1" dirty="0">
                <a:solidFill>
                  <a:srgbClr val="FFC000"/>
                </a:solidFill>
                <a:ea typeface="+mn-lt"/>
                <a:cs typeface="+mn-lt"/>
              </a:rPr>
              <a:t>Set Aside Prayer: </a:t>
            </a:r>
          </a:p>
          <a:p>
            <a:pPr>
              <a:buClr>
                <a:srgbClr val="FFFFFF"/>
              </a:buClr>
            </a:pPr>
            <a:r>
              <a:rPr lang="en-US" sz="2200" dirty="0">
                <a:ea typeface="+mn-lt"/>
                <a:cs typeface="+mn-lt"/>
              </a:rPr>
              <a:t>God, today help me set aside everything I think I know about You, </a:t>
            </a:r>
          </a:p>
          <a:p>
            <a:pPr>
              <a:buClr>
                <a:srgbClr val="FFFFFF"/>
              </a:buClr>
            </a:pPr>
            <a:r>
              <a:rPr lang="en-US" sz="2200" dirty="0">
                <a:ea typeface="+mn-lt"/>
                <a:cs typeface="+mn-lt"/>
              </a:rPr>
              <a:t>everything I think I know about myself, </a:t>
            </a:r>
          </a:p>
          <a:p>
            <a:pPr>
              <a:buClr>
                <a:srgbClr val="FFFFFF"/>
              </a:buClr>
            </a:pPr>
            <a:r>
              <a:rPr lang="en-US" sz="2200" dirty="0">
                <a:ea typeface="+mn-lt"/>
                <a:cs typeface="+mn-lt"/>
              </a:rPr>
              <a:t>everything I think I know about others, and </a:t>
            </a:r>
          </a:p>
          <a:p>
            <a:pPr>
              <a:buClr>
                <a:srgbClr val="FFFFFF"/>
              </a:buClr>
            </a:pPr>
            <a:r>
              <a:rPr lang="en-US" sz="2200" dirty="0">
                <a:ea typeface="+mn-lt"/>
                <a:cs typeface="+mn-lt"/>
              </a:rPr>
              <a:t>everything I think I know about my own recovery </a:t>
            </a:r>
          </a:p>
          <a:p>
            <a:pPr>
              <a:buClr>
                <a:srgbClr val="FFFFFF"/>
              </a:buClr>
            </a:pPr>
            <a:r>
              <a:rPr lang="en-US" sz="2200" dirty="0">
                <a:ea typeface="+mn-lt"/>
                <a:cs typeface="+mn-lt"/>
              </a:rPr>
              <a:t>So I may have an open mind and </a:t>
            </a:r>
          </a:p>
          <a:p>
            <a:pPr>
              <a:buClr>
                <a:srgbClr val="FFFFFF"/>
              </a:buClr>
            </a:pPr>
            <a:r>
              <a:rPr lang="en-US" sz="2200" dirty="0">
                <a:ea typeface="+mn-lt"/>
                <a:cs typeface="+mn-lt"/>
              </a:rPr>
              <a:t>a new experience with all these things. </a:t>
            </a:r>
          </a:p>
          <a:p>
            <a:pPr>
              <a:buClr>
                <a:srgbClr val="FFFFFF"/>
              </a:buClr>
            </a:pPr>
            <a:r>
              <a:rPr lang="en-US" sz="2200" dirty="0">
                <a:ea typeface="+mn-lt"/>
                <a:cs typeface="+mn-lt"/>
              </a:rPr>
              <a:t>Please help me see the truth.</a:t>
            </a:r>
            <a:endParaRPr lang="en-US" sz="2200" dirty="0">
              <a:cs typeface="Calibri"/>
            </a:endParaRPr>
          </a:p>
        </p:txBody>
      </p:sp>
    </p:spTree>
    <p:extLst>
      <p:ext uri="{BB962C8B-B14F-4D97-AF65-F5344CB8AC3E}">
        <p14:creationId xmlns:p14="http://schemas.microsoft.com/office/powerpoint/2010/main" val="3746941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3EDA38-1BAA-13F3-3F18-92B07FFB0594}"/>
              </a:ext>
            </a:extLst>
          </p:cNvPr>
          <p:cNvSpPr>
            <a:spLocks noGrp="1"/>
          </p:cNvSpPr>
          <p:nvPr>
            <p:ph type="title"/>
          </p:nvPr>
        </p:nvSpPr>
        <p:spPr/>
        <p:txBody>
          <a:bodyPr/>
          <a:lstStyle/>
          <a:p>
            <a:r>
              <a:rPr lang="en-US" dirty="0"/>
              <a:t>Closing Prayers</a:t>
            </a:r>
          </a:p>
        </p:txBody>
      </p:sp>
      <p:sp>
        <p:nvSpPr>
          <p:cNvPr id="5" name="Content Placeholder 4">
            <a:extLst>
              <a:ext uri="{FF2B5EF4-FFF2-40B4-BE49-F238E27FC236}">
                <a16:creationId xmlns:a16="http://schemas.microsoft.com/office/drawing/2014/main" id="{533D8851-E044-44C8-6CDD-A71A44ACDD60}"/>
              </a:ext>
            </a:extLst>
          </p:cNvPr>
          <p:cNvSpPr>
            <a:spLocks noGrp="1"/>
          </p:cNvSpPr>
          <p:nvPr>
            <p:ph idx="1"/>
          </p:nvPr>
        </p:nvSpPr>
        <p:spPr>
          <a:xfrm>
            <a:off x="503999" y="1963713"/>
            <a:ext cx="9071640" cy="4879214"/>
          </a:xfrm>
        </p:spPr>
        <p:txBody>
          <a:bodyPr/>
          <a:lstStyle/>
          <a:p>
            <a:pPr marL="0" indent="0">
              <a:buClr>
                <a:srgbClr val="FFFFFF"/>
              </a:buClr>
              <a:buNone/>
            </a:pPr>
            <a:r>
              <a:rPr lang="en-US" sz="2000" b="1" dirty="0">
                <a:solidFill>
                  <a:srgbClr val="FFC000"/>
                </a:solidFill>
              </a:rPr>
              <a:t>The Merton Prayer:</a:t>
            </a:r>
            <a:r>
              <a:rPr lang="en-US" sz="2000" dirty="0">
                <a:solidFill>
                  <a:srgbClr val="FFC000"/>
                </a:solidFill>
              </a:rPr>
              <a:t> </a:t>
            </a:r>
            <a:endParaRPr lang="en-US" sz="2000" dirty="0">
              <a:solidFill>
                <a:srgbClr val="FFC000"/>
              </a:solidFill>
              <a:ea typeface="+mn-lt"/>
              <a:cs typeface="+mn-lt"/>
            </a:endParaRPr>
          </a:p>
          <a:p>
            <a:pPr marL="0" indent="0">
              <a:buClr>
                <a:srgbClr val="FFFFFF"/>
              </a:buClr>
              <a:buNone/>
            </a:pPr>
            <a:r>
              <a:rPr lang="en-US" sz="1800" dirty="0">
                <a:ea typeface="+mn-lt"/>
                <a:cs typeface="+mn-lt"/>
              </a:rPr>
              <a:t>My Lord God, I have no idea where I am going. I do not see the road ahead of me. </a:t>
            </a:r>
          </a:p>
          <a:p>
            <a:pPr marL="0" indent="0">
              <a:buNone/>
            </a:pPr>
            <a:r>
              <a:rPr lang="en-US" sz="1800" dirty="0">
                <a:ea typeface="+mn-lt"/>
                <a:cs typeface="+mn-lt"/>
              </a:rPr>
              <a:t>I cannot know for certain where it will end, nor do I really know myself, and the fact that I think I am following your will does not mean that I am actually doing so. </a:t>
            </a:r>
          </a:p>
          <a:p>
            <a:pPr marL="0" indent="0">
              <a:buNone/>
            </a:pPr>
            <a:r>
              <a:rPr lang="en-US" sz="1800" dirty="0">
                <a:ea typeface="+mn-lt"/>
                <a:cs typeface="+mn-lt"/>
              </a:rPr>
              <a:t>But I believe that the desire to please you does in fact please you. </a:t>
            </a:r>
          </a:p>
          <a:p>
            <a:pPr marL="0" indent="0">
              <a:buNone/>
            </a:pPr>
            <a:r>
              <a:rPr lang="en-US" sz="1800" dirty="0">
                <a:ea typeface="+mn-lt"/>
                <a:cs typeface="+mn-lt"/>
              </a:rPr>
              <a:t>And I hope I have that desire in all that I am doing. </a:t>
            </a:r>
          </a:p>
          <a:p>
            <a:pPr marL="0" indent="0">
              <a:buNone/>
            </a:pPr>
            <a:r>
              <a:rPr lang="en-US" sz="1800" dirty="0">
                <a:ea typeface="+mn-lt"/>
                <a:cs typeface="+mn-lt"/>
              </a:rPr>
              <a:t>I hope that I will never do anything apart from that desire. </a:t>
            </a:r>
          </a:p>
          <a:p>
            <a:pPr marL="0" indent="0">
              <a:buNone/>
            </a:pPr>
            <a:r>
              <a:rPr lang="en-US" sz="1800" dirty="0">
                <a:ea typeface="+mn-lt"/>
                <a:cs typeface="+mn-lt"/>
              </a:rPr>
              <a:t>And I know that if I do this you will lead me by the right road, though I may know nothing about it. </a:t>
            </a:r>
          </a:p>
          <a:p>
            <a:pPr marL="0" indent="0">
              <a:buNone/>
            </a:pPr>
            <a:r>
              <a:rPr lang="en-US" sz="1800" dirty="0">
                <a:ea typeface="+mn-lt"/>
                <a:cs typeface="+mn-lt"/>
              </a:rPr>
              <a:t>Therefore, will I trust you always though I may seem to be lost and in the shadow of death. I will not fear, for you are ever with me, and you will never leave me to face my perils alone.</a:t>
            </a:r>
            <a:endParaRPr lang="en-US" sz="1800" dirty="0">
              <a:cs typeface="Calibri" panose="020F0502020204030204"/>
            </a:endParaRPr>
          </a:p>
        </p:txBody>
      </p:sp>
    </p:spTree>
    <p:extLst>
      <p:ext uri="{BB962C8B-B14F-4D97-AF65-F5344CB8AC3E}">
        <p14:creationId xmlns:p14="http://schemas.microsoft.com/office/powerpoint/2010/main" val="195412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4BB85346-A7BA-2E6B-3CB4-B1C0E8FDCFB1}"/>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5F2F2B44-C5C1-C8A9-68DE-84AE700FD92A}"/>
              </a:ext>
            </a:extLst>
          </p:cNvPr>
          <p:cNvSpPr txBox="1">
            <a:spLocks noGrp="1"/>
          </p:cNvSpPr>
          <p:nvPr>
            <p:ph type="title" idx="4294967295"/>
          </p:nvPr>
        </p:nvSpPr>
        <p:spPr/>
        <p:txBody>
          <a:bodyPr/>
          <a:lstStyle/>
          <a:p>
            <a:pPr lvl="0"/>
            <a:r>
              <a:rPr lang="en-US"/>
              <a:t>Preamble</a:t>
            </a:r>
          </a:p>
        </p:txBody>
      </p:sp>
      <p:sp>
        <p:nvSpPr>
          <p:cNvPr id="3" name="Text Placeholder 2">
            <a:extLst>
              <a:ext uri="{FF2B5EF4-FFF2-40B4-BE49-F238E27FC236}">
                <a16:creationId xmlns:a16="http://schemas.microsoft.com/office/drawing/2014/main" id="{11CFAB54-E5CF-5557-9D94-AA07C54D0877}"/>
              </a:ext>
            </a:extLst>
          </p:cNvPr>
          <p:cNvSpPr txBox="1">
            <a:spLocks noGrp="1"/>
          </p:cNvSpPr>
          <p:nvPr>
            <p:ph type="body" idx="4294967295"/>
          </p:nvPr>
        </p:nvSpPr>
        <p:spPr/>
        <p:txBody>
          <a:bodyPr/>
          <a:lstStyle/>
          <a:p>
            <a:pPr lvl="0"/>
            <a:r>
              <a:rPr lang="en-US" sz="2400"/>
              <a:t>1.</a:t>
            </a:r>
            <a:r>
              <a:rPr lang="en-US" sz="2400">
                <a:solidFill>
                  <a:srgbClr val="FFFF99"/>
                </a:solidFill>
              </a:rPr>
              <a:t> Sobriety.</a:t>
            </a:r>
            <a:r>
              <a:rPr lang="en-US" sz="2400"/>
              <a:t> Our willingness to stop acting out in our own personal bottom-line addictive behavior on a daily basis.</a:t>
            </a:r>
          </a:p>
          <a:p>
            <a:pPr lvl="0"/>
            <a:r>
              <a:rPr lang="en-US" sz="2400"/>
              <a:t>2. </a:t>
            </a:r>
            <a:r>
              <a:rPr lang="en-US" sz="2400">
                <a:solidFill>
                  <a:srgbClr val="FFFF99"/>
                </a:solidFill>
              </a:rPr>
              <a:t>Sponsorship / Meetings</a:t>
            </a:r>
            <a:r>
              <a:rPr lang="en-US" sz="2400"/>
              <a:t>. Our capacity to reach out for the supportive fellowship within S.L.A.A.</a:t>
            </a:r>
          </a:p>
          <a:p>
            <a:pPr lvl="0"/>
            <a:r>
              <a:rPr lang="en-US" sz="2400"/>
              <a:t>3. </a:t>
            </a:r>
            <a:r>
              <a:rPr lang="en-US" sz="2400">
                <a:solidFill>
                  <a:srgbClr val="FFFF99"/>
                </a:solidFill>
              </a:rPr>
              <a:t>Steps.</a:t>
            </a:r>
            <a:r>
              <a:rPr lang="en-US" sz="2400"/>
              <a:t> Our practice of the Twelve Step program of recovery to achieve sexual and emotional sobriety.</a:t>
            </a:r>
          </a:p>
          <a:p>
            <a:pPr lvl="0"/>
            <a:r>
              <a:rPr lang="en-US" sz="2400"/>
              <a:t>4. </a:t>
            </a:r>
            <a:r>
              <a:rPr lang="en-US" sz="2400">
                <a:solidFill>
                  <a:srgbClr val="FFFF99"/>
                </a:solidFill>
              </a:rPr>
              <a:t>Service.</a:t>
            </a:r>
            <a:r>
              <a:rPr lang="en-US" sz="2400"/>
              <a:t> Our giving back to the S.L.A.A. community what we continue to freely receive.</a:t>
            </a:r>
          </a:p>
          <a:p>
            <a:pPr lvl="0"/>
            <a:r>
              <a:rPr lang="en-US" sz="2400"/>
              <a:t>5. </a:t>
            </a:r>
            <a:r>
              <a:rPr lang="en-US" sz="2400">
                <a:solidFill>
                  <a:srgbClr val="FFFF99"/>
                </a:solidFill>
              </a:rPr>
              <a:t>Spirituality.</a:t>
            </a:r>
            <a:r>
              <a:rPr lang="en-US" sz="2400"/>
              <a:t> Our developing a relationship with a Power greater than ourselves which can guide and sustain us in recovery.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4E79124C-95E7-8CDB-AAAA-6DFA0F2E9717}"/>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8F648D79-039A-1C59-AF7D-C6B6A4A029F3}"/>
              </a:ext>
            </a:extLst>
          </p:cNvPr>
          <p:cNvSpPr txBox="1">
            <a:spLocks noGrp="1"/>
          </p:cNvSpPr>
          <p:nvPr>
            <p:ph type="title" idx="4294967295"/>
          </p:nvPr>
        </p:nvSpPr>
        <p:spPr/>
        <p:txBody>
          <a:bodyPr/>
          <a:lstStyle/>
          <a:p>
            <a:pPr lvl="0"/>
            <a:r>
              <a:rPr lang="en-US"/>
              <a:t>Preamble</a:t>
            </a:r>
          </a:p>
        </p:txBody>
      </p:sp>
      <p:sp>
        <p:nvSpPr>
          <p:cNvPr id="3" name="Text Placeholder 2">
            <a:extLst>
              <a:ext uri="{FF2B5EF4-FFF2-40B4-BE49-F238E27FC236}">
                <a16:creationId xmlns:a16="http://schemas.microsoft.com/office/drawing/2014/main" id="{904F6A18-DF57-5E3B-71B5-AD0B7131BC9A}"/>
              </a:ext>
            </a:extLst>
          </p:cNvPr>
          <p:cNvSpPr txBox="1">
            <a:spLocks noGrp="1"/>
          </p:cNvSpPr>
          <p:nvPr>
            <p:ph type="body" idx="4294967295"/>
          </p:nvPr>
        </p:nvSpPr>
        <p:spPr/>
        <p:txBody>
          <a:bodyPr/>
          <a:lstStyle/>
          <a:p>
            <a:pPr lvl="0"/>
            <a:r>
              <a:rPr lang="en-US" sz="2400"/>
              <a:t>As a fellowship S.L.A.A. has no opinion on outside issues and seeks no controversy. S.L.A.A. is not affiliated with any other organizations, movements or causes, either religious or secular.</a:t>
            </a:r>
          </a:p>
          <a:p>
            <a:pPr lvl="0"/>
            <a:r>
              <a:rPr lang="en-US" sz="2400"/>
              <a:t>We are, however, united in a common focus: dealing with our addictive sexual and emotional behavior. We find a common denominator in our obsessive/compulsive patterns, which transcends any personal differences of sexual orientation or gender identity.</a:t>
            </a:r>
          </a:p>
          <a:p>
            <a:pPr lvl="0"/>
            <a:r>
              <a:rPr lang="en-US" sz="2400"/>
              <a:t>We need protect with special care the anonymity of every S.L.A.A. member. Additionally we try to avoid drawing undue attention to S.L.A.A. as a whole from the public media.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E5BAB308-9A67-BBC6-336D-F58F3FD42F4B}"/>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E5484B28-FF27-33FA-F799-9DEAEEAF30E4}"/>
              </a:ext>
            </a:extLst>
          </p:cNvPr>
          <p:cNvSpPr txBox="1">
            <a:spLocks noGrp="1"/>
          </p:cNvSpPr>
          <p:nvPr>
            <p:ph type="title" idx="4294967295"/>
          </p:nvPr>
        </p:nvSpPr>
        <p:spPr/>
        <p:txBody>
          <a:bodyPr/>
          <a:lstStyle/>
          <a:p>
            <a:pPr lvl="0"/>
            <a:r>
              <a:rPr lang="en-US" sz="3200"/>
              <a:t>Characteristics of Sex and Love Addiction</a:t>
            </a:r>
          </a:p>
        </p:txBody>
      </p:sp>
      <p:sp>
        <p:nvSpPr>
          <p:cNvPr id="3" name="Text Placeholder 2">
            <a:extLst>
              <a:ext uri="{FF2B5EF4-FFF2-40B4-BE49-F238E27FC236}">
                <a16:creationId xmlns:a16="http://schemas.microsoft.com/office/drawing/2014/main" id="{9EDF4244-39E3-CE50-F07B-8F81F489A147}"/>
              </a:ext>
            </a:extLst>
          </p:cNvPr>
          <p:cNvSpPr txBox="1">
            <a:spLocks noGrp="1"/>
          </p:cNvSpPr>
          <p:nvPr>
            <p:ph type="body" idx="4294967295"/>
          </p:nvPr>
        </p:nvSpPr>
        <p:spPr/>
        <p:txBody>
          <a:bodyPr/>
          <a:lstStyle/>
          <a:p>
            <a:pPr lvl="0">
              <a:buClr>
                <a:srgbClr val="FFFF00"/>
              </a:buClr>
              <a:buSzPct val="100000"/>
              <a:buAutoNum type="arabicPeriod"/>
            </a:pPr>
            <a:r>
              <a:rPr lang="en-US" sz="2400" dirty="0"/>
              <a:t>Having few healthy boundaries, we become sexually involved with and/or emotionally attached to people without knowing them.</a:t>
            </a:r>
          </a:p>
          <a:p>
            <a:pPr lvl="0">
              <a:buClr>
                <a:srgbClr val="FFFF00"/>
              </a:buClr>
              <a:buSzPct val="100000"/>
              <a:buAutoNum type="arabicPeriod"/>
            </a:pPr>
            <a:r>
              <a:rPr lang="en-US" sz="2400" dirty="0"/>
              <a:t>Fearing abandonment and loneliness, we stay in and return to painful, destructive relationships, concealing our dependency needs from ourselves and others, growing more isolated and alienated from friends and loved ones, ourselves, and God.</a:t>
            </a:r>
          </a:p>
          <a:p>
            <a:pPr lvl="0">
              <a:buClr>
                <a:srgbClr val="FFFF00"/>
              </a:buClr>
              <a:buSzPct val="100000"/>
              <a:buAutoNum type="arabicPeriod"/>
            </a:pPr>
            <a:r>
              <a:rPr lang="en-US" sz="2400" dirty="0"/>
              <a:t>Fearing emotional and/or sexual deprivation, we compulsively pursue and involve ourselves in one relationship after another, sometimes having more than one sexual or emotional liaison at a time.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D3632FD0-5447-07F7-BE08-8F944B655EAD}"/>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07998C4A-863E-1EDF-06AC-233B6374C9E8}"/>
              </a:ext>
            </a:extLst>
          </p:cNvPr>
          <p:cNvSpPr txBox="1">
            <a:spLocks noGrp="1"/>
          </p:cNvSpPr>
          <p:nvPr>
            <p:ph type="title" idx="4294967295"/>
          </p:nvPr>
        </p:nvSpPr>
        <p:spPr/>
        <p:txBody>
          <a:bodyPr/>
          <a:lstStyle/>
          <a:p>
            <a:pPr lvl="0"/>
            <a:r>
              <a:rPr lang="en-US" sz="3200"/>
              <a:t>Characteristics of Sex and Love Addiction</a:t>
            </a:r>
          </a:p>
        </p:txBody>
      </p:sp>
      <p:sp>
        <p:nvSpPr>
          <p:cNvPr id="3" name="Text Placeholder 2">
            <a:extLst>
              <a:ext uri="{FF2B5EF4-FFF2-40B4-BE49-F238E27FC236}">
                <a16:creationId xmlns:a16="http://schemas.microsoft.com/office/drawing/2014/main" id="{C209C8D7-F350-47E7-B9F7-C8ADAD7DECA7}"/>
              </a:ext>
            </a:extLst>
          </p:cNvPr>
          <p:cNvSpPr txBox="1">
            <a:spLocks noGrp="1"/>
          </p:cNvSpPr>
          <p:nvPr>
            <p:ph type="body" idx="4294967295"/>
          </p:nvPr>
        </p:nvSpPr>
        <p:spPr/>
        <p:txBody>
          <a:bodyPr/>
          <a:lstStyle/>
          <a:p>
            <a:pPr lvl="0"/>
            <a:r>
              <a:rPr lang="en-US" sz="2400" dirty="0">
                <a:solidFill>
                  <a:srgbClr val="FFFF99"/>
                </a:solidFill>
              </a:rPr>
              <a:t>5.</a:t>
            </a:r>
            <a:r>
              <a:rPr lang="en-US" sz="2400" dirty="0"/>
              <a:t> We confuse love with neediness, physical and sexual attraction, pity and/or the need to rescue or be rescued.</a:t>
            </a:r>
          </a:p>
          <a:p>
            <a:pPr lvl="0"/>
            <a:r>
              <a:rPr lang="en-US" sz="2400" dirty="0">
                <a:solidFill>
                  <a:srgbClr val="FFFF99"/>
                </a:solidFill>
              </a:rPr>
              <a:t>6.</a:t>
            </a:r>
            <a:r>
              <a:rPr lang="en-US" sz="2400" dirty="0"/>
              <a:t> We feel empty and incomplete when we are alone. Even though we fear intimacy and commitment, we continually search for relationships and sexual contacts.</a:t>
            </a:r>
          </a:p>
          <a:p>
            <a:pPr lvl="0"/>
            <a:r>
              <a:rPr lang="en-US" sz="2400" dirty="0">
                <a:solidFill>
                  <a:srgbClr val="FFFF99"/>
                </a:solidFill>
              </a:rPr>
              <a:t>7. </a:t>
            </a:r>
            <a:r>
              <a:rPr lang="en-US" sz="2400" dirty="0"/>
              <a:t>We sexualize stress, guilt, loneliness, anger, shame, fear and envy. We use sex or emotional dependence as substitutes for nurturing care, and support.</a:t>
            </a:r>
          </a:p>
          <a:p>
            <a:pPr lvl="0"/>
            <a:r>
              <a:rPr lang="en-US" sz="2400" dirty="0">
                <a:solidFill>
                  <a:srgbClr val="FFFF99"/>
                </a:solidFill>
              </a:rPr>
              <a:t>8. </a:t>
            </a:r>
            <a:r>
              <a:rPr lang="en-US" sz="2400" dirty="0"/>
              <a:t>We become immobilized or seriously distracted by romantic or sexual obsessions or fantasies.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52CB93CD-F85A-6354-3A34-BB99CB633E3C}"/>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12F1F893-D8DF-6478-404C-E7373ABDD7D8}"/>
              </a:ext>
            </a:extLst>
          </p:cNvPr>
          <p:cNvSpPr txBox="1">
            <a:spLocks noGrp="1"/>
          </p:cNvSpPr>
          <p:nvPr>
            <p:ph type="title" idx="4294967295"/>
          </p:nvPr>
        </p:nvSpPr>
        <p:spPr/>
        <p:txBody>
          <a:bodyPr/>
          <a:lstStyle/>
          <a:p>
            <a:pPr lvl="0"/>
            <a:r>
              <a:rPr lang="en-US" sz="3200"/>
              <a:t>Characteristics of Sex and Love Addiction</a:t>
            </a:r>
          </a:p>
        </p:txBody>
      </p:sp>
      <p:sp>
        <p:nvSpPr>
          <p:cNvPr id="3" name="Text Placeholder 2">
            <a:extLst>
              <a:ext uri="{FF2B5EF4-FFF2-40B4-BE49-F238E27FC236}">
                <a16:creationId xmlns:a16="http://schemas.microsoft.com/office/drawing/2014/main" id="{C21E281A-4C3B-C1A8-5BCB-4608964BA189}"/>
              </a:ext>
            </a:extLst>
          </p:cNvPr>
          <p:cNvSpPr txBox="1">
            <a:spLocks noGrp="1"/>
          </p:cNvSpPr>
          <p:nvPr>
            <p:ph type="body" idx="4294967295"/>
          </p:nvPr>
        </p:nvSpPr>
        <p:spPr/>
        <p:txBody>
          <a:bodyPr/>
          <a:lstStyle/>
          <a:p>
            <a:pPr lvl="0"/>
            <a:r>
              <a:rPr lang="en-US" sz="2400">
                <a:solidFill>
                  <a:srgbClr val="FFFF99"/>
                </a:solidFill>
              </a:rPr>
              <a:t>9.</a:t>
            </a:r>
            <a:r>
              <a:rPr lang="en-US" sz="2400"/>
              <a:t> We avoid responsibility for ourselves by attaching ourselves to people who are emotionally unavailable.</a:t>
            </a:r>
          </a:p>
          <a:p>
            <a:pPr lvl="0"/>
            <a:r>
              <a:rPr lang="en-US" sz="2400">
                <a:solidFill>
                  <a:srgbClr val="FFFF99"/>
                </a:solidFill>
              </a:rPr>
              <a:t>10. </a:t>
            </a:r>
            <a:r>
              <a:rPr lang="en-US" sz="2400"/>
              <a:t>We stay enslaved to emotional dependency, romantic intrigue, or compulsive sexual activities.</a:t>
            </a:r>
          </a:p>
          <a:p>
            <a:pPr lvl="0"/>
            <a:r>
              <a:rPr lang="en-US" sz="2400">
                <a:solidFill>
                  <a:srgbClr val="FFFF99"/>
                </a:solidFill>
              </a:rPr>
              <a:t>11.</a:t>
            </a:r>
            <a:r>
              <a:rPr lang="en-US" sz="2400"/>
              <a:t> To avoid feeling vulnerable, we may retreat from all intimate involvement, mistaking sexual and emotional anorexia for recovery.</a:t>
            </a:r>
          </a:p>
          <a:p>
            <a:pPr lvl="0"/>
            <a:r>
              <a:rPr lang="en-US" sz="2400">
                <a:solidFill>
                  <a:srgbClr val="FFFF99"/>
                </a:solidFill>
              </a:rPr>
              <a:t>12. </a:t>
            </a:r>
            <a:r>
              <a:rPr lang="en-US" sz="2400"/>
              <a:t>We assign magical qualities to others. We idealize and pursue them, then blame them for not fulfilling our fantasies and expectations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52CB93CD-F85A-6354-3A34-BB99CB633E3C}"/>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12F1F893-D8DF-6478-404C-E7373ABDD7D8}"/>
              </a:ext>
            </a:extLst>
          </p:cNvPr>
          <p:cNvSpPr txBox="1">
            <a:spLocks noGrp="1"/>
          </p:cNvSpPr>
          <p:nvPr>
            <p:ph type="title" idx="4294967295"/>
          </p:nvPr>
        </p:nvSpPr>
        <p:spPr/>
        <p:txBody>
          <a:bodyPr/>
          <a:lstStyle/>
          <a:p>
            <a:pPr lvl="0"/>
            <a:r>
              <a:rPr lang="en-US" sz="3200" dirty="0"/>
              <a:t>The Twelve Steps</a:t>
            </a:r>
          </a:p>
        </p:txBody>
      </p:sp>
      <p:sp>
        <p:nvSpPr>
          <p:cNvPr id="3" name="Text Placeholder 2">
            <a:extLst>
              <a:ext uri="{FF2B5EF4-FFF2-40B4-BE49-F238E27FC236}">
                <a16:creationId xmlns:a16="http://schemas.microsoft.com/office/drawing/2014/main" id="{C21E281A-4C3B-C1A8-5BCB-4608964BA189}"/>
              </a:ext>
            </a:extLst>
          </p:cNvPr>
          <p:cNvSpPr txBox="1">
            <a:spLocks noGrp="1"/>
          </p:cNvSpPr>
          <p:nvPr>
            <p:ph type="body" idx="4294967295"/>
          </p:nvPr>
        </p:nvSpPr>
        <p:spPr/>
        <p:txBody>
          <a:bodyPr/>
          <a:lstStyle/>
          <a:p>
            <a:pPr marL="457200" indent="-457200">
              <a:buFont typeface="+mj-lt"/>
              <a:buAutoNum type="arabicPeriod"/>
            </a:pPr>
            <a:r>
              <a:rPr lang="en-US" sz="2000" dirty="0">
                <a:ea typeface="+mn-lt"/>
                <a:cs typeface="+mn-lt"/>
              </a:rPr>
              <a:t>We admitted we were powerless over sex and love addiction - that our lives had become unmanageable.</a:t>
            </a:r>
          </a:p>
          <a:p>
            <a:pPr marL="457200" indent="-457200">
              <a:buFont typeface="+mj-lt"/>
              <a:buAutoNum type="arabicPeriod"/>
            </a:pPr>
            <a:r>
              <a:rPr lang="en-US" sz="2000" dirty="0">
                <a:ea typeface="+mn-lt"/>
                <a:cs typeface="+mn-lt"/>
              </a:rPr>
              <a:t>Came to believe that a Power greater than ourselves could restore us to sanity. </a:t>
            </a:r>
          </a:p>
          <a:p>
            <a:pPr marL="457200" indent="-457200">
              <a:buFont typeface="+mj-lt"/>
              <a:buAutoNum type="arabicPeriod"/>
            </a:pPr>
            <a:r>
              <a:rPr lang="en-US" sz="2000" dirty="0">
                <a:ea typeface="+mn-lt"/>
                <a:cs typeface="+mn-lt"/>
              </a:rPr>
              <a:t>Made a decision to turn our will and our lives over to the care of God as we understood God. </a:t>
            </a:r>
          </a:p>
          <a:p>
            <a:pPr marL="457200" indent="-457200">
              <a:buFont typeface="+mj-lt"/>
              <a:buAutoNum type="arabicPeriod"/>
            </a:pPr>
            <a:r>
              <a:rPr lang="en-US" sz="2000" dirty="0">
                <a:ea typeface="+mn-lt"/>
                <a:cs typeface="+mn-lt"/>
              </a:rPr>
              <a:t>Made a searching and fearless moral inventory of ourselves. </a:t>
            </a:r>
          </a:p>
          <a:p>
            <a:pPr marL="457200" indent="-457200">
              <a:buFont typeface="+mj-lt"/>
              <a:buAutoNum type="arabicPeriod"/>
            </a:pPr>
            <a:r>
              <a:rPr lang="en-US" sz="2000" dirty="0">
                <a:ea typeface="+mn-lt"/>
                <a:cs typeface="+mn-lt"/>
              </a:rPr>
              <a:t>Admitted to God, to ourselves and to another human being the exact nature of our wrongs. </a:t>
            </a:r>
          </a:p>
          <a:p>
            <a:pPr marL="457200" indent="-457200">
              <a:buFont typeface="+mj-lt"/>
              <a:buAutoNum type="arabicPeriod"/>
            </a:pPr>
            <a:r>
              <a:rPr lang="en-US" sz="2000" dirty="0">
                <a:ea typeface="+mn-lt"/>
                <a:cs typeface="+mn-lt"/>
              </a:rPr>
              <a:t>Were entirely ready to have God remove all these defects of character. </a:t>
            </a:r>
            <a:endParaRPr lang="en-US" sz="2000" dirty="0">
              <a:cs typeface="Calibri"/>
            </a:endParaRPr>
          </a:p>
        </p:txBody>
      </p:sp>
    </p:spTree>
    <p:extLst>
      <p:ext uri="{BB962C8B-B14F-4D97-AF65-F5344CB8AC3E}">
        <p14:creationId xmlns:p14="http://schemas.microsoft.com/office/powerpoint/2010/main" val="2079701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52CB93CD-F85A-6354-3A34-BB99CB633E3C}"/>
              </a:ext>
            </a:extLst>
          </p:cNvPr>
          <p:cNvSpPr>
            <a:spLocks noGrp="1"/>
          </p:cNvSpPr>
          <p:nvPr>
            <p:ph type="ftr" sz="quarter" idx="11"/>
          </p:nvPr>
        </p:nvSpPr>
        <p:spPr/>
        <p:txBody>
          <a:bodyPr/>
          <a:lstStyle/>
          <a:p>
            <a:pPr lvl="0"/>
            <a:r>
              <a:rPr lang="en-US"/>
              <a:t>Copyright The Augustine Fellowship, S.L.A.A., Fellowship-Wide Services, Inc. All RightsReserved.</a:t>
            </a:r>
          </a:p>
        </p:txBody>
      </p:sp>
      <p:sp>
        <p:nvSpPr>
          <p:cNvPr id="2" name="Title 1">
            <a:extLst>
              <a:ext uri="{FF2B5EF4-FFF2-40B4-BE49-F238E27FC236}">
                <a16:creationId xmlns:a16="http://schemas.microsoft.com/office/drawing/2014/main" id="{12F1F893-D8DF-6478-404C-E7373ABDD7D8}"/>
              </a:ext>
            </a:extLst>
          </p:cNvPr>
          <p:cNvSpPr txBox="1">
            <a:spLocks noGrp="1"/>
          </p:cNvSpPr>
          <p:nvPr>
            <p:ph type="title" idx="4294967295"/>
          </p:nvPr>
        </p:nvSpPr>
        <p:spPr/>
        <p:txBody>
          <a:bodyPr/>
          <a:lstStyle/>
          <a:p>
            <a:pPr lvl="0"/>
            <a:r>
              <a:rPr lang="en-US" sz="3200" dirty="0"/>
              <a:t>The Twelve Steps</a:t>
            </a:r>
          </a:p>
        </p:txBody>
      </p:sp>
      <p:sp>
        <p:nvSpPr>
          <p:cNvPr id="3" name="Text Placeholder 2">
            <a:extLst>
              <a:ext uri="{FF2B5EF4-FFF2-40B4-BE49-F238E27FC236}">
                <a16:creationId xmlns:a16="http://schemas.microsoft.com/office/drawing/2014/main" id="{C21E281A-4C3B-C1A8-5BCB-4608964BA189}"/>
              </a:ext>
            </a:extLst>
          </p:cNvPr>
          <p:cNvSpPr txBox="1">
            <a:spLocks noGrp="1"/>
          </p:cNvSpPr>
          <p:nvPr>
            <p:ph type="body" idx="4294967295"/>
          </p:nvPr>
        </p:nvSpPr>
        <p:spPr>
          <a:xfrm>
            <a:off x="503999" y="1903422"/>
            <a:ext cx="9071640" cy="4279320"/>
          </a:xfrm>
        </p:spPr>
        <p:txBody>
          <a:bodyPr/>
          <a:lstStyle/>
          <a:p>
            <a:pPr marL="457200" indent="-457200">
              <a:buFont typeface="+mj-lt"/>
              <a:buAutoNum type="arabicPeriod" startAt="7"/>
            </a:pPr>
            <a:r>
              <a:rPr lang="en-US" sz="2000" dirty="0">
                <a:ea typeface="+mn-lt"/>
                <a:cs typeface="+mn-lt"/>
              </a:rPr>
              <a:t>Humbly asked God to remove our shortcomings. </a:t>
            </a:r>
            <a:endParaRPr lang="en-US" sz="2000" dirty="0">
              <a:ea typeface="+mn-lt"/>
              <a:cs typeface="Calibri"/>
            </a:endParaRPr>
          </a:p>
          <a:p>
            <a:pPr marL="457200" indent="-457200">
              <a:buFont typeface="+mj-lt"/>
              <a:buAutoNum type="arabicPeriod" startAt="7"/>
            </a:pPr>
            <a:r>
              <a:rPr lang="en-US" sz="2000" dirty="0">
                <a:ea typeface="+mn-lt"/>
                <a:cs typeface="+mn-lt"/>
              </a:rPr>
              <a:t>Made a list of all persons we had harmed and became willing to make amends to them all. </a:t>
            </a:r>
          </a:p>
          <a:p>
            <a:pPr marL="457200" indent="-457200">
              <a:buFont typeface="+mj-lt"/>
              <a:buAutoNum type="arabicPeriod" startAt="7"/>
            </a:pPr>
            <a:r>
              <a:rPr lang="en-US" sz="2000" dirty="0">
                <a:ea typeface="+mn-lt"/>
                <a:cs typeface="+mn-lt"/>
              </a:rPr>
              <a:t>Made direct amends to such people wherever possible, except when to do so would injure them or others. </a:t>
            </a:r>
          </a:p>
          <a:p>
            <a:pPr marL="457200" indent="-457200">
              <a:buFont typeface="+mj-lt"/>
              <a:buAutoNum type="arabicPeriod" startAt="7"/>
            </a:pPr>
            <a:r>
              <a:rPr lang="en-US" sz="2000" dirty="0">
                <a:ea typeface="+mn-lt"/>
                <a:cs typeface="+mn-lt"/>
              </a:rPr>
              <a:t>Continued to take personal inventory and when we were wrong promptly admitted it. </a:t>
            </a:r>
          </a:p>
          <a:p>
            <a:pPr marL="457200" indent="-457200">
              <a:buFont typeface="+mj-lt"/>
              <a:buAutoNum type="arabicPeriod" startAt="7"/>
            </a:pPr>
            <a:r>
              <a:rPr lang="en-US" sz="2000" dirty="0">
                <a:ea typeface="+mn-lt"/>
                <a:cs typeface="+mn-lt"/>
              </a:rPr>
              <a:t>Sought through prayer and meditation to improve our conscious contact with a Power greater than ourselves, praying only for knowledge of God's will for us and the power to carry that out. </a:t>
            </a:r>
          </a:p>
          <a:p>
            <a:pPr marL="457200" indent="-457200">
              <a:buFont typeface="+mj-lt"/>
              <a:buAutoNum type="arabicPeriod" startAt="7"/>
            </a:pPr>
            <a:r>
              <a:rPr lang="en-US" sz="2000" dirty="0">
                <a:ea typeface="+mn-lt"/>
                <a:cs typeface="+mn-lt"/>
              </a:rPr>
              <a:t>Having had a spiritual awakening as the result of these steps, we tried to carry this message to sex and love addicts and to practice these principles in all areas of our lives. </a:t>
            </a:r>
            <a:endParaRPr lang="en-US" sz="2000" dirty="0">
              <a:cs typeface="Calibri"/>
            </a:endParaRPr>
          </a:p>
        </p:txBody>
      </p:sp>
    </p:spTree>
    <p:extLst>
      <p:ext uri="{BB962C8B-B14F-4D97-AF65-F5344CB8AC3E}">
        <p14:creationId xmlns:p14="http://schemas.microsoft.com/office/powerpoint/2010/main" val="540989570"/>
      </p:ext>
    </p:extLst>
  </p:cSld>
  <p:clrMapOvr>
    <a:masterClrMapping/>
  </p:clrMapOvr>
</p:sld>
</file>

<file path=ppt/theme/theme1.xml><?xml version="1.0" encoding="utf-8"?>
<a:theme xmlns:a="http://schemas.openxmlformats.org/drawingml/2006/main" name="lyt-bluelinesgra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2791</Words>
  <Application>Microsoft Office PowerPoint</Application>
  <PresentationFormat>Widescreen</PresentationFormat>
  <Paragraphs>163</Paragraphs>
  <Slides>26</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Albany</vt:lpstr>
      <vt:lpstr>Arial</vt:lpstr>
      <vt:lpstr>Calibri</vt:lpstr>
      <vt:lpstr>Times New Roman</vt:lpstr>
      <vt:lpstr>lyt-bluelinesgrad</vt:lpstr>
      <vt:lpstr>Sex and Love Addicts Anonymous</vt:lpstr>
      <vt:lpstr>Preamble</vt:lpstr>
      <vt:lpstr>Preamble</vt:lpstr>
      <vt:lpstr>Preamble</vt:lpstr>
      <vt:lpstr>Characteristics of Sex and Love Addiction</vt:lpstr>
      <vt:lpstr>Characteristics of Sex and Love Addiction</vt:lpstr>
      <vt:lpstr>Characteristics of Sex and Love Addiction</vt:lpstr>
      <vt:lpstr>The Twelve Steps</vt:lpstr>
      <vt:lpstr>The Twelve Steps</vt:lpstr>
      <vt:lpstr>The Twelve Traditions</vt:lpstr>
      <vt:lpstr>The Twelve Traditions</vt:lpstr>
      <vt:lpstr>The Twelve Traditions</vt:lpstr>
      <vt:lpstr>PowerPoint Presentation</vt:lpstr>
      <vt:lpstr>Graphic and Legal Statement</vt:lpstr>
      <vt:lpstr>PowerPoint Presentation</vt:lpstr>
      <vt:lpstr>Milestones in Recovery</vt:lpstr>
      <vt:lpstr>Signs of Recovery</vt:lpstr>
      <vt:lpstr>Signs of Recovery</vt:lpstr>
      <vt:lpstr>Signs of Recovery</vt:lpstr>
      <vt:lpstr>PowerPoint Presentation</vt:lpstr>
      <vt:lpstr>Closing Prayers</vt:lpstr>
      <vt:lpstr>Closing Prayers</vt:lpstr>
      <vt:lpstr>Closing Prayers</vt:lpstr>
      <vt:lpstr>Closing Prayers</vt:lpstr>
      <vt:lpstr>Closing Prayers</vt:lpstr>
      <vt:lpstr>Closing Prayers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Conway SLAA Group</dc:title>
  <dc:creator>Shane  Montgomery</dc:creator>
  <cp:lastModifiedBy>Shane Montgomery</cp:lastModifiedBy>
  <cp:revision>7</cp:revision>
  <dcterms:created xsi:type="dcterms:W3CDTF">2022-05-07T20:55:43Z</dcterms:created>
  <dcterms:modified xsi:type="dcterms:W3CDTF">2022-05-23T01:36:39Z</dcterms:modified>
</cp:coreProperties>
</file>