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0" r:id="rId4"/>
  </p:sldMasterIdLst>
  <p:notesMasterIdLst>
    <p:notesMasterId r:id="rId37"/>
  </p:notesMasterIdLst>
  <p:handoutMasterIdLst>
    <p:handoutMasterId r:id="rId38"/>
  </p:handoutMasterIdLst>
  <p:sldIdLst>
    <p:sldId id="312" r:id="rId5"/>
    <p:sldId id="304" r:id="rId6"/>
    <p:sldId id="307" r:id="rId7"/>
    <p:sldId id="281" r:id="rId8"/>
    <p:sldId id="282" r:id="rId9"/>
    <p:sldId id="314" r:id="rId10"/>
    <p:sldId id="315" r:id="rId11"/>
    <p:sldId id="317" r:id="rId12"/>
    <p:sldId id="318" r:id="rId13"/>
    <p:sldId id="319" r:id="rId14"/>
    <p:sldId id="321" r:id="rId15"/>
    <p:sldId id="322" r:id="rId16"/>
    <p:sldId id="323" r:id="rId17"/>
    <p:sldId id="324" r:id="rId18"/>
    <p:sldId id="325" r:id="rId19"/>
    <p:sldId id="326" r:id="rId20"/>
    <p:sldId id="327" r:id="rId21"/>
    <p:sldId id="328" r:id="rId22"/>
    <p:sldId id="329" r:id="rId23"/>
    <p:sldId id="330" r:id="rId24"/>
    <p:sldId id="331" r:id="rId25"/>
    <p:sldId id="332" r:id="rId26"/>
    <p:sldId id="333" r:id="rId27"/>
    <p:sldId id="334" r:id="rId28"/>
    <p:sldId id="335" r:id="rId29"/>
    <p:sldId id="336" r:id="rId30"/>
    <p:sldId id="337" r:id="rId31"/>
    <p:sldId id="338" r:id="rId32"/>
    <p:sldId id="339" r:id="rId33"/>
    <p:sldId id="340" r:id="rId34"/>
    <p:sldId id="341" r:id="rId35"/>
    <p:sldId id="297" r:id="rId36"/>
  </p:sldIdLst>
  <p:sldSz cx="12192000" cy="6858000"/>
  <p:notesSz cx="13716000" cy="2438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3" orient="horz" pos="2616" userDrawn="1">
          <p15:clr>
            <a:srgbClr val="A4A3A4"/>
          </p15:clr>
        </p15:guide>
        <p15:guide id="4" orient="horz" pos="3264" userDrawn="1">
          <p15:clr>
            <a:srgbClr val="A4A3A4"/>
          </p15:clr>
        </p15:guide>
        <p15:guide id="5" pos="6912" userDrawn="1">
          <p15:clr>
            <a:srgbClr val="A4A3A4"/>
          </p15:clr>
        </p15:guide>
        <p15:guide id="6" orient="horz" userDrawn="1">
          <p15:clr>
            <a:srgbClr val="A4A3A4"/>
          </p15:clr>
        </p15:guide>
        <p15:guide id="7" orient="horz" pos="4008" userDrawn="1">
          <p15:clr>
            <a:srgbClr val="A4A3A4"/>
          </p15:clr>
        </p15:guide>
        <p15:guide id="9" orient="horz" pos="2352" userDrawn="1">
          <p15:clr>
            <a:srgbClr val="A4A3A4"/>
          </p15:clr>
        </p15:guide>
        <p15:guide id="12" pos="6696" userDrawn="1">
          <p15:clr>
            <a:srgbClr val="A4A3A4"/>
          </p15:clr>
        </p15:guide>
        <p15:guide id="15" pos="2136" userDrawn="1">
          <p15:clr>
            <a:srgbClr val="A4A3A4"/>
          </p15:clr>
        </p15:guide>
        <p15:guide id="16" pos="2760" userDrawn="1">
          <p15:clr>
            <a:srgbClr val="A4A3A4"/>
          </p15:clr>
        </p15:guide>
        <p15:guide id="17" pos="3288" userDrawn="1">
          <p15:clr>
            <a:srgbClr val="A4A3A4"/>
          </p15:clr>
        </p15:guide>
        <p15:guide id="18" pos="4032" userDrawn="1">
          <p15:clr>
            <a:srgbClr val="A4A3A4"/>
          </p15:clr>
        </p15:guide>
        <p15:guide id="19" pos="4392" userDrawn="1">
          <p15:clr>
            <a:srgbClr val="A4A3A4"/>
          </p15:clr>
        </p15:guide>
        <p15:guide id="20" pos="4944" userDrawn="1">
          <p15:clr>
            <a:srgbClr val="A4A3A4"/>
          </p15:clr>
        </p15:guide>
        <p15:guide id="21" pos="5544" userDrawn="1">
          <p15:clr>
            <a:srgbClr val="A4A3A4"/>
          </p15:clr>
        </p15:guide>
        <p15:guide id="22" pos="6072" userDrawn="1">
          <p15:clr>
            <a:srgbClr val="A4A3A4"/>
          </p15:clr>
        </p15:guide>
        <p15:guide id="23" orient="horz" pos="2448" userDrawn="1">
          <p15:clr>
            <a:srgbClr val="A4A3A4"/>
          </p15:clr>
        </p15:guide>
        <p15:guide id="25" pos="5256" userDrawn="1">
          <p15:clr>
            <a:srgbClr val="A4A3A4"/>
          </p15:clr>
        </p15:guide>
        <p15:guide id="26" pos="7261"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02C8F"/>
    <a:srgbClr val="FDFBF6"/>
    <a:srgbClr val="AAC4E9"/>
    <a:srgbClr val="F5CDCE"/>
    <a:srgbClr val="DF8C8C"/>
    <a:srgbClr val="D4D593"/>
    <a:srgbClr val="E6F0FE"/>
    <a:srgbClr val="CDBE8A"/>
    <a:srgbClr val="FFEFEF"/>
    <a:srgbClr val="FCFBF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5388" autoAdjust="0"/>
  </p:normalViewPr>
  <p:slideViewPr>
    <p:cSldViewPr snapToGrid="0" snapToObjects="1">
      <p:cViewPr varScale="1">
        <p:scale>
          <a:sx n="68" d="100"/>
          <a:sy n="68" d="100"/>
        </p:scale>
        <p:origin x="984" y="62"/>
      </p:cViewPr>
      <p:guideLst>
        <p:guide orient="horz" pos="2616"/>
        <p:guide orient="horz" pos="3264"/>
        <p:guide pos="6912"/>
        <p:guide orient="horz"/>
        <p:guide orient="horz" pos="4008"/>
        <p:guide orient="horz" pos="2352"/>
        <p:guide pos="6696"/>
        <p:guide pos="2136"/>
        <p:guide pos="2760"/>
        <p:guide pos="3288"/>
        <p:guide pos="4032"/>
        <p:guide pos="4392"/>
        <p:guide pos="4944"/>
        <p:guide pos="5544"/>
        <p:guide pos="6072"/>
        <p:guide orient="horz" pos="2448"/>
        <p:guide pos="5256"/>
        <p:guide pos="7261"/>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snapToObjects="1">
      <p:cViewPr varScale="1">
        <p:scale>
          <a:sx n="25" d="100"/>
          <a:sy n="25" d="100"/>
        </p:scale>
        <p:origin x="3480"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microsoft.com/office/2018/10/relationships/authors" Target="author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2426ABF-A8C0-D94B-8DA4-89B3D95177FD}"/>
              </a:ext>
            </a:extLst>
          </p:cNvPr>
          <p:cNvSpPr>
            <a:spLocks noGrp="1"/>
          </p:cNvSpPr>
          <p:nvPr>
            <p:ph type="hdr" sz="quarter"/>
          </p:nvPr>
        </p:nvSpPr>
        <p:spPr>
          <a:xfrm>
            <a:off x="0" y="0"/>
            <a:ext cx="5943600" cy="1222375"/>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F73E1C36-C21F-0B70-27E7-5B59DAE27561}"/>
              </a:ext>
            </a:extLst>
          </p:cNvPr>
          <p:cNvSpPr>
            <a:spLocks noGrp="1"/>
          </p:cNvSpPr>
          <p:nvPr>
            <p:ph type="dt" sz="quarter" idx="1"/>
          </p:nvPr>
        </p:nvSpPr>
        <p:spPr>
          <a:xfrm>
            <a:off x="7769225" y="0"/>
            <a:ext cx="5943600" cy="1222375"/>
          </a:xfrm>
          <a:prstGeom prst="rect">
            <a:avLst/>
          </a:prstGeom>
        </p:spPr>
        <p:txBody>
          <a:bodyPr vert="horz" lIns="91440" tIns="45720" rIns="91440" bIns="45720" rtlCol="0"/>
          <a:lstStyle>
            <a:lvl1pPr algn="r">
              <a:defRPr sz="1200"/>
            </a:lvl1pPr>
          </a:lstStyle>
          <a:p>
            <a:fld id="{AA970FB6-164E-0840-A35B-09E9F3D45F76}" type="datetimeyyyy">
              <a:rPr lang="en-US" smtClean="0"/>
              <a:t>2025</a:t>
            </a:fld>
            <a:endParaRPr lang="en-US" dirty="0"/>
          </a:p>
        </p:txBody>
      </p:sp>
      <p:sp>
        <p:nvSpPr>
          <p:cNvPr id="4" name="Footer Placeholder 3">
            <a:extLst>
              <a:ext uri="{FF2B5EF4-FFF2-40B4-BE49-F238E27FC236}">
                <a16:creationId xmlns:a16="http://schemas.microsoft.com/office/drawing/2014/main" id="{E5942066-244B-8673-5E9A-26E4265AD0B2}"/>
              </a:ext>
            </a:extLst>
          </p:cNvPr>
          <p:cNvSpPr>
            <a:spLocks noGrp="1"/>
          </p:cNvSpPr>
          <p:nvPr>
            <p:ph type="ftr" sz="quarter" idx="2"/>
          </p:nvPr>
        </p:nvSpPr>
        <p:spPr>
          <a:xfrm>
            <a:off x="0" y="23161625"/>
            <a:ext cx="5943600" cy="1222375"/>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2530EE97-1F54-6631-A4BB-FD938296488E}"/>
              </a:ext>
            </a:extLst>
          </p:cNvPr>
          <p:cNvSpPr>
            <a:spLocks noGrp="1"/>
          </p:cNvSpPr>
          <p:nvPr>
            <p:ph type="sldNum" sz="quarter" idx="3"/>
          </p:nvPr>
        </p:nvSpPr>
        <p:spPr>
          <a:xfrm>
            <a:off x="7769225" y="23161625"/>
            <a:ext cx="5943600" cy="1222375"/>
          </a:xfrm>
          <a:prstGeom prst="rect">
            <a:avLst/>
          </a:prstGeom>
        </p:spPr>
        <p:txBody>
          <a:bodyPr vert="horz" lIns="91440" tIns="45720" rIns="91440" bIns="45720" rtlCol="0" anchor="b"/>
          <a:lstStyle>
            <a:lvl1pPr algn="r">
              <a:defRPr sz="1200"/>
            </a:lvl1pPr>
          </a:lstStyle>
          <a:p>
            <a:fld id="{420BD0AB-C59E-4A46-83D3-F07787446BA0}" type="slidenum">
              <a:rPr lang="en-US" smtClean="0"/>
              <a:t>‹#›</a:t>
            </a:fld>
            <a:endParaRPr lang="en-US" dirty="0"/>
          </a:p>
        </p:txBody>
      </p:sp>
    </p:spTree>
    <p:extLst>
      <p:ext uri="{BB962C8B-B14F-4D97-AF65-F5344CB8AC3E}">
        <p14:creationId xmlns:p14="http://schemas.microsoft.com/office/powerpoint/2010/main" val="4133783596"/>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0866786"/>
      </p:ext>
    </p:extLst>
  </p:cSld>
  <p:clrMap bg1="lt1" tx1="dk1" bg2="lt2" tx2="dk2" accent1="accent1" accent2="accent2" accent3="accent3" accent4="accent4" accent5="accent5" accent6="accent6" hlink="hlink" folHlink="folHlink"/>
  <p:hf hdr="0" ftr="0"/>
  <p:notesStyle>
    <a:lvl1pPr marL="0" algn="l" defTabSz="457200" rtl="0" eaLnBrk="1" latinLnBrk="0" hangingPunct="1">
      <a:defRPr sz="600" kern="1200">
        <a:solidFill>
          <a:schemeClr val="tx1"/>
        </a:solidFill>
        <a:latin typeface="+mn-lt"/>
        <a:ea typeface="+mn-ea"/>
        <a:cs typeface="+mn-cs"/>
      </a:defRPr>
    </a:lvl1pPr>
    <a:lvl2pPr marL="228600" algn="l" defTabSz="457200" rtl="0" eaLnBrk="1" latinLnBrk="0" hangingPunct="1">
      <a:defRPr sz="600" kern="1200">
        <a:solidFill>
          <a:schemeClr val="tx1"/>
        </a:solidFill>
        <a:latin typeface="+mn-lt"/>
        <a:ea typeface="+mn-ea"/>
        <a:cs typeface="+mn-cs"/>
      </a:defRPr>
    </a:lvl2pPr>
    <a:lvl3pPr marL="457200" algn="l" defTabSz="457200" rtl="0" eaLnBrk="1" latinLnBrk="0" hangingPunct="1">
      <a:defRPr sz="600" kern="1200">
        <a:solidFill>
          <a:schemeClr val="tx1"/>
        </a:solidFill>
        <a:latin typeface="+mn-lt"/>
        <a:ea typeface="+mn-ea"/>
        <a:cs typeface="+mn-cs"/>
      </a:defRPr>
    </a:lvl3pPr>
    <a:lvl4pPr marL="685800" algn="l" defTabSz="457200" rtl="0" eaLnBrk="1" latinLnBrk="0" hangingPunct="1">
      <a:defRPr sz="600" kern="1200">
        <a:solidFill>
          <a:schemeClr val="tx1"/>
        </a:solidFill>
        <a:latin typeface="+mn-lt"/>
        <a:ea typeface="+mn-ea"/>
        <a:cs typeface="+mn-cs"/>
      </a:defRPr>
    </a:lvl4pPr>
    <a:lvl5pPr marL="914400" algn="l" defTabSz="457200" rtl="0" eaLnBrk="1" latinLnBrk="0" hangingPunct="1">
      <a:defRPr sz="600" kern="1200">
        <a:solidFill>
          <a:schemeClr val="tx1"/>
        </a:solidFill>
        <a:latin typeface="+mn-lt"/>
        <a:ea typeface="+mn-ea"/>
        <a:cs typeface="+mn-cs"/>
      </a:defRPr>
    </a:lvl5pPr>
    <a:lvl6pPr marL="1143000" algn="l" defTabSz="457200" rtl="0" eaLnBrk="1" latinLnBrk="0" hangingPunct="1">
      <a:defRPr sz="600" kern="1200">
        <a:solidFill>
          <a:schemeClr val="tx1"/>
        </a:solidFill>
        <a:latin typeface="+mn-lt"/>
        <a:ea typeface="+mn-ea"/>
        <a:cs typeface="+mn-cs"/>
      </a:defRPr>
    </a:lvl6pPr>
    <a:lvl7pPr marL="1371600" algn="l" defTabSz="457200" rtl="0" eaLnBrk="1" latinLnBrk="0" hangingPunct="1">
      <a:defRPr sz="600" kern="1200">
        <a:solidFill>
          <a:schemeClr val="tx1"/>
        </a:solidFill>
        <a:latin typeface="+mn-lt"/>
        <a:ea typeface="+mn-ea"/>
        <a:cs typeface="+mn-cs"/>
      </a:defRPr>
    </a:lvl7pPr>
    <a:lvl8pPr marL="1600200" algn="l" defTabSz="457200" rtl="0" eaLnBrk="1" latinLnBrk="0" hangingPunct="1">
      <a:defRPr sz="600" kern="1200">
        <a:solidFill>
          <a:schemeClr val="tx1"/>
        </a:solidFill>
        <a:latin typeface="+mn-lt"/>
        <a:ea typeface="+mn-ea"/>
        <a:cs typeface="+mn-cs"/>
      </a:defRPr>
    </a:lvl8pPr>
    <a:lvl9pPr marL="1828800" algn="l" defTabSz="457200" rtl="0" eaLnBrk="1" latinLnBrk="0" hangingPunct="1">
      <a:defRPr sz="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endParaRPr lang="en-US" dirty="0"/>
          </a:p>
        </p:txBody>
      </p:sp>
    </p:spTree>
    <p:extLst>
      <p:ext uri="{BB962C8B-B14F-4D97-AF65-F5344CB8AC3E}">
        <p14:creationId xmlns:p14="http://schemas.microsoft.com/office/powerpoint/2010/main" val="29976548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endParaRPr lang="en-US" dirty="0"/>
          </a:p>
        </p:txBody>
      </p:sp>
    </p:spTree>
    <p:extLst>
      <p:ext uri="{BB962C8B-B14F-4D97-AF65-F5344CB8AC3E}">
        <p14:creationId xmlns:p14="http://schemas.microsoft.com/office/powerpoint/2010/main" val="41101387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endParaRPr lang="en-US" dirty="0"/>
          </a:p>
        </p:txBody>
      </p:sp>
    </p:spTree>
    <p:extLst>
      <p:ext uri="{BB962C8B-B14F-4D97-AF65-F5344CB8AC3E}">
        <p14:creationId xmlns:p14="http://schemas.microsoft.com/office/powerpoint/2010/main" val="30476683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endParaRPr lang="en-US" dirty="0"/>
          </a:p>
        </p:txBody>
      </p:sp>
    </p:spTree>
    <p:extLst>
      <p:ext uri="{BB962C8B-B14F-4D97-AF65-F5344CB8AC3E}">
        <p14:creationId xmlns:p14="http://schemas.microsoft.com/office/powerpoint/2010/main" val="9313074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endParaRPr lang="en-US" dirty="0"/>
          </a:p>
        </p:txBody>
      </p:sp>
    </p:spTree>
    <p:extLst>
      <p:ext uri="{BB962C8B-B14F-4D97-AF65-F5344CB8AC3E}">
        <p14:creationId xmlns:p14="http://schemas.microsoft.com/office/powerpoint/2010/main" val="5877361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endParaRPr lang="en-US" dirty="0"/>
          </a:p>
        </p:txBody>
      </p:sp>
    </p:spTree>
    <p:extLst>
      <p:ext uri="{BB962C8B-B14F-4D97-AF65-F5344CB8AC3E}">
        <p14:creationId xmlns:p14="http://schemas.microsoft.com/office/powerpoint/2010/main" val="32949312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endParaRPr lang="en-US" dirty="0"/>
          </a:p>
        </p:txBody>
      </p:sp>
    </p:spTree>
    <p:extLst>
      <p:ext uri="{BB962C8B-B14F-4D97-AF65-F5344CB8AC3E}">
        <p14:creationId xmlns:p14="http://schemas.microsoft.com/office/powerpoint/2010/main" val="30686530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endParaRPr lang="en-US" dirty="0"/>
          </a:p>
        </p:txBody>
      </p:sp>
    </p:spTree>
    <p:extLst>
      <p:ext uri="{BB962C8B-B14F-4D97-AF65-F5344CB8AC3E}">
        <p14:creationId xmlns:p14="http://schemas.microsoft.com/office/powerpoint/2010/main" val="10193977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endParaRPr lang="en-US" dirty="0"/>
          </a:p>
        </p:txBody>
      </p:sp>
    </p:spTree>
    <p:extLst>
      <p:ext uri="{BB962C8B-B14F-4D97-AF65-F5344CB8AC3E}">
        <p14:creationId xmlns:p14="http://schemas.microsoft.com/office/powerpoint/2010/main" val="876670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endParaRPr lang="en-US" dirty="0"/>
          </a:p>
        </p:txBody>
      </p:sp>
    </p:spTree>
    <p:extLst>
      <p:ext uri="{BB962C8B-B14F-4D97-AF65-F5344CB8AC3E}">
        <p14:creationId xmlns:p14="http://schemas.microsoft.com/office/powerpoint/2010/main" val="16497422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endParaRPr lang="en-US" dirty="0"/>
          </a:p>
        </p:txBody>
      </p:sp>
    </p:spTree>
    <p:extLst>
      <p:ext uri="{BB962C8B-B14F-4D97-AF65-F5344CB8AC3E}">
        <p14:creationId xmlns:p14="http://schemas.microsoft.com/office/powerpoint/2010/main" val="1779146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endParaRPr lang="en-US" dirty="0"/>
          </a:p>
        </p:txBody>
      </p:sp>
    </p:spTree>
    <p:extLst>
      <p:ext uri="{BB962C8B-B14F-4D97-AF65-F5344CB8AC3E}">
        <p14:creationId xmlns:p14="http://schemas.microsoft.com/office/powerpoint/2010/main" val="9845417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10.svg"/><Relationship Id="rId4" Type="http://schemas.openxmlformats.org/officeDocument/2006/relationships/image" Target="../media/image9.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1"/>
        </a:solidFill>
        <a:effectLst/>
      </p:bgPr>
    </p:bg>
    <p:spTree>
      <p:nvGrpSpPr>
        <p:cNvPr id="1" name=""/>
        <p:cNvGrpSpPr/>
        <p:nvPr/>
      </p:nvGrpSpPr>
      <p:grpSpPr>
        <a:xfrm>
          <a:off x="0" y="0"/>
          <a:ext cx="0" cy="0"/>
          <a:chOff x="0" y="0"/>
          <a:chExt cx="0" cy="0"/>
        </a:xfrm>
      </p:grpSpPr>
      <p:sp>
        <p:nvSpPr>
          <p:cNvPr id="15" name="Image 0">
            <a:extLst>
              <a:ext uri="{FF2B5EF4-FFF2-40B4-BE49-F238E27FC236}">
                <a16:creationId xmlns:a16="http://schemas.microsoft.com/office/drawing/2014/main" id="{BA5D5A72-CB6F-F8DE-E2C9-90459C8C3DC1}"/>
              </a:ext>
              <a:ext uri="{C183D7F6-B498-43B3-948B-1728B52AA6E4}">
                <adec:decorative xmlns:adec="http://schemas.microsoft.com/office/drawing/2017/decorative" val="1"/>
              </a:ext>
            </a:extLst>
          </p:cNvPr>
          <p:cNvSpPr/>
          <p:nvPr/>
        </p:nvSpPr>
        <p:spPr>
          <a:xfrm>
            <a:off x="0" y="0"/>
            <a:ext cx="5295900" cy="6877050"/>
          </a:xfrm>
          <a:custGeom>
            <a:avLst/>
            <a:gdLst>
              <a:gd name="connsiteX0" fmla="*/ 0 w 5295900"/>
              <a:gd name="connsiteY0" fmla="*/ 0 h 6877050"/>
              <a:gd name="connsiteX1" fmla="*/ 5295900 w 5295900"/>
              <a:gd name="connsiteY1" fmla="*/ 0 h 6877050"/>
              <a:gd name="connsiteX2" fmla="*/ 5295900 w 5295900"/>
              <a:gd name="connsiteY2" fmla="*/ 6877050 h 6877050"/>
              <a:gd name="connsiteX3" fmla="*/ 0 w 5295900"/>
              <a:gd name="connsiteY3" fmla="*/ 6877050 h 6877050"/>
            </a:gdLst>
            <a:ahLst/>
            <a:cxnLst>
              <a:cxn ang="0">
                <a:pos x="connsiteX0" y="connsiteY0"/>
              </a:cxn>
              <a:cxn ang="0">
                <a:pos x="connsiteX1" y="connsiteY1"/>
              </a:cxn>
              <a:cxn ang="0">
                <a:pos x="connsiteX2" y="connsiteY2"/>
              </a:cxn>
              <a:cxn ang="0">
                <a:pos x="connsiteX3" y="connsiteY3"/>
              </a:cxn>
            </a:cxnLst>
            <a:rect l="l" t="t" r="r" b="b"/>
            <a:pathLst>
              <a:path w="5295900" h="6877050">
                <a:moveTo>
                  <a:pt x="0" y="0"/>
                </a:moveTo>
                <a:lnTo>
                  <a:pt x="5295900" y="0"/>
                </a:lnTo>
                <a:lnTo>
                  <a:pt x="5295900" y="6877050"/>
                </a:lnTo>
                <a:lnTo>
                  <a:pt x="0" y="6877050"/>
                </a:lnTo>
                <a:close/>
              </a:path>
            </a:pathLst>
          </a:custGeom>
          <a:solidFill>
            <a:schemeClr val="accent3"/>
          </a:solidFill>
          <a:ln w="4763" cap="flat">
            <a:noFill/>
            <a:prstDash val="solid"/>
            <a:miter/>
          </a:ln>
        </p:spPr>
        <p:txBody>
          <a:bodyPr rtlCol="0" anchor="ctr">
            <a:noAutofit/>
          </a:bodyPr>
          <a:lstStyle/>
          <a:p>
            <a:endParaRPr lang="en-US" dirty="0"/>
          </a:p>
        </p:txBody>
      </p:sp>
      <p:sp>
        <p:nvSpPr>
          <p:cNvPr id="20" name="Freeform: Shape 19">
            <a:extLst>
              <a:ext uri="{FF2B5EF4-FFF2-40B4-BE49-F238E27FC236}">
                <a16:creationId xmlns:a16="http://schemas.microsoft.com/office/drawing/2014/main" id="{E66FD7FF-2869-7902-36B2-2B229AB9AB19}"/>
              </a:ext>
              <a:ext uri="{C183D7F6-B498-43B3-948B-1728B52AA6E4}">
                <adec:decorative xmlns:adec="http://schemas.microsoft.com/office/drawing/2017/decorative" val="1"/>
              </a:ext>
            </a:extLst>
          </p:cNvPr>
          <p:cNvSpPr/>
          <p:nvPr userDrawn="1"/>
        </p:nvSpPr>
        <p:spPr>
          <a:xfrm>
            <a:off x="1500188" y="1173106"/>
            <a:ext cx="9191625" cy="5704772"/>
          </a:xfrm>
          <a:custGeom>
            <a:avLst/>
            <a:gdLst>
              <a:gd name="connsiteX0" fmla="*/ 4595813 w 9191625"/>
              <a:gd name="connsiteY0" fmla="*/ 0 h 5704772"/>
              <a:gd name="connsiteX1" fmla="*/ 9191625 w 9191625"/>
              <a:gd name="connsiteY1" fmla="*/ 4592108 h 5704772"/>
              <a:gd name="connsiteX2" fmla="*/ 9191625 w 9191625"/>
              <a:gd name="connsiteY2" fmla="*/ 5704772 h 5704772"/>
              <a:gd name="connsiteX3" fmla="*/ 0 w 9191625"/>
              <a:gd name="connsiteY3" fmla="*/ 5704772 h 5704772"/>
              <a:gd name="connsiteX4" fmla="*/ 0 w 9191625"/>
              <a:gd name="connsiteY4" fmla="*/ 4592108 h 5704772"/>
              <a:gd name="connsiteX5" fmla="*/ 4595813 w 9191625"/>
              <a:gd name="connsiteY5" fmla="*/ 0 h 5704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91625" h="5704772">
                <a:moveTo>
                  <a:pt x="4595813" y="0"/>
                </a:moveTo>
                <a:cubicBezTo>
                  <a:pt x="7133987" y="0"/>
                  <a:pt x="9191625" y="2055957"/>
                  <a:pt x="9191625" y="4592108"/>
                </a:cubicBezTo>
                <a:lnTo>
                  <a:pt x="9191625" y="5704772"/>
                </a:lnTo>
                <a:lnTo>
                  <a:pt x="0" y="5704772"/>
                </a:lnTo>
                <a:lnTo>
                  <a:pt x="0" y="4592108"/>
                </a:lnTo>
                <a:cubicBezTo>
                  <a:pt x="0" y="2055957"/>
                  <a:pt x="2057614" y="0"/>
                  <a:pt x="4595813" y="0"/>
                </a:cubicBezTo>
                <a:close/>
              </a:path>
            </a:pathLst>
          </a:custGeom>
          <a:solidFill>
            <a:schemeClr val="accent6"/>
          </a:solidFill>
          <a:ln w="476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8" name="Freeform: Shape 17">
            <a:extLst>
              <a:ext uri="{FF2B5EF4-FFF2-40B4-BE49-F238E27FC236}">
                <a16:creationId xmlns:a16="http://schemas.microsoft.com/office/drawing/2014/main" id="{B1457C88-4472-81CF-02AF-4421E0A3084B}"/>
              </a:ext>
              <a:ext uri="{C183D7F6-B498-43B3-948B-1728B52AA6E4}">
                <adec:decorative xmlns:adec="http://schemas.microsoft.com/office/drawing/2017/decorative" val="1"/>
              </a:ext>
            </a:extLst>
          </p:cNvPr>
          <p:cNvSpPr/>
          <p:nvPr userDrawn="1"/>
        </p:nvSpPr>
        <p:spPr>
          <a:xfrm>
            <a:off x="2694429" y="0"/>
            <a:ext cx="6803142" cy="5396474"/>
          </a:xfrm>
          <a:custGeom>
            <a:avLst/>
            <a:gdLst>
              <a:gd name="connsiteX0" fmla="*/ 0 w 6803142"/>
              <a:gd name="connsiteY0" fmla="*/ 0 h 5396474"/>
              <a:gd name="connsiteX1" fmla="*/ 6803142 w 6803142"/>
              <a:gd name="connsiteY1" fmla="*/ 0 h 5396474"/>
              <a:gd name="connsiteX2" fmla="*/ 6803142 w 6803142"/>
              <a:gd name="connsiteY2" fmla="*/ 1997094 h 5396474"/>
              <a:gd name="connsiteX3" fmla="*/ 3401576 w 6803142"/>
              <a:gd name="connsiteY3" fmla="*/ 5396474 h 5396474"/>
              <a:gd name="connsiteX4" fmla="*/ 0 w 6803142"/>
              <a:gd name="connsiteY4" fmla="*/ 1997094 h 5396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03142" h="5396474">
                <a:moveTo>
                  <a:pt x="0" y="0"/>
                </a:moveTo>
                <a:lnTo>
                  <a:pt x="6803142" y="0"/>
                </a:lnTo>
                <a:lnTo>
                  <a:pt x="6803142" y="1997094"/>
                </a:lnTo>
                <a:cubicBezTo>
                  <a:pt x="6803142" y="3874511"/>
                  <a:pt x="5280228" y="5396474"/>
                  <a:pt x="3401576" y="5396474"/>
                </a:cubicBezTo>
                <a:cubicBezTo>
                  <a:pt x="1522938" y="5396474"/>
                  <a:pt x="0" y="3874511"/>
                  <a:pt x="0" y="1997094"/>
                </a:cubicBezTo>
                <a:close/>
              </a:path>
            </a:pathLst>
          </a:custGeom>
          <a:solidFill>
            <a:schemeClr val="bg1">
              <a:alpha val="99000"/>
            </a:schemeClr>
          </a:solidFill>
          <a:ln w="47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ctrTitle" hasCustomPrompt="1"/>
          </p:nvPr>
        </p:nvSpPr>
        <p:spPr>
          <a:xfrm>
            <a:off x="2899790" y="810227"/>
            <a:ext cx="6392421" cy="3831221"/>
          </a:xfrm>
        </p:spPr>
        <p:txBody>
          <a:bodyPr tIns="0" bIns="0" anchor="ctr" anchorCtr="0">
            <a:noAutofit/>
          </a:bodyPr>
          <a:lstStyle>
            <a:lvl1pPr algn="ctr">
              <a:lnSpc>
                <a:spcPct val="100000"/>
              </a:lnSpc>
              <a:defRPr sz="3600"/>
            </a:lvl1pPr>
          </a:lstStyle>
          <a:p>
            <a:r>
              <a:rPr lang="en-US" dirty="0"/>
              <a:t>Click to add title</a:t>
            </a:r>
          </a:p>
        </p:txBody>
      </p:sp>
    </p:spTree>
    <p:extLst>
      <p:ext uri="{BB962C8B-B14F-4D97-AF65-F5344CB8AC3E}">
        <p14:creationId xmlns:p14="http://schemas.microsoft.com/office/powerpoint/2010/main" val="263179980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meline 3">
    <p:spTree>
      <p:nvGrpSpPr>
        <p:cNvPr id="1" name=""/>
        <p:cNvGrpSpPr/>
        <p:nvPr/>
      </p:nvGrpSpPr>
      <p:grpSpPr>
        <a:xfrm>
          <a:off x="0" y="0"/>
          <a:ext cx="0" cy="0"/>
          <a:chOff x="0" y="0"/>
          <a:chExt cx="0" cy="0"/>
        </a:xfrm>
      </p:grpSpPr>
      <p:sp>
        <p:nvSpPr>
          <p:cNvPr id="12" name="Freeform 11">
            <a:extLst>
              <a:ext uri="{FF2B5EF4-FFF2-40B4-BE49-F238E27FC236}">
                <a16:creationId xmlns:a16="http://schemas.microsoft.com/office/drawing/2014/main" id="{D014917C-8694-B4A4-A211-0F31F00E247E}"/>
              </a:ext>
              <a:ext uri="{C183D7F6-B498-43B3-948B-1728B52AA6E4}">
                <adec:decorative xmlns:adec="http://schemas.microsoft.com/office/drawing/2017/decorative" val="1"/>
              </a:ext>
            </a:extLst>
          </p:cNvPr>
          <p:cNvSpPr/>
          <p:nvPr userDrawn="1"/>
        </p:nvSpPr>
        <p:spPr>
          <a:xfrm>
            <a:off x="1" y="0"/>
            <a:ext cx="1550562" cy="2545382"/>
          </a:xfrm>
          <a:custGeom>
            <a:avLst/>
            <a:gdLst>
              <a:gd name="connsiteX0" fmla="*/ 683117 w 1550562"/>
              <a:gd name="connsiteY0" fmla="*/ 0 h 2545382"/>
              <a:gd name="connsiteX1" fmla="*/ 1550562 w 1550562"/>
              <a:gd name="connsiteY1" fmla="*/ 0 h 2545382"/>
              <a:gd name="connsiteX2" fmla="*/ 1550562 w 1550562"/>
              <a:gd name="connsiteY2" fmla="*/ 7240 h 2545382"/>
              <a:gd name="connsiteX3" fmla="*/ 221868 w 1550562"/>
              <a:gd name="connsiteY3" fmla="*/ 2418735 h 2545382"/>
              <a:gd name="connsiteX4" fmla="*/ 0 w 1550562"/>
              <a:gd name="connsiteY4" fmla="*/ 2545382 h 2545382"/>
              <a:gd name="connsiteX5" fmla="*/ 0 w 1550562"/>
              <a:gd name="connsiteY5" fmla="*/ 1500516 h 2545382"/>
              <a:gd name="connsiteX6" fmla="*/ 102557 w 1550562"/>
              <a:gd name="connsiteY6" fmla="*/ 1405503 h 2545382"/>
              <a:gd name="connsiteX7" fmla="*/ 673022 w 1550562"/>
              <a:gd name="connsiteY7" fmla="*/ 200390 h 2545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50562" h="2545382">
                <a:moveTo>
                  <a:pt x="683117" y="0"/>
                </a:moveTo>
                <a:lnTo>
                  <a:pt x="1550562" y="0"/>
                </a:lnTo>
                <a:lnTo>
                  <a:pt x="1550562" y="7240"/>
                </a:lnTo>
                <a:cubicBezTo>
                  <a:pt x="1550562" y="1022523"/>
                  <a:pt x="1020469" y="1913556"/>
                  <a:pt x="221868" y="2418735"/>
                </a:cubicBezTo>
                <a:lnTo>
                  <a:pt x="0" y="2545382"/>
                </a:lnTo>
                <a:lnTo>
                  <a:pt x="0" y="1500516"/>
                </a:lnTo>
                <a:lnTo>
                  <a:pt x="102557" y="1405503"/>
                </a:lnTo>
                <a:cubicBezTo>
                  <a:pt x="416582" y="1089274"/>
                  <a:pt x="625660" y="668089"/>
                  <a:pt x="673022" y="200390"/>
                </a:cubicBezTo>
                <a:close/>
              </a:path>
            </a:pathLst>
          </a:custGeom>
          <a:solidFill>
            <a:schemeClr val="accent3"/>
          </a:solidFill>
          <a:ln>
            <a:noFill/>
          </a:ln>
        </p:spPr>
        <p:txBody>
          <a:bodyPr vert="horz" wrap="square" lIns="91440" tIns="45720" rIns="91440" bIns="45720" numCol="1" anchor="t" anchorCtr="0" compatLnSpc="1">
            <a:prstTxWarp prst="textNoShape">
              <a:avLst/>
            </a:prstTxWarp>
            <a:noAutofit/>
          </a:bodyPr>
          <a:lstStyle/>
          <a:p>
            <a:pPr lvl="0"/>
            <a:endParaRPr lang="en-US" dirty="0"/>
          </a:p>
        </p:txBody>
      </p:sp>
      <p:sp>
        <p:nvSpPr>
          <p:cNvPr id="10" name="Freeform 9">
            <a:extLst>
              <a:ext uri="{FF2B5EF4-FFF2-40B4-BE49-F238E27FC236}">
                <a16:creationId xmlns:a16="http://schemas.microsoft.com/office/drawing/2014/main" id="{A7DB6972-BB75-254A-BA88-C0C3E6E93BDB}"/>
              </a:ext>
              <a:ext uri="{C183D7F6-B498-43B3-948B-1728B52AA6E4}">
                <adec:decorative xmlns:adec="http://schemas.microsoft.com/office/drawing/2017/decorative" val="1"/>
              </a:ext>
            </a:extLst>
          </p:cNvPr>
          <p:cNvSpPr/>
          <p:nvPr userDrawn="1"/>
        </p:nvSpPr>
        <p:spPr>
          <a:xfrm>
            <a:off x="1" y="-1"/>
            <a:ext cx="682740" cy="1500050"/>
          </a:xfrm>
          <a:custGeom>
            <a:avLst/>
            <a:gdLst>
              <a:gd name="connsiteX0" fmla="*/ 0 w 682740"/>
              <a:gd name="connsiteY0" fmla="*/ 0 h 1500050"/>
              <a:gd name="connsiteX1" fmla="*/ 682740 w 682740"/>
              <a:gd name="connsiteY1" fmla="*/ 0 h 1500050"/>
              <a:gd name="connsiteX2" fmla="*/ 672647 w 682740"/>
              <a:gd name="connsiteY2" fmla="*/ 200357 h 1500050"/>
              <a:gd name="connsiteX3" fmla="*/ 102290 w 682740"/>
              <a:gd name="connsiteY3" fmla="*/ 1405281 h 1500050"/>
              <a:gd name="connsiteX4" fmla="*/ 0 w 682740"/>
              <a:gd name="connsiteY4" fmla="*/ 1500050 h 1500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2740" h="1500050">
                <a:moveTo>
                  <a:pt x="0" y="0"/>
                </a:moveTo>
                <a:lnTo>
                  <a:pt x="682740" y="0"/>
                </a:lnTo>
                <a:lnTo>
                  <a:pt x="672647" y="200357"/>
                </a:lnTo>
                <a:cubicBezTo>
                  <a:pt x="625294" y="667983"/>
                  <a:pt x="416256" y="1089101"/>
                  <a:pt x="102290" y="1405281"/>
                </a:cubicBezTo>
                <a:lnTo>
                  <a:pt x="0" y="1500050"/>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30" name="Image 2">
            <a:extLst>
              <a:ext uri="{FF2B5EF4-FFF2-40B4-BE49-F238E27FC236}">
                <a16:creationId xmlns:a16="http://schemas.microsoft.com/office/drawing/2014/main" id="{790E862E-398F-571C-EC2C-3D17164DE059}"/>
              </a:ext>
              <a:ext uri="{C183D7F6-B498-43B3-948B-1728B52AA6E4}">
                <adec:decorative xmlns:adec="http://schemas.microsoft.com/office/drawing/2017/decorative" val="1"/>
              </a:ext>
            </a:extLst>
          </p:cNvPr>
          <p:cNvSpPr/>
          <p:nvPr/>
        </p:nvSpPr>
        <p:spPr>
          <a:xfrm>
            <a:off x="170445" y="314191"/>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p>
            <a:endParaRPr lang="en-US" dirty="0"/>
          </a:p>
        </p:txBody>
      </p:sp>
      <p:sp>
        <p:nvSpPr>
          <p:cNvPr id="6" name="Title 1">
            <a:extLst>
              <a:ext uri="{FF2B5EF4-FFF2-40B4-BE49-F238E27FC236}">
                <a16:creationId xmlns:a16="http://schemas.microsoft.com/office/drawing/2014/main" id="{1C975BF2-D657-C309-269D-B8D006263130}"/>
              </a:ext>
            </a:extLst>
          </p:cNvPr>
          <p:cNvSpPr>
            <a:spLocks noGrp="1"/>
          </p:cNvSpPr>
          <p:nvPr>
            <p:ph type="title" hasCustomPrompt="1"/>
          </p:nvPr>
        </p:nvSpPr>
        <p:spPr>
          <a:xfrm>
            <a:off x="1550563" y="1089213"/>
            <a:ext cx="9879437" cy="980844"/>
          </a:xfrm>
        </p:spPr>
        <p:txBody>
          <a:bodyPr tIns="0" bIns="0"/>
          <a:lstStyle>
            <a:lvl1pPr algn="l">
              <a:lnSpc>
                <a:spcPct val="100000"/>
              </a:lnSpc>
              <a:defRPr sz="3600">
                <a:solidFill>
                  <a:schemeClr val="accent6"/>
                </a:solidFill>
              </a:defRPr>
            </a:lvl1pPr>
          </a:lstStyle>
          <a:p>
            <a:r>
              <a:rPr lang="en-US" dirty="0"/>
              <a:t>Click to add title</a:t>
            </a:r>
          </a:p>
        </p:txBody>
      </p:sp>
      <p:sp>
        <p:nvSpPr>
          <p:cNvPr id="4" name="Text Placeholder 54">
            <a:extLst>
              <a:ext uri="{FF2B5EF4-FFF2-40B4-BE49-F238E27FC236}">
                <a16:creationId xmlns:a16="http://schemas.microsoft.com/office/drawing/2014/main" id="{A0AEB4DF-13C8-8171-2BDB-FD1AD542E783}"/>
              </a:ext>
            </a:extLst>
          </p:cNvPr>
          <p:cNvSpPr>
            <a:spLocks noGrp="1"/>
          </p:cNvSpPr>
          <p:nvPr>
            <p:ph type="body" sz="quarter" idx="13" hasCustomPrompt="1"/>
          </p:nvPr>
        </p:nvSpPr>
        <p:spPr>
          <a:xfrm>
            <a:off x="1550564" y="2331958"/>
            <a:ext cx="2975217" cy="3704266"/>
          </a:xfrm>
        </p:spPr>
        <p:txBody>
          <a:bodyPr lIns="91440" tIns="0" rIns="91440" bIns="0" anchor="t" anchorCtr="0">
            <a:noAutofit/>
          </a:bodyPr>
          <a:lstStyle>
            <a:lvl1pPr marL="0" indent="0">
              <a:lnSpc>
                <a:spcPct val="100000"/>
              </a:lnSpc>
              <a:spcBef>
                <a:spcPts val="0"/>
              </a:spcBef>
              <a:spcAft>
                <a:spcPts val="1200"/>
              </a:spcAft>
              <a:buFont typeface="Arial" panose="020B0604020202020204" pitchFamily="34" charset="0"/>
              <a:buNone/>
              <a:defRPr sz="1800"/>
            </a:lvl1pPr>
          </a:lstStyle>
          <a:p>
            <a:r>
              <a:rPr lang="en-US" dirty="0"/>
              <a:t>Click to add subtitle</a:t>
            </a:r>
          </a:p>
        </p:txBody>
      </p:sp>
      <p:sp>
        <p:nvSpPr>
          <p:cNvPr id="9" name="Content Placeholder 2">
            <a:extLst>
              <a:ext uri="{FF2B5EF4-FFF2-40B4-BE49-F238E27FC236}">
                <a16:creationId xmlns:a16="http://schemas.microsoft.com/office/drawing/2014/main" id="{42134EBA-AF32-9F8A-370F-0D3E842F0397}"/>
              </a:ext>
            </a:extLst>
          </p:cNvPr>
          <p:cNvSpPr>
            <a:spLocks noGrp="1"/>
          </p:cNvSpPr>
          <p:nvPr>
            <p:ph sz="half" idx="1" hasCustomPrompt="1"/>
          </p:nvPr>
        </p:nvSpPr>
        <p:spPr>
          <a:xfrm>
            <a:off x="5087154" y="2331791"/>
            <a:ext cx="6345893" cy="3721817"/>
          </a:xfrm>
        </p:spPr>
        <p:txBody>
          <a:bodyPr lIns="91440" rIns="91440">
            <a:normAutofit/>
          </a:bodyPr>
          <a:lstStyle>
            <a:lvl1pPr>
              <a:defRPr sz="1800"/>
            </a:lvl1pPr>
            <a:lvl2pPr>
              <a:defRPr sz="1800"/>
            </a:lvl2pPr>
            <a:lvl3pPr>
              <a:defRPr sz="1800"/>
            </a:lvl3pPr>
            <a:lvl4pPr>
              <a:defRPr sz="1800"/>
            </a:lvl4pPr>
            <a:lvl5pPr>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Slide Number Placeholder 2">
            <a:extLst>
              <a:ext uri="{FF2B5EF4-FFF2-40B4-BE49-F238E27FC236}">
                <a16:creationId xmlns:a16="http://schemas.microsoft.com/office/drawing/2014/main" id="{AE99A73D-155B-A133-9671-506F54A0559A}"/>
              </a:ext>
            </a:extLst>
          </p:cNvPr>
          <p:cNvSpPr>
            <a:spLocks noGrp="1"/>
          </p:cNvSpPr>
          <p:nvPr>
            <p:ph type="sldNum" sz="quarter" idx="10"/>
          </p:nvPr>
        </p:nvSpPr>
        <p:spPr>
          <a:xfrm>
            <a:off x="10358437" y="457199"/>
            <a:ext cx="1067589" cy="471489"/>
          </a:xfrm>
        </p:spPr>
        <p:txBody>
          <a:bodyPr/>
          <a:lstStyle>
            <a:lvl1pPr>
              <a:defRPr sz="1600">
                <a:latin typeface="+mj-lt"/>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2039588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ummary 3">
    <p:spTree>
      <p:nvGrpSpPr>
        <p:cNvPr id="1" name=""/>
        <p:cNvGrpSpPr/>
        <p:nvPr/>
      </p:nvGrpSpPr>
      <p:grpSpPr>
        <a:xfrm>
          <a:off x="0" y="0"/>
          <a:ext cx="0" cy="0"/>
          <a:chOff x="0" y="0"/>
          <a:chExt cx="0" cy="0"/>
        </a:xfrm>
      </p:grpSpPr>
      <p:pic>
        <p:nvPicPr>
          <p:cNvPr id="29" name="Graphic 28">
            <a:extLst>
              <a:ext uri="{FF2B5EF4-FFF2-40B4-BE49-F238E27FC236}">
                <a16:creationId xmlns:a16="http://schemas.microsoft.com/office/drawing/2014/main" id="{D5595DD5-43B0-252F-8BC6-6B74340C5BCF}"/>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t="7193"/>
          <a:stretch/>
        </p:blipFill>
        <p:spPr>
          <a:xfrm>
            <a:off x="1" y="-1"/>
            <a:ext cx="443344" cy="6856025"/>
          </a:xfrm>
          <a:custGeom>
            <a:avLst/>
            <a:gdLst>
              <a:gd name="connsiteX0" fmla="*/ 0 w 1734410"/>
              <a:gd name="connsiteY0" fmla="*/ 0 h 4795637"/>
              <a:gd name="connsiteX1" fmla="*/ 1734410 w 1734410"/>
              <a:gd name="connsiteY1" fmla="*/ 0 h 4795637"/>
              <a:gd name="connsiteX2" fmla="*/ 1734410 w 1734410"/>
              <a:gd name="connsiteY2" fmla="*/ 4795637 h 4795637"/>
              <a:gd name="connsiteX3" fmla="*/ 0 w 1734410"/>
              <a:gd name="connsiteY3" fmla="*/ 4795637 h 4795637"/>
            </a:gdLst>
            <a:ahLst/>
            <a:cxnLst>
              <a:cxn ang="0">
                <a:pos x="connsiteX0" y="connsiteY0"/>
              </a:cxn>
              <a:cxn ang="0">
                <a:pos x="connsiteX1" y="connsiteY1"/>
              </a:cxn>
              <a:cxn ang="0">
                <a:pos x="connsiteX2" y="connsiteY2"/>
              </a:cxn>
              <a:cxn ang="0">
                <a:pos x="connsiteX3" y="connsiteY3"/>
              </a:cxn>
            </a:cxnLst>
            <a:rect l="l" t="t" r="r" b="b"/>
            <a:pathLst>
              <a:path w="1734410" h="4795637">
                <a:moveTo>
                  <a:pt x="0" y="0"/>
                </a:moveTo>
                <a:lnTo>
                  <a:pt x="1734410" y="0"/>
                </a:lnTo>
                <a:lnTo>
                  <a:pt x="1734410" y="4795637"/>
                </a:lnTo>
                <a:lnTo>
                  <a:pt x="0" y="4795637"/>
                </a:lnTo>
                <a:close/>
              </a:path>
            </a:pathLst>
          </a:custGeom>
        </p:spPr>
      </p:pic>
      <p:sp>
        <p:nvSpPr>
          <p:cNvPr id="2" name="Title 1"/>
          <p:cNvSpPr>
            <a:spLocks noGrp="1"/>
          </p:cNvSpPr>
          <p:nvPr>
            <p:ph type="title" hasCustomPrompt="1"/>
          </p:nvPr>
        </p:nvSpPr>
        <p:spPr>
          <a:xfrm>
            <a:off x="1550564" y="1057274"/>
            <a:ext cx="9875463" cy="999746"/>
          </a:xfrm>
        </p:spPr>
        <p:txBody>
          <a:bodyPr tIns="0" bIns="0">
            <a:noAutofit/>
          </a:bodyPr>
          <a:lstStyle>
            <a:lvl1pPr algn="l">
              <a:lnSpc>
                <a:spcPct val="100000"/>
              </a:lnSpc>
              <a:defRPr sz="3600" b="1"/>
            </a:lvl1pPr>
          </a:lstStyle>
          <a:p>
            <a:r>
              <a:rPr lang="en-US" dirty="0"/>
              <a:t>Click to add title</a:t>
            </a:r>
          </a:p>
        </p:txBody>
      </p:sp>
      <p:sp>
        <p:nvSpPr>
          <p:cNvPr id="49" name="Freeform 48">
            <a:extLst>
              <a:ext uri="{FF2B5EF4-FFF2-40B4-BE49-F238E27FC236}">
                <a16:creationId xmlns:a16="http://schemas.microsoft.com/office/drawing/2014/main" id="{BC3A3767-6C5E-8188-0A49-955BBACE37F0}"/>
              </a:ext>
              <a:ext uri="{C183D7F6-B498-43B3-948B-1728B52AA6E4}">
                <adec:decorative xmlns:adec="http://schemas.microsoft.com/office/drawing/2017/decorative" val="1"/>
              </a:ext>
            </a:extLst>
          </p:cNvPr>
          <p:cNvSpPr/>
          <p:nvPr userDrawn="1"/>
        </p:nvSpPr>
        <p:spPr>
          <a:xfrm flipH="1" flipV="1">
            <a:off x="-3" y="4420134"/>
            <a:ext cx="1293237" cy="2437866"/>
          </a:xfrm>
          <a:custGeom>
            <a:avLst/>
            <a:gdLst>
              <a:gd name="connsiteX0" fmla="*/ 1293237 w 1293237"/>
              <a:gd name="connsiteY0" fmla="*/ 2437866 h 2437866"/>
              <a:gd name="connsiteX1" fmla="*/ 1292465 w 1293237"/>
              <a:gd name="connsiteY1" fmla="*/ 2437373 h 2437866"/>
              <a:gd name="connsiteX2" fmla="*/ 0 w 1293237"/>
              <a:gd name="connsiteY2" fmla="*/ 0 h 2437866"/>
              <a:gd name="connsiteX3" fmla="*/ 1293237 w 1293237"/>
              <a:gd name="connsiteY3" fmla="*/ 0 h 2437866"/>
            </a:gdLst>
            <a:ahLst/>
            <a:cxnLst>
              <a:cxn ang="0">
                <a:pos x="connsiteX0" y="connsiteY0"/>
              </a:cxn>
              <a:cxn ang="0">
                <a:pos x="connsiteX1" y="connsiteY1"/>
              </a:cxn>
              <a:cxn ang="0">
                <a:pos x="connsiteX2" y="connsiteY2"/>
              </a:cxn>
              <a:cxn ang="0">
                <a:pos x="connsiteX3" y="connsiteY3"/>
              </a:cxn>
            </a:cxnLst>
            <a:rect l="l" t="t" r="r" b="b"/>
            <a:pathLst>
              <a:path w="1293237" h="2437866">
                <a:moveTo>
                  <a:pt x="1293237" y="2437866"/>
                </a:moveTo>
                <a:lnTo>
                  <a:pt x="1292465" y="2437373"/>
                </a:lnTo>
                <a:cubicBezTo>
                  <a:pt x="511725" y="1903845"/>
                  <a:pt x="0" y="1011184"/>
                  <a:pt x="0" y="0"/>
                </a:cubicBezTo>
                <a:lnTo>
                  <a:pt x="1293237" y="0"/>
                </a:lnTo>
                <a:close/>
              </a:path>
            </a:pathLst>
          </a:custGeom>
          <a:solidFill>
            <a:schemeClr val="accent1"/>
          </a:solidFill>
          <a:ln w="4763" cap="flat">
            <a:noFill/>
            <a:prstDash val="solid"/>
            <a:miter/>
          </a:ln>
        </p:spPr>
        <p:txBody>
          <a:bodyPr wrap="square" rtlCol="0" anchor="ctr">
            <a:noAutofit/>
          </a:bodyPr>
          <a:lstStyle/>
          <a:p>
            <a:endParaRPr lang="en-US" dirty="0"/>
          </a:p>
        </p:txBody>
      </p:sp>
      <p:sp>
        <p:nvSpPr>
          <p:cNvPr id="16" name="Content Placeholder 3">
            <a:extLst>
              <a:ext uri="{FF2B5EF4-FFF2-40B4-BE49-F238E27FC236}">
                <a16:creationId xmlns:a16="http://schemas.microsoft.com/office/drawing/2014/main" id="{E4BD7F71-D12B-4F27-1505-FF681CF55F73}"/>
              </a:ext>
            </a:extLst>
          </p:cNvPr>
          <p:cNvSpPr>
            <a:spLocks noGrp="1"/>
          </p:cNvSpPr>
          <p:nvPr>
            <p:ph sz="half" idx="2" hasCustomPrompt="1"/>
          </p:nvPr>
        </p:nvSpPr>
        <p:spPr>
          <a:xfrm>
            <a:off x="1550564" y="2303028"/>
            <a:ext cx="5829147" cy="3961593"/>
          </a:xfrm>
        </p:spPr>
        <p:txBody>
          <a:bodyPr lIns="91440" tIns="0" rIns="91440" bIns="0">
            <a:normAutofit/>
          </a:bodyPr>
          <a:lstStyle>
            <a:lvl1pPr>
              <a:spcBef>
                <a:spcPts val="1000"/>
              </a:spcBef>
              <a:defRPr sz="1800"/>
            </a:lvl1pPr>
            <a:lvl2pPr>
              <a:spcBef>
                <a:spcPts val="1000"/>
              </a:spcBef>
              <a:defRPr sz="1800"/>
            </a:lvl2pPr>
            <a:lvl3pPr>
              <a:spcBef>
                <a:spcPts val="1000"/>
              </a:spcBef>
              <a:defRPr sz="1800"/>
            </a:lvl3pPr>
            <a:lvl4pPr>
              <a:spcBef>
                <a:spcPts val="1000"/>
              </a:spcBef>
              <a:defRPr sz="1800"/>
            </a:lvl4pPr>
            <a:lvl5pPr>
              <a:spcBef>
                <a:spcPts val="1000"/>
              </a:spcBef>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3">
            <a:extLst>
              <a:ext uri="{FF2B5EF4-FFF2-40B4-BE49-F238E27FC236}">
                <a16:creationId xmlns:a16="http://schemas.microsoft.com/office/drawing/2014/main" id="{FB87C65D-4EF3-18C8-18A8-477F87A37E51}"/>
              </a:ext>
            </a:extLst>
          </p:cNvPr>
          <p:cNvSpPr>
            <a:spLocks noGrp="1"/>
          </p:cNvSpPr>
          <p:nvPr>
            <p:ph sz="half" idx="15" hasCustomPrompt="1"/>
          </p:nvPr>
        </p:nvSpPr>
        <p:spPr>
          <a:xfrm>
            <a:off x="7940842" y="2303028"/>
            <a:ext cx="3485184" cy="3961593"/>
          </a:xfrm>
        </p:spPr>
        <p:txBody>
          <a:bodyPr lIns="91440" tIns="0" rIns="91440" bIns="0">
            <a:normAutofit/>
          </a:bodyPr>
          <a:lstStyle>
            <a:lvl1pPr>
              <a:spcBef>
                <a:spcPts val="1000"/>
              </a:spcBef>
              <a:defRPr sz="1800"/>
            </a:lvl1pPr>
            <a:lvl2pPr>
              <a:spcBef>
                <a:spcPts val="1000"/>
              </a:spcBef>
              <a:defRPr sz="1800"/>
            </a:lvl2pPr>
            <a:lvl3pPr>
              <a:spcBef>
                <a:spcPts val="1000"/>
              </a:spcBef>
              <a:defRPr sz="1800"/>
            </a:lvl3pPr>
            <a:lvl4pPr>
              <a:spcBef>
                <a:spcPts val="1000"/>
              </a:spcBef>
              <a:defRPr sz="1800"/>
            </a:lvl4pPr>
            <a:lvl5pPr>
              <a:spcBef>
                <a:spcPts val="1000"/>
              </a:spcBef>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7" name="Slide Number Placeholder 2">
            <a:extLst>
              <a:ext uri="{FF2B5EF4-FFF2-40B4-BE49-F238E27FC236}">
                <a16:creationId xmlns:a16="http://schemas.microsoft.com/office/drawing/2014/main" id="{AEFFA34C-885D-E995-D8F9-B4ACFBF3110D}"/>
              </a:ext>
            </a:extLst>
          </p:cNvPr>
          <p:cNvSpPr>
            <a:spLocks noGrp="1"/>
          </p:cNvSpPr>
          <p:nvPr>
            <p:ph type="sldNum" sz="quarter" idx="10"/>
          </p:nvPr>
        </p:nvSpPr>
        <p:spPr>
          <a:xfrm>
            <a:off x="10438475" y="457199"/>
            <a:ext cx="987552" cy="471489"/>
          </a:xfrm>
        </p:spPr>
        <p:txBody>
          <a:bodyPr/>
          <a:lstStyle>
            <a:lvl1pPr>
              <a:defRPr sz="1600">
                <a:latin typeface="+mj-lt"/>
              </a:defRPr>
            </a:lvl1pPr>
          </a:lstStyle>
          <a:p>
            <a:fld id="{48F63A3B-78C7-47BE-AE5E-E10140E04643}" type="slidenum">
              <a:rPr lang="en-US" smtClean="0"/>
              <a:pPr/>
              <a:t>‹#›</a:t>
            </a:fld>
            <a:endParaRPr lang="en-US" dirty="0"/>
          </a:p>
        </p:txBody>
      </p:sp>
      <p:pic>
        <p:nvPicPr>
          <p:cNvPr id="43" name="Graphic 42">
            <a:extLst>
              <a:ext uri="{FF2B5EF4-FFF2-40B4-BE49-F238E27FC236}">
                <a16:creationId xmlns:a16="http://schemas.microsoft.com/office/drawing/2014/main" id="{C6639AD7-128F-B39D-B45F-0F22A2C6D68B}"/>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t="7193"/>
          <a:stretch/>
        </p:blipFill>
        <p:spPr>
          <a:xfrm rot="5400000">
            <a:off x="6072641" y="-5676015"/>
            <a:ext cx="443344" cy="11795374"/>
          </a:xfrm>
          <a:custGeom>
            <a:avLst/>
            <a:gdLst>
              <a:gd name="connsiteX0" fmla="*/ 0 w 1734410"/>
              <a:gd name="connsiteY0" fmla="*/ 0 h 4795637"/>
              <a:gd name="connsiteX1" fmla="*/ 1734410 w 1734410"/>
              <a:gd name="connsiteY1" fmla="*/ 0 h 4795637"/>
              <a:gd name="connsiteX2" fmla="*/ 1734410 w 1734410"/>
              <a:gd name="connsiteY2" fmla="*/ 4795637 h 4795637"/>
              <a:gd name="connsiteX3" fmla="*/ 0 w 1734410"/>
              <a:gd name="connsiteY3" fmla="*/ 4795637 h 4795637"/>
            </a:gdLst>
            <a:ahLst/>
            <a:cxnLst>
              <a:cxn ang="0">
                <a:pos x="connsiteX0" y="connsiteY0"/>
              </a:cxn>
              <a:cxn ang="0">
                <a:pos x="connsiteX1" y="connsiteY1"/>
              </a:cxn>
              <a:cxn ang="0">
                <a:pos x="connsiteX2" y="connsiteY2"/>
              </a:cxn>
              <a:cxn ang="0">
                <a:pos x="connsiteX3" y="connsiteY3"/>
              </a:cxn>
            </a:cxnLst>
            <a:rect l="l" t="t" r="r" b="b"/>
            <a:pathLst>
              <a:path w="1734410" h="4795637">
                <a:moveTo>
                  <a:pt x="0" y="0"/>
                </a:moveTo>
                <a:lnTo>
                  <a:pt x="1734410" y="0"/>
                </a:lnTo>
                <a:lnTo>
                  <a:pt x="1734410" y="4795637"/>
                </a:lnTo>
                <a:lnTo>
                  <a:pt x="0" y="4795637"/>
                </a:lnTo>
                <a:close/>
              </a:path>
            </a:pathLst>
          </a:custGeom>
        </p:spPr>
      </p:pic>
      <p:pic>
        <p:nvPicPr>
          <p:cNvPr id="54" name="Graphic 53">
            <a:extLst>
              <a:ext uri="{FF2B5EF4-FFF2-40B4-BE49-F238E27FC236}">
                <a16:creationId xmlns:a16="http://schemas.microsoft.com/office/drawing/2014/main" id="{48479A23-C29C-C711-510C-05B69B882268}"/>
              </a:ext>
              <a:ext uri="{C183D7F6-B498-43B3-948B-1728B52AA6E4}">
                <adec:decorative xmlns:adec="http://schemas.microsoft.com/office/drawing/2017/decorative" val="1"/>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t="11443" r="10857"/>
          <a:stretch/>
        </p:blipFill>
        <p:spPr>
          <a:xfrm rot="16200000">
            <a:off x="-6447" y="6444"/>
            <a:ext cx="1961253" cy="1948364"/>
          </a:xfrm>
          <a:custGeom>
            <a:avLst/>
            <a:gdLst>
              <a:gd name="connsiteX0" fmla="*/ 1961253 w 1961253"/>
              <a:gd name="connsiteY0" fmla="*/ 0 h 1948364"/>
              <a:gd name="connsiteX1" fmla="*/ 1961253 w 1961253"/>
              <a:gd name="connsiteY1" fmla="*/ 1948364 h 1948364"/>
              <a:gd name="connsiteX2" fmla="*/ 0 w 1961253"/>
              <a:gd name="connsiteY2" fmla="*/ 1948364 h 1948364"/>
              <a:gd name="connsiteX3" fmla="*/ 0 w 1961253"/>
              <a:gd name="connsiteY3" fmla="*/ 0 h 1948364"/>
            </a:gdLst>
            <a:ahLst/>
            <a:cxnLst>
              <a:cxn ang="0">
                <a:pos x="connsiteX0" y="connsiteY0"/>
              </a:cxn>
              <a:cxn ang="0">
                <a:pos x="connsiteX1" y="connsiteY1"/>
              </a:cxn>
              <a:cxn ang="0">
                <a:pos x="connsiteX2" y="connsiteY2"/>
              </a:cxn>
              <a:cxn ang="0">
                <a:pos x="connsiteX3" y="connsiteY3"/>
              </a:cxn>
            </a:cxnLst>
            <a:rect l="l" t="t" r="r" b="b"/>
            <a:pathLst>
              <a:path w="1961253" h="1948364">
                <a:moveTo>
                  <a:pt x="1961253" y="0"/>
                </a:moveTo>
                <a:lnTo>
                  <a:pt x="1961253" y="1948364"/>
                </a:lnTo>
                <a:lnTo>
                  <a:pt x="0" y="1948364"/>
                </a:lnTo>
                <a:lnTo>
                  <a:pt x="0" y="0"/>
                </a:lnTo>
                <a:close/>
              </a:path>
            </a:pathLst>
          </a:custGeom>
        </p:spPr>
      </p:pic>
      <p:sp>
        <p:nvSpPr>
          <p:cNvPr id="7" name="Image 2">
            <a:extLst>
              <a:ext uri="{FF2B5EF4-FFF2-40B4-BE49-F238E27FC236}">
                <a16:creationId xmlns:a16="http://schemas.microsoft.com/office/drawing/2014/main" id="{F3DC42FA-4B8F-2EFC-CAB4-1CCAB93BEB7B}"/>
              </a:ext>
              <a:ext uri="{C183D7F6-B498-43B3-948B-1728B52AA6E4}">
                <adec:decorative xmlns:adec="http://schemas.microsoft.com/office/drawing/2017/decorative" val="1"/>
              </a:ext>
            </a:extLst>
          </p:cNvPr>
          <p:cNvSpPr/>
          <p:nvPr userDrawn="1"/>
        </p:nvSpPr>
        <p:spPr>
          <a:xfrm>
            <a:off x="396626" y="4929577"/>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p>
            <a:endParaRPr lang="en-US" dirty="0"/>
          </a:p>
        </p:txBody>
      </p:sp>
    </p:spTree>
    <p:extLst>
      <p:ext uri="{BB962C8B-B14F-4D97-AF65-F5344CB8AC3E}">
        <p14:creationId xmlns:p14="http://schemas.microsoft.com/office/powerpoint/2010/main" val="25866507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meline 2">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376CF4B8-1811-BD21-43A7-560AC4724F3B}"/>
              </a:ext>
              <a:ext uri="{C183D7F6-B498-43B3-948B-1728B52AA6E4}">
                <adec:decorative xmlns:adec="http://schemas.microsoft.com/office/drawing/2017/decorative" val="1"/>
              </a:ext>
            </a:extLst>
          </p:cNvPr>
          <p:cNvSpPr/>
          <p:nvPr userDrawn="1"/>
        </p:nvSpPr>
        <p:spPr>
          <a:xfrm>
            <a:off x="-24064" y="0"/>
            <a:ext cx="12216063" cy="34671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450" dirty="0"/>
          </a:p>
        </p:txBody>
      </p:sp>
      <p:sp>
        <p:nvSpPr>
          <p:cNvPr id="34" name="Rectangle 33">
            <a:extLst>
              <a:ext uri="{FF2B5EF4-FFF2-40B4-BE49-F238E27FC236}">
                <a16:creationId xmlns:a16="http://schemas.microsoft.com/office/drawing/2014/main" id="{30B7B4F0-D3BC-63DF-6429-F771BE5A3270}"/>
              </a:ext>
              <a:ext uri="{C183D7F6-B498-43B3-948B-1728B52AA6E4}">
                <adec:decorative xmlns:adec="http://schemas.microsoft.com/office/drawing/2017/decorative" val="1"/>
              </a:ext>
            </a:extLst>
          </p:cNvPr>
          <p:cNvSpPr/>
          <p:nvPr userDrawn="1"/>
        </p:nvSpPr>
        <p:spPr>
          <a:xfrm>
            <a:off x="443346" y="420493"/>
            <a:ext cx="11305309" cy="602672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2" name="Title 1">
            <a:extLst>
              <a:ext uri="{FF2B5EF4-FFF2-40B4-BE49-F238E27FC236}">
                <a16:creationId xmlns:a16="http://schemas.microsoft.com/office/drawing/2014/main" id="{A65C6DDD-D2BB-0153-0F53-9F7C17BDFD2B}"/>
              </a:ext>
            </a:extLst>
          </p:cNvPr>
          <p:cNvSpPr>
            <a:spLocks noGrp="1"/>
          </p:cNvSpPr>
          <p:nvPr>
            <p:ph type="title" hasCustomPrompt="1"/>
          </p:nvPr>
        </p:nvSpPr>
        <p:spPr>
          <a:xfrm>
            <a:off x="914400" y="1057274"/>
            <a:ext cx="10511627" cy="1012785"/>
          </a:xfrm>
        </p:spPr>
        <p:txBody>
          <a:bodyPr tIns="0" bIns="0"/>
          <a:lstStyle>
            <a:lvl1pPr algn="ctr">
              <a:lnSpc>
                <a:spcPct val="100000"/>
              </a:lnSpc>
              <a:defRPr sz="3600">
                <a:solidFill>
                  <a:schemeClr val="accent6"/>
                </a:solidFill>
              </a:defRPr>
            </a:lvl1pPr>
          </a:lstStyle>
          <a:p>
            <a:r>
              <a:rPr lang="en-US" dirty="0"/>
              <a:t>Click to add title</a:t>
            </a:r>
          </a:p>
        </p:txBody>
      </p:sp>
      <p:sp>
        <p:nvSpPr>
          <p:cNvPr id="14" name="Content Placeholder 5">
            <a:extLst>
              <a:ext uri="{FF2B5EF4-FFF2-40B4-BE49-F238E27FC236}">
                <a16:creationId xmlns:a16="http://schemas.microsoft.com/office/drawing/2014/main" id="{4D6DED8E-165F-59D7-F01C-4EF0446E5FC0}"/>
              </a:ext>
            </a:extLst>
          </p:cNvPr>
          <p:cNvSpPr>
            <a:spLocks noGrp="1"/>
          </p:cNvSpPr>
          <p:nvPr userDrawn="1">
            <p:ph sz="quarter" idx="4" hasCustomPrompt="1"/>
          </p:nvPr>
        </p:nvSpPr>
        <p:spPr>
          <a:xfrm>
            <a:off x="914400" y="2316067"/>
            <a:ext cx="10511627" cy="3948557"/>
          </a:xfrm>
        </p:spPr>
        <p:txBody>
          <a:bodyPr lIns="91440" tIns="91440" rIns="91440" bIns="91440">
            <a:normAutofit/>
          </a:bodyPr>
          <a:lstStyle>
            <a:lvl1pPr>
              <a:spcBef>
                <a:spcPts val="1000"/>
              </a:spcBef>
              <a:defRPr sz="1800"/>
            </a:lvl1pPr>
            <a:lvl2pPr>
              <a:spcBef>
                <a:spcPts val="1000"/>
              </a:spcBef>
              <a:defRPr sz="1800"/>
            </a:lvl2pPr>
            <a:lvl3pPr>
              <a:spcBef>
                <a:spcPts val="1000"/>
              </a:spcBef>
              <a:defRPr sz="1800"/>
            </a:lvl3pPr>
            <a:lvl4pPr>
              <a:spcBef>
                <a:spcPts val="1000"/>
              </a:spcBef>
              <a:defRPr sz="1800"/>
            </a:lvl4pPr>
            <a:lvl5pPr>
              <a:spcBef>
                <a:spcPts val="1000"/>
              </a:spcBef>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Slide Number Placeholder 2">
            <a:extLst>
              <a:ext uri="{FF2B5EF4-FFF2-40B4-BE49-F238E27FC236}">
                <a16:creationId xmlns:a16="http://schemas.microsoft.com/office/drawing/2014/main" id="{2933FDAB-13EE-5F9F-5DFC-A5A60BC63623}"/>
              </a:ext>
            </a:extLst>
          </p:cNvPr>
          <p:cNvSpPr>
            <a:spLocks noGrp="1"/>
          </p:cNvSpPr>
          <p:nvPr>
            <p:ph type="sldNum" sz="quarter" idx="10"/>
          </p:nvPr>
        </p:nvSpPr>
        <p:spPr>
          <a:xfrm>
            <a:off x="10358437" y="457199"/>
            <a:ext cx="1067589" cy="471489"/>
          </a:xfrm>
        </p:spPr>
        <p:txBody>
          <a:bodyPr/>
          <a:lstStyle>
            <a:lvl1pPr>
              <a:defRPr sz="1600">
                <a:latin typeface="+mj-lt"/>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7675081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losing">
    <p:bg>
      <p:bgPr>
        <a:solidFill>
          <a:schemeClr val="accent6"/>
        </a:solid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AEF1F750-031C-BDB7-BD7B-9CBE17406FDB}"/>
              </a:ext>
              <a:ext uri="{C183D7F6-B498-43B3-948B-1728B52AA6E4}">
                <adec:decorative xmlns:adec="http://schemas.microsoft.com/office/drawing/2017/decorative" val="1"/>
              </a:ext>
            </a:extLst>
          </p:cNvPr>
          <p:cNvSpPr/>
          <p:nvPr userDrawn="1"/>
        </p:nvSpPr>
        <p:spPr>
          <a:xfrm>
            <a:off x="0" y="0"/>
            <a:ext cx="8948738" cy="6858000"/>
          </a:xfrm>
          <a:custGeom>
            <a:avLst/>
            <a:gdLst>
              <a:gd name="connsiteX0" fmla="*/ 0 w 8948738"/>
              <a:gd name="connsiteY0" fmla="*/ 0 h 6858000"/>
              <a:gd name="connsiteX1" fmla="*/ 5932941 w 8948738"/>
              <a:gd name="connsiteY1" fmla="*/ 0 h 6858000"/>
              <a:gd name="connsiteX2" fmla="*/ 6047310 w 8948738"/>
              <a:gd name="connsiteY2" fmla="*/ 14613 h 6858000"/>
              <a:gd name="connsiteX3" fmla="*/ 8948738 w 8948738"/>
              <a:gd name="connsiteY3" fmla="*/ 3416480 h 6858000"/>
              <a:gd name="connsiteX4" fmla="*/ 5702202 w 8948738"/>
              <a:gd name="connsiteY4" fmla="*/ 6853523 h 6858000"/>
              <a:gd name="connsiteX5" fmla="*/ 5526113 w 8948738"/>
              <a:gd name="connsiteY5" fmla="*/ 6858000 h 6858000"/>
              <a:gd name="connsiteX6" fmla="*/ 0 w 8948738"/>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48738" h="6858000">
                <a:moveTo>
                  <a:pt x="0" y="0"/>
                </a:moveTo>
                <a:lnTo>
                  <a:pt x="5932941" y="0"/>
                </a:lnTo>
                <a:lnTo>
                  <a:pt x="6047310" y="14613"/>
                </a:lnTo>
                <a:cubicBezTo>
                  <a:pt x="7690210" y="267026"/>
                  <a:pt x="8948738" y="1693971"/>
                  <a:pt x="8948738" y="3416480"/>
                </a:cubicBezTo>
                <a:cubicBezTo>
                  <a:pt x="8948738" y="5257788"/>
                  <a:pt x="7510634" y="6761349"/>
                  <a:pt x="5702202" y="6853523"/>
                </a:cubicBezTo>
                <a:lnTo>
                  <a:pt x="5526113" y="6858000"/>
                </a:lnTo>
                <a:lnTo>
                  <a:pt x="0" y="6858000"/>
                </a:lnTo>
                <a:close/>
              </a:path>
            </a:pathLst>
          </a:custGeom>
          <a:solidFill>
            <a:schemeClr val="bg1"/>
          </a:solidFill>
          <a:ln w="476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9" name="Freeform: Shape 18">
            <a:extLst>
              <a:ext uri="{FF2B5EF4-FFF2-40B4-BE49-F238E27FC236}">
                <a16:creationId xmlns:a16="http://schemas.microsoft.com/office/drawing/2014/main" id="{FEB515B5-2D9F-58E1-6E3C-CCBF105D891E}"/>
              </a:ext>
              <a:ext uri="{C183D7F6-B498-43B3-948B-1728B52AA6E4}">
                <adec:decorative xmlns:adec="http://schemas.microsoft.com/office/drawing/2017/decorative" val="1"/>
              </a:ext>
            </a:extLst>
          </p:cNvPr>
          <p:cNvSpPr/>
          <p:nvPr userDrawn="1"/>
        </p:nvSpPr>
        <p:spPr>
          <a:xfrm>
            <a:off x="7527501" y="0"/>
            <a:ext cx="4671276" cy="6857999"/>
          </a:xfrm>
          <a:custGeom>
            <a:avLst/>
            <a:gdLst>
              <a:gd name="connsiteX0" fmla="*/ 3416476 w 4653374"/>
              <a:gd name="connsiteY0" fmla="*/ 0 h 6831717"/>
              <a:gd name="connsiteX1" fmla="*/ 4653374 w 4653374"/>
              <a:gd name="connsiteY1" fmla="*/ 0 h 6831717"/>
              <a:gd name="connsiteX2" fmla="*/ 4653374 w 4653374"/>
              <a:gd name="connsiteY2" fmla="*/ 6831717 h 6831717"/>
              <a:gd name="connsiteX3" fmla="*/ 3416476 w 4653374"/>
              <a:gd name="connsiteY3" fmla="*/ 6831717 h 6831717"/>
              <a:gd name="connsiteX4" fmla="*/ 0 w 4653374"/>
              <a:gd name="connsiteY4" fmla="*/ 3415863 h 6831717"/>
              <a:gd name="connsiteX5" fmla="*/ 3416476 w 4653374"/>
              <a:gd name="connsiteY5" fmla="*/ 0 h 6831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53374" h="6831717">
                <a:moveTo>
                  <a:pt x="3416476" y="0"/>
                </a:moveTo>
                <a:lnTo>
                  <a:pt x="4653374" y="0"/>
                </a:lnTo>
                <a:lnTo>
                  <a:pt x="4653374" y="6831717"/>
                </a:lnTo>
                <a:lnTo>
                  <a:pt x="3416476" y="6831717"/>
                </a:lnTo>
                <a:cubicBezTo>
                  <a:pt x="1529612" y="6831717"/>
                  <a:pt x="0" y="5302406"/>
                  <a:pt x="0" y="3415863"/>
                </a:cubicBezTo>
                <a:cubicBezTo>
                  <a:pt x="0" y="1529335"/>
                  <a:pt x="1529607" y="0"/>
                  <a:pt x="3416476" y="0"/>
                </a:cubicBezTo>
                <a:close/>
              </a:path>
            </a:pathLst>
          </a:custGeom>
          <a:solidFill>
            <a:schemeClr val="accent1"/>
          </a:solidFill>
          <a:ln w="4777" cap="flat">
            <a:noFill/>
            <a:prstDash val="solid"/>
            <a:miter/>
          </a:ln>
        </p:spPr>
        <p:txBody>
          <a:bodyPr rtlCol="0" anchor="ctr"/>
          <a:lstStyle/>
          <a:p>
            <a:endParaRPr lang="en-US" dirty="0"/>
          </a:p>
        </p:txBody>
      </p:sp>
      <p:pic>
        <p:nvPicPr>
          <p:cNvPr id="9" name="Image 2">
            <a:extLst>
              <a:ext uri="{FF2B5EF4-FFF2-40B4-BE49-F238E27FC236}">
                <a16:creationId xmlns:a16="http://schemas.microsoft.com/office/drawing/2014/main" id="{5CCFEDF9-5B69-87BA-8A33-35033DA4013F}"/>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8766586" y="0"/>
            <a:ext cx="3432191" cy="3432191"/>
          </a:xfrm>
          <a:prstGeom prst="rect">
            <a:avLst/>
          </a:prstGeom>
        </p:spPr>
      </p:pic>
      <p:sp>
        <p:nvSpPr>
          <p:cNvPr id="2" name="Title 1"/>
          <p:cNvSpPr>
            <a:spLocks noGrp="1"/>
          </p:cNvSpPr>
          <p:nvPr>
            <p:ph type="ctrTitle" hasCustomPrompt="1"/>
          </p:nvPr>
        </p:nvSpPr>
        <p:spPr>
          <a:xfrm>
            <a:off x="914401" y="849782"/>
            <a:ext cx="5715000" cy="2727709"/>
          </a:xfrm>
        </p:spPr>
        <p:txBody>
          <a:bodyPr tIns="0" bIns="0" anchor="b" anchorCtr="0">
            <a:noAutofit/>
          </a:bodyPr>
          <a:lstStyle>
            <a:lvl1pPr algn="l">
              <a:lnSpc>
                <a:spcPct val="100000"/>
              </a:lnSpc>
              <a:defRPr sz="3600"/>
            </a:lvl1pPr>
          </a:lstStyle>
          <a:p>
            <a:r>
              <a:rPr lang="en-US" dirty="0"/>
              <a:t>Click to add title</a:t>
            </a:r>
          </a:p>
        </p:txBody>
      </p:sp>
      <p:sp>
        <p:nvSpPr>
          <p:cNvPr id="6" name="Subtitle 2">
            <a:extLst>
              <a:ext uri="{FF2B5EF4-FFF2-40B4-BE49-F238E27FC236}">
                <a16:creationId xmlns:a16="http://schemas.microsoft.com/office/drawing/2014/main" id="{86F10CB4-CF79-A942-DA9C-04CBB7C89DC3}"/>
              </a:ext>
            </a:extLst>
          </p:cNvPr>
          <p:cNvSpPr>
            <a:spLocks noGrp="1"/>
          </p:cNvSpPr>
          <p:nvPr>
            <p:ph type="subTitle" idx="1" hasCustomPrompt="1"/>
          </p:nvPr>
        </p:nvSpPr>
        <p:spPr>
          <a:xfrm>
            <a:off x="914401" y="3813606"/>
            <a:ext cx="5715000" cy="2234642"/>
          </a:xfrm>
        </p:spPr>
        <p:txBody>
          <a:bodyPr lIns="91440" tIns="0" rIns="91440" bIns="0" anchor="t" anchorCtr="0">
            <a:normAutofit/>
          </a:bodyPr>
          <a:lstStyle>
            <a:lvl1pPr marL="0" indent="0" algn="l">
              <a:spcBef>
                <a:spcPts val="576"/>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Tree>
    <p:extLst>
      <p:ext uri="{BB962C8B-B14F-4D97-AF65-F5344CB8AC3E}">
        <p14:creationId xmlns:p14="http://schemas.microsoft.com/office/powerpoint/2010/main" val="23728988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2C6B5F91-ABF5-D0B6-E43F-40CEDC3A6DF8}"/>
              </a:ext>
              <a:ext uri="{C183D7F6-B498-43B3-948B-1728B52AA6E4}">
                <adec:decorative xmlns:adec="http://schemas.microsoft.com/office/drawing/2017/decorative" val="1"/>
              </a:ext>
            </a:extLst>
          </p:cNvPr>
          <p:cNvSpPr/>
          <p:nvPr userDrawn="1"/>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9" name="Freeform: Shape 8">
            <a:extLst>
              <a:ext uri="{FF2B5EF4-FFF2-40B4-BE49-F238E27FC236}">
                <a16:creationId xmlns:a16="http://schemas.microsoft.com/office/drawing/2014/main" id="{A52D64F1-27B6-A1E5-4F44-A6029FAB307B}"/>
              </a:ext>
              <a:ext uri="{C183D7F6-B498-43B3-948B-1728B52AA6E4}">
                <adec:decorative xmlns:adec="http://schemas.microsoft.com/office/drawing/2017/decorative" val="1"/>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title" hasCustomPrompt="1"/>
          </p:nvPr>
        </p:nvSpPr>
        <p:spPr/>
        <p:txBody>
          <a:bodyPr anchor="ctr" anchorCtr="0"/>
          <a:lstStyle/>
          <a:p>
            <a:r>
              <a:rPr lang="en-US" dirty="0"/>
              <a:t>Click to add title</a:t>
            </a:r>
          </a:p>
        </p:txBody>
      </p:sp>
      <p:sp>
        <p:nvSpPr>
          <p:cNvPr id="5" name="Slide Number Placeholder 4"/>
          <p:cNvSpPr>
            <a:spLocks noGrp="1"/>
          </p:cNvSpPr>
          <p:nvPr>
            <p:ph type="sldNum" sz="quarter" idx="12"/>
          </p:nvPr>
        </p:nvSpPr>
        <p:spPr/>
        <p:txBody>
          <a:bodyPr/>
          <a:lstStyle>
            <a:lvl1pPr>
              <a:defRPr>
                <a:latin typeface="+mn-lt"/>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0718684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id="{A626DE4B-D4E5-B36A-89FA-7C0E87AFC31D}"/>
              </a:ext>
              <a:ext uri="{C183D7F6-B498-43B3-948B-1728B52AA6E4}">
                <adec:decorative xmlns:adec="http://schemas.microsoft.com/office/drawing/2017/decorative" val="1"/>
              </a:ext>
            </a:extLst>
          </p:cNvPr>
          <p:cNvSpPr/>
          <p:nvPr userDrawn="1"/>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8" name="Freeform: Shape 7">
            <a:extLst>
              <a:ext uri="{FF2B5EF4-FFF2-40B4-BE49-F238E27FC236}">
                <a16:creationId xmlns:a16="http://schemas.microsoft.com/office/drawing/2014/main" id="{95243571-BE64-3777-F992-88FC43A60537}"/>
              </a:ext>
              <a:ext uri="{C183D7F6-B498-43B3-948B-1728B52AA6E4}">
                <adec:decorative xmlns:adec="http://schemas.microsoft.com/office/drawing/2017/decorative" val="1"/>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4" name="Slide Number Placeholder 3"/>
          <p:cNvSpPr>
            <a:spLocks noGrp="1"/>
          </p:cNvSpPr>
          <p:nvPr>
            <p:ph type="sldNum" sz="quarter" idx="12"/>
          </p:nvPr>
        </p:nvSpPr>
        <p:spPr/>
        <p:txBody>
          <a:bodyPr/>
          <a:lstStyle>
            <a:lvl1pPr>
              <a:defRPr>
                <a:latin typeface="+mn-lt"/>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5811828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ADFAE2CB-0EAD-E788-FCB7-FB12F6939199}"/>
              </a:ext>
              <a:ext uri="{C183D7F6-B498-43B3-948B-1728B52AA6E4}">
                <adec:decorative xmlns:adec="http://schemas.microsoft.com/office/drawing/2017/decorative" val="1"/>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title" hasCustomPrompt="1"/>
          </p:nvPr>
        </p:nvSpPr>
        <p:spPr>
          <a:xfrm>
            <a:off x="758952" y="758952"/>
            <a:ext cx="3932237" cy="1524662"/>
          </a:xfrm>
        </p:spPr>
        <p:txBody>
          <a:bodyPr anchor="b"/>
          <a:lstStyle>
            <a:lvl1pPr>
              <a:lnSpc>
                <a:spcPct val="100000"/>
              </a:lnSpc>
              <a:defRPr sz="3200"/>
            </a:lvl1pPr>
          </a:lstStyle>
          <a:p>
            <a:r>
              <a:rPr lang="en-US" dirty="0"/>
              <a:t>Click to add title</a:t>
            </a:r>
          </a:p>
        </p:txBody>
      </p:sp>
      <p:sp>
        <p:nvSpPr>
          <p:cNvPr id="7" name="Slide Number Placeholder 6"/>
          <p:cNvSpPr>
            <a:spLocks noGrp="1"/>
          </p:cNvSpPr>
          <p:nvPr>
            <p:ph type="sldNum" sz="quarter" idx="12"/>
          </p:nvPr>
        </p:nvSpPr>
        <p:spPr/>
        <p:txBody>
          <a:bodyPr/>
          <a:lstStyle>
            <a:lvl1pPr>
              <a:defRPr>
                <a:latin typeface="+mn-lt"/>
              </a:defRPr>
            </a:lvl1pPr>
          </a:lstStyle>
          <a:p>
            <a:fld id="{48F63A3B-78C7-47BE-AE5E-E10140E04643}" type="slidenum">
              <a:rPr lang="en-US" smtClean="0"/>
              <a:pPr/>
              <a:t>‹#›</a:t>
            </a:fld>
            <a:endParaRPr lang="en-US" dirty="0"/>
          </a:p>
        </p:txBody>
      </p:sp>
      <p:sp>
        <p:nvSpPr>
          <p:cNvPr id="4" name="Text Placeholder 3"/>
          <p:cNvSpPr>
            <a:spLocks noGrp="1"/>
          </p:cNvSpPr>
          <p:nvPr>
            <p:ph type="body" sz="half" idx="2" hasCustomPrompt="1"/>
          </p:nvPr>
        </p:nvSpPr>
        <p:spPr>
          <a:xfrm>
            <a:off x="758952" y="2286000"/>
            <a:ext cx="3932237" cy="356708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add text</a:t>
            </a:r>
          </a:p>
        </p:txBody>
      </p:sp>
      <p:sp>
        <p:nvSpPr>
          <p:cNvPr id="3" name="Content Placeholder 2"/>
          <p:cNvSpPr>
            <a:spLocks noGrp="1"/>
          </p:cNvSpPr>
          <p:nvPr>
            <p:ph idx="1" hasCustomPrompt="1"/>
          </p:nvPr>
        </p:nvSpPr>
        <p:spPr>
          <a:xfrm>
            <a:off x="5183187" y="741459"/>
            <a:ext cx="6242839" cy="511959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450055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AA6B609-D718-DB49-892F-7E49376CC913}"/>
              </a:ext>
              <a:ext uri="{C183D7F6-B498-43B3-948B-1728B52AA6E4}">
                <adec:decorative xmlns:adec="http://schemas.microsoft.com/office/drawing/2017/decorative" val="1"/>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title" hasCustomPrompt="1"/>
          </p:nvPr>
        </p:nvSpPr>
        <p:spPr>
          <a:xfrm>
            <a:off x="760938" y="755372"/>
            <a:ext cx="3931920" cy="1527048"/>
          </a:xfrm>
        </p:spPr>
        <p:txBody>
          <a:bodyPr anchor="b"/>
          <a:lstStyle>
            <a:lvl1pPr>
              <a:lnSpc>
                <a:spcPct val="100000"/>
              </a:lnSpc>
              <a:defRPr sz="3200"/>
            </a:lvl1pPr>
          </a:lstStyle>
          <a:p>
            <a:r>
              <a:rPr lang="en-US" dirty="0"/>
              <a:t>Click to add title</a:t>
            </a:r>
          </a:p>
        </p:txBody>
      </p:sp>
      <p:sp>
        <p:nvSpPr>
          <p:cNvPr id="7" name="Slide Number Placeholder 6"/>
          <p:cNvSpPr>
            <a:spLocks noGrp="1"/>
          </p:cNvSpPr>
          <p:nvPr>
            <p:ph type="sldNum" sz="quarter" idx="12"/>
          </p:nvPr>
        </p:nvSpPr>
        <p:spPr/>
        <p:txBody>
          <a:bodyPr/>
          <a:lstStyle>
            <a:lvl1pPr>
              <a:defRPr>
                <a:latin typeface="+mn-lt"/>
              </a:defRPr>
            </a:lvl1pPr>
          </a:lstStyle>
          <a:p>
            <a:fld id="{48F63A3B-78C7-47BE-AE5E-E10140E04643}" type="slidenum">
              <a:rPr lang="en-US" smtClean="0"/>
              <a:pPr/>
              <a:t>‹#›</a:t>
            </a:fld>
            <a:endParaRPr lang="en-US" dirty="0"/>
          </a:p>
        </p:txBody>
      </p:sp>
      <p:sp>
        <p:nvSpPr>
          <p:cNvPr id="4" name="Text Placeholder 3"/>
          <p:cNvSpPr>
            <a:spLocks noGrp="1"/>
          </p:cNvSpPr>
          <p:nvPr>
            <p:ph type="body" sz="half" idx="2" hasCustomPrompt="1"/>
          </p:nvPr>
        </p:nvSpPr>
        <p:spPr>
          <a:xfrm>
            <a:off x="760938" y="2286001"/>
            <a:ext cx="3931920"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add text</a:t>
            </a:r>
          </a:p>
        </p:txBody>
      </p:sp>
      <p:sp>
        <p:nvSpPr>
          <p:cNvPr id="3" name="Picture Placeholder 2"/>
          <p:cNvSpPr>
            <a:spLocks noGrp="1" noChangeAspect="1"/>
          </p:cNvSpPr>
          <p:nvPr>
            <p:ph type="pic" idx="1" hasCustomPrompt="1"/>
          </p:nvPr>
        </p:nvSpPr>
        <p:spPr>
          <a:xfrm>
            <a:off x="5262700" y="987425"/>
            <a:ext cx="6172200" cy="4873625"/>
          </a:xfrm>
        </p:spPr>
        <p:txBody>
          <a:bodyPr anchor="t">
            <a:normAutofit/>
          </a:bodyPr>
          <a:lstStyle>
            <a:lvl1pPr marL="0" indent="0" algn="ctr">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to add picture</a:t>
            </a:r>
          </a:p>
        </p:txBody>
      </p:sp>
    </p:spTree>
    <p:extLst>
      <p:ext uri="{BB962C8B-B14F-4D97-AF65-F5344CB8AC3E}">
        <p14:creationId xmlns:p14="http://schemas.microsoft.com/office/powerpoint/2010/main" val="22346700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5923D9E-9381-3D11-B31A-1BF5C97F35B0}"/>
              </a:ext>
              <a:ext uri="{C183D7F6-B498-43B3-948B-1728B52AA6E4}">
                <adec:decorative xmlns:adec="http://schemas.microsoft.com/office/drawing/2017/decorative" val="1"/>
              </a:ext>
            </a:extLst>
          </p:cNvPr>
          <p:cNvGrpSpPr/>
          <p:nvPr userDrawn="1"/>
        </p:nvGrpSpPr>
        <p:grpSpPr>
          <a:xfrm>
            <a:off x="6452303" y="3405019"/>
            <a:ext cx="5739697" cy="3467971"/>
            <a:chOff x="5009037" y="2525712"/>
            <a:chExt cx="7170193" cy="4332288"/>
          </a:xfrm>
        </p:grpSpPr>
        <p:sp>
          <p:nvSpPr>
            <p:cNvPr id="7" name="Freeform 7">
              <a:extLst>
                <a:ext uri="{FF2B5EF4-FFF2-40B4-BE49-F238E27FC236}">
                  <a16:creationId xmlns:a16="http://schemas.microsoft.com/office/drawing/2014/main" id="{89E777D0-3240-08CE-6B6C-B33B910B8490}"/>
                </a:ext>
              </a:extLst>
            </p:cNvPr>
            <p:cNvSpPr>
              <a:spLocks/>
            </p:cNvSpPr>
            <p:nvPr/>
          </p:nvSpPr>
          <p:spPr bwMode="auto">
            <a:xfrm>
              <a:off x="5009037" y="2525712"/>
              <a:ext cx="3601721" cy="4332288"/>
            </a:xfrm>
            <a:custGeom>
              <a:avLst/>
              <a:gdLst>
                <a:gd name="T0" fmla="*/ 1198 w 1198"/>
                <a:gd name="T1" fmla="*/ 0 h 1441"/>
                <a:gd name="T2" fmla="*/ 0 w 1198"/>
                <a:gd name="T3" fmla="*/ 1441 h 1441"/>
                <a:gd name="T4" fmla="*/ 1198 w 1198"/>
                <a:gd name="T5" fmla="*/ 1441 h 1441"/>
                <a:gd name="T6" fmla="*/ 1198 w 1198"/>
                <a:gd name="T7" fmla="*/ 0 h 1441"/>
              </a:gdLst>
              <a:ahLst/>
              <a:cxnLst>
                <a:cxn ang="0">
                  <a:pos x="T0" y="T1"/>
                </a:cxn>
                <a:cxn ang="0">
                  <a:pos x="T2" y="T3"/>
                </a:cxn>
                <a:cxn ang="0">
                  <a:pos x="T4" y="T5"/>
                </a:cxn>
                <a:cxn ang="0">
                  <a:pos x="T6" y="T7"/>
                </a:cxn>
              </a:cxnLst>
              <a:rect l="0" t="0" r="r" b="b"/>
              <a:pathLst>
                <a:path w="1198" h="1441">
                  <a:moveTo>
                    <a:pt x="1198" y="0"/>
                  </a:moveTo>
                  <a:lnTo>
                    <a:pt x="0" y="1441"/>
                  </a:lnTo>
                  <a:lnTo>
                    <a:pt x="1198" y="1441"/>
                  </a:lnTo>
                  <a:lnTo>
                    <a:pt x="1198" y="0"/>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8" name="Freeform 6">
              <a:extLst>
                <a:ext uri="{FF2B5EF4-FFF2-40B4-BE49-F238E27FC236}">
                  <a16:creationId xmlns:a16="http://schemas.microsoft.com/office/drawing/2014/main" id="{EFEA81A2-6893-518C-6AF3-37C987789C86}"/>
                </a:ext>
              </a:extLst>
            </p:cNvPr>
            <p:cNvSpPr>
              <a:spLocks/>
            </p:cNvSpPr>
            <p:nvPr/>
          </p:nvSpPr>
          <p:spPr bwMode="auto">
            <a:xfrm>
              <a:off x="8589536" y="2525712"/>
              <a:ext cx="3589694" cy="4332288"/>
            </a:xfrm>
            <a:custGeom>
              <a:avLst/>
              <a:gdLst>
                <a:gd name="T0" fmla="*/ 0 w 1194"/>
                <a:gd name="T1" fmla="*/ 0 h 1441"/>
                <a:gd name="T2" fmla="*/ 1194 w 1194"/>
                <a:gd name="T3" fmla="*/ 1441 h 1441"/>
                <a:gd name="T4" fmla="*/ 0 w 1194"/>
                <a:gd name="T5" fmla="*/ 1441 h 1441"/>
                <a:gd name="T6" fmla="*/ 0 w 1194"/>
                <a:gd name="T7" fmla="*/ 0 h 1441"/>
              </a:gdLst>
              <a:ahLst/>
              <a:cxnLst>
                <a:cxn ang="0">
                  <a:pos x="T0" y="T1"/>
                </a:cxn>
                <a:cxn ang="0">
                  <a:pos x="T2" y="T3"/>
                </a:cxn>
                <a:cxn ang="0">
                  <a:pos x="T4" y="T5"/>
                </a:cxn>
                <a:cxn ang="0">
                  <a:pos x="T6" y="T7"/>
                </a:cxn>
              </a:cxnLst>
              <a:rect l="0" t="0" r="r" b="b"/>
              <a:pathLst>
                <a:path w="1194" h="1441">
                  <a:moveTo>
                    <a:pt x="0" y="0"/>
                  </a:moveTo>
                  <a:lnTo>
                    <a:pt x="1194" y="1441"/>
                  </a:lnTo>
                  <a:lnTo>
                    <a:pt x="0" y="1441"/>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endParaRPr lang="en-US" dirty="0"/>
            </a:p>
          </p:txBody>
        </p:sp>
      </p:grpSp>
      <p:grpSp>
        <p:nvGrpSpPr>
          <p:cNvPr id="9" name="Group 8">
            <a:extLst>
              <a:ext uri="{FF2B5EF4-FFF2-40B4-BE49-F238E27FC236}">
                <a16:creationId xmlns:a16="http://schemas.microsoft.com/office/drawing/2014/main" id="{0F297964-0B81-31DC-6D6D-1414832238B1}"/>
              </a:ext>
              <a:ext uri="{C183D7F6-B498-43B3-948B-1728B52AA6E4}">
                <adec:decorative xmlns:adec="http://schemas.microsoft.com/office/drawing/2017/decorative" val="1"/>
              </a:ext>
            </a:extLst>
          </p:cNvPr>
          <p:cNvGrpSpPr/>
          <p:nvPr userDrawn="1"/>
        </p:nvGrpSpPr>
        <p:grpSpPr>
          <a:xfrm flipH="1" flipV="1">
            <a:off x="6465610" y="0"/>
            <a:ext cx="5739697" cy="3467971"/>
            <a:chOff x="5183405" y="2678112"/>
            <a:chExt cx="7170193" cy="4332288"/>
          </a:xfrm>
        </p:grpSpPr>
        <p:sp>
          <p:nvSpPr>
            <p:cNvPr id="10" name="Freeform 7">
              <a:extLst>
                <a:ext uri="{FF2B5EF4-FFF2-40B4-BE49-F238E27FC236}">
                  <a16:creationId xmlns:a16="http://schemas.microsoft.com/office/drawing/2014/main" id="{CE4FDB43-7466-4B74-330E-836DA9504C90}"/>
                </a:ext>
              </a:extLst>
            </p:cNvPr>
            <p:cNvSpPr>
              <a:spLocks/>
            </p:cNvSpPr>
            <p:nvPr/>
          </p:nvSpPr>
          <p:spPr bwMode="auto">
            <a:xfrm>
              <a:off x="5183405" y="2678112"/>
              <a:ext cx="3601721" cy="4332288"/>
            </a:xfrm>
            <a:custGeom>
              <a:avLst/>
              <a:gdLst>
                <a:gd name="T0" fmla="*/ 1198 w 1198"/>
                <a:gd name="T1" fmla="*/ 0 h 1441"/>
                <a:gd name="T2" fmla="*/ 0 w 1198"/>
                <a:gd name="T3" fmla="*/ 1441 h 1441"/>
                <a:gd name="T4" fmla="*/ 1198 w 1198"/>
                <a:gd name="T5" fmla="*/ 1441 h 1441"/>
                <a:gd name="T6" fmla="*/ 1198 w 1198"/>
                <a:gd name="T7" fmla="*/ 0 h 1441"/>
              </a:gdLst>
              <a:ahLst/>
              <a:cxnLst>
                <a:cxn ang="0">
                  <a:pos x="T0" y="T1"/>
                </a:cxn>
                <a:cxn ang="0">
                  <a:pos x="T2" y="T3"/>
                </a:cxn>
                <a:cxn ang="0">
                  <a:pos x="T4" y="T5"/>
                </a:cxn>
                <a:cxn ang="0">
                  <a:pos x="T6" y="T7"/>
                </a:cxn>
              </a:cxnLst>
              <a:rect l="0" t="0" r="r" b="b"/>
              <a:pathLst>
                <a:path w="1198" h="1441">
                  <a:moveTo>
                    <a:pt x="1198" y="0"/>
                  </a:moveTo>
                  <a:lnTo>
                    <a:pt x="0" y="1441"/>
                  </a:lnTo>
                  <a:lnTo>
                    <a:pt x="1198" y="1441"/>
                  </a:lnTo>
                  <a:lnTo>
                    <a:pt x="1198" y="0"/>
                  </a:lnTo>
                  <a:close/>
                </a:path>
              </a:pathLst>
            </a:custGeom>
            <a:solidFill>
              <a:schemeClr val="accent4"/>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11" name="Freeform 6">
              <a:extLst>
                <a:ext uri="{FF2B5EF4-FFF2-40B4-BE49-F238E27FC236}">
                  <a16:creationId xmlns:a16="http://schemas.microsoft.com/office/drawing/2014/main" id="{2EA39DB9-F1B4-F4E9-CF4D-717B0CD747DA}"/>
                </a:ext>
              </a:extLst>
            </p:cNvPr>
            <p:cNvSpPr>
              <a:spLocks/>
            </p:cNvSpPr>
            <p:nvPr/>
          </p:nvSpPr>
          <p:spPr bwMode="auto">
            <a:xfrm>
              <a:off x="8763903" y="2678112"/>
              <a:ext cx="3589695" cy="4332288"/>
            </a:xfrm>
            <a:custGeom>
              <a:avLst/>
              <a:gdLst>
                <a:gd name="T0" fmla="*/ 0 w 1194"/>
                <a:gd name="T1" fmla="*/ 0 h 1441"/>
                <a:gd name="T2" fmla="*/ 1194 w 1194"/>
                <a:gd name="T3" fmla="*/ 1441 h 1441"/>
                <a:gd name="T4" fmla="*/ 0 w 1194"/>
                <a:gd name="T5" fmla="*/ 1441 h 1441"/>
                <a:gd name="T6" fmla="*/ 0 w 1194"/>
                <a:gd name="T7" fmla="*/ 0 h 1441"/>
              </a:gdLst>
              <a:ahLst/>
              <a:cxnLst>
                <a:cxn ang="0">
                  <a:pos x="T0" y="T1"/>
                </a:cxn>
                <a:cxn ang="0">
                  <a:pos x="T2" y="T3"/>
                </a:cxn>
                <a:cxn ang="0">
                  <a:pos x="T4" y="T5"/>
                </a:cxn>
                <a:cxn ang="0">
                  <a:pos x="T6" y="T7"/>
                </a:cxn>
              </a:cxnLst>
              <a:rect l="0" t="0" r="r" b="b"/>
              <a:pathLst>
                <a:path w="1194" h="1441">
                  <a:moveTo>
                    <a:pt x="0" y="0"/>
                  </a:moveTo>
                  <a:lnTo>
                    <a:pt x="1194" y="1441"/>
                  </a:lnTo>
                  <a:lnTo>
                    <a:pt x="0" y="1441"/>
                  </a:lnTo>
                  <a:lnTo>
                    <a:pt x="0" y="0"/>
                  </a:lnTo>
                  <a:close/>
                </a:path>
              </a:pathLst>
            </a:custGeom>
            <a:solidFill>
              <a:schemeClr val="accent5"/>
            </a:solidFill>
            <a:ln>
              <a:noFill/>
            </a:ln>
          </p:spPr>
          <p:txBody>
            <a:bodyPr vert="horz" wrap="square" lIns="91440" tIns="45720" rIns="91440" bIns="45720" numCol="1" anchor="t" anchorCtr="0" compatLnSpc="1">
              <a:prstTxWarp prst="textNoShape">
                <a:avLst/>
              </a:prstTxWarp>
              <a:noAutofit/>
            </a:bodyPr>
            <a:lstStyle/>
            <a:p>
              <a:endParaRPr lang="en-US" dirty="0"/>
            </a:p>
          </p:txBody>
        </p:sp>
      </p:grpSp>
      <p:sp>
        <p:nvSpPr>
          <p:cNvPr id="14" name="Image 2">
            <a:extLst>
              <a:ext uri="{FF2B5EF4-FFF2-40B4-BE49-F238E27FC236}">
                <a16:creationId xmlns:a16="http://schemas.microsoft.com/office/drawing/2014/main" id="{EFFAEAD9-58A9-096B-C6D0-58F7AD08EB20}"/>
              </a:ext>
              <a:ext uri="{C183D7F6-B498-43B3-948B-1728B52AA6E4}">
                <adec:decorative xmlns:adec="http://schemas.microsoft.com/office/drawing/2017/decorative" val="1"/>
              </a:ext>
            </a:extLst>
          </p:cNvPr>
          <p:cNvSpPr/>
          <p:nvPr/>
        </p:nvSpPr>
        <p:spPr>
          <a:xfrm>
            <a:off x="7642518" y="4577658"/>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noAutofit/>
          </a:bodyPr>
          <a:lstStyle/>
          <a:p>
            <a:endParaRPr lang="en-US" dirty="0"/>
          </a:p>
        </p:txBody>
      </p:sp>
      <p:sp>
        <p:nvSpPr>
          <p:cNvPr id="2" name="Title 1">
            <a:extLst>
              <a:ext uri="{FF2B5EF4-FFF2-40B4-BE49-F238E27FC236}">
                <a16:creationId xmlns:a16="http://schemas.microsoft.com/office/drawing/2014/main" id="{9A1CFBBA-B680-A6A7-3C4B-5FEAC4253283}"/>
              </a:ext>
            </a:extLst>
          </p:cNvPr>
          <p:cNvSpPr>
            <a:spLocks noGrp="1"/>
          </p:cNvSpPr>
          <p:nvPr>
            <p:ph type="title" hasCustomPrompt="1"/>
          </p:nvPr>
        </p:nvSpPr>
        <p:spPr>
          <a:xfrm>
            <a:off x="914400" y="1057274"/>
            <a:ext cx="6583680" cy="1531357"/>
          </a:xfrm>
        </p:spPr>
        <p:txBody>
          <a:bodyPr tIns="0" bIns="0">
            <a:noAutofit/>
          </a:bodyPr>
          <a:lstStyle>
            <a:lvl1pPr algn="l">
              <a:lnSpc>
                <a:spcPct val="100000"/>
              </a:lnSpc>
              <a:defRPr sz="3600"/>
            </a:lvl1pPr>
          </a:lstStyle>
          <a:p>
            <a:r>
              <a:rPr lang="en-US" dirty="0"/>
              <a:t>Click to add title</a:t>
            </a:r>
          </a:p>
        </p:txBody>
      </p:sp>
      <p:sp>
        <p:nvSpPr>
          <p:cNvPr id="13" name="Content Placeholder 2">
            <a:extLst>
              <a:ext uri="{FF2B5EF4-FFF2-40B4-BE49-F238E27FC236}">
                <a16:creationId xmlns:a16="http://schemas.microsoft.com/office/drawing/2014/main" id="{72386C43-DD10-E892-08AD-D6F4AE9617DD}"/>
              </a:ext>
            </a:extLst>
          </p:cNvPr>
          <p:cNvSpPr>
            <a:spLocks noGrp="1"/>
          </p:cNvSpPr>
          <p:nvPr>
            <p:ph idx="1" hasCustomPrompt="1"/>
          </p:nvPr>
        </p:nvSpPr>
        <p:spPr>
          <a:xfrm>
            <a:off x="914400" y="2834640"/>
            <a:ext cx="6583680" cy="3207344"/>
          </a:xfrm>
        </p:spPr>
        <p:txBody>
          <a:bodyPr lIns="91440" tIns="0" rIns="91440" bIns="0">
            <a:normAutofit/>
          </a:bodyPr>
          <a:lstStyle>
            <a:lvl1pPr marL="0" indent="0">
              <a:lnSpc>
                <a:spcPct val="150000"/>
              </a:lnSpc>
              <a:spcBef>
                <a:spcPts val="0"/>
              </a:spcBef>
              <a:buNone/>
              <a:defRPr sz="2400"/>
            </a:lvl1pPr>
            <a:lvl2pPr marL="347472">
              <a:lnSpc>
                <a:spcPct val="150000"/>
              </a:lnSpc>
              <a:spcBef>
                <a:spcPts val="0"/>
              </a:spcBef>
              <a:defRPr sz="2000"/>
            </a:lvl2pPr>
            <a:lvl3pPr marL="685800">
              <a:lnSpc>
                <a:spcPct val="150000"/>
              </a:lnSpc>
              <a:spcBef>
                <a:spcPts val="0"/>
              </a:spcBef>
              <a:defRPr sz="1800"/>
            </a:lvl3pPr>
          </a:lstStyle>
          <a:p>
            <a:pPr lvl="0"/>
            <a:r>
              <a:rPr lang="en-US" dirty="0"/>
              <a:t>Click to add text</a:t>
            </a:r>
          </a:p>
          <a:p>
            <a:pPr lvl="1"/>
            <a:r>
              <a:rPr lang="en-US" dirty="0"/>
              <a:t>Second level</a:t>
            </a:r>
          </a:p>
          <a:p>
            <a:pPr lvl="2"/>
            <a:r>
              <a:rPr lang="en-US" dirty="0"/>
              <a:t>Third level</a:t>
            </a:r>
          </a:p>
        </p:txBody>
      </p:sp>
      <p:sp>
        <p:nvSpPr>
          <p:cNvPr id="3" name="Slide Number Placeholder 2">
            <a:extLst>
              <a:ext uri="{FF2B5EF4-FFF2-40B4-BE49-F238E27FC236}">
                <a16:creationId xmlns:a16="http://schemas.microsoft.com/office/drawing/2014/main" id="{71114D1E-7749-DD58-8782-318E4F679DE0}"/>
              </a:ext>
            </a:extLst>
          </p:cNvPr>
          <p:cNvSpPr>
            <a:spLocks noGrp="1"/>
          </p:cNvSpPr>
          <p:nvPr>
            <p:ph type="sldNum" sz="quarter" idx="10"/>
          </p:nvPr>
        </p:nvSpPr>
        <p:spPr>
          <a:xfrm>
            <a:off x="10358437" y="457199"/>
            <a:ext cx="1067589" cy="471489"/>
          </a:xfrm>
        </p:spPr>
        <p:txBody>
          <a:bodyPr/>
          <a:lstStyle>
            <a:lvl1pPr>
              <a:defRPr sz="1600">
                <a:latin typeface="+mj-lt"/>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3339645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roduction 2">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537D12D-0FCA-3396-988D-452D3D526E3D}"/>
              </a:ext>
              <a:ext uri="{C183D7F6-B498-43B3-948B-1728B52AA6E4}">
                <adec:decorative xmlns:adec="http://schemas.microsoft.com/office/drawing/2017/decorative" val="1"/>
              </a:ext>
            </a:extLst>
          </p:cNvPr>
          <p:cNvSpPr/>
          <p:nvPr userDrawn="1"/>
        </p:nvSpPr>
        <p:spPr>
          <a:xfrm>
            <a:off x="-24064" y="3390900"/>
            <a:ext cx="12216063" cy="34671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450" dirty="0"/>
          </a:p>
        </p:txBody>
      </p:sp>
      <p:sp>
        <p:nvSpPr>
          <p:cNvPr id="6" name="Rectangle 5">
            <a:extLst>
              <a:ext uri="{FF2B5EF4-FFF2-40B4-BE49-F238E27FC236}">
                <a16:creationId xmlns:a16="http://schemas.microsoft.com/office/drawing/2014/main" id="{11710CE8-8A83-C0D3-623E-AFCC6C6A2930}"/>
              </a:ext>
              <a:ext uri="{C183D7F6-B498-43B3-948B-1728B52AA6E4}">
                <adec:decorative xmlns:adec="http://schemas.microsoft.com/office/drawing/2017/decorative" val="1"/>
              </a:ext>
            </a:extLst>
          </p:cNvPr>
          <p:cNvSpPr/>
          <p:nvPr userDrawn="1"/>
        </p:nvSpPr>
        <p:spPr>
          <a:xfrm>
            <a:off x="443346" y="332509"/>
            <a:ext cx="11305309" cy="602672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dirty="0"/>
          </a:p>
        </p:txBody>
      </p:sp>
      <p:grpSp>
        <p:nvGrpSpPr>
          <p:cNvPr id="18" name="Group 17">
            <a:extLst>
              <a:ext uri="{FF2B5EF4-FFF2-40B4-BE49-F238E27FC236}">
                <a16:creationId xmlns:a16="http://schemas.microsoft.com/office/drawing/2014/main" id="{7AA66C80-37C3-6D28-7564-733A30B2CD8D}"/>
              </a:ext>
              <a:ext uri="{C183D7F6-B498-43B3-948B-1728B52AA6E4}">
                <adec:decorative xmlns:adec="http://schemas.microsoft.com/office/drawing/2017/decorative" val="1"/>
              </a:ext>
            </a:extLst>
          </p:cNvPr>
          <p:cNvGrpSpPr/>
          <p:nvPr userDrawn="1"/>
        </p:nvGrpSpPr>
        <p:grpSpPr>
          <a:xfrm flipH="1">
            <a:off x="9353550" y="0"/>
            <a:ext cx="2838450" cy="2857958"/>
            <a:chOff x="0" y="0"/>
            <a:chExt cx="2838450" cy="2857958"/>
          </a:xfrm>
        </p:grpSpPr>
        <p:sp>
          <p:nvSpPr>
            <p:cNvPr id="12" name="Freeform: Shape 28">
              <a:extLst>
                <a:ext uri="{FF2B5EF4-FFF2-40B4-BE49-F238E27FC236}">
                  <a16:creationId xmlns:a16="http://schemas.microsoft.com/office/drawing/2014/main" id="{D9DB7C23-E0CF-A75F-BFFD-4E7679AF4AD5}"/>
                </a:ext>
                <a:ext uri="{C183D7F6-B498-43B3-948B-1728B52AA6E4}">
                  <adec:decorative xmlns:adec="http://schemas.microsoft.com/office/drawing/2017/decorative" val="1"/>
                </a:ext>
              </a:extLst>
            </p:cNvPr>
            <p:cNvSpPr/>
            <p:nvPr userDrawn="1"/>
          </p:nvSpPr>
          <p:spPr>
            <a:xfrm>
              <a:off x="0" y="0"/>
              <a:ext cx="2838450" cy="2857958"/>
            </a:xfrm>
            <a:custGeom>
              <a:avLst/>
              <a:gdLst>
                <a:gd name="connsiteX0" fmla="*/ 1971005 w 2838450"/>
                <a:gd name="connsiteY0" fmla="*/ 0 h 2857958"/>
                <a:gd name="connsiteX1" fmla="*/ 2838450 w 2838450"/>
                <a:gd name="connsiteY1" fmla="*/ 0 h 2857958"/>
                <a:gd name="connsiteX2" fmla="*/ 2838450 w 2838450"/>
                <a:gd name="connsiteY2" fmla="*/ 7240 h 2857958"/>
                <a:gd name="connsiteX3" fmla="*/ 278890 w 2838450"/>
                <a:gd name="connsiteY3" fmla="*/ 2843883 h 2857958"/>
                <a:gd name="connsiteX4" fmla="*/ 0 w 2838450"/>
                <a:gd name="connsiteY4" fmla="*/ 2857958 h 2857958"/>
                <a:gd name="connsiteX5" fmla="*/ 0 w 2838450"/>
                <a:gd name="connsiteY5" fmla="*/ 1990580 h 2857958"/>
                <a:gd name="connsiteX6" fmla="*/ 190293 w 2838450"/>
                <a:gd name="connsiteY6" fmla="*/ 1980883 h 2857958"/>
                <a:gd name="connsiteX7" fmla="*/ 1960910 w 2838450"/>
                <a:gd name="connsiteY7" fmla="*/ 200390 h 285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38450" h="2857958">
                  <a:moveTo>
                    <a:pt x="1971005" y="0"/>
                  </a:moveTo>
                  <a:lnTo>
                    <a:pt x="2838450" y="0"/>
                  </a:lnTo>
                  <a:lnTo>
                    <a:pt x="2838450" y="7240"/>
                  </a:lnTo>
                  <a:cubicBezTo>
                    <a:pt x="2838450" y="1484015"/>
                    <a:pt x="1716931" y="2697914"/>
                    <a:pt x="278890" y="2843883"/>
                  </a:cubicBezTo>
                  <a:lnTo>
                    <a:pt x="0" y="2857958"/>
                  </a:lnTo>
                  <a:lnTo>
                    <a:pt x="0" y="1990580"/>
                  </a:lnTo>
                  <a:lnTo>
                    <a:pt x="190293" y="1980883"/>
                  </a:lnTo>
                  <a:cubicBezTo>
                    <a:pt x="1124600" y="1885128"/>
                    <a:pt x="1866185" y="1135788"/>
                    <a:pt x="1960910" y="200390"/>
                  </a:cubicBez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pPr lvl="0"/>
              <a:endParaRPr lang="en-US" dirty="0"/>
            </a:p>
          </p:txBody>
        </p:sp>
        <p:sp>
          <p:nvSpPr>
            <p:cNvPr id="15" name="Freeform: Shape 15">
              <a:extLst>
                <a:ext uri="{FF2B5EF4-FFF2-40B4-BE49-F238E27FC236}">
                  <a16:creationId xmlns:a16="http://schemas.microsoft.com/office/drawing/2014/main" id="{4D62A0CC-A0CE-403A-A167-27225B2C6083}"/>
                </a:ext>
                <a:ext uri="{C183D7F6-B498-43B3-948B-1728B52AA6E4}">
                  <adec:decorative xmlns:adec="http://schemas.microsoft.com/office/drawing/2017/decorative" val="1"/>
                </a:ext>
              </a:extLst>
            </p:cNvPr>
            <p:cNvSpPr/>
            <p:nvPr userDrawn="1"/>
          </p:nvSpPr>
          <p:spPr>
            <a:xfrm>
              <a:off x="1" y="1"/>
              <a:ext cx="1003449" cy="1013015"/>
            </a:xfrm>
            <a:custGeom>
              <a:avLst/>
              <a:gdLst>
                <a:gd name="connsiteX0" fmla="*/ 0 w 1003449"/>
                <a:gd name="connsiteY0" fmla="*/ 0 h 1013015"/>
                <a:gd name="connsiteX1" fmla="*/ 1003449 w 1003449"/>
                <a:gd name="connsiteY1" fmla="*/ 0 h 1013015"/>
                <a:gd name="connsiteX2" fmla="*/ 998306 w 1003449"/>
                <a:gd name="connsiteY2" fmla="*/ 100639 h 1013015"/>
                <a:gd name="connsiteX3" fmla="*/ 90663 w 1003449"/>
                <a:gd name="connsiteY3" fmla="*/ 1008380 h 1013015"/>
                <a:gd name="connsiteX4" fmla="*/ 0 w 1003449"/>
                <a:gd name="connsiteY4" fmla="*/ 1013015 h 1013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3449" h="1013015">
                  <a:moveTo>
                    <a:pt x="0" y="0"/>
                  </a:moveTo>
                  <a:lnTo>
                    <a:pt x="1003449" y="0"/>
                  </a:lnTo>
                  <a:lnTo>
                    <a:pt x="998306" y="100639"/>
                  </a:lnTo>
                  <a:cubicBezTo>
                    <a:pt x="949402" y="576784"/>
                    <a:pt x="566756" y="959471"/>
                    <a:pt x="90663" y="1008380"/>
                  </a:cubicBezTo>
                  <a:lnTo>
                    <a:pt x="0" y="1013015"/>
                  </a:ln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16" name="Image 2">
              <a:extLst>
                <a:ext uri="{FF2B5EF4-FFF2-40B4-BE49-F238E27FC236}">
                  <a16:creationId xmlns:a16="http://schemas.microsoft.com/office/drawing/2014/main" id="{F8AD83DA-A293-6D56-F606-7C98C403A3F7}"/>
                </a:ext>
                <a:ext uri="{C183D7F6-B498-43B3-948B-1728B52AA6E4}">
                  <adec:decorative xmlns:adec="http://schemas.microsoft.com/office/drawing/2017/decorative" val="1"/>
                </a:ext>
              </a:extLst>
            </p:cNvPr>
            <p:cNvSpPr/>
            <p:nvPr userDrawn="1"/>
          </p:nvSpPr>
          <p:spPr>
            <a:xfrm>
              <a:off x="1458332" y="590133"/>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p>
              <a:endParaRPr lang="en-US" dirty="0"/>
            </a:p>
          </p:txBody>
        </p:sp>
      </p:grpSp>
      <p:sp>
        <p:nvSpPr>
          <p:cNvPr id="2" name="Title 1"/>
          <p:cNvSpPr>
            <a:spLocks noGrp="1"/>
          </p:cNvSpPr>
          <p:nvPr userDrawn="1">
            <p:ph type="title" hasCustomPrompt="1"/>
          </p:nvPr>
        </p:nvSpPr>
        <p:spPr>
          <a:xfrm>
            <a:off x="5702441" y="1061623"/>
            <a:ext cx="5723586" cy="4739104"/>
          </a:xfrm>
        </p:spPr>
        <p:txBody>
          <a:bodyPr tIns="0" bIns="0" anchor="ctr">
            <a:noAutofit/>
          </a:bodyPr>
          <a:lstStyle>
            <a:lvl1pPr algn="l">
              <a:lnSpc>
                <a:spcPct val="100000"/>
              </a:lnSpc>
              <a:defRPr sz="3600" b="1"/>
            </a:lvl1pPr>
          </a:lstStyle>
          <a:p>
            <a:r>
              <a:rPr lang="en-US" dirty="0"/>
              <a:t>Click to add title</a:t>
            </a:r>
          </a:p>
        </p:txBody>
      </p:sp>
      <p:sp>
        <p:nvSpPr>
          <p:cNvPr id="8" name="Picture Placeholder 7">
            <a:extLst>
              <a:ext uri="{FF2B5EF4-FFF2-40B4-BE49-F238E27FC236}">
                <a16:creationId xmlns:a16="http://schemas.microsoft.com/office/drawing/2014/main" id="{E979AC40-7C15-9431-5B1A-415655A7FC05}"/>
              </a:ext>
            </a:extLst>
          </p:cNvPr>
          <p:cNvSpPr>
            <a:spLocks noGrp="1"/>
          </p:cNvSpPr>
          <p:nvPr>
            <p:ph type="pic" sz="quarter" idx="11" hasCustomPrompt="1"/>
          </p:nvPr>
        </p:nvSpPr>
        <p:spPr>
          <a:xfrm>
            <a:off x="443345" y="0"/>
            <a:ext cx="4344695" cy="6359525"/>
          </a:xfrm>
        </p:spPr>
        <p:txBody>
          <a:bodyPr>
            <a:normAutofit/>
          </a:bodyPr>
          <a:lstStyle>
            <a:lvl1pPr marL="0" indent="0">
              <a:buNone/>
              <a:defRPr sz="1800"/>
            </a:lvl1pPr>
          </a:lstStyle>
          <a:p>
            <a:pPr lvl="0"/>
            <a:r>
              <a:rPr lang="en-US" dirty="0"/>
              <a:t>Click to add picture</a:t>
            </a:r>
          </a:p>
        </p:txBody>
      </p:sp>
    </p:spTree>
    <p:extLst>
      <p:ext uri="{BB962C8B-B14F-4D97-AF65-F5344CB8AC3E}">
        <p14:creationId xmlns:p14="http://schemas.microsoft.com/office/powerpoint/2010/main" val="4331891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86F8B46B-EF6E-BC12-09E2-0F3B779197B4}"/>
              </a:ext>
              <a:ext uri="{C183D7F6-B498-43B3-948B-1728B52AA6E4}">
                <adec:decorative xmlns:adec="http://schemas.microsoft.com/office/drawing/2017/decorative" val="1"/>
              </a:ext>
            </a:extLst>
          </p:cNvPr>
          <p:cNvSpPr/>
          <p:nvPr userDrawn="1"/>
        </p:nvSpPr>
        <p:spPr>
          <a:xfrm>
            <a:off x="-24064" y="-400"/>
            <a:ext cx="12216063" cy="34671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450" dirty="0"/>
          </a:p>
        </p:txBody>
      </p:sp>
      <p:sp>
        <p:nvSpPr>
          <p:cNvPr id="22" name="Rectangle 21">
            <a:extLst>
              <a:ext uri="{FF2B5EF4-FFF2-40B4-BE49-F238E27FC236}">
                <a16:creationId xmlns:a16="http://schemas.microsoft.com/office/drawing/2014/main" id="{5D7B4F11-E150-473B-98F5-6E6AC9646863}"/>
              </a:ext>
              <a:ext uri="{C183D7F6-B498-43B3-948B-1728B52AA6E4}">
                <adec:decorative xmlns:adec="http://schemas.microsoft.com/office/drawing/2017/decorative" val="1"/>
              </a:ext>
            </a:extLst>
          </p:cNvPr>
          <p:cNvSpPr/>
          <p:nvPr userDrawn="1"/>
        </p:nvSpPr>
        <p:spPr>
          <a:xfrm>
            <a:off x="443346" y="420493"/>
            <a:ext cx="11305309" cy="602672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36" name="Freeform 35">
            <a:extLst>
              <a:ext uri="{FF2B5EF4-FFF2-40B4-BE49-F238E27FC236}">
                <a16:creationId xmlns:a16="http://schemas.microsoft.com/office/drawing/2014/main" id="{A8E2FA61-C047-21BB-AA50-F84AD7685498}"/>
              </a:ext>
              <a:ext uri="{C183D7F6-B498-43B3-948B-1728B52AA6E4}">
                <adec:decorative xmlns:adec="http://schemas.microsoft.com/office/drawing/2017/decorative" val="1"/>
              </a:ext>
            </a:extLst>
          </p:cNvPr>
          <p:cNvSpPr/>
          <p:nvPr userDrawn="1"/>
        </p:nvSpPr>
        <p:spPr>
          <a:xfrm rot="16200000">
            <a:off x="5760023" y="3764463"/>
            <a:ext cx="2812357" cy="3394143"/>
          </a:xfrm>
          <a:custGeom>
            <a:avLst/>
            <a:gdLst>
              <a:gd name="connsiteX0" fmla="*/ 0 w 2812357"/>
              <a:gd name="connsiteY0" fmla="*/ 0 h 3394143"/>
              <a:gd name="connsiteX1" fmla="*/ 2812357 w 2812357"/>
              <a:gd name="connsiteY1" fmla="*/ 3394143 h 3394143"/>
              <a:gd name="connsiteX2" fmla="*/ 0 w 2812357"/>
              <a:gd name="connsiteY2" fmla="*/ 3394143 h 3394143"/>
            </a:gdLst>
            <a:ahLst/>
            <a:cxnLst>
              <a:cxn ang="0">
                <a:pos x="connsiteX0" y="connsiteY0"/>
              </a:cxn>
              <a:cxn ang="0">
                <a:pos x="connsiteX1" y="connsiteY1"/>
              </a:cxn>
              <a:cxn ang="0">
                <a:pos x="connsiteX2" y="connsiteY2"/>
              </a:cxn>
            </a:cxnLst>
            <a:rect l="l" t="t" r="r" b="b"/>
            <a:pathLst>
              <a:path w="2812357" h="3394143">
                <a:moveTo>
                  <a:pt x="0" y="0"/>
                </a:moveTo>
                <a:lnTo>
                  <a:pt x="2812357" y="3394143"/>
                </a:lnTo>
                <a:lnTo>
                  <a:pt x="0" y="3394143"/>
                </a:lnTo>
                <a:close/>
              </a:path>
            </a:pathLst>
          </a:custGeom>
          <a:solidFill>
            <a:schemeClr val="accent4">
              <a:lumMod val="40000"/>
              <a:lumOff val="60000"/>
              <a:alpha val="50000"/>
            </a:schemeClr>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33" name="Freeform 32">
            <a:extLst>
              <a:ext uri="{FF2B5EF4-FFF2-40B4-BE49-F238E27FC236}">
                <a16:creationId xmlns:a16="http://schemas.microsoft.com/office/drawing/2014/main" id="{1A2791BA-760E-9FA5-8743-D0B699FC9835}"/>
              </a:ext>
              <a:ext uri="{C183D7F6-B498-43B3-948B-1728B52AA6E4}">
                <adec:decorative xmlns:adec="http://schemas.microsoft.com/office/drawing/2017/decorative" val="1"/>
              </a:ext>
            </a:extLst>
          </p:cNvPr>
          <p:cNvSpPr/>
          <p:nvPr userDrawn="1"/>
        </p:nvSpPr>
        <p:spPr>
          <a:xfrm>
            <a:off x="0" y="3463854"/>
            <a:ext cx="435241" cy="3394146"/>
          </a:xfrm>
          <a:custGeom>
            <a:avLst/>
            <a:gdLst>
              <a:gd name="connsiteX0" fmla="*/ 435241 w 435241"/>
              <a:gd name="connsiteY0" fmla="*/ 0 h 3394146"/>
              <a:gd name="connsiteX1" fmla="*/ 435241 w 435241"/>
              <a:gd name="connsiteY1" fmla="*/ 3394146 h 3394146"/>
              <a:gd name="connsiteX2" fmla="*/ 0 w 435241"/>
              <a:gd name="connsiteY2" fmla="*/ 3394146 h 3394146"/>
              <a:gd name="connsiteX3" fmla="*/ 0 w 435241"/>
              <a:gd name="connsiteY3" fmla="*/ 523525 h 3394146"/>
            </a:gdLst>
            <a:ahLst/>
            <a:cxnLst>
              <a:cxn ang="0">
                <a:pos x="connsiteX0" y="connsiteY0"/>
              </a:cxn>
              <a:cxn ang="0">
                <a:pos x="connsiteX1" y="connsiteY1"/>
              </a:cxn>
              <a:cxn ang="0">
                <a:pos x="connsiteX2" y="connsiteY2"/>
              </a:cxn>
              <a:cxn ang="0">
                <a:pos x="connsiteX3" y="connsiteY3"/>
              </a:cxn>
            </a:cxnLst>
            <a:rect l="l" t="t" r="r" b="b"/>
            <a:pathLst>
              <a:path w="435241" h="3394146">
                <a:moveTo>
                  <a:pt x="435241" y="0"/>
                </a:moveTo>
                <a:lnTo>
                  <a:pt x="435241" y="3394146"/>
                </a:lnTo>
                <a:lnTo>
                  <a:pt x="0" y="3394146"/>
                </a:lnTo>
                <a:lnTo>
                  <a:pt x="0" y="523525"/>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dirty="0"/>
          </a:p>
        </p:txBody>
      </p:sp>
      <p:sp>
        <p:nvSpPr>
          <p:cNvPr id="4" name="Title 1">
            <a:extLst>
              <a:ext uri="{FF2B5EF4-FFF2-40B4-BE49-F238E27FC236}">
                <a16:creationId xmlns:a16="http://schemas.microsoft.com/office/drawing/2014/main" id="{8D6A03F2-8C7B-D33B-0E8F-24D4800D5C01}"/>
              </a:ext>
            </a:extLst>
          </p:cNvPr>
          <p:cNvSpPr>
            <a:spLocks noGrp="1"/>
          </p:cNvSpPr>
          <p:nvPr userDrawn="1">
            <p:ph type="title" hasCustomPrompt="1"/>
          </p:nvPr>
        </p:nvSpPr>
        <p:spPr>
          <a:xfrm>
            <a:off x="914400" y="1057275"/>
            <a:ext cx="5259554" cy="2495028"/>
          </a:xfrm>
        </p:spPr>
        <p:txBody>
          <a:bodyPr tIns="0" bIns="0">
            <a:noAutofit/>
          </a:bodyPr>
          <a:lstStyle>
            <a:lvl1pPr algn="l">
              <a:lnSpc>
                <a:spcPct val="100000"/>
              </a:lnSpc>
              <a:defRPr sz="3600"/>
            </a:lvl1pPr>
          </a:lstStyle>
          <a:p>
            <a:r>
              <a:rPr lang="en-US" dirty="0"/>
              <a:t>Click to add text</a:t>
            </a:r>
          </a:p>
        </p:txBody>
      </p:sp>
      <p:sp>
        <p:nvSpPr>
          <p:cNvPr id="5" name="Content Placeholder 2">
            <a:extLst>
              <a:ext uri="{FF2B5EF4-FFF2-40B4-BE49-F238E27FC236}">
                <a16:creationId xmlns:a16="http://schemas.microsoft.com/office/drawing/2014/main" id="{C51465C6-2CDE-B5BF-F22E-CBDD44E86CFC}"/>
              </a:ext>
            </a:extLst>
          </p:cNvPr>
          <p:cNvSpPr>
            <a:spLocks noGrp="1"/>
          </p:cNvSpPr>
          <p:nvPr userDrawn="1">
            <p:ph idx="1" hasCustomPrompt="1"/>
          </p:nvPr>
        </p:nvSpPr>
        <p:spPr>
          <a:xfrm>
            <a:off x="914400" y="3808750"/>
            <a:ext cx="5259554" cy="2233233"/>
          </a:xfrm>
        </p:spPr>
        <p:txBody>
          <a:bodyPr lIns="91440" tIns="0" rIns="91440" bIns="0">
            <a:normAutofit/>
          </a:bodyPr>
          <a:lstStyle>
            <a:lvl1pPr marL="0" indent="0">
              <a:lnSpc>
                <a:spcPct val="100000"/>
              </a:lnSpc>
              <a:spcBef>
                <a:spcPts val="0"/>
              </a:spcBef>
              <a:buNone/>
              <a:defRPr sz="2400"/>
            </a:lvl1pPr>
            <a:lvl2pPr marL="347472">
              <a:lnSpc>
                <a:spcPct val="100000"/>
              </a:lnSpc>
              <a:spcBef>
                <a:spcPts val="0"/>
              </a:spcBef>
              <a:defRPr sz="2400"/>
            </a:lvl2pPr>
            <a:lvl3pPr marL="685800">
              <a:lnSpc>
                <a:spcPct val="100000"/>
              </a:lnSpc>
              <a:spcBef>
                <a:spcPts val="0"/>
              </a:spcBef>
              <a:defRPr sz="2400"/>
            </a:lvl3pPr>
          </a:lstStyle>
          <a:p>
            <a:pPr lvl="0"/>
            <a:r>
              <a:rPr lang="en-US" dirty="0"/>
              <a:t>Click to add text</a:t>
            </a:r>
          </a:p>
          <a:p>
            <a:pPr lvl="1"/>
            <a:r>
              <a:rPr lang="en-US" dirty="0"/>
              <a:t>Second level</a:t>
            </a:r>
          </a:p>
          <a:p>
            <a:pPr lvl="2"/>
            <a:r>
              <a:rPr lang="en-US" dirty="0"/>
              <a:t>Third level</a:t>
            </a:r>
          </a:p>
        </p:txBody>
      </p:sp>
      <p:sp>
        <p:nvSpPr>
          <p:cNvPr id="52" name="Picture Placeholder 7">
            <a:extLst>
              <a:ext uri="{FF2B5EF4-FFF2-40B4-BE49-F238E27FC236}">
                <a16:creationId xmlns:a16="http://schemas.microsoft.com/office/drawing/2014/main" id="{55126063-BDEE-A1AB-FDAE-DD9B98CACDA8}"/>
              </a:ext>
            </a:extLst>
          </p:cNvPr>
          <p:cNvSpPr>
            <a:spLocks noGrp="1"/>
          </p:cNvSpPr>
          <p:nvPr>
            <p:ph type="pic" sz="quarter" idx="11" hasCustomPrompt="1"/>
          </p:nvPr>
        </p:nvSpPr>
        <p:spPr>
          <a:xfrm>
            <a:off x="7414194" y="410780"/>
            <a:ext cx="4344695" cy="6447220"/>
          </a:xfrm>
          <a:solidFill>
            <a:schemeClr val="accent3"/>
          </a:solidFill>
        </p:spPr>
        <p:txBody>
          <a:bodyPr>
            <a:normAutofit/>
          </a:bodyPr>
          <a:lstStyle>
            <a:lvl1pPr marL="0" indent="0">
              <a:buNone/>
              <a:defRPr sz="1800"/>
            </a:lvl1pPr>
          </a:lstStyle>
          <a:p>
            <a:pPr lvl="0"/>
            <a:r>
              <a:rPr lang="en-US" dirty="0"/>
              <a:t>Click to add picture</a:t>
            </a:r>
          </a:p>
        </p:txBody>
      </p:sp>
    </p:spTree>
    <p:extLst>
      <p:ext uri="{BB962C8B-B14F-4D97-AF65-F5344CB8AC3E}">
        <p14:creationId xmlns:p14="http://schemas.microsoft.com/office/powerpoint/2010/main" val="16817894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32" name="Image 1">
            <a:extLst>
              <a:ext uri="{FF2B5EF4-FFF2-40B4-BE49-F238E27FC236}">
                <a16:creationId xmlns:a16="http://schemas.microsoft.com/office/drawing/2014/main" id="{2A3EC91E-4089-D366-06D3-3E66F93DFAF3}"/>
              </a:ext>
              <a:ext uri="{C183D7F6-B498-43B3-948B-1728B52AA6E4}">
                <adec:decorative xmlns:adec="http://schemas.microsoft.com/office/drawing/2017/decorative" val="1"/>
              </a:ext>
            </a:extLst>
          </p:cNvPr>
          <p:cNvSpPr/>
          <p:nvPr/>
        </p:nvSpPr>
        <p:spPr>
          <a:xfrm>
            <a:off x="-7117" y="0"/>
            <a:ext cx="2550985" cy="6858000"/>
          </a:xfrm>
          <a:custGeom>
            <a:avLst/>
            <a:gdLst>
              <a:gd name="connsiteX0" fmla="*/ 2550985 w 2550985"/>
              <a:gd name="connsiteY0" fmla="*/ 0 h 6858000"/>
              <a:gd name="connsiteX1" fmla="*/ 0 w 2550985"/>
              <a:gd name="connsiteY1" fmla="*/ 0 h 6858000"/>
              <a:gd name="connsiteX2" fmla="*/ 0 w 2550985"/>
              <a:gd name="connsiteY2" fmla="*/ 6858000 h 6858000"/>
              <a:gd name="connsiteX3" fmla="*/ 2550985 w 2550985"/>
              <a:gd name="connsiteY3" fmla="*/ 6858000 h 6858000"/>
              <a:gd name="connsiteX4" fmla="*/ 2550985 w 2550985"/>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0985" h="6858000">
                <a:moveTo>
                  <a:pt x="2550985" y="0"/>
                </a:moveTo>
                <a:lnTo>
                  <a:pt x="0" y="0"/>
                </a:lnTo>
                <a:lnTo>
                  <a:pt x="0" y="6858000"/>
                </a:lnTo>
                <a:lnTo>
                  <a:pt x="2550985" y="6858000"/>
                </a:lnTo>
                <a:lnTo>
                  <a:pt x="2550985" y="0"/>
                </a:lnTo>
                <a:close/>
              </a:path>
            </a:pathLst>
          </a:custGeom>
          <a:solidFill>
            <a:schemeClr val="accent4"/>
          </a:solidFill>
          <a:ln w="7045" cap="flat">
            <a:noFill/>
            <a:prstDash val="solid"/>
            <a:miter/>
          </a:ln>
        </p:spPr>
        <p:txBody>
          <a:bodyPr rtlCol="0" anchor="ctr">
            <a:noAutofit/>
          </a:bodyPr>
          <a:lstStyle/>
          <a:p>
            <a:endParaRPr lang="en-US" dirty="0"/>
          </a:p>
        </p:txBody>
      </p:sp>
      <p:sp>
        <p:nvSpPr>
          <p:cNvPr id="53" name="Freeform: Shape 52">
            <a:extLst>
              <a:ext uri="{FF2B5EF4-FFF2-40B4-BE49-F238E27FC236}">
                <a16:creationId xmlns:a16="http://schemas.microsoft.com/office/drawing/2014/main" id="{70F595E1-C910-3710-90E9-AF5FFCE05861}"/>
              </a:ext>
              <a:ext uri="{C183D7F6-B498-43B3-948B-1728B52AA6E4}">
                <adec:decorative xmlns:adec="http://schemas.microsoft.com/office/drawing/2017/decorative" val="1"/>
              </a:ext>
            </a:extLst>
          </p:cNvPr>
          <p:cNvSpPr/>
          <p:nvPr userDrawn="1"/>
        </p:nvSpPr>
        <p:spPr>
          <a:xfrm>
            <a:off x="-9415" y="0"/>
            <a:ext cx="2548591" cy="2555628"/>
          </a:xfrm>
          <a:custGeom>
            <a:avLst/>
            <a:gdLst>
              <a:gd name="connsiteX0" fmla="*/ 138643 w 2548591"/>
              <a:gd name="connsiteY0" fmla="*/ 1 h 2555628"/>
              <a:gd name="connsiteX1" fmla="*/ 163874 w 2548591"/>
              <a:gd name="connsiteY1" fmla="*/ 1 h 2555628"/>
              <a:gd name="connsiteX2" fmla="*/ 2548463 w 2548591"/>
              <a:gd name="connsiteY2" fmla="*/ 2391168 h 2555628"/>
              <a:gd name="connsiteX3" fmla="*/ 2548463 w 2548591"/>
              <a:gd name="connsiteY3" fmla="*/ 2416472 h 2555628"/>
              <a:gd name="connsiteX4" fmla="*/ 2548590 w 2548591"/>
              <a:gd name="connsiteY4" fmla="*/ 2416600 h 2555628"/>
              <a:gd name="connsiteX5" fmla="*/ 138643 w 2548591"/>
              <a:gd name="connsiteY5" fmla="*/ 1 h 2555628"/>
              <a:gd name="connsiteX6" fmla="*/ 0 w 2548591"/>
              <a:gd name="connsiteY6" fmla="*/ 1 h 2555628"/>
              <a:gd name="connsiteX7" fmla="*/ 25231 w 2548591"/>
              <a:gd name="connsiteY7" fmla="*/ 1 h 2555628"/>
              <a:gd name="connsiteX8" fmla="*/ 2548591 w 2548591"/>
              <a:gd name="connsiteY8" fmla="*/ 2530324 h 2555628"/>
              <a:gd name="connsiteX9" fmla="*/ 2548591 w 2548591"/>
              <a:gd name="connsiteY9" fmla="*/ 2555628 h 2555628"/>
              <a:gd name="connsiteX10" fmla="*/ 0 w 2548591"/>
              <a:gd name="connsiteY10" fmla="*/ 1 h 2555628"/>
              <a:gd name="connsiteX11" fmla="*/ 277411 w 2548591"/>
              <a:gd name="connsiteY11" fmla="*/ 1 h 2555628"/>
              <a:gd name="connsiteX12" fmla="*/ 302642 w 2548591"/>
              <a:gd name="connsiteY12" fmla="*/ 1 h 2555628"/>
              <a:gd name="connsiteX13" fmla="*/ 2548582 w 2548591"/>
              <a:gd name="connsiteY13" fmla="*/ 2252147 h 2555628"/>
              <a:gd name="connsiteX14" fmla="*/ 2548582 w 2548591"/>
              <a:gd name="connsiteY14" fmla="*/ 2277444 h 2555628"/>
              <a:gd name="connsiteX15" fmla="*/ 277411 w 2548591"/>
              <a:gd name="connsiteY15" fmla="*/ 1 h 2555628"/>
              <a:gd name="connsiteX16" fmla="*/ 416054 w 2548591"/>
              <a:gd name="connsiteY16" fmla="*/ 1 h 2555628"/>
              <a:gd name="connsiteX17" fmla="*/ 441285 w 2548591"/>
              <a:gd name="connsiteY17" fmla="*/ 1 h 2555628"/>
              <a:gd name="connsiteX18" fmla="*/ 2548589 w 2548591"/>
              <a:gd name="connsiteY18" fmla="*/ 2113119 h 2555628"/>
              <a:gd name="connsiteX19" fmla="*/ 2548589 w 2548591"/>
              <a:gd name="connsiteY19" fmla="*/ 2138423 h 2555628"/>
              <a:gd name="connsiteX20" fmla="*/ 416054 w 2548591"/>
              <a:gd name="connsiteY20" fmla="*/ 1 h 2555628"/>
              <a:gd name="connsiteX21" fmla="*/ 554698 w 2548591"/>
              <a:gd name="connsiteY21" fmla="*/ 1 h 2555628"/>
              <a:gd name="connsiteX22" fmla="*/ 579930 w 2548591"/>
              <a:gd name="connsiteY22" fmla="*/ 1 h 2555628"/>
              <a:gd name="connsiteX23" fmla="*/ 2548462 w 2548591"/>
              <a:gd name="connsiteY23" fmla="*/ 1973963 h 2555628"/>
              <a:gd name="connsiteX24" fmla="*/ 2548462 w 2548591"/>
              <a:gd name="connsiteY24" fmla="*/ 1999267 h 2555628"/>
              <a:gd name="connsiteX25" fmla="*/ 2548589 w 2548591"/>
              <a:gd name="connsiteY25" fmla="*/ 1999394 h 2555628"/>
              <a:gd name="connsiteX26" fmla="*/ 554698 w 2548591"/>
              <a:gd name="connsiteY26" fmla="*/ 1 h 2555628"/>
              <a:gd name="connsiteX27" fmla="*/ 693468 w 2548591"/>
              <a:gd name="connsiteY27" fmla="*/ 0 h 2555628"/>
              <a:gd name="connsiteX28" fmla="*/ 718701 w 2548591"/>
              <a:gd name="connsiteY28" fmla="*/ 0 h 2555628"/>
              <a:gd name="connsiteX29" fmla="*/ 2548583 w 2548591"/>
              <a:gd name="connsiteY29" fmla="*/ 1834942 h 2555628"/>
              <a:gd name="connsiteX30" fmla="*/ 2548583 w 2548591"/>
              <a:gd name="connsiteY30" fmla="*/ 1860239 h 2555628"/>
              <a:gd name="connsiteX31" fmla="*/ 693468 w 2548591"/>
              <a:gd name="connsiteY31" fmla="*/ 0 h 2555628"/>
              <a:gd name="connsiteX32" fmla="*/ 832112 w 2548591"/>
              <a:gd name="connsiteY32" fmla="*/ 0 h 2555628"/>
              <a:gd name="connsiteX33" fmla="*/ 857340 w 2548591"/>
              <a:gd name="connsiteY33" fmla="*/ 0 h 2555628"/>
              <a:gd name="connsiteX34" fmla="*/ 2548582 w 2548591"/>
              <a:gd name="connsiteY34" fmla="*/ 1695913 h 2555628"/>
              <a:gd name="connsiteX35" fmla="*/ 2548582 w 2548591"/>
              <a:gd name="connsiteY35" fmla="*/ 1721210 h 2555628"/>
              <a:gd name="connsiteX36" fmla="*/ 832112 w 2548591"/>
              <a:gd name="connsiteY36" fmla="*/ 0 h 2555628"/>
              <a:gd name="connsiteX37" fmla="*/ 970758 w 2548591"/>
              <a:gd name="connsiteY37" fmla="*/ 0 h 2555628"/>
              <a:gd name="connsiteX38" fmla="*/ 995986 w 2548591"/>
              <a:gd name="connsiteY38" fmla="*/ 0 h 2555628"/>
              <a:gd name="connsiteX39" fmla="*/ 2548463 w 2548591"/>
              <a:gd name="connsiteY39" fmla="*/ 1556758 h 2555628"/>
              <a:gd name="connsiteX40" fmla="*/ 2548463 w 2548591"/>
              <a:gd name="connsiteY40" fmla="*/ 1582062 h 2555628"/>
              <a:gd name="connsiteX41" fmla="*/ 2548590 w 2548591"/>
              <a:gd name="connsiteY41" fmla="*/ 1582189 h 2555628"/>
              <a:gd name="connsiteX42" fmla="*/ 970758 w 2548591"/>
              <a:gd name="connsiteY42" fmla="*/ 0 h 2555628"/>
              <a:gd name="connsiteX43" fmla="*/ 1109529 w 2548591"/>
              <a:gd name="connsiteY43" fmla="*/ 0 h 2555628"/>
              <a:gd name="connsiteX44" fmla="*/ 1134764 w 2548591"/>
              <a:gd name="connsiteY44" fmla="*/ 0 h 2555628"/>
              <a:gd name="connsiteX45" fmla="*/ 2548589 w 2548591"/>
              <a:gd name="connsiteY45" fmla="*/ 1417736 h 2555628"/>
              <a:gd name="connsiteX46" fmla="*/ 2548589 w 2548591"/>
              <a:gd name="connsiteY46" fmla="*/ 1443033 h 2555628"/>
              <a:gd name="connsiteX47" fmla="*/ 1109529 w 2548591"/>
              <a:gd name="connsiteY47" fmla="*/ 0 h 2555628"/>
              <a:gd name="connsiteX48" fmla="*/ 1248168 w 2548591"/>
              <a:gd name="connsiteY48" fmla="*/ 0 h 2555628"/>
              <a:gd name="connsiteX49" fmla="*/ 1273396 w 2548591"/>
              <a:gd name="connsiteY49" fmla="*/ 0 h 2555628"/>
              <a:gd name="connsiteX50" fmla="*/ 2548583 w 2548591"/>
              <a:gd name="connsiteY50" fmla="*/ 1278708 h 2555628"/>
              <a:gd name="connsiteX51" fmla="*/ 2548583 w 2548591"/>
              <a:gd name="connsiteY51" fmla="*/ 1304005 h 2555628"/>
              <a:gd name="connsiteX52" fmla="*/ 1248168 w 2548591"/>
              <a:gd name="connsiteY52" fmla="*/ 0 h 2555628"/>
              <a:gd name="connsiteX53" fmla="*/ 1386813 w 2548591"/>
              <a:gd name="connsiteY53" fmla="*/ 0 h 2555628"/>
              <a:gd name="connsiteX54" fmla="*/ 1412041 w 2548591"/>
              <a:gd name="connsiteY54" fmla="*/ 0 h 2555628"/>
              <a:gd name="connsiteX55" fmla="*/ 2548589 w 2548591"/>
              <a:gd name="connsiteY55" fmla="*/ 1139552 h 2555628"/>
              <a:gd name="connsiteX56" fmla="*/ 2548589 w 2548591"/>
              <a:gd name="connsiteY56" fmla="*/ 1164857 h 2555628"/>
              <a:gd name="connsiteX57" fmla="*/ 2548589 w 2548591"/>
              <a:gd name="connsiteY57" fmla="*/ 1164984 h 2555628"/>
              <a:gd name="connsiteX58" fmla="*/ 1386813 w 2548591"/>
              <a:gd name="connsiteY58" fmla="*/ 0 h 2555628"/>
              <a:gd name="connsiteX59" fmla="*/ 1525579 w 2548591"/>
              <a:gd name="connsiteY59" fmla="*/ 0 h 2555628"/>
              <a:gd name="connsiteX60" fmla="*/ 1550814 w 2548591"/>
              <a:gd name="connsiteY60" fmla="*/ 0 h 2555628"/>
              <a:gd name="connsiteX61" fmla="*/ 2548583 w 2548591"/>
              <a:gd name="connsiteY61" fmla="*/ 1000531 h 2555628"/>
              <a:gd name="connsiteX62" fmla="*/ 2548583 w 2548591"/>
              <a:gd name="connsiteY62" fmla="*/ 1025828 h 2555628"/>
              <a:gd name="connsiteX63" fmla="*/ 1525579 w 2548591"/>
              <a:gd name="connsiteY63" fmla="*/ 0 h 2555628"/>
              <a:gd name="connsiteX64" fmla="*/ 1664231 w 2548591"/>
              <a:gd name="connsiteY64" fmla="*/ 0 h 2555628"/>
              <a:gd name="connsiteX65" fmla="*/ 1689459 w 2548591"/>
              <a:gd name="connsiteY65" fmla="*/ 0 h 2555628"/>
              <a:gd name="connsiteX66" fmla="*/ 2548589 w 2548591"/>
              <a:gd name="connsiteY66" fmla="*/ 861503 h 2555628"/>
              <a:gd name="connsiteX67" fmla="*/ 2548589 w 2548591"/>
              <a:gd name="connsiteY67" fmla="*/ 886800 h 2555628"/>
              <a:gd name="connsiteX68" fmla="*/ 1664231 w 2548591"/>
              <a:gd name="connsiteY68" fmla="*/ 0 h 2555628"/>
              <a:gd name="connsiteX69" fmla="*/ 1802870 w 2548591"/>
              <a:gd name="connsiteY69" fmla="*/ 0 h 2555628"/>
              <a:gd name="connsiteX70" fmla="*/ 1828097 w 2548591"/>
              <a:gd name="connsiteY70" fmla="*/ 0 h 2555628"/>
              <a:gd name="connsiteX71" fmla="*/ 2548583 w 2548591"/>
              <a:gd name="connsiteY71" fmla="*/ 722347 h 2555628"/>
              <a:gd name="connsiteX72" fmla="*/ 2548583 w 2548591"/>
              <a:gd name="connsiteY72" fmla="*/ 747651 h 2555628"/>
              <a:gd name="connsiteX73" fmla="*/ 2548583 w 2548591"/>
              <a:gd name="connsiteY73" fmla="*/ 747778 h 2555628"/>
              <a:gd name="connsiteX74" fmla="*/ 1802870 w 2548591"/>
              <a:gd name="connsiteY74" fmla="*/ 0 h 2555628"/>
              <a:gd name="connsiteX75" fmla="*/ 1941642 w 2548591"/>
              <a:gd name="connsiteY75" fmla="*/ 0 h 2555628"/>
              <a:gd name="connsiteX76" fmla="*/ 1966877 w 2548591"/>
              <a:gd name="connsiteY76" fmla="*/ 0 h 2555628"/>
              <a:gd name="connsiteX77" fmla="*/ 2548589 w 2548591"/>
              <a:gd name="connsiteY77" fmla="*/ 583321 h 2555628"/>
              <a:gd name="connsiteX78" fmla="*/ 2548589 w 2548591"/>
              <a:gd name="connsiteY78" fmla="*/ 608622 h 2555628"/>
              <a:gd name="connsiteX79" fmla="*/ 1941642 w 2548591"/>
              <a:gd name="connsiteY79" fmla="*/ 0 h 2555628"/>
              <a:gd name="connsiteX80" fmla="*/ 2080281 w 2548591"/>
              <a:gd name="connsiteY80" fmla="*/ 0 h 2555628"/>
              <a:gd name="connsiteX81" fmla="*/ 2105508 w 2548591"/>
              <a:gd name="connsiteY81" fmla="*/ 0 h 2555628"/>
              <a:gd name="connsiteX82" fmla="*/ 2548582 w 2548591"/>
              <a:gd name="connsiteY82" fmla="*/ 444296 h 2555628"/>
              <a:gd name="connsiteX83" fmla="*/ 2548582 w 2548591"/>
              <a:gd name="connsiteY83" fmla="*/ 469597 h 2555628"/>
              <a:gd name="connsiteX84" fmla="*/ 2080281 w 2548591"/>
              <a:gd name="connsiteY84" fmla="*/ 0 h 2555628"/>
              <a:gd name="connsiteX85" fmla="*/ 2218926 w 2548591"/>
              <a:gd name="connsiteY85" fmla="*/ 0 h 2555628"/>
              <a:gd name="connsiteX86" fmla="*/ 2244153 w 2548591"/>
              <a:gd name="connsiteY86" fmla="*/ 0 h 2555628"/>
              <a:gd name="connsiteX87" fmla="*/ 2548582 w 2548591"/>
              <a:gd name="connsiteY87" fmla="*/ 305270 h 2555628"/>
              <a:gd name="connsiteX88" fmla="*/ 2548582 w 2548591"/>
              <a:gd name="connsiteY88" fmla="*/ 330570 h 2555628"/>
              <a:gd name="connsiteX89" fmla="*/ 2218926 w 2548591"/>
              <a:gd name="connsiteY89" fmla="*/ 0 h 2555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2548591" h="2555628">
                <a:moveTo>
                  <a:pt x="138643" y="1"/>
                </a:moveTo>
                <a:lnTo>
                  <a:pt x="163874" y="1"/>
                </a:lnTo>
                <a:cubicBezTo>
                  <a:pt x="163874" y="1318576"/>
                  <a:pt x="1233644" y="2391168"/>
                  <a:pt x="2548463" y="2391168"/>
                </a:cubicBezTo>
                <a:lnTo>
                  <a:pt x="2548463" y="2416472"/>
                </a:lnTo>
                <a:lnTo>
                  <a:pt x="2548590" y="2416600"/>
                </a:lnTo>
                <a:cubicBezTo>
                  <a:pt x="1219755" y="2416600"/>
                  <a:pt x="138643" y="1332503"/>
                  <a:pt x="138643" y="1"/>
                </a:cubicBezTo>
                <a:close/>
                <a:moveTo>
                  <a:pt x="0" y="1"/>
                </a:moveTo>
                <a:lnTo>
                  <a:pt x="25231" y="1"/>
                </a:lnTo>
                <a:cubicBezTo>
                  <a:pt x="25231" y="1395244"/>
                  <a:pt x="1157188" y="2530324"/>
                  <a:pt x="2548591" y="2530324"/>
                </a:cubicBezTo>
                <a:lnTo>
                  <a:pt x="2548591" y="2555628"/>
                </a:lnTo>
                <a:cubicBezTo>
                  <a:pt x="1143299" y="2555628"/>
                  <a:pt x="0" y="1409172"/>
                  <a:pt x="0" y="1"/>
                </a:cubicBezTo>
                <a:close/>
                <a:moveTo>
                  <a:pt x="277411" y="1"/>
                </a:moveTo>
                <a:lnTo>
                  <a:pt x="302642" y="1"/>
                </a:lnTo>
                <a:cubicBezTo>
                  <a:pt x="302642" y="1241907"/>
                  <a:pt x="1310229" y="2252147"/>
                  <a:pt x="2548582" y="2252147"/>
                </a:cubicBezTo>
                <a:lnTo>
                  <a:pt x="2548582" y="2277444"/>
                </a:lnTo>
                <a:cubicBezTo>
                  <a:pt x="1296205" y="2277444"/>
                  <a:pt x="277411" y="1255835"/>
                  <a:pt x="277411" y="1"/>
                </a:cubicBezTo>
                <a:close/>
                <a:moveTo>
                  <a:pt x="416054" y="1"/>
                </a:moveTo>
                <a:lnTo>
                  <a:pt x="441285" y="1"/>
                </a:lnTo>
                <a:cubicBezTo>
                  <a:pt x="441285" y="1165111"/>
                  <a:pt x="1386559" y="2113119"/>
                  <a:pt x="2548589" y="2113119"/>
                </a:cubicBezTo>
                <a:lnTo>
                  <a:pt x="2548589" y="2138423"/>
                </a:lnTo>
                <a:cubicBezTo>
                  <a:pt x="1372670" y="2138423"/>
                  <a:pt x="416054" y="1179166"/>
                  <a:pt x="416054" y="1"/>
                </a:cubicBezTo>
                <a:close/>
                <a:moveTo>
                  <a:pt x="554698" y="1"/>
                </a:moveTo>
                <a:lnTo>
                  <a:pt x="579930" y="1"/>
                </a:lnTo>
                <a:cubicBezTo>
                  <a:pt x="579930" y="1088442"/>
                  <a:pt x="1463017" y="1973963"/>
                  <a:pt x="2548462" y="1973963"/>
                </a:cubicBezTo>
                <a:lnTo>
                  <a:pt x="2548462" y="1999267"/>
                </a:lnTo>
                <a:lnTo>
                  <a:pt x="2548589" y="1999394"/>
                </a:lnTo>
                <a:cubicBezTo>
                  <a:pt x="1449127" y="1999394"/>
                  <a:pt x="554698" y="1102497"/>
                  <a:pt x="554698" y="1"/>
                </a:cubicBezTo>
                <a:close/>
                <a:moveTo>
                  <a:pt x="693468" y="0"/>
                </a:moveTo>
                <a:lnTo>
                  <a:pt x="718701" y="0"/>
                </a:lnTo>
                <a:cubicBezTo>
                  <a:pt x="718701" y="1011773"/>
                  <a:pt x="1539602" y="1834942"/>
                  <a:pt x="2548583" y="1834942"/>
                </a:cubicBezTo>
                <a:lnTo>
                  <a:pt x="2548583" y="1860239"/>
                </a:lnTo>
                <a:cubicBezTo>
                  <a:pt x="1525706" y="1860239"/>
                  <a:pt x="693468" y="1025701"/>
                  <a:pt x="693468" y="0"/>
                </a:cubicBezTo>
                <a:close/>
                <a:moveTo>
                  <a:pt x="832112" y="0"/>
                </a:moveTo>
                <a:lnTo>
                  <a:pt x="857340" y="0"/>
                </a:lnTo>
                <a:cubicBezTo>
                  <a:pt x="857340" y="935105"/>
                  <a:pt x="1616059" y="1695913"/>
                  <a:pt x="2548582" y="1695913"/>
                </a:cubicBezTo>
                <a:lnTo>
                  <a:pt x="2548582" y="1721210"/>
                </a:lnTo>
                <a:cubicBezTo>
                  <a:pt x="1602170" y="1721210"/>
                  <a:pt x="832112" y="949032"/>
                  <a:pt x="832112" y="0"/>
                </a:cubicBezTo>
                <a:close/>
                <a:moveTo>
                  <a:pt x="970758" y="0"/>
                </a:moveTo>
                <a:lnTo>
                  <a:pt x="995986" y="0"/>
                </a:lnTo>
                <a:cubicBezTo>
                  <a:pt x="995986" y="858436"/>
                  <a:pt x="1692391" y="1556758"/>
                  <a:pt x="2548463" y="1556758"/>
                </a:cubicBezTo>
                <a:lnTo>
                  <a:pt x="2548463" y="1582062"/>
                </a:lnTo>
                <a:lnTo>
                  <a:pt x="2548590" y="1582189"/>
                </a:lnTo>
                <a:cubicBezTo>
                  <a:pt x="1678628" y="1582189"/>
                  <a:pt x="970758" y="872491"/>
                  <a:pt x="970758" y="0"/>
                </a:cubicBezTo>
                <a:close/>
                <a:moveTo>
                  <a:pt x="1109529" y="0"/>
                </a:moveTo>
                <a:lnTo>
                  <a:pt x="1134764" y="0"/>
                </a:lnTo>
                <a:cubicBezTo>
                  <a:pt x="1134764" y="781767"/>
                  <a:pt x="1768975" y="1417736"/>
                  <a:pt x="2548589" y="1417736"/>
                </a:cubicBezTo>
                <a:lnTo>
                  <a:pt x="2548589" y="1443033"/>
                </a:lnTo>
                <a:cubicBezTo>
                  <a:pt x="1755086" y="1443033"/>
                  <a:pt x="1109529" y="795695"/>
                  <a:pt x="1109529" y="0"/>
                </a:cubicBezTo>
                <a:close/>
                <a:moveTo>
                  <a:pt x="1248168" y="0"/>
                </a:moveTo>
                <a:lnTo>
                  <a:pt x="1273396" y="0"/>
                </a:lnTo>
                <a:cubicBezTo>
                  <a:pt x="1273396" y="705097"/>
                  <a:pt x="1845433" y="1278708"/>
                  <a:pt x="2548583" y="1278708"/>
                </a:cubicBezTo>
                <a:lnTo>
                  <a:pt x="2548583" y="1304005"/>
                </a:lnTo>
                <a:cubicBezTo>
                  <a:pt x="1831537" y="1304005"/>
                  <a:pt x="1248168" y="719026"/>
                  <a:pt x="1248168" y="0"/>
                </a:cubicBezTo>
                <a:close/>
                <a:moveTo>
                  <a:pt x="1386813" y="0"/>
                </a:moveTo>
                <a:lnTo>
                  <a:pt x="1412041" y="0"/>
                </a:lnTo>
                <a:cubicBezTo>
                  <a:pt x="1412041" y="628428"/>
                  <a:pt x="1921890" y="1139552"/>
                  <a:pt x="2548589" y="1139552"/>
                </a:cubicBezTo>
                <a:lnTo>
                  <a:pt x="2548589" y="1164857"/>
                </a:lnTo>
                <a:lnTo>
                  <a:pt x="2548589" y="1164984"/>
                </a:lnTo>
                <a:cubicBezTo>
                  <a:pt x="1908001" y="1164984"/>
                  <a:pt x="1386813" y="642356"/>
                  <a:pt x="1386813" y="0"/>
                </a:cubicBezTo>
                <a:close/>
                <a:moveTo>
                  <a:pt x="1525579" y="0"/>
                </a:moveTo>
                <a:lnTo>
                  <a:pt x="1550814" y="0"/>
                </a:lnTo>
                <a:cubicBezTo>
                  <a:pt x="1550814" y="551759"/>
                  <a:pt x="1998468" y="1000531"/>
                  <a:pt x="2548583" y="1000531"/>
                </a:cubicBezTo>
                <a:lnTo>
                  <a:pt x="2548583" y="1025828"/>
                </a:lnTo>
                <a:cubicBezTo>
                  <a:pt x="1984452" y="1025828"/>
                  <a:pt x="1525579" y="565560"/>
                  <a:pt x="1525579" y="0"/>
                </a:cubicBezTo>
                <a:close/>
                <a:moveTo>
                  <a:pt x="1664231" y="0"/>
                </a:moveTo>
                <a:lnTo>
                  <a:pt x="1689459" y="0"/>
                </a:lnTo>
                <a:cubicBezTo>
                  <a:pt x="1689459" y="474963"/>
                  <a:pt x="2074805" y="861503"/>
                  <a:pt x="2548589" y="861503"/>
                </a:cubicBezTo>
                <a:lnTo>
                  <a:pt x="2548589" y="886800"/>
                </a:lnTo>
                <a:cubicBezTo>
                  <a:pt x="2060916" y="886800"/>
                  <a:pt x="1664231" y="489019"/>
                  <a:pt x="1664231" y="0"/>
                </a:cubicBezTo>
                <a:close/>
                <a:moveTo>
                  <a:pt x="1802870" y="0"/>
                </a:moveTo>
                <a:lnTo>
                  <a:pt x="1828097" y="0"/>
                </a:lnTo>
                <a:cubicBezTo>
                  <a:pt x="1828097" y="398295"/>
                  <a:pt x="2151263" y="722347"/>
                  <a:pt x="2548583" y="722347"/>
                </a:cubicBezTo>
                <a:lnTo>
                  <a:pt x="2548583" y="747651"/>
                </a:lnTo>
                <a:lnTo>
                  <a:pt x="2548583" y="747778"/>
                </a:lnTo>
                <a:cubicBezTo>
                  <a:pt x="2137367" y="747778"/>
                  <a:pt x="1802870" y="412350"/>
                  <a:pt x="1802870" y="0"/>
                </a:cubicBezTo>
                <a:close/>
                <a:moveTo>
                  <a:pt x="1941642" y="0"/>
                </a:moveTo>
                <a:lnTo>
                  <a:pt x="1966877" y="0"/>
                </a:lnTo>
                <a:cubicBezTo>
                  <a:pt x="1966877" y="321626"/>
                  <a:pt x="2227847" y="583321"/>
                  <a:pt x="2548589" y="583321"/>
                </a:cubicBezTo>
                <a:lnTo>
                  <a:pt x="2548589" y="608622"/>
                </a:lnTo>
                <a:cubicBezTo>
                  <a:pt x="2213831" y="608622"/>
                  <a:pt x="1941642" y="335553"/>
                  <a:pt x="1941642" y="0"/>
                </a:cubicBezTo>
                <a:close/>
                <a:moveTo>
                  <a:pt x="2080281" y="0"/>
                </a:moveTo>
                <a:lnTo>
                  <a:pt x="2105508" y="0"/>
                </a:lnTo>
                <a:cubicBezTo>
                  <a:pt x="2105508" y="244957"/>
                  <a:pt x="2304298" y="444296"/>
                  <a:pt x="2548582" y="444296"/>
                </a:cubicBezTo>
                <a:lnTo>
                  <a:pt x="2548582" y="469597"/>
                </a:lnTo>
                <a:cubicBezTo>
                  <a:pt x="2290409" y="469597"/>
                  <a:pt x="2080281" y="258885"/>
                  <a:pt x="2080281" y="0"/>
                </a:cubicBezTo>
                <a:close/>
                <a:moveTo>
                  <a:pt x="2218926" y="0"/>
                </a:moveTo>
                <a:lnTo>
                  <a:pt x="2244153" y="0"/>
                </a:lnTo>
                <a:cubicBezTo>
                  <a:pt x="2244153" y="168288"/>
                  <a:pt x="2380629" y="305270"/>
                  <a:pt x="2548582" y="305270"/>
                </a:cubicBezTo>
                <a:lnTo>
                  <a:pt x="2548582" y="330570"/>
                </a:lnTo>
                <a:cubicBezTo>
                  <a:pt x="2366866" y="330570"/>
                  <a:pt x="2218926" y="182344"/>
                  <a:pt x="2218926" y="0"/>
                </a:cubicBezTo>
                <a:close/>
              </a:path>
            </a:pathLst>
          </a:custGeom>
          <a:solidFill>
            <a:schemeClr val="bg1"/>
          </a:solidFill>
          <a:ln w="7032" cap="flat">
            <a:noFill/>
            <a:prstDash val="solid"/>
            <a:miter/>
          </a:ln>
        </p:spPr>
        <p:txBody>
          <a:bodyPr rtlCol="0" anchor="ctr">
            <a:noAutofit/>
          </a:bodyPr>
          <a:lstStyle/>
          <a:p>
            <a:endParaRPr lang="en-US" dirty="0"/>
          </a:p>
        </p:txBody>
      </p:sp>
      <p:sp>
        <p:nvSpPr>
          <p:cNvPr id="29" name="Freeform 70">
            <a:extLst>
              <a:ext uri="{FF2B5EF4-FFF2-40B4-BE49-F238E27FC236}">
                <a16:creationId xmlns:a16="http://schemas.microsoft.com/office/drawing/2014/main" id="{AA39EF58-54F1-4AC9-1D83-2E7DEEAAEA6A}"/>
              </a:ext>
              <a:ext uri="{C183D7F6-B498-43B3-948B-1728B52AA6E4}">
                <adec:decorative xmlns:adec="http://schemas.microsoft.com/office/drawing/2017/decorative" val="1"/>
              </a:ext>
            </a:extLst>
          </p:cNvPr>
          <p:cNvSpPr>
            <a:spLocks/>
          </p:cNvSpPr>
          <p:nvPr userDrawn="1"/>
        </p:nvSpPr>
        <p:spPr bwMode="auto">
          <a:xfrm rot="16200000" flipH="1">
            <a:off x="-9389" y="4308466"/>
            <a:ext cx="2550984" cy="2560441"/>
          </a:xfrm>
          <a:custGeom>
            <a:avLst/>
            <a:gdLst>
              <a:gd name="T0" fmla="*/ 0 w 1079"/>
              <a:gd name="T1" fmla="*/ 1083 h 1083"/>
              <a:gd name="T2" fmla="*/ 1079 w 1079"/>
              <a:gd name="T3" fmla="*/ 1083 h 1083"/>
              <a:gd name="T4" fmla="*/ 1079 w 1079"/>
              <a:gd name="T5" fmla="*/ 0 h 1083"/>
              <a:gd name="T6" fmla="*/ 0 w 1079"/>
              <a:gd name="T7" fmla="*/ 1083 h 1083"/>
            </a:gdLst>
            <a:ahLst/>
            <a:cxnLst>
              <a:cxn ang="0">
                <a:pos x="T0" y="T1"/>
              </a:cxn>
              <a:cxn ang="0">
                <a:pos x="T2" y="T3"/>
              </a:cxn>
              <a:cxn ang="0">
                <a:pos x="T4" y="T5"/>
              </a:cxn>
              <a:cxn ang="0">
                <a:pos x="T6" y="T7"/>
              </a:cxn>
            </a:cxnLst>
            <a:rect l="0" t="0" r="r" b="b"/>
            <a:pathLst>
              <a:path w="1079" h="1083">
                <a:moveTo>
                  <a:pt x="0" y="1083"/>
                </a:moveTo>
                <a:lnTo>
                  <a:pt x="1079" y="1083"/>
                </a:lnTo>
                <a:lnTo>
                  <a:pt x="1079" y="0"/>
                </a:lnTo>
                <a:lnTo>
                  <a:pt x="0" y="1083"/>
                </a:lnTo>
                <a:close/>
              </a:path>
            </a:pathLst>
          </a:custGeom>
          <a:solidFill>
            <a:schemeClr val="accent2">
              <a:alpha val="50000"/>
            </a:schemeClr>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31" name="Freeform 70">
            <a:extLst>
              <a:ext uri="{FF2B5EF4-FFF2-40B4-BE49-F238E27FC236}">
                <a16:creationId xmlns:a16="http://schemas.microsoft.com/office/drawing/2014/main" id="{0C320934-59CC-4123-C7C1-FEEE89F3045F}"/>
              </a:ext>
              <a:ext uri="{C183D7F6-B498-43B3-948B-1728B52AA6E4}">
                <adec:decorative xmlns:adec="http://schemas.microsoft.com/office/drawing/2017/decorative" val="1"/>
              </a:ext>
            </a:extLst>
          </p:cNvPr>
          <p:cNvSpPr>
            <a:spLocks/>
          </p:cNvSpPr>
          <p:nvPr userDrawn="1"/>
        </p:nvSpPr>
        <p:spPr bwMode="auto">
          <a:xfrm flipH="1">
            <a:off x="-10617" y="4308466"/>
            <a:ext cx="2550984" cy="2560441"/>
          </a:xfrm>
          <a:custGeom>
            <a:avLst/>
            <a:gdLst>
              <a:gd name="T0" fmla="*/ 0 w 1079"/>
              <a:gd name="T1" fmla="*/ 1083 h 1083"/>
              <a:gd name="T2" fmla="*/ 1079 w 1079"/>
              <a:gd name="T3" fmla="*/ 1083 h 1083"/>
              <a:gd name="T4" fmla="*/ 1079 w 1079"/>
              <a:gd name="T5" fmla="*/ 0 h 1083"/>
              <a:gd name="T6" fmla="*/ 0 w 1079"/>
              <a:gd name="T7" fmla="*/ 1083 h 1083"/>
            </a:gdLst>
            <a:ahLst/>
            <a:cxnLst>
              <a:cxn ang="0">
                <a:pos x="T0" y="T1"/>
              </a:cxn>
              <a:cxn ang="0">
                <a:pos x="T2" y="T3"/>
              </a:cxn>
              <a:cxn ang="0">
                <a:pos x="T4" y="T5"/>
              </a:cxn>
              <a:cxn ang="0">
                <a:pos x="T6" y="T7"/>
              </a:cxn>
            </a:cxnLst>
            <a:rect l="0" t="0" r="r" b="b"/>
            <a:pathLst>
              <a:path w="1079" h="1083">
                <a:moveTo>
                  <a:pt x="0" y="1083"/>
                </a:moveTo>
                <a:lnTo>
                  <a:pt x="1079" y="1083"/>
                </a:lnTo>
                <a:lnTo>
                  <a:pt x="1079" y="0"/>
                </a:lnTo>
                <a:lnTo>
                  <a:pt x="0" y="1083"/>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33" name="Image 4">
            <a:extLst>
              <a:ext uri="{FF2B5EF4-FFF2-40B4-BE49-F238E27FC236}">
                <a16:creationId xmlns:a16="http://schemas.microsoft.com/office/drawing/2014/main" id="{EC46DC71-C12A-96C8-3FE2-AA95AB58B349}"/>
              </a:ext>
              <a:ext uri="{C183D7F6-B498-43B3-948B-1728B52AA6E4}">
                <adec:decorative xmlns:adec="http://schemas.microsoft.com/office/drawing/2017/decorative" val="1"/>
              </a:ext>
            </a:extLst>
          </p:cNvPr>
          <p:cNvSpPr/>
          <p:nvPr/>
        </p:nvSpPr>
        <p:spPr>
          <a:xfrm>
            <a:off x="2543868" y="0"/>
            <a:ext cx="2560340" cy="2560340"/>
          </a:xfrm>
          <a:custGeom>
            <a:avLst/>
            <a:gdLst>
              <a:gd name="connsiteX0" fmla="*/ 0 w 2560340"/>
              <a:gd name="connsiteY0" fmla="*/ 2560340 h 2560340"/>
              <a:gd name="connsiteX1" fmla="*/ 2560340 w 2560340"/>
              <a:gd name="connsiteY1" fmla="*/ 0 h 2560340"/>
              <a:gd name="connsiteX2" fmla="*/ 0 w 2560340"/>
              <a:gd name="connsiteY2" fmla="*/ 0 h 2560340"/>
              <a:gd name="connsiteX3" fmla="*/ 0 w 2560340"/>
              <a:gd name="connsiteY3" fmla="*/ 2560340 h 2560340"/>
            </a:gdLst>
            <a:ahLst/>
            <a:cxnLst>
              <a:cxn ang="0">
                <a:pos x="connsiteX0" y="connsiteY0"/>
              </a:cxn>
              <a:cxn ang="0">
                <a:pos x="connsiteX1" y="connsiteY1"/>
              </a:cxn>
              <a:cxn ang="0">
                <a:pos x="connsiteX2" y="connsiteY2"/>
              </a:cxn>
              <a:cxn ang="0">
                <a:pos x="connsiteX3" y="connsiteY3"/>
              </a:cxn>
            </a:cxnLst>
            <a:rect l="l" t="t" r="r" b="b"/>
            <a:pathLst>
              <a:path w="2560340" h="2560340">
                <a:moveTo>
                  <a:pt x="0" y="2560340"/>
                </a:moveTo>
                <a:cubicBezTo>
                  <a:pt x="1414079" y="2560340"/>
                  <a:pt x="2560340" y="1414079"/>
                  <a:pt x="2560340" y="0"/>
                </a:cubicBezTo>
                <a:lnTo>
                  <a:pt x="0" y="0"/>
                </a:lnTo>
                <a:lnTo>
                  <a:pt x="0" y="2560340"/>
                </a:lnTo>
                <a:close/>
              </a:path>
            </a:pathLst>
          </a:custGeom>
          <a:solidFill>
            <a:schemeClr val="accent3">
              <a:lumMod val="40000"/>
              <a:lumOff val="60000"/>
              <a:alpha val="50000"/>
            </a:schemeClr>
          </a:solidFill>
          <a:ln w="7052" cap="flat">
            <a:noFill/>
            <a:prstDash val="solid"/>
            <a:miter/>
          </a:ln>
        </p:spPr>
        <p:txBody>
          <a:bodyPr rtlCol="0" anchor="ctr">
            <a:noAutofit/>
          </a:bodyPr>
          <a:lstStyle/>
          <a:p>
            <a:endParaRPr lang="en-US" dirty="0"/>
          </a:p>
        </p:txBody>
      </p:sp>
      <p:sp>
        <p:nvSpPr>
          <p:cNvPr id="2" name="Title 1"/>
          <p:cNvSpPr>
            <a:spLocks noGrp="1"/>
          </p:cNvSpPr>
          <p:nvPr>
            <p:ph type="title" hasCustomPrompt="1"/>
          </p:nvPr>
        </p:nvSpPr>
        <p:spPr>
          <a:xfrm>
            <a:off x="3460565" y="1057274"/>
            <a:ext cx="7965461" cy="994164"/>
          </a:xfrm>
        </p:spPr>
        <p:txBody>
          <a:bodyPr lIns="91440" tIns="0" rIns="91440" bIns="0" anchor="b" anchorCtr="0">
            <a:noAutofit/>
          </a:bodyPr>
          <a:lstStyle>
            <a:lvl1pPr algn="l">
              <a:lnSpc>
                <a:spcPct val="100000"/>
              </a:lnSpc>
              <a:defRPr sz="3600" b="1">
                <a:latin typeface="+mj-lt"/>
                <a:cs typeface="Arial" panose="020B0604020202020204" pitchFamily="34" charset="0"/>
              </a:defRPr>
            </a:lvl1pPr>
          </a:lstStyle>
          <a:p>
            <a:r>
              <a:rPr lang="en-US" dirty="0"/>
              <a:t>Click to add title</a:t>
            </a:r>
          </a:p>
        </p:txBody>
      </p:sp>
      <p:sp>
        <p:nvSpPr>
          <p:cNvPr id="13" name="Content Placeholder 3">
            <a:extLst>
              <a:ext uri="{FF2B5EF4-FFF2-40B4-BE49-F238E27FC236}">
                <a16:creationId xmlns:a16="http://schemas.microsoft.com/office/drawing/2014/main" id="{B20F5EA7-881C-8FB7-EAC9-89C8F2E5865C}"/>
              </a:ext>
            </a:extLst>
          </p:cNvPr>
          <p:cNvSpPr>
            <a:spLocks noGrp="1"/>
          </p:cNvSpPr>
          <p:nvPr>
            <p:ph sz="half" idx="2" hasCustomPrompt="1"/>
          </p:nvPr>
        </p:nvSpPr>
        <p:spPr>
          <a:xfrm>
            <a:off x="3460565" y="2303029"/>
            <a:ext cx="7965460" cy="3497698"/>
          </a:xfrm>
        </p:spPr>
        <p:txBody>
          <a:bodyPr lIns="91440" tIns="0" rIns="91440" bIns="0">
            <a:normAutofit/>
          </a:bodyPr>
          <a:lstStyle>
            <a:lvl1pPr>
              <a:spcBef>
                <a:spcPts val="1000"/>
              </a:spcBef>
              <a:defRPr sz="1800"/>
            </a:lvl1pPr>
            <a:lvl2pPr>
              <a:spcBef>
                <a:spcPts val="1000"/>
              </a:spcBef>
              <a:defRPr sz="1800"/>
            </a:lvl2pPr>
            <a:lvl3pPr>
              <a:spcBef>
                <a:spcPts val="1000"/>
              </a:spcBef>
              <a:defRPr sz="1800"/>
            </a:lvl3pPr>
            <a:lvl4pPr>
              <a:spcBef>
                <a:spcPts val="1000"/>
              </a:spcBef>
              <a:defRPr sz="1800"/>
            </a:lvl4pPr>
            <a:lvl5pPr>
              <a:spcBef>
                <a:spcPts val="1000"/>
              </a:spcBef>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Slide Number Placeholder 2">
            <a:extLst>
              <a:ext uri="{FF2B5EF4-FFF2-40B4-BE49-F238E27FC236}">
                <a16:creationId xmlns:a16="http://schemas.microsoft.com/office/drawing/2014/main" id="{ED7A50D8-0839-EC58-FFBE-315A20995799}"/>
              </a:ext>
            </a:extLst>
          </p:cNvPr>
          <p:cNvSpPr>
            <a:spLocks noGrp="1"/>
          </p:cNvSpPr>
          <p:nvPr>
            <p:ph type="sldNum" sz="quarter" idx="10"/>
          </p:nvPr>
        </p:nvSpPr>
        <p:spPr>
          <a:xfrm>
            <a:off x="10358437" y="457199"/>
            <a:ext cx="1067589" cy="471489"/>
          </a:xfrm>
        </p:spPr>
        <p:txBody>
          <a:bodyPr/>
          <a:lstStyle>
            <a:lvl1pPr>
              <a:defRPr sz="1600">
                <a:latin typeface="+mj-lt"/>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5528509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omparison 1">
    <p:spTree>
      <p:nvGrpSpPr>
        <p:cNvPr id="1" name=""/>
        <p:cNvGrpSpPr/>
        <p:nvPr/>
      </p:nvGrpSpPr>
      <p:grpSpPr>
        <a:xfrm>
          <a:off x="0" y="0"/>
          <a:ext cx="0" cy="0"/>
          <a:chOff x="0" y="0"/>
          <a:chExt cx="0" cy="0"/>
        </a:xfrm>
      </p:grpSpPr>
      <p:sp>
        <p:nvSpPr>
          <p:cNvPr id="20" name="Title 19">
            <a:extLst>
              <a:ext uri="{FF2B5EF4-FFF2-40B4-BE49-F238E27FC236}">
                <a16:creationId xmlns:a16="http://schemas.microsoft.com/office/drawing/2014/main" id="{C26B5661-F583-FA44-8353-161B862E69B1}"/>
              </a:ext>
            </a:extLst>
          </p:cNvPr>
          <p:cNvSpPr>
            <a:spLocks noGrp="1"/>
          </p:cNvSpPr>
          <p:nvPr>
            <p:ph type="title" hasCustomPrompt="1"/>
          </p:nvPr>
        </p:nvSpPr>
        <p:spPr>
          <a:xfrm>
            <a:off x="4364809" y="1057274"/>
            <a:ext cx="7043617" cy="2520217"/>
          </a:xfrm>
        </p:spPr>
        <p:txBody>
          <a:bodyPr tIns="0" bIns="0">
            <a:noAutofit/>
          </a:bodyPr>
          <a:lstStyle>
            <a:lvl1pPr algn="l">
              <a:lnSpc>
                <a:spcPct val="100000"/>
              </a:lnSpc>
              <a:defRPr sz="3600"/>
            </a:lvl1pPr>
          </a:lstStyle>
          <a:p>
            <a:r>
              <a:rPr lang="en-US" dirty="0"/>
              <a:t>Click to add title</a:t>
            </a:r>
          </a:p>
        </p:txBody>
      </p:sp>
      <p:sp>
        <p:nvSpPr>
          <p:cNvPr id="11" name="Image 0">
            <a:extLst>
              <a:ext uri="{FF2B5EF4-FFF2-40B4-BE49-F238E27FC236}">
                <a16:creationId xmlns:a16="http://schemas.microsoft.com/office/drawing/2014/main" id="{CD2D664E-6702-6607-A37E-2E996144917C}"/>
              </a:ext>
              <a:ext uri="{C183D7F6-B498-43B3-948B-1728B52AA6E4}">
                <adec:decorative xmlns:adec="http://schemas.microsoft.com/office/drawing/2017/decorative" val="1"/>
              </a:ext>
            </a:extLst>
          </p:cNvPr>
          <p:cNvSpPr/>
          <p:nvPr userDrawn="1"/>
        </p:nvSpPr>
        <p:spPr>
          <a:xfrm>
            <a:off x="-5568" y="-2784"/>
            <a:ext cx="3443288" cy="6891337"/>
          </a:xfrm>
          <a:custGeom>
            <a:avLst/>
            <a:gdLst>
              <a:gd name="connsiteX0" fmla="*/ 3443288 w 3443288"/>
              <a:gd name="connsiteY0" fmla="*/ 0 h 6891337"/>
              <a:gd name="connsiteX1" fmla="*/ 0 w 3443288"/>
              <a:gd name="connsiteY1" fmla="*/ 0 h 6891337"/>
              <a:gd name="connsiteX2" fmla="*/ 0 w 3443288"/>
              <a:gd name="connsiteY2" fmla="*/ 6891338 h 6891337"/>
              <a:gd name="connsiteX3" fmla="*/ 3443288 w 3443288"/>
              <a:gd name="connsiteY3" fmla="*/ 6891338 h 6891337"/>
              <a:gd name="connsiteX4" fmla="*/ 3443288 w 3443288"/>
              <a:gd name="connsiteY4" fmla="*/ 0 h 6891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6891337">
                <a:moveTo>
                  <a:pt x="3443288" y="0"/>
                </a:moveTo>
                <a:lnTo>
                  <a:pt x="0" y="0"/>
                </a:lnTo>
                <a:lnTo>
                  <a:pt x="0" y="6891338"/>
                </a:lnTo>
                <a:lnTo>
                  <a:pt x="3443288" y="6891338"/>
                </a:lnTo>
                <a:lnTo>
                  <a:pt x="3443288" y="0"/>
                </a:lnTo>
                <a:close/>
              </a:path>
            </a:pathLst>
          </a:custGeom>
          <a:solidFill>
            <a:schemeClr val="accent3"/>
          </a:solidFill>
          <a:ln w="4756" cap="flat">
            <a:noFill/>
            <a:prstDash val="solid"/>
            <a:miter/>
          </a:ln>
        </p:spPr>
        <p:txBody>
          <a:bodyPr rtlCol="0" anchor="ctr">
            <a:noAutofit/>
          </a:bodyPr>
          <a:lstStyle/>
          <a:p>
            <a:endParaRPr lang="en-US" dirty="0"/>
          </a:p>
        </p:txBody>
      </p:sp>
      <p:pic>
        <p:nvPicPr>
          <p:cNvPr id="13" name="Image 1">
            <a:extLst>
              <a:ext uri="{FF2B5EF4-FFF2-40B4-BE49-F238E27FC236}">
                <a16:creationId xmlns:a16="http://schemas.microsoft.com/office/drawing/2014/main" id="{951C5737-DF7E-D671-AC74-9E488335BCA2}"/>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703311" y="-2784"/>
            <a:ext cx="1734410" cy="5167313"/>
          </a:xfrm>
          <a:prstGeom prst="rect">
            <a:avLst/>
          </a:prstGeom>
        </p:spPr>
      </p:pic>
      <p:sp>
        <p:nvSpPr>
          <p:cNvPr id="39" name="Freeform: Shape 38">
            <a:extLst>
              <a:ext uri="{FF2B5EF4-FFF2-40B4-BE49-F238E27FC236}">
                <a16:creationId xmlns:a16="http://schemas.microsoft.com/office/drawing/2014/main" id="{F232A1E1-DD38-15EA-6CA1-A84950EC43F0}"/>
              </a:ext>
              <a:ext uri="{C183D7F6-B498-43B3-948B-1728B52AA6E4}">
                <adec:decorative xmlns:adec="http://schemas.microsoft.com/office/drawing/2017/decorative" val="1"/>
              </a:ext>
            </a:extLst>
          </p:cNvPr>
          <p:cNvSpPr/>
          <p:nvPr/>
        </p:nvSpPr>
        <p:spPr>
          <a:xfrm>
            <a:off x="1721621" y="-2784"/>
            <a:ext cx="1716115" cy="1720853"/>
          </a:xfrm>
          <a:custGeom>
            <a:avLst/>
            <a:gdLst>
              <a:gd name="connsiteX0" fmla="*/ 93358 w 1716115"/>
              <a:gd name="connsiteY0" fmla="*/ 0 h 1720853"/>
              <a:gd name="connsiteX1" fmla="*/ 110348 w 1716115"/>
              <a:gd name="connsiteY1" fmla="*/ 0 h 1720853"/>
              <a:gd name="connsiteX2" fmla="*/ 1716029 w 1716115"/>
              <a:gd name="connsiteY2" fmla="*/ 1610112 h 1720853"/>
              <a:gd name="connsiteX3" fmla="*/ 1716029 w 1716115"/>
              <a:gd name="connsiteY3" fmla="*/ 1627151 h 1720853"/>
              <a:gd name="connsiteX4" fmla="*/ 1716115 w 1716115"/>
              <a:gd name="connsiteY4" fmla="*/ 1627237 h 1720853"/>
              <a:gd name="connsiteX5" fmla="*/ 93358 w 1716115"/>
              <a:gd name="connsiteY5" fmla="*/ 0 h 1720853"/>
              <a:gd name="connsiteX6" fmla="*/ 0 w 1716115"/>
              <a:gd name="connsiteY6" fmla="*/ 0 h 1720853"/>
              <a:gd name="connsiteX7" fmla="*/ 16989 w 1716115"/>
              <a:gd name="connsiteY7" fmla="*/ 0 h 1720853"/>
              <a:gd name="connsiteX8" fmla="*/ 1716114 w 1716115"/>
              <a:gd name="connsiteY8" fmla="*/ 1703814 h 1720853"/>
              <a:gd name="connsiteX9" fmla="*/ 1716114 w 1716115"/>
              <a:gd name="connsiteY9" fmla="*/ 1720853 h 1720853"/>
              <a:gd name="connsiteX10" fmla="*/ 0 w 1716115"/>
              <a:gd name="connsiteY10" fmla="*/ 0 h 1720853"/>
              <a:gd name="connsiteX11" fmla="*/ 186798 w 1716115"/>
              <a:gd name="connsiteY11" fmla="*/ 0 h 1720853"/>
              <a:gd name="connsiteX12" fmla="*/ 203788 w 1716115"/>
              <a:gd name="connsiteY12" fmla="*/ 0 h 1720853"/>
              <a:gd name="connsiteX13" fmla="*/ 1716109 w 1716115"/>
              <a:gd name="connsiteY13" fmla="*/ 1516501 h 1720853"/>
              <a:gd name="connsiteX14" fmla="*/ 1716109 w 1716115"/>
              <a:gd name="connsiteY14" fmla="*/ 1533535 h 1720853"/>
              <a:gd name="connsiteX15" fmla="*/ 186798 w 1716115"/>
              <a:gd name="connsiteY15" fmla="*/ 0 h 1720853"/>
              <a:gd name="connsiteX16" fmla="*/ 280155 w 1716115"/>
              <a:gd name="connsiteY16" fmla="*/ 0 h 1720853"/>
              <a:gd name="connsiteX17" fmla="*/ 297145 w 1716115"/>
              <a:gd name="connsiteY17" fmla="*/ 0 h 1720853"/>
              <a:gd name="connsiteX18" fmla="*/ 1716114 w 1716115"/>
              <a:gd name="connsiteY18" fmla="*/ 1422885 h 1720853"/>
              <a:gd name="connsiteX19" fmla="*/ 1716114 w 1716115"/>
              <a:gd name="connsiteY19" fmla="*/ 1439924 h 1720853"/>
              <a:gd name="connsiteX20" fmla="*/ 280155 w 1716115"/>
              <a:gd name="connsiteY20" fmla="*/ 0 h 1720853"/>
              <a:gd name="connsiteX21" fmla="*/ 373512 w 1716115"/>
              <a:gd name="connsiteY21" fmla="*/ 0 h 1720853"/>
              <a:gd name="connsiteX22" fmla="*/ 390502 w 1716115"/>
              <a:gd name="connsiteY22" fmla="*/ 0 h 1720853"/>
              <a:gd name="connsiteX23" fmla="*/ 1716029 w 1716115"/>
              <a:gd name="connsiteY23" fmla="*/ 1329184 h 1720853"/>
              <a:gd name="connsiteX24" fmla="*/ 1716029 w 1716115"/>
              <a:gd name="connsiteY24" fmla="*/ 1346223 h 1720853"/>
              <a:gd name="connsiteX25" fmla="*/ 1716114 w 1716115"/>
              <a:gd name="connsiteY25" fmla="*/ 1346308 h 1720853"/>
              <a:gd name="connsiteX26" fmla="*/ 373512 w 1716115"/>
              <a:gd name="connsiteY26" fmla="*/ 0 h 1720853"/>
              <a:gd name="connsiteX27" fmla="*/ 466953 w 1716115"/>
              <a:gd name="connsiteY27" fmla="*/ 0 h 1720853"/>
              <a:gd name="connsiteX28" fmla="*/ 483944 w 1716115"/>
              <a:gd name="connsiteY28" fmla="*/ 0 h 1720853"/>
              <a:gd name="connsiteX29" fmla="*/ 1716110 w 1716115"/>
              <a:gd name="connsiteY29" fmla="*/ 1235573 h 1720853"/>
              <a:gd name="connsiteX30" fmla="*/ 1716110 w 1716115"/>
              <a:gd name="connsiteY30" fmla="*/ 1252607 h 1720853"/>
              <a:gd name="connsiteX31" fmla="*/ 466953 w 1716115"/>
              <a:gd name="connsiteY31" fmla="*/ 0 h 1720853"/>
              <a:gd name="connsiteX32" fmla="*/ 560310 w 1716115"/>
              <a:gd name="connsiteY32" fmla="*/ 0 h 1720853"/>
              <a:gd name="connsiteX33" fmla="*/ 577297 w 1716115"/>
              <a:gd name="connsiteY33" fmla="*/ 0 h 1720853"/>
              <a:gd name="connsiteX34" fmla="*/ 1716109 w 1716115"/>
              <a:gd name="connsiteY34" fmla="*/ 1141957 h 1720853"/>
              <a:gd name="connsiteX35" fmla="*/ 1716109 w 1716115"/>
              <a:gd name="connsiteY35" fmla="*/ 1158991 h 1720853"/>
              <a:gd name="connsiteX36" fmla="*/ 560310 w 1716115"/>
              <a:gd name="connsiteY36" fmla="*/ 0 h 1720853"/>
              <a:gd name="connsiteX37" fmla="*/ 653668 w 1716115"/>
              <a:gd name="connsiteY37" fmla="*/ 0 h 1720853"/>
              <a:gd name="connsiteX38" fmla="*/ 670655 w 1716115"/>
              <a:gd name="connsiteY38" fmla="*/ 0 h 1720853"/>
              <a:gd name="connsiteX39" fmla="*/ 1716029 w 1716115"/>
              <a:gd name="connsiteY39" fmla="*/ 1048255 h 1720853"/>
              <a:gd name="connsiteX40" fmla="*/ 1716029 w 1716115"/>
              <a:gd name="connsiteY40" fmla="*/ 1065294 h 1720853"/>
              <a:gd name="connsiteX41" fmla="*/ 1716114 w 1716115"/>
              <a:gd name="connsiteY41" fmla="*/ 1065380 h 1720853"/>
              <a:gd name="connsiteX42" fmla="*/ 653668 w 1716115"/>
              <a:gd name="connsiteY42" fmla="*/ 0 h 1720853"/>
              <a:gd name="connsiteX43" fmla="*/ 747112 w 1716115"/>
              <a:gd name="connsiteY43" fmla="*/ 0 h 1720853"/>
              <a:gd name="connsiteX44" fmla="*/ 764104 w 1716115"/>
              <a:gd name="connsiteY44" fmla="*/ 0 h 1720853"/>
              <a:gd name="connsiteX45" fmla="*/ 1716115 w 1716115"/>
              <a:gd name="connsiteY45" fmla="*/ 954644 h 1720853"/>
              <a:gd name="connsiteX46" fmla="*/ 1716115 w 1716115"/>
              <a:gd name="connsiteY46" fmla="*/ 971678 h 1720853"/>
              <a:gd name="connsiteX47" fmla="*/ 747112 w 1716115"/>
              <a:gd name="connsiteY47" fmla="*/ 0 h 1720853"/>
              <a:gd name="connsiteX48" fmla="*/ 840465 w 1716115"/>
              <a:gd name="connsiteY48" fmla="*/ 0 h 1720853"/>
              <a:gd name="connsiteX49" fmla="*/ 857452 w 1716115"/>
              <a:gd name="connsiteY49" fmla="*/ 0 h 1720853"/>
              <a:gd name="connsiteX50" fmla="*/ 1716109 w 1716115"/>
              <a:gd name="connsiteY50" fmla="*/ 861028 h 1720853"/>
              <a:gd name="connsiteX51" fmla="*/ 1716109 w 1716115"/>
              <a:gd name="connsiteY51" fmla="*/ 878062 h 1720853"/>
              <a:gd name="connsiteX52" fmla="*/ 840465 w 1716115"/>
              <a:gd name="connsiteY52" fmla="*/ 0 h 1720853"/>
              <a:gd name="connsiteX53" fmla="*/ 933823 w 1716115"/>
              <a:gd name="connsiteY53" fmla="*/ 0 h 1720853"/>
              <a:gd name="connsiteX54" fmla="*/ 950810 w 1716115"/>
              <a:gd name="connsiteY54" fmla="*/ 0 h 1720853"/>
              <a:gd name="connsiteX55" fmla="*/ 1716114 w 1716115"/>
              <a:gd name="connsiteY55" fmla="*/ 767327 h 1720853"/>
              <a:gd name="connsiteX56" fmla="*/ 1716114 w 1716115"/>
              <a:gd name="connsiteY56" fmla="*/ 784366 h 1720853"/>
              <a:gd name="connsiteX57" fmla="*/ 1716114 w 1716115"/>
              <a:gd name="connsiteY57" fmla="*/ 784451 h 1720853"/>
              <a:gd name="connsiteX58" fmla="*/ 933823 w 1716115"/>
              <a:gd name="connsiteY58" fmla="*/ 0 h 1720853"/>
              <a:gd name="connsiteX59" fmla="*/ 1027262 w 1716115"/>
              <a:gd name="connsiteY59" fmla="*/ 0 h 1720853"/>
              <a:gd name="connsiteX60" fmla="*/ 1044254 w 1716115"/>
              <a:gd name="connsiteY60" fmla="*/ 0 h 1720853"/>
              <a:gd name="connsiteX61" fmla="*/ 1716110 w 1716115"/>
              <a:gd name="connsiteY61" fmla="*/ 673716 h 1720853"/>
              <a:gd name="connsiteX62" fmla="*/ 1716110 w 1716115"/>
              <a:gd name="connsiteY62" fmla="*/ 690750 h 1720853"/>
              <a:gd name="connsiteX63" fmla="*/ 1027262 w 1716115"/>
              <a:gd name="connsiteY63" fmla="*/ 0 h 1720853"/>
              <a:gd name="connsiteX64" fmla="*/ 1120625 w 1716115"/>
              <a:gd name="connsiteY64" fmla="*/ 0 h 1720853"/>
              <a:gd name="connsiteX65" fmla="*/ 1137612 w 1716115"/>
              <a:gd name="connsiteY65" fmla="*/ 0 h 1720853"/>
              <a:gd name="connsiteX66" fmla="*/ 1716115 w 1716115"/>
              <a:gd name="connsiteY66" fmla="*/ 580100 h 1720853"/>
              <a:gd name="connsiteX67" fmla="*/ 1716115 w 1716115"/>
              <a:gd name="connsiteY67" fmla="*/ 597134 h 1720853"/>
              <a:gd name="connsiteX68" fmla="*/ 1120625 w 1716115"/>
              <a:gd name="connsiteY68" fmla="*/ 0 h 1720853"/>
              <a:gd name="connsiteX69" fmla="*/ 1213978 w 1716115"/>
              <a:gd name="connsiteY69" fmla="*/ 0 h 1720853"/>
              <a:gd name="connsiteX70" fmla="*/ 1230965 w 1716115"/>
              <a:gd name="connsiteY70" fmla="*/ 0 h 1720853"/>
              <a:gd name="connsiteX71" fmla="*/ 1716109 w 1716115"/>
              <a:gd name="connsiteY71" fmla="*/ 486398 h 1720853"/>
              <a:gd name="connsiteX72" fmla="*/ 1716109 w 1716115"/>
              <a:gd name="connsiteY72" fmla="*/ 503437 h 1720853"/>
              <a:gd name="connsiteX73" fmla="*/ 1716109 w 1716115"/>
              <a:gd name="connsiteY73" fmla="*/ 503523 h 1720853"/>
              <a:gd name="connsiteX74" fmla="*/ 1213978 w 1716115"/>
              <a:gd name="connsiteY74" fmla="*/ 0 h 1720853"/>
              <a:gd name="connsiteX75" fmla="*/ 1307422 w 1716115"/>
              <a:gd name="connsiteY75" fmla="*/ 0 h 1720853"/>
              <a:gd name="connsiteX76" fmla="*/ 1324414 w 1716115"/>
              <a:gd name="connsiteY76" fmla="*/ 0 h 1720853"/>
              <a:gd name="connsiteX77" fmla="*/ 1716115 w 1716115"/>
              <a:gd name="connsiteY77" fmla="*/ 392784 h 1720853"/>
              <a:gd name="connsiteX78" fmla="*/ 1716115 w 1716115"/>
              <a:gd name="connsiteY78" fmla="*/ 409821 h 1720853"/>
              <a:gd name="connsiteX79" fmla="*/ 1307422 w 1716115"/>
              <a:gd name="connsiteY79" fmla="*/ 0 h 1720853"/>
              <a:gd name="connsiteX80" fmla="*/ 1400775 w 1716115"/>
              <a:gd name="connsiteY80" fmla="*/ 0 h 1720853"/>
              <a:gd name="connsiteX81" fmla="*/ 1417762 w 1716115"/>
              <a:gd name="connsiteY81" fmla="*/ 0 h 1720853"/>
              <a:gd name="connsiteX82" fmla="*/ 1716109 w 1716115"/>
              <a:gd name="connsiteY82" fmla="*/ 299170 h 1720853"/>
              <a:gd name="connsiteX83" fmla="*/ 1716109 w 1716115"/>
              <a:gd name="connsiteY83" fmla="*/ 316207 h 1720853"/>
              <a:gd name="connsiteX84" fmla="*/ 1400775 w 1716115"/>
              <a:gd name="connsiteY84" fmla="*/ 0 h 1720853"/>
              <a:gd name="connsiteX85" fmla="*/ 1494133 w 1716115"/>
              <a:gd name="connsiteY85" fmla="*/ 0 h 1720853"/>
              <a:gd name="connsiteX86" fmla="*/ 1511120 w 1716115"/>
              <a:gd name="connsiteY86" fmla="*/ 0 h 1720853"/>
              <a:gd name="connsiteX87" fmla="*/ 1716109 w 1716115"/>
              <a:gd name="connsiteY87" fmla="*/ 205556 h 1720853"/>
              <a:gd name="connsiteX88" fmla="*/ 1716109 w 1716115"/>
              <a:gd name="connsiteY88" fmla="*/ 222592 h 1720853"/>
              <a:gd name="connsiteX89" fmla="*/ 1494133 w 1716115"/>
              <a:gd name="connsiteY89" fmla="*/ 0 h 1720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16115" h="1720853">
                <a:moveTo>
                  <a:pt x="93358" y="0"/>
                </a:moveTo>
                <a:lnTo>
                  <a:pt x="110348" y="0"/>
                </a:lnTo>
                <a:cubicBezTo>
                  <a:pt x="110348" y="887874"/>
                  <a:pt x="830686" y="1610112"/>
                  <a:pt x="1716029" y="1610112"/>
                </a:cubicBezTo>
                <a:lnTo>
                  <a:pt x="1716029" y="1627151"/>
                </a:lnTo>
                <a:lnTo>
                  <a:pt x="1716115" y="1627237"/>
                </a:lnTo>
                <a:cubicBezTo>
                  <a:pt x="821334" y="1627237"/>
                  <a:pt x="93358" y="897252"/>
                  <a:pt x="93358" y="0"/>
                </a:cubicBezTo>
                <a:close/>
                <a:moveTo>
                  <a:pt x="0" y="0"/>
                </a:moveTo>
                <a:lnTo>
                  <a:pt x="16989" y="0"/>
                </a:lnTo>
                <a:cubicBezTo>
                  <a:pt x="16989" y="939499"/>
                  <a:pt x="779202" y="1703814"/>
                  <a:pt x="1716114" y="1703814"/>
                </a:cubicBezTo>
                <a:lnTo>
                  <a:pt x="1716114" y="1720853"/>
                </a:lnTo>
                <a:cubicBezTo>
                  <a:pt x="769850" y="1720853"/>
                  <a:pt x="0" y="948877"/>
                  <a:pt x="0" y="0"/>
                </a:cubicBezTo>
                <a:close/>
                <a:moveTo>
                  <a:pt x="186798" y="0"/>
                </a:moveTo>
                <a:lnTo>
                  <a:pt x="203788" y="0"/>
                </a:lnTo>
                <a:cubicBezTo>
                  <a:pt x="203788" y="836248"/>
                  <a:pt x="882254" y="1516501"/>
                  <a:pt x="1716109" y="1516501"/>
                </a:cubicBezTo>
                <a:lnTo>
                  <a:pt x="1716109" y="1533535"/>
                </a:lnTo>
                <a:cubicBezTo>
                  <a:pt x="872812" y="1533535"/>
                  <a:pt x="186798" y="845626"/>
                  <a:pt x="186798" y="0"/>
                </a:cubicBezTo>
                <a:close/>
                <a:moveTo>
                  <a:pt x="280155" y="0"/>
                </a:moveTo>
                <a:lnTo>
                  <a:pt x="297145" y="0"/>
                </a:lnTo>
                <a:cubicBezTo>
                  <a:pt x="297145" y="784537"/>
                  <a:pt x="933652" y="1422885"/>
                  <a:pt x="1716114" y="1422885"/>
                </a:cubicBezTo>
                <a:lnTo>
                  <a:pt x="1716114" y="1439924"/>
                </a:lnTo>
                <a:cubicBezTo>
                  <a:pt x="924300" y="1439924"/>
                  <a:pt x="280155" y="794001"/>
                  <a:pt x="280155" y="0"/>
                </a:cubicBezTo>
                <a:close/>
                <a:moveTo>
                  <a:pt x="373512" y="0"/>
                </a:moveTo>
                <a:lnTo>
                  <a:pt x="390502" y="0"/>
                </a:lnTo>
                <a:cubicBezTo>
                  <a:pt x="390502" y="732911"/>
                  <a:pt x="985135" y="1329184"/>
                  <a:pt x="1716029" y="1329184"/>
                </a:cubicBezTo>
                <a:lnTo>
                  <a:pt x="1716029" y="1346223"/>
                </a:lnTo>
                <a:lnTo>
                  <a:pt x="1716114" y="1346308"/>
                </a:lnTo>
                <a:cubicBezTo>
                  <a:pt x="975783" y="1346308"/>
                  <a:pt x="373512" y="742375"/>
                  <a:pt x="373512" y="0"/>
                </a:cubicBezTo>
                <a:close/>
                <a:moveTo>
                  <a:pt x="466953" y="0"/>
                </a:moveTo>
                <a:lnTo>
                  <a:pt x="483944" y="0"/>
                </a:lnTo>
                <a:cubicBezTo>
                  <a:pt x="483944" y="681286"/>
                  <a:pt x="1036704" y="1235573"/>
                  <a:pt x="1716110" y="1235573"/>
                </a:cubicBezTo>
                <a:lnTo>
                  <a:pt x="1716110" y="1252607"/>
                </a:lnTo>
                <a:cubicBezTo>
                  <a:pt x="1027347" y="1252607"/>
                  <a:pt x="466953" y="690664"/>
                  <a:pt x="466953" y="0"/>
                </a:cubicBezTo>
                <a:close/>
                <a:moveTo>
                  <a:pt x="560310" y="0"/>
                </a:moveTo>
                <a:lnTo>
                  <a:pt x="577297" y="0"/>
                </a:lnTo>
                <a:cubicBezTo>
                  <a:pt x="577297" y="629660"/>
                  <a:pt x="1088188" y="1141957"/>
                  <a:pt x="1716109" y="1141957"/>
                </a:cubicBezTo>
                <a:lnTo>
                  <a:pt x="1716109" y="1158991"/>
                </a:lnTo>
                <a:cubicBezTo>
                  <a:pt x="1078835" y="1158991"/>
                  <a:pt x="560310" y="639038"/>
                  <a:pt x="560310" y="0"/>
                </a:cubicBezTo>
                <a:close/>
                <a:moveTo>
                  <a:pt x="653668" y="0"/>
                </a:moveTo>
                <a:lnTo>
                  <a:pt x="670655" y="0"/>
                </a:lnTo>
                <a:cubicBezTo>
                  <a:pt x="670655" y="578035"/>
                  <a:pt x="1139586" y="1048255"/>
                  <a:pt x="1716029" y="1048255"/>
                </a:cubicBezTo>
                <a:lnTo>
                  <a:pt x="1716029" y="1065294"/>
                </a:lnTo>
                <a:lnTo>
                  <a:pt x="1716114" y="1065380"/>
                </a:lnTo>
                <a:cubicBezTo>
                  <a:pt x="1130319" y="1065380"/>
                  <a:pt x="653668" y="587499"/>
                  <a:pt x="653668" y="0"/>
                </a:cubicBezTo>
                <a:close/>
                <a:moveTo>
                  <a:pt x="747112" y="0"/>
                </a:moveTo>
                <a:lnTo>
                  <a:pt x="764104" y="0"/>
                </a:lnTo>
                <a:cubicBezTo>
                  <a:pt x="764104" y="526409"/>
                  <a:pt x="1191155" y="954644"/>
                  <a:pt x="1716115" y="954644"/>
                </a:cubicBezTo>
                <a:lnTo>
                  <a:pt x="1716115" y="971678"/>
                </a:lnTo>
                <a:cubicBezTo>
                  <a:pt x="1181802" y="971678"/>
                  <a:pt x="747112" y="535787"/>
                  <a:pt x="747112" y="0"/>
                </a:cubicBezTo>
                <a:close/>
                <a:moveTo>
                  <a:pt x="840465" y="0"/>
                </a:moveTo>
                <a:lnTo>
                  <a:pt x="857452" y="0"/>
                </a:lnTo>
                <a:cubicBezTo>
                  <a:pt x="857452" y="474783"/>
                  <a:pt x="1242638" y="861028"/>
                  <a:pt x="1716109" y="861028"/>
                </a:cubicBezTo>
                <a:lnTo>
                  <a:pt x="1716109" y="878062"/>
                </a:lnTo>
                <a:cubicBezTo>
                  <a:pt x="1233281" y="878062"/>
                  <a:pt x="840465" y="484162"/>
                  <a:pt x="840465" y="0"/>
                </a:cubicBezTo>
                <a:close/>
                <a:moveTo>
                  <a:pt x="933823" y="0"/>
                </a:moveTo>
                <a:lnTo>
                  <a:pt x="950810" y="0"/>
                </a:lnTo>
                <a:cubicBezTo>
                  <a:pt x="950810" y="423157"/>
                  <a:pt x="1294121" y="767327"/>
                  <a:pt x="1716114" y="767327"/>
                </a:cubicBezTo>
                <a:lnTo>
                  <a:pt x="1716114" y="784366"/>
                </a:lnTo>
                <a:lnTo>
                  <a:pt x="1716114" y="784451"/>
                </a:lnTo>
                <a:cubicBezTo>
                  <a:pt x="1284769" y="784451"/>
                  <a:pt x="933823" y="432536"/>
                  <a:pt x="933823" y="0"/>
                </a:cubicBezTo>
                <a:close/>
                <a:moveTo>
                  <a:pt x="1027262" y="0"/>
                </a:moveTo>
                <a:lnTo>
                  <a:pt x="1044254" y="0"/>
                </a:lnTo>
                <a:cubicBezTo>
                  <a:pt x="1044254" y="371532"/>
                  <a:pt x="1345685" y="673716"/>
                  <a:pt x="1716110" y="673716"/>
                </a:cubicBezTo>
                <a:lnTo>
                  <a:pt x="1716110" y="690750"/>
                </a:lnTo>
                <a:cubicBezTo>
                  <a:pt x="1336248" y="690750"/>
                  <a:pt x="1027262" y="380824"/>
                  <a:pt x="1027262" y="0"/>
                </a:cubicBezTo>
                <a:close/>
                <a:moveTo>
                  <a:pt x="1120625" y="0"/>
                </a:moveTo>
                <a:lnTo>
                  <a:pt x="1137612" y="0"/>
                </a:lnTo>
                <a:cubicBezTo>
                  <a:pt x="1137612" y="319820"/>
                  <a:pt x="1397088" y="580100"/>
                  <a:pt x="1716115" y="580100"/>
                </a:cubicBezTo>
                <a:lnTo>
                  <a:pt x="1716115" y="597134"/>
                </a:lnTo>
                <a:cubicBezTo>
                  <a:pt x="1387736" y="597134"/>
                  <a:pt x="1120625" y="329285"/>
                  <a:pt x="1120625" y="0"/>
                </a:cubicBezTo>
                <a:close/>
                <a:moveTo>
                  <a:pt x="1213978" y="0"/>
                </a:moveTo>
                <a:lnTo>
                  <a:pt x="1230965" y="0"/>
                </a:lnTo>
                <a:cubicBezTo>
                  <a:pt x="1230965" y="268195"/>
                  <a:pt x="1448571" y="486398"/>
                  <a:pt x="1716109" y="486398"/>
                </a:cubicBezTo>
                <a:lnTo>
                  <a:pt x="1716109" y="503437"/>
                </a:lnTo>
                <a:lnTo>
                  <a:pt x="1716109" y="503523"/>
                </a:lnTo>
                <a:cubicBezTo>
                  <a:pt x="1439214" y="503523"/>
                  <a:pt x="1213978" y="277659"/>
                  <a:pt x="1213978" y="0"/>
                </a:cubicBezTo>
                <a:close/>
                <a:moveTo>
                  <a:pt x="1307422" y="0"/>
                </a:moveTo>
                <a:lnTo>
                  <a:pt x="1324414" y="0"/>
                </a:lnTo>
                <a:cubicBezTo>
                  <a:pt x="1324414" y="216569"/>
                  <a:pt x="1500141" y="392784"/>
                  <a:pt x="1716115" y="392784"/>
                </a:cubicBezTo>
                <a:lnTo>
                  <a:pt x="1716115" y="409821"/>
                </a:lnTo>
                <a:cubicBezTo>
                  <a:pt x="1490703" y="409821"/>
                  <a:pt x="1307422" y="225948"/>
                  <a:pt x="1307422" y="0"/>
                </a:cubicBezTo>
                <a:close/>
                <a:moveTo>
                  <a:pt x="1400775" y="0"/>
                </a:moveTo>
                <a:lnTo>
                  <a:pt x="1417762" y="0"/>
                </a:lnTo>
                <a:cubicBezTo>
                  <a:pt x="1417762" y="164944"/>
                  <a:pt x="1551619" y="299170"/>
                  <a:pt x="1716109" y="299170"/>
                </a:cubicBezTo>
                <a:lnTo>
                  <a:pt x="1716109" y="316207"/>
                </a:lnTo>
                <a:cubicBezTo>
                  <a:pt x="1542266" y="316207"/>
                  <a:pt x="1400775" y="174322"/>
                  <a:pt x="1400775" y="0"/>
                </a:cubicBezTo>
                <a:close/>
                <a:moveTo>
                  <a:pt x="1494133" y="0"/>
                </a:moveTo>
                <a:lnTo>
                  <a:pt x="1511120" y="0"/>
                </a:lnTo>
                <a:cubicBezTo>
                  <a:pt x="1511120" y="113318"/>
                  <a:pt x="1603017" y="205556"/>
                  <a:pt x="1716109" y="205556"/>
                </a:cubicBezTo>
                <a:lnTo>
                  <a:pt x="1716109" y="222592"/>
                </a:lnTo>
                <a:cubicBezTo>
                  <a:pt x="1593750" y="222592"/>
                  <a:pt x="1494133" y="122783"/>
                  <a:pt x="1494133" y="0"/>
                </a:cubicBezTo>
                <a:close/>
              </a:path>
            </a:pathLst>
          </a:custGeom>
          <a:solidFill>
            <a:schemeClr val="bg1">
              <a:alpha val="99000"/>
            </a:schemeClr>
          </a:solidFill>
          <a:ln w="4723" cap="flat">
            <a:noFill/>
            <a:prstDash val="solid"/>
            <a:miter/>
          </a:ln>
        </p:spPr>
        <p:txBody>
          <a:bodyPr rtlCol="0" anchor="ctr"/>
          <a:lstStyle/>
          <a:p>
            <a:endParaRPr lang="en-US" dirty="0"/>
          </a:p>
        </p:txBody>
      </p:sp>
      <p:sp>
        <p:nvSpPr>
          <p:cNvPr id="17" name="Image 5">
            <a:extLst>
              <a:ext uri="{FF2B5EF4-FFF2-40B4-BE49-F238E27FC236}">
                <a16:creationId xmlns:a16="http://schemas.microsoft.com/office/drawing/2014/main" id="{B9036D42-A06F-E6EE-BB91-8BAF045198BE}"/>
              </a:ext>
              <a:ext uri="{C183D7F6-B498-43B3-948B-1728B52AA6E4}">
                <adec:decorative xmlns:adec="http://schemas.microsoft.com/office/drawing/2017/decorative" val="1"/>
              </a:ext>
            </a:extLst>
          </p:cNvPr>
          <p:cNvSpPr/>
          <p:nvPr userDrawn="1"/>
        </p:nvSpPr>
        <p:spPr>
          <a:xfrm>
            <a:off x="-5568" y="3440504"/>
            <a:ext cx="3443288" cy="3448050"/>
          </a:xfrm>
          <a:custGeom>
            <a:avLst/>
            <a:gdLst>
              <a:gd name="connsiteX0" fmla="*/ 1721644 w 3443288"/>
              <a:gd name="connsiteY0" fmla="*/ 3448051 h 3448050"/>
              <a:gd name="connsiteX1" fmla="*/ 3443288 w 3443288"/>
              <a:gd name="connsiteY1" fmla="*/ 1724025 h 3448050"/>
              <a:gd name="connsiteX2" fmla="*/ 1721644 w 3443288"/>
              <a:gd name="connsiteY2" fmla="*/ 0 h 3448050"/>
              <a:gd name="connsiteX3" fmla="*/ 0 w 3443288"/>
              <a:gd name="connsiteY3" fmla="*/ 1724025 h 3448050"/>
              <a:gd name="connsiteX4" fmla="*/ 1721644 w 3443288"/>
              <a:gd name="connsiteY4" fmla="*/ 3448051 h 3448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3448050">
                <a:moveTo>
                  <a:pt x="1721644" y="3448051"/>
                </a:moveTo>
                <a:cubicBezTo>
                  <a:pt x="2672482" y="3448051"/>
                  <a:pt x="3443288" y="2676178"/>
                  <a:pt x="3443288" y="1724025"/>
                </a:cubicBezTo>
                <a:cubicBezTo>
                  <a:pt x="3443288" y="771873"/>
                  <a:pt x="2672482" y="0"/>
                  <a:pt x="1721644" y="0"/>
                </a:cubicBezTo>
                <a:cubicBezTo>
                  <a:pt x="770806" y="0"/>
                  <a:pt x="0" y="771873"/>
                  <a:pt x="0" y="1724025"/>
                </a:cubicBezTo>
                <a:cubicBezTo>
                  <a:pt x="0" y="2676178"/>
                  <a:pt x="770806" y="3448051"/>
                  <a:pt x="1721644" y="3448051"/>
                </a:cubicBezTo>
                <a:close/>
              </a:path>
            </a:pathLst>
          </a:custGeom>
          <a:solidFill>
            <a:schemeClr val="accent6"/>
          </a:solidFill>
          <a:ln w="4756" cap="flat">
            <a:noFill/>
            <a:prstDash val="solid"/>
            <a:miter/>
          </a:ln>
        </p:spPr>
        <p:txBody>
          <a:bodyPr rtlCol="0" anchor="ctr">
            <a:noAutofit/>
          </a:bodyPr>
          <a:lstStyle/>
          <a:p>
            <a:endParaRPr lang="en-US" dirty="0"/>
          </a:p>
        </p:txBody>
      </p:sp>
      <p:pic>
        <p:nvPicPr>
          <p:cNvPr id="19" name="Image 6">
            <a:extLst>
              <a:ext uri="{FF2B5EF4-FFF2-40B4-BE49-F238E27FC236}">
                <a16:creationId xmlns:a16="http://schemas.microsoft.com/office/drawing/2014/main" id="{86E0540C-3355-A50D-AC61-047B54B70C64}"/>
              </a:ext>
              <a:ext uri="{C183D7F6-B498-43B3-948B-1728B52AA6E4}">
                <adec:decorative xmlns:adec="http://schemas.microsoft.com/office/drawing/2017/decorative" val="1"/>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1718457" y="3440504"/>
            <a:ext cx="1719263" cy="1724025"/>
          </a:xfrm>
          <a:prstGeom prst="rect">
            <a:avLst/>
          </a:prstGeom>
        </p:spPr>
      </p:pic>
      <p:sp>
        <p:nvSpPr>
          <p:cNvPr id="16" name="Slide Number Placeholder 2">
            <a:extLst>
              <a:ext uri="{FF2B5EF4-FFF2-40B4-BE49-F238E27FC236}">
                <a16:creationId xmlns:a16="http://schemas.microsoft.com/office/drawing/2014/main" id="{B00F713C-1CC6-5879-0410-95F179D56AD2}"/>
              </a:ext>
            </a:extLst>
          </p:cNvPr>
          <p:cNvSpPr>
            <a:spLocks noGrp="1"/>
          </p:cNvSpPr>
          <p:nvPr>
            <p:ph type="sldNum" sz="quarter" idx="10"/>
          </p:nvPr>
        </p:nvSpPr>
        <p:spPr>
          <a:xfrm>
            <a:off x="10438475" y="457199"/>
            <a:ext cx="987552" cy="471489"/>
          </a:xfrm>
        </p:spPr>
        <p:txBody>
          <a:bodyPr/>
          <a:lstStyle>
            <a:lvl1pPr>
              <a:defRPr sz="1600">
                <a:latin typeface="+mj-lt"/>
              </a:defRPr>
            </a:lvl1pPr>
          </a:lstStyle>
          <a:p>
            <a:fld id="{48F63A3B-78C7-47BE-AE5E-E10140E04643}" type="slidenum">
              <a:rPr lang="en-US" smtClean="0"/>
              <a:pPr/>
              <a:t>‹#›</a:t>
            </a:fld>
            <a:endParaRPr lang="en-US" dirty="0"/>
          </a:p>
        </p:txBody>
      </p:sp>
      <p:sp>
        <p:nvSpPr>
          <p:cNvPr id="2" name="Content Placeholder 2">
            <a:extLst>
              <a:ext uri="{FF2B5EF4-FFF2-40B4-BE49-F238E27FC236}">
                <a16:creationId xmlns:a16="http://schemas.microsoft.com/office/drawing/2014/main" id="{8E40D3F2-4A7A-F909-AC98-0B402B26776E}"/>
              </a:ext>
            </a:extLst>
          </p:cNvPr>
          <p:cNvSpPr>
            <a:spLocks noGrp="1"/>
          </p:cNvSpPr>
          <p:nvPr>
            <p:ph idx="11" hasCustomPrompt="1"/>
          </p:nvPr>
        </p:nvSpPr>
        <p:spPr>
          <a:xfrm>
            <a:off x="4364808" y="3808750"/>
            <a:ext cx="7043618" cy="2233233"/>
          </a:xfrm>
        </p:spPr>
        <p:txBody>
          <a:bodyPr lIns="91440" tIns="0" rIns="91440" bIns="0">
            <a:normAutofit/>
          </a:bodyPr>
          <a:lstStyle>
            <a:lvl1pPr marL="0" indent="0">
              <a:lnSpc>
                <a:spcPct val="100000"/>
              </a:lnSpc>
              <a:spcBef>
                <a:spcPts val="0"/>
              </a:spcBef>
              <a:buNone/>
              <a:defRPr sz="2400"/>
            </a:lvl1pPr>
            <a:lvl2pPr marL="347472">
              <a:lnSpc>
                <a:spcPct val="100000"/>
              </a:lnSpc>
              <a:spcBef>
                <a:spcPts val="0"/>
              </a:spcBef>
              <a:defRPr sz="2400"/>
            </a:lvl2pPr>
            <a:lvl3pPr marL="685800">
              <a:lnSpc>
                <a:spcPct val="100000"/>
              </a:lnSpc>
              <a:spcBef>
                <a:spcPts val="0"/>
              </a:spcBef>
              <a:defRPr sz="2400"/>
            </a:lvl3pPr>
          </a:lstStyle>
          <a:p>
            <a:pPr lvl="0"/>
            <a:r>
              <a:rPr lang="en-US" dirty="0"/>
              <a:t>Click to add text</a:t>
            </a:r>
          </a:p>
          <a:p>
            <a:pPr lvl="1"/>
            <a:r>
              <a:rPr lang="en-US" dirty="0"/>
              <a:t>Second level</a:t>
            </a:r>
          </a:p>
          <a:p>
            <a:pPr lvl="2"/>
            <a:r>
              <a:rPr lang="en-US" dirty="0"/>
              <a:t>Third level</a:t>
            </a:r>
          </a:p>
        </p:txBody>
      </p:sp>
    </p:spTree>
    <p:extLst>
      <p:ext uri="{BB962C8B-B14F-4D97-AF65-F5344CB8AC3E}">
        <p14:creationId xmlns:p14="http://schemas.microsoft.com/office/powerpoint/2010/main" val="31162965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4">
    <p:spTree>
      <p:nvGrpSpPr>
        <p:cNvPr id="1" name=""/>
        <p:cNvGrpSpPr/>
        <p:nvPr/>
      </p:nvGrpSpPr>
      <p:grpSpPr>
        <a:xfrm>
          <a:off x="0" y="0"/>
          <a:ext cx="0" cy="0"/>
          <a:chOff x="0" y="0"/>
          <a:chExt cx="0" cy="0"/>
        </a:xfrm>
      </p:grpSpPr>
      <p:sp>
        <p:nvSpPr>
          <p:cNvPr id="27" name="Freeform 26">
            <a:extLst>
              <a:ext uri="{FF2B5EF4-FFF2-40B4-BE49-F238E27FC236}">
                <a16:creationId xmlns:a16="http://schemas.microsoft.com/office/drawing/2014/main" id="{3C7B0BB3-A5CA-7C72-DC39-AD00EC90964C}"/>
              </a:ext>
              <a:ext uri="{C183D7F6-B498-43B3-948B-1728B52AA6E4}">
                <adec:decorative xmlns:adec="http://schemas.microsoft.com/office/drawing/2017/decorative" val="1"/>
              </a:ext>
            </a:extLst>
          </p:cNvPr>
          <p:cNvSpPr/>
          <p:nvPr userDrawn="1"/>
        </p:nvSpPr>
        <p:spPr>
          <a:xfrm>
            <a:off x="8989454" y="3427336"/>
            <a:ext cx="3202546" cy="3430665"/>
          </a:xfrm>
          <a:custGeom>
            <a:avLst/>
            <a:gdLst>
              <a:gd name="connsiteX0" fmla="*/ 0 w 3202546"/>
              <a:gd name="connsiteY0" fmla="*/ 0 h 3430665"/>
              <a:gd name="connsiteX1" fmla="*/ 3202546 w 3202546"/>
              <a:gd name="connsiteY1" fmla="*/ 0 h 3430665"/>
              <a:gd name="connsiteX2" fmla="*/ 3202546 w 3202546"/>
              <a:gd name="connsiteY2" fmla="*/ 3430665 h 3430665"/>
              <a:gd name="connsiteX3" fmla="*/ 0 w 3202546"/>
              <a:gd name="connsiteY3" fmla="*/ 3430665 h 3430665"/>
            </a:gdLst>
            <a:ahLst/>
            <a:cxnLst>
              <a:cxn ang="0">
                <a:pos x="connsiteX0" y="connsiteY0"/>
              </a:cxn>
              <a:cxn ang="0">
                <a:pos x="connsiteX1" y="connsiteY1"/>
              </a:cxn>
              <a:cxn ang="0">
                <a:pos x="connsiteX2" y="connsiteY2"/>
              </a:cxn>
              <a:cxn ang="0">
                <a:pos x="connsiteX3" y="connsiteY3"/>
              </a:cxn>
            </a:cxnLst>
            <a:rect l="l" t="t" r="r" b="b"/>
            <a:pathLst>
              <a:path w="3202546" h="3430665">
                <a:moveTo>
                  <a:pt x="0" y="0"/>
                </a:moveTo>
                <a:lnTo>
                  <a:pt x="3202546" y="0"/>
                </a:lnTo>
                <a:lnTo>
                  <a:pt x="3202546" y="3430665"/>
                </a:lnTo>
                <a:lnTo>
                  <a:pt x="0" y="3430665"/>
                </a:lnTo>
                <a:close/>
              </a:path>
            </a:pathLst>
          </a:custGeom>
          <a:solidFill>
            <a:schemeClr val="accent3"/>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18" name="Freeform 17">
            <a:extLst>
              <a:ext uri="{FF2B5EF4-FFF2-40B4-BE49-F238E27FC236}">
                <a16:creationId xmlns:a16="http://schemas.microsoft.com/office/drawing/2014/main" id="{07871527-68A5-0A5C-F5A6-A80523BAC92F}"/>
              </a:ext>
              <a:ext uri="{C183D7F6-B498-43B3-948B-1728B52AA6E4}">
                <adec:decorative xmlns:adec="http://schemas.microsoft.com/office/drawing/2017/decorative" val="1"/>
              </a:ext>
            </a:extLst>
          </p:cNvPr>
          <p:cNvSpPr/>
          <p:nvPr userDrawn="1"/>
        </p:nvSpPr>
        <p:spPr>
          <a:xfrm>
            <a:off x="8989454" y="3654149"/>
            <a:ext cx="3202546" cy="3203852"/>
          </a:xfrm>
          <a:custGeom>
            <a:avLst/>
            <a:gdLst>
              <a:gd name="connsiteX0" fmla="*/ 3202546 w 3202546"/>
              <a:gd name="connsiteY0" fmla="*/ 0 h 3203852"/>
              <a:gd name="connsiteX1" fmla="*/ 3202546 w 3202546"/>
              <a:gd name="connsiteY1" fmla="*/ 3203852 h 3203852"/>
              <a:gd name="connsiteX2" fmla="*/ 0 w 3202546"/>
              <a:gd name="connsiteY2" fmla="*/ 3203852 h 3203852"/>
              <a:gd name="connsiteX3" fmla="*/ 0 w 3202546"/>
              <a:gd name="connsiteY3" fmla="*/ 3190718 h 3203852"/>
            </a:gdLst>
            <a:ahLst/>
            <a:cxnLst>
              <a:cxn ang="0">
                <a:pos x="connsiteX0" y="connsiteY0"/>
              </a:cxn>
              <a:cxn ang="0">
                <a:pos x="connsiteX1" y="connsiteY1"/>
              </a:cxn>
              <a:cxn ang="0">
                <a:pos x="connsiteX2" y="connsiteY2"/>
              </a:cxn>
              <a:cxn ang="0">
                <a:pos x="connsiteX3" y="connsiteY3"/>
              </a:cxn>
            </a:cxnLst>
            <a:rect l="l" t="t" r="r" b="b"/>
            <a:pathLst>
              <a:path w="3202546" h="3203852">
                <a:moveTo>
                  <a:pt x="3202546" y="0"/>
                </a:moveTo>
                <a:lnTo>
                  <a:pt x="3202546" y="3203852"/>
                </a:lnTo>
                <a:lnTo>
                  <a:pt x="0" y="3203852"/>
                </a:lnTo>
                <a:lnTo>
                  <a:pt x="0" y="3190718"/>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14" name="Freeform 13">
            <a:extLst>
              <a:ext uri="{FF2B5EF4-FFF2-40B4-BE49-F238E27FC236}">
                <a16:creationId xmlns:a16="http://schemas.microsoft.com/office/drawing/2014/main" id="{CEB118B3-9B06-AD11-738A-7A0651F98B7E}"/>
              </a:ext>
              <a:ext uri="{C183D7F6-B498-43B3-948B-1728B52AA6E4}">
                <adec:decorative xmlns:adec="http://schemas.microsoft.com/office/drawing/2017/decorative" val="1"/>
              </a:ext>
            </a:extLst>
          </p:cNvPr>
          <p:cNvSpPr/>
          <p:nvPr userDrawn="1"/>
        </p:nvSpPr>
        <p:spPr>
          <a:xfrm>
            <a:off x="8989455" y="1"/>
            <a:ext cx="3202545" cy="3437345"/>
          </a:xfrm>
          <a:custGeom>
            <a:avLst/>
            <a:gdLst>
              <a:gd name="connsiteX0" fmla="*/ 0 w 3202545"/>
              <a:gd name="connsiteY0" fmla="*/ 0 h 3437345"/>
              <a:gd name="connsiteX1" fmla="*/ 3202545 w 3202545"/>
              <a:gd name="connsiteY1" fmla="*/ 0 h 3437345"/>
              <a:gd name="connsiteX2" fmla="*/ 3202545 w 3202545"/>
              <a:gd name="connsiteY2" fmla="*/ 3437345 h 3437345"/>
              <a:gd name="connsiteX3" fmla="*/ 0 w 3202545"/>
              <a:gd name="connsiteY3" fmla="*/ 3437345 h 3437345"/>
            </a:gdLst>
            <a:ahLst/>
            <a:cxnLst>
              <a:cxn ang="0">
                <a:pos x="connsiteX0" y="connsiteY0"/>
              </a:cxn>
              <a:cxn ang="0">
                <a:pos x="connsiteX1" y="connsiteY1"/>
              </a:cxn>
              <a:cxn ang="0">
                <a:pos x="connsiteX2" y="connsiteY2"/>
              </a:cxn>
              <a:cxn ang="0">
                <a:pos x="connsiteX3" y="connsiteY3"/>
              </a:cxn>
            </a:cxnLst>
            <a:rect l="l" t="t" r="r" b="b"/>
            <a:pathLst>
              <a:path w="3202545" h="3437345">
                <a:moveTo>
                  <a:pt x="0" y="0"/>
                </a:moveTo>
                <a:lnTo>
                  <a:pt x="3202545" y="0"/>
                </a:lnTo>
                <a:lnTo>
                  <a:pt x="3202545" y="3437345"/>
                </a:lnTo>
                <a:lnTo>
                  <a:pt x="0" y="3437345"/>
                </a:lnTo>
                <a:close/>
              </a:path>
            </a:pathLst>
          </a:custGeom>
          <a:solidFill>
            <a:schemeClr val="accent5"/>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16" name="Freeform 15">
            <a:extLst>
              <a:ext uri="{FF2B5EF4-FFF2-40B4-BE49-F238E27FC236}">
                <a16:creationId xmlns:a16="http://schemas.microsoft.com/office/drawing/2014/main" id="{0EA94262-504E-06F2-F383-E832C37B1250}"/>
              </a:ext>
              <a:ext uri="{C183D7F6-B498-43B3-948B-1728B52AA6E4}">
                <adec:decorative xmlns:adec="http://schemas.microsoft.com/office/drawing/2017/decorative" val="1"/>
              </a:ext>
            </a:extLst>
          </p:cNvPr>
          <p:cNvSpPr/>
          <p:nvPr userDrawn="1"/>
        </p:nvSpPr>
        <p:spPr>
          <a:xfrm>
            <a:off x="8989454" y="6681"/>
            <a:ext cx="3202546" cy="3436477"/>
          </a:xfrm>
          <a:custGeom>
            <a:avLst/>
            <a:gdLst>
              <a:gd name="connsiteX0" fmla="*/ 0 w 3202546"/>
              <a:gd name="connsiteY0" fmla="*/ 0 h 3436477"/>
              <a:gd name="connsiteX1" fmla="*/ 3202546 w 3202546"/>
              <a:gd name="connsiteY1" fmla="*/ 3214418 h 3436477"/>
              <a:gd name="connsiteX2" fmla="*/ 3202546 w 3202546"/>
              <a:gd name="connsiteY2" fmla="*/ 3436477 h 3436477"/>
              <a:gd name="connsiteX3" fmla="*/ 0 w 3202546"/>
              <a:gd name="connsiteY3" fmla="*/ 3436477 h 3436477"/>
            </a:gdLst>
            <a:ahLst/>
            <a:cxnLst>
              <a:cxn ang="0">
                <a:pos x="connsiteX0" y="connsiteY0"/>
              </a:cxn>
              <a:cxn ang="0">
                <a:pos x="connsiteX1" y="connsiteY1"/>
              </a:cxn>
              <a:cxn ang="0">
                <a:pos x="connsiteX2" y="connsiteY2"/>
              </a:cxn>
              <a:cxn ang="0">
                <a:pos x="connsiteX3" y="connsiteY3"/>
              </a:cxn>
            </a:cxnLst>
            <a:rect l="l" t="t" r="r" b="b"/>
            <a:pathLst>
              <a:path w="3202546" h="3436477">
                <a:moveTo>
                  <a:pt x="0" y="0"/>
                </a:moveTo>
                <a:lnTo>
                  <a:pt x="3202546" y="3214418"/>
                </a:lnTo>
                <a:lnTo>
                  <a:pt x="3202546" y="3436477"/>
                </a:lnTo>
                <a:lnTo>
                  <a:pt x="0" y="3436477"/>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20" name="Title 19">
            <a:extLst>
              <a:ext uri="{FF2B5EF4-FFF2-40B4-BE49-F238E27FC236}">
                <a16:creationId xmlns:a16="http://schemas.microsoft.com/office/drawing/2014/main" id="{C26B5661-F583-FA44-8353-161B862E69B1}"/>
              </a:ext>
            </a:extLst>
          </p:cNvPr>
          <p:cNvSpPr>
            <a:spLocks noGrp="1"/>
          </p:cNvSpPr>
          <p:nvPr userDrawn="1">
            <p:ph type="title" hasCustomPrompt="1"/>
          </p:nvPr>
        </p:nvSpPr>
        <p:spPr>
          <a:xfrm>
            <a:off x="914399" y="834635"/>
            <a:ext cx="7796464" cy="1222385"/>
          </a:xfrm>
        </p:spPr>
        <p:txBody>
          <a:bodyPr tIns="0" bIns="0">
            <a:noAutofit/>
          </a:bodyPr>
          <a:lstStyle>
            <a:lvl1pPr algn="l">
              <a:lnSpc>
                <a:spcPct val="100000"/>
              </a:lnSpc>
              <a:defRPr sz="3600"/>
            </a:lvl1pPr>
          </a:lstStyle>
          <a:p>
            <a:r>
              <a:rPr lang="en-US" dirty="0"/>
              <a:t>Click to add title</a:t>
            </a:r>
          </a:p>
        </p:txBody>
      </p:sp>
      <p:sp>
        <p:nvSpPr>
          <p:cNvPr id="19" name="Slide Number Placeholder 2">
            <a:extLst>
              <a:ext uri="{FF2B5EF4-FFF2-40B4-BE49-F238E27FC236}">
                <a16:creationId xmlns:a16="http://schemas.microsoft.com/office/drawing/2014/main" id="{BFBCB81C-7599-87A1-8037-5FB8C374503A}"/>
              </a:ext>
            </a:extLst>
          </p:cNvPr>
          <p:cNvSpPr>
            <a:spLocks noGrp="1"/>
          </p:cNvSpPr>
          <p:nvPr userDrawn="1">
            <p:ph type="sldNum" sz="quarter" idx="10"/>
          </p:nvPr>
        </p:nvSpPr>
        <p:spPr>
          <a:xfrm>
            <a:off x="10438475" y="457199"/>
            <a:ext cx="987552" cy="471489"/>
          </a:xfrm>
        </p:spPr>
        <p:txBody>
          <a:bodyPr/>
          <a:lstStyle>
            <a:lvl1pPr>
              <a:defRPr sz="1600">
                <a:latin typeface="+mj-lt"/>
              </a:defRPr>
            </a:lvl1pPr>
          </a:lstStyle>
          <a:p>
            <a:fld id="{48F63A3B-78C7-47BE-AE5E-E10140E04643}" type="slidenum">
              <a:rPr lang="en-US" smtClean="0"/>
              <a:pPr/>
              <a:t>‹#›</a:t>
            </a:fld>
            <a:endParaRPr lang="en-US" dirty="0"/>
          </a:p>
        </p:txBody>
      </p:sp>
      <p:sp>
        <p:nvSpPr>
          <p:cNvPr id="23" name="Content Placeholder 3">
            <a:extLst>
              <a:ext uri="{FF2B5EF4-FFF2-40B4-BE49-F238E27FC236}">
                <a16:creationId xmlns:a16="http://schemas.microsoft.com/office/drawing/2014/main" id="{6FF02D51-6992-3FED-2A19-92E5AC564CF4}"/>
              </a:ext>
            </a:extLst>
          </p:cNvPr>
          <p:cNvSpPr>
            <a:spLocks noGrp="1"/>
          </p:cNvSpPr>
          <p:nvPr userDrawn="1">
            <p:ph sz="half" idx="2" hasCustomPrompt="1"/>
          </p:nvPr>
        </p:nvSpPr>
        <p:spPr>
          <a:xfrm>
            <a:off x="914400" y="2303028"/>
            <a:ext cx="3283119" cy="3720337"/>
          </a:xfrm>
        </p:spPr>
        <p:txBody>
          <a:bodyPr lIns="91440" tIns="0" rIns="91440" bIns="0">
            <a:normAutofit/>
          </a:bodyPr>
          <a:lstStyle>
            <a:lvl1pPr marL="0" indent="0">
              <a:spcBef>
                <a:spcPts val="1000"/>
              </a:spcBef>
              <a:buNone/>
              <a:defRPr sz="1800"/>
            </a:lvl1pPr>
            <a:lvl2pPr marL="283464" indent="-283464">
              <a:spcBef>
                <a:spcPts val="1000"/>
              </a:spcBef>
              <a:defRPr sz="1800"/>
            </a:lvl2pPr>
            <a:lvl3pPr marL="283464" indent="-283464">
              <a:spcBef>
                <a:spcPts val="1000"/>
              </a:spcBef>
              <a:defRPr sz="1800"/>
            </a:lvl3pPr>
            <a:lvl4pPr marL="283464" indent="-283464">
              <a:spcBef>
                <a:spcPts val="1000"/>
              </a:spcBef>
              <a:defRPr sz="1800"/>
            </a:lvl4pPr>
            <a:lvl5pPr marL="283464" indent="-283464">
              <a:spcBef>
                <a:spcPts val="1000"/>
              </a:spcBef>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5" name="Content Placeholder 5">
            <a:extLst>
              <a:ext uri="{FF2B5EF4-FFF2-40B4-BE49-F238E27FC236}">
                <a16:creationId xmlns:a16="http://schemas.microsoft.com/office/drawing/2014/main" id="{C2762372-3C12-61F8-F131-E4C08A2B1735}"/>
              </a:ext>
            </a:extLst>
          </p:cNvPr>
          <p:cNvSpPr>
            <a:spLocks noGrp="1"/>
          </p:cNvSpPr>
          <p:nvPr userDrawn="1">
            <p:ph sz="quarter" idx="4" hasCustomPrompt="1"/>
          </p:nvPr>
        </p:nvSpPr>
        <p:spPr>
          <a:xfrm>
            <a:off x="4782159" y="2303028"/>
            <a:ext cx="3284951" cy="3720337"/>
          </a:xfrm>
        </p:spPr>
        <p:txBody>
          <a:bodyPr lIns="91440" tIns="0" rIns="91440" bIns="0">
            <a:normAutofit/>
          </a:bodyPr>
          <a:lstStyle>
            <a:lvl1pPr marL="0" indent="0">
              <a:spcBef>
                <a:spcPts val="1000"/>
              </a:spcBef>
              <a:buNone/>
              <a:defRPr sz="1800"/>
            </a:lvl1pPr>
            <a:lvl2pPr marL="283464" indent="-283464">
              <a:spcBef>
                <a:spcPts val="1000"/>
              </a:spcBef>
              <a:defRPr sz="1800"/>
            </a:lvl2pPr>
            <a:lvl3pPr marL="283464" indent="-283464">
              <a:spcBef>
                <a:spcPts val="1000"/>
              </a:spcBef>
              <a:defRPr sz="1800"/>
            </a:lvl3pPr>
            <a:lvl4pPr marL="283464" indent="-283464">
              <a:spcBef>
                <a:spcPts val="1000"/>
              </a:spcBef>
              <a:defRPr sz="1800"/>
            </a:lvl4pPr>
            <a:lvl5pPr marL="283464" indent="-283464">
              <a:spcBef>
                <a:spcPts val="1000"/>
              </a:spcBef>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867332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meline 1">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376CF4B8-1811-BD21-43A7-560AC4724F3B}"/>
              </a:ext>
              <a:ext uri="{C183D7F6-B498-43B3-948B-1728B52AA6E4}">
                <adec:decorative xmlns:adec="http://schemas.microsoft.com/office/drawing/2017/decorative" val="1"/>
              </a:ext>
            </a:extLst>
          </p:cNvPr>
          <p:cNvSpPr/>
          <p:nvPr userDrawn="1"/>
        </p:nvSpPr>
        <p:spPr>
          <a:xfrm>
            <a:off x="-24064" y="-400"/>
            <a:ext cx="12216063" cy="34671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450" dirty="0"/>
          </a:p>
        </p:txBody>
      </p:sp>
      <p:sp>
        <p:nvSpPr>
          <p:cNvPr id="34" name="Rectangle 33">
            <a:extLst>
              <a:ext uri="{FF2B5EF4-FFF2-40B4-BE49-F238E27FC236}">
                <a16:creationId xmlns:a16="http://schemas.microsoft.com/office/drawing/2014/main" id="{30B7B4F0-D3BC-63DF-6429-F771BE5A3270}"/>
              </a:ext>
              <a:ext uri="{C183D7F6-B498-43B3-948B-1728B52AA6E4}">
                <adec:decorative xmlns:adec="http://schemas.microsoft.com/office/drawing/2017/decorative" val="1"/>
              </a:ext>
            </a:extLst>
          </p:cNvPr>
          <p:cNvSpPr/>
          <p:nvPr userDrawn="1"/>
        </p:nvSpPr>
        <p:spPr>
          <a:xfrm>
            <a:off x="443346" y="420493"/>
            <a:ext cx="11305309" cy="602672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2" name="Title 1">
            <a:extLst>
              <a:ext uri="{FF2B5EF4-FFF2-40B4-BE49-F238E27FC236}">
                <a16:creationId xmlns:a16="http://schemas.microsoft.com/office/drawing/2014/main" id="{A65C6DDD-D2BB-0153-0F53-9F7C17BDFD2B}"/>
              </a:ext>
            </a:extLst>
          </p:cNvPr>
          <p:cNvSpPr>
            <a:spLocks noGrp="1"/>
          </p:cNvSpPr>
          <p:nvPr>
            <p:ph type="title" hasCustomPrompt="1"/>
          </p:nvPr>
        </p:nvSpPr>
        <p:spPr>
          <a:xfrm>
            <a:off x="914400" y="965393"/>
            <a:ext cx="7631709" cy="1091627"/>
          </a:xfrm>
        </p:spPr>
        <p:txBody>
          <a:bodyPr tIns="0" bIns="0"/>
          <a:lstStyle>
            <a:lvl1pPr algn="l">
              <a:lnSpc>
                <a:spcPct val="100000"/>
              </a:lnSpc>
              <a:defRPr sz="3600">
                <a:solidFill>
                  <a:schemeClr val="accent6"/>
                </a:solidFill>
              </a:defRPr>
            </a:lvl1pPr>
          </a:lstStyle>
          <a:p>
            <a:r>
              <a:rPr lang="en-US" dirty="0"/>
              <a:t>Click to add title</a:t>
            </a:r>
          </a:p>
        </p:txBody>
      </p:sp>
      <p:sp>
        <p:nvSpPr>
          <p:cNvPr id="5" name="Content Placeholder 2">
            <a:extLst>
              <a:ext uri="{FF2B5EF4-FFF2-40B4-BE49-F238E27FC236}">
                <a16:creationId xmlns:a16="http://schemas.microsoft.com/office/drawing/2014/main" id="{0AADE444-940A-5A34-8C49-4F15BC33EEC7}"/>
              </a:ext>
            </a:extLst>
          </p:cNvPr>
          <p:cNvSpPr>
            <a:spLocks noGrp="1"/>
          </p:cNvSpPr>
          <p:nvPr>
            <p:ph sz="half" idx="15" hasCustomPrompt="1"/>
          </p:nvPr>
        </p:nvSpPr>
        <p:spPr>
          <a:xfrm>
            <a:off x="914400" y="2303028"/>
            <a:ext cx="3283119" cy="4144192"/>
          </a:xfrm>
        </p:spPr>
        <p:txBody>
          <a:bodyPr lIns="91440" tIns="0" rIns="91440" bIns="0">
            <a:normAutofit/>
          </a:bodyPr>
          <a:lstStyle>
            <a:lvl1pPr marL="457200" indent="-457200">
              <a:spcBef>
                <a:spcPts val="1000"/>
              </a:spcBef>
              <a:buFont typeface="+mj-lt"/>
              <a:buAutoNum type="arabicPeriod"/>
              <a:defRPr sz="1800"/>
            </a:lvl1pPr>
            <a:lvl2pPr marL="745236" indent="-342900">
              <a:spcBef>
                <a:spcPts val="1000"/>
              </a:spcBef>
              <a:buFont typeface="+mj-lt"/>
              <a:buAutoNum type="alphaLcPeriod"/>
              <a:defRPr sz="1800"/>
            </a:lvl2pPr>
            <a:lvl3pPr marL="1202436" indent="-342900">
              <a:spcBef>
                <a:spcPts val="1000"/>
              </a:spcBef>
              <a:buFont typeface="+mj-lt"/>
              <a:buAutoNum type="arabicParenR"/>
              <a:defRPr sz="1800"/>
            </a:lvl3pPr>
            <a:lvl4pPr marL="1659636" indent="-342900">
              <a:spcBef>
                <a:spcPts val="1000"/>
              </a:spcBef>
              <a:buFont typeface="+mj-lt"/>
              <a:buAutoNum type="alphaLcParenR"/>
              <a:defRPr sz="1800"/>
            </a:lvl4pPr>
            <a:lvl5pPr indent="-283464">
              <a:spcBef>
                <a:spcPts val="1000"/>
              </a:spcBef>
              <a:defRPr sz="1800"/>
            </a:lvl5pPr>
          </a:lstStyle>
          <a:p>
            <a:pPr lvl="0"/>
            <a:r>
              <a:rPr lang="en-US" dirty="0"/>
              <a:t>Click to add text</a:t>
            </a:r>
          </a:p>
          <a:p>
            <a:pPr lvl="1"/>
            <a:r>
              <a:rPr lang="en-US" dirty="0"/>
              <a:t>Second level</a:t>
            </a:r>
          </a:p>
          <a:p>
            <a:pPr lvl="2"/>
            <a:r>
              <a:rPr lang="en-US" dirty="0"/>
              <a:t>Third level</a:t>
            </a:r>
          </a:p>
          <a:p>
            <a:pPr lvl="3"/>
            <a:r>
              <a:rPr lang="en-US" dirty="0"/>
              <a:t>Fourth level</a:t>
            </a:r>
          </a:p>
        </p:txBody>
      </p:sp>
      <p:sp>
        <p:nvSpPr>
          <p:cNvPr id="3" name="Content Placeholder 2">
            <a:extLst>
              <a:ext uri="{FF2B5EF4-FFF2-40B4-BE49-F238E27FC236}">
                <a16:creationId xmlns:a16="http://schemas.microsoft.com/office/drawing/2014/main" id="{97A79FCB-9A9F-6B60-A95C-FCF020598DE3}"/>
              </a:ext>
            </a:extLst>
          </p:cNvPr>
          <p:cNvSpPr>
            <a:spLocks noGrp="1"/>
          </p:cNvSpPr>
          <p:nvPr>
            <p:ph sz="half" idx="1" hasCustomPrompt="1"/>
          </p:nvPr>
        </p:nvSpPr>
        <p:spPr>
          <a:xfrm>
            <a:off x="4782159" y="2303028"/>
            <a:ext cx="3763950" cy="4144192"/>
          </a:xfrm>
        </p:spPr>
        <p:txBody>
          <a:bodyPr lIns="91440" tIns="0" rIns="91440" bIns="0">
            <a:normAutofit/>
          </a:bodyPr>
          <a:lstStyle>
            <a:lvl1pPr marL="0" indent="0">
              <a:spcBef>
                <a:spcPts val="1000"/>
              </a:spcBef>
              <a:buNone/>
              <a:defRPr sz="1800"/>
            </a:lvl1pPr>
            <a:lvl2pPr indent="-283464">
              <a:spcBef>
                <a:spcPts val="1000"/>
              </a:spcBef>
              <a:defRPr sz="1800"/>
            </a:lvl2pPr>
            <a:lvl3pPr indent="-283464">
              <a:spcBef>
                <a:spcPts val="1000"/>
              </a:spcBef>
              <a:defRPr sz="1800"/>
            </a:lvl3pPr>
            <a:lvl4pPr indent="-283464">
              <a:spcBef>
                <a:spcPts val="1000"/>
              </a:spcBef>
              <a:defRPr sz="1800"/>
            </a:lvl4pPr>
            <a:lvl5pPr indent="-283464">
              <a:spcBef>
                <a:spcPts val="1000"/>
              </a:spcBef>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1" name="Picture Placeholder 30">
            <a:extLst>
              <a:ext uri="{FF2B5EF4-FFF2-40B4-BE49-F238E27FC236}">
                <a16:creationId xmlns:a16="http://schemas.microsoft.com/office/drawing/2014/main" id="{2912B88E-830A-AD4C-378F-46EF5F77950C}"/>
              </a:ext>
            </a:extLst>
          </p:cNvPr>
          <p:cNvSpPr>
            <a:spLocks noGrp="1"/>
          </p:cNvSpPr>
          <p:nvPr>
            <p:ph type="pic" sz="quarter" idx="14" hasCustomPrompt="1"/>
          </p:nvPr>
        </p:nvSpPr>
        <p:spPr>
          <a:xfrm>
            <a:off x="8989454" y="965393"/>
            <a:ext cx="3202545" cy="5892607"/>
          </a:xfrm>
          <a:custGeom>
            <a:avLst/>
            <a:gdLst>
              <a:gd name="connsiteX0" fmla="*/ 0 w 3202545"/>
              <a:gd name="connsiteY0" fmla="*/ 0 h 6023366"/>
              <a:gd name="connsiteX1" fmla="*/ 3202545 w 3202545"/>
              <a:gd name="connsiteY1" fmla="*/ 0 h 6023366"/>
              <a:gd name="connsiteX2" fmla="*/ 3202545 w 3202545"/>
              <a:gd name="connsiteY2" fmla="*/ 3165406 h 6023366"/>
              <a:gd name="connsiteX3" fmla="*/ 2923656 w 3202545"/>
              <a:gd name="connsiteY3" fmla="*/ 3179481 h 6023366"/>
              <a:gd name="connsiteX4" fmla="*/ 364096 w 3202545"/>
              <a:gd name="connsiteY4" fmla="*/ 6016124 h 6023366"/>
              <a:gd name="connsiteX5" fmla="*/ 364096 w 3202545"/>
              <a:gd name="connsiteY5" fmla="*/ 6023364 h 6023366"/>
              <a:gd name="connsiteX6" fmla="*/ 1231541 w 3202545"/>
              <a:gd name="connsiteY6" fmla="*/ 6023364 h 6023366"/>
              <a:gd name="connsiteX7" fmla="*/ 1241636 w 3202545"/>
              <a:gd name="connsiteY7" fmla="*/ 5822974 h 6023366"/>
              <a:gd name="connsiteX8" fmla="*/ 3012253 w 3202545"/>
              <a:gd name="connsiteY8" fmla="*/ 4042481 h 6023366"/>
              <a:gd name="connsiteX9" fmla="*/ 3202545 w 3202545"/>
              <a:gd name="connsiteY9" fmla="*/ 4032784 h 6023366"/>
              <a:gd name="connsiteX10" fmla="*/ 3202545 w 3202545"/>
              <a:gd name="connsiteY10" fmla="*/ 4033098 h 6023366"/>
              <a:gd name="connsiteX11" fmla="*/ 3012291 w 3202545"/>
              <a:gd name="connsiteY11" fmla="*/ 4042794 h 6023366"/>
              <a:gd name="connsiteX12" fmla="*/ 1242011 w 3202545"/>
              <a:gd name="connsiteY12" fmla="*/ 5823008 h 6023366"/>
              <a:gd name="connsiteX13" fmla="*/ 1231918 w 3202545"/>
              <a:gd name="connsiteY13" fmla="*/ 6023365 h 6023366"/>
              <a:gd name="connsiteX14" fmla="*/ 3202545 w 3202545"/>
              <a:gd name="connsiteY14" fmla="*/ 6023365 h 6023366"/>
              <a:gd name="connsiteX15" fmla="*/ 3202545 w 3202545"/>
              <a:gd name="connsiteY15" fmla="*/ 6023366 h 6023366"/>
              <a:gd name="connsiteX16" fmla="*/ 0 w 3202545"/>
              <a:gd name="connsiteY16" fmla="*/ 6023366 h 6023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202545" h="6023366">
                <a:moveTo>
                  <a:pt x="0" y="0"/>
                </a:moveTo>
                <a:lnTo>
                  <a:pt x="3202545" y="0"/>
                </a:lnTo>
                <a:lnTo>
                  <a:pt x="3202545" y="3165406"/>
                </a:lnTo>
                <a:lnTo>
                  <a:pt x="2923656" y="3179481"/>
                </a:lnTo>
                <a:cubicBezTo>
                  <a:pt x="1485615" y="3325450"/>
                  <a:pt x="364096" y="4539349"/>
                  <a:pt x="364096" y="6016124"/>
                </a:cubicBezTo>
                <a:lnTo>
                  <a:pt x="364096" y="6023364"/>
                </a:lnTo>
                <a:lnTo>
                  <a:pt x="1231541" y="6023364"/>
                </a:lnTo>
                <a:lnTo>
                  <a:pt x="1241636" y="5822974"/>
                </a:lnTo>
                <a:cubicBezTo>
                  <a:pt x="1336361" y="4887576"/>
                  <a:pt x="2077946" y="4138236"/>
                  <a:pt x="3012253" y="4042481"/>
                </a:cubicBezTo>
                <a:lnTo>
                  <a:pt x="3202545" y="4032784"/>
                </a:lnTo>
                <a:lnTo>
                  <a:pt x="3202545" y="4033098"/>
                </a:lnTo>
                <a:lnTo>
                  <a:pt x="3012291" y="4042794"/>
                </a:lnTo>
                <a:cubicBezTo>
                  <a:pt x="2078162" y="4138534"/>
                  <a:pt x="1336718" y="4887757"/>
                  <a:pt x="1242011" y="5823008"/>
                </a:cubicBezTo>
                <a:lnTo>
                  <a:pt x="1231918" y="6023365"/>
                </a:lnTo>
                <a:lnTo>
                  <a:pt x="3202545" y="6023365"/>
                </a:lnTo>
                <a:lnTo>
                  <a:pt x="3202545" y="6023366"/>
                </a:lnTo>
                <a:lnTo>
                  <a:pt x="0" y="6023366"/>
                </a:lnTo>
                <a:close/>
              </a:path>
            </a:pathLst>
          </a:custGeom>
          <a:solidFill>
            <a:schemeClr val="accent4"/>
          </a:solidFill>
        </p:spPr>
        <p:txBody>
          <a:bodyPr wrap="square">
            <a:noAutofit/>
          </a:bodyPr>
          <a:lstStyle>
            <a:lvl1pPr marL="0" indent="0">
              <a:buNone/>
              <a:defRPr sz="1800"/>
            </a:lvl1pPr>
          </a:lstStyle>
          <a:p>
            <a:pPr lvl="0"/>
            <a:r>
              <a:rPr lang="en-US" dirty="0"/>
              <a:t>Click to add picture</a:t>
            </a:r>
          </a:p>
        </p:txBody>
      </p:sp>
      <p:grpSp>
        <p:nvGrpSpPr>
          <p:cNvPr id="32" name="Group 31">
            <a:extLst>
              <a:ext uri="{FF2B5EF4-FFF2-40B4-BE49-F238E27FC236}">
                <a16:creationId xmlns:a16="http://schemas.microsoft.com/office/drawing/2014/main" id="{B9152F76-E42E-3D76-6BDB-2FA0D69216AD}"/>
              </a:ext>
              <a:ext uri="{C183D7F6-B498-43B3-948B-1728B52AA6E4}">
                <adec:decorative xmlns:adec="http://schemas.microsoft.com/office/drawing/2017/decorative" val="1"/>
              </a:ext>
            </a:extLst>
          </p:cNvPr>
          <p:cNvGrpSpPr/>
          <p:nvPr userDrawn="1"/>
        </p:nvGrpSpPr>
        <p:grpSpPr>
          <a:xfrm>
            <a:off x="9353550" y="4000041"/>
            <a:ext cx="2838450" cy="2857959"/>
            <a:chOff x="12797096" y="4000041"/>
            <a:chExt cx="2838450" cy="2857959"/>
          </a:xfrm>
        </p:grpSpPr>
        <p:sp>
          <p:nvSpPr>
            <p:cNvPr id="20" name="Freeform: Shape 28">
              <a:extLst>
                <a:ext uri="{FF2B5EF4-FFF2-40B4-BE49-F238E27FC236}">
                  <a16:creationId xmlns:a16="http://schemas.microsoft.com/office/drawing/2014/main" id="{ED0348C7-D83F-0AD7-2539-41219A795693}"/>
                </a:ext>
                <a:ext uri="{C183D7F6-B498-43B3-948B-1728B52AA6E4}">
                  <adec:decorative xmlns:adec="http://schemas.microsoft.com/office/drawing/2017/decorative" val="1"/>
                </a:ext>
              </a:extLst>
            </p:cNvPr>
            <p:cNvSpPr/>
            <p:nvPr userDrawn="1"/>
          </p:nvSpPr>
          <p:spPr>
            <a:xfrm rot="10800000">
              <a:off x="12797096" y="4000041"/>
              <a:ext cx="2838450" cy="2857958"/>
            </a:xfrm>
            <a:custGeom>
              <a:avLst/>
              <a:gdLst>
                <a:gd name="connsiteX0" fmla="*/ 1971005 w 2838450"/>
                <a:gd name="connsiteY0" fmla="*/ 0 h 2857958"/>
                <a:gd name="connsiteX1" fmla="*/ 2838450 w 2838450"/>
                <a:gd name="connsiteY1" fmla="*/ 0 h 2857958"/>
                <a:gd name="connsiteX2" fmla="*/ 2838450 w 2838450"/>
                <a:gd name="connsiteY2" fmla="*/ 7240 h 2857958"/>
                <a:gd name="connsiteX3" fmla="*/ 278890 w 2838450"/>
                <a:gd name="connsiteY3" fmla="*/ 2843883 h 2857958"/>
                <a:gd name="connsiteX4" fmla="*/ 0 w 2838450"/>
                <a:gd name="connsiteY4" fmla="*/ 2857958 h 2857958"/>
                <a:gd name="connsiteX5" fmla="*/ 0 w 2838450"/>
                <a:gd name="connsiteY5" fmla="*/ 1990580 h 2857958"/>
                <a:gd name="connsiteX6" fmla="*/ 190293 w 2838450"/>
                <a:gd name="connsiteY6" fmla="*/ 1980883 h 2857958"/>
                <a:gd name="connsiteX7" fmla="*/ 1960910 w 2838450"/>
                <a:gd name="connsiteY7" fmla="*/ 200390 h 285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38450" h="2857958">
                  <a:moveTo>
                    <a:pt x="1971005" y="0"/>
                  </a:moveTo>
                  <a:lnTo>
                    <a:pt x="2838450" y="0"/>
                  </a:lnTo>
                  <a:lnTo>
                    <a:pt x="2838450" y="7240"/>
                  </a:lnTo>
                  <a:cubicBezTo>
                    <a:pt x="2838450" y="1484015"/>
                    <a:pt x="1716931" y="2697914"/>
                    <a:pt x="278890" y="2843883"/>
                  </a:cubicBezTo>
                  <a:lnTo>
                    <a:pt x="0" y="2857958"/>
                  </a:lnTo>
                  <a:lnTo>
                    <a:pt x="0" y="1990580"/>
                  </a:lnTo>
                  <a:lnTo>
                    <a:pt x="190293" y="1980883"/>
                  </a:lnTo>
                  <a:cubicBezTo>
                    <a:pt x="1124600" y="1885128"/>
                    <a:pt x="1866185" y="1135788"/>
                    <a:pt x="1960910" y="200390"/>
                  </a:cubicBezTo>
                  <a:close/>
                </a:path>
              </a:pathLst>
            </a:custGeom>
            <a:solidFill>
              <a:schemeClr val="accent3"/>
            </a:solidFill>
            <a:ln>
              <a:noFill/>
            </a:ln>
          </p:spPr>
          <p:txBody>
            <a:bodyPr vert="horz" wrap="square" lIns="91440" tIns="45720" rIns="91440" bIns="45720" numCol="1" anchor="t" anchorCtr="0" compatLnSpc="1">
              <a:prstTxWarp prst="textNoShape">
                <a:avLst/>
              </a:prstTxWarp>
              <a:noAutofit/>
            </a:bodyPr>
            <a:lstStyle/>
            <a:p>
              <a:pPr lvl="0"/>
              <a:endParaRPr lang="en-US" dirty="0"/>
            </a:p>
          </p:txBody>
        </p:sp>
        <p:sp>
          <p:nvSpPr>
            <p:cNvPr id="21" name="Freeform: Shape 25">
              <a:extLst>
                <a:ext uri="{FF2B5EF4-FFF2-40B4-BE49-F238E27FC236}">
                  <a16:creationId xmlns:a16="http://schemas.microsoft.com/office/drawing/2014/main" id="{E911AA2D-BE77-278D-CD2E-2EB3E180F3B8}"/>
                </a:ext>
                <a:ext uri="{C183D7F6-B498-43B3-948B-1728B52AA6E4}">
                  <adec:decorative xmlns:adec="http://schemas.microsoft.com/office/drawing/2017/decorative" val="1"/>
                </a:ext>
              </a:extLst>
            </p:cNvPr>
            <p:cNvSpPr/>
            <p:nvPr userDrawn="1"/>
          </p:nvSpPr>
          <p:spPr>
            <a:xfrm rot="10800000">
              <a:off x="13664918" y="4867733"/>
              <a:ext cx="1970627" cy="1990267"/>
            </a:xfrm>
            <a:custGeom>
              <a:avLst/>
              <a:gdLst>
                <a:gd name="connsiteX0" fmla="*/ 0 w 1970627"/>
                <a:gd name="connsiteY0" fmla="*/ 0 h 1990267"/>
                <a:gd name="connsiteX1" fmla="*/ 1970627 w 1970627"/>
                <a:gd name="connsiteY1" fmla="*/ 0 h 1990267"/>
                <a:gd name="connsiteX2" fmla="*/ 1960534 w 1970627"/>
                <a:gd name="connsiteY2" fmla="*/ 200357 h 1990267"/>
                <a:gd name="connsiteX3" fmla="*/ 190254 w 1970627"/>
                <a:gd name="connsiteY3" fmla="*/ 1980571 h 1990267"/>
                <a:gd name="connsiteX4" fmla="*/ 0 w 1970627"/>
                <a:gd name="connsiteY4" fmla="*/ 1990267 h 1990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0627" h="1990267">
                  <a:moveTo>
                    <a:pt x="0" y="0"/>
                  </a:moveTo>
                  <a:lnTo>
                    <a:pt x="1970627" y="0"/>
                  </a:lnTo>
                  <a:lnTo>
                    <a:pt x="1960534" y="200357"/>
                  </a:lnTo>
                  <a:cubicBezTo>
                    <a:pt x="1865827" y="1135608"/>
                    <a:pt x="1124383" y="1884831"/>
                    <a:pt x="190254" y="1980571"/>
                  </a:cubicBezTo>
                  <a:lnTo>
                    <a:pt x="0" y="1990267"/>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22" name="Freeform: Shape 15">
              <a:extLst>
                <a:ext uri="{FF2B5EF4-FFF2-40B4-BE49-F238E27FC236}">
                  <a16:creationId xmlns:a16="http://schemas.microsoft.com/office/drawing/2014/main" id="{B6CE0BA6-C0FD-AC39-6C31-8477E0CAFDB0}"/>
                </a:ext>
                <a:ext uri="{C183D7F6-B498-43B3-948B-1728B52AA6E4}">
                  <adec:decorative xmlns:adec="http://schemas.microsoft.com/office/drawing/2017/decorative" val="1"/>
                </a:ext>
              </a:extLst>
            </p:cNvPr>
            <p:cNvSpPr/>
            <p:nvPr userDrawn="1"/>
          </p:nvSpPr>
          <p:spPr>
            <a:xfrm rot="10800000">
              <a:off x="14632096" y="5844983"/>
              <a:ext cx="1003449" cy="1013015"/>
            </a:xfrm>
            <a:custGeom>
              <a:avLst/>
              <a:gdLst>
                <a:gd name="connsiteX0" fmla="*/ 0 w 1003449"/>
                <a:gd name="connsiteY0" fmla="*/ 0 h 1013015"/>
                <a:gd name="connsiteX1" fmla="*/ 1003449 w 1003449"/>
                <a:gd name="connsiteY1" fmla="*/ 0 h 1013015"/>
                <a:gd name="connsiteX2" fmla="*/ 998306 w 1003449"/>
                <a:gd name="connsiteY2" fmla="*/ 100639 h 1013015"/>
                <a:gd name="connsiteX3" fmla="*/ 90663 w 1003449"/>
                <a:gd name="connsiteY3" fmla="*/ 1008380 h 1013015"/>
                <a:gd name="connsiteX4" fmla="*/ 0 w 1003449"/>
                <a:gd name="connsiteY4" fmla="*/ 1013015 h 1013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3449" h="1013015">
                  <a:moveTo>
                    <a:pt x="0" y="0"/>
                  </a:moveTo>
                  <a:lnTo>
                    <a:pt x="1003449" y="0"/>
                  </a:lnTo>
                  <a:lnTo>
                    <a:pt x="998306" y="100639"/>
                  </a:lnTo>
                  <a:cubicBezTo>
                    <a:pt x="949402" y="576784"/>
                    <a:pt x="566756" y="959471"/>
                    <a:pt x="90663" y="1008380"/>
                  </a:cubicBezTo>
                  <a:lnTo>
                    <a:pt x="0" y="1013015"/>
                  </a:ln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23" name="Image 2">
              <a:extLst>
                <a:ext uri="{FF2B5EF4-FFF2-40B4-BE49-F238E27FC236}">
                  <a16:creationId xmlns:a16="http://schemas.microsoft.com/office/drawing/2014/main" id="{666AD1A4-36DE-12F3-BB78-BA678A59572C}"/>
                </a:ext>
                <a:ext uri="{C183D7F6-B498-43B3-948B-1728B52AA6E4}">
                  <adec:decorative xmlns:adec="http://schemas.microsoft.com/office/drawing/2017/decorative" val="1"/>
                </a:ext>
              </a:extLst>
            </p:cNvPr>
            <p:cNvSpPr/>
            <p:nvPr userDrawn="1"/>
          </p:nvSpPr>
          <p:spPr>
            <a:xfrm rot="10800000">
              <a:off x="13402193" y="5492845"/>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p>
              <a:endParaRPr lang="en-US" dirty="0"/>
            </a:p>
          </p:txBody>
        </p:sp>
      </p:grpSp>
      <p:sp>
        <p:nvSpPr>
          <p:cNvPr id="44" name="Slide Number Placeholder 2">
            <a:extLst>
              <a:ext uri="{FF2B5EF4-FFF2-40B4-BE49-F238E27FC236}">
                <a16:creationId xmlns:a16="http://schemas.microsoft.com/office/drawing/2014/main" id="{79071EEC-EAD1-8B22-009A-68E74589AA8D}"/>
              </a:ext>
            </a:extLst>
          </p:cNvPr>
          <p:cNvSpPr>
            <a:spLocks noGrp="1"/>
          </p:cNvSpPr>
          <p:nvPr>
            <p:ph type="sldNum" sz="quarter" idx="10"/>
          </p:nvPr>
        </p:nvSpPr>
        <p:spPr>
          <a:xfrm>
            <a:off x="10358437" y="457199"/>
            <a:ext cx="1067589" cy="471489"/>
          </a:xfrm>
        </p:spPr>
        <p:txBody>
          <a:bodyPr/>
          <a:lstStyle>
            <a:lvl1pPr>
              <a:defRPr sz="1600">
                <a:latin typeface="+mj-lt"/>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1836204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ummary 2">
    <p:spTree>
      <p:nvGrpSpPr>
        <p:cNvPr id="1" name=""/>
        <p:cNvGrpSpPr/>
        <p:nvPr/>
      </p:nvGrpSpPr>
      <p:grpSpPr>
        <a:xfrm>
          <a:off x="0" y="0"/>
          <a:ext cx="0" cy="0"/>
          <a:chOff x="0" y="0"/>
          <a:chExt cx="0" cy="0"/>
        </a:xfrm>
      </p:grpSpPr>
      <p:sp>
        <p:nvSpPr>
          <p:cNvPr id="5" name="Freeform 4">
            <a:extLst>
              <a:ext uri="{FF2B5EF4-FFF2-40B4-BE49-F238E27FC236}">
                <a16:creationId xmlns:a16="http://schemas.microsoft.com/office/drawing/2014/main" id="{28259CF0-6BC5-3693-6F49-C4489C07C317}"/>
              </a:ext>
              <a:ext uri="{C183D7F6-B498-43B3-948B-1728B52AA6E4}">
                <adec:decorative xmlns:adec="http://schemas.microsoft.com/office/drawing/2017/decorative" val="1"/>
              </a:ext>
            </a:extLst>
          </p:cNvPr>
          <p:cNvSpPr/>
          <p:nvPr/>
        </p:nvSpPr>
        <p:spPr>
          <a:xfrm>
            <a:off x="8989454" y="-2546"/>
            <a:ext cx="3202546" cy="3441072"/>
          </a:xfrm>
          <a:custGeom>
            <a:avLst/>
            <a:gdLst>
              <a:gd name="connsiteX0" fmla="*/ 3202546 w 3202546"/>
              <a:gd name="connsiteY0" fmla="*/ 0 h 3441072"/>
              <a:gd name="connsiteX1" fmla="*/ 3202546 w 3202546"/>
              <a:gd name="connsiteY1" fmla="*/ 3441072 h 3441072"/>
              <a:gd name="connsiteX2" fmla="*/ 0 w 3202546"/>
              <a:gd name="connsiteY2" fmla="*/ 3441072 h 3441072"/>
              <a:gd name="connsiteX3" fmla="*/ 3082686 w 3202546"/>
              <a:gd name="connsiteY3" fmla="*/ 6086 h 3441072"/>
            </a:gdLst>
            <a:ahLst/>
            <a:cxnLst>
              <a:cxn ang="0">
                <a:pos x="connsiteX0" y="connsiteY0"/>
              </a:cxn>
              <a:cxn ang="0">
                <a:pos x="connsiteX1" y="connsiteY1"/>
              </a:cxn>
              <a:cxn ang="0">
                <a:pos x="connsiteX2" y="connsiteY2"/>
              </a:cxn>
              <a:cxn ang="0">
                <a:pos x="connsiteX3" y="connsiteY3"/>
              </a:cxn>
            </a:cxnLst>
            <a:rect l="l" t="t" r="r" b="b"/>
            <a:pathLst>
              <a:path w="3202546" h="3441072">
                <a:moveTo>
                  <a:pt x="3202546" y="0"/>
                </a:moveTo>
                <a:lnTo>
                  <a:pt x="3202546" y="3441072"/>
                </a:lnTo>
                <a:lnTo>
                  <a:pt x="0" y="3441072"/>
                </a:lnTo>
                <a:cubicBezTo>
                  <a:pt x="0" y="1653352"/>
                  <a:pt x="1351216" y="182908"/>
                  <a:pt x="3082686" y="6086"/>
                </a:cubicBezTo>
                <a:close/>
              </a:path>
            </a:pathLst>
          </a:custGeom>
          <a:solidFill>
            <a:schemeClr val="accent1"/>
          </a:solidFill>
          <a:ln w="4756" cap="flat">
            <a:noFill/>
            <a:prstDash val="solid"/>
            <a:miter/>
          </a:ln>
        </p:spPr>
        <p:txBody>
          <a:bodyPr wrap="square" rtlCol="0" anchor="ctr">
            <a:noAutofit/>
          </a:bodyPr>
          <a:lstStyle/>
          <a:p>
            <a:endParaRPr lang="en-US" dirty="0"/>
          </a:p>
        </p:txBody>
      </p:sp>
      <p:sp>
        <p:nvSpPr>
          <p:cNvPr id="26" name="Image 4">
            <a:extLst>
              <a:ext uri="{FF2B5EF4-FFF2-40B4-BE49-F238E27FC236}">
                <a16:creationId xmlns:a16="http://schemas.microsoft.com/office/drawing/2014/main" id="{9019DA73-2516-F3D2-ECDB-620C90483DB3}"/>
              </a:ext>
              <a:ext uri="{C183D7F6-B498-43B3-948B-1728B52AA6E4}">
                <adec:decorative xmlns:adec="http://schemas.microsoft.com/office/drawing/2017/decorative" val="1"/>
              </a:ext>
            </a:extLst>
          </p:cNvPr>
          <p:cNvSpPr/>
          <p:nvPr/>
        </p:nvSpPr>
        <p:spPr>
          <a:xfrm flipV="1">
            <a:off x="9991725" y="1247775"/>
            <a:ext cx="2200275" cy="2181225"/>
          </a:xfrm>
          <a:custGeom>
            <a:avLst/>
            <a:gdLst>
              <a:gd name="connsiteX0" fmla="*/ 0 w 2200275"/>
              <a:gd name="connsiteY0" fmla="*/ 0 h 2181225"/>
              <a:gd name="connsiteX1" fmla="*/ 2200275 w 2200275"/>
              <a:gd name="connsiteY1" fmla="*/ 2181225 h 2181225"/>
              <a:gd name="connsiteX2" fmla="*/ 2200275 w 2200275"/>
              <a:gd name="connsiteY2" fmla="*/ 0 h 2181225"/>
              <a:gd name="connsiteX3" fmla="*/ 0 w 2200275"/>
              <a:gd name="connsiteY3" fmla="*/ 0 h 2181225"/>
            </a:gdLst>
            <a:ahLst/>
            <a:cxnLst>
              <a:cxn ang="0">
                <a:pos x="connsiteX0" y="connsiteY0"/>
              </a:cxn>
              <a:cxn ang="0">
                <a:pos x="connsiteX1" y="connsiteY1"/>
              </a:cxn>
              <a:cxn ang="0">
                <a:pos x="connsiteX2" y="connsiteY2"/>
              </a:cxn>
              <a:cxn ang="0">
                <a:pos x="connsiteX3" y="connsiteY3"/>
              </a:cxn>
            </a:cxnLst>
            <a:rect l="l" t="t" r="r" b="b"/>
            <a:pathLst>
              <a:path w="2200275" h="2181225">
                <a:moveTo>
                  <a:pt x="0" y="0"/>
                </a:moveTo>
                <a:cubicBezTo>
                  <a:pt x="0" y="1204689"/>
                  <a:pt x="985061" y="2181225"/>
                  <a:pt x="2200275" y="2181225"/>
                </a:cubicBezTo>
                <a:lnTo>
                  <a:pt x="2200275" y="0"/>
                </a:lnTo>
                <a:lnTo>
                  <a:pt x="0" y="0"/>
                </a:lnTo>
                <a:close/>
              </a:path>
            </a:pathLst>
          </a:custGeom>
          <a:solidFill>
            <a:schemeClr val="accent4"/>
          </a:solidFill>
          <a:ln w="4763" cap="flat">
            <a:noFill/>
            <a:prstDash val="solid"/>
            <a:miter/>
          </a:ln>
        </p:spPr>
        <p:txBody>
          <a:bodyPr rtlCol="0" anchor="ctr"/>
          <a:lstStyle/>
          <a:p>
            <a:endParaRPr lang="en-US" dirty="0"/>
          </a:p>
        </p:txBody>
      </p:sp>
      <p:sp>
        <p:nvSpPr>
          <p:cNvPr id="14" name="Freeform 13">
            <a:extLst>
              <a:ext uri="{FF2B5EF4-FFF2-40B4-BE49-F238E27FC236}">
                <a16:creationId xmlns:a16="http://schemas.microsoft.com/office/drawing/2014/main" id="{5665DA82-D253-8EC5-5DFB-F0266ED9FBB4}"/>
              </a:ext>
              <a:ext uri="{C183D7F6-B498-43B3-948B-1728B52AA6E4}">
                <adec:decorative xmlns:adec="http://schemas.microsoft.com/office/drawing/2017/decorative" val="1"/>
              </a:ext>
            </a:extLst>
          </p:cNvPr>
          <p:cNvSpPr/>
          <p:nvPr/>
        </p:nvSpPr>
        <p:spPr>
          <a:xfrm flipV="1">
            <a:off x="-20086" y="5331514"/>
            <a:ext cx="2148416" cy="1526486"/>
          </a:xfrm>
          <a:custGeom>
            <a:avLst/>
            <a:gdLst>
              <a:gd name="connsiteX0" fmla="*/ 0 w 2148416"/>
              <a:gd name="connsiteY0" fmla="*/ 1526486 h 1526486"/>
              <a:gd name="connsiteX1" fmla="*/ 2098930 w 2148416"/>
              <a:gd name="connsiteY1" fmla="*/ 135201 h 1526486"/>
              <a:gd name="connsiteX2" fmla="*/ 2148416 w 2148416"/>
              <a:gd name="connsiteY2" fmla="*/ 0 h 1526486"/>
              <a:gd name="connsiteX3" fmla="*/ 0 w 2148416"/>
              <a:gd name="connsiteY3" fmla="*/ 0 h 1526486"/>
            </a:gdLst>
            <a:ahLst/>
            <a:cxnLst>
              <a:cxn ang="0">
                <a:pos x="connsiteX0" y="connsiteY0"/>
              </a:cxn>
              <a:cxn ang="0">
                <a:pos x="connsiteX1" y="connsiteY1"/>
              </a:cxn>
              <a:cxn ang="0">
                <a:pos x="connsiteX2" y="connsiteY2"/>
              </a:cxn>
              <a:cxn ang="0">
                <a:pos x="connsiteX3" y="connsiteY3"/>
              </a:cxn>
            </a:cxnLst>
            <a:rect l="l" t="t" r="r" b="b"/>
            <a:pathLst>
              <a:path w="2148416" h="1526486">
                <a:moveTo>
                  <a:pt x="0" y="1526486"/>
                </a:moveTo>
                <a:cubicBezTo>
                  <a:pt x="943526" y="1526486"/>
                  <a:pt x="1753109" y="952785"/>
                  <a:pt x="2098930" y="135201"/>
                </a:cubicBezTo>
                <a:lnTo>
                  <a:pt x="2148416" y="0"/>
                </a:lnTo>
                <a:lnTo>
                  <a:pt x="0" y="0"/>
                </a:lnTo>
                <a:close/>
              </a:path>
            </a:pathLst>
          </a:custGeom>
          <a:solidFill>
            <a:schemeClr val="accent4">
              <a:alpha val="50000"/>
            </a:schemeClr>
          </a:solidFill>
          <a:ln w="5083" cap="flat">
            <a:noFill/>
            <a:prstDash val="solid"/>
            <a:miter/>
          </a:ln>
        </p:spPr>
        <p:txBody>
          <a:bodyPr wrap="square" rtlCol="0" anchor="ctr">
            <a:noAutofit/>
          </a:bodyPr>
          <a:lstStyle/>
          <a:p>
            <a:endParaRPr lang="en-US" dirty="0"/>
          </a:p>
        </p:txBody>
      </p:sp>
      <p:pic>
        <p:nvPicPr>
          <p:cNvPr id="21" name="Image 2">
            <a:extLst>
              <a:ext uri="{FF2B5EF4-FFF2-40B4-BE49-F238E27FC236}">
                <a16:creationId xmlns:a16="http://schemas.microsoft.com/office/drawing/2014/main" id="{A8B7F1F1-806C-8D65-7340-220A0C4653C8}"/>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rot="5400000">
            <a:off x="9991886" y="1247775"/>
            <a:ext cx="2200114" cy="2200114"/>
          </a:xfrm>
          <a:prstGeom prst="rect">
            <a:avLst/>
          </a:prstGeom>
        </p:spPr>
      </p:pic>
      <p:sp>
        <p:nvSpPr>
          <p:cNvPr id="12" name="Freeform 11">
            <a:extLst>
              <a:ext uri="{FF2B5EF4-FFF2-40B4-BE49-F238E27FC236}">
                <a16:creationId xmlns:a16="http://schemas.microsoft.com/office/drawing/2014/main" id="{E76518D4-6149-BA03-3BE5-6A13A792C115}"/>
              </a:ext>
              <a:ext uri="{C183D7F6-B498-43B3-948B-1728B52AA6E4}">
                <adec:decorative xmlns:adec="http://schemas.microsoft.com/office/drawing/2017/decorative" val="1"/>
              </a:ext>
            </a:extLst>
          </p:cNvPr>
          <p:cNvSpPr/>
          <p:nvPr/>
        </p:nvSpPr>
        <p:spPr>
          <a:xfrm>
            <a:off x="1540428" y="6470488"/>
            <a:ext cx="775021" cy="387513"/>
          </a:xfrm>
          <a:custGeom>
            <a:avLst/>
            <a:gdLst>
              <a:gd name="connsiteX0" fmla="*/ 387511 w 775021"/>
              <a:gd name="connsiteY0" fmla="*/ 0 h 387513"/>
              <a:gd name="connsiteX1" fmla="*/ 775021 w 775021"/>
              <a:gd name="connsiteY1" fmla="*/ 387511 h 387513"/>
              <a:gd name="connsiteX2" fmla="*/ 775021 w 775021"/>
              <a:gd name="connsiteY2" fmla="*/ 387513 h 387513"/>
              <a:gd name="connsiteX3" fmla="*/ 1 w 775021"/>
              <a:gd name="connsiteY3" fmla="*/ 387513 h 387513"/>
              <a:gd name="connsiteX4" fmla="*/ 0 w 775021"/>
              <a:gd name="connsiteY4" fmla="*/ 387511 h 387513"/>
              <a:gd name="connsiteX5" fmla="*/ 387511 w 775021"/>
              <a:gd name="connsiteY5" fmla="*/ 0 h 387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5021" h="387513">
                <a:moveTo>
                  <a:pt x="387511" y="0"/>
                </a:moveTo>
                <a:cubicBezTo>
                  <a:pt x="601527" y="0"/>
                  <a:pt x="775021" y="173494"/>
                  <a:pt x="775021" y="387511"/>
                </a:cubicBezTo>
                <a:lnTo>
                  <a:pt x="775021" y="387513"/>
                </a:lnTo>
                <a:lnTo>
                  <a:pt x="1" y="387513"/>
                </a:lnTo>
                <a:lnTo>
                  <a:pt x="0" y="387511"/>
                </a:lnTo>
                <a:cubicBezTo>
                  <a:pt x="0" y="173494"/>
                  <a:pt x="173494" y="0"/>
                  <a:pt x="387511" y="0"/>
                </a:cubicBezTo>
                <a:close/>
              </a:path>
            </a:pathLst>
          </a:custGeom>
          <a:solidFill>
            <a:schemeClr val="accent6"/>
          </a:solidFill>
          <a:ln w="3801" cap="flat">
            <a:noFill/>
            <a:prstDash val="solid"/>
            <a:miter/>
          </a:ln>
        </p:spPr>
        <p:txBody>
          <a:bodyPr wrap="square" rtlCol="0" anchor="ctr">
            <a:noAutofit/>
          </a:bodyPr>
          <a:lstStyle/>
          <a:p>
            <a:endParaRPr lang="en-US" dirty="0"/>
          </a:p>
        </p:txBody>
      </p:sp>
      <p:sp>
        <p:nvSpPr>
          <p:cNvPr id="2" name="Title 1"/>
          <p:cNvSpPr>
            <a:spLocks noGrp="1"/>
          </p:cNvSpPr>
          <p:nvPr>
            <p:ph type="title"/>
          </p:nvPr>
        </p:nvSpPr>
        <p:spPr>
          <a:xfrm>
            <a:off x="914400" y="1057274"/>
            <a:ext cx="7843837" cy="1012782"/>
          </a:xfrm>
        </p:spPr>
        <p:txBody>
          <a:bodyPr tIns="0" bIns="0">
            <a:noAutofit/>
          </a:bodyPr>
          <a:lstStyle>
            <a:lvl1pPr algn="l">
              <a:lnSpc>
                <a:spcPct val="100000"/>
              </a:lnSpc>
              <a:defRPr sz="3600" b="1"/>
            </a:lvl1pPr>
          </a:lstStyle>
          <a:p>
            <a:r>
              <a:rPr lang="en-US"/>
              <a:t>Click to edit Master title style</a:t>
            </a:r>
            <a:endParaRPr lang="en-US" dirty="0"/>
          </a:p>
        </p:txBody>
      </p:sp>
      <p:sp>
        <p:nvSpPr>
          <p:cNvPr id="30" name="Content Placeholder 2">
            <a:extLst>
              <a:ext uri="{FF2B5EF4-FFF2-40B4-BE49-F238E27FC236}">
                <a16:creationId xmlns:a16="http://schemas.microsoft.com/office/drawing/2014/main" id="{58F56A7F-403C-059D-4B58-A8D59888A158}"/>
              </a:ext>
            </a:extLst>
          </p:cNvPr>
          <p:cNvSpPr>
            <a:spLocks noGrp="1"/>
          </p:cNvSpPr>
          <p:nvPr>
            <p:ph idx="13" hasCustomPrompt="1"/>
          </p:nvPr>
        </p:nvSpPr>
        <p:spPr>
          <a:xfrm>
            <a:off x="914400" y="2331791"/>
            <a:ext cx="6903076" cy="3721817"/>
          </a:xfrm>
        </p:spPr>
        <p:txBody>
          <a:bodyPr tIns="0" bIns="0">
            <a:normAutofit/>
          </a:bodyPr>
          <a:lstStyle>
            <a:lvl1pPr marL="0" indent="0">
              <a:lnSpc>
                <a:spcPct val="100000"/>
              </a:lnSpc>
              <a:spcBef>
                <a:spcPts val="0"/>
              </a:spcBef>
              <a:buNone/>
              <a:defRPr sz="2400"/>
            </a:lvl1pPr>
            <a:lvl2pPr marL="347472">
              <a:lnSpc>
                <a:spcPct val="100000"/>
              </a:lnSpc>
              <a:spcBef>
                <a:spcPts val="0"/>
              </a:spcBef>
              <a:defRPr sz="2400"/>
            </a:lvl2pPr>
            <a:lvl3pPr marL="685800">
              <a:lnSpc>
                <a:spcPct val="100000"/>
              </a:lnSpc>
              <a:spcBef>
                <a:spcPts val="0"/>
              </a:spcBef>
              <a:defRPr sz="2400"/>
            </a:lvl3pPr>
          </a:lstStyle>
          <a:p>
            <a:pPr lvl="0"/>
            <a:r>
              <a:rPr lang="en-US" dirty="0"/>
              <a:t>Click to add text</a:t>
            </a:r>
          </a:p>
          <a:p>
            <a:pPr lvl="1"/>
            <a:r>
              <a:rPr lang="en-US" dirty="0"/>
              <a:t>Second level</a:t>
            </a:r>
          </a:p>
          <a:p>
            <a:pPr lvl="2"/>
            <a:r>
              <a:rPr lang="en-US" dirty="0"/>
              <a:t>Third level</a:t>
            </a:r>
          </a:p>
        </p:txBody>
      </p:sp>
      <p:sp>
        <p:nvSpPr>
          <p:cNvPr id="10" name="Picture Placeholder 9">
            <a:extLst>
              <a:ext uri="{FF2B5EF4-FFF2-40B4-BE49-F238E27FC236}">
                <a16:creationId xmlns:a16="http://schemas.microsoft.com/office/drawing/2014/main" id="{0723BF40-731C-2A5B-FC2F-B59DEF431C66}"/>
              </a:ext>
            </a:extLst>
          </p:cNvPr>
          <p:cNvSpPr>
            <a:spLocks noGrp="1"/>
          </p:cNvSpPr>
          <p:nvPr>
            <p:ph type="pic" sz="quarter" idx="14"/>
          </p:nvPr>
        </p:nvSpPr>
        <p:spPr>
          <a:xfrm>
            <a:off x="8989454" y="3405189"/>
            <a:ext cx="3202546" cy="3452811"/>
          </a:xfrm>
          <a:solidFill>
            <a:schemeClr val="accent1"/>
          </a:solidFill>
        </p:spPr>
        <p:txBody>
          <a:bodyPr>
            <a:normAutofit/>
          </a:bodyPr>
          <a:lstStyle>
            <a:lvl1pPr marL="0" indent="0">
              <a:buNone/>
              <a:defRPr sz="1800"/>
            </a:lvl1pPr>
          </a:lstStyle>
          <a:p>
            <a:r>
              <a:rPr lang="en-US"/>
              <a:t>Click icon to add picture</a:t>
            </a:r>
            <a:endParaRPr lang="en-US" dirty="0"/>
          </a:p>
        </p:txBody>
      </p:sp>
      <p:sp>
        <p:nvSpPr>
          <p:cNvPr id="20" name="Slide Number Placeholder 2">
            <a:extLst>
              <a:ext uri="{FF2B5EF4-FFF2-40B4-BE49-F238E27FC236}">
                <a16:creationId xmlns:a16="http://schemas.microsoft.com/office/drawing/2014/main" id="{3ACD3A33-D8A4-7058-9798-30967E3EFD39}"/>
              </a:ext>
            </a:extLst>
          </p:cNvPr>
          <p:cNvSpPr>
            <a:spLocks noGrp="1"/>
          </p:cNvSpPr>
          <p:nvPr>
            <p:ph type="sldNum" sz="quarter" idx="10"/>
          </p:nvPr>
        </p:nvSpPr>
        <p:spPr>
          <a:xfrm>
            <a:off x="10438475" y="457199"/>
            <a:ext cx="987552" cy="471489"/>
          </a:xfrm>
        </p:spPr>
        <p:txBody>
          <a:bodyPr/>
          <a:lstStyle>
            <a:lvl1pPr>
              <a:defRPr sz="1600">
                <a:latin typeface="+mj-lt"/>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2071045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10438475" y="457199"/>
            <a:ext cx="987552" cy="244503"/>
          </a:xfrm>
          <a:prstGeom prst="rect">
            <a:avLst/>
          </a:prstGeom>
        </p:spPr>
        <p:txBody>
          <a:bodyPr vert="horz" lIns="91440" tIns="45720" rIns="0" bIns="45720" rtlCol="0" anchor="ctr"/>
          <a:lstStyle>
            <a:lvl1pPr algn="r">
              <a:defRPr sz="1200">
                <a:solidFill>
                  <a:schemeClr val="accent6"/>
                </a:solidFill>
                <a:latin typeface="+mn-lt"/>
                <a:cs typeface="Arial" panose="020B0604020202020204" pitchFamily="34" charset="0"/>
              </a:defRPr>
            </a:lvl1pPr>
          </a:lstStyle>
          <a:p>
            <a:fld id="{48F63A3B-78C7-47BE-AE5E-E10140E04643}" type="slidenum">
              <a:rPr lang="en-US" smtClean="0"/>
              <a:pPr/>
              <a:t>‹#›</a:t>
            </a:fld>
            <a:endParaRPr lang="en-US" dirty="0"/>
          </a:p>
        </p:txBody>
      </p:sp>
      <p:sp>
        <p:nvSpPr>
          <p:cNvPr id="2" name="Title Placeholder 1"/>
          <p:cNvSpPr>
            <a:spLocks noGrp="1"/>
          </p:cNvSpPr>
          <p:nvPr>
            <p:ph type="title"/>
          </p:nvPr>
        </p:nvSpPr>
        <p:spPr>
          <a:xfrm>
            <a:off x="758952" y="731520"/>
            <a:ext cx="10671048" cy="1362057"/>
          </a:xfrm>
          <a:prstGeom prst="rect">
            <a:avLst/>
          </a:prstGeom>
        </p:spPr>
        <p:txBody>
          <a:bodyPr vert="horz" lIns="91440" tIns="45720" rIns="91440" bIns="45720" rtlCol="0" anchor="b"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758952" y="2103120"/>
            <a:ext cx="10671048"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4833434"/>
      </p:ext>
    </p:extLst>
  </p:cSld>
  <p:clrMap bg1="lt1" tx1="dk1" bg2="lt2" tx2="dk2" accent1="accent1" accent2="accent2" accent3="accent3" accent4="accent4" accent5="accent5" accent6="accent6" hlink="hlink" folHlink="folHlink"/>
  <p:sldLayoutIdLst>
    <p:sldLayoutId id="2147483651" r:id="rId1"/>
    <p:sldLayoutId id="2147483663" r:id="rId2"/>
    <p:sldLayoutId id="2147483680" r:id="rId3"/>
    <p:sldLayoutId id="2147483653" r:id="rId4"/>
    <p:sldLayoutId id="2147483668" r:id="rId5"/>
    <p:sldLayoutId id="2147483685" r:id="rId6"/>
    <p:sldLayoutId id="2147483686" r:id="rId7"/>
    <p:sldLayoutId id="2147483687" r:id="rId8"/>
    <p:sldLayoutId id="2147483688" r:id="rId9"/>
    <p:sldLayoutId id="2147483689" r:id="rId10"/>
    <p:sldLayoutId id="2147483691" r:id="rId11"/>
    <p:sldLayoutId id="2147483692" r:id="rId12"/>
    <p:sldLayoutId id="2147483676" r:id="rId13"/>
    <p:sldLayoutId id="2147483656" r:id="rId14"/>
    <p:sldLayoutId id="2147483657" r:id="rId15"/>
    <p:sldLayoutId id="2147483658" r:id="rId16"/>
    <p:sldLayoutId id="2147483659" r:id="rId17"/>
  </p:sldLayoutIdLst>
  <p:hf hdr="0" ftr="0" dt="0"/>
  <p:txStyles>
    <p:titleStyle>
      <a:lvl1pPr algn="ctr" defTabSz="914400" rtl="0" eaLnBrk="1" latinLnBrk="0" hangingPunct="1">
        <a:lnSpc>
          <a:spcPts val="4875"/>
        </a:lnSpc>
        <a:spcBef>
          <a:spcPct val="0"/>
        </a:spcBef>
        <a:buNone/>
        <a:defRPr sz="3800" b="1" kern="1200" cap="all" baseline="0">
          <a:solidFill>
            <a:schemeClr val="accent6"/>
          </a:solidFill>
          <a:latin typeface="+mj-lt"/>
          <a:ea typeface="+mj-ea"/>
          <a:cs typeface="+mj-cs"/>
        </a:defRPr>
      </a:lvl1pPr>
    </p:titleStyle>
    <p:bodyStyle>
      <a:lvl1pPr marL="347472" indent="-347472" algn="l" defTabSz="914400" rtl="0" eaLnBrk="1" latinLnBrk="0" hangingPunct="1">
        <a:lnSpc>
          <a:spcPct val="100000"/>
        </a:lnSpc>
        <a:spcBef>
          <a:spcPts val="360"/>
        </a:spcBef>
        <a:buFont typeface="Arial" panose="020B0604020202020204" pitchFamily="34" charset="0"/>
        <a:buChar char="•"/>
        <a:defRPr sz="2800" kern="1200">
          <a:solidFill>
            <a:schemeClr val="accent6"/>
          </a:solidFill>
          <a:latin typeface="+mn-lt"/>
          <a:ea typeface="+mn-ea"/>
          <a:cs typeface="+mn-cs"/>
        </a:defRPr>
      </a:lvl1pPr>
      <a:lvl2pPr marL="685800" indent="-347472" algn="l" defTabSz="914400" rtl="0" eaLnBrk="1" latinLnBrk="0" hangingPunct="1">
        <a:lnSpc>
          <a:spcPct val="100000"/>
        </a:lnSpc>
        <a:spcBef>
          <a:spcPts val="360"/>
        </a:spcBef>
        <a:buFont typeface="Arial" panose="020B0604020202020204" pitchFamily="34" charset="0"/>
        <a:buChar char="•"/>
        <a:defRPr sz="2400" kern="1200">
          <a:solidFill>
            <a:schemeClr val="accent6"/>
          </a:solidFill>
          <a:latin typeface="+mn-lt"/>
          <a:ea typeface="+mn-ea"/>
          <a:cs typeface="+mn-cs"/>
        </a:defRPr>
      </a:lvl2pPr>
      <a:lvl3pPr marL="1143000" indent="-347472" algn="l" defTabSz="914400" rtl="0" eaLnBrk="1" latinLnBrk="0" hangingPunct="1">
        <a:lnSpc>
          <a:spcPct val="100000"/>
        </a:lnSpc>
        <a:spcBef>
          <a:spcPts val="360"/>
        </a:spcBef>
        <a:buFont typeface="Arial" panose="020B0604020202020204" pitchFamily="34" charset="0"/>
        <a:buChar char="•"/>
        <a:defRPr sz="2000" kern="1200">
          <a:solidFill>
            <a:schemeClr val="accent6"/>
          </a:solidFill>
          <a:latin typeface="+mn-lt"/>
          <a:ea typeface="+mn-ea"/>
          <a:cs typeface="+mn-cs"/>
        </a:defRPr>
      </a:lvl3pPr>
      <a:lvl4pPr marL="1600200" indent="-347472" algn="l" defTabSz="914400" rtl="0" eaLnBrk="1" latinLnBrk="0" hangingPunct="1">
        <a:lnSpc>
          <a:spcPct val="100000"/>
        </a:lnSpc>
        <a:spcBef>
          <a:spcPts val="360"/>
        </a:spcBef>
        <a:buFont typeface="Arial" panose="020B0604020202020204" pitchFamily="34" charset="0"/>
        <a:buChar char="•"/>
        <a:defRPr sz="1800" kern="1200">
          <a:solidFill>
            <a:schemeClr val="accent6"/>
          </a:solidFill>
          <a:latin typeface="+mn-lt"/>
          <a:ea typeface="+mn-ea"/>
          <a:cs typeface="+mn-cs"/>
        </a:defRPr>
      </a:lvl4pPr>
      <a:lvl5pPr marL="2057400" indent="-347472" algn="l" defTabSz="914400" rtl="0" eaLnBrk="1" latinLnBrk="0" hangingPunct="1">
        <a:lnSpc>
          <a:spcPct val="100000"/>
        </a:lnSpc>
        <a:spcBef>
          <a:spcPts val="360"/>
        </a:spcBef>
        <a:buFont typeface="Arial" panose="020B0604020202020204" pitchFamily="34" charset="0"/>
        <a:buChar char="•"/>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hyperlink" Target="https://mumsgather.blogspot.com/2018/05/" TargetMode="External"/><Relationship Id="rId2" Type="http://schemas.openxmlformats.org/officeDocument/2006/relationships/image" Target="../media/image16.jpg"/><Relationship Id="rId1" Type="http://schemas.openxmlformats.org/officeDocument/2006/relationships/slideLayout" Target="../slideLayouts/slideLayout3.xml"/><Relationship Id="rId4" Type="http://schemas.openxmlformats.org/officeDocument/2006/relationships/hyperlink" Target="https://creativecommons.org/licenses/by-nc-sa/3.0/"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hyperlink" Target="https://www.hercampus.com/school/u-mass-amherst/a-love-letter-to-love-itself-7-reminders-its-everywhere/"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07FF65-A536-F639-8591-ED024C223308}"/>
              </a:ext>
            </a:extLst>
          </p:cNvPr>
          <p:cNvSpPr>
            <a:spLocks noGrp="1"/>
          </p:cNvSpPr>
          <p:nvPr>
            <p:ph type="ctrTitle"/>
          </p:nvPr>
        </p:nvSpPr>
        <p:spPr>
          <a:xfrm>
            <a:off x="2899790" y="810227"/>
            <a:ext cx="6392421" cy="3831221"/>
          </a:xfrm>
        </p:spPr>
        <p:txBody>
          <a:bodyPr anchor="ctr"/>
          <a:lstStyle/>
          <a:p>
            <a:r>
              <a:rPr lang="en-US" dirty="0"/>
              <a:t>Grad school, part 1</a:t>
            </a:r>
          </a:p>
        </p:txBody>
      </p:sp>
      <p:pic>
        <p:nvPicPr>
          <p:cNvPr id="4" name="Picture 3">
            <a:extLst>
              <a:ext uri="{FF2B5EF4-FFF2-40B4-BE49-F238E27FC236}">
                <a16:creationId xmlns:a16="http://schemas.microsoft.com/office/drawing/2014/main" id="{E4A53978-9569-4326-6E48-15FB900DDE0E}"/>
              </a:ext>
            </a:extLst>
          </p:cNvPr>
          <p:cNvPicPr>
            <a:picLocks noChangeAspect="1"/>
          </p:cNvPicPr>
          <p:nvPr/>
        </p:nvPicPr>
        <p:blipFill>
          <a:blip r:embed="rId3"/>
          <a:stretch>
            <a:fillRect/>
          </a:stretch>
        </p:blipFill>
        <p:spPr>
          <a:xfrm>
            <a:off x="8309022" y="3104445"/>
            <a:ext cx="3668489" cy="3544711"/>
          </a:xfrm>
          <a:prstGeom prst="rect">
            <a:avLst/>
          </a:prstGeom>
        </p:spPr>
      </p:pic>
    </p:spTree>
    <p:extLst>
      <p:ext uri="{BB962C8B-B14F-4D97-AF65-F5344CB8AC3E}">
        <p14:creationId xmlns:p14="http://schemas.microsoft.com/office/powerpoint/2010/main" val="22024376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136FCF6-982C-CC37-9625-3EBFC7E7DD13}"/>
              </a:ext>
            </a:extLst>
          </p:cNvPr>
          <p:cNvSpPr>
            <a:spLocks noGrp="1"/>
          </p:cNvSpPr>
          <p:nvPr>
            <p:ph type="title"/>
          </p:nvPr>
        </p:nvSpPr>
        <p:spPr>
          <a:xfrm>
            <a:off x="1550563" y="1089213"/>
            <a:ext cx="9879437" cy="980844"/>
          </a:xfrm>
        </p:spPr>
        <p:txBody>
          <a:bodyPr/>
          <a:lstStyle/>
          <a:p>
            <a:r>
              <a:rPr lang="en-US" dirty="0"/>
              <a:t>Brain camp teaches a lifestyle that may delay or prevent symptoms of ad.</a:t>
            </a:r>
          </a:p>
        </p:txBody>
      </p:sp>
      <p:sp>
        <p:nvSpPr>
          <p:cNvPr id="4" name="Text Placeholder 3">
            <a:extLst>
              <a:ext uri="{FF2B5EF4-FFF2-40B4-BE49-F238E27FC236}">
                <a16:creationId xmlns:a16="http://schemas.microsoft.com/office/drawing/2014/main" id="{97DCC342-9FD1-7055-EAAC-008DC851B13F}"/>
              </a:ext>
            </a:extLst>
          </p:cNvPr>
          <p:cNvSpPr>
            <a:spLocks noGrp="1"/>
          </p:cNvSpPr>
          <p:nvPr>
            <p:ph type="body" sz="quarter" idx="13"/>
          </p:nvPr>
        </p:nvSpPr>
        <p:spPr>
          <a:xfrm>
            <a:off x="1550564" y="2331958"/>
            <a:ext cx="2975217" cy="3704266"/>
          </a:xfrm>
        </p:spPr>
        <p:txBody>
          <a:bodyPr/>
          <a:lstStyle/>
          <a:p>
            <a:r>
              <a:rPr lang="en-US" dirty="0"/>
              <a:t>Using science that evolved from the Nun’s Study, we know the brain has “plasticity.” New neurons and neural pathways develop over the lifespan. When people have developed MORE neurons than average with a lifestyle that promotes optimum brain health, they have more cognitive reserve.</a:t>
            </a:r>
          </a:p>
        </p:txBody>
      </p:sp>
      <p:sp>
        <p:nvSpPr>
          <p:cNvPr id="2" name="Slide Number Placeholder 1">
            <a:extLst>
              <a:ext uri="{FF2B5EF4-FFF2-40B4-BE49-F238E27FC236}">
                <a16:creationId xmlns:a16="http://schemas.microsoft.com/office/drawing/2014/main" id="{A913EEC9-16E3-6C86-97D0-A7EC7EA09CDA}"/>
              </a:ext>
            </a:extLst>
          </p:cNvPr>
          <p:cNvSpPr>
            <a:spLocks noGrp="1"/>
          </p:cNvSpPr>
          <p:nvPr>
            <p:ph type="sldNum" sz="quarter" idx="10"/>
          </p:nvPr>
        </p:nvSpPr>
        <p:spPr>
          <a:xfrm>
            <a:off x="10358437" y="457199"/>
            <a:ext cx="1067589" cy="471489"/>
          </a:xfrm>
        </p:spPr>
        <p:txBody>
          <a:bodyPr/>
          <a:lstStyle/>
          <a:p>
            <a:fld id="{48F63A3B-78C7-47BE-AE5E-E10140E04643}" type="slidenum">
              <a:rPr lang="en-US" smtClean="0"/>
              <a:pPr/>
              <a:t>10</a:t>
            </a:fld>
            <a:endParaRPr lang="en-US" dirty="0"/>
          </a:p>
        </p:txBody>
      </p:sp>
      <p:sp>
        <p:nvSpPr>
          <p:cNvPr id="7" name="Content Placeholder 6">
            <a:extLst>
              <a:ext uri="{FF2B5EF4-FFF2-40B4-BE49-F238E27FC236}">
                <a16:creationId xmlns:a16="http://schemas.microsoft.com/office/drawing/2014/main" id="{B0559464-24BC-FE0F-FECB-E5D6BC8304F5}"/>
              </a:ext>
            </a:extLst>
          </p:cNvPr>
          <p:cNvSpPr>
            <a:spLocks noGrp="1"/>
          </p:cNvSpPr>
          <p:nvPr>
            <p:ph sz="half" idx="1"/>
          </p:nvPr>
        </p:nvSpPr>
        <p:spPr/>
        <p:txBody>
          <a:bodyPr/>
          <a:lstStyle/>
          <a:p>
            <a:r>
              <a:rPr lang="en-US" dirty="0"/>
              <a:t>Enhanced reserve serves as a firewall to Alzheimer’s diseases. In 2011, the Gathering Place developed the 8-hour course offered over 4 weeks that teaches the lifestyle that promotes cognitive reserve by lowering risk factors for AD. Version 6 rolled out in October 2022.</a:t>
            </a:r>
          </a:p>
        </p:txBody>
      </p:sp>
    </p:spTree>
    <p:extLst>
      <p:ext uri="{BB962C8B-B14F-4D97-AF65-F5344CB8AC3E}">
        <p14:creationId xmlns:p14="http://schemas.microsoft.com/office/powerpoint/2010/main" val="39699961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8D62608-F5E4-7EC0-5EF0-4F988DDDEC5B}"/>
              </a:ext>
            </a:extLst>
          </p:cNvPr>
          <p:cNvSpPr>
            <a:spLocks noGrp="1"/>
          </p:cNvSpPr>
          <p:nvPr>
            <p:ph type="title"/>
          </p:nvPr>
        </p:nvSpPr>
        <p:spPr>
          <a:xfrm>
            <a:off x="1550564" y="1057274"/>
            <a:ext cx="9875463" cy="999746"/>
          </a:xfrm>
        </p:spPr>
        <p:txBody>
          <a:bodyPr/>
          <a:lstStyle/>
          <a:p>
            <a:r>
              <a:rPr lang="en-US" dirty="0"/>
              <a:t>Meta camp—a senior weight loss program</a:t>
            </a:r>
          </a:p>
        </p:txBody>
      </p:sp>
      <p:sp>
        <p:nvSpPr>
          <p:cNvPr id="12" name="Content Placeholder 3">
            <a:extLst>
              <a:ext uri="{FF2B5EF4-FFF2-40B4-BE49-F238E27FC236}">
                <a16:creationId xmlns:a16="http://schemas.microsoft.com/office/drawing/2014/main" id="{288BD9B8-D6A6-D55A-830D-4D3CC2DC3933}"/>
              </a:ext>
            </a:extLst>
          </p:cNvPr>
          <p:cNvSpPr>
            <a:spLocks noGrp="1"/>
          </p:cNvSpPr>
          <p:nvPr>
            <p:ph sz="half" idx="2"/>
          </p:nvPr>
        </p:nvSpPr>
        <p:spPr>
          <a:xfrm>
            <a:off x="1550564" y="2303028"/>
            <a:ext cx="5829147" cy="3961593"/>
          </a:xfrm>
        </p:spPr>
        <p:txBody>
          <a:bodyPr>
            <a:normAutofit/>
          </a:bodyPr>
          <a:lstStyle/>
          <a:p>
            <a:pPr marL="0" indent="0">
              <a:buNone/>
            </a:pPr>
            <a:r>
              <a:rPr lang="en-US" dirty="0"/>
              <a:t>One in three adult Americans have Metabolic Syndrome. It is a collection of risk factors for cardiac disease and dementia (belly fat, high cholesterol, high blood pressure, high triglycerides and high blood sugar).</a:t>
            </a:r>
          </a:p>
          <a:p>
            <a:pPr marL="0" indent="0">
              <a:buNone/>
            </a:pPr>
            <a:r>
              <a:rPr lang="en-US" dirty="0"/>
              <a:t>The Gathering Place has a 4-hour course to help seniors lose weight in order to control or reverse Metabolic Syndrome.</a:t>
            </a:r>
          </a:p>
          <a:p>
            <a:pPr marL="0" indent="0">
              <a:buNone/>
            </a:pPr>
            <a:r>
              <a:rPr lang="en-US" dirty="0"/>
              <a:t>We have had participants stop using insulin, get off meds, lower their A1C, and lose substantial weight. The program works!</a:t>
            </a:r>
          </a:p>
        </p:txBody>
      </p:sp>
      <p:sp>
        <p:nvSpPr>
          <p:cNvPr id="13" name="Content Placeholder 7">
            <a:extLst>
              <a:ext uri="{FF2B5EF4-FFF2-40B4-BE49-F238E27FC236}">
                <a16:creationId xmlns:a16="http://schemas.microsoft.com/office/drawing/2014/main" id="{0853098E-C088-D323-4BF2-987893F262F6}"/>
              </a:ext>
            </a:extLst>
          </p:cNvPr>
          <p:cNvSpPr>
            <a:spLocks noGrp="1"/>
          </p:cNvSpPr>
          <p:nvPr>
            <p:ph sz="half" idx="15"/>
          </p:nvPr>
        </p:nvSpPr>
        <p:spPr>
          <a:xfrm>
            <a:off x="7940842" y="2303028"/>
            <a:ext cx="3485184" cy="3961593"/>
          </a:xfrm>
        </p:spPr>
        <p:txBody>
          <a:bodyPr/>
          <a:lstStyle/>
          <a:p>
            <a:pPr marL="0" indent="0">
              <a:buNone/>
            </a:pPr>
            <a:endParaRPr lang="en-US" dirty="0"/>
          </a:p>
        </p:txBody>
      </p:sp>
      <p:sp>
        <p:nvSpPr>
          <p:cNvPr id="2" name="Slide Number Placeholder 1">
            <a:extLst>
              <a:ext uri="{FF2B5EF4-FFF2-40B4-BE49-F238E27FC236}">
                <a16:creationId xmlns:a16="http://schemas.microsoft.com/office/drawing/2014/main" id="{1DCFAD14-1AAA-8CDA-A49B-523FD6C66F35}"/>
              </a:ext>
            </a:extLst>
          </p:cNvPr>
          <p:cNvSpPr>
            <a:spLocks noGrp="1"/>
          </p:cNvSpPr>
          <p:nvPr>
            <p:ph type="sldNum" sz="quarter" idx="10"/>
          </p:nvPr>
        </p:nvSpPr>
        <p:spPr>
          <a:xfrm>
            <a:off x="10438475" y="457199"/>
            <a:ext cx="987552" cy="471489"/>
          </a:xfrm>
        </p:spPr>
        <p:txBody>
          <a:bodyPr/>
          <a:lstStyle/>
          <a:p>
            <a:fld id="{48F63A3B-78C7-47BE-AE5E-E10140E04643}" type="slidenum">
              <a:rPr lang="en-US" smtClean="0"/>
              <a:pPr/>
              <a:t>11</a:t>
            </a:fld>
            <a:endParaRPr lang="en-US" dirty="0"/>
          </a:p>
        </p:txBody>
      </p:sp>
    </p:spTree>
    <p:extLst>
      <p:ext uri="{BB962C8B-B14F-4D97-AF65-F5344CB8AC3E}">
        <p14:creationId xmlns:p14="http://schemas.microsoft.com/office/powerpoint/2010/main" val="24980216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18F782-B9F4-0DF2-3D83-BE08740F9E33}"/>
              </a:ext>
            </a:extLst>
          </p:cNvPr>
          <p:cNvSpPr>
            <a:spLocks noGrp="1"/>
          </p:cNvSpPr>
          <p:nvPr>
            <p:ph type="title"/>
          </p:nvPr>
        </p:nvSpPr>
        <p:spPr/>
        <p:txBody>
          <a:bodyPr/>
          <a:lstStyle/>
          <a:p>
            <a:r>
              <a:rPr lang="en-US" dirty="0" err="1"/>
              <a:t>Compu.talk</a:t>
            </a:r>
            <a:r>
              <a:rPr lang="en-US" dirty="0"/>
              <a:t>: “Zoom school”</a:t>
            </a:r>
          </a:p>
        </p:txBody>
      </p:sp>
      <p:sp>
        <p:nvSpPr>
          <p:cNvPr id="3" name="Slide Number Placeholder 2">
            <a:extLst>
              <a:ext uri="{FF2B5EF4-FFF2-40B4-BE49-F238E27FC236}">
                <a16:creationId xmlns:a16="http://schemas.microsoft.com/office/drawing/2014/main" id="{47D491E4-1D30-9561-F6DD-ED97D59414D4}"/>
              </a:ext>
            </a:extLst>
          </p:cNvPr>
          <p:cNvSpPr>
            <a:spLocks noGrp="1"/>
          </p:cNvSpPr>
          <p:nvPr>
            <p:ph type="sldNum" sz="quarter" idx="10"/>
          </p:nvPr>
        </p:nvSpPr>
        <p:spPr/>
        <p:txBody>
          <a:bodyPr/>
          <a:lstStyle/>
          <a:p>
            <a:fld id="{48F63A3B-78C7-47BE-AE5E-E10140E04643}" type="slidenum">
              <a:rPr lang="en-US" smtClean="0"/>
              <a:pPr/>
              <a:t>12</a:t>
            </a:fld>
            <a:endParaRPr lang="en-US" dirty="0"/>
          </a:p>
        </p:txBody>
      </p:sp>
      <p:sp>
        <p:nvSpPr>
          <p:cNvPr id="4" name="Content Placeholder 3">
            <a:extLst>
              <a:ext uri="{FF2B5EF4-FFF2-40B4-BE49-F238E27FC236}">
                <a16:creationId xmlns:a16="http://schemas.microsoft.com/office/drawing/2014/main" id="{AAEBFE24-ABCB-CE74-5F86-04328F5DA10C}"/>
              </a:ext>
            </a:extLst>
          </p:cNvPr>
          <p:cNvSpPr>
            <a:spLocks noGrp="1"/>
          </p:cNvSpPr>
          <p:nvPr>
            <p:ph sz="half" idx="2"/>
          </p:nvPr>
        </p:nvSpPr>
        <p:spPr/>
        <p:txBody>
          <a:bodyPr/>
          <a:lstStyle/>
          <a:p>
            <a:r>
              <a:rPr lang="en-US" dirty="0"/>
              <a:t>In response to COVID-19, the Gathering Place began offering Zoom classes to people with memory disorders. Goals of the program are to slow cognitive decline and improve short term memory and mood in a format that is stimulating and fun for the student. Seven of our 10 students have improved cognitive skills in two years; two have maintained; and only one has not improved.</a:t>
            </a:r>
          </a:p>
        </p:txBody>
      </p:sp>
      <p:sp>
        <p:nvSpPr>
          <p:cNvPr id="5" name="Content Placeholder 4">
            <a:extLst>
              <a:ext uri="{FF2B5EF4-FFF2-40B4-BE49-F238E27FC236}">
                <a16:creationId xmlns:a16="http://schemas.microsoft.com/office/drawing/2014/main" id="{0F444277-91E7-03F6-7C6E-04C23F6B1A2E}"/>
              </a:ext>
            </a:extLst>
          </p:cNvPr>
          <p:cNvSpPr>
            <a:spLocks noGrp="1"/>
          </p:cNvSpPr>
          <p:nvPr>
            <p:ph sz="quarter" idx="4"/>
          </p:nvPr>
        </p:nvSpPr>
        <p:spPr/>
        <p:txBody>
          <a:bodyPr/>
          <a:lstStyle/>
          <a:p>
            <a:r>
              <a:rPr lang="en-US" dirty="0"/>
              <a:t>We offer 2 hours of programming each week consisting of memory retrieval, physical exercise, reminiscing therapy, and bingo.</a:t>
            </a:r>
          </a:p>
          <a:p>
            <a:endParaRPr lang="en-US" dirty="0"/>
          </a:p>
          <a:p>
            <a:r>
              <a:rPr lang="en-US" dirty="0"/>
              <a:t>Ten Gathering Place volunteers serve as teachers and crew.</a:t>
            </a:r>
          </a:p>
        </p:txBody>
      </p:sp>
    </p:spTree>
    <p:extLst>
      <p:ext uri="{BB962C8B-B14F-4D97-AF65-F5344CB8AC3E}">
        <p14:creationId xmlns:p14="http://schemas.microsoft.com/office/powerpoint/2010/main" val="23077483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9E7709-C247-2E1F-5CC1-9BDD5FCC150E}"/>
              </a:ext>
            </a:extLst>
          </p:cNvPr>
          <p:cNvSpPr>
            <a:spLocks noGrp="1"/>
          </p:cNvSpPr>
          <p:nvPr>
            <p:ph type="title"/>
          </p:nvPr>
        </p:nvSpPr>
        <p:spPr/>
        <p:txBody>
          <a:bodyPr/>
          <a:lstStyle/>
          <a:p>
            <a:r>
              <a:rPr lang="en-US" dirty="0"/>
              <a:t>campfire</a:t>
            </a:r>
          </a:p>
        </p:txBody>
      </p:sp>
      <p:sp>
        <p:nvSpPr>
          <p:cNvPr id="3" name="Slide Number Placeholder 2">
            <a:extLst>
              <a:ext uri="{FF2B5EF4-FFF2-40B4-BE49-F238E27FC236}">
                <a16:creationId xmlns:a16="http://schemas.microsoft.com/office/drawing/2014/main" id="{25EE3DE7-497B-DA8E-AB77-A7F749303233}"/>
              </a:ext>
            </a:extLst>
          </p:cNvPr>
          <p:cNvSpPr>
            <a:spLocks noGrp="1"/>
          </p:cNvSpPr>
          <p:nvPr>
            <p:ph type="sldNum" sz="quarter" idx="10"/>
          </p:nvPr>
        </p:nvSpPr>
        <p:spPr/>
        <p:txBody>
          <a:bodyPr/>
          <a:lstStyle/>
          <a:p>
            <a:fld id="{48F63A3B-78C7-47BE-AE5E-E10140E04643}" type="slidenum">
              <a:rPr lang="en-US" smtClean="0"/>
              <a:pPr/>
              <a:t>13</a:t>
            </a:fld>
            <a:endParaRPr lang="en-US" dirty="0"/>
          </a:p>
        </p:txBody>
      </p:sp>
      <p:sp>
        <p:nvSpPr>
          <p:cNvPr id="4" name="Content Placeholder 3">
            <a:extLst>
              <a:ext uri="{FF2B5EF4-FFF2-40B4-BE49-F238E27FC236}">
                <a16:creationId xmlns:a16="http://schemas.microsoft.com/office/drawing/2014/main" id="{0AE97F32-AC76-8DC5-72EF-78930773DF16}"/>
              </a:ext>
            </a:extLst>
          </p:cNvPr>
          <p:cNvSpPr>
            <a:spLocks noGrp="1"/>
          </p:cNvSpPr>
          <p:nvPr>
            <p:ph idx="11"/>
          </p:nvPr>
        </p:nvSpPr>
        <p:spPr/>
        <p:txBody>
          <a:bodyPr>
            <a:normAutofit fontScale="92500" lnSpcReduction="20000"/>
          </a:bodyPr>
          <a:lstStyle/>
          <a:p>
            <a:r>
              <a:rPr lang="en-US" sz="1800" dirty="0"/>
              <a:t>The scope of </a:t>
            </a:r>
            <a:r>
              <a:rPr lang="en-US" sz="1800" dirty="0" err="1"/>
              <a:t>CompU.Talk</a:t>
            </a:r>
            <a:r>
              <a:rPr lang="en-US" sz="1800" dirty="0"/>
              <a:t> was expanded in February 2023 to include Parkinson’s patients with “Campfire,” a new weekly Zoom program for men.</a:t>
            </a:r>
          </a:p>
          <a:p>
            <a:endParaRPr lang="en-US" sz="1800" dirty="0"/>
          </a:p>
          <a:p>
            <a:r>
              <a:rPr lang="en-US" sz="1800" dirty="0"/>
              <a:t>Reminiscing Therapy, found efficacious by numerous clinical trials, is used for socialization, to practice memory recall, and to prevent or delay Parkinson’s dementia.</a:t>
            </a:r>
          </a:p>
          <a:p>
            <a:endParaRPr lang="en-US" sz="1800" dirty="0"/>
          </a:p>
          <a:p>
            <a:r>
              <a:rPr lang="en-US" sz="1800" dirty="0"/>
              <a:t>Initially a trial program, it was so well received by the participants that it is now a fixture in our line up.</a:t>
            </a:r>
          </a:p>
        </p:txBody>
      </p:sp>
    </p:spTree>
    <p:extLst>
      <p:ext uri="{BB962C8B-B14F-4D97-AF65-F5344CB8AC3E}">
        <p14:creationId xmlns:p14="http://schemas.microsoft.com/office/powerpoint/2010/main" val="35635663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025355-EC0F-B5C5-409E-B1763E4DF740}"/>
              </a:ext>
            </a:extLst>
          </p:cNvPr>
          <p:cNvSpPr>
            <a:spLocks noGrp="1"/>
          </p:cNvSpPr>
          <p:nvPr>
            <p:ph type="title"/>
          </p:nvPr>
        </p:nvSpPr>
        <p:spPr/>
        <p:txBody>
          <a:bodyPr/>
          <a:lstStyle/>
          <a:p>
            <a:r>
              <a:rPr lang="en-US" dirty="0"/>
              <a:t>Culture camp</a:t>
            </a:r>
          </a:p>
        </p:txBody>
      </p:sp>
      <p:sp>
        <p:nvSpPr>
          <p:cNvPr id="3" name="Content Placeholder 2">
            <a:extLst>
              <a:ext uri="{FF2B5EF4-FFF2-40B4-BE49-F238E27FC236}">
                <a16:creationId xmlns:a16="http://schemas.microsoft.com/office/drawing/2014/main" id="{E00E2255-7021-B5B3-8503-72546A5433CC}"/>
              </a:ext>
            </a:extLst>
          </p:cNvPr>
          <p:cNvSpPr>
            <a:spLocks noGrp="1"/>
          </p:cNvSpPr>
          <p:nvPr>
            <p:ph sz="half" idx="2"/>
          </p:nvPr>
        </p:nvSpPr>
        <p:spPr/>
        <p:txBody>
          <a:bodyPr>
            <a:normAutofit fontScale="92500" lnSpcReduction="20000"/>
          </a:bodyPr>
          <a:lstStyle/>
          <a:p>
            <a:pPr marL="0" indent="0">
              <a:buNone/>
            </a:pPr>
            <a:r>
              <a:rPr lang="en-US" dirty="0"/>
              <a:t>Started in January 2024, Culture Camp is a collaborative effort among Brazosport Center for the Arts and Sciences, Lake Jackson Historical Museum, and Gathering Place Interfaith Ministries that benefits Brazoria County residents affected by an Alzheimer’s Disease diagnosis or other dementia.</a:t>
            </a:r>
          </a:p>
          <a:p>
            <a:pPr marL="0" indent="0">
              <a:buNone/>
            </a:pPr>
            <a:endParaRPr lang="en-US" dirty="0"/>
          </a:p>
          <a:p>
            <a:pPr marL="0" indent="0">
              <a:buNone/>
            </a:pPr>
            <a:r>
              <a:rPr lang="en-US" dirty="0"/>
              <a:t>Culture Camp is designed to counter the social isolation many people experience after a dementia diagnosis.</a:t>
            </a:r>
          </a:p>
          <a:p>
            <a:pPr marL="0" indent="0">
              <a:buNone/>
            </a:pPr>
            <a:endParaRPr lang="en-US" dirty="0"/>
          </a:p>
          <a:p>
            <a:pPr marL="0" indent="0">
              <a:buNone/>
            </a:pPr>
            <a:r>
              <a:rPr lang="en-US" dirty="0"/>
              <a:t>BCFAS and LJHM hold one-hour events for caregivers and their loved ones once a quarter.</a:t>
            </a:r>
          </a:p>
          <a:p>
            <a:pPr marL="0" indent="0">
              <a:buNone/>
            </a:pPr>
            <a:endParaRPr lang="en-US" dirty="0"/>
          </a:p>
          <a:p>
            <a:pPr marL="0" indent="0">
              <a:buNone/>
            </a:pPr>
            <a:r>
              <a:rPr lang="en-US" dirty="0"/>
              <a:t>The program is free and open to our participants and their caregivers.</a:t>
            </a:r>
          </a:p>
        </p:txBody>
      </p:sp>
      <p:sp>
        <p:nvSpPr>
          <p:cNvPr id="4" name="Slide Number Placeholder 3">
            <a:extLst>
              <a:ext uri="{FF2B5EF4-FFF2-40B4-BE49-F238E27FC236}">
                <a16:creationId xmlns:a16="http://schemas.microsoft.com/office/drawing/2014/main" id="{A9BA01A7-77A1-12EB-BB2A-BB4CB4DE16B0}"/>
              </a:ext>
            </a:extLst>
          </p:cNvPr>
          <p:cNvSpPr>
            <a:spLocks noGrp="1"/>
          </p:cNvSpPr>
          <p:nvPr>
            <p:ph type="sldNum" sz="quarter" idx="10"/>
          </p:nvPr>
        </p:nvSpPr>
        <p:spPr/>
        <p:txBody>
          <a:bodyPr/>
          <a:lstStyle/>
          <a:p>
            <a:fld id="{48F63A3B-78C7-47BE-AE5E-E10140E04643}" type="slidenum">
              <a:rPr lang="en-US" smtClean="0"/>
              <a:pPr/>
              <a:t>14</a:t>
            </a:fld>
            <a:endParaRPr lang="en-US" dirty="0"/>
          </a:p>
        </p:txBody>
      </p:sp>
    </p:spTree>
    <p:extLst>
      <p:ext uri="{BB962C8B-B14F-4D97-AF65-F5344CB8AC3E}">
        <p14:creationId xmlns:p14="http://schemas.microsoft.com/office/powerpoint/2010/main" val="7505896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BD19CD-36CF-604E-1FC8-931F06C00A00}"/>
              </a:ext>
            </a:extLst>
          </p:cNvPr>
          <p:cNvSpPr>
            <a:spLocks noGrp="1"/>
          </p:cNvSpPr>
          <p:nvPr>
            <p:ph type="title"/>
          </p:nvPr>
        </p:nvSpPr>
        <p:spPr/>
        <p:txBody>
          <a:bodyPr/>
          <a:lstStyle/>
          <a:p>
            <a:r>
              <a:rPr lang="en-US" dirty="0"/>
              <a:t>Brain camp+</a:t>
            </a:r>
          </a:p>
        </p:txBody>
      </p:sp>
      <p:sp>
        <p:nvSpPr>
          <p:cNvPr id="3" name="Content Placeholder 2">
            <a:extLst>
              <a:ext uri="{FF2B5EF4-FFF2-40B4-BE49-F238E27FC236}">
                <a16:creationId xmlns:a16="http://schemas.microsoft.com/office/drawing/2014/main" id="{7C74E925-C709-18B4-9838-3FACF47A528C}"/>
              </a:ext>
            </a:extLst>
          </p:cNvPr>
          <p:cNvSpPr>
            <a:spLocks noGrp="1"/>
          </p:cNvSpPr>
          <p:nvPr>
            <p:ph sz="half" idx="2"/>
          </p:nvPr>
        </p:nvSpPr>
        <p:spPr/>
        <p:txBody>
          <a:bodyPr>
            <a:normAutofit fontScale="77500" lnSpcReduction="20000"/>
          </a:bodyPr>
          <a:lstStyle/>
          <a:p>
            <a:pPr marL="0" indent="0">
              <a:buNone/>
            </a:pPr>
            <a:r>
              <a:rPr lang="en-US" dirty="0"/>
              <a:t>As part of her continuing research on Alzheimer’s, our founder, Brenda Maust, discovered that African Americans between the ages of 65 and 74 are 314% more likely to have Alzheimer’s than whites. We have not been successful in reaching the African American population with our program, so we decided that now is the time to act!</a:t>
            </a:r>
          </a:p>
          <a:p>
            <a:pPr marL="0" indent="0">
              <a:buNone/>
            </a:pPr>
            <a:endParaRPr lang="en-US" dirty="0"/>
          </a:p>
          <a:p>
            <a:pPr marL="0" indent="0">
              <a:buNone/>
            </a:pPr>
            <a:r>
              <a:rPr lang="en-US" dirty="0"/>
              <a:t>Brenda updated and combined Brain Camp and Meta Camp into Brain Camp+. Teaching African American citizens that AD is largely preventable, that onset can be delayed, and that, once diagnosed, progression of symptoms may be significantly slowed, is an innovative boots-on-the-ground approach that will mean giant steps in the promotion of health equity in Brazoria County.</a:t>
            </a:r>
          </a:p>
          <a:p>
            <a:pPr marL="0" indent="0">
              <a:buNone/>
            </a:pPr>
            <a:endParaRPr lang="en-US" dirty="0"/>
          </a:p>
          <a:p>
            <a:pPr marL="0" indent="0">
              <a:buNone/>
            </a:pPr>
            <a:r>
              <a:rPr lang="en-US" dirty="0"/>
              <a:t>Brenda recruited Yogi Walker (counselor, personal trainer, and educator from Angleton) to be the Brain Camp+ coach. She also enlisted Greater Mount Zion Church in Brazoria to host the classes.</a:t>
            </a:r>
          </a:p>
          <a:p>
            <a:pPr marL="0" indent="0">
              <a:buNone/>
            </a:pPr>
            <a:endParaRPr lang="en-US" dirty="0"/>
          </a:p>
          <a:p>
            <a:pPr marL="0" indent="0">
              <a:buNone/>
            </a:pPr>
            <a:r>
              <a:rPr lang="en-US" dirty="0"/>
              <a:t>We received a Lowrey Grant to fund the program and the first sessions were conducted in June 2024. Feedback from participants has been very positive.</a:t>
            </a:r>
          </a:p>
        </p:txBody>
      </p:sp>
      <p:sp>
        <p:nvSpPr>
          <p:cNvPr id="4" name="Slide Number Placeholder 3">
            <a:extLst>
              <a:ext uri="{FF2B5EF4-FFF2-40B4-BE49-F238E27FC236}">
                <a16:creationId xmlns:a16="http://schemas.microsoft.com/office/drawing/2014/main" id="{2CB47902-8C5F-D7F5-9A8B-84FDBC4B55F5}"/>
              </a:ext>
            </a:extLst>
          </p:cNvPr>
          <p:cNvSpPr>
            <a:spLocks noGrp="1"/>
          </p:cNvSpPr>
          <p:nvPr>
            <p:ph type="sldNum" sz="quarter" idx="10"/>
          </p:nvPr>
        </p:nvSpPr>
        <p:spPr/>
        <p:txBody>
          <a:bodyPr/>
          <a:lstStyle/>
          <a:p>
            <a:fld id="{48F63A3B-78C7-47BE-AE5E-E10140E04643}" type="slidenum">
              <a:rPr lang="en-US" smtClean="0"/>
              <a:pPr/>
              <a:t>15</a:t>
            </a:fld>
            <a:endParaRPr lang="en-US" dirty="0"/>
          </a:p>
        </p:txBody>
      </p:sp>
    </p:spTree>
    <p:extLst>
      <p:ext uri="{BB962C8B-B14F-4D97-AF65-F5344CB8AC3E}">
        <p14:creationId xmlns:p14="http://schemas.microsoft.com/office/powerpoint/2010/main" val="35195199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210543-2E80-6964-512F-7E2CF379FFB8}"/>
              </a:ext>
            </a:extLst>
          </p:cNvPr>
          <p:cNvSpPr>
            <a:spLocks noGrp="1"/>
          </p:cNvSpPr>
          <p:nvPr>
            <p:ph type="title"/>
          </p:nvPr>
        </p:nvSpPr>
        <p:spPr/>
        <p:txBody>
          <a:bodyPr/>
          <a:lstStyle/>
          <a:p>
            <a:r>
              <a:rPr lang="en-US" dirty="0"/>
              <a:t>No. 1 volunteer wellness program for seniors in </a:t>
            </a:r>
            <a:r>
              <a:rPr lang="en-US" dirty="0" err="1"/>
              <a:t>texas</a:t>
            </a:r>
            <a:endParaRPr lang="en-US" dirty="0"/>
          </a:p>
        </p:txBody>
      </p:sp>
      <p:sp>
        <p:nvSpPr>
          <p:cNvPr id="3" name="Content Placeholder 2">
            <a:extLst>
              <a:ext uri="{FF2B5EF4-FFF2-40B4-BE49-F238E27FC236}">
                <a16:creationId xmlns:a16="http://schemas.microsoft.com/office/drawing/2014/main" id="{2D67B19E-60DD-C146-B888-83BD690CF6B3}"/>
              </a:ext>
            </a:extLst>
          </p:cNvPr>
          <p:cNvSpPr>
            <a:spLocks noGrp="1"/>
          </p:cNvSpPr>
          <p:nvPr>
            <p:ph idx="1"/>
          </p:nvPr>
        </p:nvSpPr>
        <p:spPr/>
        <p:txBody>
          <a:bodyPr/>
          <a:lstStyle/>
          <a:p>
            <a:r>
              <a:rPr lang="en-US" dirty="0"/>
              <a:t>In 2015, a year before we had an office and a phone listing, the Executive Director of the Texas Department of Aging and Disability said we “blew the judges away” with our programs.</a:t>
            </a:r>
          </a:p>
        </p:txBody>
      </p:sp>
      <p:sp>
        <p:nvSpPr>
          <p:cNvPr id="4" name="Picture Placeholder 3">
            <a:extLst>
              <a:ext uri="{FF2B5EF4-FFF2-40B4-BE49-F238E27FC236}">
                <a16:creationId xmlns:a16="http://schemas.microsoft.com/office/drawing/2014/main" id="{3F6FCA4B-BE8C-84D6-0BEC-EB5B72DF73BD}"/>
              </a:ext>
            </a:extLst>
          </p:cNvPr>
          <p:cNvSpPr>
            <a:spLocks noGrp="1"/>
          </p:cNvSpPr>
          <p:nvPr>
            <p:ph type="pic" sz="quarter" idx="11"/>
          </p:nvPr>
        </p:nvSpPr>
        <p:spPr/>
      </p:sp>
    </p:spTree>
    <p:extLst>
      <p:ext uri="{BB962C8B-B14F-4D97-AF65-F5344CB8AC3E}">
        <p14:creationId xmlns:p14="http://schemas.microsoft.com/office/powerpoint/2010/main" val="5425716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80547-26D6-A41D-A1DC-FCF273A1060E}"/>
              </a:ext>
            </a:extLst>
          </p:cNvPr>
          <p:cNvSpPr>
            <a:spLocks noGrp="1"/>
          </p:cNvSpPr>
          <p:nvPr>
            <p:ph type="title"/>
          </p:nvPr>
        </p:nvSpPr>
        <p:spPr/>
        <p:txBody>
          <a:bodyPr/>
          <a:lstStyle/>
          <a:p>
            <a:r>
              <a:rPr lang="en-US" dirty="0"/>
              <a:t>Gathering place procedures, forms, protocols, etc.</a:t>
            </a:r>
          </a:p>
        </p:txBody>
      </p:sp>
      <p:sp>
        <p:nvSpPr>
          <p:cNvPr id="3" name="Content Placeholder 2">
            <a:extLst>
              <a:ext uri="{FF2B5EF4-FFF2-40B4-BE49-F238E27FC236}">
                <a16:creationId xmlns:a16="http://schemas.microsoft.com/office/drawing/2014/main" id="{148F8E6C-B0CF-5D54-BE62-1A84CC0A9914}"/>
              </a:ext>
            </a:extLst>
          </p:cNvPr>
          <p:cNvSpPr>
            <a:spLocks noGrp="1"/>
          </p:cNvSpPr>
          <p:nvPr>
            <p:ph sz="half" idx="2"/>
          </p:nvPr>
        </p:nvSpPr>
        <p:spPr/>
        <p:txBody>
          <a:bodyPr/>
          <a:lstStyle/>
          <a:p>
            <a:r>
              <a:rPr lang="en-US" dirty="0"/>
              <a:t>HIPAA—Volunteers and visitors</a:t>
            </a:r>
          </a:p>
          <a:p>
            <a:r>
              <a:rPr lang="en-US" dirty="0"/>
              <a:t>Volunteer Commitment</a:t>
            </a:r>
          </a:p>
          <a:p>
            <a:r>
              <a:rPr lang="en-US" dirty="0"/>
              <a:t>Sign-in Sheets</a:t>
            </a:r>
          </a:p>
          <a:p>
            <a:r>
              <a:rPr lang="en-US" dirty="0"/>
              <a:t>Participants’ Nametags and Day Passes</a:t>
            </a:r>
          </a:p>
          <a:p>
            <a:r>
              <a:rPr lang="en-US" dirty="0"/>
              <a:t>Accident/Incident Protocol and Report</a:t>
            </a:r>
          </a:p>
          <a:p>
            <a:r>
              <a:rPr lang="en-US" dirty="0"/>
              <a:t>Reimbursement Requests</a:t>
            </a:r>
          </a:p>
          <a:p>
            <a:r>
              <a:rPr lang="en-US" dirty="0"/>
              <a:t>Memorandum of Understanding</a:t>
            </a:r>
          </a:p>
        </p:txBody>
      </p:sp>
      <p:sp>
        <p:nvSpPr>
          <p:cNvPr id="4" name="Slide Number Placeholder 3">
            <a:extLst>
              <a:ext uri="{FF2B5EF4-FFF2-40B4-BE49-F238E27FC236}">
                <a16:creationId xmlns:a16="http://schemas.microsoft.com/office/drawing/2014/main" id="{624DCB44-0765-0628-EC46-4819D4052E33}"/>
              </a:ext>
            </a:extLst>
          </p:cNvPr>
          <p:cNvSpPr>
            <a:spLocks noGrp="1"/>
          </p:cNvSpPr>
          <p:nvPr>
            <p:ph type="sldNum" sz="quarter" idx="10"/>
          </p:nvPr>
        </p:nvSpPr>
        <p:spPr/>
        <p:txBody>
          <a:bodyPr/>
          <a:lstStyle/>
          <a:p>
            <a:fld id="{48F63A3B-78C7-47BE-AE5E-E10140E04643}" type="slidenum">
              <a:rPr lang="en-US" smtClean="0"/>
              <a:pPr/>
              <a:t>17</a:t>
            </a:fld>
            <a:endParaRPr lang="en-US" dirty="0"/>
          </a:p>
        </p:txBody>
      </p:sp>
    </p:spTree>
    <p:extLst>
      <p:ext uri="{BB962C8B-B14F-4D97-AF65-F5344CB8AC3E}">
        <p14:creationId xmlns:p14="http://schemas.microsoft.com/office/powerpoint/2010/main" val="19578667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D145A6-112F-894C-59DF-01BAAD006242}"/>
              </a:ext>
            </a:extLst>
          </p:cNvPr>
          <p:cNvSpPr>
            <a:spLocks noGrp="1"/>
          </p:cNvSpPr>
          <p:nvPr>
            <p:ph type="title"/>
          </p:nvPr>
        </p:nvSpPr>
        <p:spPr/>
        <p:txBody>
          <a:bodyPr/>
          <a:lstStyle/>
          <a:p>
            <a:r>
              <a:rPr lang="en-US" dirty="0" err="1"/>
              <a:t>Hipaa</a:t>
            </a:r>
            <a:r>
              <a:rPr lang="en-US" dirty="0"/>
              <a:t> (health insurance portability and accountability act)</a:t>
            </a:r>
          </a:p>
        </p:txBody>
      </p:sp>
      <p:sp>
        <p:nvSpPr>
          <p:cNvPr id="3" name="Content Placeholder 2">
            <a:extLst>
              <a:ext uri="{FF2B5EF4-FFF2-40B4-BE49-F238E27FC236}">
                <a16:creationId xmlns:a16="http://schemas.microsoft.com/office/drawing/2014/main" id="{210A14B2-9439-98AF-EE26-DB217B51F4E1}"/>
              </a:ext>
            </a:extLst>
          </p:cNvPr>
          <p:cNvSpPr>
            <a:spLocks noGrp="1"/>
          </p:cNvSpPr>
          <p:nvPr>
            <p:ph sz="half" idx="2"/>
          </p:nvPr>
        </p:nvSpPr>
        <p:spPr/>
        <p:txBody>
          <a:bodyPr/>
          <a:lstStyle/>
          <a:p>
            <a:r>
              <a:rPr lang="en-US" dirty="0"/>
              <a:t>Laws affect how and when volunteers may discuss participants’ ‘protected health information.’ We may not, under any circumstance, discuss their health information outside a Gathering Place event.</a:t>
            </a:r>
          </a:p>
          <a:p>
            <a:r>
              <a:rPr lang="en-US" dirty="0"/>
              <a:t>We frequently-and legally-discuss condition changes at planning meetings or among Team Leaders so that we can give better care or be more watchful.</a:t>
            </a:r>
          </a:p>
          <a:p>
            <a:r>
              <a:rPr lang="en-US" dirty="0"/>
              <a:t>Volunteer Commitment-The Volunteer Commitment governs behavior at Gatherings. Some requirements are common sense; others protect volunteers from accusations of elder abuse.</a:t>
            </a:r>
          </a:p>
        </p:txBody>
      </p:sp>
      <p:sp>
        <p:nvSpPr>
          <p:cNvPr id="4" name="Slide Number Placeholder 3">
            <a:extLst>
              <a:ext uri="{FF2B5EF4-FFF2-40B4-BE49-F238E27FC236}">
                <a16:creationId xmlns:a16="http://schemas.microsoft.com/office/drawing/2014/main" id="{81721D94-7CE3-9720-742B-172FA358A703}"/>
              </a:ext>
            </a:extLst>
          </p:cNvPr>
          <p:cNvSpPr>
            <a:spLocks noGrp="1"/>
          </p:cNvSpPr>
          <p:nvPr>
            <p:ph type="sldNum" sz="quarter" idx="10"/>
          </p:nvPr>
        </p:nvSpPr>
        <p:spPr/>
        <p:txBody>
          <a:bodyPr/>
          <a:lstStyle/>
          <a:p>
            <a:fld id="{48F63A3B-78C7-47BE-AE5E-E10140E04643}" type="slidenum">
              <a:rPr lang="en-US" smtClean="0"/>
              <a:pPr/>
              <a:t>18</a:t>
            </a:fld>
            <a:endParaRPr lang="en-US" dirty="0"/>
          </a:p>
        </p:txBody>
      </p:sp>
    </p:spTree>
    <p:extLst>
      <p:ext uri="{BB962C8B-B14F-4D97-AF65-F5344CB8AC3E}">
        <p14:creationId xmlns:p14="http://schemas.microsoft.com/office/powerpoint/2010/main" val="23189613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3071D2-F8F1-C850-E121-763C8F48BB9A}"/>
              </a:ext>
            </a:extLst>
          </p:cNvPr>
          <p:cNvSpPr>
            <a:spLocks noGrp="1"/>
          </p:cNvSpPr>
          <p:nvPr>
            <p:ph type="title"/>
          </p:nvPr>
        </p:nvSpPr>
        <p:spPr/>
        <p:txBody>
          <a:bodyPr/>
          <a:lstStyle/>
          <a:p>
            <a:r>
              <a:rPr lang="en-US" dirty="0"/>
              <a:t>Visitor </a:t>
            </a:r>
            <a:r>
              <a:rPr lang="en-US" dirty="0" err="1"/>
              <a:t>hipaa</a:t>
            </a:r>
            <a:r>
              <a:rPr lang="en-US" dirty="0"/>
              <a:t> form</a:t>
            </a:r>
          </a:p>
        </p:txBody>
      </p:sp>
      <p:sp>
        <p:nvSpPr>
          <p:cNvPr id="3" name="Content Placeholder 2">
            <a:extLst>
              <a:ext uri="{FF2B5EF4-FFF2-40B4-BE49-F238E27FC236}">
                <a16:creationId xmlns:a16="http://schemas.microsoft.com/office/drawing/2014/main" id="{F443D193-501A-4D71-00E2-E0E7D9F9DF6D}"/>
              </a:ext>
            </a:extLst>
          </p:cNvPr>
          <p:cNvSpPr>
            <a:spLocks noGrp="1"/>
          </p:cNvSpPr>
          <p:nvPr>
            <p:ph sz="half" idx="2"/>
          </p:nvPr>
        </p:nvSpPr>
        <p:spPr/>
        <p:txBody>
          <a:bodyPr/>
          <a:lstStyle/>
          <a:p>
            <a:r>
              <a:rPr lang="en-US" dirty="0"/>
              <a:t>Visitors, including new family caregivers and visitors who are considering becoming volunteers, must read and sign the form.</a:t>
            </a:r>
          </a:p>
          <a:p>
            <a:r>
              <a:rPr lang="en-US" dirty="0"/>
              <a:t>The Gathering Place has a professional caregiver/client responsibility to safeguard our participants’ privacy under the HIPAA laws.</a:t>
            </a:r>
          </a:p>
          <a:p>
            <a:r>
              <a:rPr lang="en-US" dirty="0"/>
              <a:t>Protect yourself and your church by complying with the law.</a:t>
            </a:r>
          </a:p>
        </p:txBody>
      </p:sp>
      <p:sp>
        <p:nvSpPr>
          <p:cNvPr id="4" name="Slide Number Placeholder 3">
            <a:extLst>
              <a:ext uri="{FF2B5EF4-FFF2-40B4-BE49-F238E27FC236}">
                <a16:creationId xmlns:a16="http://schemas.microsoft.com/office/drawing/2014/main" id="{AC95E0E9-426D-1A04-13A9-B0A64A488B36}"/>
              </a:ext>
            </a:extLst>
          </p:cNvPr>
          <p:cNvSpPr>
            <a:spLocks noGrp="1"/>
          </p:cNvSpPr>
          <p:nvPr>
            <p:ph type="sldNum" sz="quarter" idx="10"/>
          </p:nvPr>
        </p:nvSpPr>
        <p:spPr/>
        <p:txBody>
          <a:bodyPr/>
          <a:lstStyle/>
          <a:p>
            <a:fld id="{48F63A3B-78C7-47BE-AE5E-E10140E04643}" type="slidenum">
              <a:rPr lang="en-US" smtClean="0"/>
              <a:pPr/>
              <a:t>19</a:t>
            </a:fld>
            <a:endParaRPr lang="en-US" dirty="0"/>
          </a:p>
        </p:txBody>
      </p:sp>
    </p:spTree>
    <p:extLst>
      <p:ext uri="{BB962C8B-B14F-4D97-AF65-F5344CB8AC3E}">
        <p14:creationId xmlns:p14="http://schemas.microsoft.com/office/powerpoint/2010/main" val="29784790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021072-4A77-DB4D-DF41-58EADB7DA94E}"/>
              </a:ext>
            </a:extLst>
          </p:cNvPr>
          <p:cNvSpPr>
            <a:spLocks noGrp="1"/>
          </p:cNvSpPr>
          <p:nvPr>
            <p:ph type="title"/>
          </p:nvPr>
        </p:nvSpPr>
        <p:spPr>
          <a:xfrm>
            <a:off x="914400" y="1057274"/>
            <a:ext cx="6583680" cy="1531357"/>
          </a:xfrm>
        </p:spPr>
        <p:txBody>
          <a:bodyPr/>
          <a:lstStyle/>
          <a:p>
            <a:r>
              <a:rPr lang="en-US" dirty="0"/>
              <a:t>What does the gathering place offer you?</a:t>
            </a:r>
          </a:p>
        </p:txBody>
      </p:sp>
      <p:sp>
        <p:nvSpPr>
          <p:cNvPr id="3" name="Content Placeholder 2">
            <a:extLst>
              <a:ext uri="{FF2B5EF4-FFF2-40B4-BE49-F238E27FC236}">
                <a16:creationId xmlns:a16="http://schemas.microsoft.com/office/drawing/2014/main" id="{D4D22962-3C7F-E480-5C35-7F4860A098E1}"/>
              </a:ext>
            </a:extLst>
          </p:cNvPr>
          <p:cNvSpPr>
            <a:spLocks noGrp="1"/>
          </p:cNvSpPr>
          <p:nvPr>
            <p:ph idx="1"/>
          </p:nvPr>
        </p:nvSpPr>
        <p:spPr>
          <a:xfrm>
            <a:off x="914400" y="2834640"/>
            <a:ext cx="6583680" cy="3207344"/>
          </a:xfrm>
        </p:spPr>
        <p:txBody>
          <a:bodyPr>
            <a:normAutofit fontScale="70000" lnSpcReduction="20000"/>
          </a:bodyPr>
          <a:lstStyle/>
          <a:p>
            <a:r>
              <a:rPr lang="en-US" dirty="0"/>
              <a:t>Gathering Place programs offer you the opportunity:</a:t>
            </a:r>
          </a:p>
          <a:p>
            <a:pPr marL="342900" indent="-342900">
              <a:buFont typeface="Arial" panose="020B0604020202020204" pitchFamily="34" charset="0"/>
              <a:buChar char="•"/>
            </a:pPr>
            <a:r>
              <a:rPr lang="en-US" dirty="0"/>
              <a:t>To make a profound difference</a:t>
            </a:r>
          </a:p>
          <a:p>
            <a:pPr marL="342900" indent="-342900">
              <a:buFont typeface="Arial" panose="020B0604020202020204" pitchFamily="34" charset="0"/>
              <a:buChar char="•"/>
            </a:pPr>
            <a:r>
              <a:rPr lang="en-US" dirty="0"/>
              <a:t>To express the gratitude in your heart</a:t>
            </a:r>
          </a:p>
          <a:p>
            <a:pPr marL="342900" indent="-342900">
              <a:buFont typeface="Arial" panose="020B0604020202020204" pitchFamily="34" charset="0"/>
              <a:buChar char="•"/>
            </a:pPr>
            <a:r>
              <a:rPr lang="en-US" dirty="0"/>
              <a:t>To care for your brothers and sisters in Christ and to serve your church</a:t>
            </a:r>
          </a:p>
          <a:p>
            <a:pPr marL="342900" indent="-342900">
              <a:buFont typeface="Arial" panose="020B0604020202020204" pitchFamily="34" charset="0"/>
              <a:buChar char="•"/>
            </a:pPr>
            <a:r>
              <a:rPr lang="en-US" dirty="0"/>
              <a:t>To make friends with people you might not otherwise have met</a:t>
            </a:r>
          </a:p>
          <a:p>
            <a:pPr marL="342900" indent="-342900">
              <a:buFont typeface="Arial" panose="020B0604020202020204" pitchFamily="34" charset="0"/>
              <a:buChar char="•"/>
            </a:pPr>
            <a:r>
              <a:rPr lang="en-US" dirty="0"/>
              <a:t>To use your talents and skills to help others</a:t>
            </a:r>
          </a:p>
          <a:p>
            <a:pPr marL="342900" indent="-342900">
              <a:buFont typeface="Arial" panose="020B0604020202020204" pitchFamily="34" charset="0"/>
              <a:buChar char="•"/>
            </a:pPr>
            <a:r>
              <a:rPr lang="en-US" dirty="0"/>
              <a:t>To develop new talents and skills</a:t>
            </a:r>
          </a:p>
          <a:p>
            <a:pPr marL="342900" indent="-342900">
              <a:buFont typeface="Arial" panose="020B0604020202020204" pitchFamily="34" charset="0"/>
              <a:buChar char="•"/>
            </a:pPr>
            <a:r>
              <a:rPr lang="en-US" dirty="0"/>
              <a:t>To spare caregivers exhaustion</a:t>
            </a:r>
          </a:p>
        </p:txBody>
      </p:sp>
      <p:sp>
        <p:nvSpPr>
          <p:cNvPr id="4" name="Slide Number Placeholder 3">
            <a:extLst>
              <a:ext uri="{FF2B5EF4-FFF2-40B4-BE49-F238E27FC236}">
                <a16:creationId xmlns:a16="http://schemas.microsoft.com/office/drawing/2014/main" id="{18D5CFA2-4E67-F157-5FFD-A246307D41F7}"/>
              </a:ext>
            </a:extLst>
          </p:cNvPr>
          <p:cNvSpPr>
            <a:spLocks noGrp="1"/>
          </p:cNvSpPr>
          <p:nvPr>
            <p:ph type="sldNum" sz="quarter" idx="10"/>
          </p:nvPr>
        </p:nvSpPr>
        <p:spPr>
          <a:xfrm>
            <a:off x="10358437" y="457199"/>
            <a:ext cx="1067589" cy="471489"/>
          </a:xfrm>
        </p:spPr>
        <p:txBody>
          <a:bodyPr/>
          <a:lstStyle/>
          <a:p>
            <a:fld id="{48F63A3B-78C7-47BE-AE5E-E10140E04643}" type="slidenum">
              <a:rPr lang="en-US" smtClean="0"/>
              <a:pPr/>
              <a:t>2</a:t>
            </a:fld>
            <a:endParaRPr lang="en-US" dirty="0"/>
          </a:p>
        </p:txBody>
      </p:sp>
    </p:spTree>
    <p:extLst>
      <p:ext uri="{BB962C8B-B14F-4D97-AF65-F5344CB8AC3E}">
        <p14:creationId xmlns:p14="http://schemas.microsoft.com/office/powerpoint/2010/main" val="39132197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E01E83-2314-56B3-2141-BA597FC6DD1A}"/>
              </a:ext>
            </a:extLst>
          </p:cNvPr>
          <p:cNvSpPr>
            <a:spLocks noGrp="1"/>
          </p:cNvSpPr>
          <p:nvPr>
            <p:ph type="title"/>
          </p:nvPr>
        </p:nvSpPr>
        <p:spPr/>
        <p:txBody>
          <a:bodyPr/>
          <a:lstStyle/>
          <a:p>
            <a:r>
              <a:rPr lang="en-US" dirty="0"/>
              <a:t>Volunteer commitment: highlights</a:t>
            </a:r>
          </a:p>
        </p:txBody>
      </p:sp>
      <p:sp>
        <p:nvSpPr>
          <p:cNvPr id="3" name="Slide Number Placeholder 2">
            <a:extLst>
              <a:ext uri="{FF2B5EF4-FFF2-40B4-BE49-F238E27FC236}">
                <a16:creationId xmlns:a16="http://schemas.microsoft.com/office/drawing/2014/main" id="{E52C6532-38B0-77F0-2A03-616B38BC78FB}"/>
              </a:ext>
            </a:extLst>
          </p:cNvPr>
          <p:cNvSpPr>
            <a:spLocks noGrp="1"/>
          </p:cNvSpPr>
          <p:nvPr>
            <p:ph type="sldNum" sz="quarter" idx="10"/>
          </p:nvPr>
        </p:nvSpPr>
        <p:spPr/>
        <p:txBody>
          <a:bodyPr/>
          <a:lstStyle/>
          <a:p>
            <a:fld id="{48F63A3B-78C7-47BE-AE5E-E10140E04643}" type="slidenum">
              <a:rPr lang="en-US" smtClean="0"/>
              <a:pPr/>
              <a:t>20</a:t>
            </a:fld>
            <a:endParaRPr lang="en-US" dirty="0"/>
          </a:p>
        </p:txBody>
      </p:sp>
      <p:sp>
        <p:nvSpPr>
          <p:cNvPr id="4" name="Content Placeholder 3">
            <a:extLst>
              <a:ext uri="{FF2B5EF4-FFF2-40B4-BE49-F238E27FC236}">
                <a16:creationId xmlns:a16="http://schemas.microsoft.com/office/drawing/2014/main" id="{1A8F3FCD-EB1C-5B92-D41E-C1582391D66D}"/>
              </a:ext>
            </a:extLst>
          </p:cNvPr>
          <p:cNvSpPr>
            <a:spLocks noGrp="1"/>
          </p:cNvSpPr>
          <p:nvPr>
            <p:ph sz="half" idx="2"/>
          </p:nvPr>
        </p:nvSpPr>
        <p:spPr/>
        <p:txBody>
          <a:bodyPr/>
          <a:lstStyle/>
          <a:p>
            <a:r>
              <a:rPr lang="en-US" dirty="0"/>
              <a:t>Outlines what you are encouraged to do:</a:t>
            </a:r>
          </a:p>
          <a:p>
            <a:pPr marL="342900" indent="-342900">
              <a:buFont typeface="+mj-lt"/>
              <a:buAutoNum type="arabicPeriod"/>
            </a:pPr>
            <a:r>
              <a:rPr lang="en-US" dirty="0"/>
              <a:t>Be friendly and supportive to family members.</a:t>
            </a:r>
          </a:p>
          <a:p>
            <a:pPr marL="342900" indent="-342900">
              <a:buFont typeface="+mj-lt"/>
              <a:buAutoNum type="arabicPeriod"/>
            </a:pPr>
            <a:r>
              <a:rPr lang="en-US" dirty="0"/>
              <a:t>Be mindful that 60% of Alzheimer’s patients will attempt to wander.</a:t>
            </a:r>
          </a:p>
          <a:p>
            <a:pPr marL="342900" indent="-342900">
              <a:buFont typeface="+mj-lt"/>
              <a:buAutoNum type="arabicPeriod"/>
            </a:pPr>
            <a:r>
              <a:rPr lang="en-US" dirty="0"/>
              <a:t>Report condition changes to the Team Leader.</a:t>
            </a:r>
          </a:p>
        </p:txBody>
      </p:sp>
      <p:sp>
        <p:nvSpPr>
          <p:cNvPr id="5" name="Content Placeholder 4">
            <a:extLst>
              <a:ext uri="{FF2B5EF4-FFF2-40B4-BE49-F238E27FC236}">
                <a16:creationId xmlns:a16="http://schemas.microsoft.com/office/drawing/2014/main" id="{FC9D7EDA-372C-3CB0-31EE-6C1BEE32E01C}"/>
              </a:ext>
            </a:extLst>
          </p:cNvPr>
          <p:cNvSpPr>
            <a:spLocks noGrp="1"/>
          </p:cNvSpPr>
          <p:nvPr>
            <p:ph sz="quarter" idx="4"/>
          </p:nvPr>
        </p:nvSpPr>
        <p:spPr/>
        <p:txBody>
          <a:bodyPr>
            <a:normAutofit lnSpcReduction="10000"/>
          </a:bodyPr>
          <a:lstStyle/>
          <a:p>
            <a:r>
              <a:rPr lang="en-US" dirty="0"/>
              <a:t>Explains what you are not permitted to do:</a:t>
            </a:r>
          </a:p>
          <a:p>
            <a:pPr marL="342900" indent="-342900">
              <a:buFont typeface="+mj-lt"/>
              <a:buAutoNum type="arabicPeriod"/>
            </a:pPr>
            <a:r>
              <a:rPr lang="en-US" dirty="0"/>
              <a:t>Give medical advice to families.</a:t>
            </a:r>
          </a:p>
          <a:p>
            <a:pPr marL="342900" indent="-342900">
              <a:buFont typeface="+mj-lt"/>
              <a:buAutoNum type="arabicPeriod"/>
            </a:pPr>
            <a:r>
              <a:rPr lang="en-US" dirty="0"/>
              <a:t>Accept gifts from a person who had a dementia diagnosis.</a:t>
            </a:r>
          </a:p>
          <a:p>
            <a:pPr marL="342900" indent="-342900">
              <a:buFont typeface="+mj-lt"/>
              <a:buAutoNum type="arabicPeriod"/>
            </a:pPr>
            <a:r>
              <a:rPr lang="en-US" dirty="0"/>
              <a:t>Enter a toilet stall to assist a person without having another volunteer with you.</a:t>
            </a:r>
          </a:p>
          <a:p>
            <a:pPr marL="342900" indent="-342900">
              <a:buFont typeface="+mj-lt"/>
              <a:buAutoNum type="arabicPeriod"/>
            </a:pPr>
            <a:r>
              <a:rPr lang="en-US" dirty="0"/>
              <a:t>Dispense medication.</a:t>
            </a:r>
          </a:p>
          <a:p>
            <a:pPr marL="342900" indent="-342900">
              <a:buFont typeface="+mj-lt"/>
              <a:buAutoNum type="arabicPeriod"/>
            </a:pPr>
            <a:r>
              <a:rPr lang="en-US" dirty="0"/>
              <a:t>Criticize a participant.</a:t>
            </a:r>
          </a:p>
          <a:p>
            <a:pPr marL="342900" indent="-342900">
              <a:buFont typeface="+mj-lt"/>
              <a:buAutoNum type="arabicPeriod"/>
            </a:pPr>
            <a:endParaRPr lang="en-US" dirty="0"/>
          </a:p>
        </p:txBody>
      </p:sp>
    </p:spTree>
    <p:extLst>
      <p:ext uri="{BB962C8B-B14F-4D97-AF65-F5344CB8AC3E}">
        <p14:creationId xmlns:p14="http://schemas.microsoft.com/office/powerpoint/2010/main" val="25396122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30CE91-AAAA-5B5F-72CB-A64B115BDE20}"/>
              </a:ext>
            </a:extLst>
          </p:cNvPr>
          <p:cNvSpPr>
            <a:spLocks noGrp="1"/>
          </p:cNvSpPr>
          <p:nvPr>
            <p:ph type="title"/>
          </p:nvPr>
        </p:nvSpPr>
        <p:spPr/>
        <p:txBody>
          <a:bodyPr/>
          <a:lstStyle/>
          <a:p>
            <a:r>
              <a:rPr lang="en-US" dirty="0"/>
              <a:t>Sign-in sheets for volunteers and participants</a:t>
            </a:r>
          </a:p>
        </p:txBody>
      </p:sp>
      <p:sp>
        <p:nvSpPr>
          <p:cNvPr id="3" name="Content Placeholder 2">
            <a:extLst>
              <a:ext uri="{FF2B5EF4-FFF2-40B4-BE49-F238E27FC236}">
                <a16:creationId xmlns:a16="http://schemas.microsoft.com/office/drawing/2014/main" id="{039B4DF8-2FD8-5167-711A-E84B17822576}"/>
              </a:ext>
            </a:extLst>
          </p:cNvPr>
          <p:cNvSpPr>
            <a:spLocks noGrp="1"/>
          </p:cNvSpPr>
          <p:nvPr>
            <p:ph sz="half" idx="2"/>
          </p:nvPr>
        </p:nvSpPr>
        <p:spPr/>
        <p:txBody>
          <a:bodyPr>
            <a:normAutofit lnSpcReduction="10000"/>
          </a:bodyPr>
          <a:lstStyle/>
          <a:p>
            <a:r>
              <a:rPr lang="en-US" dirty="0"/>
              <a:t>Volunteers must sign-in, indicating hours they worked that week or month. Include shopping, planning meetings, and food preparation. This information is provided to RSVP on the 5</a:t>
            </a:r>
            <a:r>
              <a:rPr lang="en-US" baseline="30000" dirty="0"/>
              <a:t>th</a:t>
            </a:r>
            <a:r>
              <a:rPr lang="en-US" dirty="0"/>
              <a:t> of the month for the previous month. If you do not sign-in, you will lose insurance that is free to you, but costs RSVP $450 per year per person.</a:t>
            </a:r>
          </a:p>
          <a:p>
            <a:r>
              <a:rPr lang="en-US" dirty="0"/>
              <a:t>Caregivers must sign-in their family member and leave a phone number where they may be reached that day. Sign-in sheets should not be removed before the end of the Gathering so these numbers will be available if needed.</a:t>
            </a:r>
          </a:p>
          <a:p>
            <a:r>
              <a:rPr lang="en-US" dirty="0"/>
              <a:t>As a condition of our grant for food, we must provide participant data to the Community Development Block Grant staff immediately after your Gathering. CDBG food reimbursement by the County are held up until sign-in sheets are turned in to them.</a:t>
            </a:r>
          </a:p>
        </p:txBody>
      </p:sp>
      <p:sp>
        <p:nvSpPr>
          <p:cNvPr id="4" name="Slide Number Placeholder 3">
            <a:extLst>
              <a:ext uri="{FF2B5EF4-FFF2-40B4-BE49-F238E27FC236}">
                <a16:creationId xmlns:a16="http://schemas.microsoft.com/office/drawing/2014/main" id="{423CB3DA-7921-7ACA-7AC9-BBFFC0BF1901}"/>
              </a:ext>
            </a:extLst>
          </p:cNvPr>
          <p:cNvSpPr>
            <a:spLocks noGrp="1"/>
          </p:cNvSpPr>
          <p:nvPr>
            <p:ph type="sldNum" sz="quarter" idx="10"/>
          </p:nvPr>
        </p:nvSpPr>
        <p:spPr/>
        <p:txBody>
          <a:bodyPr/>
          <a:lstStyle/>
          <a:p>
            <a:fld id="{48F63A3B-78C7-47BE-AE5E-E10140E04643}" type="slidenum">
              <a:rPr lang="en-US" smtClean="0"/>
              <a:pPr/>
              <a:t>21</a:t>
            </a:fld>
            <a:endParaRPr lang="en-US" dirty="0"/>
          </a:p>
        </p:txBody>
      </p:sp>
    </p:spTree>
    <p:extLst>
      <p:ext uri="{BB962C8B-B14F-4D97-AF65-F5344CB8AC3E}">
        <p14:creationId xmlns:p14="http://schemas.microsoft.com/office/powerpoint/2010/main" val="12725903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A16A5C-9665-B9E5-B559-5F5C1DF268DB}"/>
              </a:ext>
            </a:extLst>
          </p:cNvPr>
          <p:cNvSpPr>
            <a:spLocks noGrp="1"/>
          </p:cNvSpPr>
          <p:nvPr>
            <p:ph type="title"/>
          </p:nvPr>
        </p:nvSpPr>
        <p:spPr/>
        <p:txBody>
          <a:bodyPr/>
          <a:lstStyle/>
          <a:p>
            <a:r>
              <a:rPr lang="en-US" dirty="0"/>
              <a:t>Mandatory nametags and day passes</a:t>
            </a:r>
          </a:p>
        </p:txBody>
      </p:sp>
      <p:sp>
        <p:nvSpPr>
          <p:cNvPr id="3" name="Content Placeholder 2">
            <a:extLst>
              <a:ext uri="{FF2B5EF4-FFF2-40B4-BE49-F238E27FC236}">
                <a16:creationId xmlns:a16="http://schemas.microsoft.com/office/drawing/2014/main" id="{B4A07A1A-C364-39FD-A52E-14AC1C8ACE3B}"/>
              </a:ext>
            </a:extLst>
          </p:cNvPr>
          <p:cNvSpPr>
            <a:spLocks noGrp="1"/>
          </p:cNvSpPr>
          <p:nvPr>
            <p:ph sz="half" idx="2"/>
          </p:nvPr>
        </p:nvSpPr>
        <p:spPr/>
        <p:txBody>
          <a:bodyPr>
            <a:normAutofit fontScale="92500" lnSpcReduction="20000"/>
          </a:bodyPr>
          <a:lstStyle/>
          <a:p>
            <a:r>
              <a:rPr lang="en-US" dirty="0"/>
              <a:t>When a new participant’s enrollment paperwork, including a letter from their doctor with a diagnosis, is sent to our office, a Gathering Place lanyard with nametag is issued to the participant. A card inside of the nametag has the participant’s medical and emergency information. The card is accessed by Gathering Place volunteers only in emergencies.</a:t>
            </a:r>
          </a:p>
          <a:p>
            <a:r>
              <a:rPr lang="en-US" dirty="0"/>
              <a:t>It is the family’s responsibility to keep up with the nametag, keep medical/emergency information current, and have the participant wear it to each Gathering. The nametag serves to let volunteers know that the participant is enrolled in the Gathering Place program.</a:t>
            </a:r>
          </a:p>
          <a:p>
            <a:r>
              <a:rPr lang="en-US" dirty="0"/>
              <a:t>If a participant comes to a Gathering without his nametag, a family member is required to fill out a Day Pass, which is forwarded to the GP office at the end of every Gathering. This procedure keeps us in compliance with HIPAA laws. The absence of a nametag alerts volunteers that the person may not have paperwork filed with us.</a:t>
            </a:r>
          </a:p>
        </p:txBody>
      </p:sp>
      <p:sp>
        <p:nvSpPr>
          <p:cNvPr id="4" name="Slide Number Placeholder 3">
            <a:extLst>
              <a:ext uri="{FF2B5EF4-FFF2-40B4-BE49-F238E27FC236}">
                <a16:creationId xmlns:a16="http://schemas.microsoft.com/office/drawing/2014/main" id="{3B2206E4-C691-F35D-3BB4-BDEE6D1B115F}"/>
              </a:ext>
            </a:extLst>
          </p:cNvPr>
          <p:cNvSpPr>
            <a:spLocks noGrp="1"/>
          </p:cNvSpPr>
          <p:nvPr>
            <p:ph type="sldNum" sz="quarter" idx="10"/>
          </p:nvPr>
        </p:nvSpPr>
        <p:spPr/>
        <p:txBody>
          <a:bodyPr/>
          <a:lstStyle/>
          <a:p>
            <a:fld id="{48F63A3B-78C7-47BE-AE5E-E10140E04643}" type="slidenum">
              <a:rPr lang="en-US" smtClean="0"/>
              <a:pPr/>
              <a:t>22</a:t>
            </a:fld>
            <a:endParaRPr lang="en-US" dirty="0"/>
          </a:p>
        </p:txBody>
      </p:sp>
    </p:spTree>
    <p:extLst>
      <p:ext uri="{BB962C8B-B14F-4D97-AF65-F5344CB8AC3E}">
        <p14:creationId xmlns:p14="http://schemas.microsoft.com/office/powerpoint/2010/main" val="15907328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51E1B1-2D17-0BF9-CEBC-F9E602549997}"/>
              </a:ext>
            </a:extLst>
          </p:cNvPr>
          <p:cNvSpPr>
            <a:spLocks noGrp="1"/>
          </p:cNvSpPr>
          <p:nvPr>
            <p:ph type="title"/>
          </p:nvPr>
        </p:nvSpPr>
        <p:spPr/>
        <p:txBody>
          <a:bodyPr/>
          <a:lstStyle/>
          <a:p>
            <a:r>
              <a:rPr lang="en-US" dirty="0"/>
              <a:t>Accident/incident protocol</a:t>
            </a:r>
          </a:p>
        </p:txBody>
      </p:sp>
      <p:sp>
        <p:nvSpPr>
          <p:cNvPr id="3" name="Content Placeholder 2">
            <a:extLst>
              <a:ext uri="{FF2B5EF4-FFF2-40B4-BE49-F238E27FC236}">
                <a16:creationId xmlns:a16="http://schemas.microsoft.com/office/drawing/2014/main" id="{1B7E2B92-C081-AF08-7CFB-A16231A9CE6A}"/>
              </a:ext>
            </a:extLst>
          </p:cNvPr>
          <p:cNvSpPr>
            <a:spLocks noGrp="1"/>
          </p:cNvSpPr>
          <p:nvPr>
            <p:ph sz="half" idx="2"/>
          </p:nvPr>
        </p:nvSpPr>
        <p:spPr/>
        <p:txBody>
          <a:bodyPr>
            <a:normAutofit lnSpcReduction="10000"/>
          </a:bodyPr>
          <a:lstStyle/>
          <a:p>
            <a:r>
              <a:rPr lang="en-US" dirty="0"/>
              <a:t>Calm the participant. If you can remove her to a private area safely, do so. If the participant cannot be isolated, have other participants and volunteers move away. It will help keep others calm if they are not in the middle of the situation. Administer first aid.</a:t>
            </a:r>
          </a:p>
          <a:p>
            <a:r>
              <a:rPr lang="en-US" dirty="0"/>
              <a:t>Call 911. Stabilize the situation, then call for help immediately.</a:t>
            </a:r>
          </a:p>
          <a:p>
            <a:r>
              <a:rPr lang="en-US" dirty="0"/>
              <a:t>Call the caregiver or other emergency contact to tell them what has happened and what you have done.</a:t>
            </a:r>
          </a:p>
          <a:p>
            <a:r>
              <a:rPr lang="en-US" dirty="0"/>
              <a:t>A volunteer should accompany or meet the participant at the hospital and stay until a family member arrives.</a:t>
            </a:r>
          </a:p>
          <a:p>
            <a:r>
              <a:rPr lang="en-US" dirty="0"/>
              <a:t>Fill out an incident report. If several people witnessed the incident, have them also fill out a report if the injury is serious.</a:t>
            </a:r>
          </a:p>
        </p:txBody>
      </p:sp>
      <p:sp>
        <p:nvSpPr>
          <p:cNvPr id="4" name="Slide Number Placeholder 3">
            <a:extLst>
              <a:ext uri="{FF2B5EF4-FFF2-40B4-BE49-F238E27FC236}">
                <a16:creationId xmlns:a16="http://schemas.microsoft.com/office/drawing/2014/main" id="{A9EDFD74-7C77-A21F-37D1-ACA26A703C28}"/>
              </a:ext>
            </a:extLst>
          </p:cNvPr>
          <p:cNvSpPr>
            <a:spLocks noGrp="1"/>
          </p:cNvSpPr>
          <p:nvPr>
            <p:ph type="sldNum" sz="quarter" idx="10"/>
          </p:nvPr>
        </p:nvSpPr>
        <p:spPr/>
        <p:txBody>
          <a:bodyPr/>
          <a:lstStyle/>
          <a:p>
            <a:fld id="{48F63A3B-78C7-47BE-AE5E-E10140E04643}" type="slidenum">
              <a:rPr lang="en-US" smtClean="0"/>
              <a:pPr/>
              <a:t>23</a:t>
            </a:fld>
            <a:endParaRPr lang="en-US" dirty="0"/>
          </a:p>
        </p:txBody>
      </p:sp>
    </p:spTree>
    <p:extLst>
      <p:ext uri="{BB962C8B-B14F-4D97-AF65-F5344CB8AC3E}">
        <p14:creationId xmlns:p14="http://schemas.microsoft.com/office/powerpoint/2010/main" val="29625242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F983C6-489B-1AB5-7AF0-CEEAEAC2DCA9}"/>
              </a:ext>
            </a:extLst>
          </p:cNvPr>
          <p:cNvSpPr>
            <a:spLocks noGrp="1"/>
          </p:cNvSpPr>
          <p:nvPr>
            <p:ph type="title"/>
          </p:nvPr>
        </p:nvSpPr>
        <p:spPr/>
        <p:txBody>
          <a:bodyPr/>
          <a:lstStyle/>
          <a:p>
            <a:r>
              <a:rPr lang="en-US" dirty="0"/>
              <a:t>Accident/incident report</a:t>
            </a:r>
          </a:p>
        </p:txBody>
      </p:sp>
      <p:sp>
        <p:nvSpPr>
          <p:cNvPr id="3" name="Content Placeholder 2">
            <a:extLst>
              <a:ext uri="{FF2B5EF4-FFF2-40B4-BE49-F238E27FC236}">
                <a16:creationId xmlns:a16="http://schemas.microsoft.com/office/drawing/2014/main" id="{A23CA2F1-0823-326A-9293-1E555DCB3DCC}"/>
              </a:ext>
            </a:extLst>
          </p:cNvPr>
          <p:cNvSpPr>
            <a:spLocks noGrp="1"/>
          </p:cNvSpPr>
          <p:nvPr>
            <p:ph sz="half" idx="2"/>
          </p:nvPr>
        </p:nvSpPr>
        <p:spPr/>
        <p:txBody>
          <a:bodyPr/>
          <a:lstStyle/>
          <a:p>
            <a:r>
              <a:rPr lang="en-US" dirty="0"/>
              <a:t>The Accident/Incident Report should always be filled out in case of illness, accident, or an incident. The same form is used for participants and volunteers.</a:t>
            </a:r>
          </a:p>
          <a:p>
            <a:r>
              <a:rPr lang="en-US" dirty="0"/>
              <a:t>Copies go to the church office, the Gathering Place office, the Team Leader, the caregiver, and to the healthcare provider—doctor or emergency medical personnel.</a:t>
            </a:r>
          </a:p>
          <a:p>
            <a:r>
              <a:rPr lang="en-US" dirty="0"/>
              <a:t>If a participant or volunteer has been sent to the hospital, Eva King or Dale Libby should be notified immediately. If a participant goes to a hospital, a Gathering Place volunteer should stay with them until a family member arrives.</a:t>
            </a:r>
          </a:p>
        </p:txBody>
      </p:sp>
      <p:sp>
        <p:nvSpPr>
          <p:cNvPr id="4" name="Slide Number Placeholder 3">
            <a:extLst>
              <a:ext uri="{FF2B5EF4-FFF2-40B4-BE49-F238E27FC236}">
                <a16:creationId xmlns:a16="http://schemas.microsoft.com/office/drawing/2014/main" id="{FED02463-060E-C622-9A98-FBD704D0BCA9}"/>
              </a:ext>
            </a:extLst>
          </p:cNvPr>
          <p:cNvSpPr>
            <a:spLocks noGrp="1"/>
          </p:cNvSpPr>
          <p:nvPr>
            <p:ph type="sldNum" sz="quarter" idx="10"/>
          </p:nvPr>
        </p:nvSpPr>
        <p:spPr/>
        <p:txBody>
          <a:bodyPr/>
          <a:lstStyle/>
          <a:p>
            <a:fld id="{48F63A3B-78C7-47BE-AE5E-E10140E04643}" type="slidenum">
              <a:rPr lang="en-US" smtClean="0"/>
              <a:pPr/>
              <a:t>24</a:t>
            </a:fld>
            <a:endParaRPr lang="en-US" dirty="0"/>
          </a:p>
        </p:txBody>
      </p:sp>
    </p:spTree>
    <p:extLst>
      <p:ext uri="{BB962C8B-B14F-4D97-AF65-F5344CB8AC3E}">
        <p14:creationId xmlns:p14="http://schemas.microsoft.com/office/powerpoint/2010/main" val="25391707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A2D5A0-4DD1-CD9A-C29E-32D7EB370626}"/>
              </a:ext>
            </a:extLst>
          </p:cNvPr>
          <p:cNvSpPr>
            <a:spLocks noGrp="1"/>
          </p:cNvSpPr>
          <p:nvPr>
            <p:ph type="title"/>
          </p:nvPr>
        </p:nvSpPr>
        <p:spPr/>
        <p:txBody>
          <a:bodyPr/>
          <a:lstStyle/>
          <a:p>
            <a:r>
              <a:rPr lang="en-US" dirty="0"/>
              <a:t>Reimbursements for items other than food</a:t>
            </a:r>
          </a:p>
        </p:txBody>
      </p:sp>
      <p:sp>
        <p:nvSpPr>
          <p:cNvPr id="3" name="Content Placeholder 2">
            <a:extLst>
              <a:ext uri="{FF2B5EF4-FFF2-40B4-BE49-F238E27FC236}">
                <a16:creationId xmlns:a16="http://schemas.microsoft.com/office/drawing/2014/main" id="{65F76A7D-E39D-86B9-AA97-B61AAAC3E338}"/>
              </a:ext>
            </a:extLst>
          </p:cNvPr>
          <p:cNvSpPr>
            <a:spLocks noGrp="1"/>
          </p:cNvSpPr>
          <p:nvPr>
            <p:ph sz="half" idx="2"/>
          </p:nvPr>
        </p:nvSpPr>
        <p:spPr/>
        <p:txBody>
          <a:bodyPr/>
          <a:lstStyle/>
          <a:p>
            <a:r>
              <a:rPr lang="en-US" dirty="0"/>
              <a:t>Reimbursements for items—tablecloths, decorations, activity materials, </a:t>
            </a:r>
            <a:r>
              <a:rPr lang="en-US" dirty="0" err="1"/>
              <a:t>etc</a:t>
            </a:r>
            <a:r>
              <a:rPr lang="en-US" dirty="0"/>
              <a:t>—comes from Gathering Place funds. For 2024-25, each ministry is budgeted $30 per Gathering for items other than food.</a:t>
            </a:r>
          </a:p>
          <a:p>
            <a:r>
              <a:rPr lang="en-US" dirty="0"/>
              <a:t>Please fill-out a reimbursement request form and specify what items were purchased, for which ministry, and what purpose.</a:t>
            </a:r>
          </a:p>
          <a:p>
            <a:r>
              <a:rPr lang="en-US" dirty="0"/>
              <a:t>We must have original receipts—no photocopies. Payment, however, may be by cash, debit or credit card, but not checks. Please send in your reimbursement requests to the Gathering Place within 10 days.</a:t>
            </a:r>
          </a:p>
          <a:p>
            <a:r>
              <a:rPr lang="en-US" dirty="0"/>
              <a:t>We cannot reimburse you for taxes. You may get a tax exemption form from our office or your church.</a:t>
            </a:r>
          </a:p>
        </p:txBody>
      </p:sp>
      <p:sp>
        <p:nvSpPr>
          <p:cNvPr id="4" name="Slide Number Placeholder 3">
            <a:extLst>
              <a:ext uri="{FF2B5EF4-FFF2-40B4-BE49-F238E27FC236}">
                <a16:creationId xmlns:a16="http://schemas.microsoft.com/office/drawing/2014/main" id="{3E13D0B3-EE52-E50B-DB82-A32686CDD5E8}"/>
              </a:ext>
            </a:extLst>
          </p:cNvPr>
          <p:cNvSpPr>
            <a:spLocks noGrp="1"/>
          </p:cNvSpPr>
          <p:nvPr>
            <p:ph type="sldNum" sz="quarter" idx="10"/>
          </p:nvPr>
        </p:nvSpPr>
        <p:spPr/>
        <p:txBody>
          <a:bodyPr/>
          <a:lstStyle/>
          <a:p>
            <a:fld id="{48F63A3B-78C7-47BE-AE5E-E10140E04643}" type="slidenum">
              <a:rPr lang="en-US" smtClean="0"/>
              <a:pPr/>
              <a:t>25</a:t>
            </a:fld>
            <a:endParaRPr lang="en-US" dirty="0"/>
          </a:p>
        </p:txBody>
      </p:sp>
    </p:spTree>
    <p:extLst>
      <p:ext uri="{BB962C8B-B14F-4D97-AF65-F5344CB8AC3E}">
        <p14:creationId xmlns:p14="http://schemas.microsoft.com/office/powerpoint/2010/main" val="32685295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2BF10F-98C3-843B-4A93-46BA281F8BB3}"/>
              </a:ext>
            </a:extLst>
          </p:cNvPr>
          <p:cNvSpPr>
            <a:spLocks noGrp="1"/>
          </p:cNvSpPr>
          <p:nvPr>
            <p:ph type="title"/>
          </p:nvPr>
        </p:nvSpPr>
        <p:spPr/>
        <p:txBody>
          <a:bodyPr/>
          <a:lstStyle/>
          <a:p>
            <a:r>
              <a:rPr lang="en-US" dirty="0"/>
              <a:t>Reimbursements for food</a:t>
            </a:r>
          </a:p>
        </p:txBody>
      </p:sp>
      <p:sp>
        <p:nvSpPr>
          <p:cNvPr id="3" name="Content Placeholder 2">
            <a:extLst>
              <a:ext uri="{FF2B5EF4-FFF2-40B4-BE49-F238E27FC236}">
                <a16:creationId xmlns:a16="http://schemas.microsoft.com/office/drawing/2014/main" id="{D049E7C0-FBAD-BC2E-6944-6E28A2DB8FDF}"/>
              </a:ext>
            </a:extLst>
          </p:cNvPr>
          <p:cNvSpPr>
            <a:spLocks noGrp="1"/>
          </p:cNvSpPr>
          <p:nvPr>
            <p:ph sz="half" idx="2"/>
          </p:nvPr>
        </p:nvSpPr>
        <p:spPr/>
        <p:txBody>
          <a:bodyPr>
            <a:normAutofit fontScale="92500" lnSpcReduction="10000"/>
          </a:bodyPr>
          <a:lstStyle/>
          <a:p>
            <a:r>
              <a:rPr lang="en-US" dirty="0"/>
              <a:t>Brazoria County reimburses for food at Gatherings. To be reimbursed, a volunteer must file a W9 with the county to be set up as a vendor.</a:t>
            </a:r>
          </a:p>
          <a:p>
            <a:r>
              <a:rPr lang="en-US" dirty="0"/>
              <a:t>Volunteers must submit original receipts—no photocopies—which were paid for by cash or a debit card. We discourage use of checks or credit cards because federal regulations require paid statements to be submitted in order to be reimbursed.</a:t>
            </a:r>
          </a:p>
          <a:p>
            <a:r>
              <a:rPr lang="en-US" dirty="0"/>
              <a:t>Receipts should be submitted within 7 days to the Gathering Place, P.O. Box 2050, Angleton, TX 77516, or bring them to the office at 200 E. Mulberry, Angleton.</a:t>
            </a:r>
          </a:p>
          <a:p>
            <a:r>
              <a:rPr lang="en-US" dirty="0"/>
              <a:t>Please do not have personal purchases on the same receipt. It’s easy to tell the check-out clerk that you have two transactions.</a:t>
            </a:r>
          </a:p>
          <a:p>
            <a:r>
              <a:rPr lang="en-US" dirty="0"/>
              <a:t>CDBG does not pay for food at Gathering Place volunteer meetings, educational activities, or support groups (except in Alvin because we are also providing day care.)</a:t>
            </a:r>
          </a:p>
        </p:txBody>
      </p:sp>
      <p:sp>
        <p:nvSpPr>
          <p:cNvPr id="4" name="Slide Number Placeholder 3">
            <a:extLst>
              <a:ext uri="{FF2B5EF4-FFF2-40B4-BE49-F238E27FC236}">
                <a16:creationId xmlns:a16="http://schemas.microsoft.com/office/drawing/2014/main" id="{2FB80C55-89AD-ECFC-9A6A-E8FEA3E93F63}"/>
              </a:ext>
            </a:extLst>
          </p:cNvPr>
          <p:cNvSpPr>
            <a:spLocks noGrp="1"/>
          </p:cNvSpPr>
          <p:nvPr>
            <p:ph type="sldNum" sz="quarter" idx="10"/>
          </p:nvPr>
        </p:nvSpPr>
        <p:spPr/>
        <p:txBody>
          <a:bodyPr/>
          <a:lstStyle/>
          <a:p>
            <a:fld id="{48F63A3B-78C7-47BE-AE5E-E10140E04643}" type="slidenum">
              <a:rPr lang="en-US" smtClean="0"/>
              <a:pPr/>
              <a:t>26</a:t>
            </a:fld>
            <a:endParaRPr lang="en-US" dirty="0"/>
          </a:p>
        </p:txBody>
      </p:sp>
    </p:spTree>
    <p:extLst>
      <p:ext uri="{BB962C8B-B14F-4D97-AF65-F5344CB8AC3E}">
        <p14:creationId xmlns:p14="http://schemas.microsoft.com/office/powerpoint/2010/main" val="18886031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10B4EA-5BD9-8936-0909-C707BAD73DB7}"/>
              </a:ext>
            </a:extLst>
          </p:cNvPr>
          <p:cNvSpPr>
            <a:spLocks noGrp="1"/>
          </p:cNvSpPr>
          <p:nvPr>
            <p:ph type="title"/>
          </p:nvPr>
        </p:nvSpPr>
        <p:spPr/>
        <p:txBody>
          <a:bodyPr/>
          <a:lstStyle/>
          <a:p>
            <a:r>
              <a:rPr lang="en-US" dirty="0"/>
              <a:t>OK, no more paperwork…</a:t>
            </a:r>
          </a:p>
        </p:txBody>
      </p:sp>
      <p:pic>
        <p:nvPicPr>
          <p:cNvPr id="5" name="Picture Placeholder 4">
            <a:extLst>
              <a:ext uri="{FF2B5EF4-FFF2-40B4-BE49-F238E27FC236}">
                <a16:creationId xmlns:a16="http://schemas.microsoft.com/office/drawing/2014/main" id="{3E0212D6-EB04-8A43-3A01-13E386AD97C8}"/>
              </a:ext>
            </a:extLst>
          </p:cNvPr>
          <p:cNvPicPr>
            <a:picLocks noGrp="1" noChangeAspect="1"/>
          </p:cNvPicPr>
          <p:nvPr>
            <p:ph type="pic" sz="quarter" idx="11"/>
          </p:nvPr>
        </p:nvPicPr>
        <p:blipFill>
          <a:blip r:embed="rId2">
            <a:extLst>
              <a:ext uri="{837473B0-CC2E-450A-ABE3-18F120FF3D39}">
                <a1611:picAttrSrcUrl xmlns:a1611="http://schemas.microsoft.com/office/drawing/2016/11/main" r:id="rId3"/>
              </a:ext>
            </a:extLst>
          </a:blip>
          <a:srcRect l="23952" r="23952"/>
          <a:stretch>
            <a:fillRect/>
          </a:stretch>
        </p:blipFill>
        <p:spPr/>
      </p:pic>
      <p:sp>
        <p:nvSpPr>
          <p:cNvPr id="6" name="TextBox 5">
            <a:extLst>
              <a:ext uri="{FF2B5EF4-FFF2-40B4-BE49-F238E27FC236}">
                <a16:creationId xmlns:a16="http://schemas.microsoft.com/office/drawing/2014/main" id="{2CF86443-9D7F-0CDF-491D-4BF2E12B8C3B}"/>
              </a:ext>
            </a:extLst>
          </p:cNvPr>
          <p:cNvSpPr txBox="1"/>
          <p:nvPr/>
        </p:nvSpPr>
        <p:spPr>
          <a:xfrm>
            <a:off x="443345" y="6359525"/>
            <a:ext cx="4344695" cy="230832"/>
          </a:xfrm>
          <a:prstGeom prst="rect">
            <a:avLst/>
          </a:prstGeom>
          <a:noFill/>
        </p:spPr>
        <p:txBody>
          <a:bodyPr wrap="square" rtlCol="0">
            <a:spAutoFit/>
          </a:bodyPr>
          <a:lstStyle/>
          <a:p>
            <a:r>
              <a:rPr lang="en-US" sz="900">
                <a:hlinkClick r:id="rId3" tooltip="https://mumsgather.blogspot.com/2018/05/"/>
              </a:rPr>
              <a:t>This Photo</a:t>
            </a:r>
            <a:r>
              <a:rPr lang="en-US" sz="900"/>
              <a:t> by Unknown Author is licensed under </a:t>
            </a:r>
            <a:r>
              <a:rPr lang="en-US" sz="900">
                <a:hlinkClick r:id="rId4" tooltip="https://creativecommons.org/licenses/by-nc-sa/3.0/"/>
              </a:rPr>
              <a:t>CC BY-SA-NC</a:t>
            </a:r>
            <a:endParaRPr lang="en-US" sz="900"/>
          </a:p>
        </p:txBody>
      </p:sp>
    </p:spTree>
    <p:extLst>
      <p:ext uri="{BB962C8B-B14F-4D97-AF65-F5344CB8AC3E}">
        <p14:creationId xmlns:p14="http://schemas.microsoft.com/office/powerpoint/2010/main" val="12889302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0BA562-E777-6E39-6A0E-74C227C12C11}"/>
              </a:ext>
            </a:extLst>
          </p:cNvPr>
          <p:cNvSpPr>
            <a:spLocks noGrp="1"/>
          </p:cNvSpPr>
          <p:nvPr>
            <p:ph type="title"/>
          </p:nvPr>
        </p:nvSpPr>
        <p:spPr/>
        <p:txBody>
          <a:bodyPr/>
          <a:lstStyle/>
          <a:p>
            <a:r>
              <a:rPr lang="en-US" dirty="0"/>
              <a:t>What can you expect from </a:t>
            </a:r>
            <a:r>
              <a:rPr lang="en-US" dirty="0" err="1"/>
              <a:t>gpim</a:t>
            </a:r>
            <a:r>
              <a:rPr lang="en-US" dirty="0"/>
              <a:t>?</a:t>
            </a:r>
          </a:p>
        </p:txBody>
      </p:sp>
      <p:sp>
        <p:nvSpPr>
          <p:cNvPr id="3" name="Content Placeholder 2">
            <a:extLst>
              <a:ext uri="{FF2B5EF4-FFF2-40B4-BE49-F238E27FC236}">
                <a16:creationId xmlns:a16="http://schemas.microsoft.com/office/drawing/2014/main" id="{4B20049F-9E88-FAC2-A036-5F363389007D}"/>
              </a:ext>
            </a:extLst>
          </p:cNvPr>
          <p:cNvSpPr>
            <a:spLocks noGrp="1"/>
          </p:cNvSpPr>
          <p:nvPr>
            <p:ph sz="half" idx="2"/>
          </p:nvPr>
        </p:nvSpPr>
        <p:spPr/>
        <p:txBody>
          <a:bodyPr/>
          <a:lstStyle/>
          <a:p>
            <a:r>
              <a:rPr lang="en-US" dirty="0"/>
              <a:t>Picking up her husband after his first Gathering Place visit, Mary Bates Sechrest, with tears streaming down her face, said “Thank you for giving me back my life.” Jim King, who took care of his wife Chris for 10 years: “I would not have been able to keep her at home without the Gathering Place.”</a:t>
            </a:r>
          </a:p>
          <a:p>
            <a:r>
              <a:rPr lang="en-US" dirty="0"/>
              <a:t>Besides training, funding, organizing, marketing, grant compliance, </a:t>
            </a:r>
            <a:r>
              <a:rPr lang="en-US" dirty="0" err="1"/>
              <a:t>etc</a:t>
            </a:r>
            <a:r>
              <a:rPr lang="en-US" dirty="0"/>
              <a:t>, </a:t>
            </a:r>
            <a:r>
              <a:rPr lang="en-US" dirty="0" err="1"/>
              <a:t>etc</a:t>
            </a:r>
            <a:r>
              <a:rPr lang="en-US" dirty="0"/>
              <a:t>, perhaps the most important thing we offer our volunteers is opportunity…a chance to make a profound difference; a way to express gratitude in your heart; a way to serve God and your church.</a:t>
            </a:r>
          </a:p>
          <a:p>
            <a:r>
              <a:rPr lang="en-US" dirty="0"/>
              <a:t>Gathering Place volunteers have made a real difference in the quality of life for most of the 400+ dementia patients we’ve cared for and their caregivers.</a:t>
            </a:r>
          </a:p>
          <a:p>
            <a:r>
              <a:rPr lang="en-US" dirty="0"/>
              <a:t>That knowledge is what sustains us when we lose them.</a:t>
            </a:r>
          </a:p>
        </p:txBody>
      </p:sp>
      <p:sp>
        <p:nvSpPr>
          <p:cNvPr id="4" name="Slide Number Placeholder 3">
            <a:extLst>
              <a:ext uri="{FF2B5EF4-FFF2-40B4-BE49-F238E27FC236}">
                <a16:creationId xmlns:a16="http://schemas.microsoft.com/office/drawing/2014/main" id="{7E5A5CF6-826A-4E2B-AC49-B1764FF246FB}"/>
              </a:ext>
            </a:extLst>
          </p:cNvPr>
          <p:cNvSpPr>
            <a:spLocks noGrp="1"/>
          </p:cNvSpPr>
          <p:nvPr>
            <p:ph type="sldNum" sz="quarter" idx="10"/>
          </p:nvPr>
        </p:nvSpPr>
        <p:spPr/>
        <p:txBody>
          <a:bodyPr/>
          <a:lstStyle/>
          <a:p>
            <a:fld id="{48F63A3B-78C7-47BE-AE5E-E10140E04643}" type="slidenum">
              <a:rPr lang="en-US" smtClean="0"/>
              <a:pPr/>
              <a:t>28</a:t>
            </a:fld>
            <a:endParaRPr lang="en-US" dirty="0"/>
          </a:p>
        </p:txBody>
      </p:sp>
    </p:spTree>
    <p:extLst>
      <p:ext uri="{BB962C8B-B14F-4D97-AF65-F5344CB8AC3E}">
        <p14:creationId xmlns:p14="http://schemas.microsoft.com/office/powerpoint/2010/main" val="38416727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A61E72-BABA-B601-31CB-7E3B734B6CCE}"/>
              </a:ext>
            </a:extLst>
          </p:cNvPr>
          <p:cNvSpPr>
            <a:spLocks noGrp="1"/>
          </p:cNvSpPr>
          <p:nvPr>
            <p:ph type="title"/>
          </p:nvPr>
        </p:nvSpPr>
        <p:spPr/>
        <p:txBody>
          <a:bodyPr/>
          <a:lstStyle/>
          <a:p>
            <a:r>
              <a:rPr lang="en-US" dirty="0"/>
              <a:t>A brief look at the mou</a:t>
            </a:r>
          </a:p>
        </p:txBody>
      </p:sp>
      <p:sp>
        <p:nvSpPr>
          <p:cNvPr id="3" name="Content Placeholder 2">
            <a:extLst>
              <a:ext uri="{FF2B5EF4-FFF2-40B4-BE49-F238E27FC236}">
                <a16:creationId xmlns:a16="http://schemas.microsoft.com/office/drawing/2014/main" id="{D1EF2149-9B42-58E1-4381-F99E6035D30C}"/>
              </a:ext>
            </a:extLst>
          </p:cNvPr>
          <p:cNvSpPr>
            <a:spLocks noGrp="1"/>
          </p:cNvSpPr>
          <p:nvPr>
            <p:ph sz="half" idx="2"/>
          </p:nvPr>
        </p:nvSpPr>
        <p:spPr/>
        <p:txBody>
          <a:bodyPr>
            <a:normAutofit lnSpcReduction="10000"/>
          </a:bodyPr>
          <a:lstStyle/>
          <a:p>
            <a:r>
              <a:rPr lang="en-US" dirty="0"/>
              <a:t>The pastor is the “Boss.”</a:t>
            </a:r>
          </a:p>
          <a:p>
            <a:r>
              <a:rPr lang="en-US" dirty="0"/>
              <a:t>These items are agreed upon:</a:t>
            </a:r>
          </a:p>
          <a:p>
            <a:pPr marL="0" indent="0">
              <a:buNone/>
            </a:pPr>
            <a:r>
              <a:rPr lang="en-US" dirty="0"/>
              <a:t>“Gatherings” meet for 4 hours once each month except on holidays, serve lunch, and adhere to a prescribed agenda that has proven to be therapeutic in clinical trials and studies.</a:t>
            </a:r>
          </a:p>
          <a:p>
            <a:pPr marL="0" indent="0">
              <a:buNone/>
            </a:pPr>
            <a:r>
              <a:rPr lang="en-US" dirty="0"/>
              <a:t>Congregations are responsible for the core group of volunteers with support from Volunteers at Large.</a:t>
            </a:r>
          </a:p>
          <a:p>
            <a:pPr marL="0" indent="0">
              <a:buNone/>
            </a:pPr>
            <a:r>
              <a:rPr lang="en-US" dirty="0"/>
              <a:t>One or two people from each ministry will attend quarterly Advisory Council meetings and communicate between GP administration and congregational volunteers.</a:t>
            </a:r>
          </a:p>
          <a:p>
            <a:pPr marL="0" indent="0">
              <a:buNone/>
            </a:pPr>
            <a:r>
              <a:rPr lang="en-US" dirty="0"/>
              <a:t>Volunteers must complete a 3-hour training session every two years.</a:t>
            </a:r>
          </a:p>
        </p:txBody>
      </p:sp>
      <p:sp>
        <p:nvSpPr>
          <p:cNvPr id="4" name="Slide Number Placeholder 3">
            <a:extLst>
              <a:ext uri="{FF2B5EF4-FFF2-40B4-BE49-F238E27FC236}">
                <a16:creationId xmlns:a16="http://schemas.microsoft.com/office/drawing/2014/main" id="{9541BE93-2D31-1A45-231D-02A6F0F35461}"/>
              </a:ext>
            </a:extLst>
          </p:cNvPr>
          <p:cNvSpPr>
            <a:spLocks noGrp="1"/>
          </p:cNvSpPr>
          <p:nvPr>
            <p:ph type="sldNum" sz="quarter" idx="10"/>
          </p:nvPr>
        </p:nvSpPr>
        <p:spPr/>
        <p:txBody>
          <a:bodyPr/>
          <a:lstStyle/>
          <a:p>
            <a:fld id="{48F63A3B-78C7-47BE-AE5E-E10140E04643}" type="slidenum">
              <a:rPr lang="en-US" smtClean="0"/>
              <a:pPr/>
              <a:t>29</a:t>
            </a:fld>
            <a:endParaRPr lang="en-US" dirty="0"/>
          </a:p>
        </p:txBody>
      </p:sp>
    </p:spTree>
    <p:extLst>
      <p:ext uri="{BB962C8B-B14F-4D97-AF65-F5344CB8AC3E}">
        <p14:creationId xmlns:p14="http://schemas.microsoft.com/office/powerpoint/2010/main" val="30301630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4EDA75-0988-2AC2-87F8-8DEC83A7B9CA}"/>
              </a:ext>
            </a:extLst>
          </p:cNvPr>
          <p:cNvSpPr>
            <a:spLocks noGrp="1"/>
          </p:cNvSpPr>
          <p:nvPr>
            <p:ph type="title"/>
          </p:nvPr>
        </p:nvSpPr>
        <p:spPr>
          <a:xfrm>
            <a:off x="5702441" y="1061623"/>
            <a:ext cx="5723586" cy="4739104"/>
          </a:xfrm>
        </p:spPr>
        <p:txBody>
          <a:bodyPr/>
          <a:lstStyle/>
          <a:p>
            <a:r>
              <a:rPr lang="en-US" sz="1200" b="0" dirty="0"/>
              <a:t>The positive excitement at our gatherings and the joy seen in our participants is so rewarding. Our caregivers tell us how appreciative they are for the few hours of freedom and rest offered them each week. I cannot explain how their enthusiasm becomes so contagious and instills a loving devotion to those I’ve never known before but grow to love. I want desperately to help make their lives more normal. The gathering place does that. It is my passion.</a:t>
            </a:r>
            <a:br>
              <a:rPr lang="en-US" sz="1200" b="0" dirty="0"/>
            </a:br>
            <a:br>
              <a:rPr lang="en-US" sz="1200" b="0" dirty="0"/>
            </a:br>
            <a:r>
              <a:rPr lang="en-US" sz="1200" b="0" dirty="0"/>
              <a:t>Peggy </a:t>
            </a:r>
            <a:r>
              <a:rPr lang="en-US" sz="1200" b="0" dirty="0" err="1"/>
              <a:t>krampota</a:t>
            </a:r>
            <a:r>
              <a:rPr lang="en-US" sz="1200" b="0" dirty="0"/>
              <a:t>, advisory council chair</a:t>
            </a:r>
            <a:br>
              <a:rPr lang="en-US" sz="1200" b="0" dirty="0"/>
            </a:br>
            <a:r>
              <a:rPr lang="en-US" sz="1200" b="0" dirty="0"/>
              <a:t>  team leader, first Christian church, </a:t>
            </a:r>
            <a:r>
              <a:rPr lang="en-US" sz="1200" b="0" dirty="0" err="1"/>
              <a:t>alvin</a:t>
            </a:r>
            <a:br>
              <a:rPr lang="en-US" sz="1200" b="0" dirty="0"/>
            </a:br>
            <a:r>
              <a:rPr lang="en-US" sz="1200" b="0" dirty="0"/>
              <a:t>  GP volunteer at large for 10 years</a:t>
            </a:r>
            <a:br>
              <a:rPr lang="en-US" sz="1200" b="0" dirty="0"/>
            </a:br>
            <a:r>
              <a:rPr lang="en-US" sz="1200" b="0" dirty="0"/>
              <a:t>  </a:t>
            </a:r>
            <a:r>
              <a:rPr lang="en-US" sz="1200" b="0" dirty="0" err="1"/>
              <a:t>compu.talk</a:t>
            </a:r>
            <a:r>
              <a:rPr lang="en-US" sz="1200" b="0" dirty="0"/>
              <a:t> teacher</a:t>
            </a:r>
          </a:p>
        </p:txBody>
      </p:sp>
      <p:pic>
        <p:nvPicPr>
          <p:cNvPr id="6" name="Picture Placeholder 5">
            <a:extLst>
              <a:ext uri="{FF2B5EF4-FFF2-40B4-BE49-F238E27FC236}">
                <a16:creationId xmlns:a16="http://schemas.microsoft.com/office/drawing/2014/main" id="{767EE2BB-8BD6-65E6-D1F9-F8C97A1671F4}"/>
              </a:ext>
            </a:extLst>
          </p:cNvPr>
          <p:cNvPicPr>
            <a:picLocks noGrp="1" noChangeAspect="1"/>
          </p:cNvPicPr>
          <p:nvPr>
            <p:ph type="pic" sz="quarter" idx="11"/>
          </p:nvPr>
        </p:nvPicPr>
        <p:blipFill>
          <a:blip r:embed="rId3">
            <a:extLst>
              <a:ext uri="{837473B0-CC2E-450A-ABE3-18F120FF3D39}">
                <a1611:picAttrSrcUrl xmlns:a1611="http://schemas.microsoft.com/office/drawing/2016/11/main" r:id="rId4"/>
              </a:ext>
            </a:extLst>
          </a:blip>
          <a:srcRect l="32065" r="32065"/>
          <a:stretch>
            <a:fillRect/>
          </a:stretch>
        </p:blipFill>
        <p:spPr>
          <a:xfrm>
            <a:off x="443345" y="0"/>
            <a:ext cx="4344695" cy="6359525"/>
          </a:xfrm>
        </p:spPr>
      </p:pic>
    </p:spTree>
    <p:extLst>
      <p:ext uri="{BB962C8B-B14F-4D97-AF65-F5344CB8AC3E}">
        <p14:creationId xmlns:p14="http://schemas.microsoft.com/office/powerpoint/2010/main" val="29064919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F5232E-7607-341C-798F-4E3FCEE17710}"/>
              </a:ext>
            </a:extLst>
          </p:cNvPr>
          <p:cNvSpPr>
            <a:spLocks noGrp="1"/>
          </p:cNvSpPr>
          <p:nvPr>
            <p:ph type="title"/>
          </p:nvPr>
        </p:nvSpPr>
        <p:spPr/>
        <p:txBody>
          <a:bodyPr/>
          <a:lstStyle/>
          <a:p>
            <a:r>
              <a:rPr lang="en-US" dirty="0"/>
              <a:t>What do we expect from your ministry?</a:t>
            </a:r>
          </a:p>
        </p:txBody>
      </p:sp>
      <p:sp>
        <p:nvSpPr>
          <p:cNvPr id="3" name="Slide Number Placeholder 2">
            <a:extLst>
              <a:ext uri="{FF2B5EF4-FFF2-40B4-BE49-F238E27FC236}">
                <a16:creationId xmlns:a16="http://schemas.microsoft.com/office/drawing/2014/main" id="{1C2A1135-766B-B22E-0CE6-C76BDEA2CDC5}"/>
              </a:ext>
            </a:extLst>
          </p:cNvPr>
          <p:cNvSpPr>
            <a:spLocks noGrp="1"/>
          </p:cNvSpPr>
          <p:nvPr>
            <p:ph type="sldNum" sz="quarter" idx="10"/>
          </p:nvPr>
        </p:nvSpPr>
        <p:spPr/>
        <p:txBody>
          <a:bodyPr/>
          <a:lstStyle/>
          <a:p>
            <a:fld id="{48F63A3B-78C7-47BE-AE5E-E10140E04643}" type="slidenum">
              <a:rPr lang="en-US" smtClean="0"/>
              <a:pPr/>
              <a:t>30</a:t>
            </a:fld>
            <a:endParaRPr lang="en-US" dirty="0"/>
          </a:p>
        </p:txBody>
      </p:sp>
      <p:sp>
        <p:nvSpPr>
          <p:cNvPr id="4" name="Content Placeholder 3">
            <a:extLst>
              <a:ext uri="{FF2B5EF4-FFF2-40B4-BE49-F238E27FC236}">
                <a16:creationId xmlns:a16="http://schemas.microsoft.com/office/drawing/2014/main" id="{BEE4A514-3C6B-F6EC-C4C5-A0961CBC76F9}"/>
              </a:ext>
            </a:extLst>
          </p:cNvPr>
          <p:cNvSpPr>
            <a:spLocks noGrp="1"/>
          </p:cNvSpPr>
          <p:nvPr>
            <p:ph sz="half" idx="2"/>
          </p:nvPr>
        </p:nvSpPr>
        <p:spPr/>
        <p:txBody>
          <a:bodyPr/>
          <a:lstStyle/>
          <a:p>
            <a:pPr marL="285750" indent="-285750">
              <a:buFont typeface="Arial" panose="020B0604020202020204" pitchFamily="34" charset="0"/>
              <a:buChar char="•"/>
            </a:pPr>
            <a:r>
              <a:rPr lang="en-US" dirty="0"/>
              <a:t>To submit sign-in sheets from volunteers and participants promptly.</a:t>
            </a:r>
          </a:p>
          <a:p>
            <a:pPr marL="285750" indent="-285750">
              <a:buFont typeface="Arial" panose="020B0604020202020204" pitchFamily="34" charset="0"/>
              <a:buChar char="•"/>
            </a:pPr>
            <a:r>
              <a:rPr lang="en-US" dirty="0"/>
              <a:t>To turn in original receipts promptly.</a:t>
            </a:r>
          </a:p>
          <a:p>
            <a:pPr marL="285750" indent="-285750">
              <a:buFont typeface="Arial" panose="020B0604020202020204" pitchFamily="34" charset="0"/>
              <a:buChar char="•"/>
            </a:pPr>
            <a:r>
              <a:rPr lang="en-US" dirty="0"/>
              <a:t>To participate in the Advisory Council.</a:t>
            </a:r>
          </a:p>
          <a:p>
            <a:pPr marL="285750" indent="-285750">
              <a:buFont typeface="Arial" panose="020B0604020202020204" pitchFamily="34" charset="0"/>
              <a:buChar char="•"/>
            </a:pPr>
            <a:r>
              <a:rPr lang="en-US" dirty="0"/>
              <a:t>To set up a communication network among your volunteers, preferably by email, and stay in touch with GP management.</a:t>
            </a:r>
          </a:p>
        </p:txBody>
      </p:sp>
      <p:sp>
        <p:nvSpPr>
          <p:cNvPr id="5" name="Content Placeholder 4">
            <a:extLst>
              <a:ext uri="{FF2B5EF4-FFF2-40B4-BE49-F238E27FC236}">
                <a16:creationId xmlns:a16="http://schemas.microsoft.com/office/drawing/2014/main" id="{39CF996C-6B13-952C-B57C-15D453EE4A7B}"/>
              </a:ext>
            </a:extLst>
          </p:cNvPr>
          <p:cNvSpPr>
            <a:spLocks noGrp="1"/>
          </p:cNvSpPr>
          <p:nvPr>
            <p:ph sz="quarter" idx="4"/>
          </p:nvPr>
        </p:nvSpPr>
        <p:spPr/>
        <p:txBody>
          <a:bodyPr>
            <a:normAutofit fontScale="92500" lnSpcReduction="10000"/>
          </a:bodyPr>
          <a:lstStyle/>
          <a:p>
            <a:pPr marL="285750" indent="-285750">
              <a:buFont typeface="Arial" panose="020B0604020202020204" pitchFamily="34" charset="0"/>
              <a:buChar char="•"/>
            </a:pPr>
            <a:r>
              <a:rPr lang="en-US" dirty="0"/>
              <a:t>To submit your tentative agenda in advance to the Coordinator.</a:t>
            </a:r>
          </a:p>
          <a:p>
            <a:pPr marL="285750" indent="-285750">
              <a:buFont typeface="Arial" panose="020B0604020202020204" pitchFamily="34" charset="0"/>
              <a:buChar char="•"/>
            </a:pPr>
            <a:r>
              <a:rPr lang="en-US" dirty="0"/>
              <a:t>To establish planning sessions that work for YOUR ministry.</a:t>
            </a:r>
          </a:p>
          <a:p>
            <a:pPr marL="285750" indent="-285750">
              <a:buFont typeface="Arial" panose="020B0604020202020204" pitchFamily="34" charset="0"/>
              <a:buChar char="•"/>
            </a:pPr>
            <a:r>
              <a:rPr lang="en-US" dirty="0"/>
              <a:t>To be aware of responsibilities of congregations, volunteers, and the Gathering Place administration outlined in our Memorandum of Understanding.</a:t>
            </a:r>
          </a:p>
          <a:p>
            <a:pPr marL="285750" indent="-285750">
              <a:buFont typeface="Arial" panose="020B0604020202020204" pitchFamily="34" charset="0"/>
              <a:buChar char="•"/>
            </a:pPr>
            <a:r>
              <a:rPr lang="en-US" dirty="0"/>
              <a:t>To let us know if you are having problems—we are here to support you.</a:t>
            </a:r>
          </a:p>
        </p:txBody>
      </p:sp>
    </p:spTree>
    <p:extLst>
      <p:ext uri="{BB962C8B-B14F-4D97-AF65-F5344CB8AC3E}">
        <p14:creationId xmlns:p14="http://schemas.microsoft.com/office/powerpoint/2010/main" val="44598270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882C42-ADA7-45EC-8FE3-6B48BB424EBB}"/>
              </a:ext>
            </a:extLst>
          </p:cNvPr>
          <p:cNvSpPr>
            <a:spLocks noGrp="1"/>
          </p:cNvSpPr>
          <p:nvPr>
            <p:ph type="title"/>
          </p:nvPr>
        </p:nvSpPr>
        <p:spPr/>
        <p:txBody>
          <a:bodyPr/>
          <a:lstStyle/>
          <a:p>
            <a:r>
              <a:rPr lang="en-US" dirty="0"/>
              <a:t>What does the gathering place expect of you? To be part of a team.</a:t>
            </a:r>
          </a:p>
        </p:txBody>
      </p:sp>
      <p:sp>
        <p:nvSpPr>
          <p:cNvPr id="3" name="Content Placeholder 2">
            <a:extLst>
              <a:ext uri="{FF2B5EF4-FFF2-40B4-BE49-F238E27FC236}">
                <a16:creationId xmlns:a16="http://schemas.microsoft.com/office/drawing/2014/main" id="{3F933A36-EF3F-81E7-8E41-5E9660461DFB}"/>
              </a:ext>
            </a:extLst>
          </p:cNvPr>
          <p:cNvSpPr>
            <a:spLocks noGrp="1"/>
          </p:cNvSpPr>
          <p:nvPr>
            <p:ph sz="half" idx="2"/>
          </p:nvPr>
        </p:nvSpPr>
        <p:spPr/>
        <p:txBody>
          <a:bodyPr/>
          <a:lstStyle/>
          <a:p>
            <a:r>
              <a:rPr lang="en-US" dirty="0"/>
              <a:t>Always let your leader know if you cannot be present.</a:t>
            </a:r>
          </a:p>
          <a:p>
            <a:r>
              <a:rPr lang="en-US" dirty="0"/>
              <a:t>To sign-in and indicate the number of hours you have worked that month.</a:t>
            </a:r>
          </a:p>
          <a:p>
            <a:r>
              <a:rPr lang="en-US" dirty="0"/>
              <a:t>If you are responsible for purchasing, to comply with rules so you’ll be reimbursed promptly!</a:t>
            </a:r>
          </a:p>
          <a:p>
            <a:r>
              <a:rPr lang="en-US" dirty="0"/>
              <a:t>To attend on-going training, and to continue learning about dementia.</a:t>
            </a:r>
          </a:p>
          <a:p>
            <a:r>
              <a:rPr lang="en-US" dirty="0"/>
              <a:t>To follow HIPAA laws and regulations. Do NOT discuss our participants with anyone other than a volunteer, ever. It is against the law, and penalties can be severe.</a:t>
            </a:r>
          </a:p>
          <a:p>
            <a:r>
              <a:rPr lang="en-US" dirty="0"/>
              <a:t>To be positive, to respect your fellow volunteers, to keep smiling, and to have fun!</a:t>
            </a:r>
          </a:p>
        </p:txBody>
      </p:sp>
      <p:sp>
        <p:nvSpPr>
          <p:cNvPr id="4" name="Slide Number Placeholder 3">
            <a:extLst>
              <a:ext uri="{FF2B5EF4-FFF2-40B4-BE49-F238E27FC236}">
                <a16:creationId xmlns:a16="http://schemas.microsoft.com/office/drawing/2014/main" id="{7F7952C2-BEC2-AF77-5966-9ED31217CCDC}"/>
              </a:ext>
            </a:extLst>
          </p:cNvPr>
          <p:cNvSpPr>
            <a:spLocks noGrp="1"/>
          </p:cNvSpPr>
          <p:nvPr>
            <p:ph type="sldNum" sz="quarter" idx="10"/>
          </p:nvPr>
        </p:nvSpPr>
        <p:spPr/>
        <p:txBody>
          <a:bodyPr/>
          <a:lstStyle/>
          <a:p>
            <a:fld id="{48F63A3B-78C7-47BE-AE5E-E10140E04643}" type="slidenum">
              <a:rPr lang="en-US" smtClean="0"/>
              <a:pPr/>
              <a:t>31</a:t>
            </a:fld>
            <a:endParaRPr lang="en-US" dirty="0"/>
          </a:p>
        </p:txBody>
      </p:sp>
    </p:spTree>
    <p:extLst>
      <p:ext uri="{BB962C8B-B14F-4D97-AF65-F5344CB8AC3E}">
        <p14:creationId xmlns:p14="http://schemas.microsoft.com/office/powerpoint/2010/main" val="291788291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9D22C5-0C9E-B582-A8FE-B45E70A01E7F}"/>
              </a:ext>
            </a:extLst>
          </p:cNvPr>
          <p:cNvSpPr>
            <a:spLocks noGrp="1"/>
          </p:cNvSpPr>
          <p:nvPr>
            <p:ph type="ctrTitle"/>
          </p:nvPr>
        </p:nvSpPr>
        <p:spPr>
          <a:xfrm>
            <a:off x="914401" y="849782"/>
            <a:ext cx="5715000" cy="2727709"/>
          </a:xfrm>
        </p:spPr>
        <p:txBody>
          <a:bodyPr/>
          <a:lstStyle/>
          <a:p>
            <a:r>
              <a:rPr lang="en-US" dirty="0"/>
              <a:t>Thank </a:t>
            </a:r>
            <a:br>
              <a:rPr lang="en-US" dirty="0"/>
            </a:br>
            <a:r>
              <a:rPr lang="en-US" dirty="0"/>
              <a:t>you</a:t>
            </a:r>
          </a:p>
        </p:txBody>
      </p:sp>
      <p:sp>
        <p:nvSpPr>
          <p:cNvPr id="3" name="Subtitle 2">
            <a:extLst>
              <a:ext uri="{FF2B5EF4-FFF2-40B4-BE49-F238E27FC236}">
                <a16:creationId xmlns:a16="http://schemas.microsoft.com/office/drawing/2014/main" id="{D8B5CEF2-E667-BBB5-2EA6-C06F93B6DE12}"/>
              </a:ext>
            </a:extLst>
          </p:cNvPr>
          <p:cNvSpPr>
            <a:spLocks noGrp="1"/>
          </p:cNvSpPr>
          <p:nvPr>
            <p:ph type="subTitle" idx="1"/>
          </p:nvPr>
        </p:nvSpPr>
        <p:spPr>
          <a:xfrm>
            <a:off x="914401" y="3813606"/>
            <a:ext cx="5715000" cy="2234642"/>
          </a:xfrm>
        </p:spPr>
        <p:txBody>
          <a:bodyPr/>
          <a:lstStyle/>
          <a:p>
            <a:r>
              <a:rPr lang="en-US" dirty="0"/>
              <a:t>Dr. Christina Parker</a:t>
            </a:r>
          </a:p>
          <a:p>
            <a:r>
              <a:rPr lang="en-US" dirty="0"/>
              <a:t>Executive Director</a:t>
            </a:r>
          </a:p>
          <a:p>
            <a:r>
              <a:rPr lang="en-US" dirty="0"/>
              <a:t>979-529-7143</a:t>
            </a:r>
          </a:p>
          <a:p>
            <a:r>
              <a:rPr lang="en-US" dirty="0"/>
              <a:t>director@gatheringplacebrazoria.org</a:t>
            </a:r>
          </a:p>
        </p:txBody>
      </p:sp>
    </p:spTree>
    <p:extLst>
      <p:ext uri="{BB962C8B-B14F-4D97-AF65-F5344CB8AC3E}">
        <p14:creationId xmlns:p14="http://schemas.microsoft.com/office/powerpoint/2010/main" val="19731730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3B219B-7E3A-7E84-6386-37313F0CFB09}"/>
              </a:ext>
            </a:extLst>
          </p:cNvPr>
          <p:cNvSpPr>
            <a:spLocks noGrp="1"/>
          </p:cNvSpPr>
          <p:nvPr>
            <p:ph type="title"/>
          </p:nvPr>
        </p:nvSpPr>
        <p:spPr>
          <a:xfrm>
            <a:off x="914400" y="1057275"/>
            <a:ext cx="5259554" cy="2495028"/>
          </a:xfrm>
        </p:spPr>
        <p:txBody>
          <a:bodyPr/>
          <a:lstStyle/>
          <a:p>
            <a:r>
              <a:rPr lang="en-US" dirty="0"/>
              <a:t>Why volunteer with us?</a:t>
            </a:r>
          </a:p>
        </p:txBody>
      </p:sp>
      <p:sp>
        <p:nvSpPr>
          <p:cNvPr id="3" name="Text Placeholder 2">
            <a:extLst>
              <a:ext uri="{FF2B5EF4-FFF2-40B4-BE49-F238E27FC236}">
                <a16:creationId xmlns:a16="http://schemas.microsoft.com/office/drawing/2014/main" id="{A2E339BF-E6D7-DD0E-AF02-6813852EE723}"/>
              </a:ext>
            </a:extLst>
          </p:cNvPr>
          <p:cNvSpPr>
            <a:spLocks noGrp="1"/>
          </p:cNvSpPr>
          <p:nvPr>
            <p:ph idx="1"/>
          </p:nvPr>
        </p:nvSpPr>
        <p:spPr>
          <a:xfrm>
            <a:off x="914400" y="3808750"/>
            <a:ext cx="5259554" cy="2233233"/>
          </a:xfrm>
        </p:spPr>
        <p:txBody>
          <a:bodyPr>
            <a:normAutofit/>
          </a:bodyPr>
          <a:lstStyle/>
          <a:p>
            <a:pPr marL="342900" indent="-342900">
              <a:buFont typeface="Arial" panose="020B0604020202020204" pitchFamily="34" charset="0"/>
              <a:buChar char="•"/>
            </a:pPr>
            <a:r>
              <a:rPr lang="en-US" sz="1400" dirty="0"/>
              <a:t>The Gathering Place was created and thrives in Brazoria County.</a:t>
            </a:r>
          </a:p>
          <a:p>
            <a:pPr marL="342900" indent="-342900">
              <a:buFont typeface="Arial" panose="020B0604020202020204" pitchFamily="34" charset="0"/>
              <a:buChar char="•"/>
            </a:pPr>
            <a:r>
              <a:rPr lang="en-US" sz="1400" dirty="0"/>
              <a:t>For 18 years, it has been led by a group of passionate volunteers like you.</a:t>
            </a:r>
          </a:p>
          <a:p>
            <a:pPr marL="342900" indent="-342900">
              <a:buFont typeface="Arial" panose="020B0604020202020204" pitchFamily="34" charset="0"/>
              <a:buChar char="•"/>
            </a:pPr>
            <a:r>
              <a:rPr lang="en-US" sz="1400" dirty="0"/>
              <a:t>Our “executives” take no pay and there are not executive perks.</a:t>
            </a:r>
          </a:p>
          <a:p>
            <a:pPr marL="342900" indent="-342900">
              <a:buFont typeface="Arial" panose="020B0604020202020204" pitchFamily="34" charset="0"/>
              <a:buChar char="•"/>
            </a:pPr>
            <a:r>
              <a:rPr lang="en-US" sz="1400" dirty="0"/>
              <a:t>Almost 100% of our funding goes to direct patient care, caregiver support, or community education.</a:t>
            </a:r>
          </a:p>
          <a:p>
            <a:pPr marL="342900" indent="-342900">
              <a:buFont typeface="Arial" panose="020B0604020202020204" pitchFamily="34" charset="0"/>
              <a:buChar char="•"/>
            </a:pPr>
            <a:r>
              <a:rPr lang="en-US" sz="1400" dirty="0"/>
              <a:t>Volunteers have a voice through the Advisory Council.</a:t>
            </a:r>
          </a:p>
          <a:p>
            <a:pPr marL="342900" indent="-342900">
              <a:buFont typeface="Arial" panose="020B0604020202020204" pitchFamily="34" charset="0"/>
              <a:buChar char="•"/>
            </a:pPr>
            <a:r>
              <a:rPr lang="en-US" sz="1400" dirty="0"/>
              <a:t>Free RSVP liability, life, and out-of-pocket health insurance while you are working.</a:t>
            </a:r>
          </a:p>
          <a:p>
            <a:pPr marL="342900" indent="-342900">
              <a:buFont typeface="Arial" panose="020B0604020202020204" pitchFamily="34" charset="0"/>
              <a:buChar char="•"/>
            </a:pPr>
            <a:endParaRPr lang="en-US" sz="1400" dirty="0"/>
          </a:p>
        </p:txBody>
      </p:sp>
      <p:pic>
        <p:nvPicPr>
          <p:cNvPr id="6" name="Picture Placeholder 5">
            <a:extLst>
              <a:ext uri="{FF2B5EF4-FFF2-40B4-BE49-F238E27FC236}">
                <a16:creationId xmlns:a16="http://schemas.microsoft.com/office/drawing/2014/main" id="{AB4E13E5-2568-74F2-AAC2-11CD67684F94}"/>
              </a:ext>
            </a:extLst>
          </p:cNvPr>
          <p:cNvPicPr>
            <a:picLocks noGrp="1" noChangeAspect="1"/>
          </p:cNvPicPr>
          <p:nvPr>
            <p:ph type="pic" sz="quarter" idx="11"/>
          </p:nvPr>
        </p:nvPicPr>
        <p:blipFill>
          <a:blip r:embed="rId3"/>
          <a:srcRect l="16301" r="16301"/>
          <a:stretch>
            <a:fillRect/>
          </a:stretch>
        </p:blipFill>
        <p:spPr/>
      </p:pic>
    </p:spTree>
    <p:extLst>
      <p:ext uri="{BB962C8B-B14F-4D97-AF65-F5344CB8AC3E}">
        <p14:creationId xmlns:p14="http://schemas.microsoft.com/office/powerpoint/2010/main" val="29529238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5E8954-9BCB-7FD9-A210-38DC54382D45}"/>
              </a:ext>
            </a:extLst>
          </p:cNvPr>
          <p:cNvSpPr>
            <a:spLocks noGrp="1"/>
          </p:cNvSpPr>
          <p:nvPr>
            <p:ph type="title"/>
          </p:nvPr>
        </p:nvSpPr>
        <p:spPr>
          <a:xfrm>
            <a:off x="3460565" y="1057274"/>
            <a:ext cx="7965461" cy="994164"/>
          </a:xfrm>
        </p:spPr>
        <p:txBody>
          <a:bodyPr/>
          <a:lstStyle/>
          <a:p>
            <a:r>
              <a:rPr lang="en-US" dirty="0"/>
              <a:t>Why grad school?</a:t>
            </a:r>
          </a:p>
        </p:txBody>
      </p:sp>
      <p:sp>
        <p:nvSpPr>
          <p:cNvPr id="3" name="Content Placeholder 2">
            <a:extLst>
              <a:ext uri="{FF2B5EF4-FFF2-40B4-BE49-F238E27FC236}">
                <a16:creationId xmlns:a16="http://schemas.microsoft.com/office/drawing/2014/main" id="{75111C33-898C-4414-4665-5136EB6FC126}"/>
              </a:ext>
            </a:extLst>
          </p:cNvPr>
          <p:cNvSpPr>
            <a:spLocks noGrp="1"/>
          </p:cNvSpPr>
          <p:nvPr>
            <p:ph sz="half" idx="2"/>
          </p:nvPr>
        </p:nvSpPr>
        <p:spPr>
          <a:xfrm>
            <a:off x="3460565" y="2303029"/>
            <a:ext cx="7965460" cy="3497698"/>
          </a:xfrm>
        </p:spPr>
        <p:txBody>
          <a:bodyPr/>
          <a:lstStyle/>
          <a:p>
            <a:r>
              <a:rPr lang="en-US" dirty="0"/>
              <a:t>To find out about more service opportunities within Gathering Place ministries.</a:t>
            </a:r>
          </a:p>
          <a:p>
            <a:r>
              <a:rPr lang="en-US" dirty="0"/>
              <a:t>To refresh your skills and to unlearn bad habits that may have developed.</a:t>
            </a:r>
          </a:p>
          <a:p>
            <a:r>
              <a:rPr lang="en-US" dirty="0"/>
              <a:t>To learn newest discoveries about prevention, detection, and treatment of Alzheimer’s disease and related dementias.</a:t>
            </a:r>
          </a:p>
          <a:p>
            <a:r>
              <a:rPr lang="en-US" dirty="0"/>
              <a:t>To recall emergency and safety procedures.</a:t>
            </a:r>
          </a:p>
          <a:p>
            <a:r>
              <a:rPr lang="en-US" dirty="0"/>
              <a:t>To protect yourself and your congregation from liability.</a:t>
            </a:r>
          </a:p>
        </p:txBody>
      </p:sp>
      <p:sp>
        <p:nvSpPr>
          <p:cNvPr id="23" name="Slide Number Placeholder 22">
            <a:extLst>
              <a:ext uri="{FF2B5EF4-FFF2-40B4-BE49-F238E27FC236}">
                <a16:creationId xmlns:a16="http://schemas.microsoft.com/office/drawing/2014/main" id="{94FF72B7-0438-3641-5939-75128934B0DF}"/>
              </a:ext>
            </a:extLst>
          </p:cNvPr>
          <p:cNvSpPr>
            <a:spLocks noGrp="1"/>
          </p:cNvSpPr>
          <p:nvPr>
            <p:ph type="sldNum" sz="quarter" idx="10"/>
          </p:nvPr>
        </p:nvSpPr>
        <p:spPr>
          <a:xfrm>
            <a:off x="10358437" y="457199"/>
            <a:ext cx="1067589" cy="471489"/>
          </a:xfrm>
        </p:spPr>
        <p:txBody>
          <a:bodyPr/>
          <a:lstStyle/>
          <a:p>
            <a:fld id="{48F63A3B-78C7-47BE-AE5E-E10140E04643}" type="slidenum">
              <a:rPr lang="en-US" smtClean="0"/>
              <a:pPr/>
              <a:t>5</a:t>
            </a:fld>
            <a:endParaRPr lang="en-US" dirty="0"/>
          </a:p>
        </p:txBody>
      </p:sp>
    </p:spTree>
    <p:extLst>
      <p:ext uri="{BB962C8B-B14F-4D97-AF65-F5344CB8AC3E}">
        <p14:creationId xmlns:p14="http://schemas.microsoft.com/office/powerpoint/2010/main" val="6856810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210199-C129-11F0-56F2-2D1AED21CB4C}"/>
              </a:ext>
            </a:extLst>
          </p:cNvPr>
          <p:cNvSpPr>
            <a:spLocks noGrp="1"/>
          </p:cNvSpPr>
          <p:nvPr>
            <p:ph type="title"/>
          </p:nvPr>
        </p:nvSpPr>
        <p:spPr>
          <a:xfrm>
            <a:off x="4364809" y="1057274"/>
            <a:ext cx="7043617" cy="2520217"/>
          </a:xfrm>
        </p:spPr>
        <p:txBody>
          <a:bodyPr/>
          <a:lstStyle/>
          <a:p>
            <a:r>
              <a:rPr lang="en-US" dirty="0"/>
              <a:t>Gathering place goals:</a:t>
            </a:r>
          </a:p>
        </p:txBody>
      </p:sp>
      <p:sp>
        <p:nvSpPr>
          <p:cNvPr id="3" name="Slide Number Placeholder 2">
            <a:extLst>
              <a:ext uri="{FF2B5EF4-FFF2-40B4-BE49-F238E27FC236}">
                <a16:creationId xmlns:a16="http://schemas.microsoft.com/office/drawing/2014/main" id="{370AEC4F-E711-8552-9C34-82C1514A1E37}"/>
              </a:ext>
            </a:extLst>
          </p:cNvPr>
          <p:cNvSpPr>
            <a:spLocks noGrp="1"/>
          </p:cNvSpPr>
          <p:nvPr>
            <p:ph type="sldNum" sz="quarter" idx="10"/>
          </p:nvPr>
        </p:nvSpPr>
        <p:spPr>
          <a:xfrm>
            <a:off x="10438475" y="457199"/>
            <a:ext cx="987552" cy="471489"/>
          </a:xfrm>
        </p:spPr>
        <p:txBody>
          <a:bodyPr/>
          <a:lstStyle/>
          <a:p>
            <a:fld id="{48F63A3B-78C7-47BE-AE5E-E10140E04643}" type="slidenum">
              <a:rPr lang="en-US" smtClean="0"/>
              <a:pPr/>
              <a:t>6</a:t>
            </a:fld>
            <a:endParaRPr lang="en-US" dirty="0"/>
          </a:p>
        </p:txBody>
      </p:sp>
      <p:sp>
        <p:nvSpPr>
          <p:cNvPr id="4" name="Content Placeholder 3">
            <a:extLst>
              <a:ext uri="{FF2B5EF4-FFF2-40B4-BE49-F238E27FC236}">
                <a16:creationId xmlns:a16="http://schemas.microsoft.com/office/drawing/2014/main" id="{BDDD6BDC-E008-6AB7-55A1-46ED9BCF054F}"/>
              </a:ext>
            </a:extLst>
          </p:cNvPr>
          <p:cNvSpPr>
            <a:spLocks noGrp="1"/>
          </p:cNvSpPr>
          <p:nvPr>
            <p:ph idx="11"/>
          </p:nvPr>
        </p:nvSpPr>
        <p:spPr>
          <a:xfrm>
            <a:off x="4364808" y="3808750"/>
            <a:ext cx="7043618" cy="2233233"/>
          </a:xfrm>
        </p:spPr>
        <p:txBody>
          <a:bodyPr>
            <a:normAutofit/>
          </a:bodyPr>
          <a:lstStyle/>
          <a:p>
            <a:pPr marL="285750" indent="-285750">
              <a:buFont typeface="Arial" panose="020B0604020202020204" pitchFamily="34" charset="0"/>
              <a:buChar char="•"/>
            </a:pPr>
            <a:r>
              <a:rPr lang="en-US" sz="1800" dirty="0"/>
              <a:t>One: Gatherings allow caregivers a time to rest and to take a break from their caregiving obligations.</a:t>
            </a:r>
          </a:p>
          <a:p>
            <a:pPr marL="285750" indent="-285750">
              <a:buFont typeface="Arial" panose="020B0604020202020204" pitchFamily="34" charset="0"/>
              <a:buChar char="•"/>
            </a:pPr>
            <a:r>
              <a:rPr lang="en-US" sz="1800" dirty="0"/>
              <a:t>Two: Gatherings provide stimulating activities to improve the quality of participants’ lives which may delay progression of AD.</a:t>
            </a:r>
          </a:p>
          <a:p>
            <a:pPr marL="285750" indent="-285750">
              <a:buFont typeface="Arial" panose="020B0604020202020204" pitchFamily="34" charset="0"/>
              <a:buChar char="•"/>
            </a:pPr>
            <a:r>
              <a:rPr lang="en-US" sz="1800" dirty="0"/>
              <a:t>Three: GPIM helps churches build outreach ministries to families affected by dementia in their congregations and communities.</a:t>
            </a:r>
          </a:p>
          <a:p>
            <a:pPr marL="285750" indent="-285750">
              <a:buFont typeface="Arial" panose="020B0604020202020204" pitchFamily="34" charset="0"/>
              <a:buChar char="•"/>
            </a:pPr>
            <a:r>
              <a:rPr lang="en-US" sz="1800" dirty="0"/>
              <a:t>Four: GPIM provides education to caregivers and the community about dementia.</a:t>
            </a:r>
          </a:p>
        </p:txBody>
      </p:sp>
    </p:spTree>
    <p:extLst>
      <p:ext uri="{BB962C8B-B14F-4D97-AF65-F5344CB8AC3E}">
        <p14:creationId xmlns:p14="http://schemas.microsoft.com/office/powerpoint/2010/main" val="11317180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8A34A6-22BC-27A4-2C79-EE98A4943B14}"/>
              </a:ext>
            </a:extLst>
          </p:cNvPr>
          <p:cNvSpPr>
            <a:spLocks noGrp="1"/>
          </p:cNvSpPr>
          <p:nvPr>
            <p:ph type="title"/>
          </p:nvPr>
        </p:nvSpPr>
        <p:spPr>
          <a:xfrm>
            <a:off x="914399" y="834635"/>
            <a:ext cx="7796464" cy="1222385"/>
          </a:xfrm>
        </p:spPr>
        <p:txBody>
          <a:bodyPr/>
          <a:lstStyle/>
          <a:p>
            <a:r>
              <a:rPr lang="en-US" dirty="0"/>
              <a:t>To support ministries, we:</a:t>
            </a:r>
          </a:p>
        </p:txBody>
      </p:sp>
      <p:sp>
        <p:nvSpPr>
          <p:cNvPr id="3" name="Slide Number Placeholder 2">
            <a:extLst>
              <a:ext uri="{FF2B5EF4-FFF2-40B4-BE49-F238E27FC236}">
                <a16:creationId xmlns:a16="http://schemas.microsoft.com/office/drawing/2014/main" id="{7267C004-8B72-C872-98FB-00A2A584D055}"/>
              </a:ext>
            </a:extLst>
          </p:cNvPr>
          <p:cNvSpPr>
            <a:spLocks noGrp="1"/>
          </p:cNvSpPr>
          <p:nvPr>
            <p:ph type="sldNum" sz="quarter" idx="10"/>
          </p:nvPr>
        </p:nvSpPr>
        <p:spPr>
          <a:xfrm>
            <a:off x="10438475" y="457199"/>
            <a:ext cx="987552" cy="471489"/>
          </a:xfrm>
        </p:spPr>
        <p:txBody>
          <a:bodyPr/>
          <a:lstStyle/>
          <a:p>
            <a:fld id="{48F63A3B-78C7-47BE-AE5E-E10140E04643}" type="slidenum">
              <a:rPr lang="en-US" smtClean="0"/>
              <a:pPr/>
              <a:t>7</a:t>
            </a:fld>
            <a:endParaRPr lang="en-US" dirty="0"/>
          </a:p>
        </p:txBody>
      </p:sp>
      <p:sp>
        <p:nvSpPr>
          <p:cNvPr id="16" name="Content Placeholder 4">
            <a:extLst>
              <a:ext uri="{FF2B5EF4-FFF2-40B4-BE49-F238E27FC236}">
                <a16:creationId xmlns:a16="http://schemas.microsoft.com/office/drawing/2014/main" id="{AEF9954A-E263-8A7E-58B1-4D03F7D1BD9B}"/>
              </a:ext>
            </a:extLst>
          </p:cNvPr>
          <p:cNvSpPr>
            <a:spLocks noGrp="1"/>
          </p:cNvSpPr>
          <p:nvPr>
            <p:ph sz="half" idx="2"/>
          </p:nvPr>
        </p:nvSpPr>
        <p:spPr>
          <a:xfrm>
            <a:off x="914400" y="2303028"/>
            <a:ext cx="3283119" cy="3720337"/>
          </a:xfrm>
        </p:spPr>
        <p:txBody>
          <a:bodyPr>
            <a:normAutofit/>
          </a:bodyPr>
          <a:lstStyle/>
          <a:p>
            <a:pPr marL="285750" indent="-285750">
              <a:buFont typeface="Arial" panose="020B0604020202020204" pitchFamily="34" charset="0"/>
              <a:buChar char="•"/>
            </a:pPr>
            <a:r>
              <a:rPr lang="en-US" dirty="0"/>
              <a:t>Reimburse ministries for food and activity materials.</a:t>
            </a:r>
          </a:p>
          <a:p>
            <a:pPr marL="285750" indent="-285750">
              <a:buFont typeface="Arial" panose="020B0604020202020204" pitchFamily="34" charset="0"/>
              <a:buChar char="•"/>
            </a:pPr>
            <a:r>
              <a:rPr lang="en-US" dirty="0"/>
              <a:t>Provide mandatory orientation and on-going training.</a:t>
            </a:r>
          </a:p>
          <a:p>
            <a:pPr marL="285750" indent="-285750">
              <a:buFont typeface="Arial" panose="020B0604020202020204" pitchFamily="34" charset="0"/>
              <a:buChar char="•"/>
            </a:pPr>
            <a:r>
              <a:rPr lang="en-US" dirty="0"/>
              <a:t>Support each ministry with Volunteers at Large.</a:t>
            </a:r>
          </a:p>
          <a:p>
            <a:pPr marL="285750" indent="-285750">
              <a:buFont typeface="Arial" panose="020B0604020202020204" pitchFamily="34" charset="0"/>
              <a:buChar char="•"/>
            </a:pPr>
            <a:r>
              <a:rPr lang="en-US" dirty="0"/>
              <a:t>Provide funding, coordination, marketing, administration, and compliance support.</a:t>
            </a:r>
          </a:p>
        </p:txBody>
      </p:sp>
      <p:sp>
        <p:nvSpPr>
          <p:cNvPr id="17" name="Content Placeholder 6">
            <a:extLst>
              <a:ext uri="{FF2B5EF4-FFF2-40B4-BE49-F238E27FC236}">
                <a16:creationId xmlns:a16="http://schemas.microsoft.com/office/drawing/2014/main" id="{33680A80-5C61-DD02-1119-0565C0AD5372}"/>
              </a:ext>
            </a:extLst>
          </p:cNvPr>
          <p:cNvSpPr>
            <a:spLocks noGrp="1"/>
          </p:cNvSpPr>
          <p:nvPr>
            <p:ph sz="quarter" idx="4"/>
          </p:nvPr>
        </p:nvSpPr>
        <p:spPr>
          <a:xfrm>
            <a:off x="4782159" y="2303028"/>
            <a:ext cx="3284951" cy="3720337"/>
          </a:xfrm>
        </p:spPr>
        <p:txBody>
          <a:bodyPr>
            <a:normAutofit/>
          </a:bodyPr>
          <a:lstStyle/>
          <a:p>
            <a:endParaRPr lang="en-US" dirty="0"/>
          </a:p>
        </p:txBody>
      </p:sp>
    </p:spTree>
    <p:extLst>
      <p:ext uri="{BB962C8B-B14F-4D97-AF65-F5344CB8AC3E}">
        <p14:creationId xmlns:p14="http://schemas.microsoft.com/office/powerpoint/2010/main" val="24685957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D55F2D4-C20E-BEBC-1CCF-4449B0456A7E}"/>
              </a:ext>
            </a:extLst>
          </p:cNvPr>
          <p:cNvSpPr>
            <a:spLocks noGrp="1"/>
          </p:cNvSpPr>
          <p:nvPr>
            <p:ph type="title"/>
          </p:nvPr>
        </p:nvSpPr>
        <p:spPr>
          <a:xfrm>
            <a:off x="914400" y="965393"/>
            <a:ext cx="7631709" cy="1091627"/>
          </a:xfrm>
        </p:spPr>
        <p:txBody>
          <a:bodyPr/>
          <a:lstStyle/>
          <a:p>
            <a:r>
              <a:rPr lang="en-US" dirty="0"/>
              <a:t>Our education &amp; outreach programs include:</a:t>
            </a:r>
          </a:p>
        </p:txBody>
      </p:sp>
      <p:sp>
        <p:nvSpPr>
          <p:cNvPr id="14" name="Content Placeholder 7">
            <a:extLst>
              <a:ext uri="{FF2B5EF4-FFF2-40B4-BE49-F238E27FC236}">
                <a16:creationId xmlns:a16="http://schemas.microsoft.com/office/drawing/2014/main" id="{749C7CD1-A9AA-49E3-6734-AD9546F2DF5B}"/>
              </a:ext>
            </a:extLst>
          </p:cNvPr>
          <p:cNvSpPr>
            <a:spLocks noGrp="1"/>
          </p:cNvSpPr>
          <p:nvPr>
            <p:ph sz="half" idx="15"/>
          </p:nvPr>
        </p:nvSpPr>
        <p:spPr>
          <a:xfrm>
            <a:off x="914400" y="2303463"/>
            <a:ext cx="3282950" cy="4143375"/>
          </a:xfrm>
        </p:spPr>
        <p:txBody>
          <a:bodyPr>
            <a:normAutofit lnSpcReduction="10000"/>
          </a:bodyPr>
          <a:lstStyle/>
          <a:p>
            <a:r>
              <a:rPr lang="en-US" dirty="0"/>
              <a:t>Brain Camp</a:t>
            </a:r>
          </a:p>
          <a:p>
            <a:r>
              <a:rPr lang="en-US" dirty="0"/>
              <a:t>BCAAP</a:t>
            </a:r>
          </a:p>
          <a:p>
            <a:r>
              <a:rPr lang="en-US" dirty="0"/>
              <a:t>Support Group</a:t>
            </a:r>
          </a:p>
          <a:p>
            <a:r>
              <a:rPr lang="en-US" dirty="0"/>
              <a:t>Speaker’s Bureau</a:t>
            </a:r>
          </a:p>
          <a:p>
            <a:r>
              <a:rPr lang="en-US" dirty="0"/>
              <a:t>Meta Camp</a:t>
            </a:r>
          </a:p>
          <a:p>
            <a:r>
              <a:rPr lang="en-US" dirty="0" err="1"/>
              <a:t>CompU.Talk</a:t>
            </a:r>
            <a:r>
              <a:rPr lang="en-US" dirty="0"/>
              <a:t> Zoom School</a:t>
            </a:r>
          </a:p>
          <a:p>
            <a:r>
              <a:rPr lang="en-US" dirty="0"/>
              <a:t>Campfire</a:t>
            </a:r>
          </a:p>
          <a:p>
            <a:r>
              <a:rPr lang="en-US" dirty="0"/>
              <a:t>Culture Camp</a:t>
            </a:r>
          </a:p>
          <a:p>
            <a:r>
              <a:rPr lang="en-US" dirty="0"/>
              <a:t>Brain Camp+</a:t>
            </a:r>
          </a:p>
          <a:p>
            <a:r>
              <a:rPr lang="en-US" dirty="0"/>
              <a:t>Health Fairs</a:t>
            </a:r>
          </a:p>
          <a:p>
            <a:r>
              <a:rPr lang="en-US" dirty="0"/>
              <a:t>Brain Fair</a:t>
            </a:r>
          </a:p>
          <a:p>
            <a:endParaRPr lang="en-US" dirty="0"/>
          </a:p>
        </p:txBody>
      </p:sp>
      <p:sp>
        <p:nvSpPr>
          <p:cNvPr id="13" name="Content Placeholder 5">
            <a:extLst>
              <a:ext uri="{FF2B5EF4-FFF2-40B4-BE49-F238E27FC236}">
                <a16:creationId xmlns:a16="http://schemas.microsoft.com/office/drawing/2014/main" id="{58AC0C8B-8A7A-9FAE-2D0F-4D1C3A8C3FA5}"/>
              </a:ext>
            </a:extLst>
          </p:cNvPr>
          <p:cNvSpPr>
            <a:spLocks noGrp="1"/>
          </p:cNvSpPr>
          <p:nvPr>
            <p:ph sz="half" idx="1"/>
          </p:nvPr>
        </p:nvSpPr>
        <p:spPr>
          <a:xfrm>
            <a:off x="4781550" y="2303463"/>
            <a:ext cx="3763963" cy="4143375"/>
          </a:xfrm>
        </p:spPr>
        <p:txBody>
          <a:bodyPr/>
          <a:lstStyle/>
          <a:p>
            <a:endParaRPr lang="en-US" dirty="0"/>
          </a:p>
        </p:txBody>
      </p:sp>
      <p:sp>
        <p:nvSpPr>
          <p:cNvPr id="4" name="Slide Number Placeholder 3">
            <a:extLst>
              <a:ext uri="{FF2B5EF4-FFF2-40B4-BE49-F238E27FC236}">
                <a16:creationId xmlns:a16="http://schemas.microsoft.com/office/drawing/2014/main" id="{C82CE1B8-1C92-D6D2-444B-652DB90E86D1}"/>
              </a:ext>
            </a:extLst>
          </p:cNvPr>
          <p:cNvSpPr>
            <a:spLocks noGrp="1"/>
          </p:cNvSpPr>
          <p:nvPr>
            <p:ph type="sldNum" sz="quarter" idx="10"/>
          </p:nvPr>
        </p:nvSpPr>
        <p:spPr>
          <a:xfrm>
            <a:off x="10358437" y="457199"/>
            <a:ext cx="1067589" cy="471489"/>
          </a:xfrm>
        </p:spPr>
        <p:txBody>
          <a:bodyPr/>
          <a:lstStyle/>
          <a:p>
            <a:fld id="{48F63A3B-78C7-47BE-AE5E-E10140E04643}" type="slidenum">
              <a:rPr lang="en-US" smtClean="0"/>
              <a:pPr/>
              <a:t>8</a:t>
            </a:fld>
            <a:endParaRPr lang="en-US" dirty="0"/>
          </a:p>
        </p:txBody>
      </p:sp>
      <p:sp>
        <p:nvSpPr>
          <p:cNvPr id="5" name="Picture Placeholder 4">
            <a:extLst>
              <a:ext uri="{FF2B5EF4-FFF2-40B4-BE49-F238E27FC236}">
                <a16:creationId xmlns:a16="http://schemas.microsoft.com/office/drawing/2014/main" id="{5CCF23AB-C90D-0C98-6F01-167192A42ECF}"/>
              </a:ext>
            </a:extLst>
          </p:cNvPr>
          <p:cNvSpPr>
            <a:spLocks noGrp="1"/>
          </p:cNvSpPr>
          <p:nvPr>
            <p:ph type="pic" sz="quarter" idx="14"/>
          </p:nvPr>
        </p:nvSpPr>
        <p:spPr/>
      </p:sp>
    </p:spTree>
    <p:extLst>
      <p:ext uri="{BB962C8B-B14F-4D97-AF65-F5344CB8AC3E}">
        <p14:creationId xmlns:p14="http://schemas.microsoft.com/office/powerpoint/2010/main" val="19416196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443EC8A-1733-CCF7-081F-EB4667CB3285}"/>
              </a:ext>
            </a:extLst>
          </p:cNvPr>
          <p:cNvSpPr>
            <a:spLocks noGrp="1"/>
          </p:cNvSpPr>
          <p:nvPr>
            <p:ph type="title"/>
          </p:nvPr>
        </p:nvSpPr>
        <p:spPr>
          <a:xfrm>
            <a:off x="914400" y="1057274"/>
            <a:ext cx="7843837" cy="1012782"/>
          </a:xfrm>
        </p:spPr>
        <p:txBody>
          <a:bodyPr/>
          <a:lstStyle/>
          <a:p>
            <a:r>
              <a:rPr lang="en-US" dirty="0"/>
              <a:t>Brazoria county Alzheimer’s project: An educational outreach of the Gathering place</a:t>
            </a:r>
          </a:p>
        </p:txBody>
      </p:sp>
      <p:sp>
        <p:nvSpPr>
          <p:cNvPr id="4" name="Content Placeholder 3">
            <a:extLst>
              <a:ext uri="{FF2B5EF4-FFF2-40B4-BE49-F238E27FC236}">
                <a16:creationId xmlns:a16="http://schemas.microsoft.com/office/drawing/2014/main" id="{ACE55D3D-AA24-CF53-6679-29B3C83F7646}"/>
              </a:ext>
            </a:extLst>
          </p:cNvPr>
          <p:cNvSpPr>
            <a:spLocks noGrp="1"/>
          </p:cNvSpPr>
          <p:nvPr>
            <p:ph idx="13"/>
          </p:nvPr>
        </p:nvSpPr>
        <p:spPr>
          <a:xfrm>
            <a:off x="914400" y="2331791"/>
            <a:ext cx="6903076" cy="3721817"/>
          </a:xfrm>
        </p:spPr>
        <p:txBody>
          <a:bodyPr/>
          <a:lstStyle/>
          <a:p>
            <a:r>
              <a:rPr lang="en-US" dirty="0"/>
              <a:t>We sponsor activities which create awareness about dementia and encourage early detection.</a:t>
            </a:r>
          </a:p>
          <a:p>
            <a:r>
              <a:rPr lang="en-US" dirty="0"/>
              <a:t>Now in its 13</a:t>
            </a:r>
            <a:r>
              <a:rPr lang="en-US" baseline="30000" dirty="0"/>
              <a:t>th</a:t>
            </a:r>
            <a:r>
              <a:rPr lang="en-US" dirty="0"/>
              <a:t> year, BCAAP activities include conferences, caregiver resource fairs, and seminars.</a:t>
            </a:r>
          </a:p>
          <a:p>
            <a:r>
              <a:rPr lang="en-US" dirty="0"/>
              <a:t>Physician presenters at our biannual conferences have included some of the best-known Alzheimer’s experts in the US.</a:t>
            </a:r>
          </a:p>
          <a:p>
            <a:r>
              <a:rPr lang="en-US" dirty="0"/>
              <a:t>Our annual November Memory Screenings are one of the largest community-based screenings in the United States.</a:t>
            </a:r>
          </a:p>
        </p:txBody>
      </p:sp>
      <p:sp>
        <p:nvSpPr>
          <p:cNvPr id="2" name="Slide Number Placeholder 1">
            <a:extLst>
              <a:ext uri="{FF2B5EF4-FFF2-40B4-BE49-F238E27FC236}">
                <a16:creationId xmlns:a16="http://schemas.microsoft.com/office/drawing/2014/main" id="{AB69D854-FB65-0E93-CFE2-041F7C41DD24}"/>
              </a:ext>
            </a:extLst>
          </p:cNvPr>
          <p:cNvSpPr>
            <a:spLocks noGrp="1"/>
          </p:cNvSpPr>
          <p:nvPr>
            <p:ph type="sldNum" sz="quarter" idx="10"/>
          </p:nvPr>
        </p:nvSpPr>
        <p:spPr>
          <a:xfrm>
            <a:off x="10438475" y="457199"/>
            <a:ext cx="987552" cy="471489"/>
          </a:xfrm>
        </p:spPr>
        <p:txBody>
          <a:bodyPr/>
          <a:lstStyle/>
          <a:p>
            <a:fld id="{48F63A3B-78C7-47BE-AE5E-E10140E04643}" type="slidenum">
              <a:rPr lang="en-US" smtClean="0"/>
              <a:pPr/>
              <a:t>9</a:t>
            </a:fld>
            <a:endParaRPr lang="en-US" dirty="0"/>
          </a:p>
        </p:txBody>
      </p:sp>
      <p:sp>
        <p:nvSpPr>
          <p:cNvPr id="6" name="Picture Placeholder 5">
            <a:extLst>
              <a:ext uri="{FF2B5EF4-FFF2-40B4-BE49-F238E27FC236}">
                <a16:creationId xmlns:a16="http://schemas.microsoft.com/office/drawing/2014/main" id="{64C42518-1B8C-9DA7-4905-2B220E28FB66}"/>
              </a:ext>
            </a:extLst>
          </p:cNvPr>
          <p:cNvSpPr>
            <a:spLocks noGrp="1"/>
          </p:cNvSpPr>
          <p:nvPr>
            <p:ph type="pic" sz="quarter" idx="14"/>
          </p:nvPr>
        </p:nvSpPr>
        <p:spPr/>
      </p:sp>
    </p:spTree>
    <p:extLst>
      <p:ext uri="{BB962C8B-B14F-4D97-AF65-F5344CB8AC3E}">
        <p14:creationId xmlns:p14="http://schemas.microsoft.com/office/powerpoint/2010/main" val="4072101725"/>
      </p:ext>
    </p:extLst>
  </p:cSld>
  <p:clrMapOvr>
    <a:masterClrMapping/>
  </p:clrMapOvr>
</p:sld>
</file>

<file path=ppt/theme/theme1.xml><?xml version="1.0" encoding="utf-8"?>
<a:theme xmlns:a="http://schemas.openxmlformats.org/drawingml/2006/main" name="Custom">
  <a:themeElements>
    <a:clrScheme name="Custom 13">
      <a:dk1>
        <a:srgbClr val="000000"/>
      </a:dk1>
      <a:lt1>
        <a:srgbClr val="FDFAF6"/>
      </a:lt1>
      <a:dk2>
        <a:srgbClr val="44546A"/>
      </a:dk2>
      <a:lt2>
        <a:srgbClr val="E7E6E6"/>
      </a:lt2>
      <a:accent1>
        <a:srgbClr val="F5CDCE"/>
      </a:accent1>
      <a:accent2>
        <a:srgbClr val="DE8C8C"/>
      </a:accent2>
      <a:accent3>
        <a:srgbClr val="AAC3E8"/>
      </a:accent3>
      <a:accent4>
        <a:srgbClr val="D2D592"/>
      </a:accent4>
      <a:accent5>
        <a:srgbClr val="CCBE89"/>
      </a:accent5>
      <a:accent6>
        <a:srgbClr val="1F2C8F"/>
      </a:accent6>
      <a:hlink>
        <a:srgbClr val="1F2C8F"/>
      </a:hlink>
      <a:folHlink>
        <a:srgbClr val="AAC3E9"/>
      </a:folHlink>
    </a:clrScheme>
    <a:fontScheme name="Custom 22">
      <a:majorFont>
        <a:latin typeface="Arial Black"/>
        <a:ea typeface=""/>
        <a:cs typeface=""/>
      </a:majorFont>
      <a:minorFont>
        <a:latin typeface="Sabon Next L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eometric color block_Win32_SL_v14" id="{59749740-91A0-46B8-82A8-B436C7A8A142}" vid="{B3F8D047-377B-4FC8-B21C-47530C6DE3A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6DBB56F-4362-4386-A1A1-3DF898896616}">
  <ds:schemaRefs>
    <ds:schemaRef ds:uri="http://schemas.microsoft.com/sharepoint/v3/contenttype/forms"/>
  </ds:schemaRefs>
</ds:datastoreItem>
</file>

<file path=customXml/itemProps2.xml><?xml version="1.0" encoding="utf-8"?>
<ds:datastoreItem xmlns:ds="http://schemas.openxmlformats.org/officeDocument/2006/customXml" ds:itemID="{BA719FA4-954C-4FA8-82CB-206659C3B826}">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customXml/itemProps3.xml><?xml version="1.0" encoding="utf-8"?>
<ds:datastoreItem xmlns:ds="http://schemas.openxmlformats.org/officeDocument/2006/customXml" ds:itemID="{04948363-B267-4BAC-8655-100FBEC280C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{BC4AA49B-8289-4E53-807F-2C238AD6D064}TF8a9b5915-b8c7-461e-8cdd-693d48b5e32371f7b7e2_win32-4bf0b9a2ea37</Template>
  <TotalTime>16976</TotalTime>
  <Words>3006</Words>
  <Application>Microsoft Office PowerPoint</Application>
  <PresentationFormat>Widescreen</PresentationFormat>
  <Paragraphs>204</Paragraphs>
  <Slides>32</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32</vt:i4>
      </vt:variant>
    </vt:vector>
  </HeadingPairs>
  <TitlesOfParts>
    <vt:vector size="37" baseType="lpstr">
      <vt:lpstr>Arial</vt:lpstr>
      <vt:lpstr>Arial Black</vt:lpstr>
      <vt:lpstr>Calibri</vt:lpstr>
      <vt:lpstr>Sabon Next LT</vt:lpstr>
      <vt:lpstr>Custom</vt:lpstr>
      <vt:lpstr>Grad school, part 1</vt:lpstr>
      <vt:lpstr>What does the gathering place offer you?</vt:lpstr>
      <vt:lpstr>The positive excitement at our gatherings and the joy seen in our participants is so rewarding. Our caregivers tell us how appreciative they are for the few hours of freedom and rest offered them each week. I cannot explain how their enthusiasm becomes so contagious and instills a loving devotion to those I’ve never known before but grow to love. I want desperately to help make their lives more normal. The gathering place does that. It is my passion.  Peggy krampota, advisory council chair   team leader, first Christian church, alvin   GP volunteer at large for 10 years   compu.talk teacher</vt:lpstr>
      <vt:lpstr>Why volunteer with us?</vt:lpstr>
      <vt:lpstr>Why grad school?</vt:lpstr>
      <vt:lpstr>Gathering place goals:</vt:lpstr>
      <vt:lpstr>To support ministries, we:</vt:lpstr>
      <vt:lpstr>Our education &amp; outreach programs include:</vt:lpstr>
      <vt:lpstr>Brazoria county Alzheimer’s project: An educational outreach of the Gathering place</vt:lpstr>
      <vt:lpstr>Brain camp teaches a lifestyle that may delay or prevent symptoms of ad.</vt:lpstr>
      <vt:lpstr>Meta camp—a senior weight loss program</vt:lpstr>
      <vt:lpstr>Compu.talk: “Zoom school”</vt:lpstr>
      <vt:lpstr>campfire</vt:lpstr>
      <vt:lpstr>Culture camp</vt:lpstr>
      <vt:lpstr>Brain camp+</vt:lpstr>
      <vt:lpstr>No. 1 volunteer wellness program for seniors in texas</vt:lpstr>
      <vt:lpstr>Gathering place procedures, forms, protocols, etc.</vt:lpstr>
      <vt:lpstr>Hipaa (health insurance portability and accountability act)</vt:lpstr>
      <vt:lpstr>Visitor hipaa form</vt:lpstr>
      <vt:lpstr>Volunteer commitment: highlights</vt:lpstr>
      <vt:lpstr>Sign-in sheets for volunteers and participants</vt:lpstr>
      <vt:lpstr>Mandatory nametags and day passes</vt:lpstr>
      <vt:lpstr>Accident/incident protocol</vt:lpstr>
      <vt:lpstr>Accident/incident report</vt:lpstr>
      <vt:lpstr>Reimbursements for items other than food</vt:lpstr>
      <vt:lpstr>Reimbursements for food</vt:lpstr>
      <vt:lpstr>OK, no more paperwork…</vt:lpstr>
      <vt:lpstr>What can you expect from gpim?</vt:lpstr>
      <vt:lpstr>A brief look at the mou</vt:lpstr>
      <vt:lpstr>What do we expect from your ministry?</vt:lpstr>
      <vt:lpstr>What does the gathering place expect of you? To be part of a team.</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Christina Parker</dc:creator>
  <cp:lastModifiedBy>Christina Parker</cp:lastModifiedBy>
  <cp:revision>2</cp:revision>
  <dcterms:created xsi:type="dcterms:W3CDTF">2025-12-09T20:59:48Z</dcterms:created>
  <dcterms:modified xsi:type="dcterms:W3CDTF">2025-12-29T16:54:45Z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