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62" r:id="rId6"/>
    <p:sldId id="259" r:id="rId7"/>
    <p:sldId id="261" r:id="rId8"/>
    <p:sldId id="263" r:id="rId9"/>
    <p:sldId id="392" r:id="rId10"/>
    <p:sldId id="264" r:id="rId11"/>
    <p:sldId id="265" r:id="rId12"/>
    <p:sldId id="266" r:id="rId13"/>
    <p:sldId id="270" r:id="rId14"/>
    <p:sldId id="267" r:id="rId15"/>
    <p:sldId id="268" r:id="rId16"/>
    <p:sldId id="269" r:id="rId17"/>
    <p:sldId id="378" r:id="rId18"/>
    <p:sldId id="271" r:id="rId19"/>
    <p:sldId id="279" r:id="rId20"/>
    <p:sldId id="278" r:id="rId21"/>
    <p:sldId id="277" r:id="rId22"/>
    <p:sldId id="276" r:id="rId23"/>
    <p:sldId id="275" r:id="rId24"/>
    <p:sldId id="274" r:id="rId25"/>
    <p:sldId id="273" r:id="rId26"/>
    <p:sldId id="272" r:id="rId27"/>
    <p:sldId id="280" r:id="rId28"/>
    <p:sldId id="287" r:id="rId29"/>
    <p:sldId id="285" r:id="rId30"/>
    <p:sldId id="286" r:id="rId31"/>
    <p:sldId id="282" r:id="rId32"/>
    <p:sldId id="284" r:id="rId33"/>
    <p:sldId id="294" r:id="rId34"/>
    <p:sldId id="296" r:id="rId35"/>
    <p:sldId id="283" r:id="rId36"/>
    <p:sldId id="281" r:id="rId37"/>
    <p:sldId id="289" r:id="rId38"/>
    <p:sldId id="297" r:id="rId39"/>
    <p:sldId id="292" r:id="rId40"/>
    <p:sldId id="295" r:id="rId41"/>
    <p:sldId id="293" r:id="rId42"/>
    <p:sldId id="290" r:id="rId43"/>
    <p:sldId id="291" r:id="rId44"/>
    <p:sldId id="288" r:id="rId45"/>
    <p:sldId id="299" r:id="rId46"/>
    <p:sldId id="303" r:id="rId47"/>
    <p:sldId id="300" r:id="rId48"/>
    <p:sldId id="302" r:id="rId49"/>
    <p:sldId id="301" r:id="rId50"/>
    <p:sldId id="298" r:id="rId51"/>
    <p:sldId id="394" r:id="rId52"/>
    <p:sldId id="304" r:id="rId53"/>
    <p:sldId id="317" r:id="rId54"/>
    <p:sldId id="316" r:id="rId55"/>
    <p:sldId id="315" r:id="rId56"/>
    <p:sldId id="314" r:id="rId57"/>
    <p:sldId id="313" r:id="rId58"/>
    <p:sldId id="312" r:id="rId59"/>
    <p:sldId id="311" r:id="rId60"/>
    <p:sldId id="310" r:id="rId61"/>
    <p:sldId id="308" r:id="rId62"/>
    <p:sldId id="307" r:id="rId63"/>
    <p:sldId id="306" r:id="rId64"/>
    <p:sldId id="305" r:id="rId65"/>
    <p:sldId id="318" r:id="rId66"/>
    <p:sldId id="325" r:id="rId67"/>
    <p:sldId id="324" r:id="rId68"/>
    <p:sldId id="323" r:id="rId69"/>
    <p:sldId id="322" r:id="rId70"/>
    <p:sldId id="321" r:id="rId71"/>
    <p:sldId id="320" r:id="rId72"/>
    <p:sldId id="319" r:id="rId73"/>
    <p:sldId id="327" r:id="rId74"/>
    <p:sldId id="338" r:id="rId75"/>
    <p:sldId id="337" r:id="rId76"/>
    <p:sldId id="336" r:id="rId77"/>
    <p:sldId id="335" r:id="rId78"/>
    <p:sldId id="334" r:id="rId79"/>
    <p:sldId id="333" r:id="rId80"/>
    <p:sldId id="345" r:id="rId81"/>
    <p:sldId id="354" r:id="rId82"/>
    <p:sldId id="329" r:id="rId83"/>
    <p:sldId id="339" r:id="rId84"/>
    <p:sldId id="328" r:id="rId85"/>
    <p:sldId id="341" r:id="rId86"/>
    <p:sldId id="351" r:id="rId87"/>
    <p:sldId id="353" r:id="rId88"/>
    <p:sldId id="347" r:id="rId89"/>
    <p:sldId id="349" r:id="rId90"/>
    <p:sldId id="342" r:id="rId91"/>
    <p:sldId id="346" r:id="rId92"/>
    <p:sldId id="348" r:id="rId93"/>
    <p:sldId id="360" r:id="rId94"/>
    <p:sldId id="361" r:id="rId95"/>
    <p:sldId id="356" r:id="rId96"/>
    <p:sldId id="330" r:id="rId97"/>
    <p:sldId id="332" r:id="rId98"/>
    <p:sldId id="331" r:id="rId99"/>
    <p:sldId id="340" r:id="rId100"/>
    <p:sldId id="369" r:id="rId101"/>
    <p:sldId id="344" r:id="rId102"/>
    <p:sldId id="368" r:id="rId103"/>
    <p:sldId id="343" r:id="rId104"/>
    <p:sldId id="366" r:id="rId105"/>
    <p:sldId id="357" r:id="rId106"/>
    <p:sldId id="363" r:id="rId107"/>
    <p:sldId id="365" r:id="rId108"/>
    <p:sldId id="362" r:id="rId109"/>
    <p:sldId id="352" r:id="rId110"/>
    <p:sldId id="350" r:id="rId111"/>
    <p:sldId id="364" r:id="rId112"/>
    <p:sldId id="367" r:id="rId113"/>
    <p:sldId id="396" r:id="rId114"/>
    <p:sldId id="399" r:id="rId115"/>
    <p:sldId id="370" r:id="rId116"/>
    <p:sldId id="377" r:id="rId117"/>
    <p:sldId id="376" r:id="rId118"/>
    <p:sldId id="375" r:id="rId119"/>
    <p:sldId id="374" r:id="rId120"/>
    <p:sldId id="373" r:id="rId121"/>
    <p:sldId id="372" r:id="rId122"/>
    <p:sldId id="371" r:id="rId123"/>
    <p:sldId id="379" r:id="rId124"/>
    <p:sldId id="382" r:id="rId125"/>
    <p:sldId id="381" r:id="rId126"/>
    <p:sldId id="385" r:id="rId127"/>
    <p:sldId id="384" r:id="rId128"/>
    <p:sldId id="401" r:id="rId129"/>
    <p:sldId id="400" r:id="rId130"/>
    <p:sldId id="380" r:id="rId131"/>
    <p:sldId id="383" r:id="rId132"/>
    <p:sldId id="388"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p:cViewPr varScale="1">
        <p:scale>
          <a:sx n="91" d="100"/>
          <a:sy n="91" d="100"/>
        </p:scale>
        <p:origin x="-120" y="-13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30136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43595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388947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52984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15593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79111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91139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05829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05132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13418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FA561-A26D-4410-A46B-070082869288}" type="datetimeFigureOut">
              <a:rPr lang="en-CA" smtClean="0"/>
              <a:pPr/>
              <a:t>08/03/2018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2894967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FA561-A26D-4410-A46B-070082869288}" type="datetimeFigureOut">
              <a:rPr lang="en-CA" smtClean="0"/>
              <a:pPr/>
              <a:t>08/03/2018</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794EC-B161-4958-8356-9B84919A30D3}" type="slidenum">
              <a:rPr lang="en-CA" smtClean="0"/>
              <a:pPr/>
              <a:t>‹#›</a:t>
            </a:fld>
            <a:endParaRPr lang="en-CA" dirty="0"/>
          </a:p>
        </p:txBody>
      </p:sp>
    </p:spTree>
    <p:extLst>
      <p:ext uri="{BB962C8B-B14F-4D97-AF65-F5344CB8AC3E}">
        <p14:creationId xmlns:p14="http://schemas.microsoft.com/office/powerpoint/2010/main" xmlns="" val="140548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2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93775"/>
          </a:xfrm>
        </p:spPr>
        <p:txBody>
          <a:bodyPr/>
          <a:lstStyle/>
          <a:p>
            <a:r>
              <a:rPr lang="en-CA" b="1" u="sng" dirty="0" smtClean="0"/>
              <a:t>SAMPLE: </a:t>
            </a:r>
            <a:r>
              <a:rPr lang="en-CA" b="1" u="sng" dirty="0" smtClean="0"/>
              <a:t>Family </a:t>
            </a:r>
            <a:r>
              <a:rPr lang="en-CA" b="1" u="sng" dirty="0" smtClean="0"/>
              <a:t>Meeting</a:t>
            </a:r>
            <a:endParaRPr lang="en-CA"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40627" y="2996623"/>
            <a:ext cx="6504709" cy="2866592"/>
          </a:xfrm>
          <a:prstGeom prst="rect">
            <a:avLst/>
          </a:prstGeom>
        </p:spPr>
      </p:pic>
    </p:spTree>
    <p:extLst>
      <p:ext uri="{BB962C8B-B14F-4D97-AF65-F5344CB8AC3E}">
        <p14:creationId xmlns:p14="http://schemas.microsoft.com/office/powerpoint/2010/main" xmlns="" val="1000829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7" y="365125"/>
            <a:ext cx="11637817" cy="1325563"/>
          </a:xfrm>
        </p:spPr>
        <p:txBody>
          <a:bodyPr/>
          <a:lstStyle/>
          <a:p>
            <a:r>
              <a:rPr lang="en-CA" b="1" u="sng" dirty="0" smtClean="0"/>
              <a:t>LISTEN</a:t>
            </a:r>
            <a:r>
              <a:rPr lang="en-CA" dirty="0" smtClean="0"/>
              <a:t> to Adults to prevent raised voices or yelling</a:t>
            </a:r>
            <a:endParaRPr lang="en-CA"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891337" y="1545216"/>
            <a:ext cx="2524125" cy="484519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AutoShape 14" descr="data:image/png;base64,iVBORw0KGgoAAAANSUhEUgAAAOEAAADhCAMAAAAJbSJIAAAAilBMVEX///8fGhcAAAC8u7rCwcAMAADw7+5dW1kaFREVDwoRCQHe3d0ZExDX1taPjo2uraw4NDJ1c3K0tLJBPjwrJyT39/ampaRraWfh4eBxb23R0NDq6emZmJfGxcSgn56EgoF/fnxFQ0FPTEoxLSwkHx1iYF6Liok9OzkhHxtfXFuWk5NXVFNNSUgpJSOYUgomAAAMzElEQVR4nO2daWOqOhCGMQoliGvFfevR2lNt///fu8wkkLDaagblXN5PVFHzNMlkMpkEq7/p/MvanK229W9r888TdhrC2qshrL8awvqrIay/GsL6qyGsvxrC+qshrL8awvqrITSoVbczHoDam+6qqh+titDZnN5cpsubfJ43lXBWQTh+Ycz23VZCLrcZe+33yH+dnNDpM8ZbBfJt9r11aAtATbhmTKszrZVGVRo23l1AWQJawu5B8Lk2O75vO735ynFW8+6yvV18hC1XUtpsS1gGUsIB84GAs8l6nnkzWPY/mC0Y2Rud0aEk3DPRDL82RXd0+7IRc1Z4z70iJBxh4e1Wp+ymYGuLemQDomLQEYoaZItrZiQYMZcSkYxwKgCTNiRYzeerDHJHdFeihkpF2BOAY/XK5nz5K0YK/2s/7eo3r745dliSkZGK8OgnGp5zspnN5ejg+h5jx7NmPoMJIPI/FCUhIjxBFbJ99Gc/HvuU18bYSDE6SK9XuTHREM4BkL/Jv3qu9GuEWxPXpaf1UmzVrk3g3dAQvkOjY3KUHwhbyRn7PG0Hg+1u5kVVyv7ESGes9bX5spAQYoWwvvhjK8f9i2Yqu31XYHvHuKUe4AXbfGFICGcemBNRPQNhVA/L1D1T28Oa9SMD2mE0gyIFoaM1uKUAHGXvCj7xLT6MXhiG5pd/GS8NBeEaCbEKg5arNdiUzsKtm8k/20zrvOZEQTgMqewdXqLrxnYFN26TbgHYWDY1XRoCwi5SYXgCRw3vUnjrKTFG7EIf3DfeTAkIoWZc0bsWYE3sEmfswrVGvMF/jeniEBC+hRbDxkILk1PW7gLRTuX/AG9PG917RUCoygnzC9cvvRkHk8i3eeEEg755wqVqa9AGr8VgYIxwj+Ia2reXM7DcJfOEUEyOxiX4iflvK7uE/xz/rfz+X8s84Si0LvYZrsB58z+u3Q9xRXG/tQJa0963ecKvsNkxjM1A9dhFY2Gsvq0qDi2r4bCbeULXjZrm2v7JCC7cdGFNX33zxtQ4oaNctr33o+DL0Y2xFj/7xK9knBCqRNpGLO/1pRe8TXhu0GKZ4QIZJwTHxBcBl1nYrdzW1e+Hxiw8hB+269/JOCFM87wFXqLP5rKXK6ZD+wS4CLbhId844RgKecLLkScj9uWDPnjqMsyGH86fat0s44RYDWJ4O8l1lxZ7Kxv2wTa5B7xsq3+PMRknxF4lCAcsCh3yss4VKO+186MR9HcyTni2466Es6GWjyvA7L3YVWFxCGpTF0LZ8dAJY5uLCFYcu0UfUYSdOvRDjdD6cPF6wMSyREFEG/vhBC+hXZuePpH0w4gQTI3bsqz5h5jo5tcO+Aj8RX3YcGifxpbKahBTRfiBfWFQMeGgw7/k6b22gRotLGviRvOnMca42SznE31VcTjJN5xiQ+LTxMZioOLYPQ+nRovsJ/4AljBDOC959vkhGHxvH/3luvFMY4VrhNnYKRqaFl6C8fWH6RvuFMncQtoNS1ai94nXwYHnhd46KjjTVh6qOZHMD7V6+OIqliYRU/1spCZPeGk66G2cMGDMZiqsu2JaEoID5sb9TnY0NWMWYf1Cx+BGmY9iTNfr9VmFuccCUVRcL7n4DYKWyd/xcqmcG4Oiz74UaxOyaqaZACMOECKpCBqpMlKmVEF+6UIgikgMDA2yylBzNbEISIL6lWTQSkS0JvNUJZ5UCGOqIjwmVUkW9E4zNxgwjh1UUW8izOG6mjdkTtXkeUMapjQwELNwveiNtbIzAy1ualIV5ep3JyxaJ8WobxScOoYTK9n1vl2C4d6qcDfCKRoFkzHR9oWJlQ1c8TY+GFpVEC6n/XVbG+TBS9Ojb10cKrFDenlTj3tFTdg9oI+jIXVzIxWQgmN8UQZFTLgSqaN6bGKeFzHclOZs3CViwk8vCijGVrKbE9cO0GEtXw+/VbSEThwxVXMGqK50ctcF22hpQvjNoiXcKMLY4cR4WtI3W2cdcnOiJRwrwnhWjItpiQkUzjj41eXwG0VLONAIoxH/6Eb5RFIy941qTwktYUcjlGPdMhP0ndmtlvF1Ua0MpIRzRRj51Bip0CeIA8pOaJGPFt9xArtshatEoMqKUsJf6YpATKiWEPfihb2dsqRDn7ITWuSEUTO1ZSX1mGZzQAvaTmjR+6VfYvUwysmHGtN7YZu4E1r0hBh68iJHuw+GVJvGr6g7oVXB3EIln8iw07f27gdFmldK1ISObjvfeHLxbMeoO6FFTzjXliIwfVSb5HboO6FFTwimRE4rVqlQE8b4uemlpoyoCSHzSxpPXCfU1l3eKuiEFjlhoKK841Q+bR+rlGI/XlLEhFM13Z0kF5ZE3MJ0UneOiAnDEV5u8VqmstRhJY1sTqiL+EwFFXXCNSbV6fqskk5oURNCeEIsHa6SI8Wqok5oERGeZosZNkjYSyrWg2Es1HohbHGyCUL4OSIhZJ4nlilgjULECMMrrQoDolWYPFEQrmKjguuhcIGxCzWn6GupYdSiINzEaVEYVwurauW6CUMa/kkU/82KghD73Di68l+3I9tPGM42q64KSQgx/w4D2DjF93FPs06E+/dIDxbSREGIFlRuEYmCbXpC25wgE7hYFIRvWqjiwjzf5Uyf2As7Y3xHc5EoCOHsgHgoaC+Gk8s54byEHqr57b6FIiAM8HCE4m62YVW5MygKQpVOmavs0gypCAid8syfgCLFskRUhH8L385ZPyQVFaFb+HboobrGN92XiIiwuKP1CLZUlIrC0pQmjmRW16hFMR7CklrRngInvTRDLgrC13g3d1bbagdDi4ZwVnKUAuy+r9LO0BDC5q7EOq/StFKnG0VBiDkmuRWFaRcUCYgloopi5HdEWPElSUAsEUkkCiYX/DP7ejZTvwKREJ7t3Kx7kVdiPpO7XCSEGLyQ20KVMMztmT6c5apoYt541kDyBKwl7iPlrWqCpJpoCMVuJ/sQrWg7gwum0nKvwuPmpYjWLUTKns+Os35//36Qh5azYfWAZCszJxFkc7lte/I0T06+ZJ8rwnOE4wRoRLXZpdqRPhLd6tp8xpgHB3n5cDDr9+kxfLTrh6vB6MNjfPh+Gj8Kz2qeUfIvqCGsvxrC+qshrL8awvqrIay/GsL6qyGsvxrC+qshrL8awvqrIay/GsL6qyGUckLl5uJl3ujsXhljk5fdQOZ9BU6Jgug7UtI+mvnJoKgs9xB24al+eWel91JvtCcM9laI5xtz3KQ+ZSXCH/+bfT16ZluoTLLtLHzxF0eA/pSw4JztXvINfGhqSOfh6VDieWPaCS4ZiaSbYfrpj1Hupkg9Sp+cPPJ+9QA6o4TwfFyXtd53o1d4YrPIddbrEBdNvXQdImFeHSKhOqDv8YRQIH4UuVDB8nQQJz/3prEG8NQSbzdQr8wjQk97MZT6wvD7U1tpH0gIpwcdNRuwzJQDNzxl0sGGRfmK8hCmVO7R4wiXucVPaHwTYWprw+MIITn2yn6t2whTR9U9jvBsl6Xoo24gPGbOj34o4bXd2b8n9HawEy6RI/fgVlr+CJUbCEdic4P2448j7F0/i+UWQpmVqvJVHjhaiEOtyvJHbyLE/dLaiRoPJJRPxv0qTgK+jVBkVcf7bB7ptWF7anF2KhozbiOUJ/BG/7hHEoaI6ETbRb5/MSHfjyIt+trtYo/7K9cehvxQQmvJxRF02adUR0UuIGx5seJToxWhOOdcblJ5LKEVvItzdd3cZNISQjeW96LdLs8pWGtHoTyY0LI2B+kvH7LT82JC9zCJdHzXbo9OYvjw4x1hDyeE3ohNlXsZo3qjpbGiB0Uj2BMQWsEeLY6fOb3kdkJ5ZA984TMQhhYHn7bmvadevoPQOvjyiTXPQWgFQ570taIi30zYi44lehJCsRs4fW73PYTyDMLgaQjxGWrpffd3EVoTHxv+0xCCl8r/JF+7j1A8xm2zfxbCzInB1r2EeESve5jxJyHEt/bJ1+4kxIcju7z1JIR4oGDKA7+XMDrF/lFRjESMJvD0U2pUke8itEY2JWHe5F0nfGUzNaFw8LzZ9K7tuwkDfBgfEWHr8KrrA/0VnfCLe4zvx10ncHpr2I7HDzlFziOE3VFviW8XXnuWUJ5jT0To+rq8rwwhFBSWXeCpKzDcZycXxYStxJdLjzaHUJ7CT0DI07IlIefR+uGQeWqZLETNOWVnDLdnfvDgZb49IuSZbwns8G7zhPM/LxnhP7cbvnGRBnM1Hh1gZcyGOuSjvO1qm0t4e2b2P8t++QUJO5eXS6b3d+A7frE0b3gd3+mN16fTetyt7hyoa2oyFeqvhrD+agjrr4aw/moI66+GsP5qCOuvhrD+agjrr4aw/moI66+GsP76PxDSPO/7ebSx+p32P63+f/khrhmkZoSoAAAAAElFTkSuQmCC"/>
          <p:cNvSpPr>
            <a:spLocks noChangeAspect="1" noChangeArrowheads="1"/>
          </p:cNvSpPr>
          <p:nvPr/>
        </p:nvSpPr>
        <p:spPr bwMode="auto">
          <a:xfrm>
            <a:off x="1532875" y="2171700"/>
            <a:ext cx="1413741" cy="30861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3" name="AutoShape 16" descr="data:image/png;base64,iVBORw0KGgoAAAANSUhEUgAAAOEAAADhCAMAAAAJbSJIAAAAilBMVEX///8fGhcAAAC8u7rCwcAMAADw7+5dW1kaFREVDwoRCQHe3d0ZExDX1taPjo2uraw4NDJ1c3K0tLJBPjwrJyT39/ampaRraWfh4eBxb23R0NDq6emZmJfGxcSgn56EgoF/fnxFQ0FPTEoxLSwkHx1iYF6Liok9OzkhHxtfXFuWk5NXVFNNSUgpJSOYUgomAAAMzElEQVR4nO2daWOqOhCGMQoliGvFfevR2lNt///fu8wkkLDaagblXN5PVFHzNMlkMpkEq7/p/MvanK229W9r888TdhrC2qshrL8awvqrIay/GsL6qyGsvxrC+qshrL8awvqrITSoVbczHoDam+6qqh+titDZnN5cpsubfJ43lXBWQTh+Ycz23VZCLrcZe+33yH+dnNDpM8ZbBfJt9r11aAtATbhmTKszrZVGVRo23l1AWQJawu5B8Lk2O75vO735ynFW8+6yvV18hC1XUtpsS1gGUsIB84GAs8l6nnkzWPY/mC0Y2Rud0aEk3DPRDL82RXd0+7IRc1Z4z70iJBxh4e1Wp+ymYGuLemQDomLQEYoaZItrZiQYMZcSkYxwKgCTNiRYzeerDHJHdFeihkpF2BOAY/XK5nz5K0YK/2s/7eo3r745dliSkZGK8OgnGp5zspnN5ejg+h5jx7NmPoMJIPI/FCUhIjxBFbJ99Gc/HvuU18bYSDE6SK9XuTHREM4BkL/Jv3qu9GuEWxPXpaf1UmzVrk3g3dAQvkOjY3KUHwhbyRn7PG0Hg+1u5kVVyv7ESGes9bX5spAQYoWwvvhjK8f9i2Yqu31XYHvHuKUe4AXbfGFICGcemBNRPQNhVA/L1D1T28Oa9SMD2mE0gyIFoaM1uKUAHGXvCj7xLT6MXhiG5pd/GS8NBeEaCbEKg5arNdiUzsKtm8k/20zrvOZEQTgMqewdXqLrxnYFN26TbgHYWDY1XRoCwi5SYXgCRw3vUnjrKTFG7EIf3DfeTAkIoWZc0bsWYE3sEmfswrVGvMF/jeniEBC+hRbDxkILk1PW7gLRTuX/AG9PG917RUCoygnzC9cvvRkHk8i3eeEEg755wqVqa9AGr8VgYIxwj+Ia2reXM7DcJfOEUEyOxiX4iflvK7uE/xz/rfz+X8s84Si0LvYZrsB58z+u3Q9xRXG/tQJa0963ecKvsNkxjM1A9dhFY2Gsvq0qDi2r4bCbeULXjZrm2v7JCC7cdGFNX33zxtQ4oaNctr33o+DL0Y2xFj/7xK9knBCqRNpGLO/1pRe8TXhu0GKZ4QIZJwTHxBcBl1nYrdzW1e+Hxiw8hB+269/JOCFM87wFXqLP5rKXK6ZD+wS4CLbhId844RgKecLLkScj9uWDPnjqMsyGH86fat0s44RYDWJ4O8l1lxZ7Kxv2wTa5B7xsq3+PMRknxF4lCAcsCh3yss4VKO+186MR9HcyTni2466Es6GWjyvA7L3YVWFxCGpTF0LZ8dAJY5uLCFYcu0UfUYSdOvRDjdD6cPF6wMSyREFEG/vhBC+hXZuePpH0w4gQTI3bsqz5h5jo5tcO+Aj8RX3YcGifxpbKahBTRfiBfWFQMeGgw7/k6b22gRotLGviRvOnMca42SznE31VcTjJN5xiQ+LTxMZioOLYPQ+nRovsJ/4AljBDOC959vkhGHxvH/3luvFMY4VrhNnYKRqaFl6C8fWH6RvuFMncQtoNS1ai94nXwYHnhd46KjjTVh6qOZHMD7V6+OIqliYRU/1spCZPeGk66G2cMGDMZiqsu2JaEoID5sb9TnY0NWMWYf1Cx+BGmY9iTNfr9VmFuccCUVRcL7n4DYKWyd/xcqmcG4Oiz74UaxOyaqaZACMOECKpCBqpMlKmVEF+6UIgikgMDA2yylBzNbEISIL6lWTQSkS0JvNUJZ5UCGOqIjwmVUkW9E4zNxgwjh1UUW8izOG6mjdkTtXkeUMapjQwELNwveiNtbIzAy1ualIV5ep3JyxaJ8WobxScOoYTK9n1vl2C4d6qcDfCKRoFkzHR9oWJlQ1c8TY+GFpVEC6n/XVbG+TBS9Ojb10cKrFDenlTj3tFTdg9oI+jIXVzIxWQgmN8UQZFTLgSqaN6bGKeFzHclOZs3CViwk8vCijGVrKbE9cO0GEtXw+/VbSEThwxVXMGqK50ctcF22hpQvjNoiXcKMLY4cR4WtI3W2cdcnOiJRwrwnhWjItpiQkUzjj41eXwG0VLONAIoxH/6Eb5RFIy941qTwktYUcjlGPdMhP0ndmtlvF1Ua0MpIRzRRj51Bip0CeIA8pOaJGPFt9xArtshatEoMqKUsJf6YpATKiWEPfihb2dsqRDn7ITWuSEUTO1ZSX1mGZzQAvaTmjR+6VfYvUwysmHGtN7YZu4E1r0hBh68iJHuw+GVJvGr6g7oVXB3EIln8iw07f27gdFmldK1ISObjvfeHLxbMeoO6FFTzjXliIwfVSb5HboO6FFTwimRE4rVqlQE8b4uemlpoyoCSHzSxpPXCfU1l3eKuiEFjlhoKK841Q+bR+rlGI/XlLEhFM13Z0kF5ZE3MJ0UneOiAnDEV5u8VqmstRhJY1sTqiL+EwFFXXCNSbV6fqskk5oURNCeEIsHa6SI8Wqok5oERGeZosZNkjYSyrWg2Es1HohbHGyCUL4OSIhZJ4nlilgjULECMMrrQoDolWYPFEQrmKjguuhcIGxCzWn6GupYdSiINzEaVEYVwurauW6CUMa/kkU/82KghD73Di68l+3I9tPGM42q64KSQgx/w4D2DjF93FPs06E+/dIDxbSREGIFlRuEYmCbXpC25wgE7hYFIRvWqjiwjzf5Uyf2As7Y3xHc5EoCOHsgHgoaC+Gk8s54byEHqr57b6FIiAM8HCE4m62YVW5MygKQpVOmavs0gypCAid8syfgCLFskRUhH8L385ZPyQVFaFb+HboobrGN92XiIiwuKP1CLZUlIrC0pQmjmRW16hFMR7CklrRngInvTRDLgrC13g3d1bbagdDi4ZwVnKUAuy+r9LO0BDC5q7EOq/StFKnG0VBiDkmuRWFaRcUCYgloopi5HdEWPElSUAsEUkkCiYX/DP7ejZTvwKREJ7t3Kx7kVdiPpO7XCSEGLyQ20KVMMztmT6c5apoYt541kDyBKwl7iPlrWqCpJpoCMVuJ/sQrWg7gwum0nKvwuPmpYjWLUTKns+Os35//36Qh5azYfWAZCszJxFkc7lte/I0T06+ZJ8rwnOE4wRoRLXZpdqRPhLd6tp8xpgHB3n5cDDr9+kxfLTrh6vB6MNjfPh+Gj8Kz2qeUfIvqCGsvxrC+qshrL8awvqrIay/GsL6qyGsvxrC+qshrL8awvqrIay/GsL6qyGUckLl5uJl3ujsXhljk5fdQOZ9BU6Jgug7UtI+mvnJoKgs9xB24al+eWel91JvtCcM9laI5xtz3KQ+ZSXCH/+bfT16ZluoTLLtLHzxF0eA/pSw4JztXvINfGhqSOfh6VDieWPaCS4ZiaSbYfrpj1Hupkg9Sp+cPPJ+9QA6o4TwfFyXtd53o1d4YrPIddbrEBdNvXQdImFeHSKhOqDv8YRQIH4UuVDB8nQQJz/3prEG8NQSbzdQr8wjQk97MZT6wvD7U1tpH0gIpwcdNRuwzJQDNzxl0sGGRfmK8hCmVO7R4wiXucVPaHwTYWprw+MIITn2yn6t2whTR9U9jvBsl6Xoo24gPGbOj34o4bXd2b8n9HawEy6RI/fgVlr+CJUbCEdic4P2448j7F0/i+UWQpmVqvJVHjhaiEOtyvJHbyLE/dLaiRoPJJRPxv0qTgK+jVBkVcf7bB7ptWF7anF2KhozbiOUJ/BG/7hHEoaI6ETbRb5/MSHfjyIt+trtYo/7K9cehvxQQmvJxRF02adUR0UuIGx5seJToxWhOOdcblJ5LKEVvItzdd3cZNISQjeW96LdLs8pWGtHoTyY0LI2B+kvH7LT82JC9zCJdHzXbo9OYvjw4x1hDyeE3ohNlXsZo3qjpbGiB0Uj2BMQWsEeLY6fOb3kdkJ5ZA984TMQhhYHn7bmvadevoPQOvjyiTXPQWgFQ570taIi30zYi44lehJCsRs4fW73PYTyDMLgaQjxGWrpffd3EVoTHxv+0xCCl8r/JF+7j1A8xm2zfxbCzInB1r2EeESve5jxJyHEt/bJ1+4kxIcju7z1JIR4oGDKA7+XMDrF/lFRjESMJvD0U2pUke8itEY2JWHe5F0nfGUzNaFw8LzZ9K7tuwkDfBgfEWHr8KrrA/0VnfCLe4zvx10ncHpr2I7HDzlFziOE3VFviW8XXnuWUJ5jT0To+rq8rwwhFBSWXeCpKzDcZycXxYStxJdLjzaHUJ7CT0DI07IlIefR+uGQeWqZLETNOWVnDLdnfvDgZb49IuSZbwns8G7zhPM/LxnhP7cbvnGRBnM1Hh1gZcyGOuSjvO1qm0t4e2b2P8t++QUJO5eXS6b3d+A7frE0b3gd3+mN16fTetyt7hyoa2oyFeqvhrD+agjrr4aw/moI66+GsP5qCOuvhrD+agjrr4aw/moI66+GsP76PxDSPO/7ebSx+p32P63+f/khrhmkZoSoAAAAAElFTkSuQmCC"/>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4" name="AutoShape 18" descr="data:image/png;base64,iVBORw0KGgoAAAANSUhEUgAAAOEAAADhCAMAAAAJbSJIAAAAilBMVEX///8fGhcAAAC8u7rCwcAMAADw7+5dW1kaFREVDwoRCQHe3d0ZExDX1taPjo2uraw4NDJ1c3K0tLJBPjwrJyT39/ampaRraWfh4eBxb23R0NDq6emZmJfGxcSgn56EgoF/fnxFQ0FPTEoxLSwkHx1iYF6Liok9OzkhHxtfXFuWk5NXVFNNSUgpJSOYUgomAAAMzElEQVR4nO2daWOqOhCGMQoliGvFfevR2lNt///fu8wkkLDaagblXN5PVFHzNMlkMpkEq7/p/MvanK229W9r888TdhrC2qshrL8awvqrIay/GsL6qyGsvxrC+qshrL8awvqrITSoVbczHoDam+6qqh+titDZnN5cpsubfJ43lXBWQTh+Ycz23VZCLrcZe+33yH+dnNDpM8ZbBfJt9r11aAtATbhmTKszrZVGVRo23l1AWQJawu5B8Lk2O75vO735ynFW8+6yvV18hC1XUtpsS1gGUsIB84GAs8l6nnkzWPY/mC0Y2Rud0aEk3DPRDL82RXd0+7IRc1Z4z70iJBxh4e1Wp+ymYGuLemQDomLQEYoaZItrZiQYMZcSkYxwKgCTNiRYzeerDHJHdFeihkpF2BOAY/XK5nz5K0YK/2s/7eo3r745dliSkZGK8OgnGp5zspnN5ejg+h5jx7NmPoMJIPI/FCUhIjxBFbJ99Gc/HvuU18bYSDE6SK9XuTHREM4BkL/Jv3qu9GuEWxPXpaf1UmzVrk3g3dAQvkOjY3KUHwhbyRn7PG0Hg+1u5kVVyv7ESGes9bX5spAQYoWwvvhjK8f9i2Yqu31XYHvHuKUe4AXbfGFICGcemBNRPQNhVA/L1D1T28Oa9SMD2mE0gyIFoaM1uKUAHGXvCj7xLT6MXhiG5pd/GS8NBeEaCbEKg5arNdiUzsKtm8k/20zrvOZEQTgMqewdXqLrxnYFN26TbgHYWDY1XRoCwi5SYXgCRw3vUnjrKTFG7EIf3DfeTAkIoWZc0bsWYE3sEmfswrVGvMF/jeniEBC+hRbDxkILk1PW7gLRTuX/AG9PG917RUCoygnzC9cvvRkHk8i3eeEEg755wqVqa9AGr8VgYIxwj+Ia2reXM7DcJfOEUEyOxiX4iflvK7uE/xz/rfz+X8s84Si0LvYZrsB58z+u3Q9xRXG/tQJa0963ecKvsNkxjM1A9dhFY2Gsvq0qDi2r4bCbeULXjZrm2v7JCC7cdGFNX33zxtQ4oaNctr33o+DL0Y2xFj/7xK9knBCqRNpGLO/1pRe8TXhu0GKZ4QIZJwTHxBcBl1nYrdzW1e+Hxiw8hB+269/JOCFM87wFXqLP5rKXK6ZD+wS4CLbhId844RgKecLLkScj9uWDPnjqMsyGH86fat0s44RYDWJ4O8l1lxZ7Kxv2wTa5B7xsq3+PMRknxF4lCAcsCh3yss4VKO+186MR9HcyTni2466Es6GWjyvA7L3YVWFxCGpTF0LZ8dAJY5uLCFYcu0UfUYSdOvRDjdD6cPF6wMSyREFEG/vhBC+hXZuePpH0w4gQTI3bsqz5h5jo5tcO+Aj8RX3YcGifxpbKahBTRfiBfWFQMeGgw7/k6b22gRotLGviRvOnMca42SznE31VcTjJN5xiQ+LTxMZioOLYPQ+nRovsJ/4AljBDOC959vkhGHxvH/3luvFMY4VrhNnYKRqaFl6C8fWH6RvuFMncQtoNS1ai94nXwYHnhd46KjjTVh6qOZHMD7V6+OIqliYRU/1spCZPeGk66G2cMGDMZiqsu2JaEoID5sb9TnY0NWMWYf1Cx+BGmY9iTNfr9VmFuccCUVRcL7n4DYKWyd/xcqmcG4Oiz74UaxOyaqaZACMOECKpCBqpMlKmVEF+6UIgikgMDA2yylBzNbEISIL6lWTQSkS0JvNUJZ5UCGOqIjwmVUkW9E4zNxgwjh1UUW8izOG6mjdkTtXkeUMapjQwELNwveiNtbIzAy1ualIV5ep3JyxaJ8WobxScOoYTK9n1vl2C4d6qcDfCKRoFkzHR9oWJlQ1c8TY+GFpVEC6n/XVbG+TBS9Ojb10cKrFDenlTj3tFTdg9oI+jIXVzIxWQgmN8UQZFTLgSqaN6bGKeFzHclOZs3CViwk8vCijGVrKbE9cO0GEtXw+/VbSEThwxVXMGqK50ctcF22hpQvjNoiXcKMLY4cR4WtI3W2cdcnOiJRwrwnhWjItpiQkUzjj41eXwG0VLONAIoxH/6Eb5RFIy941qTwktYUcjlGPdMhP0ndmtlvF1Ua0MpIRzRRj51Bip0CeIA8pOaJGPFt9xArtshatEoMqKUsJf6YpATKiWEPfihb2dsqRDn7ITWuSEUTO1ZSX1mGZzQAvaTmjR+6VfYvUwysmHGtN7YZu4E1r0hBh68iJHuw+GVJvGr6g7oVXB3EIln8iw07f27gdFmldK1ISObjvfeHLxbMeoO6FFTzjXliIwfVSb5HboO6FFTwimRE4rVqlQE8b4uemlpoyoCSHzSxpPXCfU1l3eKuiEFjlhoKK841Q+bR+rlGI/XlLEhFM13Z0kF5ZE3MJ0UneOiAnDEV5u8VqmstRhJY1sTqiL+EwFFXXCNSbV6fqskk5oURNCeEIsHa6SI8Wqok5oERGeZosZNkjYSyrWg2Es1HohbHGyCUL4OSIhZJ4nlilgjULECMMrrQoDolWYPFEQrmKjguuhcIGxCzWn6GupYdSiINzEaVEYVwurauW6CUMa/kkU/82KghD73Di68l+3I9tPGM42q64KSQgx/w4D2DjF93FPs06E+/dIDxbSREGIFlRuEYmCbXpC25wgE7hYFIRvWqjiwjzf5Uyf2As7Y3xHc5EoCOHsgHgoaC+Gk8s54byEHqr57b6FIiAM8HCE4m62YVW5MygKQpVOmavs0gypCAid8syfgCLFskRUhH8L385ZPyQVFaFb+HboobrGN92XiIiwuKP1CLZUlIrC0pQmjmRW16hFMR7CklrRngInvTRDLgrC13g3d1bbagdDi4ZwVnKUAuy+r9LO0BDC5q7EOq/StFKnG0VBiDkmuRWFaRcUCYgloopi5HdEWPElSUAsEUkkCiYX/DP7ejZTvwKREJ7t3Kx7kVdiPpO7XCSEGLyQ20KVMMztmT6c5apoYt541kDyBKwl7iPlrWqCpJpoCMVuJ/sQrWg7gwum0nKvwuPmpYjWLUTKns+Os35//36Qh5azYfWAZCszJxFkc7lte/I0T06+ZJ8rwnOE4wRoRLXZpdqRPhLd6tp8xpgHB3n5cDDr9+kxfLTrh6vB6MNjfPh+Gj8Kz2qeUfIvqCGsvxrC+qshrL8awvqrIay/GsL6qyGsvxrC+qshrL8awvqrIay/GsL6qyGUckLl5uJl3ujsXhljk5fdQOZ9BU6Jgug7UtI+mvnJoKgs9xB24al+eWel91JvtCcM9laI5xtz3KQ+ZSXCH/+bfT16ZluoTLLtLHzxF0eA/pSw4JztXvINfGhqSOfh6VDieWPaCS4ZiaSbYfrpj1Hupkg9Sp+cPPJ+9QA6o4TwfFyXtd53o1d4YrPIddbrEBdNvXQdImFeHSKhOqDv8YRQIH4UuVDB8nQQJz/3prEG8NQSbzdQr8wjQk97MZT6wvD7U1tpH0gIpwcdNRuwzJQDNzxl0sGGRfmK8hCmVO7R4wiXucVPaHwTYWprw+MIITn2yn6t2whTR9U9jvBsl6Xoo24gPGbOj34o4bXd2b8n9HawEy6RI/fgVlr+CJUbCEdic4P2448j7F0/i+UWQpmVqvJVHjhaiEOtyvJHbyLE/dLaiRoPJJRPxv0qTgK+jVBkVcf7bB7ptWF7anF2KhozbiOUJ/BG/7hHEoaI6ETbRb5/MSHfjyIt+trtYo/7K9cehvxQQmvJxRF02adUR0UuIGx5seJToxWhOOdcblJ5LKEVvItzdd3cZNISQjeW96LdLs8pWGtHoTyY0LI2B+kvH7LT82JC9zCJdHzXbo9OYvjw4x1hDyeE3ohNlXsZo3qjpbGiB0Uj2BMQWsEeLY6fOb3kdkJ5ZA984TMQhhYHn7bmvadevoPQOvjyiTXPQWgFQ570taIi30zYi44lehJCsRs4fW73PYTyDMLgaQjxGWrpffd3EVoTHxv+0xCCl8r/JF+7j1A8xm2zfxbCzInB1r2EeESve5jxJyHEt/bJ1+4kxIcju7z1JIR4oGDKA7+XMDrF/lFRjESMJvD0U2pUke8itEY2JWHe5F0nfGUzNaFw8LzZ9K7tuwkDfBgfEWHr8KrrA/0VnfCLe4zvx10ncHpr2I7HDzlFziOE3VFviW8XXnuWUJ5jT0To+rq8rwwhFBSWXeCpKzDcZycXxYStxJdLjzaHUJ7CT0DI07IlIefR+uGQeWqZLETNOWVnDLdnfvDgZb49IuSZbwns8G7zhPM/LxnhP7cbvnGRBnM1Hh1gZcyGOuSjvO1qm0t4e2b2P8t++QUJO5eXS6b3d+A7frE0b3gd3+mN16fTetyt7hyoa2oyFeqvhrD+agjrr4aw/moI66+GsP5qCOuvhrD+agjrr4aw/moI66+GsP76PxDSPO/7ebSx+p32P63+f/khrhmkZoSoAAAAAElFTkSuQmCC"/>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76846" y="2341419"/>
            <a:ext cx="3048000" cy="3048000"/>
          </a:xfrm>
          <a:prstGeom prst="rect">
            <a:avLst/>
          </a:prstGeom>
        </p:spPr>
      </p:pic>
    </p:spTree>
    <p:extLst>
      <p:ext uri="{BB962C8B-B14F-4D97-AF65-F5344CB8AC3E}">
        <p14:creationId xmlns:p14="http://schemas.microsoft.com/office/powerpoint/2010/main" xmlns="" val="28776890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Pick Weeds</a:t>
            </a:r>
            <a:r>
              <a:rPr lang="en-CA" sz="2000" dirty="0" smtClean="0"/>
              <a:t> 3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45" y="1786759"/>
            <a:ext cx="4656083" cy="4487917"/>
          </a:xfrm>
        </p:spPr>
      </p:pic>
    </p:spTree>
    <p:extLst>
      <p:ext uri="{BB962C8B-B14F-4D97-AF65-F5344CB8AC3E}">
        <p14:creationId xmlns:p14="http://schemas.microsoft.com/office/powerpoint/2010/main" xmlns="" val="42755545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Cut Grass </a:t>
            </a:r>
            <a:r>
              <a:rPr lang="en-CA" sz="2000" dirty="0" smtClean="0"/>
              <a:t>5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68717" y="1839310"/>
            <a:ext cx="3414054" cy="4393324"/>
          </a:xfrm>
        </p:spPr>
      </p:pic>
    </p:spTree>
    <p:extLst>
      <p:ext uri="{BB962C8B-B14F-4D97-AF65-F5344CB8AC3E}">
        <p14:creationId xmlns:p14="http://schemas.microsoft.com/office/powerpoint/2010/main" xmlns="" val="21290691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Trim Bushes</a:t>
            </a:r>
            <a:r>
              <a:rPr lang="en-CA" sz="2000" dirty="0" smtClean="0"/>
              <a:t> 3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43200" y="2102069"/>
            <a:ext cx="5423338" cy="3972909"/>
          </a:xfrm>
        </p:spPr>
      </p:pic>
    </p:spTree>
    <p:extLst>
      <p:ext uri="{BB962C8B-B14F-4D97-AF65-F5344CB8AC3E}">
        <p14:creationId xmlns:p14="http://schemas.microsoft.com/office/powerpoint/2010/main" xmlns="" val="40313157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Trim Grass </a:t>
            </a:r>
            <a:r>
              <a:rPr lang="en-CA" sz="2000" dirty="0" smtClean="0"/>
              <a:t>3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333297" y="1397876"/>
            <a:ext cx="6106510" cy="5055475"/>
          </a:xfrm>
        </p:spPr>
      </p:pic>
    </p:spTree>
    <p:extLst>
      <p:ext uri="{BB962C8B-B14F-4D97-AF65-F5344CB8AC3E}">
        <p14:creationId xmlns:p14="http://schemas.microsoft.com/office/powerpoint/2010/main" xmlns="" val="1981549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Rake Leaves </a:t>
            </a:r>
            <a:r>
              <a:rPr lang="en-CA" sz="2000" dirty="0" smtClean="0"/>
              <a:t>4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 val="20319120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Empty dehumidifier</a:t>
            </a:r>
            <a:r>
              <a:rPr lang="en-CA" sz="2000" dirty="0" smtClean="0"/>
              <a:t> 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20331" y="1825625"/>
            <a:ext cx="4351338" cy="4351338"/>
          </a:xfrm>
        </p:spPr>
      </p:pic>
    </p:spTree>
    <p:extLst>
      <p:ext uri="{BB962C8B-B14F-4D97-AF65-F5344CB8AC3E}">
        <p14:creationId xmlns:p14="http://schemas.microsoft.com/office/powerpoint/2010/main" xmlns="" val="15182255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Empty Diaper Genie and Load a New One </a:t>
            </a:r>
            <a:r>
              <a:rPr lang="en-CA" sz="2000" dirty="0" smtClean="0"/>
              <a:t>1 POINT</a:t>
            </a:r>
            <a:endParaRPr lang="en-C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64248" y="1825625"/>
            <a:ext cx="3263503" cy="4351338"/>
          </a:xfrm>
        </p:spPr>
      </p:pic>
    </p:spTree>
    <p:extLst>
      <p:ext uri="{BB962C8B-B14F-4D97-AF65-F5344CB8AC3E}">
        <p14:creationId xmlns:p14="http://schemas.microsoft.com/office/powerpoint/2010/main" xmlns="" val="486835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House Maintenance </a:t>
            </a:r>
            <a:r>
              <a:rPr lang="en-CA" sz="2000" dirty="0" smtClean="0"/>
              <a:t>3 POINTS +++ (Depends on task)</a:t>
            </a:r>
            <a:endParaRPr lang="en-CA"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681537" y="2529681"/>
            <a:ext cx="2828925" cy="2943225"/>
          </a:xfrm>
        </p:spPr>
      </p:pic>
    </p:spTree>
    <p:extLst>
      <p:ext uri="{BB962C8B-B14F-4D97-AF65-F5344CB8AC3E}">
        <p14:creationId xmlns:p14="http://schemas.microsoft.com/office/powerpoint/2010/main" xmlns="" val="26995168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Hot tub maintenance </a:t>
            </a:r>
            <a:r>
              <a:rPr lang="en-CA" sz="2000" dirty="0" smtClean="0"/>
              <a:t>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20331" y="1825625"/>
            <a:ext cx="4351338" cy="4351338"/>
          </a:xfrm>
        </p:spPr>
      </p:pic>
    </p:spTree>
    <p:extLst>
      <p:ext uri="{BB962C8B-B14F-4D97-AF65-F5344CB8AC3E}">
        <p14:creationId xmlns:p14="http://schemas.microsoft.com/office/powerpoint/2010/main" xmlns="" val="15630199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Grocery shopping and put away</a:t>
            </a:r>
            <a:r>
              <a:rPr lang="en-CA" sz="2000" dirty="0" smtClean="0"/>
              <a:t> 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50864" y="1941239"/>
            <a:ext cx="4204480"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22123" y="1828800"/>
            <a:ext cx="3752193" cy="4463777"/>
          </a:xfrm>
          <a:prstGeom prst="rect">
            <a:avLst/>
          </a:prstGeom>
        </p:spPr>
      </p:pic>
    </p:spTree>
    <p:extLst>
      <p:ext uri="{BB962C8B-B14F-4D97-AF65-F5344CB8AC3E}">
        <p14:creationId xmlns:p14="http://schemas.microsoft.com/office/powerpoint/2010/main" xmlns="" val="728412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Respect Each Other, the Internet and Us</a:t>
            </a:r>
            <a:endParaRPr lang="en-CA"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913783" y="1995745"/>
            <a:ext cx="3729718" cy="435133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16010" y="2073349"/>
            <a:ext cx="3826392" cy="4273734"/>
          </a:xfrm>
          <a:prstGeom prst="rect">
            <a:avLst/>
          </a:prstGeom>
        </p:spPr>
      </p:pic>
    </p:spTree>
    <p:extLst>
      <p:ext uri="{BB962C8B-B14F-4D97-AF65-F5344CB8AC3E}">
        <p14:creationId xmlns:p14="http://schemas.microsoft.com/office/powerpoint/2010/main" xmlns="" val="7150992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Decorating </a:t>
            </a:r>
            <a:r>
              <a:rPr lang="en-CA" sz="2000" dirty="0" smtClean="0"/>
              <a:t>n/a</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10000" y="1884458"/>
            <a:ext cx="4572000" cy="4233672"/>
          </a:xfrm>
        </p:spPr>
      </p:pic>
    </p:spTree>
    <p:extLst>
      <p:ext uri="{BB962C8B-B14F-4D97-AF65-F5344CB8AC3E}">
        <p14:creationId xmlns:p14="http://schemas.microsoft.com/office/powerpoint/2010/main" xmlns="" val="254659421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Drive Kids to Activities</a:t>
            </a:r>
            <a:r>
              <a:rPr lang="en-CA" sz="2000" dirty="0" smtClean="0"/>
              <a:t> n/a</a:t>
            </a:r>
            <a:r>
              <a:rPr lang="en-CA" dirty="0" smtClean="0"/>
              <a:t/>
            </a:r>
            <a:br>
              <a:rPr lang="en-CA" dirty="0" smtClean="0"/>
            </a:b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27341" y="1825625"/>
            <a:ext cx="6537318" cy="4351338"/>
          </a:xfrm>
        </p:spPr>
      </p:pic>
    </p:spTree>
    <p:extLst>
      <p:ext uri="{BB962C8B-B14F-4D97-AF65-F5344CB8AC3E}">
        <p14:creationId xmlns:p14="http://schemas.microsoft.com/office/powerpoint/2010/main" xmlns="" val="8737221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Pay Bills </a:t>
            </a:r>
            <a:r>
              <a:rPr lang="en-CA" sz="2000" dirty="0" smtClean="0"/>
              <a:t>n/a</a:t>
            </a:r>
            <a:r>
              <a:rPr lang="en-CA" dirty="0" smtClean="0"/>
              <a:t/>
            </a:r>
            <a:br>
              <a:rPr lang="en-CA" dirty="0" smtClean="0"/>
            </a:b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02313" y="1825625"/>
            <a:ext cx="4387373" cy="4351338"/>
          </a:xfrm>
        </p:spPr>
      </p:pic>
    </p:spTree>
    <p:extLst>
      <p:ext uri="{BB962C8B-B14F-4D97-AF65-F5344CB8AC3E}">
        <p14:creationId xmlns:p14="http://schemas.microsoft.com/office/powerpoint/2010/main" xmlns="" val="19097818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Chore Points</a:t>
            </a:r>
            <a:endParaRPr lang="en-CA" b="1" u="sn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887728" y="231345"/>
            <a:ext cx="1208272" cy="1256603"/>
          </a:xfrm>
        </p:spPr>
      </p:pic>
      <p:sp>
        <p:nvSpPr>
          <p:cNvPr id="5" name="Rectangle 4"/>
          <p:cNvSpPr/>
          <p:nvPr/>
        </p:nvSpPr>
        <p:spPr>
          <a:xfrm>
            <a:off x="393405" y="1498692"/>
            <a:ext cx="9973339" cy="5078313"/>
          </a:xfrm>
          <a:prstGeom prst="rect">
            <a:avLst/>
          </a:prstGeom>
        </p:spPr>
        <p:txBody>
          <a:bodyPr wrap="square">
            <a:spAutoFit/>
          </a:bodyPr>
          <a:lstStyle/>
          <a:p>
            <a:pPr algn="ctr"/>
            <a:r>
              <a:rPr lang="en-CA" sz="3600" dirty="0"/>
              <a:t>1 point = $</a:t>
            </a:r>
            <a:r>
              <a:rPr lang="en-CA" sz="3600" dirty="0" smtClean="0"/>
              <a:t>2.00</a:t>
            </a:r>
          </a:p>
          <a:p>
            <a:pPr algn="ctr"/>
            <a:endParaRPr lang="en-CA" sz="3600" dirty="0"/>
          </a:p>
          <a:p>
            <a:pPr algn="ctr"/>
            <a:r>
              <a:rPr lang="en-CA" sz="3600" dirty="0"/>
              <a:t>2 point = $</a:t>
            </a:r>
            <a:r>
              <a:rPr lang="en-CA" sz="3600" dirty="0" smtClean="0"/>
              <a:t>4.00</a:t>
            </a:r>
          </a:p>
          <a:p>
            <a:pPr algn="ctr"/>
            <a:endParaRPr lang="en-CA" sz="3600" dirty="0"/>
          </a:p>
          <a:p>
            <a:pPr algn="ctr"/>
            <a:r>
              <a:rPr lang="en-CA" sz="3600" dirty="0"/>
              <a:t>3 point = $</a:t>
            </a:r>
            <a:r>
              <a:rPr lang="en-CA" sz="3600" dirty="0" smtClean="0"/>
              <a:t>8.00</a:t>
            </a:r>
          </a:p>
          <a:p>
            <a:pPr algn="ctr"/>
            <a:endParaRPr lang="en-CA" sz="3600" dirty="0"/>
          </a:p>
          <a:p>
            <a:pPr algn="ctr"/>
            <a:r>
              <a:rPr lang="en-CA" sz="3600" dirty="0"/>
              <a:t>4 point = $</a:t>
            </a:r>
            <a:r>
              <a:rPr lang="en-CA" sz="3600" dirty="0" smtClean="0"/>
              <a:t>16.00</a:t>
            </a:r>
          </a:p>
          <a:p>
            <a:pPr algn="ctr"/>
            <a:endParaRPr lang="en-CA" sz="3600" dirty="0" smtClean="0"/>
          </a:p>
          <a:p>
            <a:pPr algn="ctr"/>
            <a:r>
              <a:rPr lang="en-CA" sz="3600" dirty="0" smtClean="0"/>
              <a:t>5 </a:t>
            </a:r>
            <a:r>
              <a:rPr lang="en-CA" sz="3600" dirty="0"/>
              <a:t>point = $20.00</a:t>
            </a:r>
          </a:p>
        </p:txBody>
      </p:sp>
    </p:spTree>
    <p:extLst>
      <p:ext uri="{BB962C8B-B14F-4D97-AF65-F5344CB8AC3E}">
        <p14:creationId xmlns:p14="http://schemas.microsoft.com/office/powerpoint/2010/main" xmlns="" val="37021948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19539"/>
          </a:xfrm>
        </p:spPr>
        <p:txBody>
          <a:bodyPr>
            <a:normAutofit/>
          </a:bodyPr>
          <a:lstStyle/>
          <a:p>
            <a:pPr algn="ctr"/>
            <a:r>
              <a:rPr lang="en-CA" b="1" u="sng" dirty="0" smtClean="0"/>
              <a:t>BREAK – 20 MINUTES</a:t>
            </a:r>
            <a:endParaRPr lang="en-CA" b="1" u="sn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17371" y="2085543"/>
            <a:ext cx="4177145" cy="4460730"/>
          </a:xfrm>
        </p:spPr>
      </p:pic>
    </p:spTree>
    <p:extLst>
      <p:ext uri="{BB962C8B-B14F-4D97-AF65-F5344CB8AC3E}">
        <p14:creationId xmlns:p14="http://schemas.microsoft.com/office/powerpoint/2010/main" xmlns="" val="7423110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HYGIENE 101</a:t>
            </a:r>
            <a:endParaRPr lang="en-CA" b="1" u="sng" dirty="0"/>
          </a:p>
        </p:txBody>
      </p:sp>
      <p:sp>
        <p:nvSpPr>
          <p:cNvPr id="3" name="Content Placeholder 2"/>
          <p:cNvSpPr>
            <a:spLocks noGrp="1"/>
          </p:cNvSpPr>
          <p:nvPr>
            <p:ph idx="1"/>
          </p:nvPr>
        </p:nvSpPr>
        <p:spPr/>
        <p:txBody>
          <a:bodyPr/>
          <a:lstStyle/>
          <a:p>
            <a:r>
              <a:rPr lang="en-CA" dirty="0" smtClean="0"/>
              <a:t>Expectations are to complete </a:t>
            </a:r>
            <a:r>
              <a:rPr lang="en-CA" b="1" u="sng" dirty="0"/>
              <a:t>without</a:t>
            </a:r>
            <a:r>
              <a:rPr lang="en-CA" dirty="0"/>
              <a:t> having to be </a:t>
            </a:r>
            <a:r>
              <a:rPr lang="en-CA" b="1" u="sng" dirty="0"/>
              <a:t>prompted or asked</a:t>
            </a:r>
            <a:r>
              <a:rPr lang="en-CA" dirty="0"/>
              <a:t>.</a:t>
            </a:r>
          </a:p>
          <a:p>
            <a:pPr marL="0" indent="0">
              <a:buNone/>
            </a:pPr>
            <a:endParaRPr lang="en-CA" dirty="0"/>
          </a:p>
          <a:p>
            <a:r>
              <a:rPr lang="en-CA" dirty="0"/>
              <a:t>We BOTH will be enforcing </a:t>
            </a:r>
            <a:r>
              <a:rPr lang="en-CA" dirty="0" smtClean="0"/>
              <a:t>proper hygiene.</a:t>
            </a:r>
          </a:p>
          <a:p>
            <a:endParaRPr lang="en-CA" dirty="0" smtClean="0"/>
          </a:p>
          <a:p>
            <a:r>
              <a:rPr lang="en-CA" dirty="0" smtClean="0"/>
              <a:t>These are Basics that you should have under your belt by now</a:t>
            </a:r>
            <a:endParaRPr lang="en-CA" dirty="0"/>
          </a:p>
          <a:p>
            <a:endParaRPr lang="en-CA" dirty="0"/>
          </a:p>
        </p:txBody>
      </p:sp>
    </p:spTree>
    <p:extLst>
      <p:ext uri="{BB962C8B-B14F-4D97-AF65-F5344CB8AC3E}">
        <p14:creationId xmlns:p14="http://schemas.microsoft.com/office/powerpoint/2010/main" xmlns="" val="282459026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400" dirty="0" smtClean="0"/>
              <a:t>Bath / Shower at least every other day and actually </a:t>
            </a:r>
            <a:r>
              <a:rPr lang="en-CA" sz="2400" b="1" u="sng" dirty="0" smtClean="0"/>
              <a:t>WASH</a:t>
            </a:r>
            <a:r>
              <a:rPr lang="en-CA" sz="2400" dirty="0" smtClean="0"/>
              <a:t> your body and hair</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47091" y="1933904"/>
            <a:ext cx="4855778" cy="4214648"/>
          </a:xfrm>
        </p:spPr>
      </p:pic>
    </p:spTree>
    <p:extLst>
      <p:ext uri="{BB962C8B-B14F-4D97-AF65-F5344CB8AC3E}">
        <p14:creationId xmlns:p14="http://schemas.microsoft.com/office/powerpoint/2010/main" xmlns="" val="35799194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Brush your teeth with toothpaste for 2 minutes or 160 strokes</a:t>
            </a:r>
            <a:endParaRPr lang="en-CA"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63824" y="2644816"/>
            <a:ext cx="4064352" cy="2712955"/>
          </a:xfrm>
        </p:spPr>
      </p:pic>
    </p:spTree>
    <p:extLst>
      <p:ext uri="{BB962C8B-B14F-4D97-AF65-F5344CB8AC3E}">
        <p14:creationId xmlns:p14="http://schemas.microsoft.com/office/powerpoint/2010/main" xmlns="" val="25535846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Floss your teeth</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64736" y="2300510"/>
            <a:ext cx="3462528" cy="3401568"/>
          </a:xfrm>
        </p:spPr>
      </p:pic>
    </p:spTree>
    <p:extLst>
      <p:ext uri="{BB962C8B-B14F-4D97-AF65-F5344CB8AC3E}">
        <p14:creationId xmlns:p14="http://schemas.microsoft.com/office/powerpoint/2010/main" xmlns="" val="28187459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Wash your hands WITH SOAP!!</a:t>
            </a:r>
            <a:br>
              <a:rPr lang="en-CA" dirty="0" smtClean="0"/>
            </a:br>
            <a:r>
              <a:rPr lang="en-CA" dirty="0" smtClean="0"/>
              <a:t>EVERY time you use the washroom for 20 seconds or the length of ABC’s</a:t>
            </a:r>
            <a:endParaRPr lang="en-CA" dirty="0"/>
          </a:p>
        </p:txBody>
      </p:sp>
      <p:sp>
        <p:nvSpPr>
          <p:cNvPr id="3" name="Content Placeholder 2"/>
          <p:cNvSpPr>
            <a:spLocks noGrp="1"/>
          </p:cNvSpPr>
          <p:nvPr>
            <p:ph idx="1"/>
          </p:nvPr>
        </p:nvSpPr>
        <p:spPr/>
        <p:txBody>
          <a:bodyPr/>
          <a:lstStyle/>
          <a:p>
            <a:endParaRPr lang="en-CA" dirty="0" smtClean="0"/>
          </a:p>
          <a:p>
            <a:pPr marL="0" indent="0">
              <a:buNone/>
            </a:pPr>
            <a:r>
              <a:rPr lang="en-CA" dirty="0" smtClean="0"/>
              <a:t>Medical Quote:</a:t>
            </a:r>
            <a:endParaRPr lang="en-CA" dirty="0"/>
          </a:p>
          <a:p>
            <a:pPr marL="0" indent="0">
              <a:buNone/>
            </a:pPr>
            <a:r>
              <a:rPr lang="en-CA" dirty="0" smtClean="0"/>
              <a:t>“Washing </a:t>
            </a:r>
            <a:r>
              <a:rPr lang="en-CA" dirty="0"/>
              <a:t>your hands correctly (or using an alcohol-based hand rub) is the most effective thing you can do to protect yourself against a number of infectious diseases, such as influenza (the "flu") and the common cold. Not only will it help keep you healthy, it will help prevent the spread of infectious diseases to others</a:t>
            </a:r>
            <a:r>
              <a:rPr lang="en-CA" dirty="0" smtClean="0"/>
              <a:t>.”</a:t>
            </a:r>
            <a:endParaRPr lang="en-CA" dirty="0"/>
          </a:p>
          <a:p>
            <a:endParaRPr lang="en-CA" dirty="0"/>
          </a:p>
        </p:txBody>
      </p:sp>
    </p:spTree>
    <p:extLst>
      <p:ext uri="{BB962C8B-B14F-4D97-AF65-F5344CB8AC3E}">
        <p14:creationId xmlns:p14="http://schemas.microsoft.com/office/powerpoint/2010/main" xmlns="" val="856508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Positive Attitude</a:t>
            </a:r>
            <a:br>
              <a:rPr lang="en-CA" dirty="0" smtClean="0"/>
            </a:br>
            <a:r>
              <a:rPr lang="en-CA" sz="2400" dirty="0" smtClean="0"/>
              <a:t>Don’t be Rude or Disrespectful</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304309" y="1849581"/>
            <a:ext cx="5278582" cy="4312227"/>
          </a:xfrm>
        </p:spPr>
      </p:pic>
    </p:spTree>
    <p:extLst>
      <p:ext uri="{BB962C8B-B14F-4D97-AF65-F5344CB8AC3E}">
        <p14:creationId xmlns:p14="http://schemas.microsoft.com/office/powerpoint/2010/main" xmlns="" val="33708569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Brush your hair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220255" y="1825625"/>
            <a:ext cx="3751490" cy="4351338"/>
          </a:xfrm>
        </p:spPr>
      </p:pic>
    </p:spTree>
    <p:extLst>
      <p:ext uri="{BB962C8B-B14F-4D97-AF65-F5344CB8AC3E}">
        <p14:creationId xmlns:p14="http://schemas.microsoft.com/office/powerpoint/2010/main" xmlns="" val="13498529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 deodorant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95120" y="1825625"/>
            <a:ext cx="4201760" cy="4351338"/>
          </a:xfrm>
        </p:spPr>
      </p:pic>
    </p:spTree>
    <p:extLst>
      <p:ext uri="{BB962C8B-B14F-4D97-AF65-F5344CB8AC3E}">
        <p14:creationId xmlns:p14="http://schemas.microsoft.com/office/powerpoint/2010/main" xmlns="" val="6193051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your face at night to prevent acne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14201" y="1825625"/>
            <a:ext cx="4563598" cy="4351338"/>
          </a:xfrm>
        </p:spPr>
      </p:pic>
    </p:spTree>
    <p:extLst>
      <p:ext uri="{BB962C8B-B14F-4D97-AF65-F5344CB8AC3E}">
        <p14:creationId xmlns:p14="http://schemas.microsoft.com/office/powerpoint/2010/main" xmlns="" val="14381547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Q-tip your ears at least once a week</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16148" y="1913860"/>
            <a:ext cx="4869711" cy="4263656"/>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2321" y="1785088"/>
            <a:ext cx="2794000" cy="4521200"/>
          </a:xfrm>
          <a:prstGeom prst="rect">
            <a:avLst/>
          </a:prstGeom>
        </p:spPr>
      </p:pic>
    </p:spTree>
    <p:extLst>
      <p:ext uri="{BB962C8B-B14F-4D97-AF65-F5344CB8AC3E}">
        <p14:creationId xmlns:p14="http://schemas.microsoft.com/office/powerpoint/2010/main" xmlns="" val="16453532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your hands/sanitize after picking your nose, butt or privates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724400" y="1943894"/>
            <a:ext cx="2743200" cy="4114800"/>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5781" y="1703185"/>
            <a:ext cx="3453708" cy="435550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91721" y="2096386"/>
            <a:ext cx="3791689" cy="3048000"/>
          </a:xfrm>
          <a:prstGeom prst="rect">
            <a:avLst/>
          </a:prstGeom>
        </p:spPr>
      </p:pic>
    </p:spTree>
    <p:extLst>
      <p:ext uri="{BB962C8B-B14F-4D97-AF65-F5344CB8AC3E}">
        <p14:creationId xmlns:p14="http://schemas.microsoft.com/office/powerpoint/2010/main" xmlns="" val="12434885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Trim your toe and fingernails minimum once a month</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8752" y="1825625"/>
            <a:ext cx="5794495" cy="4351338"/>
          </a:xfrm>
        </p:spPr>
      </p:pic>
    </p:spTree>
    <p:extLst>
      <p:ext uri="{BB962C8B-B14F-4D97-AF65-F5344CB8AC3E}">
        <p14:creationId xmlns:p14="http://schemas.microsoft.com/office/powerpoint/2010/main" xmlns="" val="24817338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Family Meetings</a:t>
            </a:r>
            <a:endParaRPr lang="en-CA" b="1" u="sng" dirty="0"/>
          </a:p>
        </p:txBody>
      </p:sp>
      <p:sp>
        <p:nvSpPr>
          <p:cNvPr id="3" name="Content Placeholder 2"/>
          <p:cNvSpPr>
            <a:spLocks noGrp="1"/>
          </p:cNvSpPr>
          <p:nvPr>
            <p:ph idx="1"/>
          </p:nvPr>
        </p:nvSpPr>
        <p:spPr>
          <a:xfrm>
            <a:off x="467833" y="1825625"/>
            <a:ext cx="10885967" cy="4351338"/>
          </a:xfrm>
        </p:spPr>
        <p:txBody>
          <a:bodyPr>
            <a:normAutofit/>
          </a:bodyPr>
          <a:lstStyle/>
          <a:p>
            <a:r>
              <a:rPr lang="en-CA" dirty="0" smtClean="0"/>
              <a:t>Take place 1</a:t>
            </a:r>
            <a:r>
              <a:rPr lang="en-CA" baseline="30000" dirty="0" smtClean="0"/>
              <a:t>st</a:t>
            </a:r>
            <a:r>
              <a:rPr lang="en-CA" dirty="0" smtClean="0"/>
              <a:t> Sunday of new Month together (1</a:t>
            </a:r>
            <a:r>
              <a:rPr lang="en-CA" baseline="30000" dirty="0" smtClean="0"/>
              <a:t>st</a:t>
            </a:r>
            <a:r>
              <a:rPr lang="en-CA" dirty="0" smtClean="0"/>
              <a:t> one will be March 8</a:t>
            </a:r>
            <a:r>
              <a:rPr lang="en-CA" baseline="30000" dirty="0" smtClean="0"/>
              <a:t>th</a:t>
            </a:r>
            <a:r>
              <a:rPr lang="en-CA" dirty="0" smtClean="0"/>
              <a:t>)</a:t>
            </a:r>
          </a:p>
          <a:p>
            <a:pPr marL="0" indent="0">
              <a:buNone/>
            </a:pPr>
            <a:endParaRPr lang="en-CA" dirty="0" smtClean="0"/>
          </a:p>
          <a:p>
            <a:r>
              <a:rPr lang="en-CA" dirty="0"/>
              <a:t>Review expectation sheets and reward for:</a:t>
            </a:r>
          </a:p>
          <a:p>
            <a:pPr lvl="1"/>
            <a:r>
              <a:rPr lang="en-CA" dirty="0"/>
              <a:t>Most improved</a:t>
            </a:r>
          </a:p>
          <a:p>
            <a:pPr lvl="1"/>
            <a:r>
              <a:rPr lang="en-CA" dirty="0"/>
              <a:t>Efforts made by </a:t>
            </a:r>
            <a:r>
              <a:rPr lang="en-CA" dirty="0" smtClean="0"/>
              <a:t>each</a:t>
            </a:r>
          </a:p>
          <a:p>
            <a:pPr marL="457200" lvl="1" indent="0">
              <a:buNone/>
            </a:pPr>
            <a:endParaRPr lang="en-CA" dirty="0"/>
          </a:p>
          <a:p>
            <a:r>
              <a:rPr lang="en-CA" dirty="0" smtClean="0"/>
              <a:t>Review if anyone got fired</a:t>
            </a:r>
          </a:p>
          <a:p>
            <a:pPr marL="0" indent="0">
              <a:buNone/>
            </a:pPr>
            <a:endParaRPr lang="en-CA" dirty="0" smtClean="0"/>
          </a:p>
          <a:p>
            <a:r>
              <a:rPr lang="en-CA" dirty="0" smtClean="0"/>
              <a:t>Cash in your points for payout $$$$</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55982" y="230188"/>
            <a:ext cx="1594635" cy="1268233"/>
          </a:xfrm>
          <a:prstGeom prst="rect">
            <a:avLst/>
          </a:prstGeom>
        </p:spPr>
      </p:pic>
    </p:spTree>
    <p:extLst>
      <p:ext uri="{BB962C8B-B14F-4D97-AF65-F5344CB8AC3E}">
        <p14:creationId xmlns:p14="http://schemas.microsoft.com/office/powerpoint/2010/main" xmlns="" val="205371704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The Roll Out</a:t>
            </a:r>
            <a:endParaRPr lang="en-CA" b="1" u="sng" dirty="0"/>
          </a:p>
        </p:txBody>
      </p:sp>
      <p:sp>
        <p:nvSpPr>
          <p:cNvPr id="3" name="Content Placeholder 2"/>
          <p:cNvSpPr>
            <a:spLocks noGrp="1"/>
          </p:cNvSpPr>
          <p:nvPr>
            <p:ph idx="1"/>
          </p:nvPr>
        </p:nvSpPr>
        <p:spPr>
          <a:xfrm>
            <a:off x="95693" y="1825625"/>
            <a:ext cx="11258107" cy="4351338"/>
          </a:xfrm>
        </p:spPr>
        <p:txBody>
          <a:bodyPr>
            <a:normAutofit fontScale="92500" lnSpcReduction="10000"/>
          </a:bodyPr>
          <a:lstStyle/>
          <a:p>
            <a:r>
              <a:rPr lang="en-CA" sz="2400" dirty="0" smtClean="0"/>
              <a:t>Starts Thursday February 5</a:t>
            </a:r>
            <a:r>
              <a:rPr lang="en-CA" sz="2400" baseline="30000" dirty="0" smtClean="0"/>
              <a:t>th</a:t>
            </a:r>
            <a:r>
              <a:rPr lang="en-CA" sz="2400" dirty="0" smtClean="0"/>
              <a:t> </a:t>
            </a:r>
          </a:p>
          <a:p>
            <a:pPr marL="0" indent="0">
              <a:buNone/>
            </a:pPr>
            <a:endParaRPr lang="en-CA" sz="2400" dirty="0" smtClean="0"/>
          </a:p>
          <a:p>
            <a:r>
              <a:rPr lang="en-CA" sz="2400" dirty="0" smtClean="0"/>
              <a:t>Hand out your household expectations package today</a:t>
            </a:r>
          </a:p>
          <a:p>
            <a:pPr marL="0" indent="0">
              <a:buNone/>
            </a:pPr>
            <a:endParaRPr lang="en-CA" sz="2400" dirty="0" smtClean="0"/>
          </a:p>
          <a:p>
            <a:r>
              <a:rPr lang="en-CA" sz="2400" dirty="0" smtClean="0"/>
              <a:t>Expectations, Manners, Hygiene and Chores will be on the fridge if you need a review</a:t>
            </a:r>
          </a:p>
          <a:p>
            <a:pPr marL="0" indent="0">
              <a:buNone/>
            </a:pPr>
            <a:endParaRPr lang="en-CA" sz="2400" dirty="0" smtClean="0"/>
          </a:p>
          <a:p>
            <a:r>
              <a:rPr lang="en-CA" sz="2400" dirty="0" smtClean="0"/>
              <a:t>Original Expectation sheet on fridge (for you’re fired)</a:t>
            </a:r>
          </a:p>
          <a:p>
            <a:pPr marL="0" indent="0">
              <a:buNone/>
            </a:pPr>
            <a:endParaRPr lang="en-CA" sz="2400" dirty="0" smtClean="0"/>
          </a:p>
          <a:p>
            <a:r>
              <a:rPr lang="en-CA" sz="2400" dirty="0" smtClean="0"/>
              <a:t>Original Chore sheet for month on fridge to update  (for points)</a:t>
            </a:r>
          </a:p>
          <a:p>
            <a:pPr marL="0" indent="0">
              <a:buNone/>
            </a:pPr>
            <a:endParaRPr lang="en-CA" sz="2400" dirty="0" smtClean="0"/>
          </a:p>
          <a:p>
            <a:r>
              <a:rPr lang="en-CA" sz="2400" dirty="0" smtClean="0"/>
              <a:t>Calculate sheets on February 1</a:t>
            </a:r>
            <a:r>
              <a:rPr lang="en-CA" sz="2400" baseline="30000" dirty="0" smtClean="0"/>
              <a:t>st</a:t>
            </a:r>
            <a:r>
              <a:rPr lang="en-CA" sz="2400" dirty="0" smtClean="0"/>
              <a:t> for first Family Meeting in March</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93762" y="649139"/>
            <a:ext cx="2857500" cy="1838325"/>
          </a:xfrm>
          <a:prstGeom prst="rect">
            <a:avLst/>
          </a:prstGeom>
        </p:spPr>
      </p:pic>
    </p:spTree>
    <p:extLst>
      <p:ext uri="{BB962C8B-B14F-4D97-AF65-F5344CB8AC3E}">
        <p14:creationId xmlns:p14="http://schemas.microsoft.com/office/powerpoint/2010/main" xmlns="" val="32819651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192419058"/>
              </p:ext>
            </p:extLst>
          </p:nvPr>
        </p:nvGraphicFramePr>
        <p:xfrm>
          <a:off x="191404" y="127587"/>
          <a:ext cx="11823379" cy="6549655"/>
        </p:xfrm>
        <a:graphic>
          <a:graphicData uri="http://schemas.openxmlformats.org/drawingml/2006/table">
            <a:tbl>
              <a:tblPr>
                <a:tableStyleId>{5C22544A-7EE6-4342-B048-85BDC9FD1C3A}</a:tableStyleId>
              </a:tblPr>
              <a:tblGrid>
                <a:gridCol w="4283493"/>
                <a:gridCol w="10019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gridCol w="206658"/>
              </a:tblGrid>
              <a:tr h="175482">
                <a:tc>
                  <a:txBody>
                    <a:bodyPr/>
                    <a:lstStyle/>
                    <a:p>
                      <a:pPr algn="l" fontAlgn="b"/>
                      <a:r>
                        <a:rPr lang="en-CA" sz="400" u="none" strike="noStrike">
                          <a:effectLst/>
                        </a:rPr>
                        <a:t>NAME:______________________</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gridSpan="3">
                  <a:txBody>
                    <a:bodyPr/>
                    <a:lstStyle/>
                    <a:p>
                      <a:pPr algn="ctr" fontAlgn="b"/>
                      <a:r>
                        <a:rPr lang="en-CA" sz="400" u="none" strike="noStrike">
                          <a:effectLst/>
                        </a:rPr>
                        <a:t>January</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February</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March</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April</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May</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June</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July</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August</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September</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October</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November</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c gridSpan="3">
                  <a:txBody>
                    <a:bodyPr/>
                    <a:lstStyle/>
                    <a:p>
                      <a:pPr algn="ctr" fontAlgn="b"/>
                      <a:r>
                        <a:rPr lang="en-CA" sz="400" u="none" strike="noStrike">
                          <a:effectLst/>
                        </a:rPr>
                        <a:t>December</a:t>
                      </a:r>
                      <a:endParaRPr lang="en-CA" sz="400" b="0" i="0" u="none" strike="noStrike">
                        <a:solidFill>
                          <a:srgbClr val="000000"/>
                        </a:solidFill>
                        <a:effectLst/>
                        <a:latin typeface="Calibri" panose="020F0502020204030204" pitchFamily="34" charset="0"/>
                      </a:endParaRPr>
                    </a:p>
                  </a:txBody>
                  <a:tcPr marL="3060" marR="3060" marT="3060" marB="0" anchor="b"/>
                </a:tc>
                <a:tc hMerge="1">
                  <a:txBody>
                    <a:bodyPr/>
                    <a:lstStyle/>
                    <a:p>
                      <a:endParaRPr lang="en-CA"/>
                    </a:p>
                  </a:txBody>
                  <a:tcPr/>
                </a:tc>
                <a:tc hMerge="1">
                  <a:txBody>
                    <a:bodyPr/>
                    <a:lstStyle/>
                    <a:p>
                      <a:endParaRPr lang="en-CA"/>
                    </a:p>
                  </a:txBody>
                  <a:tcPr/>
                </a:tc>
              </a:tr>
              <a:tr h="89889">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Y</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N</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ctr" fontAlgn="b"/>
                      <a:r>
                        <a:rPr lang="en-CA" sz="400" u="none" strike="noStrike">
                          <a:effectLst/>
                        </a:rPr>
                        <a:t>S</a:t>
                      </a:r>
                      <a:endParaRPr lang="en-CA" sz="400" b="0" i="0" u="none" strike="noStrike">
                        <a:solidFill>
                          <a:srgbClr val="000000"/>
                        </a:solidFill>
                        <a:effectLst/>
                        <a:latin typeface="Calibri" panose="020F0502020204030204" pitchFamily="34" charset="0"/>
                      </a:endParaRPr>
                    </a:p>
                  </a:txBody>
                  <a:tcPr marL="3060" marR="3060" marT="3060" marB="0" anchor="b"/>
                </a:tc>
              </a:tr>
              <a:tr h="90213">
                <a:tc>
                  <a:txBody>
                    <a:bodyPr/>
                    <a:lstStyle/>
                    <a:p>
                      <a:pPr algn="l" fontAlgn="ctr"/>
                      <a:r>
                        <a:rPr lang="en-CA" sz="400" u="none" strike="noStrike">
                          <a:effectLst/>
                        </a:rPr>
                        <a:t>2015 Household Expectations </a:t>
                      </a:r>
                      <a:endParaRPr lang="en-CA" sz="400" b="0" i="0" u="none" strike="noStrike">
                        <a:solidFill>
                          <a:srgbClr val="000000"/>
                        </a:solidFill>
                        <a:effectLst/>
                        <a:latin typeface="Calibri" panose="020F0502020204030204" pitchFamily="34" charset="0"/>
                      </a:endParaRPr>
                    </a:p>
                  </a:txBody>
                  <a:tcPr marL="3060"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a:t>
                      </a:r>
                      <a:r>
                        <a:rPr lang="en-CA" sz="200" u="none" strike="noStrike">
                          <a:effectLst/>
                        </a:rPr>
                        <a:t>       </a:t>
                      </a:r>
                      <a:r>
                        <a:rPr lang="en-CA" sz="400" u="none" strike="noStrike">
                          <a:effectLst/>
                        </a:rPr>
                        <a:t>Family meeting once a month</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261075">
                <a:tc>
                  <a:txBody>
                    <a:bodyPr/>
                    <a:lstStyle/>
                    <a:p>
                      <a:pPr algn="l" fontAlgn="ctr"/>
                      <a:r>
                        <a:rPr lang="en-CA" sz="400" u="none" strike="noStrike">
                          <a:effectLst/>
                        </a:rPr>
                        <a:t>2.</a:t>
                      </a:r>
                      <a:r>
                        <a:rPr lang="en-CA" sz="200" u="none" strike="noStrike">
                          <a:effectLst/>
                        </a:rPr>
                        <a:t>       </a:t>
                      </a:r>
                      <a:r>
                        <a:rPr lang="en-CA" sz="400" u="none" strike="noStrike">
                          <a:effectLst/>
                        </a:rPr>
                        <a:t>Total media time (TV, computer, video games) MAX 2 hours a day unless it’s a special occasion like a b-day, Christmas.</a:t>
                      </a:r>
                      <a:endParaRPr lang="en-CA" sz="400" b="1"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3.</a:t>
                      </a:r>
                      <a:r>
                        <a:rPr lang="en-CA" sz="200" u="none" strike="noStrike">
                          <a:effectLst/>
                        </a:rPr>
                        <a:t>       </a:t>
                      </a:r>
                      <a:r>
                        <a:rPr lang="en-CA" sz="400" u="none" strike="noStrike">
                          <a:effectLst/>
                        </a:rPr>
                        <a:t>60 minutes of physical activity a day</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4.   Practice daily study habits (reading, piano, homework)</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8.</a:t>
                      </a:r>
                      <a:r>
                        <a:rPr lang="en-CA" sz="200" u="none" strike="noStrike">
                          <a:effectLst/>
                        </a:rPr>
                        <a:t>       </a:t>
                      </a:r>
                      <a:r>
                        <a:rPr lang="en-CA" sz="400" u="none" strike="noStrike">
                          <a:effectLst/>
                        </a:rPr>
                        <a:t>Listen to adults to prevent raised voices and yelling</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6.</a:t>
                      </a:r>
                      <a:r>
                        <a:rPr lang="en-CA" sz="200" u="none" strike="noStrike">
                          <a:effectLst/>
                        </a:rPr>
                        <a:t>       </a:t>
                      </a:r>
                      <a:r>
                        <a:rPr lang="en-CA" sz="400" u="none" strike="noStrike">
                          <a:effectLst/>
                        </a:rPr>
                        <a:t>Respect each other, the internet and us</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7.</a:t>
                      </a:r>
                      <a:r>
                        <a:rPr lang="en-CA" sz="200" u="none" strike="noStrike">
                          <a:effectLst/>
                        </a:rPr>
                        <a:t>       </a:t>
                      </a:r>
                      <a:r>
                        <a:rPr lang="en-CA" sz="400" u="none" strike="noStrike">
                          <a:effectLst/>
                        </a:rPr>
                        <a:t>Positive attitude (not rude, disrespectful)</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8.</a:t>
                      </a:r>
                      <a:r>
                        <a:rPr lang="en-CA" sz="200" u="none" strike="noStrike">
                          <a:effectLst/>
                        </a:rPr>
                        <a:t>       </a:t>
                      </a:r>
                      <a:r>
                        <a:rPr lang="en-CA" sz="400" u="none" strike="noStrike">
                          <a:effectLst/>
                        </a:rPr>
                        <a:t>No bad language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9.</a:t>
                      </a:r>
                      <a:r>
                        <a:rPr lang="en-CA" sz="200" u="none" strike="noStrike">
                          <a:effectLst/>
                        </a:rPr>
                        <a:t>       </a:t>
                      </a:r>
                      <a:r>
                        <a:rPr lang="en-CA" sz="400" u="none" strike="noStrike">
                          <a:effectLst/>
                        </a:rPr>
                        <a:t>Keep your hands to yourself/ no wrestling/ no hitting/ no kicking/ no throwing etc.</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10.</a:t>
                      </a:r>
                      <a:r>
                        <a:rPr lang="en-CA" sz="200" u="none" strike="noStrike">
                          <a:effectLst/>
                        </a:rPr>
                        <a:t>       </a:t>
                      </a:r>
                      <a:r>
                        <a:rPr lang="en-CA" sz="400" u="none" strike="noStrike">
                          <a:effectLst/>
                        </a:rPr>
                        <a:t>No name calling</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11.</a:t>
                      </a:r>
                      <a:r>
                        <a:rPr lang="en-CA" sz="200" u="none" strike="noStrike">
                          <a:effectLst/>
                        </a:rPr>
                        <a:t>   </a:t>
                      </a:r>
                      <a:r>
                        <a:rPr lang="en-CA" sz="400" u="none" strike="noStrike">
                          <a:effectLst/>
                        </a:rPr>
                        <a:t>No yelling</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12   Don’t lie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13.</a:t>
                      </a:r>
                      <a:r>
                        <a:rPr lang="en-CA" sz="200" u="none" strike="noStrike">
                          <a:effectLst/>
                        </a:rPr>
                        <a:t>   </a:t>
                      </a:r>
                      <a:r>
                        <a:rPr lang="en-CA" sz="400" u="none" strike="noStrike">
                          <a:effectLst/>
                        </a:rPr>
                        <a:t>Don’t talk back</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14.</a:t>
                      </a:r>
                      <a:r>
                        <a:rPr lang="en-CA" sz="200" u="none" strike="noStrike">
                          <a:effectLst/>
                        </a:rPr>
                        <a:t>   </a:t>
                      </a:r>
                      <a:r>
                        <a:rPr lang="en-CA" sz="400" u="none" strike="noStrike">
                          <a:effectLst/>
                        </a:rPr>
                        <a:t>Make your beds before school and before noon on weekends– sofa bed back to couch too </a:t>
                      </a:r>
                      <a:endParaRPr lang="en-CA" sz="400" b="1"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15.</a:t>
                      </a:r>
                      <a:r>
                        <a:rPr lang="en-CA" sz="200" u="none" strike="noStrike">
                          <a:effectLst/>
                        </a:rPr>
                        <a:t>   </a:t>
                      </a:r>
                      <a:r>
                        <a:rPr lang="en-CA" sz="400" u="none" strike="noStrike">
                          <a:effectLst/>
                        </a:rPr>
                        <a:t>Put your dirty clothes in the hamper not left on your floor</a:t>
                      </a:r>
                      <a:endParaRPr lang="en-CA" sz="400" b="1"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16.</a:t>
                      </a:r>
                      <a:r>
                        <a:rPr lang="en-CA" sz="200" u="none" strike="noStrike">
                          <a:effectLst/>
                        </a:rPr>
                        <a:t>   </a:t>
                      </a:r>
                      <a:r>
                        <a:rPr lang="en-CA" sz="400" u="none" strike="noStrike">
                          <a:effectLst/>
                        </a:rPr>
                        <a:t>Put away your clean laundry</a:t>
                      </a:r>
                      <a:endParaRPr lang="en-CA" sz="400" b="1"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17.</a:t>
                      </a:r>
                      <a:r>
                        <a:rPr lang="en-CA" sz="200" u="none" strike="noStrike">
                          <a:effectLst/>
                        </a:rPr>
                        <a:t>   </a:t>
                      </a:r>
                      <a:r>
                        <a:rPr lang="en-CA" sz="400" u="none" strike="noStrike">
                          <a:effectLst/>
                        </a:rPr>
                        <a:t>Clear dishes from the table/ counter into dishwasher if available otherwise the sink</a:t>
                      </a:r>
                      <a:endParaRPr lang="en-CA" sz="400" b="1"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18.</a:t>
                      </a:r>
                      <a:r>
                        <a:rPr lang="en-CA" sz="200" u="none" strike="noStrike">
                          <a:effectLst/>
                        </a:rPr>
                        <a:t>   </a:t>
                      </a:r>
                      <a:r>
                        <a:rPr lang="en-CA" sz="400" u="none" strike="noStrike">
                          <a:effectLst/>
                        </a:rPr>
                        <a:t>Wash hands with soap for 15 seconds or the alphabet song after using the bathroom</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19.</a:t>
                      </a:r>
                      <a:r>
                        <a:rPr lang="en-CA" sz="200" u="none" strike="noStrike">
                          <a:effectLst/>
                        </a:rPr>
                        <a:t>   </a:t>
                      </a:r>
                      <a:r>
                        <a:rPr lang="en-CA" sz="400" u="none" strike="noStrike">
                          <a:effectLst/>
                        </a:rPr>
                        <a:t>Flush the toilet!</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20.</a:t>
                      </a:r>
                      <a:r>
                        <a:rPr lang="en-CA" sz="200" u="none" strike="noStrike">
                          <a:effectLst/>
                        </a:rPr>
                        <a:t>   </a:t>
                      </a:r>
                      <a:r>
                        <a:rPr lang="en-CA" sz="400" u="none" strike="noStrike">
                          <a:effectLst/>
                        </a:rPr>
                        <a:t>Wash your hands before meals</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21.   Brush your teeth for 160 strokes or for 2 minutes/floss</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22.</a:t>
                      </a:r>
                      <a:r>
                        <a:rPr lang="en-CA" sz="200" u="none" strike="noStrike">
                          <a:effectLst/>
                        </a:rPr>
                        <a:t>   </a:t>
                      </a:r>
                      <a:r>
                        <a:rPr lang="en-CA" sz="400" u="none" strike="noStrike">
                          <a:effectLst/>
                        </a:rPr>
                        <a:t>Use Kleenex to pick your nose, then sanitize or wash your hands after picking</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23.</a:t>
                      </a:r>
                      <a:r>
                        <a:rPr lang="en-CA" sz="200" u="none" strike="noStrike">
                          <a:effectLst/>
                        </a:rPr>
                        <a:t>   </a:t>
                      </a:r>
                      <a:r>
                        <a:rPr lang="en-CA" sz="400" u="none" strike="noStrike">
                          <a:effectLst/>
                        </a:rPr>
                        <a:t>Put the toilet seat/lid down after use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24.</a:t>
                      </a:r>
                      <a:r>
                        <a:rPr lang="en-CA" sz="200" u="none" strike="noStrike">
                          <a:effectLst/>
                        </a:rPr>
                        <a:t>   </a:t>
                      </a:r>
                      <a:r>
                        <a:rPr lang="en-CA" sz="400" u="none" strike="noStrike">
                          <a:effectLst/>
                        </a:rPr>
                        <a:t>Shower towels to bathroom, hang up to dry or in laundry hamper</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25.</a:t>
                      </a:r>
                      <a:r>
                        <a:rPr lang="en-CA" sz="200" u="none" strike="noStrike">
                          <a:effectLst/>
                        </a:rPr>
                        <a:t>   </a:t>
                      </a:r>
                      <a:r>
                        <a:rPr lang="en-CA" sz="400" u="none" strike="noStrike">
                          <a:effectLst/>
                        </a:rPr>
                        <a:t>Put on a new toilet paper role if you were the one to finish the empty one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26.</a:t>
                      </a:r>
                      <a:r>
                        <a:rPr lang="en-CA" sz="200" u="none" strike="noStrike">
                          <a:effectLst/>
                        </a:rPr>
                        <a:t>   </a:t>
                      </a:r>
                      <a:r>
                        <a:rPr lang="en-CA" sz="400" u="none" strike="noStrike">
                          <a:effectLst/>
                        </a:rPr>
                        <a:t>All toiletries (toothbrush, paste, brush etc.) put back in the drawer/cupboard when done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27.</a:t>
                      </a:r>
                      <a:r>
                        <a:rPr lang="en-CA" sz="200" u="none" strike="noStrike">
                          <a:effectLst/>
                        </a:rPr>
                        <a:t>   </a:t>
                      </a:r>
                      <a:r>
                        <a:rPr lang="en-CA" sz="400" u="none" strike="noStrike">
                          <a:effectLst/>
                        </a:rPr>
                        <a:t>Turn on the fan when you have a shower or a poop</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28.</a:t>
                      </a:r>
                      <a:r>
                        <a:rPr lang="en-CA" sz="200" u="none" strike="noStrike">
                          <a:effectLst/>
                        </a:rPr>
                        <a:t>   </a:t>
                      </a:r>
                      <a:r>
                        <a:rPr lang="en-CA" sz="400" u="none" strike="noStrike">
                          <a:effectLst/>
                        </a:rPr>
                        <a:t>Lights off when you leave a room</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29.</a:t>
                      </a:r>
                      <a:r>
                        <a:rPr lang="en-CA" sz="200" u="none" strike="noStrike">
                          <a:effectLst/>
                        </a:rPr>
                        <a:t>   </a:t>
                      </a:r>
                      <a:r>
                        <a:rPr lang="en-CA" sz="400" u="none" strike="noStrike">
                          <a:effectLst/>
                        </a:rPr>
                        <a:t>Turn the TV, electronics etc. off when you are done or leave the room</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30.</a:t>
                      </a:r>
                      <a:r>
                        <a:rPr lang="en-CA" sz="200" u="none" strike="noStrike">
                          <a:effectLst/>
                        </a:rPr>
                        <a:t>   </a:t>
                      </a:r>
                      <a:r>
                        <a:rPr lang="en-CA" sz="400" u="none" strike="noStrike">
                          <a:effectLst/>
                        </a:rPr>
                        <a:t>Use something????  Put it back where you found it!!!</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200" u="none" strike="noStrike">
                          <a:effectLst/>
                        </a:rPr>
                        <a:t>  </a:t>
                      </a:r>
                      <a:r>
                        <a:rPr lang="en-CA" sz="400" u="none" strike="noStrike">
                          <a:effectLst/>
                        </a:rPr>
                        <a:t>Robe, clothes, coat, blanket returned to its home NOT left on the floor or a chair etc.</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261075">
                <a:tc>
                  <a:txBody>
                    <a:bodyPr/>
                    <a:lstStyle/>
                    <a:p>
                      <a:pPr algn="l" fontAlgn="ctr"/>
                      <a:r>
                        <a:rPr lang="en-CA" sz="400" u="none" strike="noStrike">
                          <a:effectLst/>
                        </a:rPr>
                        <a:t>31.</a:t>
                      </a:r>
                      <a:r>
                        <a:rPr lang="en-CA" sz="200" u="none" strike="noStrike">
                          <a:effectLst/>
                        </a:rPr>
                        <a:t>   </a:t>
                      </a:r>
                      <a:r>
                        <a:rPr lang="en-CA" sz="400" u="none" strike="noStrike">
                          <a:effectLst/>
                        </a:rPr>
                        <a:t>Clean up your toys (includes bikes, scooters, boards, ramps etc.) and put them back when you are done playing with them</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32.</a:t>
                      </a:r>
                      <a:r>
                        <a:rPr lang="en-CA" sz="200" u="none" strike="noStrike">
                          <a:effectLst/>
                        </a:rPr>
                        <a:t>   </a:t>
                      </a:r>
                      <a:r>
                        <a:rPr lang="en-CA" sz="400" u="none" strike="noStrike">
                          <a:effectLst/>
                        </a:rPr>
                        <a:t>Clean up and put away electronics, games etc.</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346667">
                <a:tc>
                  <a:txBody>
                    <a:bodyPr/>
                    <a:lstStyle/>
                    <a:p>
                      <a:pPr algn="l" fontAlgn="ctr"/>
                      <a:r>
                        <a:rPr lang="en-CA" sz="400" u="none" strike="noStrike">
                          <a:effectLst/>
                        </a:rPr>
                        <a:t>33.</a:t>
                      </a:r>
                      <a:r>
                        <a:rPr lang="en-CA" sz="200" u="none" strike="noStrike">
                          <a:effectLst/>
                        </a:rPr>
                        <a:t>   </a:t>
                      </a:r>
                      <a:r>
                        <a:rPr lang="en-CA" sz="400" u="none" strike="noStrike">
                          <a:effectLst/>
                        </a:rPr>
                        <a:t>Put all garbage, cans, glasses, juice boxes, plastic milk clipping, etc. from food or drink into the garbage or recycling or dishwasher.  Nothing to be left on any tables etc.</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34.</a:t>
                      </a:r>
                      <a:r>
                        <a:rPr lang="en-CA" sz="200" u="none" strike="noStrike">
                          <a:effectLst/>
                        </a:rPr>
                        <a:t>   </a:t>
                      </a:r>
                      <a:r>
                        <a:rPr lang="en-CA" sz="400" u="none" strike="noStrike">
                          <a:effectLst/>
                        </a:rPr>
                        <a:t>All food/beverage used put back in cupboard or fridge when done (cereal, milk, juice etc.)</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35.</a:t>
                      </a:r>
                      <a:r>
                        <a:rPr lang="en-CA" sz="200" u="none" strike="noStrike">
                          <a:effectLst/>
                        </a:rPr>
                        <a:t>   </a:t>
                      </a:r>
                      <a:r>
                        <a:rPr lang="en-CA" sz="400" u="none" strike="noStrike">
                          <a:effectLst/>
                        </a:rPr>
                        <a:t>Close doors after you open them (linen closet, bedroom closet, electronic cabinets etc.)</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36.</a:t>
                      </a:r>
                      <a:r>
                        <a:rPr lang="en-CA" sz="200" u="none" strike="noStrike">
                          <a:effectLst/>
                        </a:rPr>
                        <a:t>   </a:t>
                      </a:r>
                      <a:r>
                        <a:rPr lang="en-CA" sz="400" u="none" strike="noStrike">
                          <a:effectLst/>
                        </a:rPr>
                        <a:t>No eating meals in the family room unless you have been allowed by an adult</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5482">
                <a:tc>
                  <a:txBody>
                    <a:bodyPr/>
                    <a:lstStyle/>
                    <a:p>
                      <a:pPr algn="l" fontAlgn="ctr"/>
                      <a:r>
                        <a:rPr lang="en-CA" sz="400" u="none" strike="noStrike">
                          <a:effectLst/>
                        </a:rPr>
                        <a:t>37.</a:t>
                      </a:r>
                      <a:r>
                        <a:rPr lang="en-CA" sz="200" u="none" strike="noStrike">
                          <a:effectLst/>
                        </a:rPr>
                        <a:t>   </a:t>
                      </a:r>
                      <a:r>
                        <a:rPr lang="en-CA" sz="400" u="none" strike="noStrike">
                          <a:effectLst/>
                        </a:rPr>
                        <a:t>Keys to hook or entrance holder, purses to cubbies, wallets to entrance holder</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38.</a:t>
                      </a:r>
                      <a:r>
                        <a:rPr lang="en-CA" sz="200" u="none" strike="noStrike">
                          <a:effectLst/>
                        </a:rPr>
                        <a:t>   </a:t>
                      </a:r>
                      <a:r>
                        <a:rPr lang="en-CA" sz="400" u="none" strike="noStrike">
                          <a:effectLst/>
                        </a:rPr>
                        <a:t>Coats on a rack or hanger</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39.</a:t>
                      </a:r>
                      <a:r>
                        <a:rPr lang="en-CA" sz="200" u="none" strike="noStrike">
                          <a:effectLst/>
                        </a:rPr>
                        <a:t>   </a:t>
                      </a:r>
                      <a:r>
                        <a:rPr lang="en-CA" sz="400" u="none" strike="noStrike">
                          <a:effectLst/>
                        </a:rPr>
                        <a:t>Shoes in closet or cubbies</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40.</a:t>
                      </a:r>
                      <a:r>
                        <a:rPr lang="en-CA" sz="200" u="none" strike="noStrike">
                          <a:effectLst/>
                        </a:rPr>
                        <a:t>   </a:t>
                      </a:r>
                      <a:r>
                        <a:rPr lang="en-CA" sz="400" u="none" strike="noStrike">
                          <a:effectLst/>
                        </a:rPr>
                        <a:t>Backpacks into cupboards</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41.</a:t>
                      </a:r>
                      <a:r>
                        <a:rPr lang="en-CA" sz="200" u="none" strike="noStrike">
                          <a:effectLst/>
                        </a:rPr>
                        <a:t>   </a:t>
                      </a:r>
                      <a:r>
                        <a:rPr lang="en-CA" sz="400" u="none" strike="noStrike">
                          <a:effectLst/>
                        </a:rPr>
                        <a:t>Used socks into a hamper not left on the floor</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42.</a:t>
                      </a:r>
                      <a:r>
                        <a:rPr lang="en-CA" sz="200" u="none" strike="noStrike">
                          <a:effectLst/>
                        </a:rPr>
                        <a:t>   </a:t>
                      </a:r>
                      <a:r>
                        <a:rPr lang="en-CA" sz="400" u="none" strike="noStrike">
                          <a:effectLst/>
                        </a:rPr>
                        <a:t>Shirt/pants on at dinner table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43.</a:t>
                      </a:r>
                      <a:r>
                        <a:rPr lang="en-CA" sz="200" u="none" strike="noStrike">
                          <a:effectLst/>
                        </a:rPr>
                        <a:t>   </a:t>
                      </a:r>
                      <a:r>
                        <a:rPr lang="en-CA" sz="400" u="none" strike="noStrike">
                          <a:effectLst/>
                        </a:rPr>
                        <a:t>No hats on at dinner table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89889">
                <a:tc>
                  <a:txBody>
                    <a:bodyPr/>
                    <a:lstStyle/>
                    <a:p>
                      <a:pPr algn="l" fontAlgn="ctr"/>
                      <a:r>
                        <a:rPr lang="en-CA" sz="400" u="none" strike="noStrike">
                          <a:effectLst/>
                        </a:rPr>
                        <a:t>44.</a:t>
                      </a:r>
                      <a:r>
                        <a:rPr lang="en-CA" sz="200" u="none" strike="noStrike">
                          <a:effectLst/>
                        </a:rPr>
                        <a:t>   </a:t>
                      </a:r>
                      <a:r>
                        <a:rPr lang="en-CA" sz="400" u="none" strike="noStrike">
                          <a:effectLst/>
                        </a:rPr>
                        <a:t>Push your chairs in when your are done eating or sitting</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r>
              <a:tr h="176132">
                <a:tc>
                  <a:txBody>
                    <a:bodyPr/>
                    <a:lstStyle/>
                    <a:p>
                      <a:pPr algn="l" fontAlgn="ctr"/>
                      <a:r>
                        <a:rPr lang="en-CA" sz="400" u="none" strike="noStrike">
                          <a:effectLst/>
                        </a:rPr>
                        <a:t>45.</a:t>
                      </a:r>
                      <a:r>
                        <a:rPr lang="en-CA" sz="200" u="none" strike="noStrike">
                          <a:effectLst/>
                        </a:rPr>
                        <a:t>   </a:t>
                      </a:r>
                      <a:r>
                        <a:rPr lang="en-CA" sz="400" u="none" strike="noStrike">
                          <a:effectLst/>
                        </a:rPr>
                        <a:t>Put on a new paper towel role if you were the one to finish the empty one</a:t>
                      </a:r>
                      <a:endParaRPr lang="en-CA" sz="400" b="0" i="0" u="none" strike="noStrike">
                        <a:solidFill>
                          <a:srgbClr val="000000"/>
                        </a:solidFill>
                        <a:effectLst/>
                        <a:latin typeface="Calibri" panose="020F0502020204030204" pitchFamily="34" charset="0"/>
                      </a:endParaRPr>
                    </a:p>
                  </a:txBody>
                  <a:tcPr marL="165217" marR="3060" marT="3060" marB="0" anchor="ctr"/>
                </a:tc>
                <a:tc>
                  <a:txBody>
                    <a:bodyPr/>
                    <a:lstStyle/>
                    <a:p>
                      <a:pPr algn="l" fontAlgn="b"/>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060" marR="3060" marT="3060" marB="0" anchor="b"/>
                </a:tc>
                <a:tc>
                  <a:txBody>
                    <a:bodyPr/>
                    <a:lstStyle/>
                    <a:p>
                      <a:pPr algn="l" fontAlgn="b"/>
                      <a:r>
                        <a:rPr lang="en-CA" sz="400" u="none" strike="noStrike" dirty="0">
                          <a:effectLst/>
                        </a:rPr>
                        <a:t> </a:t>
                      </a:r>
                      <a:endParaRPr lang="en-CA" sz="400" b="0" i="0" u="none" strike="noStrike" dirty="0">
                        <a:solidFill>
                          <a:srgbClr val="000000"/>
                        </a:solidFill>
                        <a:effectLst/>
                        <a:latin typeface="Calibri" panose="020F0502020204030204" pitchFamily="34" charset="0"/>
                      </a:endParaRPr>
                    </a:p>
                  </a:txBody>
                  <a:tcPr marL="3060" marR="3060" marT="3060" marB="0" anchor="b"/>
                </a:tc>
              </a:tr>
            </a:tbl>
          </a:graphicData>
        </a:graphic>
      </p:graphicFrame>
    </p:spTree>
    <p:extLst>
      <p:ext uri="{BB962C8B-B14F-4D97-AF65-F5344CB8AC3E}">
        <p14:creationId xmlns:p14="http://schemas.microsoft.com/office/powerpoint/2010/main" xmlns="" val="34002943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154788280"/>
              </p:ext>
            </p:extLst>
          </p:nvPr>
        </p:nvGraphicFramePr>
        <p:xfrm>
          <a:off x="202021" y="180745"/>
          <a:ext cx="11812774" cy="6507120"/>
        </p:xfrm>
        <a:graphic>
          <a:graphicData uri="http://schemas.openxmlformats.org/drawingml/2006/table">
            <a:tbl>
              <a:tblPr>
                <a:tableStyleId>{5C22544A-7EE6-4342-B048-85BDC9FD1C3A}</a:tableStyleId>
              </a:tblPr>
              <a:tblGrid>
                <a:gridCol w="850887"/>
                <a:gridCol w="4450996"/>
                <a:gridCol w="605852"/>
                <a:gridCol w="605852"/>
                <a:gridCol w="605852"/>
                <a:gridCol w="605852"/>
                <a:gridCol w="605852"/>
                <a:gridCol w="605852"/>
                <a:gridCol w="605852"/>
                <a:gridCol w="605852"/>
                <a:gridCol w="605852"/>
                <a:gridCol w="1058223"/>
              </a:tblGrid>
              <a:tr h="344431">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gridSpan="3">
                  <a:txBody>
                    <a:bodyPr/>
                    <a:lstStyle/>
                    <a:p>
                      <a:pPr algn="l" fontAlgn="t"/>
                      <a:r>
                        <a:rPr lang="en-CA" sz="700" u="none" strike="noStrike">
                          <a:effectLst/>
                        </a:rPr>
                        <a:t>MONTH: ______________________   NAME: ___________________</a:t>
                      </a:r>
                      <a:endParaRPr lang="en-CA" sz="700" b="0" i="0" u="none" strike="noStrike">
                        <a:solidFill>
                          <a:srgbClr val="000000"/>
                        </a:solidFill>
                        <a:effectLst/>
                        <a:latin typeface="Calibri" panose="020F0502020204030204" pitchFamily="34" charset="0"/>
                      </a:endParaRPr>
                    </a:p>
                  </a:txBody>
                  <a:tcPr marL="3543" marR="3543" marT="3543" marB="0"/>
                </a:tc>
                <a:tc hMerge="1">
                  <a:txBody>
                    <a:bodyPr/>
                    <a:lstStyle/>
                    <a:p>
                      <a:endParaRPr lang="en-CA"/>
                    </a:p>
                  </a:txBody>
                  <a:tcPr/>
                </a:tc>
                <a:tc hMerge="1">
                  <a:txBody>
                    <a:bodyPr/>
                    <a:lstStyle/>
                    <a:p>
                      <a:endParaRPr lang="en-CA"/>
                    </a:p>
                  </a:txBody>
                  <a:tcPr/>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endParaRPr lang="en-CA" sz="400" b="0" i="0" u="none" strike="noStrike">
                        <a:solidFill>
                          <a:srgbClr val="000000"/>
                        </a:solidFill>
                        <a:effectLst/>
                        <a:latin typeface="Calibri" panose="020F0502020204030204" pitchFamily="34" charset="0"/>
                      </a:endParaRPr>
                    </a:p>
                  </a:txBody>
                  <a:tcPr marL="3543" marR="3543" marT="3543" marB="0" anchor="b"/>
                </a:tc>
              </a:tr>
              <a:tr h="169567">
                <a:tc>
                  <a:txBody>
                    <a:bodyPr/>
                    <a:lstStyle/>
                    <a:p>
                      <a:pPr algn="l" fontAlgn="b"/>
                      <a:r>
                        <a:rPr lang="en-CA" sz="700" u="none" strike="noStrike">
                          <a:effectLst/>
                        </a:rPr>
                        <a:t>POINTS</a:t>
                      </a:r>
                      <a:endParaRPr lang="en-CA" sz="7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700" u="none" strike="noStrike">
                          <a:effectLst/>
                        </a:rPr>
                        <a:t>CHORE</a:t>
                      </a:r>
                      <a:endParaRPr lang="en-CA" sz="700" b="0" i="0" u="none" strike="noStrike">
                        <a:solidFill>
                          <a:srgbClr val="000000"/>
                        </a:solidFill>
                        <a:effectLst/>
                        <a:latin typeface="Calibri" panose="020F0502020204030204" pitchFamily="34" charset="0"/>
                      </a:endParaRPr>
                    </a:p>
                  </a:txBody>
                  <a:tcPr marL="3543" marR="3543" marT="3543" marB="0" anchor="b"/>
                </a:tc>
                <a:tc gridSpan="9">
                  <a:txBody>
                    <a:bodyPr/>
                    <a:lstStyle/>
                    <a:p>
                      <a:pPr algn="ctr" fontAlgn="b"/>
                      <a:r>
                        <a:rPr lang="en-CA" sz="700" u="none" strike="noStrike">
                          <a:effectLst/>
                        </a:rPr>
                        <a:t>Date</a:t>
                      </a:r>
                      <a:endParaRPr lang="en-CA" sz="700" b="0" i="0" u="none" strike="noStrike">
                        <a:solidFill>
                          <a:srgbClr val="000000"/>
                        </a:solidFill>
                        <a:effectLst/>
                        <a:latin typeface="Calibri" panose="020F0502020204030204" pitchFamily="34" charset="0"/>
                      </a:endParaRPr>
                    </a:p>
                  </a:txBody>
                  <a:tcPr marL="3543" marR="3543" marT="3543" marB="0" anchor="b"/>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fontAlgn="b"/>
                      <a:r>
                        <a:rPr lang="en-CA" sz="700" u="none" strike="noStrike">
                          <a:effectLst/>
                        </a:rPr>
                        <a:t>TOTAL </a:t>
                      </a:r>
                      <a:endParaRPr lang="en-CA" sz="7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ALL</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1.       Make beds</a:t>
                      </a:r>
                      <a:endParaRPr lang="en-CA" sz="500" b="1" i="0" u="none" strike="noStrike">
                        <a:solidFill>
                          <a:srgbClr val="000000"/>
                        </a:solidFill>
                        <a:effectLst/>
                        <a:latin typeface="Calibri" panose="020F0502020204030204" pitchFamily="34" charset="0"/>
                      </a:endParaRPr>
                    </a:p>
                  </a:txBody>
                  <a:tcPr marL="159455" marR="3543" marT="3543" marB="0" anchor="ctr"/>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ALL</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2.       Dirty laundry in hamper</a:t>
                      </a:r>
                      <a:endParaRPr lang="en-CA" sz="500" b="1" i="0" u="none" strike="noStrike">
                        <a:solidFill>
                          <a:srgbClr val="000000"/>
                        </a:solidFill>
                        <a:effectLst/>
                        <a:latin typeface="Calibri" panose="020F0502020204030204" pitchFamily="34" charset="0"/>
                      </a:endParaRPr>
                    </a:p>
                  </a:txBody>
                  <a:tcPr marL="159455" marR="3543" marT="3543" marB="0" anchor="ctr"/>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ALL</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3.       Put away your clean laundry</a:t>
                      </a:r>
                      <a:endParaRPr lang="en-CA" sz="500" b="1" i="0" u="none" strike="noStrike">
                        <a:solidFill>
                          <a:srgbClr val="000000"/>
                        </a:solidFill>
                        <a:effectLst/>
                        <a:latin typeface="Calibri" panose="020F0502020204030204" pitchFamily="34" charset="0"/>
                      </a:endParaRPr>
                    </a:p>
                  </a:txBody>
                  <a:tcPr marL="159455" marR="3543" marT="3543" marB="0" anchor="ctr"/>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286143">
                <a:tc>
                  <a:txBody>
                    <a:bodyPr/>
                    <a:lstStyle/>
                    <a:p>
                      <a:pPr algn="l" fontAlgn="b"/>
                      <a:r>
                        <a:rPr lang="en-CA" sz="400" u="none" strike="noStrike">
                          <a:effectLst/>
                        </a:rPr>
                        <a:t>ALL</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4.       Clear your dishes from the table/counter into dirty dishwasher otherwise the sink</a:t>
                      </a:r>
                      <a:endParaRPr lang="en-CA" sz="500" b="1" i="0" u="none" strike="noStrike">
                        <a:solidFill>
                          <a:srgbClr val="000000"/>
                        </a:solidFill>
                        <a:effectLst/>
                        <a:latin typeface="Calibri" panose="020F0502020204030204" pitchFamily="34" charset="0"/>
                      </a:endParaRPr>
                    </a:p>
                  </a:txBody>
                  <a:tcPr marL="159455" marR="3543" marT="3543" marB="0" anchor="ctr"/>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SAM</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Recycle to be sorted into garbage bins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sam</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NICK</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empty dishwasher</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sam</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7772">
                <a:tc>
                  <a:txBody>
                    <a:bodyPr/>
                    <a:lstStyle/>
                    <a:p>
                      <a:pPr algn="l" fontAlgn="b"/>
                      <a:r>
                        <a:rPr lang="en-CA" sz="400" u="none" strike="noStrike">
                          <a:effectLst/>
                        </a:rPr>
                        <a:t>NICOLE</a:t>
                      </a:r>
                      <a:endParaRPr lang="en-CA" sz="400" b="1"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vacuum</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sam</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D0CECE"/>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2</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Dust</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2</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wash mirrors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2</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wash floors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5</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scrub toilets, sinks, bathtub, shower</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load dishwasher </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264949">
                <a:tc>
                  <a:txBody>
                    <a:bodyPr/>
                    <a:lstStyle/>
                    <a:p>
                      <a:pPr algn="l" fontAlgn="b"/>
                      <a:r>
                        <a:rPr lang="en-CA" sz="400" u="none" strike="noStrike">
                          <a:effectLst/>
                        </a:rPr>
                        <a:t>2</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wash dishes, dry and put away that aren’t in dishwasher (pots, knives etc.)</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collect all garbage/compost and replace bags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recycle, garbage out on pick up days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bring in recycle, compost bins to garage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water plants/flowers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clean your bedrooms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set table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plan meals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2</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make meals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clear table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2</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clean up after meals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empty dehumidifier</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clean Chloe's pen (pick up poop, wash towel, new towel)</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Look after Chloe (clean eyes, feed, fresh water and diaper)</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clean up pee stains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wash car</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4</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wash windows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4</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power wash house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4</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shovel walkway and driveway</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pick weeds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5</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cut grass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trim bushes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whipper snip</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4</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rake leaves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empty diaper genie and load new one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3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house maintenance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hot tub maintenance</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1</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grocery shopping and put away</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na</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decorating</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2474">
                <a:tc>
                  <a:txBody>
                    <a:bodyPr/>
                    <a:lstStyle/>
                    <a:p>
                      <a:pPr algn="l" fontAlgn="b"/>
                      <a:r>
                        <a:rPr lang="en-CA" sz="400" u="none" strike="noStrike">
                          <a:effectLst/>
                        </a:rPr>
                        <a:t>na</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pay bills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r>
              <a:tr h="137772">
                <a:tc>
                  <a:txBody>
                    <a:bodyPr/>
                    <a:lstStyle/>
                    <a:p>
                      <a:pPr algn="l" fontAlgn="b"/>
                      <a:r>
                        <a:rPr lang="en-CA" sz="400" u="none" strike="noStrike">
                          <a:effectLst/>
                        </a:rPr>
                        <a:t>na</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ctr"/>
                      <a:r>
                        <a:rPr lang="en-CA" sz="500" u="none" strike="noStrike">
                          <a:effectLst/>
                        </a:rPr>
                        <a:t>·         drive kids to activities</a:t>
                      </a:r>
                      <a:endParaRPr lang="en-CA" sz="500" b="0" i="0" u="none" strike="noStrike">
                        <a:solidFill>
                          <a:srgbClr val="000000"/>
                        </a:solidFill>
                        <a:effectLst/>
                        <a:latin typeface="Symbol" panose="05050102010706020507" pitchFamily="18" charset="2"/>
                      </a:endParaRPr>
                    </a:p>
                  </a:txBody>
                  <a:tcPr marL="159455" marR="3543" marT="3543" marB="0" anchor="ctr"/>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a:effectLst/>
                        </a:rPr>
                        <a:t> </a:t>
                      </a:r>
                      <a:endParaRPr lang="en-CA" sz="400" b="0" i="0" u="none" strike="noStrike">
                        <a:solidFill>
                          <a:srgbClr val="000000"/>
                        </a:solidFill>
                        <a:effectLst/>
                        <a:latin typeface="Calibri" panose="020F0502020204030204" pitchFamily="34" charset="0"/>
                      </a:endParaRPr>
                    </a:p>
                  </a:txBody>
                  <a:tcPr marL="3543" marR="3543" marT="3543" marB="0" anchor="b"/>
                </a:tc>
                <a:tc>
                  <a:txBody>
                    <a:bodyPr/>
                    <a:lstStyle/>
                    <a:p>
                      <a:pPr algn="l" fontAlgn="b"/>
                      <a:r>
                        <a:rPr lang="en-CA" sz="400" u="none" strike="noStrike" dirty="0">
                          <a:effectLst/>
                        </a:rPr>
                        <a:t> </a:t>
                      </a:r>
                      <a:endParaRPr lang="en-CA" sz="400" b="0" i="0" u="none" strike="noStrike" dirty="0">
                        <a:solidFill>
                          <a:srgbClr val="000000"/>
                        </a:solidFill>
                        <a:effectLst/>
                        <a:latin typeface="Calibri" panose="020F0502020204030204" pitchFamily="34" charset="0"/>
                      </a:endParaRPr>
                    </a:p>
                  </a:txBody>
                  <a:tcPr marL="3543" marR="3543" marT="3543" marB="0" anchor="b"/>
                </a:tc>
              </a:tr>
            </a:tbl>
          </a:graphicData>
        </a:graphic>
      </p:graphicFrame>
    </p:spTree>
    <p:extLst>
      <p:ext uri="{BB962C8B-B14F-4D97-AF65-F5344CB8AC3E}">
        <p14:creationId xmlns:p14="http://schemas.microsoft.com/office/powerpoint/2010/main" xmlns="" val="1647502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 Bad Language!!!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667250" y="2572544"/>
            <a:ext cx="2857500" cy="2857500"/>
          </a:xfrm>
        </p:spPr>
      </p:pic>
    </p:spTree>
    <p:extLst>
      <p:ext uri="{BB962C8B-B14F-4D97-AF65-F5344CB8AC3E}">
        <p14:creationId xmlns:p14="http://schemas.microsoft.com/office/powerpoint/2010/main" xmlns="" val="37243356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Conclusion</a:t>
            </a:r>
            <a:endParaRPr lang="en-CA" b="1" u="sng" dirty="0"/>
          </a:p>
        </p:txBody>
      </p:sp>
      <p:sp>
        <p:nvSpPr>
          <p:cNvPr id="3" name="Content Placeholder 2"/>
          <p:cNvSpPr>
            <a:spLocks noGrp="1"/>
          </p:cNvSpPr>
          <p:nvPr>
            <p:ph idx="1"/>
          </p:nvPr>
        </p:nvSpPr>
        <p:spPr/>
        <p:txBody>
          <a:bodyPr>
            <a:normAutofit fontScale="77500" lnSpcReduction="20000"/>
          </a:bodyPr>
          <a:lstStyle/>
          <a:p>
            <a:r>
              <a:rPr lang="en-CA" dirty="0"/>
              <a:t>We want to raise you to be kind, caring, confident, respectful, responsible, </a:t>
            </a:r>
            <a:r>
              <a:rPr lang="en-CA" dirty="0" smtClean="0"/>
              <a:t>polite, independent </a:t>
            </a:r>
            <a:r>
              <a:rPr lang="en-CA" dirty="0"/>
              <a:t>people who never intentionally hurt others.</a:t>
            </a:r>
          </a:p>
          <a:p>
            <a:endParaRPr lang="en-CA" dirty="0"/>
          </a:p>
          <a:p>
            <a:r>
              <a:rPr lang="en-CA" dirty="0"/>
              <a:t>We want to teach you the household expectations, chores, hygiene and manners so that you can take care of yourself or others when you move out on your own.  </a:t>
            </a:r>
          </a:p>
          <a:p>
            <a:endParaRPr lang="en-CA" dirty="0"/>
          </a:p>
          <a:p>
            <a:r>
              <a:rPr lang="en-CA" dirty="0"/>
              <a:t>We care about you, love you and want you to be successful and able to function in the world.  We are your parent, teacher and coach NOT your buddy.  We will be teaching you how to contribute to the household and be an active part of our </a:t>
            </a:r>
            <a:r>
              <a:rPr lang="en-CA" dirty="0" smtClean="0"/>
              <a:t>family</a:t>
            </a:r>
            <a:r>
              <a:rPr lang="en-CA" dirty="0"/>
              <a:t> </a:t>
            </a:r>
            <a:r>
              <a:rPr lang="en-CA" dirty="0" smtClean="0"/>
              <a:t>by being more responsible.</a:t>
            </a:r>
          </a:p>
          <a:p>
            <a:endParaRPr lang="en-CA" dirty="0" smtClean="0"/>
          </a:p>
          <a:p>
            <a:r>
              <a:rPr lang="en-CA" dirty="0" smtClean="0"/>
              <a:t>Like in the real world you will be recognized, rewarded, </a:t>
            </a:r>
            <a:r>
              <a:rPr lang="en-CA" dirty="0" err="1" smtClean="0"/>
              <a:t>diciplined</a:t>
            </a:r>
            <a:r>
              <a:rPr lang="en-CA" dirty="0" smtClean="0"/>
              <a:t> and paid for your work.  There will also be an opportunity for Holiday Bonus Money at the end of the year for best in household.</a:t>
            </a:r>
            <a:endParaRPr lang="en-CA" dirty="0"/>
          </a:p>
          <a:p>
            <a:pPr marL="0" indent="0">
              <a:buNone/>
            </a:pP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94673" y="365125"/>
            <a:ext cx="1588577" cy="1197787"/>
          </a:xfrm>
          <a:prstGeom prst="rect">
            <a:avLst/>
          </a:prstGeom>
        </p:spPr>
      </p:pic>
    </p:spTree>
    <p:extLst>
      <p:ext uri="{BB962C8B-B14F-4D97-AF65-F5344CB8AC3E}">
        <p14:creationId xmlns:p14="http://schemas.microsoft.com/office/powerpoint/2010/main" xmlns="" val="26211458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Open Discussion</a:t>
            </a:r>
            <a:endParaRPr lang="en-CA" b="1" u="sn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000444" y="170121"/>
            <a:ext cx="2036661" cy="1357774"/>
          </a:xfrm>
        </p:spPr>
      </p:pic>
    </p:spTree>
    <p:extLst>
      <p:ext uri="{BB962C8B-B14F-4D97-AF65-F5344CB8AC3E}">
        <p14:creationId xmlns:p14="http://schemas.microsoft.com/office/powerpoint/2010/main" xmlns="" val="19647897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Thank you and Good Luck this Month!!!!!</a:t>
            </a:r>
            <a:r>
              <a:rPr lang="en-CA" dirty="0" smtClean="0"/>
              <a:t/>
            </a:r>
            <a:br>
              <a:rPr lang="en-CA" dirty="0" smtClean="0"/>
            </a:br>
            <a:r>
              <a:rPr lang="en-CA" dirty="0" smtClean="0"/>
              <a:t>Love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 val="2529430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Keep Your Hands to Yourself!</a:t>
            </a:r>
            <a:br>
              <a:rPr lang="en-CA" dirty="0" smtClean="0"/>
            </a:br>
            <a:r>
              <a:rPr lang="en-CA" sz="2400" dirty="0"/>
              <a:t>N</a:t>
            </a:r>
            <a:r>
              <a:rPr lang="en-CA" sz="2400" dirty="0" smtClean="0"/>
              <a:t>o wresting, hitting, kicking, throwing etc.</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90995" y="2164339"/>
            <a:ext cx="4762500" cy="3152775"/>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0" y="1782472"/>
            <a:ext cx="3429000" cy="4124325"/>
          </a:xfrm>
          <a:prstGeom prst="rect">
            <a:avLst/>
          </a:prstGeom>
        </p:spPr>
      </p:pic>
    </p:spTree>
    <p:extLst>
      <p:ext uri="{BB962C8B-B14F-4D97-AF65-F5344CB8AC3E}">
        <p14:creationId xmlns:p14="http://schemas.microsoft.com/office/powerpoint/2010/main" xmlns="" val="2627301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 Name Calling</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05216" y="1825625"/>
            <a:ext cx="4581567" cy="4351338"/>
          </a:xfrm>
        </p:spPr>
      </p:pic>
    </p:spTree>
    <p:extLst>
      <p:ext uri="{BB962C8B-B14F-4D97-AF65-F5344CB8AC3E}">
        <p14:creationId xmlns:p14="http://schemas.microsoft.com/office/powerpoint/2010/main" xmlns="" val="3010325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 Yelling</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22318" y="1995055"/>
            <a:ext cx="5912427" cy="3574472"/>
          </a:xfrm>
        </p:spPr>
      </p:pic>
    </p:spTree>
    <p:extLst>
      <p:ext uri="{BB962C8B-B14F-4D97-AF65-F5344CB8AC3E}">
        <p14:creationId xmlns:p14="http://schemas.microsoft.com/office/powerpoint/2010/main" xmlns="" val="155239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Don’t Lie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815342" y="2168493"/>
            <a:ext cx="4378348" cy="3010114"/>
          </a:xfr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9013" y="2005821"/>
            <a:ext cx="4581304" cy="4240143"/>
          </a:xfrm>
          <a:prstGeom prst="rect">
            <a:avLst/>
          </a:prstGeom>
        </p:spPr>
      </p:pic>
    </p:spTree>
    <p:extLst>
      <p:ext uri="{BB962C8B-B14F-4D97-AF65-F5344CB8AC3E}">
        <p14:creationId xmlns:p14="http://schemas.microsoft.com/office/powerpoint/2010/main" xmlns="" val="589035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Don’t Talk Back</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24990" y="1371601"/>
            <a:ext cx="5933209" cy="5112326"/>
          </a:xfrm>
        </p:spPr>
      </p:pic>
    </p:spTree>
    <p:extLst>
      <p:ext uri="{BB962C8B-B14F-4D97-AF65-F5344CB8AC3E}">
        <p14:creationId xmlns:p14="http://schemas.microsoft.com/office/powerpoint/2010/main" xmlns="" val="3701161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81" y="365125"/>
            <a:ext cx="11357263" cy="1325563"/>
          </a:xfrm>
        </p:spPr>
        <p:txBody>
          <a:bodyPr>
            <a:normAutofit fontScale="90000"/>
          </a:bodyPr>
          <a:lstStyle/>
          <a:p>
            <a:r>
              <a:rPr lang="en-CA" dirty="0" smtClean="0"/>
              <a:t>#1 Non-Negotiable = Make Your Bed</a:t>
            </a:r>
            <a:br>
              <a:rPr lang="en-CA" dirty="0" smtClean="0"/>
            </a:br>
            <a:r>
              <a:rPr lang="en-CA" sz="2700" dirty="0" smtClean="0"/>
              <a:t>Make your bed before school and before noon on weekends (sofa bed back to couch too)</a:t>
            </a:r>
            <a:endParaRPr lang="en-CA" sz="27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40527" y="1690688"/>
            <a:ext cx="7304809" cy="4730894"/>
          </a:xfrm>
        </p:spPr>
      </p:pic>
    </p:spTree>
    <p:extLst>
      <p:ext uri="{BB962C8B-B14F-4D97-AF65-F5344CB8AC3E}">
        <p14:creationId xmlns:p14="http://schemas.microsoft.com/office/powerpoint/2010/main" xmlns="" val="1344167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693"/>
            <a:ext cx="10515600" cy="1095155"/>
          </a:xfrm>
        </p:spPr>
        <p:txBody>
          <a:bodyPr/>
          <a:lstStyle/>
          <a:p>
            <a:pPr algn="ctr"/>
            <a:r>
              <a:rPr lang="en-CA" b="1" u="sng" dirty="0" smtClean="0"/>
              <a:t>Agenda</a:t>
            </a:r>
            <a:r>
              <a:rPr lang="en-CA" dirty="0" smtClean="0"/>
              <a:t>	</a:t>
            </a:r>
            <a:endParaRPr lang="en-CA" dirty="0"/>
          </a:p>
        </p:txBody>
      </p:sp>
      <p:sp>
        <p:nvSpPr>
          <p:cNvPr id="3" name="Content Placeholder 2"/>
          <p:cNvSpPr>
            <a:spLocks noGrp="1"/>
          </p:cNvSpPr>
          <p:nvPr>
            <p:ph idx="1"/>
          </p:nvPr>
        </p:nvSpPr>
        <p:spPr>
          <a:xfrm>
            <a:off x="838200" y="1477926"/>
            <a:ext cx="10515600" cy="4912241"/>
          </a:xfrm>
        </p:spPr>
        <p:txBody>
          <a:bodyPr>
            <a:normAutofit fontScale="92500" lnSpcReduction="20000"/>
          </a:bodyPr>
          <a:lstStyle/>
          <a:p>
            <a:r>
              <a:rPr lang="en-CA" dirty="0" smtClean="0"/>
              <a:t>Introduction</a:t>
            </a:r>
          </a:p>
          <a:p>
            <a:r>
              <a:rPr lang="en-CA" dirty="0" smtClean="0"/>
              <a:t>Goal today</a:t>
            </a:r>
          </a:p>
          <a:p>
            <a:r>
              <a:rPr lang="en-CA" dirty="0" smtClean="0"/>
              <a:t>Household Expectations (including 4 Non-Negotiable)</a:t>
            </a:r>
          </a:p>
          <a:p>
            <a:r>
              <a:rPr lang="en-CA" b="1" dirty="0" smtClean="0"/>
              <a:t>BREAK- 20 minutes</a:t>
            </a:r>
          </a:p>
          <a:p>
            <a:r>
              <a:rPr lang="en-CA" dirty="0" smtClean="0"/>
              <a:t>Manners</a:t>
            </a:r>
          </a:p>
          <a:p>
            <a:r>
              <a:rPr lang="en-CA" dirty="0" smtClean="0"/>
              <a:t>Chores</a:t>
            </a:r>
          </a:p>
          <a:p>
            <a:r>
              <a:rPr lang="en-CA" dirty="0" smtClean="0"/>
              <a:t>Hygiene</a:t>
            </a:r>
          </a:p>
          <a:p>
            <a:r>
              <a:rPr lang="en-CA" b="1" dirty="0" smtClean="0"/>
              <a:t>BREAK- 20 minutes</a:t>
            </a:r>
          </a:p>
          <a:p>
            <a:r>
              <a:rPr lang="en-CA" dirty="0" smtClean="0"/>
              <a:t>Family Meeting</a:t>
            </a:r>
          </a:p>
          <a:p>
            <a:r>
              <a:rPr lang="en-CA" dirty="0" smtClean="0"/>
              <a:t>Roll Out</a:t>
            </a:r>
          </a:p>
          <a:p>
            <a:r>
              <a:rPr lang="en-CA" dirty="0" smtClean="0"/>
              <a:t>Conclusion</a:t>
            </a:r>
          </a:p>
          <a:p>
            <a:r>
              <a:rPr lang="en-CA" dirty="0" smtClean="0"/>
              <a:t>Open Discussion</a:t>
            </a:r>
          </a:p>
          <a:p>
            <a:pPr algn="ctr"/>
            <a:endParaRPr lang="en-CA" dirty="0"/>
          </a:p>
        </p:txBody>
      </p:sp>
    </p:spTree>
    <p:extLst>
      <p:ext uri="{BB962C8B-B14F-4D97-AF65-F5344CB8AC3E}">
        <p14:creationId xmlns:p14="http://schemas.microsoft.com/office/powerpoint/2010/main" xmlns="" val="2370276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 Non-Negotiable = Dirty Clothes to Hamper</a:t>
            </a:r>
            <a:br>
              <a:rPr lang="en-CA" dirty="0" smtClean="0"/>
            </a:br>
            <a:r>
              <a:rPr lang="en-CA" sz="2400" dirty="0" smtClean="0"/>
              <a:t>Put your dirty clothes into the hamper NOT left on your floor!</a:t>
            </a:r>
            <a:endParaRPr lang="en-C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19508" y="1971098"/>
            <a:ext cx="5666584" cy="4351338"/>
          </a:xfr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25491" y="2015693"/>
            <a:ext cx="4952200" cy="4422269"/>
          </a:xfrm>
          <a:prstGeom prst="rect">
            <a:avLst/>
          </a:prstGeom>
        </p:spPr>
      </p:pic>
    </p:spTree>
    <p:extLst>
      <p:ext uri="{BB962C8B-B14F-4D97-AF65-F5344CB8AC3E}">
        <p14:creationId xmlns:p14="http://schemas.microsoft.com/office/powerpoint/2010/main" xmlns="" val="2610977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7" y="365125"/>
            <a:ext cx="11700164" cy="1325563"/>
          </a:xfrm>
        </p:spPr>
        <p:txBody>
          <a:bodyPr/>
          <a:lstStyle/>
          <a:p>
            <a:r>
              <a:rPr lang="en-CA" dirty="0" smtClean="0"/>
              <a:t>Non-Negotiable #3 = Put Away Your Clean Laundry</a:t>
            </a:r>
            <a:endParaRPr lang="en-CA" dirty="0"/>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548187" y="2453481"/>
            <a:ext cx="3095625" cy="3095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60296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0" y="365125"/>
            <a:ext cx="11398827" cy="1325563"/>
          </a:xfrm>
        </p:spPr>
        <p:txBody>
          <a:bodyPr>
            <a:normAutofit fontScale="90000"/>
          </a:bodyPr>
          <a:lstStyle/>
          <a:p>
            <a:r>
              <a:rPr lang="en-CA" dirty="0" smtClean="0"/>
              <a:t>Non-Negotiable #4 = Clear Dishes from Table/Counter</a:t>
            </a:r>
            <a:br>
              <a:rPr lang="en-CA" dirty="0" smtClean="0"/>
            </a:br>
            <a:r>
              <a:rPr lang="en-CA" sz="2700" dirty="0" smtClean="0"/>
              <a:t>Clear your dishes from the table and counter into dishwasher if available otherwise the sink</a:t>
            </a:r>
            <a:br>
              <a:rPr lang="en-CA" sz="2700" dirty="0" smtClean="0"/>
            </a:br>
            <a:r>
              <a:rPr lang="en-CA" sz="2700" dirty="0" smtClean="0"/>
              <a:t>Get rid of compost and garbage too….</a:t>
            </a:r>
            <a:endParaRPr lang="en-CA" sz="27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05545" y="2119745"/>
            <a:ext cx="6203373" cy="4177146"/>
          </a:xfrm>
        </p:spPr>
      </p:pic>
    </p:spTree>
    <p:extLst>
      <p:ext uri="{BB962C8B-B14F-4D97-AF65-F5344CB8AC3E}">
        <p14:creationId xmlns:p14="http://schemas.microsoft.com/office/powerpoint/2010/main" xmlns="" val="85235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845" y="290945"/>
            <a:ext cx="11156373" cy="904009"/>
          </a:xfrm>
        </p:spPr>
        <p:txBody>
          <a:bodyPr>
            <a:normAutofit fontScale="90000"/>
          </a:bodyPr>
          <a:lstStyle/>
          <a:p>
            <a:r>
              <a:rPr lang="en-CA" dirty="0" smtClean="0"/>
              <a:t>Wash Hands </a:t>
            </a:r>
            <a:r>
              <a:rPr lang="en-CA" b="1" u="sng" dirty="0" smtClean="0"/>
              <a:t>WITH</a:t>
            </a:r>
            <a:r>
              <a:rPr lang="en-CA" dirty="0" smtClean="0"/>
              <a:t> Soap for </a:t>
            </a:r>
            <a:r>
              <a:rPr lang="en-CA" b="1" u="sng" dirty="0" smtClean="0"/>
              <a:t>20 Seconds!</a:t>
            </a:r>
            <a:br>
              <a:rPr lang="en-CA" b="1" u="sng" dirty="0" smtClean="0"/>
            </a:br>
            <a:endParaRPr lang="en-CA" sz="2700" b="1" u="sn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8910" y="4010891"/>
            <a:ext cx="2085975" cy="2847109"/>
          </a:xfr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2737" y="1059874"/>
            <a:ext cx="3178319" cy="276212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29494" y="1059874"/>
            <a:ext cx="7770670" cy="5694217"/>
          </a:xfrm>
          <a:prstGeom prst="rect">
            <a:avLst/>
          </a:prstGeom>
        </p:spPr>
      </p:pic>
    </p:spTree>
    <p:extLst>
      <p:ext uri="{BB962C8B-B14F-4D97-AF65-F5344CB8AC3E}">
        <p14:creationId xmlns:p14="http://schemas.microsoft.com/office/powerpoint/2010/main" xmlns="" val="1270141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Flush The Toilet</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794356" y="2012661"/>
            <a:ext cx="3481070" cy="4351338"/>
          </a:xfrm>
        </p:spPr>
      </p:pic>
    </p:spTree>
    <p:extLst>
      <p:ext uri="{BB962C8B-B14F-4D97-AF65-F5344CB8AC3E}">
        <p14:creationId xmlns:p14="http://schemas.microsoft.com/office/powerpoint/2010/main" xmlns="" val="2507658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Your Hands Before Meals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87137" y="1485900"/>
            <a:ext cx="8666018" cy="5164281"/>
          </a:xfrm>
        </p:spPr>
      </p:pic>
    </p:spTree>
    <p:extLst>
      <p:ext uri="{BB962C8B-B14F-4D97-AF65-F5344CB8AC3E}">
        <p14:creationId xmlns:p14="http://schemas.microsoft.com/office/powerpoint/2010/main" xmlns="" val="512482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Brush and Floss Your Teeth</a:t>
            </a:r>
            <a:br>
              <a:rPr lang="en-CA" dirty="0" smtClean="0"/>
            </a:br>
            <a:r>
              <a:rPr lang="en-CA" sz="2400" dirty="0" smtClean="0"/>
              <a:t>Brush for 160 strokes or 2 minutes, Floss before bed</a:t>
            </a:r>
            <a:endParaRPr lang="en-CA" sz="24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560126" y="2449224"/>
            <a:ext cx="3810000" cy="2914650"/>
          </a:xfr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9712" y="2449224"/>
            <a:ext cx="4064352" cy="2712955"/>
          </a:xfrm>
          <a:prstGeom prst="rect">
            <a:avLst/>
          </a:prstGeom>
        </p:spPr>
      </p:pic>
    </p:spTree>
    <p:extLst>
      <p:ext uri="{BB962C8B-B14F-4D97-AF65-F5344CB8AC3E}">
        <p14:creationId xmlns:p14="http://schemas.microsoft.com/office/powerpoint/2010/main" xmlns="" val="2562267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Use Tissue To Pick Your Nose</a:t>
            </a:r>
            <a:br>
              <a:rPr lang="en-CA" dirty="0" smtClean="0"/>
            </a:br>
            <a:r>
              <a:rPr lang="en-CA" sz="2700" dirty="0" smtClean="0"/>
              <a:t>then sanitize your hands after or wash your hands after picking</a:t>
            </a:r>
            <a:endParaRPr lang="en-CA" sz="27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70800" y="1825625"/>
            <a:ext cx="3450400" cy="4351338"/>
          </a:xfrm>
        </p:spPr>
      </p:pic>
    </p:spTree>
    <p:extLst>
      <p:ext uri="{BB962C8B-B14F-4D97-AF65-F5344CB8AC3E}">
        <p14:creationId xmlns:p14="http://schemas.microsoft.com/office/powerpoint/2010/main" xmlns="" val="854200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Put Toilet Seat/Lid Down After Use</a:t>
            </a:r>
            <a:endParaRPr lang="en-C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608118" y="1808017"/>
            <a:ext cx="5185064" cy="4582391"/>
          </a:xfrm>
        </p:spPr>
      </p:pic>
    </p:spTree>
    <p:extLst>
      <p:ext uri="{BB962C8B-B14F-4D97-AF65-F5344CB8AC3E}">
        <p14:creationId xmlns:p14="http://schemas.microsoft.com/office/powerpoint/2010/main" xmlns="" val="3149680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Shower Towels to Bathroom</a:t>
            </a:r>
            <a:br>
              <a:rPr lang="en-CA" dirty="0" smtClean="0"/>
            </a:br>
            <a:r>
              <a:rPr lang="en-CA" sz="2400" dirty="0" smtClean="0"/>
              <a:t>Hang them up to dry or put in hamper NOT on floor</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645554" y="1825625"/>
            <a:ext cx="2900892" cy="4351338"/>
          </a:xfrm>
        </p:spPr>
      </p:pic>
    </p:spTree>
    <p:extLst>
      <p:ext uri="{BB962C8B-B14F-4D97-AF65-F5344CB8AC3E}">
        <p14:creationId xmlns:p14="http://schemas.microsoft.com/office/powerpoint/2010/main" xmlns="" val="3674485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INTRODUCTION</a:t>
            </a:r>
            <a:endParaRPr lang="en-CA" b="1" u="sng" dirty="0"/>
          </a:p>
        </p:txBody>
      </p:sp>
      <p:sp>
        <p:nvSpPr>
          <p:cNvPr id="3" name="Content Placeholder 2"/>
          <p:cNvSpPr>
            <a:spLocks noGrp="1"/>
          </p:cNvSpPr>
          <p:nvPr>
            <p:ph idx="1"/>
          </p:nvPr>
        </p:nvSpPr>
        <p:spPr/>
        <p:txBody>
          <a:bodyPr>
            <a:normAutofit fontScale="92500" lnSpcReduction="20000"/>
          </a:bodyPr>
          <a:lstStyle/>
          <a:p>
            <a:r>
              <a:rPr lang="en-CA" dirty="0"/>
              <a:t>We want to raise you to be </a:t>
            </a:r>
            <a:r>
              <a:rPr lang="en-CA" dirty="0" smtClean="0"/>
              <a:t>kind</a:t>
            </a:r>
            <a:r>
              <a:rPr lang="en-CA" dirty="0"/>
              <a:t>, caring, confident, respectful, responsible, </a:t>
            </a:r>
            <a:r>
              <a:rPr lang="en-CA" dirty="0" smtClean="0"/>
              <a:t>polite, independent </a:t>
            </a:r>
            <a:r>
              <a:rPr lang="en-CA" dirty="0"/>
              <a:t>people who never intentionally hurt others.</a:t>
            </a:r>
          </a:p>
          <a:p>
            <a:endParaRPr lang="en-CA" dirty="0" smtClean="0"/>
          </a:p>
          <a:p>
            <a:r>
              <a:rPr lang="en-CA" dirty="0" smtClean="0"/>
              <a:t>We </a:t>
            </a:r>
            <a:r>
              <a:rPr lang="en-CA" dirty="0"/>
              <a:t>want to teach you the household expectations, chores, hygiene and manners so that you can take care of yourself or others when you move out on your </a:t>
            </a:r>
            <a:r>
              <a:rPr lang="en-CA" dirty="0" smtClean="0"/>
              <a:t>own.</a:t>
            </a:r>
            <a:endParaRPr lang="en-CA" dirty="0"/>
          </a:p>
          <a:p>
            <a:endParaRPr lang="en-CA" dirty="0" smtClean="0"/>
          </a:p>
          <a:p>
            <a:r>
              <a:rPr lang="en-CA" dirty="0" smtClean="0"/>
              <a:t>We </a:t>
            </a:r>
            <a:r>
              <a:rPr lang="en-CA" dirty="0"/>
              <a:t>care about you, love you and want you to be </a:t>
            </a:r>
            <a:r>
              <a:rPr lang="en-CA" dirty="0" smtClean="0"/>
              <a:t>successful, well rounded people able </a:t>
            </a:r>
            <a:r>
              <a:rPr lang="en-CA" dirty="0"/>
              <a:t>to function in the world.  We are your parent, teacher and coach </a:t>
            </a:r>
            <a:r>
              <a:rPr lang="en-CA" dirty="0" smtClean="0"/>
              <a:t>as well as your friend.  </a:t>
            </a:r>
            <a:r>
              <a:rPr lang="en-CA" dirty="0"/>
              <a:t>We will be teaching you how to contribute to the household and be an active part of our </a:t>
            </a:r>
            <a:r>
              <a:rPr lang="en-CA" dirty="0" smtClean="0"/>
              <a:t>family by being more responsible.</a:t>
            </a:r>
            <a:endParaRPr lang="en-CA" dirty="0"/>
          </a:p>
          <a:p>
            <a:pPr marL="0" indent="0">
              <a:buNone/>
            </a:pPr>
            <a:endParaRPr lang="en-CA" dirty="0"/>
          </a:p>
        </p:txBody>
      </p:sp>
    </p:spTree>
    <p:extLst>
      <p:ext uri="{BB962C8B-B14F-4D97-AF65-F5344CB8AC3E}">
        <p14:creationId xmlns:p14="http://schemas.microsoft.com/office/powerpoint/2010/main" xmlns="" val="2923513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Put on a new Toilet Paper Roll</a:t>
            </a:r>
            <a:br>
              <a:rPr lang="en-CA" dirty="0" smtClean="0"/>
            </a:br>
            <a:r>
              <a:rPr lang="en-CA" sz="2400" dirty="0" smtClean="0"/>
              <a:t>replace the roll if you finished it</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19745" y="2199842"/>
            <a:ext cx="7377545" cy="4294476"/>
          </a:xfrm>
        </p:spPr>
      </p:pic>
    </p:spTree>
    <p:extLst>
      <p:ext uri="{BB962C8B-B14F-4D97-AF65-F5344CB8AC3E}">
        <p14:creationId xmlns:p14="http://schemas.microsoft.com/office/powerpoint/2010/main" xmlns="" val="32352575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65125"/>
            <a:ext cx="12001500" cy="1325563"/>
          </a:xfrm>
        </p:spPr>
        <p:txBody>
          <a:bodyPr>
            <a:normAutofit/>
          </a:bodyPr>
          <a:lstStyle/>
          <a:p>
            <a:r>
              <a:rPr lang="en-CA" sz="4000" dirty="0" smtClean="0"/>
              <a:t>All Toiletries Put Back in Drawers/Cupboards When Done</a:t>
            </a:r>
            <a:r>
              <a:rPr lang="en-CA" dirty="0" smtClean="0"/>
              <a:t/>
            </a:r>
            <a:br>
              <a:rPr lang="en-CA" dirty="0" smtClean="0"/>
            </a:br>
            <a:r>
              <a:rPr lang="en-CA" sz="2400" dirty="0" smtClean="0"/>
              <a:t>toothbrush, floss, paste, brush, deodorant etc.</a:t>
            </a:r>
            <a:endParaRPr lang="en-CA" sz="24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026228" y="2296390"/>
            <a:ext cx="7096990" cy="4010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0936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1824855" cy="1325563"/>
          </a:xfrm>
        </p:spPr>
        <p:txBody>
          <a:bodyPr/>
          <a:lstStyle/>
          <a:p>
            <a:r>
              <a:rPr lang="en-CA" dirty="0" smtClean="0"/>
              <a:t>Turn On The Fan When You Have a Shower or Poop</a:t>
            </a:r>
            <a:endParaRPr lang="en-CA"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921000" y="1886744"/>
            <a:ext cx="6350000" cy="4229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4875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Lights OFF When you leave the room</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10714" y="1825625"/>
            <a:ext cx="3570572" cy="4351338"/>
          </a:xfrm>
        </p:spPr>
      </p:pic>
    </p:spTree>
    <p:extLst>
      <p:ext uri="{BB962C8B-B14F-4D97-AF65-F5344CB8AC3E}">
        <p14:creationId xmlns:p14="http://schemas.microsoft.com/office/powerpoint/2010/main" xmlns="" val="31196047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r>
              <a:rPr lang="en-CA" sz="4000" dirty="0" smtClean="0"/>
              <a:t>Turn TV, Electronics etc. </a:t>
            </a:r>
            <a:r>
              <a:rPr lang="en-CA" sz="4000" b="1" u="sng" dirty="0" smtClean="0"/>
              <a:t>OFF</a:t>
            </a:r>
            <a:r>
              <a:rPr lang="en-CA" sz="4000" dirty="0" smtClean="0"/>
              <a:t> when you leave the room</a:t>
            </a:r>
            <a:endParaRPr lang="en-CA" sz="4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361221" y="1825625"/>
            <a:ext cx="5469558"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6315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 Something????     </a:t>
            </a:r>
            <a:br>
              <a:rPr lang="en-CA" dirty="0" smtClean="0"/>
            </a:br>
            <a:r>
              <a:rPr lang="en-CA" dirty="0" smtClean="0"/>
              <a:t>Put It Back Where You Found It!!!!</a:t>
            </a:r>
            <a:endParaRPr lang="en-CA" dirty="0"/>
          </a:p>
        </p:txBody>
      </p:sp>
      <p:sp>
        <p:nvSpPr>
          <p:cNvPr id="11" name="AutoShape 8" descr="data:image/jpeg;base64,/9j/4AAQSkZJRgABAQAAAQABAAD/2wCEAAkGBxQSEhUUExQVFhUXGB8ZGRgYGRwcGxgeHB8gIyIjIRwgHigiHCEnGxwYJDEkJSkrLi8uGSAzODMsNygtLiwBCgoKDg0OGxAQGiwgICYsLC0vLDY3LCwsNzQsLCwyLCwsLCw3LCwsNCw0NywsNSwsLCwsLCwuLCwsLCwsNyw0LP/AABEIAL4BCQMBIgACEQEDEQH/xAAcAAACAgMBAQAAAAAAAAAAAAAFBwAGAwQIAgH/xABTEAABAgMEAwoJCQUGBQQDAAABAgMABBEFBhIhBxMxFiJBUWFxgZHR0hQXMlNUkqKxsjM1UlVyc5OUoRUjNILCJEJiY6PBCDZ0s/AlRMPhJkOD/8QAGgEBAAMBAQEAAAAAAAAAAAAAAAEEBQMCBv/EADIRAAIBAwIEBAUDBAMAAAAAAAABAgMEEQUSExUhYTFRgZEiM0FSoRRxsTJi4fAjQsH/2gAMAwEAAhEDEQA/AGjaVpOvPGVlCEqRQvvqTiS0DmEpGxTpGdDkkEE1qAYi50qc30qmV8KphRcPQk71PMkARLiJrJNOnNT9X1nhKnSVfoCEjkSIxX0vYmRSkBON1fkprQADhJ/24Y9whKctsfE8VKkacXKTwjPuLs/0OX/DT2RNxdn+hy/4aeyF2dJs59Fn1T3onjMnOJn1D3oucurdilzKh3GJuLs/0OX/AA09kTcXZ/ocv+Gnshd+Myc4mfUPeieMyc4mfUPehy6t2HM6HcYm4uz/AEOX/DT2RNxdn+hy/wCGnshd+Myc4mfUPeieMyc4mfUPehy6t2HM6HcYm4uz/Q5f8NPZE3F2f6HL/hp7IXfjMnOJn1D3onjMnOJn1D3ocurdhzOh3GJuLs/0OX/DT2RNxdn+hy/4aeyF34zJziZ9Q96J4zJziZ9Q96HLq3Yczodxibi7P9Dl/wANPZE3F2f6HL/hp7IXfjMnOJn1D3onjMnOJn1D3ocurdhzOh3GJuLs/wBDl/w09kTcXZ/ocv8Ahp7IXfjMnOJn1D3onjMnOJn1D3ocurdhzOh3GJuLs/0OX/DT2RNxdn+hy/4aeyF34zJziZ9Q96J4zJziZ9Q96HLq3Yczodxibi7P9Dl/w09kTcXZ/ocv+Gnshd+Myc4mfUPeieMyc4mfUPehy6t2HM6HcYm4uz/Q5f8ADT2RNxdn+hy/4aeyF34zJziZ9Q96J4zJziZ9Q96HLq3Yczodxibi7P8AQ5f8NPZE3F2f6HL/AIaeyF34zJziZ9Q96J4zJziZ9Q96HLq3Yczodxibi7P9Dl/w09kTcXZ/ocv+Gnshd+Myc4mfUPeieMyc4mfUPehy6t2HM6HcYm4uz/Q5f8NPZE3F2f6HL/hp7IXfjMnOJn1D3onjMnOJn1D3ocurdhzOh3GJuLs/0OX/AA09kTcXZ/ocv+Gnshd+Myc4mfUPeieMyc4mfUPehy6t2HM6HcYm4uz/AEOX/DT2R8Vc2THybIZVwLYUppQ6UEV5jUckLzxmznEz6h70XO5N9ROktOJCHQKih3qxw04iOKOdWyq047muh1pX1GpLan1Ntmdek3UNTK9aw4oIamCAFJUdiHab3fHJKwBU5EA0JskD7wSKX5Z5pWxTahUbUmmRHEQaEHjEJHxtzfEmKhbHBcL5ulPuEfCIXmlo/wBtT9yn4lQw7hfN0p9wj4RC80tfxqfuU/EqL+nfO9GZ+pfI9UUqPbDClqCUJKlHYAKk9EeIuGiuUxzwVwNoUrpO9/qPVG1Vnsg5eRhUafEqKHmAP2BNejveorsjRfYUhRStJSobQRQjojpOFTpcsrA83MAZODCr7SdnWnL+WKNtfurPZJYNC609Uqe+LzgoCU1NBmTBD9gTXo73qK7Iy3SlNbOS6ONwE8yd8f0BjoCPd3eOjJJLJzs7JV4uTeDm+bk3GjhcQpCiK0UCDTjz5QeqMMWfSTNayfc/wBKOoV95MbNw7neGHWu1DCTTLIuEcAPAOM9A5LHHUaSqT6dCu7dyrOnT69SryUg68aNNrWf8KSac/FBUXOnqV8Gc/T3Vh5ycohpAQ2hKEjYEigjNGbLU5Z+GKNOGlQx8Unk5ynrPdZNHW1oP+IEV5uONaOj52TbeQUOoStB2hQqIR187vGSmCgVLahibJ204QeUH/aLdreqs9rWGU7uxdFbovKB0vY77iQpDLiknYQkkGmW2nGDGT9gTXo73qK7IeN2JTVSjDfE2mvORU/qTBSKstTkpNKKLcdKg4puTOev2BNejveorsifsCa9He9RXZHQsSI5pL7UeuVQ+5nO79jzCElS2XEpG0lJAHTSMUnZ7rtdW2tdNuFJNK80N3SpN4JEp4XFpT71H9Exh0TSuGTUvzjhPQKD/AGMWFey4HFa+uCs7CPH4Sb8MsWBsGZ9Hd9RXZA6OhLyzeqlX3PotqpzkUH6kRz4hBJAAJJyAG0mO1pcSrJtrGDjeWsaDSi85PkFJK7k06MTbDigdhw0HWaQz7mXHblkpcfSFvnOhzS3yAcJ5eqLnFatqSi8U1nuWaGl5Wajx2EBNXWnGxVUu4AOECvurAiOlopWkC6KH2lPtJAeQMRplrANtf8VNh6IUNR3S2zWO5NfTNsd1N57CejeYsaYWkKSy6pJzBCCQemkaIEdFWNK6phpv6DaU9QEWLu5dBLCzkq2Vqq7eXjAhv2BNejveorsifsCa9He9RXZHQsSKXNJfai/yqH3M56/YE16O96iuyClwElNospIIIUoEbD5KsjDuecCUlRyABJ5hCSuM+XLTaWdqlrUecpUY707mVenPKxhf+Mr1LSNCrTw85a/lDqnPk1/ZPujkSOu5z5Nf2T7o5EjEN06juF83Sn3CPhELzS1/Gp+5T8SoYdwvm6U+4R8IheaWv41P3KfiVF/TvnejM/UvkeqKVDN0OSu9mHeVKB0VJ94hZQ6tGMpq5BBpm4pS+s0H6JEaGoSxRx5mbpsN1fPki2QCvtZfhMm6gCqkjGj7Sc8ucVHTHy+Vt+Bsoc43UJPNWqvZSqDiFBQBGYIqOUGMSO6G2p3/AIN6W2e6m/Lr6ie0USmOdK/Ntk9Jy9xMOImKrdG7/gszOqpvVrTq/s0KjTpVT+WDN5JvVSr7n0W1U56UH60ixdT41b4exXtKfBo4l3Ec6lU5OKCfKeeNOTEr3Ae6H1Z0klhpDSBRKAAP/OXbCe0XywXPoJzwIUv9Kf1Q6o7alP4lTXgkcNMh8Mqj8WykaSb0qlUJZZNHXBUqG1CeTlOefBQwrpS2X2nA4h1YXWtSomvODt6YI38nC7PvmuSVYByBIp76npgBGha0IwpJY8fEzbu4nOs8PwfQ6IsKf8Il2nqUK0BRHEeH9axUtLssDKtuf3kOgV5FJVX9QmLNdaVLUnLoO0NprzkV/wB4rmlx4CTQnhU8P0So9nXGRb9LlbfM2rjrbPd5FCTfeeAoJg+qjuwxtGtozEww44+4V7/CmoSKAAV2AbSf0hMQ89Hsrq5BnjUCv1iSP0pF/UIQhS6RSbfkZ2nTqTq/FJtJeYZtSa1TLjn0EKV1CEpu4n/SFeqjuwztJE3q7PdptXhQOlQr7IVCQjxp1GMoOUkn1Pep15xmoxbXQJ2teCYmQlL7pWEmoBCRQ9AEOq50pqpKXRw6sKPOrfH9TCIkmNY4hA2rWlPrED/eOjmkYQANgFOqGpYjGMIrH1J0vdKUpyefBFR0pzWCRUnhcWlPUcX9Iin6KrHDsyXlCqWRUfbOzqFT1QU0xzecu19pZ/QD+qC2iWXwyalcK3VHoAA94PXHiLdOzyvqz3JKre4f/Vf7/JdoTt+r4uvOqaZWUMoJTvTQuEbSSOCtaCGdeicLMo+4NqW1UPESKD9THPsNNoxk3N/TwGp15RShHpnxLjo+vQph8IedIYUDXGahBAJBFdlaU6Yv0xf6RR/+7F9lKj/tCQiRdq2VOpPc+hRo39SlDauv7hey5VD08hDYOrU/vRw4MVfgh/wltF0rjn0nzaFL9yfeqHTGfqUvjUfJGjpkf+Ny82LTSc3NOTDYYbmFJSjMtpWRUnjSKbAIp37OtDzU56jvZD4L6fpJ6xHzwhH0k9YjzSvXTgoqK6HqrYqpNyc2siBnGJttNXUzKEnKqw4kGvBU5bK5Rv6PfnCX51fAqLbpfngW2GgQaqKzQ/RFB8Rip6O01tBjkKj7Ko0Y1HUtpTax0ZmSpcO6jBPOGh2znya/sn3RyJHXc58mv7J90ciR8+fRnUdwvm6U+4R8IheaWv41P3KfiVDDuF83Sn3CPhELzS1/Gp+5T8Sov6d870Zn6l8j1RSo6HsCU1Msy3wpbSDz0Ff1rCGsKV1syy39JxI6K5/pHRAjvqk/6Y+pX0mH9UvQWumOayl2uVSz0UA95iwaNrV18kgE1W0dWeYeT7NB0RQtKk1jningbbSn3qPxfpHvRZauqm9WTvXhh/mGaf6h0x6lQzZrzXUiNxi9fk+n++o5IqGlOawSKk+cWlPUcX9MW+Fnpjm/4dr7Sz+gH9UULOO6tFevsX7ye2hJ9se4F0Uv4Z6n02lJ/UK/phzRzlZk8ph1DqPKQoKHLycxGXTD8sK2WptoONGoO1PCk8REWtSpNTU/oVNLqpwdP6oTN+7OWxOu4gaLUVoPAoKz/Q5Hmj3ci7qpyYTVJ1KDVxXBlnh5SfdDumZVDgotCVjiUAffHtlpKBhSkJA2ACg6hEcxfD2pdcYyeuWx4u9vpnOD2IUeli1w5MJYSahoVV9pXB0Jp1mLnfO+DcmgoQQt8jJIzCOVXFzcMJR10qUVKJKlGpJ2kmPen273cSXoeNSuVt4UfH6nxtBUQBtJoOmOjZCXDbTbY2IQlI6ABCHunKa2cl0f5iSeZJxH9AY6AhqkusY+pGkw+GUvQXemKbo0w19JRV6op/VCti66WZrFOJRwIbA6SST+lOqKVF6yjtox9yhfz3V5duhYLgSmtn2BTJKsZ/lFR7VIe0KbRBK4ph1zgQ3TpWexJhsxl6jLNXHkjW0yGKOfNiW0ozWOeUnzaEp/q/qi66JnwqSKeFDqgekA/wC/6QrbwzWtmn1/SdURzVNP0pBzR3eQSjxS4aMu0Cj9FQ2Hm2g//UX69Bu2UV4pIoULhK7cn4NtDTvZIqfk3m0Cqig4RxkZgdNKQgSkg0Iz2U4ax0mhQIBBBBzBGwxhMg1jx6tGP6WEYuulYzrW84CcWsmjd2XHaecFNuRcxpMtimmUqccOKixmhPAOMHhPPyRhvjdCRYlnHghSFJG9wrNCo5AUNeGL686lCSpRCUgVJJoAOeE1pBvV4W4G2j+5bOR+mr6XNTIdMdLaVatWzlpfXy/Y53MaNCjhpN4wvP8AcOaHJTN937KB7z/T1QyJh0ISpR2JBJ6BFT0WSuCRCuFxaldAOH+n9YuBEV7uW6vJ/wC9CxZw20Irt/JzdMzRWtSyfKUVbeM1jFrOX9Y6S1Cfop6hE1Kfop6hF7ma+z8/4KL0pt53/j/JzbirwxZtHHzgz/N8Jg3pffGtYaAAogrNP8RoPhMBNHHzgz/N8Ji26nEt3PGMplONLhXUYZzhodU58mv7J90ciR13OfJr+yfdHIkfOn0h1HcL5ulPuEfCIXmlr+NT9yn4lQw7hfN0p9wj4RFP0kXemZiaC2WVLTq0ioptBVxnlEXbCSjWy3joUdQjKVHEVnqhf2fOrYcS62cK05pNAaZU2EEcMHt38/5//Tb7ka+4ye9GX1p7Ym4ye9GX1p7Y2JSoTeZOL9jFhG5gsRUl7gifnVvOKdcOJajVRoBXoGUY5d5SFJWk0UkhSTxEGoPXBvcZPejL609sTcZPejL609seuLSxjcvdHjg1s52vP7M2N38/5/8A02+5Ae2LYemlhb68agMINAKDM7AANpMENxk96MvrT2xNxk96MvrT2x4i7eLzHavY6SjcyWJbn7gGNmz7RdYVjZcUhXGk7efj6YK7jJ70ZfWntibjJ70ZfWntjo6tJrDkvdHNUayeVF+zCLGkidSKEtr5VIz9kgfpGtaF/Z10U1oQDwNpCf1zUOgxr7jJ70ZfWntibjJ70ZfWntjio2qefh/B3crtrHxfkBLUSSSSScyTtMfIPbjJ70ZfWntibjJ70ZfWntjtxqf3L3RX/T1ftfswXZlouS7gdaVhWK0NAaV5CCIObv5/z/8Apt9yNfcZPejL609sTcZPejL609seJO3k8y2v2OkI3MFiKkvcFWjPuPuKddViWraaAbBTYAAMo1oPbjJ70ZfWntibjJ70ZfWntj2qtJLCkvdHh0KzeXF+zNWxrwzEoFBhzAFUKt6lVabPKBgiq/s+RTX7f8tvuRg3GT3oy+tPbE3GT3oy+tPbHOX6eTy9rfodIq6isLcl6gEmJB7cZPejL609sTcZPejL609sdONT+5e6OX6er9r9mYbHvRNSoo06Qn6CqKT1HZ0Ug0dJc7SlGefAe9AvcZPejL609sTcZPejL609scpK2k8vb+DvF3cVhbvyatr3imZrJ51Sh9HIJ9UADrgXB7cZPejL609sTcZPejL609sdI1KMVhNL2OUqVeTzKMn7n2RvnOMtpbbeCUJFEjA2aDnKamM+7+f8/wD6bfcjX3GT3oy+tPbE3GT3oy+tPbHNq2fV7fwdF+rXRbvybG7+f8//AKbfcibv5/z/APpt9yNfcZPejL609sTcZPejL609sMW39v4Jzd/3/kG2tajsy5rHlY10ArQDIcgAEGtHHzgz/N8JjX3GT3oy+tPbB6412ZpmdacdYUlAxVUaUFUnliK1SlwpKLXg/IUKVXjRlKL8V16jUnPk1/ZPujkSOu5z5Nf2T7o5Ej50+lOo7hfN0p9wj4RB6ANwvm6U+4R8Ig9AEiRIkASKTaGlSzmHVtOOOBaFFKgGlkVG3MChi7Rzm3OqatWeKJIzpUXU6sIUvDVQ31EpUaDZ07YAc7N+pJcoucS6VMtkBdEKxJJIFCimLhHBGy3euWVJGeCleDgElWBWKgNPJpXbCbs+7cxK2LaDswhTWuLOBtQIUAhZqSk5prjAoc97Fjk1DcovMeQodOt7YAtcxpNs9DLT6nHNW6VhBDSySWyAqopUZnhjUTpesw5ax38FzuwN0TWDLTVlM+EsNPYXHsOsQFUqs1pUcg6oq+gmw5eaTMGYYaeKA1hLiQrDUKrSuytB1QA7Z6fQyyt9ZIbbbLijSpCUjEcuHIbIpnjfszzjv4Lndi8PyyFoU2tIUhSSlSSKgpIoQRwgjKEffSwpZq3JNhthpDK9XibSgBCqqINU7DUQAwzpNs/wfwnWOarWlmuqXXGEhRGGlaYVDOCtu3slpOXbmX1KDTpSEEIUokqSVDICo3qTC7022SxLSLCJdptlBmCopbSEgkoIJoOGgHVFQvnalpuyUuicl0NyyVILSwmhUQ2sJBOsVWrZUdg2cGyAHVal+5OXTLqcWsCZSFNUbUag020G98obY92nfeTl5pEo64Uurw03qsO/NBVVKCpHDCl0hfIWL9yn/wCOPGlqQXMWyllsVWthsJHGQHDTnygSOK1r3S0tNNSjqlB50AoAQog4lFIqoCgzSdsYb035k7PIQ+4dYRUNoSVKpxkDIDI7SISUlb6520LMU7XWNatlZP8AeKXFEHnwqFeWsWK7EqiavHN+EpC8GtUlKxUEoUhKcjxIJMCBl3VvxJ2gVJl1nGkVKFpKVU4xXIjmJgdbGlKz5Z1TKnFrUk0UW0FSUkbRXhpyVimXLtiWNqo/9MXKTDoUSVOOJwApJNGilKQDh2044ATtizciqcMulmclXah4oo7vN8RiwkONKopW+SeCtchAD6se1WpplLzCwttWwio5wQcwQeAwHvPfqTs9xLUytaVKTjGFtSsqkbQOMGBOh20ZZ6SUJZnUYHCHG8a1jEQDiClkqoRTqMUjTeT+05TCkLVq0YUnYo61VEnkJoOmAGPd7SJITroZYdVrCKpC0KRiptoSKE04I3L03xlbO1fhK1JLlcIShSjvaVySDTaIT8ktSbdllz8v4EolOBtsDAVGqUEkGlCo5kV2AHhMe9IU21PWu6068hpmXaW2lS1AAuBBIz+9UkU/yzxwJHjZ1pNvsofbVVpaAtKjlvSK512Zba7Ip8xpbsxDhRrVqANCtLaijr2kcoBEUKw7wLVducZBIcYKUcurecTXZwUU4OiDdwbsSDtilyZSgBRWpx40CkYFECiv7uEAZc/GYEF7t++snJtNPOuHVvfJqQkrCsq/3RxGPF4b9SUkG9e4oF1ONIShSjhyzIAy28PLCv0sScq1Z8i3JrDjAccwqDmsGYqd9U8JOXBFeurOJctSWetFKlJcKcBWClOW9bVQ5FAUmmWVc+OBJ0dITYebQ4kKCVgKAWkpVQ7KpOY5jGxEiQIJEiRIAwznya/sn3RyJHXc58mv7J90ciQB1HcL5ulPuEfCIPQBuF83Sn3CPhEZ3rzSqJkSinkiYVSjdDU1FRwU2AwAXiQHk70yjswqWbfQp9BUFN51BQaK2ihpyR7ZvJLKmVSiXkmYTtboaigB4qbCOuACsUa69xnJW0ZicU8hSXguiAkgpxKCszWh2RaLctxiTQHJlwNoUrACa5qIJpkDwJPVAXxkWZ6W31K7sAHbcspE3Luy7tcDiSk02jiI5QaHohTnQ/OhBYTaA8GKsWApXStciW8WEnYdu0QyTfGSxMo8ITifCVNCit+FmiSMuExntW8srLOtsvvJQ45TAkg1VU4RSg+llAGS7lityUs3LtVwtilTtUTmSeUqJPTFX0Y3FcsoPBbyHdZgphSU0wV4yeODNqX3kJd1TT0yhDidqSFVFRXgHFHqz76SL4dU1MIWGUaxwgK3qRwnKAD8Ua8dxnJm05edS6hKWcFUFJJVhUTka0G2DrV7pNUuqZS+ksIVhU5RVAcstleERpN6RbMJA8Maz48QHWRQQBg0lXPXabLbSHUtlC8VVJKq70jgI44xX2uUuekJeVS6lCmVIUVFJIOBtSNgPGqvRFzQsEAgggioI2EGK9aN+ZBhxTTsyhDiDRSSFVB28A4jAFcvLo4dmm5BCX0J8EbCFEpJx0w7M8vJ/WN61LjLdtdi0A6kJaSkFvCanCFjbWg8v9IsEreiUcYXMNvoUy2KrWDXBTjG0dUDBpHsz0xvpxAddIAAz+i6tppnWXUNt6xLqmik1xVqqhBoKnPZtJjJe/Rs4/N+GSUyZZ4+VkaE0piCkmoJFARmDSLy7arKWdep1AZw4tYVDDQ7DXZAiy792fMOBpqZQpZyCSFJxHiGIAE80AV26ejd1mb8MnJtUw8AQnI0zBGalEk5E0AoBywKVoqm2FviQngyw9kpBSa4c6JJFa0qQCKGhhgW3eyTk1hEw+ltShiAIOY2VyHHH2xb1Sc2VCXmEOFIqoA5gcdDnSANS4d00WZLalKsa1KxuLpTEqgGQqaAAAAVgDpD0fO2jMtPtTCGtW2EiqSTiCioEEEUpUdUFzpHswf+7b6ld2Ns31kdQJjwhGpK9WF0VTHStNldkAUyzNFb5m25mdnTMFohSQQqpKDVIKlKNEhWdAM4zXe0StpcfctBSZlTigpOHGgJJKio+VnUkc1Is8tpAs1xQQmbaxKNADVNSdgqQBFmgBb3d0Y+DPzWJxC5SZQtss4TiSkmqN8SalIyr0wDXognEpWw1aFJZaqlBCxX7SArCo5DirTgi+P6QrNQpSFTSApKilQorIg0I8njEEF3plBLeFeENlgEJLgNQCSBQ0zBqRlywBTrz6Lg9JSspLupbSwVEqWkkrKxmciKEqqY279aO/D2pZLbiGnWE4MWEkKTQZZEUooAjnMXSzLQbmGkusqC21iqVCtCNnDGC27cl5NAcmXUtJUrCCquZoTTIcQPVAHuw5d1uXabfWHHUJCVLAoFkZVpwEjbyxvRq2XaLUy0l1lYW2ryVDYaGnDygwFtK/lny7hadmkBaTRQAUrCeIlIIB54AskSBU/eOVZYTMOPIDKyAlwZpVWtKEV4jApOkazCQBNt1OQyV3YAsk58mv7J90ciR13Nn92v7J90ciQB1HcL5ulPuEfCIWtvf81y/Oj/ALSoZVwvm6U+4R8Iit2ncl9y22p8Kb1KMNQSceSCnZSm08cAKa23HmrUnJljypaZcdJ4hrCM+TOh5DFouFaqZu8S5hIIDralUO0HVNgjoUCIuF3biutWjOzD+rUxM60YQSTRxdaEUpsjQuRo2ekLSL+NtTADiUZnHRXk1FKVAyOcCS+3ju7Lz7aWplBWhKwsALWiigCK1SQdilZcsJS6t05V+2ZmUcbJYb1mBGNYIwlIG+Cgo5E7THQEL+7Vy35e1pidWpstO48IBOLfEEVFKcECCjaTmxJWlJJl2yQw03qm98quBZonhUdlOEwJvFeKYnrQkVzMsZdSXWkhJStOIa5JrvwDtyyhn3tuW/M2nKzbamw2yUYgonEcK6mgpxR8v9cp+dnpSYaU2EMFBUFEgnC4FGlBxCAF9fT5+d/svhez9xnv/wB2OIE5beiLNZTY8BtM/svwAiVUAqihrKpXUb4DyaD1ozXmuHaC7ScnZR5pommBRO+G9CTkUEccEbNu9a6mZtqdmm3kuy622xvRhWrIE4W05UrxwBRbI/5amv8AqB70RWZibYXJsS6JIImSr+JJCdYCSNpABGYFSaCkNSQ0ezKLIfkiprWuOhYNThpVO00rwHgjza+jJ1+y5WXq34TLlVFVOEpWolQrSv0Ts2iBJfLpWcuWkpdhwgrbaSlRGYqBwHiGzohH3lnGGbdmlzMuZlqpBaABqShNDQ8Rh4XUln2pRpuZKVOoTgKkkkKCcgakDOlKxVrOuW+3bbk+VN6lWKgBOLNAGylNo44EC7upZTyJC2Hy0tplcupKAoEVoVEAVzISk0xcvPFcbtBgWeWVSYL61nBNnKgCgSkGmdBkRWgxR0he+zFzUlMS7ZAW60pCSrYCRwxRGtGbqrIMm4pvwhLpdbUCSkEkZVpXNNR1QJKPfeVelbPsyTcUKKDrqqGqQSpOEVGRwpcPJnBrS/cyUkZWXclkYFhwNk4iSreqViNf7wKRnywdmNG0xM2Y1KzDjYfllHUrFVJLZpvVZAjiyr5KeaBZ0c2rOKabn5pJYbOVFYlU4aAITviMsSiacuyAAekmexv2Y88krBl2VuI2lYx1Umh24hUdMbdwZIv2uqalpVctKoQslJBCQFNlOGuypXvqDZSLle+4b0xPSTzBbSzLaoFKiQaNuBWWX0RDDdTVJHGCIEHM10Bv3/8A03w/MZUUdXmfog7f9otd/GgLElyJTwIqmiSxnvSA4K5gHNKUnpjYsjR5bEopZlZplrWHfUoa0Jp5TZ4zsgvbVy7TnLPDEy+06+JnWBZyAb1dAN6gZ4yo7OGBIsrTU1NiUlZaSTLzBwpU4ohBeKhQE1AyJ3wO08EdMSLJQ2hBNSlISTxkClYW18tG700xJalTaZhhtLa1EkAhIqCDTalYy+0YYtlB0Mth/DrQkBeE1BUBmQaDbt6YEHN8vOS7U9O+ESpmQpbqUJA8lRcNFcY5xnBGVsp5mwJxbqFNpdmGSgLBBIStIKqHOhyFeHDDGuNciYk7QmZlxTZbdx4Qkmu+XiFRTig9pFsByfkVy7RSFqUggqJA3qwo7AeAQJMOir5qlPsH4lRR9LDwnbTlLPxYUJ3ziiQAnHmczkCG05V+mOOPVnXItxhCG2p1KG0bEJWaAVrQbznjaGixybnpiYn1pKHCSkNKOKuQTWqdgQKQIBmja31s2babFf3kqhx1sjZmlVacy01/nEY9FFy5SdkZh2ZTiWXFNheI1bAQk12+VVRNTwUg7YGjV2TtBa21IVJOIU0pClHGULRnXe0JC/0gR4t7VlNazIzSBLOk4gVYSRszBQohWGgJSRWBJ7v7YDUjYaWmHlPNmZSsKJSRVSVVw4RShIrzkwIus2FNywNha0HVgzNF0UCRVzJNP8W2LVM6L3EWSmSZW2Xi+HnFmqUk0IoMiaAUHLmY17Ounb7CG2m55pLTYCUpAQaJGwVLVdnGYEDVmx+7X9k+6ORI65mAdUqu3Aa9UcjQB1HcL5ulPuEfCIPQBuF83Sn3CPhEHoABXhtScZUkS0iZpJFVKD7beE12UWc8uEQJ3SWp9TK/OS/bFzgK5euUTMiUU8EvkgBBCgSSKjOlMxywAG3SWp9TK/OS/bE3SWp9TK/OS/bBm0b1yjD6ZZx4B5WHC2AoqOI0GwHbSNW179yEs4WnplAWNqQFKKefCDTpgDQ3SWp9TK/OS/bE3SWp9TK/OS/bFgF4JYyxmg8gsAYi4DUADbszjxI3klnpdcy26FMoxYlgGgwip4K5CAAW6S1PqZX5yX7Ym6S1PqZX5yX7YsNhW6xONlyWcDiEqwEgEUUADTMcSk9cYl3llhNCULoEwdjdDU1GLbSmyvVAAPdJan1Mr85L9sTdJan1Mr85L9sGpG9Mo9MLlm3kqeRixIFajCaHOlMjGom/cgW3HBMJwNKSlaqKokqJAGzhIPVAGhuktT6mV+cl+2JuktT6mV+cl+2Ck9fKSZZafcfSlp4VbVRVFU6OKDqFggEbCKjmgCnbpLU+plfnJftibpLU+plfnJftg5Yl5pWcU4iXdDim6YwARhqSOEcYPVBeAKZuktT6mV+cl+2JuktT6mV+cl+2CVr32kZV0svvpQ4ACUkK4dmwRJO+0i6266h9Km2QC4qit6Ds4IAG7pLU+plfnJftibpLU+plfnJftgou+UkJZM0X06hS8AXRVCoVy2V4D1RszF5JVEsmbU8nwdVCHMyDiyGwV25QAC3SWp9TK/OS/bE3SWp9TK/OS/bBSdvnJMtMvOPpS2+CW1UVvwKVplyiPVjXxkpterYmG1r24cwo04gQK9EACd0lqfUyvzkv2xN0lqfUyvzkv2xbZ2aQy2txw4UISVKPEAKk9UVjxl2Z6Uj1Vd2AMO6S1PqZX5yX7Ym6S1PqZX5yX7Y393khqdf4QnVazVYqKpjwhVNn0SDG9aV5ZaXYbmHXQllzDgWQaHEKjYK5jOAAW6S1PqZX5yX7Ym6S1PqZX5yX7YJ2hfWSYS0t19KUvJxtkhW+Tlns5R1xis6/kg+6hpqYSpxZolICszSvCOIGANHdJan1Mr85L9sTdJan1Mr85L9sE5G+kk8+Jdt9KnipSQiigapBJGYpkEnqiP31kUTHgyn0h7GEYKKriNKDZThEAY7DtmeddCZizjLt0JLhmGnKEbBhQa5xZIkSAMM58mv7J90ciR13OfJr+yfdHIkAdR3C+bpT7hHwiD0AbhfN0p9wj4RB6AJCx013cK2Uz7O9el6YiNpRWoPOhRrzEwzoD3wstc1JTEu2QFutlIKtgJ44AVOj2SdmTOWy+QpxCHNVllrAipIHAEpokDlMY9D10pWeYmXZpGtXjwVKlVTVIJVkRviTXFty54Yujq7DkjJKl3yhZU4tRw1KSlQApmOQxSFaNbSk3HBZs2lLLuRClFKgngB3qqkVIxCh5oElXuq4pEnbbAUS2lqoHKlak4ulIFeYcUW24H/Ls5zP/AIsVy9HKJSUmGX1BxyaSUOqTUAJooBKa55YlGvCTyCKd4s7WZQ5LMTTfgrhOIYinEOVOAkVAFQFUPLAFh/4f/m97/qlf9pqBGlZfgdryM7TKgxU4kKIPTgWeqGJca7KbOlEsBWNVStaqUxLVtoOIAADkECNKVzXLSaZDKkJW2skldaFKk57Ac6hMCBL2FPuyj7FoL8l8v15TQhXRjWk9EEpGRKLuzDpzLs2jPjCCB8WPri/27o0cdsuTlG1th6XOJSjXCorBx0yr5RB/lEbU/cN5VityCFNh1KkqUo1wkhRUeCsCRe3++Y7K+wr4Yfsh8ij7CfcIWt49HMzMWdIyqVtY5cELJJwmopllGa7t1bYamGVPz2NlCt+3jUcSaHKmHm6oEAXQP8AxdofyfG7DnhLSWjO1ZdxxctNNtaw1VgUoEipIrveCp64ZlzJCaYlg3OO654KUSupNQTkKkDYIAT+kNQFvEqlzNDCirABUXN4cqAEmm3ZwRYHUNmxrQWizlSCinCUqSpJWBQg75KcqkiD05cp9dtItAKb1SaVTU4skFPFTaYst87JXNyT8u2UhbiMIKtgzG2AEnN/8sy//WK97sCBbTjNnv2e+CAotPM8gUQo58KVJIUOXF0MmY0cTKrHakQtrWomC6VVOGhx8la74Rnvjo0XNy0oG1NpmGGktLJrhWkJA20rkoVGWwmBJQb/AJpZFkH/ACXPciN/SrYrNmTUm9Jp1RNV4UlR3zak0IqTSoVQgZcmZizXl0bTMzIyEslbQVLIUlZJVQ4sOzLkMeZDRpOPzTT9pTaXktEEJFSVUNQnYAlNdtBnADQn5NDzS2nBiQ4koUKkVSoUIqCCMuEGERfi6kpLWrJyzLRSy6W8adY4rFicwnfKUVDLiIh/xQL4XKfm7SlZttTYbZLZUFE4jgXiNMuKBBWtLl3ZaRs5tuVb1aFTONQxrXVRbIrVaidiR1RUL0Xom5iQl5d6UU0y2EYHShwBeFFBvlDCajPIw4dJ91XbRl22mVISpLmMldaUwkcAPHGpfC5j83ZkrKNqbDjIbxFROE4Gyk0yrtgBY6Rf4ax8q/2U5cebeUXK5LOKdaxWGJSlSH8KxgIBpmUgZ7OmPV69G01MsyCG3GgqWZLaiSaFW9zGWzewRsKwbbRMNLmJ9DjIUC4iid8niybHvgBVyThYn1zn91ifSFciXFO1PUgjpjxJqU7aMvNKJPhE8tSeZLqD/XT+WGGNGEwWbRQpbWKZdbcazNE4FuKOLLLerplGUaM30/szCtr+yEqdzO+KnErOHLkO2BI1YkSJAgwznya/sn3RyJHXc58mv7J90ciQB1HcL5ulPuEfCIPGANwvm6U+4R8Ig9AGhLW1LuBZQ82oNiqyFA4Bnt4th6o+NW3LqbU6l9otoNFLCxhScsia0G0dYjn21Z3wB62ZbZriUDmUvF/2lq64HeGqlZKdkXRhU6thynNRZ9kN/wDggSdIboZXef2hn955G/Tv86ZZ577LnjNPWswyUpddbbKvJClAE81dsIG+0v4IbI3tS1LtuEcJIcxkc5MeL8Xv/aUxKK1CmdWoCijWuJaeQcUCB+TtvyzKyh2YaQsbUqWARXkJiStvyrmLVzDSsKcSsKwcKRtJzyEI/SaWhbpL7S3msKMbSCQpY1ZyBBBGdDkeCDt1TIqYnzKyD8qsSqqqdW4oKBByAUojaIAbMlajLyVLadbcSnyilQIGVc6bMo+2fabL4JZdQ4AaEoUFAHojnHR7eFcgsqWD4NMJWys8GJKQQedONNeRR4ov/wDw7JpKzI/zk/8AbTAkZk5bMu0sNuPNoWaUSpQBNchQHlj7aNrMS9Nc823irTGoJrTbSvFUdcU/TBdTw2U1raavy4K002qT/eTz5AjlHLC+uXLPW5PMuTNFsyjSAs8C6VwjnWoYlciTAgddpXglZcJU/MNNhQqnGsCoPCK8EbMlaDTyNY04haPpJUCMuUQj7oWIi2rUnXJwqUlBJCUqKcitSUCozCUpTsHD0xsXKYMjbM5JtqJZLbgoeHCkKST/AIgCU14jADls+1mH8RZdbcCaYsCgqldlabNh6o+yFqsPlQZdbcKfKwKBw1rStNmw9UKP/h4+RnOZr4Vxk0BD99aH/wDP4nYAbVoWk0wAp5xDYJoCtQSCemPk1abLbYdcdQltVKLUoBJqKih2ZiFx/wAQH8Gx99/QqFzOXhUqylWe/UOMPIU2FDPVkKy/lJBHIocUAdDzNvSzYQVvtJCxiQVLAxDjGeYjxK3ilXFhDcwytasglK0knmFeKETpHpqbHqKjwQVA4RVFR1RZdH/7NXPtBizJph1OJSXXHHSlJCTwKWQagkZwAzl3okwSDNMAg0I1iciOmMqbfli2XRMNasKwleMYQrirWlcxHONmLlRNzXhUo9NJ1i8KWlLSUHWKqThUKgim2LbbyZb9gOqlZVyWQqbRibdUpSioYRiqok0IoOiAHBK3hlXVBDcwypR2JC0knmFYJxzlb90mWbHk59rEl5ZRj3xINQo1SP7pCkp2csPW51oKmJGVeX5bjKFK5SUiv6wB9VemSBIM0wCMiNYnL9Y9tXilVBSkzDJCBVRC0kJBNKnPLOEvphubLSDbbzGPG66vFjVUbCrIUyzixWxcuWkbImnmceN6XRjxKqPKSchTLMmAGc3arKmi8HWy0K1cChhFMjns2xiNvS2rDuva1ZVhC8Yw4uKtaVhAWbfTV2Q5Z/g6lYw4NbXejGoq2U4K02xkfH/441/1yvhVAD0F6ZI/+6Y/ET2xnmLdlkOatb7SXKgYCsBVTsyrw1EIa6/7NUJZDlmTS3SUJU8HHQhSiRv6BdAmudAKRj0rSylWpNlGSmmkOc2HVivRiB6IAf8AaFty7Cgl59ptRFQFrCTTjoTsqD1RutrCgCDUEVBHCDHM2ki0vDn3ZpOaEIZa6VoWqnQoOR0dYv8ADs/dI+EQBnnPk1/ZPujkSOu5z5Nf2T7o5EgDp+5jurbVJqyclVFFOEtEktKHGCigr9JKhwRYoE2zYgeUlxtamX2/IdSATThStJyWg8KTzgg5xW7av4uzyEzrKVk7Fy6jvuUoWBg5gpUAVq/2juYm7TDzaElhzV60lQByyVltO8Aj5pK0dTM5PpdYQktLQhLhxBJSQSDkdu8oYJeOqU8xMex3onjqlPMTHsd6APWkS6EzNT8k9LtpLTODEcQFMLoVkDt3oj3pUupNTsxKLl0BSWq46qCab5J4duQMYvHVKeYmPY70Tx1SnmJj2O9AGjfO6dpKtbw6TbQcITgUpSdoQUnenkJgrZTFtPImW54N4Fy60oCcAJcOQzHBSsYPHVKeYmPY70Tx1SnmJj2O9AGhYWjZ5VkPyswhKJjXl5k4gqh1baRmOBWFST1wd0P3ZmJBh9EygIUt0KSAoKywgcHKI0fHVKeYmPY70Tx1SnmJj2O9ADJmkEoUBtKSB0iF3oZunNWemYEygIK9XhooKrhC67Nm0Ri8dUp5iY9jvRPHVKeYmPY70ADrSuXaUjPOzNl4FIeKiUkpyxGpSQogEBWYINeDnKaObjTLMy7PT6gX3AoBIIPl0xKURlWgAAGQFeSnjx1SnmJj2O9E8dUp5iY9jvQAAZuXa9muvps7Apl3IKqioSK4d6vyVJCiKioMXLRTcxyzmnVPkF58pKgDUICa0FeE1Uok83FAzx1SnmJj2O9E8dUp5iY9jvQAR0wXbmJ+WablkBSkuYiCoJywkbTykRX9Iujd6ZEu9LISXg2lt5JUBXCnJVTlUUw8opxRv+OqU8xMex3onjqlPMTHsd6ABN87jTz7dnaltJVLy4Quq0jCsFJ4dvkwdu+u3/CWvCgzqMX7zDq64aHZTPbSMHjqlPMTHsd6J46pTzEx7HegCu2VdW2pKYmHZVttOuWqpUpCqpxqUMictsHLZsW1p2zHWZpDapjXoU2ElCRgTQmpGVa1jN46pTzEx7HeieOqU8xMex3oArW4S2ZlliTfLbcsyRh3yThyIrvc1kAqoCQM4dNlyKZdltlHkNoShPMkUHuhd+OqU8xMex3onjqlPMTHsd6ANzTHdiZn2GESyAtSFqUqqgmgKSOHlgzeux3X7KXLNpBdLKEhNQBUYa57OAxWvHVKeYmPY70Tx1SnmJj2O9AGeyLqTLdgOySkDwhQdATiFN+skb7ZsMAHbhzpsVEpq064TRcKcaaYSCK12cIygx46pTzEx7HeieOqU8xMex3oAG2VKXjl2m2W0shttKUJB1ZISnIZ1zygjaVyph61Jt5SBqHpRbIViFSpSUgZbRmDH3x1SnmJj2O9E8dUp5iY9jvQBVhoznhZa2dUnwhc0lZTjTTVpaWkHFs8tZyh3WY0UMtJVkUoSDzgAGF146pTzEx7HejesjSUJ1eqlGDrON9eFIHHvAsnmy5xAFnvZaJZl1BFC87+6ZT9JxYoOgZqPEEkxSvE7L/TVFzsqw1Jd8ImXNdMUok0wtsg7UtIzw14VElSsqmgABuAP//Z"/>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749386" y="1690688"/>
            <a:ext cx="3467100" cy="267652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273050" y="4596081"/>
            <a:ext cx="11918950" cy="892552"/>
          </a:xfrm>
          <a:prstGeom prst="rect">
            <a:avLst/>
          </a:prstGeom>
          <a:noFill/>
        </p:spPr>
        <p:txBody>
          <a:bodyPr wrap="square" rtlCol="0">
            <a:spAutoFit/>
          </a:bodyPr>
          <a:lstStyle/>
          <a:p>
            <a:pPr algn="ctr"/>
            <a:r>
              <a:rPr lang="en-CA" sz="2600" dirty="0" smtClean="0"/>
              <a:t>Robes, Clothes, Blankets, Coat, etc. </a:t>
            </a:r>
          </a:p>
          <a:p>
            <a:pPr algn="ctr"/>
            <a:r>
              <a:rPr lang="en-CA" sz="2600" dirty="0" smtClean="0"/>
              <a:t>Return to its home </a:t>
            </a:r>
            <a:r>
              <a:rPr lang="en-CA" sz="2600" b="1" u="sng" dirty="0" smtClean="0"/>
              <a:t>NOT</a:t>
            </a:r>
            <a:r>
              <a:rPr lang="en-CA" sz="2600" dirty="0" smtClean="0"/>
              <a:t> left on the floor or chair etc.</a:t>
            </a:r>
            <a:endParaRPr lang="en-CA" sz="2600" dirty="0"/>
          </a:p>
        </p:txBody>
      </p:sp>
    </p:spTree>
    <p:extLst>
      <p:ext uri="{BB962C8B-B14F-4D97-AF65-F5344CB8AC3E}">
        <p14:creationId xmlns:p14="http://schemas.microsoft.com/office/powerpoint/2010/main" xmlns="" val="4024248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Clean Up Your Toys</a:t>
            </a:r>
            <a:br>
              <a:rPr lang="en-CA" dirty="0" smtClean="0"/>
            </a:br>
            <a:r>
              <a:rPr lang="en-CA" sz="2400" dirty="0" smtClean="0"/>
              <a:t>bikes, scoters, boards, ramps, guns, Lego, etc.</a:t>
            </a:r>
            <a:br>
              <a:rPr lang="en-CA" sz="2400" dirty="0" smtClean="0"/>
            </a:br>
            <a:r>
              <a:rPr lang="en-CA" sz="2400" dirty="0" smtClean="0"/>
              <a:t>Put Them Back When You Are Done Playing</a:t>
            </a:r>
            <a:endParaRPr lang="en-CA" sz="24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053012" y="2905919"/>
            <a:ext cx="2085975" cy="2190750"/>
          </a:xfrm>
        </p:spPr>
      </p:pic>
    </p:spTree>
    <p:extLst>
      <p:ext uri="{BB962C8B-B14F-4D97-AF65-F5344CB8AC3E}">
        <p14:creationId xmlns:p14="http://schemas.microsoft.com/office/powerpoint/2010/main" xmlns="" val="3324711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Clean Up and Put Away Electronics, Games, Etc. </a:t>
            </a:r>
            <a:br>
              <a:rPr lang="en-CA" dirty="0" smtClean="0"/>
            </a:br>
            <a:r>
              <a:rPr lang="en-CA" sz="2700" dirty="0" smtClean="0"/>
              <a:t>When finished playing with them (back in cases too)</a:t>
            </a:r>
            <a:endParaRPr lang="en-CA" sz="27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32496" y="1825625"/>
            <a:ext cx="6527007" cy="4351338"/>
          </a:xfrm>
        </p:spPr>
      </p:pic>
    </p:spTree>
    <p:extLst>
      <p:ext uri="{BB962C8B-B14F-4D97-AF65-F5344CB8AC3E}">
        <p14:creationId xmlns:p14="http://schemas.microsoft.com/office/powerpoint/2010/main" xmlns="" val="23305522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Clean Up After Yourself!</a:t>
            </a:r>
            <a:br>
              <a:rPr lang="en-CA" dirty="0" smtClean="0"/>
            </a:br>
            <a:r>
              <a:rPr lang="en-CA" sz="2700" dirty="0" smtClean="0"/>
              <a:t>Garbage, cans, glasses, juice boxes, plastic milk clippings, etc. from food and drink into garbage or recycling or dishwasher.  </a:t>
            </a:r>
            <a:r>
              <a:rPr lang="en-CA" sz="2700" b="1" u="sng" dirty="0" smtClean="0"/>
              <a:t>NOTHING</a:t>
            </a:r>
            <a:r>
              <a:rPr lang="en-CA" sz="2700" dirty="0" smtClean="0"/>
              <a:t> to be left on tables etc.</a:t>
            </a:r>
            <a:endParaRPr lang="en-CA" sz="27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192241" y="2411988"/>
            <a:ext cx="4000500" cy="3362325"/>
          </a:xfr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3198" y="2303751"/>
            <a:ext cx="5238750" cy="3933825"/>
          </a:xfrm>
          <a:prstGeom prst="rect">
            <a:avLst/>
          </a:prstGeom>
        </p:spPr>
      </p:pic>
    </p:spTree>
    <p:extLst>
      <p:ext uri="{BB962C8B-B14F-4D97-AF65-F5344CB8AC3E}">
        <p14:creationId xmlns:p14="http://schemas.microsoft.com/office/powerpoint/2010/main" xmlns="" val="1032123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09" y="365125"/>
            <a:ext cx="11585864" cy="1325563"/>
          </a:xfrm>
        </p:spPr>
        <p:txBody>
          <a:bodyPr>
            <a:normAutofit fontScale="90000"/>
          </a:bodyPr>
          <a:lstStyle/>
          <a:p>
            <a:r>
              <a:rPr lang="en-CA" dirty="0" smtClean="0"/>
              <a:t>Put it Back Where you Found it!</a:t>
            </a:r>
            <a:br>
              <a:rPr lang="en-CA" dirty="0" smtClean="0"/>
            </a:br>
            <a:r>
              <a:rPr lang="en-CA" sz="2700" dirty="0" smtClean="0"/>
              <a:t>All food, beverage used put back in cupboard, fridge etc. when done (cereal, milk, juice etc.)</a:t>
            </a:r>
            <a:endParaRPr lang="en-CA" sz="27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91841" y="2107839"/>
            <a:ext cx="3810000" cy="3810000"/>
          </a:xfrm>
        </p:spPr>
      </p:pic>
    </p:spTree>
    <p:extLst>
      <p:ext uri="{BB962C8B-B14F-4D97-AF65-F5344CB8AC3E}">
        <p14:creationId xmlns:p14="http://schemas.microsoft.com/office/powerpoint/2010/main" xmlns="" val="3456035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GOAL TODAY</a:t>
            </a:r>
            <a:endParaRPr lang="en-CA" b="1" u="sng" dirty="0"/>
          </a:p>
        </p:txBody>
      </p:sp>
      <p:sp>
        <p:nvSpPr>
          <p:cNvPr id="3" name="Content Placeholder 2"/>
          <p:cNvSpPr>
            <a:spLocks noGrp="1"/>
          </p:cNvSpPr>
          <p:nvPr>
            <p:ph idx="1"/>
          </p:nvPr>
        </p:nvSpPr>
        <p:spPr>
          <a:xfrm>
            <a:off x="838200" y="2254827"/>
            <a:ext cx="10515600" cy="3922136"/>
          </a:xfrm>
        </p:spPr>
        <p:txBody>
          <a:bodyPr/>
          <a:lstStyle/>
          <a:p>
            <a:r>
              <a:rPr lang="en-CA" dirty="0"/>
              <a:t>Our goal today </a:t>
            </a:r>
            <a:r>
              <a:rPr lang="en-CA" dirty="0" smtClean="0"/>
              <a:t>is to have you understand what our household expectations are.  This way you can begin </a:t>
            </a:r>
            <a:r>
              <a:rPr lang="en-CA" dirty="0"/>
              <a:t>to </a:t>
            </a:r>
            <a:r>
              <a:rPr lang="en-CA" dirty="0" smtClean="0"/>
              <a:t>follow/complete </a:t>
            </a:r>
            <a:r>
              <a:rPr lang="en-CA" dirty="0"/>
              <a:t>the expectations, manners, hygiene and chores </a:t>
            </a:r>
            <a:r>
              <a:rPr lang="en-CA" b="1" u="sng" dirty="0"/>
              <a:t>without</a:t>
            </a:r>
            <a:r>
              <a:rPr lang="en-CA" dirty="0"/>
              <a:t> having to be </a:t>
            </a:r>
            <a:r>
              <a:rPr lang="en-CA" b="1" u="sng" dirty="0"/>
              <a:t>prompted or asked</a:t>
            </a:r>
            <a:r>
              <a:rPr lang="en-CA" dirty="0" smtClean="0"/>
              <a:t>.</a:t>
            </a:r>
          </a:p>
          <a:p>
            <a:pPr marL="0" indent="0">
              <a:buNone/>
            </a:pPr>
            <a:endParaRPr lang="en-CA" dirty="0"/>
          </a:p>
          <a:p>
            <a:r>
              <a:rPr lang="en-CA" dirty="0"/>
              <a:t>We </a:t>
            </a:r>
            <a:r>
              <a:rPr lang="en-CA" b="1" u="sng" dirty="0" smtClean="0"/>
              <a:t>BOTH</a:t>
            </a:r>
            <a:r>
              <a:rPr lang="en-CA" dirty="0" smtClean="0"/>
              <a:t> </a:t>
            </a:r>
            <a:r>
              <a:rPr lang="en-CA" dirty="0"/>
              <a:t>will be enforcing the expectations set today and addressing inappropriate behaviour, </a:t>
            </a:r>
            <a:r>
              <a:rPr lang="en-CA" b="1" u="sng" dirty="0"/>
              <a:t>we will no longer ignore it</a:t>
            </a:r>
            <a:r>
              <a:rPr lang="en-CA" dirty="0"/>
              <a:t>.</a:t>
            </a:r>
          </a:p>
          <a:p>
            <a:endParaRPr lang="en-CA" dirty="0"/>
          </a:p>
        </p:txBody>
      </p:sp>
    </p:spTree>
    <p:extLst>
      <p:ext uri="{BB962C8B-B14F-4D97-AF65-F5344CB8AC3E}">
        <p14:creationId xmlns:p14="http://schemas.microsoft.com/office/powerpoint/2010/main" xmlns="" val="17239416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Close Doors After You Open Them</a:t>
            </a:r>
            <a:br>
              <a:rPr lang="en-CA" dirty="0" smtClean="0"/>
            </a:br>
            <a:r>
              <a:rPr lang="en-CA" sz="2700" dirty="0" smtClean="0"/>
              <a:t>linen closet, bedroom closets, electronic cabinets, other closets etc.</a:t>
            </a:r>
            <a:endParaRPr lang="en-CA" sz="27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467648" y="1825625"/>
            <a:ext cx="3256704"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6635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 Eating Meals in the Family Room</a:t>
            </a:r>
            <a:br>
              <a:rPr lang="en-CA" dirty="0" smtClean="0"/>
            </a:br>
            <a:r>
              <a:rPr lang="en-CA" sz="2400" dirty="0" smtClean="0"/>
              <a:t>unless you have permission</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48012" y="1905794"/>
            <a:ext cx="5895975" cy="4191000"/>
          </a:xfrm>
        </p:spPr>
      </p:pic>
    </p:spTree>
    <p:extLst>
      <p:ext uri="{BB962C8B-B14F-4D97-AF65-F5344CB8AC3E}">
        <p14:creationId xmlns:p14="http://schemas.microsoft.com/office/powerpoint/2010/main" xmlns="" val="330415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11891" cy="1325563"/>
          </a:xfrm>
        </p:spPr>
        <p:txBody>
          <a:bodyPr>
            <a:normAutofit/>
          </a:bodyPr>
          <a:lstStyle/>
          <a:p>
            <a:r>
              <a:rPr lang="en-CA" sz="3500" dirty="0" smtClean="0"/>
              <a:t>Keys and Wallets to Front Entrance Holder &amp; Purses to Cubby</a:t>
            </a:r>
            <a:endParaRPr lang="en-CA" sz="35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37826" y="1690688"/>
            <a:ext cx="2704161" cy="2704161"/>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3507" y="1319646"/>
            <a:ext cx="3895109" cy="33476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89266" y="2993448"/>
            <a:ext cx="3633355" cy="3633355"/>
          </a:xfrm>
          <a:prstGeom prst="rect">
            <a:avLst/>
          </a:prstGeom>
        </p:spPr>
      </p:pic>
    </p:spTree>
    <p:extLst>
      <p:ext uri="{BB962C8B-B14F-4D97-AF65-F5344CB8AC3E}">
        <p14:creationId xmlns:p14="http://schemas.microsoft.com/office/powerpoint/2010/main" xmlns="" val="2028299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Coats on a Hook or Hanger</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20331" y="1825625"/>
            <a:ext cx="4351338" cy="4351338"/>
          </a:xfrm>
        </p:spPr>
      </p:pic>
    </p:spTree>
    <p:extLst>
      <p:ext uri="{BB962C8B-B14F-4D97-AF65-F5344CB8AC3E}">
        <p14:creationId xmlns:p14="http://schemas.microsoft.com/office/powerpoint/2010/main" xmlns="" val="31529905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Shoes/Boots to Cubby or Closet</a:t>
            </a:r>
            <a:endParaRPr lang="en-CA"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05445" y="1442357"/>
            <a:ext cx="7639470" cy="5047506"/>
          </a:xfrm>
          <a:prstGeom prst="rect">
            <a:avLst/>
          </a:prstGeom>
        </p:spPr>
      </p:pic>
      <p:sp>
        <p:nvSpPr>
          <p:cNvPr id="7" name="Content Placeholder 6"/>
          <p:cNvSpPr>
            <a:spLocks noGrp="1"/>
          </p:cNvSpPr>
          <p:nvPr>
            <p:ph idx="1"/>
          </p:nvPr>
        </p:nvSpPr>
        <p:spPr>
          <a:xfrm>
            <a:off x="142009" y="1992538"/>
            <a:ext cx="10515600" cy="4351338"/>
          </a:xfrm>
        </p:spPr>
        <p:txBody>
          <a:bodyPr/>
          <a:lstStyle/>
          <a:p>
            <a:endParaRPr lang="en-CA" dirty="0"/>
          </a:p>
        </p:txBody>
      </p:sp>
    </p:spTree>
    <p:extLst>
      <p:ext uri="{BB962C8B-B14F-4D97-AF65-F5344CB8AC3E}">
        <p14:creationId xmlns:p14="http://schemas.microsoft.com/office/powerpoint/2010/main" xmlns="" val="972896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Backpacks into Cupboard</a:t>
            </a: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43200" y="1663339"/>
            <a:ext cx="5985164" cy="4675909"/>
          </a:xfrm>
          <a:prstGeom prst="rect">
            <a:avLst/>
          </a:prstGeom>
        </p:spPr>
      </p:pic>
    </p:spTree>
    <p:extLst>
      <p:ext uri="{BB962C8B-B14F-4D97-AF65-F5344CB8AC3E}">
        <p14:creationId xmlns:p14="http://schemas.microsoft.com/office/powerpoint/2010/main" xmlns="" val="26312897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 y="365125"/>
            <a:ext cx="11845637" cy="1325563"/>
          </a:xfrm>
        </p:spPr>
        <p:txBody>
          <a:bodyPr>
            <a:normAutofit/>
          </a:bodyPr>
          <a:lstStyle/>
          <a:p>
            <a:r>
              <a:rPr lang="en-CA" sz="3500" dirty="0" smtClean="0"/>
              <a:t>Used Socks into Hamper or Washing Machine </a:t>
            </a:r>
            <a:r>
              <a:rPr lang="en-CA" sz="3500" b="1" u="sng" dirty="0" smtClean="0"/>
              <a:t>NOT</a:t>
            </a:r>
            <a:r>
              <a:rPr lang="en-CA" sz="3500" dirty="0" smtClean="0"/>
              <a:t> Left on Floor</a:t>
            </a:r>
            <a:endParaRPr lang="en-CA" sz="35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19698" y="1825625"/>
            <a:ext cx="6552603" cy="4351338"/>
          </a:xfrm>
        </p:spPr>
      </p:pic>
    </p:spTree>
    <p:extLst>
      <p:ext uri="{BB962C8B-B14F-4D97-AF65-F5344CB8AC3E}">
        <p14:creationId xmlns:p14="http://schemas.microsoft.com/office/powerpoint/2010/main" xmlns="" val="8779629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Shirt/Pants </a:t>
            </a:r>
            <a:r>
              <a:rPr lang="en-CA" b="1" u="sng" dirty="0" smtClean="0"/>
              <a:t>ON </a:t>
            </a:r>
            <a:r>
              <a:rPr lang="en-CA" dirty="0" smtClean="0"/>
              <a:t>at Dinner Table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49732" y="1825625"/>
            <a:ext cx="4292536" cy="4351338"/>
          </a:xfrm>
        </p:spPr>
      </p:pic>
    </p:spTree>
    <p:extLst>
      <p:ext uri="{BB962C8B-B14F-4D97-AF65-F5344CB8AC3E}">
        <p14:creationId xmlns:p14="http://schemas.microsoft.com/office/powerpoint/2010/main" xmlns="" val="2871470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Hats OFF at all meals</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 val="18588892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 y="365125"/>
            <a:ext cx="11856028" cy="1325563"/>
          </a:xfrm>
        </p:spPr>
        <p:txBody>
          <a:bodyPr>
            <a:normAutofit/>
          </a:bodyPr>
          <a:lstStyle/>
          <a:p>
            <a:r>
              <a:rPr lang="en-CA" sz="4000" dirty="0"/>
              <a:t>P</a:t>
            </a:r>
            <a:r>
              <a:rPr lang="en-CA" sz="4000" dirty="0" smtClean="0"/>
              <a:t>ush Your Chairs In When You Are Done Sitting or Eating</a:t>
            </a:r>
            <a:endParaRPr lang="en-CA"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64248" y="1825625"/>
            <a:ext cx="3263503" cy="4351338"/>
          </a:xfrm>
        </p:spPr>
      </p:pic>
    </p:spTree>
    <p:extLst>
      <p:ext uri="{BB962C8B-B14F-4D97-AF65-F5344CB8AC3E}">
        <p14:creationId xmlns:p14="http://schemas.microsoft.com/office/powerpoint/2010/main" xmlns="" val="2219380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HOUSEHOLD EXPECTATIONS</a:t>
            </a:r>
            <a:r>
              <a:rPr lang="en-CA" dirty="0" smtClean="0"/>
              <a:t/>
            </a:r>
            <a:br>
              <a:rPr lang="en-CA" dirty="0" smtClean="0"/>
            </a:br>
            <a:endParaRPr lang="en-CA" dirty="0"/>
          </a:p>
        </p:txBody>
      </p:sp>
      <p:sp>
        <p:nvSpPr>
          <p:cNvPr id="3" name="Content Placeholder 2"/>
          <p:cNvSpPr>
            <a:spLocks noGrp="1"/>
          </p:cNvSpPr>
          <p:nvPr>
            <p:ph idx="1"/>
          </p:nvPr>
        </p:nvSpPr>
        <p:spPr/>
        <p:txBody>
          <a:bodyPr>
            <a:normAutofit/>
          </a:bodyPr>
          <a:lstStyle/>
          <a:p>
            <a:r>
              <a:rPr lang="en-CA" dirty="0" smtClean="0"/>
              <a:t>Get </a:t>
            </a:r>
            <a:r>
              <a:rPr lang="en-CA" dirty="0" smtClean="0"/>
              <a:t>ready and follow along to see which ones you do already (check off as we go)!  There are 4 that are not negotiable.</a:t>
            </a:r>
          </a:p>
          <a:p>
            <a:pPr marL="0" indent="0">
              <a:buNone/>
            </a:pPr>
            <a:endParaRPr lang="en-CA" dirty="0" smtClean="0"/>
          </a:p>
          <a:p>
            <a:r>
              <a:rPr lang="en-CA" dirty="0" smtClean="0"/>
              <a:t>Each month at our Family Meeting we will go through these sheets again and see who is the most improved.</a:t>
            </a:r>
          </a:p>
          <a:p>
            <a:pPr marL="0" indent="0">
              <a:buNone/>
            </a:pPr>
            <a:endParaRPr lang="en-CA" dirty="0" smtClean="0"/>
          </a:p>
          <a:p>
            <a:r>
              <a:rPr lang="en-CA" dirty="0" smtClean="0"/>
              <a:t>Prizes for increases in effort made and most improved!</a:t>
            </a:r>
          </a:p>
          <a:p>
            <a:endParaRPr lang="en-CA" dirty="0"/>
          </a:p>
          <a:p>
            <a:r>
              <a:rPr lang="en-CA" dirty="0" smtClean="0"/>
              <a:t>Contest each month to see who doesn’t get fired…..</a:t>
            </a:r>
            <a:endParaRPr lang="en-CA" dirty="0"/>
          </a:p>
        </p:txBody>
      </p:sp>
    </p:spTree>
    <p:extLst>
      <p:ext uri="{BB962C8B-B14F-4D97-AF65-F5344CB8AC3E}">
        <p14:creationId xmlns:p14="http://schemas.microsoft.com/office/powerpoint/2010/main" xmlns="" val="3506049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Replace Paper Towel If You Emptied It Last</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20331" y="1825625"/>
            <a:ext cx="4351338" cy="4351338"/>
          </a:xfrm>
        </p:spPr>
      </p:pic>
    </p:spTree>
    <p:extLst>
      <p:ext uri="{BB962C8B-B14F-4D97-AF65-F5344CB8AC3E}">
        <p14:creationId xmlns:p14="http://schemas.microsoft.com/office/powerpoint/2010/main" xmlns="" val="37736438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Monthly Contest - You’re Fired!</a:t>
            </a:r>
            <a:endParaRPr lang="en-CA" b="1" u="sng" dirty="0"/>
          </a:p>
        </p:txBody>
      </p:sp>
      <p:sp>
        <p:nvSpPr>
          <p:cNvPr id="3" name="Content Placeholder 2"/>
          <p:cNvSpPr>
            <a:spLocks noGrp="1"/>
          </p:cNvSpPr>
          <p:nvPr>
            <p:ph idx="1"/>
          </p:nvPr>
        </p:nvSpPr>
        <p:spPr/>
        <p:txBody>
          <a:bodyPr>
            <a:normAutofit fontScale="92500" lnSpcReduction="10000"/>
          </a:bodyPr>
          <a:lstStyle/>
          <a:p>
            <a:r>
              <a:rPr lang="en-CA" dirty="0" smtClean="0"/>
              <a:t>When you have a job there are expectations set (as we just went through with our household expectations) that need to be followed.</a:t>
            </a:r>
          </a:p>
          <a:p>
            <a:pPr marL="0" indent="0">
              <a:buNone/>
            </a:pPr>
            <a:endParaRPr lang="en-CA" dirty="0" smtClean="0"/>
          </a:p>
          <a:p>
            <a:r>
              <a:rPr lang="en-CA" dirty="0" smtClean="0"/>
              <a:t>If you don’t comply with the </a:t>
            </a:r>
            <a:r>
              <a:rPr lang="en-CA" dirty="0" smtClean="0"/>
              <a:t>FAMILY CODE OF CONDUCT expectations and you are </a:t>
            </a:r>
            <a:r>
              <a:rPr lang="en-CA" b="1" u="sng" dirty="0" smtClean="0"/>
              <a:t>addressed by us </a:t>
            </a:r>
            <a:r>
              <a:rPr lang="en-CA" dirty="0" smtClean="0"/>
              <a:t>you will be given a warning.</a:t>
            </a:r>
          </a:p>
          <a:p>
            <a:pPr marL="0" indent="0">
              <a:buNone/>
            </a:pPr>
            <a:endParaRPr lang="en-CA" dirty="0" smtClean="0"/>
          </a:p>
          <a:p>
            <a:r>
              <a:rPr lang="en-CA" dirty="0" smtClean="0"/>
              <a:t>There are </a:t>
            </a:r>
            <a:r>
              <a:rPr lang="en-CA" dirty="0" smtClean="0"/>
              <a:t>3 </a:t>
            </a:r>
            <a:r>
              <a:rPr lang="en-CA" dirty="0" smtClean="0"/>
              <a:t>warnings, then a final warning </a:t>
            </a:r>
            <a:r>
              <a:rPr lang="en-CA" dirty="0" smtClean="0"/>
              <a:t>where you are FIRED for that month – FIRED, </a:t>
            </a:r>
            <a:r>
              <a:rPr lang="en-CA" dirty="0" smtClean="0"/>
              <a:t>just like the real world.</a:t>
            </a:r>
          </a:p>
          <a:p>
            <a:pPr marL="0" indent="0">
              <a:buNone/>
            </a:pPr>
            <a:endParaRPr lang="en-CA" dirty="0" smtClean="0"/>
          </a:p>
          <a:p>
            <a:r>
              <a:rPr lang="en-CA" dirty="0" smtClean="0"/>
              <a:t>If you can go the month without being </a:t>
            </a:r>
            <a:r>
              <a:rPr lang="en-CA" dirty="0" smtClean="0"/>
              <a:t>FIRED you </a:t>
            </a:r>
            <a:r>
              <a:rPr lang="en-CA" dirty="0" smtClean="0"/>
              <a:t>will receive </a:t>
            </a:r>
            <a:r>
              <a:rPr lang="en-CA" b="1" u="sng" dirty="0" smtClean="0"/>
              <a:t>5 </a:t>
            </a:r>
            <a:r>
              <a:rPr lang="en-CA" b="1" u="sng" dirty="0" smtClean="0"/>
              <a:t>BONUS points</a:t>
            </a:r>
            <a:r>
              <a:rPr lang="en-CA"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99450" y="186870"/>
            <a:ext cx="1082749" cy="1503818"/>
          </a:xfrm>
          <a:prstGeom prst="rect">
            <a:avLst/>
          </a:prstGeom>
        </p:spPr>
      </p:pic>
    </p:spTree>
    <p:extLst>
      <p:ext uri="{BB962C8B-B14F-4D97-AF65-F5344CB8AC3E}">
        <p14:creationId xmlns:p14="http://schemas.microsoft.com/office/powerpoint/2010/main" xmlns="" val="3048838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19539"/>
          </a:xfrm>
        </p:spPr>
        <p:txBody>
          <a:bodyPr>
            <a:normAutofit/>
          </a:bodyPr>
          <a:lstStyle/>
          <a:p>
            <a:pPr algn="ctr"/>
            <a:r>
              <a:rPr lang="en-CA" b="1" u="sng" dirty="0" smtClean="0"/>
              <a:t>BREAK- 20 minutes</a:t>
            </a:r>
            <a:endParaRPr lang="en-CA" b="1" u="sn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17371" y="2085543"/>
            <a:ext cx="4177145" cy="4460730"/>
          </a:xfrm>
        </p:spPr>
      </p:pic>
    </p:spTree>
    <p:extLst>
      <p:ext uri="{BB962C8B-B14F-4D97-AF65-F5344CB8AC3E}">
        <p14:creationId xmlns:p14="http://schemas.microsoft.com/office/powerpoint/2010/main" xmlns="" val="2116100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691"/>
            <a:ext cx="12074236" cy="1565997"/>
          </a:xfrm>
        </p:spPr>
        <p:txBody>
          <a:bodyPr>
            <a:normAutofit/>
          </a:bodyPr>
          <a:lstStyle/>
          <a:p>
            <a:r>
              <a:rPr lang="en-CA" b="1" u="sng" dirty="0" smtClean="0"/>
              <a:t>MANNERS</a:t>
            </a:r>
            <a:r>
              <a:rPr lang="en-CA" dirty="0" smtClean="0"/>
              <a:t> </a:t>
            </a:r>
            <a:br>
              <a:rPr lang="en-CA" dirty="0" smtClean="0"/>
            </a:br>
            <a:endParaRPr lang="en-CA" sz="2800" b="1" u="sng" dirty="0"/>
          </a:p>
        </p:txBody>
      </p:sp>
      <p:sp>
        <p:nvSpPr>
          <p:cNvPr id="5" name="Content Placeholder 4"/>
          <p:cNvSpPr>
            <a:spLocks noGrp="1"/>
          </p:cNvSpPr>
          <p:nvPr>
            <p:ph idx="1"/>
          </p:nvPr>
        </p:nvSpPr>
        <p:spPr>
          <a:xfrm>
            <a:off x="446809" y="1825625"/>
            <a:ext cx="10906991" cy="4351338"/>
          </a:xfrm>
        </p:spPr>
        <p:txBody>
          <a:bodyPr>
            <a:normAutofit/>
          </a:bodyPr>
          <a:lstStyle/>
          <a:p>
            <a:pPr marL="0" indent="0" algn="ctr">
              <a:buNone/>
            </a:pPr>
            <a:r>
              <a:rPr lang="en-CA" sz="4800" dirty="0"/>
              <a:t>We need you to do these </a:t>
            </a:r>
            <a:endParaRPr lang="en-CA" sz="4800" dirty="0" smtClean="0"/>
          </a:p>
          <a:p>
            <a:pPr marL="0" indent="0" algn="ctr">
              <a:buNone/>
            </a:pPr>
            <a:endParaRPr lang="en-CA" sz="4800" dirty="0" smtClean="0"/>
          </a:p>
          <a:p>
            <a:pPr marL="0" indent="0" algn="ctr">
              <a:buNone/>
            </a:pPr>
            <a:r>
              <a:rPr lang="en-CA" sz="4800" b="1" u="sng" dirty="0" smtClean="0"/>
              <a:t>ON YOUR OWN</a:t>
            </a:r>
          </a:p>
          <a:p>
            <a:pPr marL="0" indent="0" algn="ctr">
              <a:buNone/>
            </a:pPr>
            <a:endParaRPr lang="en-CA" sz="4800" dirty="0" smtClean="0"/>
          </a:p>
          <a:p>
            <a:pPr marL="0" indent="0" algn="ctr">
              <a:buNone/>
            </a:pPr>
            <a:r>
              <a:rPr lang="en-CA" sz="4800" dirty="0" smtClean="0"/>
              <a:t>without needing </a:t>
            </a:r>
            <a:r>
              <a:rPr lang="en-CA" sz="4800" dirty="0"/>
              <a:t>to be asked or prompted</a:t>
            </a:r>
          </a:p>
        </p:txBody>
      </p:sp>
    </p:spTree>
    <p:extLst>
      <p:ext uri="{BB962C8B-B14F-4D97-AF65-F5344CB8AC3E}">
        <p14:creationId xmlns:p14="http://schemas.microsoft.com/office/powerpoint/2010/main" xmlns="" val="32438743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Say Please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095077" y="1825625"/>
            <a:ext cx="6001845" cy="4351338"/>
          </a:xfrm>
        </p:spPr>
      </p:pic>
    </p:spTree>
    <p:extLst>
      <p:ext uri="{BB962C8B-B14F-4D97-AF65-F5344CB8AC3E}">
        <p14:creationId xmlns:p14="http://schemas.microsoft.com/office/powerpoint/2010/main" xmlns="" val="21018340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Say Thank You</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752523" y="2153186"/>
            <a:ext cx="4686954" cy="3696216"/>
          </a:xfrm>
        </p:spPr>
      </p:pic>
    </p:spTree>
    <p:extLst>
      <p:ext uri="{BB962C8B-B14F-4D97-AF65-F5344CB8AC3E}">
        <p14:creationId xmlns:p14="http://schemas.microsoft.com/office/powerpoint/2010/main" xmlns="" val="27577780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Say You’re Welcome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633912" y="2605881"/>
            <a:ext cx="2924175" cy="2790825"/>
          </a:xfrm>
        </p:spPr>
      </p:pic>
    </p:spTree>
    <p:extLst>
      <p:ext uri="{BB962C8B-B14F-4D97-AF65-F5344CB8AC3E}">
        <p14:creationId xmlns:p14="http://schemas.microsoft.com/office/powerpoint/2010/main" xmlns="" val="28367566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Say Excuse Me or Pardon Me</a:t>
            </a:r>
            <a:br>
              <a:rPr lang="en-CA" dirty="0" smtClean="0"/>
            </a:br>
            <a:r>
              <a:rPr lang="en-CA" sz="3600" dirty="0" smtClean="0"/>
              <a:t>after you burp, fart or need to get by someone</a:t>
            </a:r>
            <a:endParaRPr lang="en-CA"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05849" y="1825625"/>
            <a:ext cx="3380302" cy="4351338"/>
          </a:xfrm>
        </p:spPr>
      </p:pic>
    </p:spTree>
    <p:extLst>
      <p:ext uri="{BB962C8B-B14F-4D97-AF65-F5344CB8AC3E}">
        <p14:creationId xmlns:p14="http://schemas.microsoft.com/office/powerpoint/2010/main" xmlns="" val="3138554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Say Bless You When Someone Sneezes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33953" y="1825625"/>
            <a:ext cx="6524094" cy="4351338"/>
          </a:xfrm>
        </p:spPr>
      </p:pic>
    </p:spTree>
    <p:extLst>
      <p:ext uri="{BB962C8B-B14F-4D97-AF65-F5344CB8AC3E}">
        <p14:creationId xmlns:p14="http://schemas.microsoft.com/office/powerpoint/2010/main" xmlns="" val="28881008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Don’t Talk With Your Mouth Full</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153025" y="3048794"/>
            <a:ext cx="1885950" cy="1905000"/>
          </a:xfrm>
        </p:spPr>
      </p:pic>
    </p:spTree>
    <p:extLst>
      <p:ext uri="{BB962C8B-B14F-4D97-AF65-F5344CB8AC3E}">
        <p14:creationId xmlns:p14="http://schemas.microsoft.com/office/powerpoint/2010/main" xmlns="" val="2049605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Family Meeting Once a Month</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06782" y="2109355"/>
            <a:ext cx="6286500" cy="3979718"/>
          </a:xfrm>
          <a:prstGeom prst="rect">
            <a:avLst/>
          </a:prstGeom>
        </p:spPr>
      </p:pic>
    </p:spTree>
    <p:extLst>
      <p:ext uri="{BB962C8B-B14F-4D97-AF65-F5344CB8AC3E}">
        <p14:creationId xmlns:p14="http://schemas.microsoft.com/office/powerpoint/2010/main" xmlns="" val="3727687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Don’t Chew With Your Mouth Open</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64248" y="1825625"/>
            <a:ext cx="3263503" cy="4351338"/>
          </a:xfrm>
        </p:spPr>
      </p:pic>
    </p:spTree>
    <p:extLst>
      <p:ext uri="{BB962C8B-B14F-4D97-AF65-F5344CB8AC3E}">
        <p14:creationId xmlns:p14="http://schemas.microsoft.com/office/powerpoint/2010/main" xmlns="" val="12076358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Ask to be Excused from table</a:t>
            </a:r>
            <a:br>
              <a:rPr lang="en-CA" dirty="0" smtClean="0"/>
            </a:br>
            <a:r>
              <a:rPr lang="en-CA" dirty="0" smtClean="0"/>
              <a:t>Don’t get up unless you have been….</a:t>
            </a:r>
            <a:endParaRPr lang="en-CA"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05048" y="1712018"/>
            <a:ext cx="3309957" cy="4676319"/>
          </a:xfrm>
          <a:prstGeom prst="rect">
            <a:avLst/>
          </a:prstGeom>
        </p:spPr>
      </p:pic>
    </p:spTree>
    <p:extLst>
      <p:ext uri="{BB962C8B-B14F-4D97-AF65-F5344CB8AC3E}">
        <p14:creationId xmlns:p14="http://schemas.microsoft.com/office/powerpoint/2010/main" xmlns="" val="37425089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365125"/>
            <a:ext cx="11073245" cy="1325563"/>
          </a:xfrm>
        </p:spPr>
        <p:txBody>
          <a:bodyPr>
            <a:normAutofit fontScale="90000"/>
          </a:bodyPr>
          <a:lstStyle/>
          <a:p>
            <a:r>
              <a:rPr lang="en-CA" dirty="0" smtClean="0"/>
              <a:t>Don’t Start Eating Unless Everyone Has Been Served</a:t>
            </a:r>
            <a:br>
              <a:rPr lang="en-CA" dirty="0" smtClean="0"/>
            </a:br>
            <a:r>
              <a:rPr lang="en-CA" dirty="0" smtClean="0"/>
              <a:t>or Parent or Host says so</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 val="1533505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Make Eye Contact When Talking To Someone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24350" y="2248694"/>
            <a:ext cx="3543300" cy="3505200"/>
          </a:xfrm>
        </p:spPr>
      </p:pic>
    </p:spTree>
    <p:extLst>
      <p:ext uri="{BB962C8B-B14F-4D97-AF65-F5344CB8AC3E}">
        <p14:creationId xmlns:p14="http://schemas.microsoft.com/office/powerpoint/2010/main" xmlns="" val="8931738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Share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95365" y="2453265"/>
            <a:ext cx="4801270" cy="3096057"/>
          </a:xfrm>
        </p:spPr>
      </p:pic>
    </p:spTree>
    <p:extLst>
      <p:ext uri="{BB962C8B-B14F-4D97-AF65-F5344CB8AC3E}">
        <p14:creationId xmlns:p14="http://schemas.microsoft.com/office/powerpoint/2010/main" xmlns="" val="22426492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365125"/>
            <a:ext cx="11187545" cy="1325563"/>
          </a:xfrm>
        </p:spPr>
        <p:txBody>
          <a:bodyPr/>
          <a:lstStyle/>
          <a:p>
            <a:r>
              <a:rPr lang="en-CA" dirty="0" smtClean="0"/>
              <a:t>Greet Guests In Our Home With A Genuine Hello</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48100" y="2415381"/>
            <a:ext cx="4495800" cy="3171825"/>
          </a:xfrm>
        </p:spPr>
      </p:pic>
    </p:spTree>
    <p:extLst>
      <p:ext uri="{BB962C8B-B14F-4D97-AF65-F5344CB8AC3E}">
        <p14:creationId xmlns:p14="http://schemas.microsoft.com/office/powerpoint/2010/main" xmlns="" val="18240253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365125"/>
            <a:ext cx="10938164" cy="1325563"/>
          </a:xfrm>
        </p:spPr>
        <p:txBody>
          <a:bodyPr/>
          <a:lstStyle/>
          <a:p>
            <a:r>
              <a:rPr lang="en-CA" dirty="0" smtClean="0"/>
              <a:t>See Your Guests To The Door And Say Good-Bye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56000" y="2312194"/>
            <a:ext cx="5080000" cy="3378200"/>
          </a:xfrm>
        </p:spPr>
      </p:pic>
    </p:spTree>
    <p:extLst>
      <p:ext uri="{BB962C8B-B14F-4D97-AF65-F5344CB8AC3E}">
        <p14:creationId xmlns:p14="http://schemas.microsoft.com/office/powerpoint/2010/main" xmlns="" val="23022478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Shirts and Pants on at Dinner Table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49732" y="1825625"/>
            <a:ext cx="4292536" cy="4351338"/>
          </a:xfrm>
        </p:spPr>
      </p:pic>
    </p:spTree>
    <p:extLst>
      <p:ext uri="{BB962C8B-B14F-4D97-AF65-F5344CB8AC3E}">
        <p14:creationId xmlns:p14="http://schemas.microsoft.com/office/powerpoint/2010/main" xmlns="" val="5027965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Hats OFF at meals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 val="42323482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4" y="365125"/>
            <a:ext cx="11238186" cy="1325563"/>
          </a:xfrm>
        </p:spPr>
        <p:txBody>
          <a:bodyPr/>
          <a:lstStyle/>
          <a:p>
            <a:r>
              <a:rPr lang="en-CA" dirty="0" smtClean="0"/>
              <a:t>Elbows Off The Table When Eating and no Knees!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8091" y="2284168"/>
            <a:ext cx="5486400" cy="3328416"/>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25704" y="2435543"/>
            <a:ext cx="3810000" cy="2857500"/>
          </a:xfrm>
          <a:prstGeom prst="rect">
            <a:avLst/>
          </a:prstGeom>
        </p:spPr>
      </p:pic>
    </p:spTree>
    <p:extLst>
      <p:ext uri="{BB962C8B-B14F-4D97-AF65-F5344CB8AC3E}">
        <p14:creationId xmlns:p14="http://schemas.microsoft.com/office/powerpoint/2010/main" xmlns="" val="2291759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Total Media Time Max 2 hours</a:t>
            </a:r>
            <a:br>
              <a:rPr lang="en-CA" dirty="0" smtClean="0"/>
            </a:br>
            <a:r>
              <a:rPr lang="en-CA" sz="2200" dirty="0" smtClean="0"/>
              <a:t>(TV, Computer, Video Games – NO Devices at meals)</a:t>
            </a:r>
            <a:br>
              <a:rPr lang="en-CA" sz="2200" dirty="0" smtClean="0"/>
            </a:br>
            <a:r>
              <a:rPr lang="en-CA" sz="1600" dirty="0" smtClean="0"/>
              <a:t>Allowance for special occasions like Birthdays and Christmas</a:t>
            </a:r>
            <a:endParaRPr lang="en-CA"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65218" y="2047010"/>
            <a:ext cx="7190509" cy="4239490"/>
          </a:xfrm>
        </p:spPr>
      </p:pic>
    </p:spTree>
    <p:extLst>
      <p:ext uri="{BB962C8B-B14F-4D97-AF65-F5344CB8AC3E}">
        <p14:creationId xmlns:p14="http://schemas.microsoft.com/office/powerpoint/2010/main" xmlns="" val="32999834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Cover Your Mouth When you Cough Into Your Elbow</a:t>
            </a:r>
            <a:endParaRPr lang="en-CA"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37793" y="1891862"/>
            <a:ext cx="5150069" cy="4645572"/>
          </a:xfrm>
        </p:spPr>
      </p:pic>
    </p:spTree>
    <p:extLst>
      <p:ext uri="{BB962C8B-B14F-4D97-AF65-F5344CB8AC3E}">
        <p14:creationId xmlns:p14="http://schemas.microsoft.com/office/powerpoint/2010/main" xmlns="" val="24690145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365125"/>
            <a:ext cx="10660117" cy="1325563"/>
          </a:xfrm>
        </p:spPr>
        <p:txBody>
          <a:bodyPr>
            <a:normAutofit/>
          </a:bodyPr>
          <a:lstStyle/>
          <a:p>
            <a:r>
              <a:rPr lang="en-CA" sz="3600" dirty="0" smtClean="0"/>
              <a:t>Cover Your Mouth When You Sneeze Into Your Elbow</a:t>
            </a:r>
            <a:endParaRPr lang="en-CA"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54014" y="1818290"/>
            <a:ext cx="6190593" cy="4656081"/>
          </a:xfrm>
        </p:spPr>
      </p:pic>
    </p:spTree>
    <p:extLst>
      <p:ext uri="{BB962C8B-B14F-4D97-AF65-F5344CB8AC3E}">
        <p14:creationId xmlns:p14="http://schemas.microsoft.com/office/powerpoint/2010/main" xmlns="" val="5935546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If You Are Not Feeling Well Wash Your Hands Often With Soap For 20 Seconds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33903" y="1902372"/>
            <a:ext cx="8092966" cy="4855779"/>
          </a:xfrm>
        </p:spPr>
      </p:pic>
    </p:spTree>
    <p:extLst>
      <p:ext uri="{BB962C8B-B14F-4D97-AF65-F5344CB8AC3E}">
        <p14:creationId xmlns:p14="http://schemas.microsoft.com/office/powerpoint/2010/main" xmlns="" val="36909368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CHORES </a:t>
            </a:r>
            <a:endParaRPr lang="en-CA" b="1" u="sng" dirty="0"/>
          </a:p>
        </p:txBody>
      </p:sp>
      <p:sp>
        <p:nvSpPr>
          <p:cNvPr id="3" name="Content Placeholder 2"/>
          <p:cNvSpPr>
            <a:spLocks noGrp="1"/>
          </p:cNvSpPr>
          <p:nvPr>
            <p:ph idx="1"/>
          </p:nvPr>
        </p:nvSpPr>
        <p:spPr>
          <a:xfrm>
            <a:off x="132907" y="1701432"/>
            <a:ext cx="11926185" cy="4954661"/>
          </a:xfrm>
        </p:spPr>
        <p:txBody>
          <a:bodyPr>
            <a:normAutofit fontScale="55000" lnSpcReduction="20000"/>
          </a:bodyPr>
          <a:lstStyle/>
          <a:p>
            <a:pPr marL="0" indent="0">
              <a:buNone/>
            </a:pPr>
            <a:r>
              <a:rPr lang="en-CA" sz="3200" dirty="0" smtClean="0"/>
              <a:t>There are 4 chores that are not negotiable and are expected of you</a:t>
            </a:r>
          </a:p>
          <a:p>
            <a:pPr marL="0" indent="0">
              <a:buNone/>
            </a:pPr>
            <a:endParaRPr lang="en-CA" dirty="0" smtClean="0"/>
          </a:p>
          <a:p>
            <a:pPr marL="0" indent="0">
              <a:buNone/>
            </a:pPr>
            <a:r>
              <a:rPr lang="en-CA" dirty="0" smtClean="0"/>
              <a:t>1. Make your bed</a:t>
            </a:r>
          </a:p>
          <a:p>
            <a:pPr marL="0" indent="0">
              <a:buNone/>
            </a:pPr>
            <a:r>
              <a:rPr lang="en-CA" dirty="0" smtClean="0"/>
              <a:t>2. Dirty laundry to hamper</a:t>
            </a:r>
          </a:p>
          <a:p>
            <a:pPr marL="0" indent="0">
              <a:buNone/>
            </a:pPr>
            <a:r>
              <a:rPr lang="en-CA" dirty="0" smtClean="0"/>
              <a:t>3. Put clean laundry away</a:t>
            </a:r>
          </a:p>
          <a:p>
            <a:pPr marL="0" indent="0">
              <a:buNone/>
            </a:pPr>
            <a:r>
              <a:rPr lang="en-CA" dirty="0" smtClean="0"/>
              <a:t>4. Clear your dishes from the table/counter into dirty dishwasher otherwise sink</a:t>
            </a:r>
          </a:p>
          <a:p>
            <a:pPr marL="0" indent="0">
              <a:buNone/>
            </a:pPr>
            <a:endParaRPr lang="en-CA" dirty="0"/>
          </a:p>
          <a:p>
            <a:r>
              <a:rPr lang="en-CA" dirty="0" smtClean="0"/>
              <a:t>Plus one other which gives you a $2.00 weekly allowance </a:t>
            </a:r>
          </a:p>
          <a:p>
            <a:pPr marL="0" indent="0">
              <a:buNone/>
            </a:pPr>
            <a:endParaRPr lang="en-CA" dirty="0"/>
          </a:p>
          <a:p>
            <a:pPr marL="0" indent="0">
              <a:buNone/>
            </a:pPr>
            <a:r>
              <a:rPr lang="en-CA" dirty="0" smtClean="0"/>
              <a:t>Additional Chores have been given a point system that you can cash in for money $$$!  Chores must be done on your own and not promoted.</a:t>
            </a:r>
          </a:p>
          <a:p>
            <a:pPr marL="0" indent="0">
              <a:buNone/>
            </a:pPr>
            <a:r>
              <a:rPr lang="en-CA" dirty="0" smtClean="0"/>
              <a:t>1 point = $2.00</a:t>
            </a:r>
          </a:p>
          <a:p>
            <a:pPr marL="0" indent="0">
              <a:buNone/>
            </a:pPr>
            <a:r>
              <a:rPr lang="en-CA" dirty="0" smtClean="0"/>
              <a:t>2 point = $4.00</a:t>
            </a:r>
          </a:p>
          <a:p>
            <a:pPr marL="0" indent="0">
              <a:buNone/>
            </a:pPr>
            <a:r>
              <a:rPr lang="en-CA" dirty="0" smtClean="0"/>
              <a:t>3 point = $8.00</a:t>
            </a:r>
          </a:p>
          <a:p>
            <a:pPr marL="0" indent="0">
              <a:buNone/>
            </a:pPr>
            <a:r>
              <a:rPr lang="en-CA" dirty="0" smtClean="0"/>
              <a:t>4 point = $16.00</a:t>
            </a:r>
          </a:p>
          <a:p>
            <a:pPr marL="0" indent="0">
              <a:buNone/>
            </a:pPr>
            <a:r>
              <a:rPr lang="en-CA" dirty="0" smtClean="0"/>
              <a:t>5 point = $20.00</a:t>
            </a:r>
          </a:p>
          <a:p>
            <a:pPr marL="0" indent="0" algn="ctr">
              <a:buNone/>
            </a:pPr>
            <a:r>
              <a:rPr lang="en-CA" dirty="0" smtClean="0"/>
              <a:t>Here are the others for this household…..</a:t>
            </a:r>
          </a:p>
          <a:p>
            <a:pPr marL="0" indent="0" algn="ctr">
              <a:buNone/>
            </a:pPr>
            <a:endParaRPr lang="en-CA" dirty="0"/>
          </a:p>
        </p:txBody>
      </p:sp>
    </p:spTree>
    <p:extLst>
      <p:ext uri="{BB962C8B-B14F-4D97-AF65-F5344CB8AC3E}">
        <p14:creationId xmlns:p14="http://schemas.microsoft.com/office/powerpoint/2010/main" xmlns="" val="1039974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Dust </a:t>
            </a:r>
            <a:r>
              <a:rPr lang="en-CA" sz="2000" dirty="0" smtClean="0"/>
              <a:t>2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19500" y="2178209"/>
            <a:ext cx="4953000" cy="3646170"/>
          </a:xfrm>
        </p:spPr>
      </p:pic>
    </p:spTree>
    <p:extLst>
      <p:ext uri="{BB962C8B-B14F-4D97-AF65-F5344CB8AC3E}">
        <p14:creationId xmlns:p14="http://schemas.microsoft.com/office/powerpoint/2010/main" xmlns="" val="13803607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02" y="375758"/>
            <a:ext cx="10515600" cy="1325563"/>
          </a:xfrm>
        </p:spPr>
        <p:txBody>
          <a:bodyPr/>
          <a:lstStyle/>
          <a:p>
            <a:r>
              <a:rPr lang="en-CA" dirty="0" smtClean="0"/>
              <a:t>Vacuum= </a:t>
            </a:r>
            <a:r>
              <a:rPr lang="en-CA" sz="2000" dirty="0" smtClean="0"/>
              <a:t>Nicole (main floor only)</a:t>
            </a:r>
            <a:endParaRPr lang="en-CA"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64248" y="1825625"/>
            <a:ext cx="3263503" cy="4351338"/>
          </a:xfrm>
        </p:spPr>
      </p:pic>
    </p:spTree>
    <p:extLst>
      <p:ext uri="{BB962C8B-B14F-4D97-AF65-F5344CB8AC3E}">
        <p14:creationId xmlns:p14="http://schemas.microsoft.com/office/powerpoint/2010/main" xmlns="" val="10762871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Floors</a:t>
            </a:r>
            <a:r>
              <a:rPr lang="en-CA" sz="2400" dirty="0" smtClean="0"/>
              <a:t> </a:t>
            </a:r>
            <a:r>
              <a:rPr lang="en-CA" sz="2000" dirty="0" smtClean="0"/>
              <a:t>2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86152" y="1690687"/>
            <a:ext cx="5717627" cy="4804705"/>
          </a:xfrm>
        </p:spPr>
      </p:pic>
    </p:spTree>
    <p:extLst>
      <p:ext uri="{BB962C8B-B14F-4D97-AF65-F5344CB8AC3E}">
        <p14:creationId xmlns:p14="http://schemas.microsoft.com/office/powerpoint/2010/main" xmlns="" val="18639910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Mirrors</a:t>
            </a:r>
            <a:r>
              <a:rPr lang="en-CA" sz="2000" dirty="0" smtClean="0"/>
              <a:t> 2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12913" y="1825625"/>
            <a:ext cx="4166174" cy="4351338"/>
          </a:xfrm>
        </p:spPr>
      </p:pic>
    </p:spTree>
    <p:extLst>
      <p:ext uri="{BB962C8B-B14F-4D97-AF65-F5344CB8AC3E}">
        <p14:creationId xmlns:p14="http://schemas.microsoft.com/office/powerpoint/2010/main" xmlns="" val="18879885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Scrub toilets, sinks, bathtub, shower</a:t>
            </a:r>
            <a:r>
              <a:rPr lang="en-CA" sz="2000" dirty="0" smtClean="0"/>
              <a:t> 5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32690" y="1690688"/>
            <a:ext cx="4824248" cy="4710112"/>
          </a:xfrm>
        </p:spPr>
      </p:pic>
    </p:spTree>
    <p:extLst>
      <p:ext uri="{BB962C8B-B14F-4D97-AF65-F5344CB8AC3E}">
        <p14:creationId xmlns:p14="http://schemas.microsoft.com/office/powerpoint/2010/main" xmlns="" val="35379453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Load Dishwasher</a:t>
            </a:r>
            <a:r>
              <a:rPr lang="en-CA" sz="2000" dirty="0" smtClean="0"/>
              <a:t> 1 POINT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64248" y="1825625"/>
            <a:ext cx="3263503" cy="4351338"/>
          </a:xfrm>
        </p:spPr>
      </p:pic>
    </p:spTree>
    <p:extLst>
      <p:ext uri="{BB962C8B-B14F-4D97-AF65-F5344CB8AC3E}">
        <p14:creationId xmlns:p14="http://schemas.microsoft.com/office/powerpoint/2010/main" xmlns="" val="2346074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60 Minutes of Physical Activity a Day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14601" y="1690687"/>
            <a:ext cx="6161808" cy="4658157"/>
          </a:xfrm>
        </p:spPr>
      </p:pic>
    </p:spTree>
    <p:extLst>
      <p:ext uri="{BB962C8B-B14F-4D97-AF65-F5344CB8AC3E}">
        <p14:creationId xmlns:p14="http://schemas.microsoft.com/office/powerpoint/2010/main" xmlns="" val="3189981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Empty Dishwasher= </a:t>
            </a:r>
            <a:r>
              <a:rPr lang="en-CA" sz="2000" dirty="0" smtClean="0"/>
              <a:t>Nick</a:t>
            </a:r>
            <a:endParaRPr lang="en-CA"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27389" y="1825625"/>
            <a:ext cx="6537221" cy="4351338"/>
          </a:xfrm>
        </p:spPr>
      </p:pic>
    </p:spTree>
    <p:extLst>
      <p:ext uri="{BB962C8B-B14F-4D97-AF65-F5344CB8AC3E}">
        <p14:creationId xmlns:p14="http://schemas.microsoft.com/office/powerpoint/2010/main" xmlns="" val="36210662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24" y="365125"/>
            <a:ext cx="11992304" cy="1325563"/>
          </a:xfrm>
        </p:spPr>
        <p:txBody>
          <a:bodyPr>
            <a:normAutofit/>
          </a:bodyPr>
          <a:lstStyle/>
          <a:p>
            <a:r>
              <a:rPr lang="en-CA" sz="3000" dirty="0" smtClean="0"/>
              <a:t>Wash, dry and put away dishes that aren’t in dishwasher (pots, knives etc.)</a:t>
            </a:r>
            <a:br>
              <a:rPr lang="en-CA" sz="3000" dirty="0" smtClean="0"/>
            </a:br>
            <a:r>
              <a:rPr lang="en-CA" sz="2000" dirty="0" smtClean="0"/>
              <a:t>2 POINTS (DAILY)</a:t>
            </a:r>
            <a:endParaRPr lang="en-CA" sz="3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035296" y="2401094"/>
            <a:ext cx="2121408" cy="3200400"/>
          </a:xfrm>
        </p:spPr>
      </p:pic>
    </p:spTree>
    <p:extLst>
      <p:ext uri="{BB962C8B-B14F-4D97-AF65-F5344CB8AC3E}">
        <p14:creationId xmlns:p14="http://schemas.microsoft.com/office/powerpoint/2010/main" xmlns="" val="31200273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Collect Garbage's/compost and replace bags </a:t>
            </a:r>
            <a:br>
              <a:rPr lang="en-CA" dirty="0" smtClean="0"/>
            </a:br>
            <a:r>
              <a:rPr lang="en-CA" sz="2000" dirty="0" smtClean="0"/>
              <a:t>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4531" y="1772462"/>
            <a:ext cx="6254489" cy="4351338"/>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04567" y="1772462"/>
            <a:ext cx="3724386" cy="3724386"/>
          </a:xfrm>
          <a:prstGeom prst="rect">
            <a:avLst/>
          </a:prstGeom>
        </p:spPr>
      </p:pic>
    </p:spTree>
    <p:extLst>
      <p:ext uri="{BB962C8B-B14F-4D97-AF65-F5344CB8AC3E}">
        <p14:creationId xmlns:p14="http://schemas.microsoft.com/office/powerpoint/2010/main" xmlns="" val="7079994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Recycle to be sorted into bins in garage= </a:t>
            </a:r>
            <a:r>
              <a:rPr lang="en-CA" sz="2000" dirty="0" smtClean="0"/>
              <a:t>Sam</a:t>
            </a:r>
            <a:endParaRPr lang="en-CA"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76700" y="2653506"/>
            <a:ext cx="4038600" cy="2695575"/>
          </a:xfrm>
        </p:spPr>
      </p:pic>
    </p:spTree>
    <p:extLst>
      <p:ext uri="{BB962C8B-B14F-4D97-AF65-F5344CB8AC3E}">
        <p14:creationId xmlns:p14="http://schemas.microsoft.com/office/powerpoint/2010/main" xmlns="" val="40725615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52" y="365125"/>
            <a:ext cx="10691648" cy="1325563"/>
          </a:xfrm>
        </p:spPr>
        <p:txBody>
          <a:bodyPr>
            <a:normAutofit/>
          </a:bodyPr>
          <a:lstStyle/>
          <a:p>
            <a:r>
              <a:rPr lang="en-CA" sz="3600" dirty="0" smtClean="0"/>
              <a:t>Recycle, Garbage and Compost Bins out on pick up days</a:t>
            </a:r>
            <a:br>
              <a:rPr lang="en-CA" sz="3600" dirty="0" smtClean="0"/>
            </a:br>
            <a:r>
              <a:rPr lang="en-CA" sz="2000" dirty="0" smtClean="0"/>
              <a:t>1 POINT</a:t>
            </a:r>
            <a:endParaRPr lang="en-CA"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75641" y="1690688"/>
            <a:ext cx="5234152" cy="4710111"/>
          </a:xfrm>
        </p:spPr>
      </p:pic>
    </p:spTree>
    <p:extLst>
      <p:ext uri="{BB962C8B-B14F-4D97-AF65-F5344CB8AC3E}">
        <p14:creationId xmlns:p14="http://schemas.microsoft.com/office/powerpoint/2010/main" xmlns="" val="2482561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6" y="365125"/>
            <a:ext cx="11175124" cy="1325563"/>
          </a:xfrm>
        </p:spPr>
        <p:txBody>
          <a:bodyPr/>
          <a:lstStyle/>
          <a:p>
            <a:r>
              <a:rPr lang="en-CA" dirty="0" smtClean="0"/>
              <a:t>Bring back in recycle and compost bins to garage</a:t>
            </a:r>
            <a:br>
              <a:rPr lang="en-CA" dirty="0" smtClean="0"/>
            </a:br>
            <a:r>
              <a:rPr lang="en-CA" sz="2000" dirty="0" smtClean="0"/>
              <a:t>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91000" y="2572544"/>
            <a:ext cx="3810000" cy="2857500"/>
          </a:xfrm>
        </p:spPr>
      </p:pic>
    </p:spTree>
    <p:extLst>
      <p:ext uri="{BB962C8B-B14F-4D97-AF65-F5344CB8AC3E}">
        <p14:creationId xmlns:p14="http://schemas.microsoft.com/office/powerpoint/2010/main" xmlns="" val="2720044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Water plants and flowers </a:t>
            </a:r>
            <a:r>
              <a:rPr lang="en-CA" sz="2000" dirty="0" smtClean="0"/>
              <a:t>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07011" y="1825625"/>
            <a:ext cx="4377978" cy="4351338"/>
          </a:xfrm>
        </p:spPr>
      </p:pic>
    </p:spTree>
    <p:extLst>
      <p:ext uri="{BB962C8B-B14F-4D97-AF65-F5344CB8AC3E}">
        <p14:creationId xmlns:p14="http://schemas.microsoft.com/office/powerpoint/2010/main" xmlns="" val="34368522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Clean your bedrooms </a:t>
            </a:r>
            <a:r>
              <a:rPr lang="en-CA" sz="2000" dirty="0" smtClean="0"/>
              <a:t>1 POINT</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42593" y="1460937"/>
            <a:ext cx="4130566" cy="5150069"/>
          </a:xfrm>
        </p:spPr>
      </p:pic>
    </p:spTree>
    <p:extLst>
      <p:ext uri="{BB962C8B-B14F-4D97-AF65-F5344CB8AC3E}">
        <p14:creationId xmlns:p14="http://schemas.microsoft.com/office/powerpoint/2010/main" xmlns="" val="24620381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Set Table</a:t>
            </a:r>
            <a:r>
              <a:rPr lang="en-CA" sz="2000" dirty="0" smtClean="0"/>
              <a:t> 1 POINT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47697" y="1807779"/>
            <a:ext cx="4004003" cy="3380965"/>
          </a:xfrm>
        </p:spPr>
      </p:pic>
    </p:spTree>
    <p:extLst>
      <p:ext uri="{BB962C8B-B14F-4D97-AF65-F5344CB8AC3E}">
        <p14:creationId xmlns:p14="http://schemas.microsoft.com/office/powerpoint/2010/main" xmlns="" val="19321015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Plan Meals </a:t>
            </a:r>
            <a:r>
              <a:rPr lang="en-CA" sz="2000" dirty="0" smtClean="0"/>
              <a:t>1 POINT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79458" y="1825625"/>
            <a:ext cx="5633084" cy="4351338"/>
          </a:xfrm>
        </p:spPr>
      </p:pic>
    </p:spTree>
    <p:extLst>
      <p:ext uri="{BB962C8B-B14F-4D97-AF65-F5344CB8AC3E}">
        <p14:creationId xmlns:p14="http://schemas.microsoft.com/office/powerpoint/2010/main" xmlns="" val="4020118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Practice Daily Study Habits</a:t>
            </a:r>
            <a:br>
              <a:rPr lang="en-CA" dirty="0" smtClean="0"/>
            </a:br>
            <a:r>
              <a:rPr lang="en-CA" sz="3600" dirty="0" smtClean="0"/>
              <a:t>reading, piano, homework</a:t>
            </a:r>
            <a:endParaRPr lang="en-CA"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10037" y="1939131"/>
            <a:ext cx="3971925" cy="4124325"/>
          </a:xfrm>
        </p:spPr>
      </p:pic>
    </p:spTree>
    <p:extLst>
      <p:ext uri="{BB962C8B-B14F-4D97-AF65-F5344CB8AC3E}">
        <p14:creationId xmlns:p14="http://schemas.microsoft.com/office/powerpoint/2010/main" xmlns="" val="40000877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Make Meals</a:t>
            </a:r>
            <a:r>
              <a:rPr lang="en-CA" sz="2000" dirty="0" smtClean="0"/>
              <a:t> 2 POINTS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041392" y="2596166"/>
            <a:ext cx="2109216" cy="2810256"/>
          </a:xfrm>
        </p:spPr>
      </p:pic>
    </p:spTree>
    <p:extLst>
      <p:ext uri="{BB962C8B-B14F-4D97-AF65-F5344CB8AC3E}">
        <p14:creationId xmlns:p14="http://schemas.microsoft.com/office/powerpoint/2010/main" xmlns="" val="40654316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Clear Table </a:t>
            </a:r>
            <a:r>
              <a:rPr lang="en-CA" sz="2000" dirty="0" smtClean="0"/>
              <a:t>1 POINT (DAILY)</a:t>
            </a:r>
            <a:endParaRPr lang="en-CA"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20331" y="1825625"/>
            <a:ext cx="4351338" cy="4351338"/>
          </a:xfrm>
        </p:spPr>
      </p:pic>
    </p:spTree>
    <p:extLst>
      <p:ext uri="{BB962C8B-B14F-4D97-AF65-F5344CB8AC3E}">
        <p14:creationId xmlns:p14="http://schemas.microsoft.com/office/powerpoint/2010/main" xmlns="" val="15993549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Clean up after meals </a:t>
            </a:r>
            <a:r>
              <a:rPr lang="en-CA" sz="2000" dirty="0" smtClean="0"/>
              <a:t>2 POINTS (DAILY)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38500" y="2096294"/>
            <a:ext cx="5715000" cy="3810000"/>
          </a:xfrm>
        </p:spPr>
      </p:pic>
    </p:spTree>
    <p:extLst>
      <p:ext uri="{BB962C8B-B14F-4D97-AF65-F5344CB8AC3E}">
        <p14:creationId xmlns:p14="http://schemas.microsoft.com/office/powerpoint/2010/main" xmlns="" val="2855549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Clean Chloe’s Pen </a:t>
            </a:r>
            <a:r>
              <a:rPr lang="en-CA" sz="2000" dirty="0" smtClean="0"/>
              <a:t>3 POINTS (DAILY)</a:t>
            </a:r>
            <a:r>
              <a:rPr lang="en-CA" dirty="0" smtClean="0"/>
              <a:t/>
            </a:r>
            <a:br>
              <a:rPr lang="en-CA" dirty="0" smtClean="0"/>
            </a:br>
            <a:r>
              <a:rPr lang="en-CA" sz="2800" dirty="0" smtClean="0"/>
              <a:t>pick up poop, wash towel, new towel down </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278858" y="2474746"/>
            <a:ext cx="3419475" cy="2181225"/>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4376" y="2626241"/>
            <a:ext cx="3047263" cy="2285447"/>
          </a:xfrm>
          <a:prstGeom prst="rect">
            <a:avLst/>
          </a:prstGeom>
        </p:spPr>
      </p:pic>
    </p:spTree>
    <p:extLst>
      <p:ext uri="{BB962C8B-B14F-4D97-AF65-F5344CB8AC3E}">
        <p14:creationId xmlns:p14="http://schemas.microsoft.com/office/powerpoint/2010/main" xmlns="" val="665259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460500"/>
          </a:xfrm>
        </p:spPr>
        <p:txBody>
          <a:bodyPr>
            <a:normAutofit fontScale="90000"/>
          </a:bodyPr>
          <a:lstStyle/>
          <a:p>
            <a:r>
              <a:rPr lang="en-CA" sz="4000" dirty="0" smtClean="0"/>
              <a:t>Look After Chloe </a:t>
            </a:r>
            <a:r>
              <a:rPr lang="en-CA" sz="2000" dirty="0" smtClean="0"/>
              <a:t>1 POINT (DAILY)</a:t>
            </a:r>
            <a:r>
              <a:rPr lang="en-CA" sz="4000" dirty="0" smtClean="0"/>
              <a:t/>
            </a:r>
            <a:br>
              <a:rPr lang="en-CA" sz="4000" dirty="0" smtClean="0"/>
            </a:br>
            <a:r>
              <a:rPr lang="en-CA" sz="3100" dirty="0" smtClean="0"/>
              <a:t>Clean her eyes, feed her, give fresh water daily and diaper her as needed</a:t>
            </a:r>
            <a:br>
              <a:rPr lang="en-CA" sz="3100" dirty="0" smtClean="0"/>
            </a:br>
            <a:endParaRPr lang="en-CA"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53927" y="1687402"/>
            <a:ext cx="5801784" cy="4351338"/>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31618" y="2385273"/>
            <a:ext cx="2903795" cy="3318624"/>
          </a:xfrm>
          <a:prstGeom prst="rect">
            <a:avLst/>
          </a:prstGeom>
        </p:spPr>
      </p:pic>
    </p:spTree>
    <p:extLst>
      <p:ext uri="{BB962C8B-B14F-4D97-AF65-F5344CB8AC3E}">
        <p14:creationId xmlns:p14="http://schemas.microsoft.com/office/powerpoint/2010/main" xmlns="" val="32599777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Clean up pee stains </a:t>
            </a:r>
            <a:r>
              <a:rPr lang="en-CA" sz="2000" dirty="0" smtClean="0"/>
              <a:t>3 POINTS </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69920" y="1870742"/>
            <a:ext cx="5852160" cy="4261104"/>
          </a:xfrm>
        </p:spPr>
      </p:pic>
    </p:spTree>
    <p:extLst>
      <p:ext uri="{BB962C8B-B14F-4D97-AF65-F5344CB8AC3E}">
        <p14:creationId xmlns:p14="http://schemas.microsoft.com/office/powerpoint/2010/main" xmlns="" val="11203257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Car</a:t>
            </a:r>
            <a:r>
              <a:rPr lang="en-CA" sz="2000" dirty="0" smtClean="0"/>
              <a:t> 3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20331" y="1825625"/>
            <a:ext cx="4351338" cy="4351338"/>
          </a:xfrm>
        </p:spPr>
      </p:pic>
    </p:spTree>
    <p:extLst>
      <p:ext uri="{BB962C8B-B14F-4D97-AF65-F5344CB8AC3E}">
        <p14:creationId xmlns:p14="http://schemas.microsoft.com/office/powerpoint/2010/main" xmlns="" val="30390994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Wash Windows</a:t>
            </a:r>
            <a:r>
              <a:rPr lang="en-CA" sz="2000" dirty="0" smtClean="0"/>
              <a:t> 4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065820" y="1825625"/>
            <a:ext cx="6060359" cy="4351338"/>
          </a:xfrm>
        </p:spPr>
      </p:pic>
    </p:spTree>
    <p:extLst>
      <p:ext uri="{BB962C8B-B14F-4D97-AF65-F5344CB8AC3E}">
        <p14:creationId xmlns:p14="http://schemas.microsoft.com/office/powerpoint/2010/main" xmlns="" val="105514771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Power Wash House</a:t>
            </a:r>
            <a:r>
              <a:rPr lang="en-CA" sz="2000" dirty="0" smtClean="0"/>
              <a:t> 4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 val="20842499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Shovel Driveway/Walkway</a:t>
            </a:r>
            <a:r>
              <a:rPr lang="en-CA" sz="2000" dirty="0" smtClean="0"/>
              <a:t> 4 POINTS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10000" y="2286794"/>
            <a:ext cx="4572000" cy="3429000"/>
          </a:xfrm>
        </p:spPr>
      </p:pic>
    </p:spTree>
    <p:extLst>
      <p:ext uri="{BB962C8B-B14F-4D97-AF65-F5344CB8AC3E}">
        <p14:creationId xmlns:p14="http://schemas.microsoft.com/office/powerpoint/2010/main" xmlns="" val="2486496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4130</TotalTime>
  <Words>1925</Words>
  <Application>Microsoft Office PowerPoint</Application>
  <PresentationFormat>Custom</PresentationFormat>
  <Paragraphs>2564</Paragraphs>
  <Slides>132</Slides>
  <Notes>0</Notes>
  <HiddenSlides>0</HiddenSlides>
  <MMClips>0</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Office Theme</vt:lpstr>
      <vt:lpstr>SAMPLE: Family Meeting</vt:lpstr>
      <vt:lpstr>Agenda </vt:lpstr>
      <vt:lpstr>INTRODUCTION</vt:lpstr>
      <vt:lpstr>GOAL TODAY</vt:lpstr>
      <vt:lpstr>HOUSEHOLD EXPECTATIONS </vt:lpstr>
      <vt:lpstr>Family Meeting Once a Month</vt:lpstr>
      <vt:lpstr>Total Media Time Max 2 hours (TV, Computer, Video Games – NO Devices at meals) Allowance for special occasions like Birthdays and Christmas</vt:lpstr>
      <vt:lpstr>60 Minutes of Physical Activity a Day</vt:lpstr>
      <vt:lpstr>Practice Daily Study Habits reading, piano, homework</vt:lpstr>
      <vt:lpstr>LISTEN to Adults to prevent raised voices or yelling</vt:lpstr>
      <vt:lpstr>Respect Each Other, the Internet and Us</vt:lpstr>
      <vt:lpstr>Positive Attitude Don’t be Rude or Disrespectful</vt:lpstr>
      <vt:lpstr>No Bad Language!!!</vt:lpstr>
      <vt:lpstr>Keep Your Hands to Yourself! No wresting, hitting, kicking, throwing etc.</vt:lpstr>
      <vt:lpstr>No Name Calling</vt:lpstr>
      <vt:lpstr>No Yelling</vt:lpstr>
      <vt:lpstr>Don’t Lie</vt:lpstr>
      <vt:lpstr>Don’t Talk Back</vt:lpstr>
      <vt:lpstr>#1 Non-Negotiable = Make Your Bed Make your bed before school and before noon on weekends (sofa bed back to couch too)</vt:lpstr>
      <vt:lpstr>#2 Non-Negotiable = Dirty Clothes to Hamper Put your dirty clothes into the hamper NOT left on your floor!</vt:lpstr>
      <vt:lpstr>Non-Negotiable #3 = Put Away Your Clean Laundry</vt:lpstr>
      <vt:lpstr>Non-Negotiable #4 = Clear Dishes from Table/Counter Clear your dishes from the table and counter into dishwasher if available otherwise the sink Get rid of compost and garbage too….</vt:lpstr>
      <vt:lpstr>Wash Hands WITH Soap for 20 Seconds! </vt:lpstr>
      <vt:lpstr>Flush The Toilet</vt:lpstr>
      <vt:lpstr>Wash Your Hands Before Meals</vt:lpstr>
      <vt:lpstr>Brush and Floss Your Teeth Brush for 160 strokes or 2 minutes, Floss before bed</vt:lpstr>
      <vt:lpstr>Use Tissue To Pick Your Nose then sanitize your hands after or wash your hands after picking</vt:lpstr>
      <vt:lpstr>Put Toilet Seat/Lid Down After Use</vt:lpstr>
      <vt:lpstr>Shower Towels to Bathroom Hang them up to dry or put in hamper NOT on floor</vt:lpstr>
      <vt:lpstr>Put on a new Toilet Paper Roll replace the roll if you finished it</vt:lpstr>
      <vt:lpstr>All Toiletries Put Back in Drawers/Cupboards When Done toothbrush, floss, paste, brush, deodorant etc.</vt:lpstr>
      <vt:lpstr>Turn On The Fan When You Have a Shower or Poop</vt:lpstr>
      <vt:lpstr>Lights OFF When you leave the room</vt:lpstr>
      <vt:lpstr>Turn TV, Electronics etc. OFF when you leave the room</vt:lpstr>
      <vt:lpstr>Use Something????      Put It Back Where You Found It!!!!</vt:lpstr>
      <vt:lpstr>Clean Up Your Toys bikes, scoters, boards, ramps, guns, Lego, etc. Put Them Back When You Are Done Playing</vt:lpstr>
      <vt:lpstr>Clean Up and Put Away Electronics, Games, Etc.  When finished playing with them (back in cases too)</vt:lpstr>
      <vt:lpstr>Clean Up After Yourself! Garbage, cans, glasses, juice boxes, plastic milk clippings, etc. from food and drink into garbage or recycling or dishwasher.  NOTHING to be left on tables etc.</vt:lpstr>
      <vt:lpstr>Put it Back Where you Found it! All food, beverage used put back in cupboard, fridge etc. when done (cereal, milk, juice etc.)</vt:lpstr>
      <vt:lpstr>Close Doors After You Open Them linen closet, bedroom closets, electronic cabinets, other closets etc.</vt:lpstr>
      <vt:lpstr>No Eating Meals in the Family Room unless you have permission</vt:lpstr>
      <vt:lpstr>Keys and Wallets to Front Entrance Holder &amp; Purses to Cubby</vt:lpstr>
      <vt:lpstr>Coats on a Hook or Hanger</vt:lpstr>
      <vt:lpstr>Shoes/Boots to Cubby or Closet</vt:lpstr>
      <vt:lpstr>Backpacks into Cupboard</vt:lpstr>
      <vt:lpstr>Used Socks into Hamper or Washing Machine NOT Left on Floor</vt:lpstr>
      <vt:lpstr>Shirt/Pants ON at Dinner Table</vt:lpstr>
      <vt:lpstr>Hats OFF at all meals</vt:lpstr>
      <vt:lpstr>Push Your Chairs In When You Are Done Sitting or Eating</vt:lpstr>
      <vt:lpstr>Replace Paper Towel If You Emptied It Last</vt:lpstr>
      <vt:lpstr>Monthly Contest - You’re Fired!</vt:lpstr>
      <vt:lpstr>BREAK- 20 minutes</vt:lpstr>
      <vt:lpstr>MANNERS  </vt:lpstr>
      <vt:lpstr>Say Please</vt:lpstr>
      <vt:lpstr>Say Thank You</vt:lpstr>
      <vt:lpstr>Say You’re Welcome</vt:lpstr>
      <vt:lpstr>Say Excuse Me or Pardon Me after you burp, fart or need to get by someone</vt:lpstr>
      <vt:lpstr>Say Bless You When Someone Sneezes</vt:lpstr>
      <vt:lpstr>Don’t Talk With Your Mouth Full</vt:lpstr>
      <vt:lpstr>Don’t Chew With Your Mouth Open</vt:lpstr>
      <vt:lpstr>Ask to be Excused from table Don’t get up unless you have been….</vt:lpstr>
      <vt:lpstr>Don’t Start Eating Unless Everyone Has Been Served or Parent or Host says so</vt:lpstr>
      <vt:lpstr>Make Eye Contact When Talking To Someone</vt:lpstr>
      <vt:lpstr>Share</vt:lpstr>
      <vt:lpstr>Greet Guests In Our Home With A Genuine Hello</vt:lpstr>
      <vt:lpstr>See Your Guests To The Door And Say Good-Bye</vt:lpstr>
      <vt:lpstr>Shirts and Pants on at Dinner Table</vt:lpstr>
      <vt:lpstr>Hats OFF at meals</vt:lpstr>
      <vt:lpstr>Elbows Off The Table When Eating and no Knees!</vt:lpstr>
      <vt:lpstr>Cover Your Mouth When you Cough Into Your Elbow</vt:lpstr>
      <vt:lpstr>Cover Your Mouth When You Sneeze Into Your Elbow</vt:lpstr>
      <vt:lpstr>If You Are Not Feeling Well Wash Your Hands Often With Soap For 20 Seconds</vt:lpstr>
      <vt:lpstr>CHORES </vt:lpstr>
      <vt:lpstr>Dust 2 POINTS</vt:lpstr>
      <vt:lpstr>Vacuum= Nicole (main floor only)</vt:lpstr>
      <vt:lpstr>Wash Floors 2 POINTS</vt:lpstr>
      <vt:lpstr>Wash Mirrors 2 POINTS</vt:lpstr>
      <vt:lpstr>Scrub toilets, sinks, bathtub, shower 5 POINTS</vt:lpstr>
      <vt:lpstr>Load Dishwasher 1 POINT (DAILY)</vt:lpstr>
      <vt:lpstr>Empty Dishwasher= Nick</vt:lpstr>
      <vt:lpstr>Wash, dry and put away dishes that aren’t in dishwasher (pots, knives etc.) 2 POINTS (DAILY)</vt:lpstr>
      <vt:lpstr>Collect Garbage's/compost and replace bags  1 POINT</vt:lpstr>
      <vt:lpstr>Recycle to be sorted into bins in garage= Sam</vt:lpstr>
      <vt:lpstr>Recycle, Garbage and Compost Bins out on pick up days 1 POINT</vt:lpstr>
      <vt:lpstr>Bring back in recycle and compost bins to garage 1 POINT</vt:lpstr>
      <vt:lpstr>Water plants and flowers 1 POINT</vt:lpstr>
      <vt:lpstr>Clean your bedrooms 1 POINT</vt:lpstr>
      <vt:lpstr>Set Table 1 POINT (DAILY)</vt:lpstr>
      <vt:lpstr>Plan Meals 1 POINT (DAILY)</vt:lpstr>
      <vt:lpstr>Make Meals 2 POINTS (DAILY)</vt:lpstr>
      <vt:lpstr>Clear Table 1 POINT (DAILY)</vt:lpstr>
      <vt:lpstr>Clean up after meals 2 POINTS (DAILY)</vt:lpstr>
      <vt:lpstr>Clean Chloe’s Pen 3 POINTS (DAILY) pick up poop, wash towel, new towel down </vt:lpstr>
      <vt:lpstr>Look After Chloe 1 POINT (DAILY) Clean her eyes, feed her, give fresh water daily and diaper her as needed </vt:lpstr>
      <vt:lpstr>Clean up pee stains 3 POINTS </vt:lpstr>
      <vt:lpstr>Wash Car 3 POINTS</vt:lpstr>
      <vt:lpstr>Wash Windows 4 POINTS</vt:lpstr>
      <vt:lpstr>Power Wash House 4 POINTS</vt:lpstr>
      <vt:lpstr>Shovel Driveway/Walkway 4 POINTS</vt:lpstr>
      <vt:lpstr>Pick Weeds 3 POINTS</vt:lpstr>
      <vt:lpstr>Cut Grass 5 POINTS</vt:lpstr>
      <vt:lpstr>Trim Bushes 3 POINTS</vt:lpstr>
      <vt:lpstr>Trim Grass 3 POINTS</vt:lpstr>
      <vt:lpstr>Rake Leaves 4 POINTS</vt:lpstr>
      <vt:lpstr>Empty dehumidifier 1 POINT</vt:lpstr>
      <vt:lpstr>Empty Diaper Genie and Load a New One 1 POINT</vt:lpstr>
      <vt:lpstr>House Maintenance 3 POINTS +++ (Depends on task)</vt:lpstr>
      <vt:lpstr>Hot tub maintenance 1 POINT</vt:lpstr>
      <vt:lpstr>Grocery shopping and put away 1 POINT</vt:lpstr>
      <vt:lpstr>Decorating n/a</vt:lpstr>
      <vt:lpstr>Drive Kids to Activities n/a </vt:lpstr>
      <vt:lpstr>Pay Bills n/a </vt:lpstr>
      <vt:lpstr>Chore Points</vt:lpstr>
      <vt:lpstr>BREAK – 20 MINUTES</vt:lpstr>
      <vt:lpstr>HYGIENE 101</vt:lpstr>
      <vt:lpstr>Bath / Shower at least every other day and actually WASH your body and hair</vt:lpstr>
      <vt:lpstr>Brush your teeth with toothpaste for 2 minutes or 160 strokes</vt:lpstr>
      <vt:lpstr>Floss your teeth</vt:lpstr>
      <vt:lpstr>Wash your hands WITH SOAP!! EVERY time you use the washroom for 20 seconds or the length of ABC’s</vt:lpstr>
      <vt:lpstr>Brush your hair daily</vt:lpstr>
      <vt:lpstr>Use deodorant daily</vt:lpstr>
      <vt:lpstr>Wash your face at night to prevent acne</vt:lpstr>
      <vt:lpstr>Q-tip your ears at least once a week</vt:lpstr>
      <vt:lpstr>Wash your hands/sanitize after picking your nose, butt or privates</vt:lpstr>
      <vt:lpstr>Trim your toe and fingernails minimum once a month</vt:lpstr>
      <vt:lpstr>Family Meetings</vt:lpstr>
      <vt:lpstr>The Roll Out</vt:lpstr>
      <vt:lpstr>Slide 128</vt:lpstr>
      <vt:lpstr>Slide 129</vt:lpstr>
      <vt:lpstr>Conclusion</vt:lpstr>
      <vt:lpstr>Open Discussion</vt:lpstr>
      <vt:lpstr>Thank you and Good Luck this Month!!!!! Love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Jody</dc:creator>
  <cp:lastModifiedBy>ADMINIBM</cp:lastModifiedBy>
  <cp:revision>205</cp:revision>
  <dcterms:created xsi:type="dcterms:W3CDTF">2015-01-20T15:54:14Z</dcterms:created>
  <dcterms:modified xsi:type="dcterms:W3CDTF">2018-03-09T02:20:28Z</dcterms:modified>
</cp:coreProperties>
</file>