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96" r:id="rId6"/>
    <p:sldId id="259" r:id="rId7"/>
    <p:sldId id="294" r:id="rId8"/>
    <p:sldId id="295" r:id="rId9"/>
    <p:sldId id="260" r:id="rId10"/>
    <p:sldId id="297" r:id="rId11"/>
    <p:sldId id="261" r:id="rId12"/>
    <p:sldId id="262" r:id="rId13"/>
    <p:sldId id="298" r:id="rId14"/>
    <p:sldId id="263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8280-CBE0-49D7-8D36-069B0152B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11FF1-347E-4BD9-ABB1-C37BE3BC6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9B527-ABCE-430A-A750-E65F769A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8BB-BF19-4792-996F-9A4499E854AE}" type="datetimeFigureOut">
              <a:rPr lang="en-CA" smtClean="0"/>
              <a:t>2020-03-22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37B6F-52FB-4855-9E24-5258374C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97CC6-293F-45C4-A6B8-A63763C3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6C49-40BA-4622-BE61-6A1632BA9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287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3C6E-153E-41A0-873F-8C095891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8F6ED-FB4C-42D4-B2B4-F20675136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F787-FC5E-410B-8FD0-A26C8B56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8BB-BF19-4792-996F-9A4499E854AE}" type="datetimeFigureOut">
              <a:rPr lang="en-CA" smtClean="0"/>
              <a:t>2020-03-22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E54BC-138F-4BC6-AA33-5394D2F5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71E3B-B31D-4286-B318-BD95AC9D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6C49-40BA-4622-BE61-6A1632BA9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407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8F7FEF-99BC-42F5-8958-A043AA6EE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CCCFE-2A5A-4C2A-9DD9-C5B60D69F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04D82-D080-4A6A-B874-6A398FF3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8BB-BF19-4792-996F-9A4499E854AE}" type="datetimeFigureOut">
              <a:rPr lang="en-CA" smtClean="0"/>
              <a:t>2020-03-22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C02CF-D907-4FD9-BD01-013D23CB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CECFE-0B89-4493-A330-6E3344CC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6C49-40BA-4622-BE61-6A1632BA9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469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8E22-B87E-405E-B386-35DA11FE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190F-13DA-4B9B-8BBC-E40FA9B2E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83C99-6DD8-4B22-A8B0-0447FB9D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8BB-BF19-4792-996F-9A4499E854AE}" type="datetimeFigureOut">
              <a:rPr lang="en-CA" smtClean="0"/>
              <a:t>2020-03-22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B42C0-E03D-4878-B6DC-807D394E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5C7C8-C472-428A-AFEF-CD6DCEEF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6C49-40BA-4622-BE61-6A1632BA9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784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602B-3154-449A-93FC-D0D83BB1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73BA1-0F53-4FD2-A2B0-DBBADD893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78047-9CC5-4039-B01B-DD06B183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8BB-BF19-4792-996F-9A4499E854AE}" type="datetimeFigureOut">
              <a:rPr lang="en-CA" smtClean="0"/>
              <a:t>2020-03-22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156E8-2D74-42B4-866E-AB87F345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60448-0BAC-4E33-B87F-9E277D0D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6C49-40BA-4622-BE61-6A1632BA9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35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0711-0ADE-4F23-8BD5-2DE4A7F3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9A3FA-533B-4C51-8057-5A0586F8D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80D16-364D-429E-88CD-622DBD769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F38F0-5648-49C8-8361-7BE6D72A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8BB-BF19-4792-996F-9A4499E854AE}" type="datetimeFigureOut">
              <a:rPr lang="en-CA" smtClean="0"/>
              <a:t>2020-03-22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0420D-1C08-485C-8A36-3B2A2916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D80D0-24A6-4EFF-8E67-C96BA610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6C49-40BA-4622-BE61-6A1632BA9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472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2A9B7-8CAE-40E4-B479-094598A4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C0925-48DF-4D7C-977A-23F5B9474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12DF2-B15B-4A43-92FB-1E517F453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644109-F813-4230-AE6D-141223728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D92B3-6C61-4CC8-BF3A-321D5C896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F4C200-06E1-4A1C-89DC-B2A01D7A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8BB-BF19-4792-996F-9A4499E854AE}" type="datetimeFigureOut">
              <a:rPr lang="en-CA" smtClean="0"/>
              <a:t>2020-03-22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910AE-D567-4058-97C9-E4636A44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199A79-B786-4E8D-A0F9-C8AB3F12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6C49-40BA-4622-BE61-6A1632BA9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355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6AD27-E9D4-4A9F-979E-212EE9A2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B6DF5-B815-42D4-B0ED-924681E2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8BB-BF19-4792-996F-9A4499E854AE}" type="datetimeFigureOut">
              <a:rPr lang="en-CA" smtClean="0"/>
              <a:t>2020-03-22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12858-1F5D-43AC-9EDD-D4DAD707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BA07C-760E-4F10-A6A1-CBE3A8DF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6C49-40BA-4622-BE61-6A1632BA9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199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F0D42-7658-4D2F-97E0-673FE5E3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8BB-BF19-4792-996F-9A4499E854AE}" type="datetimeFigureOut">
              <a:rPr lang="en-CA" smtClean="0"/>
              <a:t>2020-03-22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8E941-0803-4747-8A24-3A1572AB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CC6C5-62A1-4F84-8F6E-78955A73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6C49-40BA-4622-BE61-6A1632BA9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80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59D9-8D65-4727-9F1F-6B78095C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7CCC2-8CAF-4A77-BE15-71DD5999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1ADBB-9DD2-4A82-AA59-46A0EFA18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51231-F338-46A7-880C-67A3E1FD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8BB-BF19-4792-996F-9A4499E854AE}" type="datetimeFigureOut">
              <a:rPr lang="en-CA" smtClean="0"/>
              <a:t>2020-03-22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3002-1991-4D9F-8EFB-4BD685CA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88F8F-B3B7-4A17-BEBB-D3B8A28A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6C49-40BA-4622-BE61-6A1632BA9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43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833CA-6C88-4DE3-B934-98F706A9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D82B9-3569-4A7B-9A67-57B0E2523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F126C-567D-4098-8DA1-C139F75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C72A0-1129-47EA-8CAC-EE178F1E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8BB-BF19-4792-996F-9A4499E854AE}" type="datetimeFigureOut">
              <a:rPr lang="en-CA" smtClean="0"/>
              <a:t>2020-03-22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C4BE8-30C5-4315-93D6-339FC7A7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C438F-BCB1-4610-9309-797049B2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6C49-40BA-4622-BE61-6A1632BA9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721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745A6-F1A6-4368-853E-70510568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804A4-5BE2-4EDE-999E-0C42E8F26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3B454-3D8C-48B2-9895-A11E75CDE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368BB-BF19-4792-996F-9A4499E854AE}" type="datetimeFigureOut">
              <a:rPr lang="en-CA" smtClean="0"/>
              <a:t>2020-03-22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38D74-9357-4BC9-88FB-CE89B522D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FC7B9-A78C-4E31-9D0B-66F0EC42E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B6C49-40BA-4622-BE61-6A1632BA9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484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8bhmCh1B20?feature=oembed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UzSjzsXY00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02IJh6fALwM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videoseries?list=PLPw1x1kN0ZgOTe5fJr9jFIgmTbU3vF5m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5LPXHzFUKv0?start=33&amp;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2c8p6vRPIhg?start=32&amp;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zFbYqN_UaE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EF0554-D010-4740-BE69-F0786B15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  <a:endParaRPr lang="en-CA" dirty="0"/>
          </a:p>
        </p:txBody>
      </p:sp>
      <p:pic>
        <p:nvPicPr>
          <p:cNvPr id="5" name="Online Media 4" title="Hire and Fire your Kids with Jody Swain">
            <a:hlinkClick r:id="" action="ppaction://media"/>
            <a:extLst>
              <a:ext uri="{FF2B5EF4-FFF2-40B4-BE49-F238E27FC236}">
                <a16:creationId xmlns:a16="http://schemas.microsoft.com/office/drawing/2014/main" id="{939871D4-096D-474A-89A3-BF4D4D8681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62940" y="2331189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6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D709-F916-4A8A-9554-CCF91BCF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Demo Kids applying for a job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224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4CB4-5ADD-460B-A308-71B1EF8BC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re-open jobs</a:t>
            </a:r>
            <a:endParaRPr lang="en-CA" dirty="0"/>
          </a:p>
        </p:txBody>
      </p:sp>
      <p:pic>
        <p:nvPicPr>
          <p:cNvPr id="4" name="Online Media 3" title="RE-OPEN JOBS: re-opens only at pay period; how to handle">
            <a:hlinkClick r:id="" action="ppaction://media"/>
            <a:extLst>
              <a:ext uri="{FF2B5EF4-FFF2-40B4-BE49-F238E27FC236}">
                <a16:creationId xmlns:a16="http://schemas.microsoft.com/office/drawing/2014/main" id="{BD28751A-ED27-4427-B5DD-A0D48538D3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66410" y="2124075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905E-6314-4A10-A4FF-7C3902A1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Pay Kids on payday</a:t>
            </a:r>
            <a:endParaRPr lang="en-CA" dirty="0"/>
          </a:p>
        </p:txBody>
      </p:sp>
      <p:pic>
        <p:nvPicPr>
          <p:cNvPr id="4" name="Online Media 3" title="KIDS PAYOUT: how the kids view their earnings">
            <a:hlinkClick r:id="" action="ppaction://media"/>
            <a:extLst>
              <a:ext uri="{FF2B5EF4-FFF2-40B4-BE49-F238E27FC236}">
                <a16:creationId xmlns:a16="http://schemas.microsoft.com/office/drawing/2014/main" id="{4F11689C-08CF-45C8-B4C8-B7F876AD1A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1350" y="2031410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E518-E312-42E3-A530-4C62EB68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Demo pay Kids on payday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988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38CD-6E41-49BF-9340-40CED9C0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Chat with Founder of HFK</a:t>
            </a:r>
            <a:endParaRPr lang="en-CA" dirty="0"/>
          </a:p>
        </p:txBody>
      </p:sp>
      <p:pic>
        <p:nvPicPr>
          <p:cNvPr id="3" name="video HFK intro">
            <a:hlinkClick r:id="" action="ppaction://media"/>
            <a:extLst>
              <a:ext uri="{FF2B5EF4-FFF2-40B4-BE49-F238E27FC236}">
                <a16:creationId xmlns:a16="http://schemas.microsoft.com/office/drawing/2014/main" id="{ACFFCD67-2D49-416C-BDDD-AC164AD6A4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62932" y="1918391"/>
            <a:ext cx="2662901" cy="47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E290-81CB-4529-A86D-181FE9BD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2" y="106326"/>
            <a:ext cx="9301716" cy="414669"/>
          </a:xfrm>
        </p:spPr>
        <p:txBody>
          <a:bodyPr>
            <a:normAutofit fontScale="90000"/>
          </a:bodyPr>
          <a:lstStyle/>
          <a:p>
            <a:pPr algn="ctr"/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60DB2-54EE-415F-9C8B-DDE9BA7AF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6326"/>
            <a:ext cx="12191999" cy="6337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B1B1B"/>
                </a:solidFill>
                <a:latin typeface="Cantarell"/>
              </a:rPr>
              <a:t>Object Of The Game</a:t>
            </a:r>
          </a:p>
          <a:p>
            <a:r>
              <a:rPr lang="en-US" sz="1200" b="1" dirty="0">
                <a:solidFill>
                  <a:srgbClr val="5E5E5E"/>
                </a:solidFill>
                <a:latin typeface="Cantarell"/>
              </a:rPr>
              <a:t>FIRED:</a:t>
            </a:r>
            <a:r>
              <a:rPr lang="en-US" sz="1200" dirty="0">
                <a:solidFill>
                  <a:srgbClr val="5E5E5E"/>
                </a:solidFill>
                <a:latin typeface="Cantarell"/>
              </a:rPr>
              <a:t> Kids need to finish each Pay Period without getting Fired and earn the Incentive Bonuses making them eligible for the Employee of the Month.  </a:t>
            </a:r>
          </a:p>
          <a:p>
            <a:r>
              <a:rPr lang="en-US" sz="1200" b="1" dirty="0">
                <a:solidFill>
                  <a:srgbClr val="5E5E5E"/>
                </a:solidFill>
                <a:latin typeface="Cantarell"/>
              </a:rPr>
              <a:t>HIRED:</a:t>
            </a:r>
            <a:r>
              <a:rPr lang="en-US" sz="1200" dirty="0">
                <a:solidFill>
                  <a:srgbClr val="5E5E5E"/>
                </a:solidFill>
                <a:latin typeface="Cantarell"/>
              </a:rPr>
              <a:t> Kids can apply to rolling Job board for Hire, get rewarded upon completion and get paid out on Payday.</a:t>
            </a:r>
          </a:p>
          <a:p>
            <a:r>
              <a:rPr lang="en-US" sz="1200" dirty="0">
                <a:solidFill>
                  <a:srgbClr val="5E5E5E"/>
                </a:solidFill>
                <a:latin typeface="Cantarell"/>
              </a:rPr>
              <a:t>Kids do their best to follow the Family Values and Expectations you‘ve set together.  If your Kid is caught NOT following a Value or an Expectation by you, they're given a warning X.  After a certain amount of warning X's the Kid get's Fired.  (Option to remove an X if the Kid corrects X immediately)</a:t>
            </a:r>
          </a:p>
          <a:p>
            <a:r>
              <a:rPr lang="en-US" sz="1200" dirty="0">
                <a:solidFill>
                  <a:srgbClr val="5E5E5E"/>
                </a:solidFill>
                <a:latin typeface="Cantarell"/>
              </a:rPr>
              <a:t>If the Kid can go the entire Pay Period without getting Fired they will receive a NOT FIRED Bonus.  </a:t>
            </a:r>
          </a:p>
          <a:p>
            <a:r>
              <a:rPr lang="en-US" sz="1200" dirty="0">
                <a:solidFill>
                  <a:srgbClr val="5E5E5E"/>
                </a:solidFill>
                <a:latin typeface="Cantarell"/>
              </a:rPr>
              <a:t>If all Siblings can go the entire Pay Period without getting Fired they will each receive a TEAMWORK Bonus. </a:t>
            </a:r>
          </a:p>
          <a:p>
            <a:r>
              <a:rPr lang="en-US" sz="1200" dirty="0">
                <a:solidFill>
                  <a:srgbClr val="5E5E5E"/>
                </a:solidFill>
                <a:latin typeface="Cantarell"/>
              </a:rPr>
              <a:t>If your Kid does get Fired they are NOT entitled to the above Incentive Bonuses and a consequence that you set together at your last Team Meeting will activate. </a:t>
            </a:r>
          </a:p>
          <a:p>
            <a:pPr marL="0" indent="0">
              <a:buNone/>
            </a:pPr>
            <a:endParaRPr lang="en-US" sz="1200" dirty="0">
              <a:solidFill>
                <a:srgbClr val="1B1B1B"/>
              </a:solidFill>
              <a:latin typeface="Cantarell"/>
            </a:endParaRPr>
          </a:p>
          <a:p>
            <a:r>
              <a:rPr lang="en-US" sz="1200" dirty="0">
                <a:solidFill>
                  <a:srgbClr val="1B1B1B"/>
                </a:solidFill>
                <a:latin typeface="Cantarell"/>
              </a:rPr>
              <a:t>Game Rules</a:t>
            </a:r>
          </a:p>
          <a:p>
            <a:r>
              <a:rPr lang="en-US" sz="1200" dirty="0">
                <a:solidFill>
                  <a:srgbClr val="5E5E5E"/>
                </a:solidFill>
                <a:latin typeface="Cantarell"/>
              </a:rPr>
              <a:t>Set your Pay Period (weekly, bi-weekly, monthly)</a:t>
            </a:r>
          </a:p>
          <a:p>
            <a:r>
              <a:rPr lang="en-US" sz="1200" dirty="0">
                <a:solidFill>
                  <a:srgbClr val="5E5E5E"/>
                </a:solidFill>
                <a:latin typeface="Cantarell"/>
              </a:rPr>
              <a:t>Set your recurring Pay Day Date</a:t>
            </a:r>
          </a:p>
          <a:p>
            <a:r>
              <a:rPr lang="en-US" sz="1200" dirty="0">
                <a:solidFill>
                  <a:srgbClr val="5E5E5E"/>
                </a:solidFill>
                <a:latin typeface="Cantarell"/>
              </a:rPr>
              <a:t>Set your Payment currency (dollars or points)</a:t>
            </a:r>
          </a:p>
          <a:p>
            <a:r>
              <a:rPr lang="en-US" sz="1200" dirty="0">
                <a:solidFill>
                  <a:srgbClr val="5E5E5E"/>
                </a:solidFill>
                <a:latin typeface="Cantarell"/>
              </a:rPr>
              <a:t>Set the number of Warning X's before getting Fired</a:t>
            </a:r>
          </a:p>
          <a:p>
            <a:r>
              <a:rPr lang="en-US" sz="1200" dirty="0">
                <a:solidFill>
                  <a:srgbClr val="5E5E5E"/>
                </a:solidFill>
                <a:latin typeface="Cantarell"/>
              </a:rPr>
              <a:t>Set the NOT FIRED Bonus reward amount</a:t>
            </a:r>
          </a:p>
          <a:p>
            <a:r>
              <a:rPr lang="en-US" sz="1200" dirty="0">
                <a:solidFill>
                  <a:srgbClr val="5E5E5E"/>
                </a:solidFill>
                <a:latin typeface="Cantarell"/>
              </a:rPr>
              <a:t>Set the TEAMWORK Bonus reward amount</a:t>
            </a:r>
            <a:br>
              <a:rPr lang="en-US" sz="1200" dirty="0">
                <a:solidFill>
                  <a:srgbClr val="1B1B1B"/>
                </a:solidFill>
                <a:latin typeface="Cantarell"/>
              </a:rPr>
            </a:br>
            <a:endParaRPr lang="en-US" sz="1200" dirty="0">
              <a:solidFill>
                <a:srgbClr val="1B1B1B"/>
              </a:solidFill>
              <a:latin typeface="Cantarell"/>
            </a:endParaRPr>
          </a:p>
          <a:p>
            <a:r>
              <a:rPr lang="en-US" sz="1200" dirty="0">
                <a:solidFill>
                  <a:srgbClr val="1B1B1B"/>
                </a:solidFill>
                <a:latin typeface="Cantarell"/>
              </a:rPr>
              <a:t>Game On!</a:t>
            </a:r>
          </a:p>
          <a:p>
            <a:r>
              <a:rPr lang="en-US" sz="1200" dirty="0">
                <a:solidFill>
                  <a:srgbClr val="5E5E5E"/>
                </a:solidFill>
                <a:latin typeface="Cantarell"/>
              </a:rPr>
              <a:t>Set your recurring Family Team Meeting day and stick to it!</a:t>
            </a:r>
          </a:p>
          <a:p>
            <a:r>
              <a:rPr lang="en-US" sz="1200" dirty="0">
                <a:solidFill>
                  <a:srgbClr val="5E5E5E"/>
                </a:solidFill>
                <a:latin typeface="Cantarell"/>
              </a:rPr>
              <a:t>Stop giving your Kids money for their wants and stop buying their wants.  Instead teach your Kids to EARN their wants.</a:t>
            </a:r>
          </a:p>
          <a:p>
            <a:r>
              <a:rPr lang="en-US" sz="1200" dirty="0">
                <a:solidFill>
                  <a:srgbClr val="5E5E5E"/>
                </a:solidFill>
                <a:latin typeface="Cantarell"/>
              </a:rPr>
              <a:t>Start playing with a Probationary Period in mind so everyone can get used to things...before getting Fired.</a:t>
            </a:r>
          </a:p>
          <a:p>
            <a:r>
              <a:rPr lang="en-US" sz="1200" dirty="0">
                <a:solidFill>
                  <a:srgbClr val="5E5E5E"/>
                </a:solidFill>
                <a:latin typeface="Cantarell"/>
              </a:rPr>
              <a:t>Kids apply for Jobs created by you and get rewarded upon completion (no assigning chores by you in this game)!</a:t>
            </a:r>
          </a:p>
          <a:p>
            <a:r>
              <a:rPr lang="en-US" sz="1200" dirty="0">
                <a:solidFill>
                  <a:srgbClr val="5E5E5E"/>
                </a:solidFill>
                <a:latin typeface="Cantarell"/>
              </a:rPr>
              <a:t>Kids follow the family values and expectations set, trying not to get Fired.</a:t>
            </a:r>
          </a:p>
          <a:p>
            <a:r>
              <a:rPr lang="en-US" sz="1200" dirty="0">
                <a:solidFill>
                  <a:srgbClr val="5E5E5E"/>
                </a:solidFill>
                <a:latin typeface="Cantarell"/>
              </a:rPr>
              <a:t>Kids get Paid out on Pay Day!</a:t>
            </a:r>
          </a:p>
          <a:p>
            <a:pPr marL="0" indent="0">
              <a:buNone/>
            </a:pPr>
            <a:endParaRPr lang="en-CA" sz="1300" dirty="0"/>
          </a:p>
        </p:txBody>
      </p:sp>
    </p:spTree>
    <p:extLst>
      <p:ext uri="{BB962C8B-B14F-4D97-AF65-F5344CB8AC3E}">
        <p14:creationId xmlns:p14="http://schemas.microsoft.com/office/powerpoint/2010/main" val="192034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24073F-813B-4825-B9E0-EFE48369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69" y="0"/>
            <a:ext cx="386366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A39EBF-7D1F-48F0-B9A8-DFB8907BC876}"/>
              </a:ext>
            </a:extLst>
          </p:cNvPr>
          <p:cNvSpPr txBox="1"/>
          <p:nvPr/>
        </p:nvSpPr>
        <p:spPr>
          <a:xfrm>
            <a:off x="914402" y="542261"/>
            <a:ext cx="254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Hire and Fire your Kids</a:t>
            </a:r>
          </a:p>
          <a:p>
            <a:pPr algn="ctr"/>
            <a:r>
              <a:rPr lang="en-US" dirty="0"/>
              <a:t>Mobile app    </a:t>
            </a:r>
          </a:p>
          <a:p>
            <a:pPr algn="ctr"/>
            <a:r>
              <a:rPr lang="en-US" dirty="0"/>
              <a:t>“HOW TO”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6CCAC-604E-45A8-A493-E2FF632AF727}"/>
              </a:ext>
            </a:extLst>
          </p:cNvPr>
          <p:cNvSpPr txBox="1"/>
          <p:nvPr/>
        </p:nvSpPr>
        <p:spPr>
          <a:xfrm>
            <a:off x="536946" y="4747438"/>
            <a:ext cx="3296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Object of the Game</a:t>
            </a:r>
          </a:p>
          <a:p>
            <a:pPr algn="ctr"/>
            <a:r>
              <a:rPr lang="en-US" dirty="0"/>
              <a:t>Kids must go entire Pay Period without getting Fired. </a:t>
            </a:r>
          </a:p>
          <a:p>
            <a:pPr algn="ctr"/>
            <a:r>
              <a:rPr lang="en-US" dirty="0"/>
              <a:t>Kids must earn as much as they can completing jobs for Hire before Pay Period ends.</a:t>
            </a:r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7B7EC-BD00-45A8-B439-015FA0E42EB8}"/>
              </a:ext>
            </a:extLst>
          </p:cNvPr>
          <p:cNvSpPr txBox="1"/>
          <p:nvPr/>
        </p:nvSpPr>
        <p:spPr>
          <a:xfrm>
            <a:off x="404893" y="1742590"/>
            <a:ext cx="3540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HIRE</a:t>
            </a:r>
          </a:p>
          <a:p>
            <a:pPr algn="ctr"/>
            <a:r>
              <a:rPr lang="en-US" dirty="0"/>
              <a:t>Kids “apply” to rolling Job board &amp; are HIRED!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3E794-0B96-405F-A626-B5F42CE49A42}"/>
              </a:ext>
            </a:extLst>
          </p:cNvPr>
          <p:cNvSpPr txBox="1"/>
          <p:nvPr/>
        </p:nvSpPr>
        <p:spPr>
          <a:xfrm>
            <a:off x="342995" y="2991752"/>
            <a:ext cx="3664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FIRE</a:t>
            </a:r>
          </a:p>
          <a:p>
            <a:pPr algn="ctr"/>
            <a:r>
              <a:rPr lang="en-US" dirty="0"/>
              <a:t>Kids follow family Values/Expectations or risk getting FIRED!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632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CCAD-28FB-4109-A5F1-4CBB8022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 up Hire and Fire your Kids app</a:t>
            </a:r>
            <a:endParaRPr lang="en-CA" dirty="0"/>
          </a:p>
        </p:txBody>
      </p:sp>
      <p:pic>
        <p:nvPicPr>
          <p:cNvPr id="3" name="Online Media 2" title="Hire and Fire Your Kids App Set Up:  VOICE WALK-THRU DEMO!">
            <a:hlinkClick r:id="" action="ppaction://media"/>
            <a:extLst>
              <a:ext uri="{FF2B5EF4-FFF2-40B4-BE49-F238E27FC236}">
                <a16:creationId xmlns:a16="http://schemas.microsoft.com/office/drawing/2014/main" id="{ED3CF8B6-B736-423B-80C1-0AEA4EE940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55778" y="2031409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4D3D-7410-4126-8138-73056DEC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Recognize your Kids with messages</a:t>
            </a:r>
            <a:endParaRPr lang="en-CA" dirty="0"/>
          </a:p>
        </p:txBody>
      </p:sp>
      <p:pic>
        <p:nvPicPr>
          <p:cNvPr id="4" name="Online Media 3" title="RECOGNIZE YOUR KIDS - How to give Recognition in the app">
            <a:hlinkClick r:id="" action="ppaction://media"/>
            <a:extLst>
              <a:ext uri="{FF2B5EF4-FFF2-40B4-BE49-F238E27FC236}">
                <a16:creationId xmlns:a16="http://schemas.microsoft.com/office/drawing/2014/main" id="{23C4D555-B5FF-475B-B514-3DB1A7E873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1350" y="1967614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B9BD-4325-484A-B665-05A74AB4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Demo sending a message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976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1EBD-16F0-46F9-BC87-ACCDD7E0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</a:t>
            </a:r>
            <a:r>
              <a:rPr lang="en-US" u="sng" dirty="0"/>
              <a:t>give</a:t>
            </a:r>
            <a:r>
              <a:rPr lang="en-US" dirty="0"/>
              <a:t> or </a:t>
            </a:r>
            <a:r>
              <a:rPr lang="en-US" u="sng" dirty="0"/>
              <a:t>remove</a:t>
            </a:r>
            <a:r>
              <a:rPr lang="en-US" dirty="0"/>
              <a:t> a warning X</a:t>
            </a:r>
            <a:endParaRPr lang="en-CA" dirty="0"/>
          </a:p>
        </p:txBody>
      </p:sp>
      <p:pic>
        <p:nvPicPr>
          <p:cNvPr id="4" name="Online Media 3" title="WARNING Xs:  how to give or remove an X">
            <a:hlinkClick r:id="" action="ppaction://media"/>
            <a:extLst>
              <a:ext uri="{FF2B5EF4-FFF2-40B4-BE49-F238E27FC236}">
                <a16:creationId xmlns:a16="http://schemas.microsoft.com/office/drawing/2014/main" id="{18C79E01-2911-428F-973F-E3756E07DB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1350" y="2010144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4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1FE4-7B1E-4726-90FA-322D1EB6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Demo giving a warning X</a:t>
            </a:r>
            <a:endParaRPr lang="en-CA" dirty="0"/>
          </a:p>
        </p:txBody>
      </p:sp>
      <p:pic>
        <p:nvPicPr>
          <p:cNvPr id="3" name="Giving my teen an X">
            <a:hlinkClick r:id="" action="ppaction://media"/>
            <a:extLst>
              <a:ext uri="{FF2B5EF4-FFF2-40B4-BE49-F238E27FC236}">
                <a16:creationId xmlns:a16="http://schemas.microsoft.com/office/drawing/2014/main" id="{9695A916-62AB-4E5B-8733-9E38DFEC9F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18837" y="1886265"/>
            <a:ext cx="2633331" cy="470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D684-07D7-4C0C-8088-CB02AA17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Demo removing a warning X</a:t>
            </a:r>
            <a:endParaRPr lang="en-CA" dirty="0"/>
          </a:p>
        </p:txBody>
      </p:sp>
      <p:pic>
        <p:nvPicPr>
          <p:cNvPr id="3" name="demo remove x">
            <a:hlinkClick r:id="" action="ppaction://media"/>
            <a:extLst>
              <a:ext uri="{FF2B5EF4-FFF2-40B4-BE49-F238E27FC236}">
                <a16:creationId xmlns:a16="http://schemas.microsoft.com/office/drawing/2014/main" id="{B56D5762-FB3B-4821-9948-5664735F2D6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4558" y="1373299"/>
            <a:ext cx="5002618" cy="500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D992E-88C4-489E-BDEC-2AAF0D40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Kids apply to jobs</a:t>
            </a:r>
            <a:endParaRPr lang="en-CA" dirty="0"/>
          </a:p>
        </p:txBody>
      </p:sp>
      <p:pic>
        <p:nvPicPr>
          <p:cNvPr id="4" name="Online Media 3" title="APPLY TO JOBS: how the kids apply for jobs">
            <a:hlinkClick r:id="" action="ppaction://media"/>
            <a:extLst>
              <a:ext uri="{FF2B5EF4-FFF2-40B4-BE49-F238E27FC236}">
                <a16:creationId xmlns:a16="http://schemas.microsoft.com/office/drawing/2014/main" id="{B386371E-AC21-4F07-BCE8-F97625B683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85657" y="2124075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473</Words>
  <Application>Microsoft Office PowerPoint</Application>
  <PresentationFormat>Widescreen</PresentationFormat>
  <Paragraphs>45</Paragraphs>
  <Slides>15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Cantarell</vt:lpstr>
      <vt:lpstr>Office Theme</vt:lpstr>
      <vt:lpstr>Introduction</vt:lpstr>
      <vt:lpstr>PowerPoint Presentation</vt:lpstr>
      <vt:lpstr>Set up Hire and Fire your Kids app</vt:lpstr>
      <vt:lpstr>Recognize your Kids with messages</vt:lpstr>
      <vt:lpstr>Demo sending a message</vt:lpstr>
      <vt:lpstr>How to give or remove a warning X</vt:lpstr>
      <vt:lpstr>Demo giving a warning X</vt:lpstr>
      <vt:lpstr>Demo removing a warning X</vt:lpstr>
      <vt:lpstr>How Kids apply to jobs</vt:lpstr>
      <vt:lpstr>Demo Kids applying for a job</vt:lpstr>
      <vt:lpstr>How to re-open jobs</vt:lpstr>
      <vt:lpstr>Pay Kids on payday</vt:lpstr>
      <vt:lpstr>Demo pay Kids on payday</vt:lpstr>
      <vt:lpstr>Chat with Founder of HFK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Swain</dc:creator>
  <cp:lastModifiedBy>Jody Swain</cp:lastModifiedBy>
  <cp:revision>32</cp:revision>
  <dcterms:created xsi:type="dcterms:W3CDTF">2020-03-22T14:40:27Z</dcterms:created>
  <dcterms:modified xsi:type="dcterms:W3CDTF">2020-03-23T18:37:48Z</dcterms:modified>
</cp:coreProperties>
</file>