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6" r:id="rId9"/>
    <p:sldId id="265" r:id="rId10"/>
    <p:sldId id="264" r:id="rId11"/>
    <p:sldId id="263" r:id="rId12"/>
    <p:sldId id="267" r:id="rId13"/>
    <p:sldId id="272" r:id="rId14"/>
    <p:sldId id="271" r:id="rId15"/>
    <p:sldId id="270" r:id="rId16"/>
    <p:sldId id="269" r:id="rId17"/>
    <p:sldId id="268" r:id="rId18"/>
    <p:sldId id="273" r:id="rId19"/>
    <p:sldId id="274" r:id="rId20"/>
    <p:sldId id="275" r:id="rId21"/>
    <p:sldId id="276" r:id="rId22"/>
    <p:sldId id="277" r:id="rId23"/>
    <p:sldId id="278" r:id="rId24"/>
    <p:sldId id="294" r:id="rId25"/>
    <p:sldId id="281" r:id="rId26"/>
    <p:sldId id="280" r:id="rId27"/>
    <p:sldId id="279"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5FFB5-2D9A-4BD9-9FBF-789D6505D61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DA0B9280-7B99-4B5F-BB2E-19361E5DE4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3E917C07-A22D-4EDF-A000-2EEDEDE3B4F9}"/>
              </a:ext>
            </a:extLst>
          </p:cNvPr>
          <p:cNvSpPr>
            <a:spLocks noGrp="1"/>
          </p:cNvSpPr>
          <p:nvPr>
            <p:ph type="dt" sz="half" idx="10"/>
          </p:nvPr>
        </p:nvSpPr>
        <p:spPr/>
        <p:txBody>
          <a:bodyPr/>
          <a:lstStyle/>
          <a:p>
            <a:fld id="{C183CE65-6F93-4D1A-BE9C-184C993E68C0}" type="datetimeFigureOut">
              <a:rPr lang="en-CA" smtClean="0"/>
              <a:t>2020-03-23</a:t>
            </a:fld>
            <a:endParaRPr lang="en-CA"/>
          </a:p>
        </p:txBody>
      </p:sp>
      <p:sp>
        <p:nvSpPr>
          <p:cNvPr id="5" name="Footer Placeholder 4">
            <a:extLst>
              <a:ext uri="{FF2B5EF4-FFF2-40B4-BE49-F238E27FC236}">
                <a16:creationId xmlns:a16="http://schemas.microsoft.com/office/drawing/2014/main" id="{AA4B579E-8587-4343-BCBB-C0B7D96C810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FD1F02F-9B20-42AF-99CF-593A50B15770}"/>
              </a:ext>
            </a:extLst>
          </p:cNvPr>
          <p:cNvSpPr>
            <a:spLocks noGrp="1"/>
          </p:cNvSpPr>
          <p:nvPr>
            <p:ph type="sldNum" sz="quarter" idx="12"/>
          </p:nvPr>
        </p:nvSpPr>
        <p:spPr/>
        <p:txBody>
          <a:bodyPr/>
          <a:lstStyle/>
          <a:p>
            <a:fld id="{BE8A0CA7-92D2-486B-A09F-0AB40ACE19E1}" type="slidenum">
              <a:rPr lang="en-CA" smtClean="0"/>
              <a:t>‹#›</a:t>
            </a:fld>
            <a:endParaRPr lang="en-CA"/>
          </a:p>
        </p:txBody>
      </p:sp>
    </p:spTree>
    <p:extLst>
      <p:ext uri="{BB962C8B-B14F-4D97-AF65-F5344CB8AC3E}">
        <p14:creationId xmlns:p14="http://schemas.microsoft.com/office/powerpoint/2010/main" val="573082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919E3-F7CB-4E42-974F-ADE97E7B44BC}"/>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9F3CB3A-12AF-41BA-867C-A47DC57378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31A5BEC-53C7-499D-98F6-6D3079B2C388}"/>
              </a:ext>
            </a:extLst>
          </p:cNvPr>
          <p:cNvSpPr>
            <a:spLocks noGrp="1"/>
          </p:cNvSpPr>
          <p:nvPr>
            <p:ph type="dt" sz="half" idx="10"/>
          </p:nvPr>
        </p:nvSpPr>
        <p:spPr/>
        <p:txBody>
          <a:bodyPr/>
          <a:lstStyle/>
          <a:p>
            <a:fld id="{C183CE65-6F93-4D1A-BE9C-184C993E68C0}" type="datetimeFigureOut">
              <a:rPr lang="en-CA" smtClean="0"/>
              <a:t>2020-03-23</a:t>
            </a:fld>
            <a:endParaRPr lang="en-CA"/>
          </a:p>
        </p:txBody>
      </p:sp>
      <p:sp>
        <p:nvSpPr>
          <p:cNvPr id="5" name="Footer Placeholder 4">
            <a:extLst>
              <a:ext uri="{FF2B5EF4-FFF2-40B4-BE49-F238E27FC236}">
                <a16:creationId xmlns:a16="http://schemas.microsoft.com/office/drawing/2014/main" id="{0823705B-91C2-4933-94DB-32FA08FF692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97618B8-9763-4851-AE52-D7A80833DDE7}"/>
              </a:ext>
            </a:extLst>
          </p:cNvPr>
          <p:cNvSpPr>
            <a:spLocks noGrp="1"/>
          </p:cNvSpPr>
          <p:nvPr>
            <p:ph type="sldNum" sz="quarter" idx="12"/>
          </p:nvPr>
        </p:nvSpPr>
        <p:spPr/>
        <p:txBody>
          <a:bodyPr/>
          <a:lstStyle/>
          <a:p>
            <a:fld id="{BE8A0CA7-92D2-486B-A09F-0AB40ACE19E1}" type="slidenum">
              <a:rPr lang="en-CA" smtClean="0"/>
              <a:t>‹#›</a:t>
            </a:fld>
            <a:endParaRPr lang="en-CA"/>
          </a:p>
        </p:txBody>
      </p:sp>
    </p:spTree>
    <p:extLst>
      <p:ext uri="{BB962C8B-B14F-4D97-AF65-F5344CB8AC3E}">
        <p14:creationId xmlns:p14="http://schemas.microsoft.com/office/powerpoint/2010/main" val="2585704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A9D1BB-5841-4A82-A8EC-2F8D811E10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8FAED85-93D1-4FB0-91C3-8039FED514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922B95D0-35F9-46B0-960A-4D4FA1E3F83A}"/>
              </a:ext>
            </a:extLst>
          </p:cNvPr>
          <p:cNvSpPr>
            <a:spLocks noGrp="1"/>
          </p:cNvSpPr>
          <p:nvPr>
            <p:ph type="dt" sz="half" idx="10"/>
          </p:nvPr>
        </p:nvSpPr>
        <p:spPr/>
        <p:txBody>
          <a:bodyPr/>
          <a:lstStyle/>
          <a:p>
            <a:fld id="{C183CE65-6F93-4D1A-BE9C-184C993E68C0}" type="datetimeFigureOut">
              <a:rPr lang="en-CA" smtClean="0"/>
              <a:t>2020-03-23</a:t>
            </a:fld>
            <a:endParaRPr lang="en-CA"/>
          </a:p>
        </p:txBody>
      </p:sp>
      <p:sp>
        <p:nvSpPr>
          <p:cNvPr id="5" name="Footer Placeholder 4">
            <a:extLst>
              <a:ext uri="{FF2B5EF4-FFF2-40B4-BE49-F238E27FC236}">
                <a16:creationId xmlns:a16="http://schemas.microsoft.com/office/drawing/2014/main" id="{5451A02A-B76E-4CDA-8E1C-351BF3C7179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0ACF06B6-1E36-4E69-B6C6-43D35EC8CA0E}"/>
              </a:ext>
            </a:extLst>
          </p:cNvPr>
          <p:cNvSpPr>
            <a:spLocks noGrp="1"/>
          </p:cNvSpPr>
          <p:nvPr>
            <p:ph type="sldNum" sz="quarter" idx="12"/>
          </p:nvPr>
        </p:nvSpPr>
        <p:spPr/>
        <p:txBody>
          <a:bodyPr/>
          <a:lstStyle/>
          <a:p>
            <a:fld id="{BE8A0CA7-92D2-486B-A09F-0AB40ACE19E1}" type="slidenum">
              <a:rPr lang="en-CA" smtClean="0"/>
              <a:t>‹#›</a:t>
            </a:fld>
            <a:endParaRPr lang="en-CA"/>
          </a:p>
        </p:txBody>
      </p:sp>
    </p:spTree>
    <p:extLst>
      <p:ext uri="{BB962C8B-B14F-4D97-AF65-F5344CB8AC3E}">
        <p14:creationId xmlns:p14="http://schemas.microsoft.com/office/powerpoint/2010/main" val="2687332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50C46-066E-4340-B4DA-C514866C9CF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37CD213-2955-4402-8E57-826F8366C1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EDDB2FD2-6877-4223-A9AD-D8C4FAE20191}"/>
              </a:ext>
            </a:extLst>
          </p:cNvPr>
          <p:cNvSpPr>
            <a:spLocks noGrp="1"/>
          </p:cNvSpPr>
          <p:nvPr>
            <p:ph type="dt" sz="half" idx="10"/>
          </p:nvPr>
        </p:nvSpPr>
        <p:spPr/>
        <p:txBody>
          <a:bodyPr/>
          <a:lstStyle/>
          <a:p>
            <a:fld id="{C183CE65-6F93-4D1A-BE9C-184C993E68C0}" type="datetimeFigureOut">
              <a:rPr lang="en-CA" smtClean="0"/>
              <a:t>2020-03-23</a:t>
            </a:fld>
            <a:endParaRPr lang="en-CA"/>
          </a:p>
        </p:txBody>
      </p:sp>
      <p:sp>
        <p:nvSpPr>
          <p:cNvPr id="5" name="Footer Placeholder 4">
            <a:extLst>
              <a:ext uri="{FF2B5EF4-FFF2-40B4-BE49-F238E27FC236}">
                <a16:creationId xmlns:a16="http://schemas.microsoft.com/office/drawing/2014/main" id="{0E5AF0CA-07EC-4522-B54F-9625EB8B1E0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2CEEDCA-2AF3-4B2B-9828-0D7FD3B2E513}"/>
              </a:ext>
            </a:extLst>
          </p:cNvPr>
          <p:cNvSpPr>
            <a:spLocks noGrp="1"/>
          </p:cNvSpPr>
          <p:nvPr>
            <p:ph type="sldNum" sz="quarter" idx="12"/>
          </p:nvPr>
        </p:nvSpPr>
        <p:spPr/>
        <p:txBody>
          <a:bodyPr/>
          <a:lstStyle/>
          <a:p>
            <a:fld id="{BE8A0CA7-92D2-486B-A09F-0AB40ACE19E1}" type="slidenum">
              <a:rPr lang="en-CA" smtClean="0"/>
              <a:t>‹#›</a:t>
            </a:fld>
            <a:endParaRPr lang="en-CA"/>
          </a:p>
        </p:txBody>
      </p:sp>
    </p:spTree>
    <p:extLst>
      <p:ext uri="{BB962C8B-B14F-4D97-AF65-F5344CB8AC3E}">
        <p14:creationId xmlns:p14="http://schemas.microsoft.com/office/powerpoint/2010/main" val="753870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E1249-A75D-4762-927B-7B8885CA6C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30D1E558-4172-476A-8423-E1E41132752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483BE4-2D31-4C91-AF1C-D81FCCD7C12E}"/>
              </a:ext>
            </a:extLst>
          </p:cNvPr>
          <p:cNvSpPr>
            <a:spLocks noGrp="1"/>
          </p:cNvSpPr>
          <p:nvPr>
            <p:ph type="dt" sz="half" idx="10"/>
          </p:nvPr>
        </p:nvSpPr>
        <p:spPr/>
        <p:txBody>
          <a:bodyPr/>
          <a:lstStyle/>
          <a:p>
            <a:fld id="{C183CE65-6F93-4D1A-BE9C-184C993E68C0}" type="datetimeFigureOut">
              <a:rPr lang="en-CA" smtClean="0"/>
              <a:t>2020-03-23</a:t>
            </a:fld>
            <a:endParaRPr lang="en-CA"/>
          </a:p>
        </p:txBody>
      </p:sp>
      <p:sp>
        <p:nvSpPr>
          <p:cNvPr id="5" name="Footer Placeholder 4">
            <a:extLst>
              <a:ext uri="{FF2B5EF4-FFF2-40B4-BE49-F238E27FC236}">
                <a16:creationId xmlns:a16="http://schemas.microsoft.com/office/drawing/2014/main" id="{2BB8B8A4-6D07-4DE1-BE1A-9C73ACC52741}"/>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0BEF462-312E-4FC6-A773-8C1F0CBD4AE2}"/>
              </a:ext>
            </a:extLst>
          </p:cNvPr>
          <p:cNvSpPr>
            <a:spLocks noGrp="1"/>
          </p:cNvSpPr>
          <p:nvPr>
            <p:ph type="sldNum" sz="quarter" idx="12"/>
          </p:nvPr>
        </p:nvSpPr>
        <p:spPr/>
        <p:txBody>
          <a:bodyPr/>
          <a:lstStyle/>
          <a:p>
            <a:fld id="{BE8A0CA7-92D2-486B-A09F-0AB40ACE19E1}" type="slidenum">
              <a:rPr lang="en-CA" smtClean="0"/>
              <a:t>‹#›</a:t>
            </a:fld>
            <a:endParaRPr lang="en-CA"/>
          </a:p>
        </p:txBody>
      </p:sp>
    </p:spTree>
    <p:extLst>
      <p:ext uri="{BB962C8B-B14F-4D97-AF65-F5344CB8AC3E}">
        <p14:creationId xmlns:p14="http://schemas.microsoft.com/office/powerpoint/2010/main" val="189407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93439-0EF7-4EFC-866D-15F5CC1898AB}"/>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80F0739-7CB7-40BA-805C-0FBC8B16B5C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1DBB76C8-D792-4612-A392-8C8CBBEE4E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41C7310-5E0F-452C-845D-04E36B4E221C}"/>
              </a:ext>
            </a:extLst>
          </p:cNvPr>
          <p:cNvSpPr>
            <a:spLocks noGrp="1"/>
          </p:cNvSpPr>
          <p:nvPr>
            <p:ph type="dt" sz="half" idx="10"/>
          </p:nvPr>
        </p:nvSpPr>
        <p:spPr/>
        <p:txBody>
          <a:bodyPr/>
          <a:lstStyle/>
          <a:p>
            <a:fld id="{C183CE65-6F93-4D1A-BE9C-184C993E68C0}" type="datetimeFigureOut">
              <a:rPr lang="en-CA" smtClean="0"/>
              <a:t>2020-03-23</a:t>
            </a:fld>
            <a:endParaRPr lang="en-CA"/>
          </a:p>
        </p:txBody>
      </p:sp>
      <p:sp>
        <p:nvSpPr>
          <p:cNvPr id="6" name="Footer Placeholder 5">
            <a:extLst>
              <a:ext uri="{FF2B5EF4-FFF2-40B4-BE49-F238E27FC236}">
                <a16:creationId xmlns:a16="http://schemas.microsoft.com/office/drawing/2014/main" id="{780E033D-A69E-46E8-A5A7-6EAFA972188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0EC22B2-FA47-46B4-BF5D-211B56A6CB01}"/>
              </a:ext>
            </a:extLst>
          </p:cNvPr>
          <p:cNvSpPr>
            <a:spLocks noGrp="1"/>
          </p:cNvSpPr>
          <p:nvPr>
            <p:ph type="sldNum" sz="quarter" idx="12"/>
          </p:nvPr>
        </p:nvSpPr>
        <p:spPr/>
        <p:txBody>
          <a:bodyPr/>
          <a:lstStyle/>
          <a:p>
            <a:fld id="{BE8A0CA7-92D2-486B-A09F-0AB40ACE19E1}" type="slidenum">
              <a:rPr lang="en-CA" smtClean="0"/>
              <a:t>‹#›</a:t>
            </a:fld>
            <a:endParaRPr lang="en-CA"/>
          </a:p>
        </p:txBody>
      </p:sp>
    </p:spTree>
    <p:extLst>
      <p:ext uri="{BB962C8B-B14F-4D97-AF65-F5344CB8AC3E}">
        <p14:creationId xmlns:p14="http://schemas.microsoft.com/office/powerpoint/2010/main" val="3712078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0A7F9-0262-4C08-A82A-A7CB7CB6636A}"/>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BE5A9A3-87FC-4CB1-83F7-D5828FBEA09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4600B1-EEFD-4ED5-BDCB-ABB6B2DC52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B281921E-B079-4ECE-B554-8111D041A86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91491A-5FE9-4740-A4B8-603740D98EA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8778AD19-1A75-4A13-A867-09FE9D5DA8DF}"/>
              </a:ext>
            </a:extLst>
          </p:cNvPr>
          <p:cNvSpPr>
            <a:spLocks noGrp="1"/>
          </p:cNvSpPr>
          <p:nvPr>
            <p:ph type="dt" sz="half" idx="10"/>
          </p:nvPr>
        </p:nvSpPr>
        <p:spPr/>
        <p:txBody>
          <a:bodyPr/>
          <a:lstStyle/>
          <a:p>
            <a:fld id="{C183CE65-6F93-4D1A-BE9C-184C993E68C0}" type="datetimeFigureOut">
              <a:rPr lang="en-CA" smtClean="0"/>
              <a:t>2020-03-23</a:t>
            </a:fld>
            <a:endParaRPr lang="en-CA"/>
          </a:p>
        </p:txBody>
      </p:sp>
      <p:sp>
        <p:nvSpPr>
          <p:cNvPr id="8" name="Footer Placeholder 7">
            <a:extLst>
              <a:ext uri="{FF2B5EF4-FFF2-40B4-BE49-F238E27FC236}">
                <a16:creationId xmlns:a16="http://schemas.microsoft.com/office/drawing/2014/main" id="{6B1E681D-2B6D-4EF2-B6A0-41A18E55199D}"/>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F22C2C44-BAFE-4471-8ED3-772478A2993D}"/>
              </a:ext>
            </a:extLst>
          </p:cNvPr>
          <p:cNvSpPr>
            <a:spLocks noGrp="1"/>
          </p:cNvSpPr>
          <p:nvPr>
            <p:ph type="sldNum" sz="quarter" idx="12"/>
          </p:nvPr>
        </p:nvSpPr>
        <p:spPr/>
        <p:txBody>
          <a:bodyPr/>
          <a:lstStyle/>
          <a:p>
            <a:fld id="{BE8A0CA7-92D2-486B-A09F-0AB40ACE19E1}" type="slidenum">
              <a:rPr lang="en-CA" smtClean="0"/>
              <a:t>‹#›</a:t>
            </a:fld>
            <a:endParaRPr lang="en-CA"/>
          </a:p>
        </p:txBody>
      </p:sp>
    </p:spTree>
    <p:extLst>
      <p:ext uri="{BB962C8B-B14F-4D97-AF65-F5344CB8AC3E}">
        <p14:creationId xmlns:p14="http://schemas.microsoft.com/office/powerpoint/2010/main" val="12231719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1368E-49CB-43CC-8C4E-26BC210AB849}"/>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F4F481A2-FBFB-48A2-ACD4-216461E4BF0F}"/>
              </a:ext>
            </a:extLst>
          </p:cNvPr>
          <p:cNvSpPr>
            <a:spLocks noGrp="1"/>
          </p:cNvSpPr>
          <p:nvPr>
            <p:ph type="dt" sz="half" idx="10"/>
          </p:nvPr>
        </p:nvSpPr>
        <p:spPr/>
        <p:txBody>
          <a:bodyPr/>
          <a:lstStyle/>
          <a:p>
            <a:fld id="{C183CE65-6F93-4D1A-BE9C-184C993E68C0}" type="datetimeFigureOut">
              <a:rPr lang="en-CA" smtClean="0"/>
              <a:t>2020-03-23</a:t>
            </a:fld>
            <a:endParaRPr lang="en-CA"/>
          </a:p>
        </p:txBody>
      </p:sp>
      <p:sp>
        <p:nvSpPr>
          <p:cNvPr id="4" name="Footer Placeholder 3">
            <a:extLst>
              <a:ext uri="{FF2B5EF4-FFF2-40B4-BE49-F238E27FC236}">
                <a16:creationId xmlns:a16="http://schemas.microsoft.com/office/drawing/2014/main" id="{3EFE0CD7-041B-427C-9426-096DBA8F7C5F}"/>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A6AFF859-7008-4DA1-B41B-DFEC897E7059}"/>
              </a:ext>
            </a:extLst>
          </p:cNvPr>
          <p:cNvSpPr>
            <a:spLocks noGrp="1"/>
          </p:cNvSpPr>
          <p:nvPr>
            <p:ph type="sldNum" sz="quarter" idx="12"/>
          </p:nvPr>
        </p:nvSpPr>
        <p:spPr/>
        <p:txBody>
          <a:bodyPr/>
          <a:lstStyle/>
          <a:p>
            <a:fld id="{BE8A0CA7-92D2-486B-A09F-0AB40ACE19E1}" type="slidenum">
              <a:rPr lang="en-CA" smtClean="0"/>
              <a:t>‹#›</a:t>
            </a:fld>
            <a:endParaRPr lang="en-CA"/>
          </a:p>
        </p:txBody>
      </p:sp>
    </p:spTree>
    <p:extLst>
      <p:ext uri="{BB962C8B-B14F-4D97-AF65-F5344CB8AC3E}">
        <p14:creationId xmlns:p14="http://schemas.microsoft.com/office/powerpoint/2010/main" val="3362171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EF1859-D2E1-48E6-B5C9-A30B128F6C66}"/>
              </a:ext>
            </a:extLst>
          </p:cNvPr>
          <p:cNvSpPr>
            <a:spLocks noGrp="1"/>
          </p:cNvSpPr>
          <p:nvPr>
            <p:ph type="dt" sz="half" idx="10"/>
          </p:nvPr>
        </p:nvSpPr>
        <p:spPr/>
        <p:txBody>
          <a:bodyPr/>
          <a:lstStyle/>
          <a:p>
            <a:fld id="{C183CE65-6F93-4D1A-BE9C-184C993E68C0}" type="datetimeFigureOut">
              <a:rPr lang="en-CA" smtClean="0"/>
              <a:t>2020-03-23</a:t>
            </a:fld>
            <a:endParaRPr lang="en-CA"/>
          </a:p>
        </p:txBody>
      </p:sp>
      <p:sp>
        <p:nvSpPr>
          <p:cNvPr id="3" name="Footer Placeholder 2">
            <a:extLst>
              <a:ext uri="{FF2B5EF4-FFF2-40B4-BE49-F238E27FC236}">
                <a16:creationId xmlns:a16="http://schemas.microsoft.com/office/drawing/2014/main" id="{AEE567CF-1B69-4977-B9FB-A4A4C62120E4}"/>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A3B900DD-EF3E-4997-AB4F-E73FC2AC49F4}"/>
              </a:ext>
            </a:extLst>
          </p:cNvPr>
          <p:cNvSpPr>
            <a:spLocks noGrp="1"/>
          </p:cNvSpPr>
          <p:nvPr>
            <p:ph type="sldNum" sz="quarter" idx="12"/>
          </p:nvPr>
        </p:nvSpPr>
        <p:spPr/>
        <p:txBody>
          <a:bodyPr/>
          <a:lstStyle/>
          <a:p>
            <a:fld id="{BE8A0CA7-92D2-486B-A09F-0AB40ACE19E1}" type="slidenum">
              <a:rPr lang="en-CA" smtClean="0"/>
              <a:t>‹#›</a:t>
            </a:fld>
            <a:endParaRPr lang="en-CA"/>
          </a:p>
        </p:txBody>
      </p:sp>
    </p:spTree>
    <p:extLst>
      <p:ext uri="{BB962C8B-B14F-4D97-AF65-F5344CB8AC3E}">
        <p14:creationId xmlns:p14="http://schemas.microsoft.com/office/powerpoint/2010/main" val="2526470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B1D60-E1E2-46DD-B389-460855EA17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0B523AE3-1BF5-43DA-AEF1-81F63C825D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901E18EF-F3C1-43AE-9451-23159D4A8B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FFDE44-5A99-4BA8-B33B-FC33A4B633BF}"/>
              </a:ext>
            </a:extLst>
          </p:cNvPr>
          <p:cNvSpPr>
            <a:spLocks noGrp="1"/>
          </p:cNvSpPr>
          <p:nvPr>
            <p:ph type="dt" sz="half" idx="10"/>
          </p:nvPr>
        </p:nvSpPr>
        <p:spPr/>
        <p:txBody>
          <a:bodyPr/>
          <a:lstStyle/>
          <a:p>
            <a:fld id="{C183CE65-6F93-4D1A-BE9C-184C993E68C0}" type="datetimeFigureOut">
              <a:rPr lang="en-CA" smtClean="0"/>
              <a:t>2020-03-23</a:t>
            </a:fld>
            <a:endParaRPr lang="en-CA"/>
          </a:p>
        </p:txBody>
      </p:sp>
      <p:sp>
        <p:nvSpPr>
          <p:cNvPr id="6" name="Footer Placeholder 5">
            <a:extLst>
              <a:ext uri="{FF2B5EF4-FFF2-40B4-BE49-F238E27FC236}">
                <a16:creationId xmlns:a16="http://schemas.microsoft.com/office/drawing/2014/main" id="{E9B4D494-C5FE-47F3-8454-FCF7ACDC692E}"/>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91089BE6-FC2E-4116-8290-621C5692C914}"/>
              </a:ext>
            </a:extLst>
          </p:cNvPr>
          <p:cNvSpPr>
            <a:spLocks noGrp="1"/>
          </p:cNvSpPr>
          <p:nvPr>
            <p:ph type="sldNum" sz="quarter" idx="12"/>
          </p:nvPr>
        </p:nvSpPr>
        <p:spPr/>
        <p:txBody>
          <a:bodyPr/>
          <a:lstStyle/>
          <a:p>
            <a:fld id="{BE8A0CA7-92D2-486B-A09F-0AB40ACE19E1}" type="slidenum">
              <a:rPr lang="en-CA" smtClean="0"/>
              <a:t>‹#›</a:t>
            </a:fld>
            <a:endParaRPr lang="en-CA"/>
          </a:p>
        </p:txBody>
      </p:sp>
    </p:spTree>
    <p:extLst>
      <p:ext uri="{BB962C8B-B14F-4D97-AF65-F5344CB8AC3E}">
        <p14:creationId xmlns:p14="http://schemas.microsoft.com/office/powerpoint/2010/main" val="3449937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A7A78-BB2F-43B3-A539-8380C3D251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22FCF895-C050-4BA5-8402-572470DD05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951254C6-F030-4929-8B28-6E9680007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0A3CF2-E56B-4455-A83A-2398687D15A3}"/>
              </a:ext>
            </a:extLst>
          </p:cNvPr>
          <p:cNvSpPr>
            <a:spLocks noGrp="1"/>
          </p:cNvSpPr>
          <p:nvPr>
            <p:ph type="dt" sz="half" idx="10"/>
          </p:nvPr>
        </p:nvSpPr>
        <p:spPr/>
        <p:txBody>
          <a:bodyPr/>
          <a:lstStyle/>
          <a:p>
            <a:fld id="{C183CE65-6F93-4D1A-BE9C-184C993E68C0}" type="datetimeFigureOut">
              <a:rPr lang="en-CA" smtClean="0"/>
              <a:t>2020-03-23</a:t>
            </a:fld>
            <a:endParaRPr lang="en-CA"/>
          </a:p>
        </p:txBody>
      </p:sp>
      <p:sp>
        <p:nvSpPr>
          <p:cNvPr id="6" name="Footer Placeholder 5">
            <a:extLst>
              <a:ext uri="{FF2B5EF4-FFF2-40B4-BE49-F238E27FC236}">
                <a16:creationId xmlns:a16="http://schemas.microsoft.com/office/drawing/2014/main" id="{322DB9BA-1E47-408A-AB2E-E0673A5DA6F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B7DF1BE-B62F-49BF-B8E8-DCA9C37572E9}"/>
              </a:ext>
            </a:extLst>
          </p:cNvPr>
          <p:cNvSpPr>
            <a:spLocks noGrp="1"/>
          </p:cNvSpPr>
          <p:nvPr>
            <p:ph type="sldNum" sz="quarter" idx="12"/>
          </p:nvPr>
        </p:nvSpPr>
        <p:spPr/>
        <p:txBody>
          <a:bodyPr/>
          <a:lstStyle/>
          <a:p>
            <a:fld id="{BE8A0CA7-92D2-486B-A09F-0AB40ACE19E1}" type="slidenum">
              <a:rPr lang="en-CA" smtClean="0"/>
              <a:t>‹#›</a:t>
            </a:fld>
            <a:endParaRPr lang="en-CA"/>
          </a:p>
        </p:txBody>
      </p:sp>
    </p:spTree>
    <p:extLst>
      <p:ext uri="{BB962C8B-B14F-4D97-AF65-F5344CB8AC3E}">
        <p14:creationId xmlns:p14="http://schemas.microsoft.com/office/powerpoint/2010/main" val="1743597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C69818-CB45-4A7A-9600-EE33287944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637CCCFF-E7B9-4478-8BA2-756B7474BA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0EABA11-C582-4327-B407-9270E7B016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83CE65-6F93-4D1A-BE9C-184C993E68C0}" type="datetimeFigureOut">
              <a:rPr lang="en-CA" smtClean="0"/>
              <a:t>2020-03-23</a:t>
            </a:fld>
            <a:endParaRPr lang="en-CA"/>
          </a:p>
        </p:txBody>
      </p:sp>
      <p:sp>
        <p:nvSpPr>
          <p:cNvPr id="5" name="Footer Placeholder 4">
            <a:extLst>
              <a:ext uri="{FF2B5EF4-FFF2-40B4-BE49-F238E27FC236}">
                <a16:creationId xmlns:a16="http://schemas.microsoft.com/office/drawing/2014/main" id="{69921838-8A47-481E-B8E6-2F46C9AA7F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9662DCA5-53DF-47E9-9A88-610E7E74E6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8A0CA7-92D2-486B-A09F-0AB40ACE19E1}" type="slidenum">
              <a:rPr lang="en-CA" smtClean="0"/>
              <a:t>‹#›</a:t>
            </a:fld>
            <a:endParaRPr lang="en-CA"/>
          </a:p>
        </p:txBody>
      </p:sp>
    </p:spTree>
    <p:extLst>
      <p:ext uri="{BB962C8B-B14F-4D97-AF65-F5344CB8AC3E}">
        <p14:creationId xmlns:p14="http://schemas.microsoft.com/office/powerpoint/2010/main" val="38763624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24073F-813B-4825-B9E0-EFE483692E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4169" y="0"/>
            <a:ext cx="3863662" cy="6858000"/>
          </a:xfrm>
          <a:prstGeom prst="rect">
            <a:avLst/>
          </a:prstGeom>
        </p:spPr>
      </p:pic>
      <p:sp>
        <p:nvSpPr>
          <p:cNvPr id="6" name="TextBox 5">
            <a:extLst>
              <a:ext uri="{FF2B5EF4-FFF2-40B4-BE49-F238E27FC236}">
                <a16:creationId xmlns:a16="http://schemas.microsoft.com/office/drawing/2014/main" id="{AEA39EBF-7D1F-48F0-B9A8-DFB8907BC876}"/>
              </a:ext>
            </a:extLst>
          </p:cNvPr>
          <p:cNvSpPr txBox="1"/>
          <p:nvPr/>
        </p:nvSpPr>
        <p:spPr>
          <a:xfrm>
            <a:off x="914402" y="542261"/>
            <a:ext cx="2541180" cy="923330"/>
          </a:xfrm>
          <a:prstGeom prst="rect">
            <a:avLst/>
          </a:prstGeom>
          <a:noFill/>
        </p:spPr>
        <p:txBody>
          <a:bodyPr wrap="square" rtlCol="0">
            <a:spAutoFit/>
          </a:bodyPr>
          <a:lstStyle/>
          <a:p>
            <a:pPr algn="ctr"/>
            <a:r>
              <a:rPr lang="en-US" dirty="0"/>
              <a:t>Hire and Fire your Kids</a:t>
            </a:r>
          </a:p>
          <a:p>
            <a:pPr algn="ctr"/>
            <a:r>
              <a:rPr lang="en-US" dirty="0"/>
              <a:t>Mobile app    </a:t>
            </a:r>
          </a:p>
          <a:p>
            <a:pPr algn="ctr"/>
            <a:r>
              <a:rPr lang="en-US" dirty="0"/>
              <a:t>“HOW TO”</a:t>
            </a:r>
            <a:endParaRPr lang="en-CA" dirty="0"/>
          </a:p>
        </p:txBody>
      </p:sp>
      <p:sp>
        <p:nvSpPr>
          <p:cNvPr id="7" name="TextBox 6">
            <a:extLst>
              <a:ext uri="{FF2B5EF4-FFF2-40B4-BE49-F238E27FC236}">
                <a16:creationId xmlns:a16="http://schemas.microsoft.com/office/drawing/2014/main" id="{20A6CCAC-604E-45A8-A493-E2FF632AF727}"/>
              </a:ext>
            </a:extLst>
          </p:cNvPr>
          <p:cNvSpPr txBox="1"/>
          <p:nvPr/>
        </p:nvSpPr>
        <p:spPr>
          <a:xfrm>
            <a:off x="520995" y="1834116"/>
            <a:ext cx="3296092" cy="1754326"/>
          </a:xfrm>
          <a:prstGeom prst="rect">
            <a:avLst/>
          </a:prstGeom>
          <a:noFill/>
        </p:spPr>
        <p:txBody>
          <a:bodyPr wrap="square" rtlCol="0">
            <a:spAutoFit/>
          </a:bodyPr>
          <a:lstStyle/>
          <a:p>
            <a:pPr algn="ctr"/>
            <a:r>
              <a:rPr lang="en-US" b="1" u="sng" dirty="0"/>
              <a:t>Object of the Game</a:t>
            </a:r>
          </a:p>
          <a:p>
            <a:pPr algn="ctr"/>
            <a:r>
              <a:rPr lang="en-US" dirty="0"/>
              <a:t>Kids must go entire Pay Period without getting Fired. </a:t>
            </a:r>
          </a:p>
          <a:p>
            <a:pPr algn="ctr"/>
            <a:r>
              <a:rPr lang="en-US" dirty="0"/>
              <a:t>Kids must earn as much as they can completing jobs for Hire before Pay Period ends.</a:t>
            </a:r>
            <a:endParaRPr lang="en-CA" dirty="0"/>
          </a:p>
        </p:txBody>
      </p:sp>
      <p:sp>
        <p:nvSpPr>
          <p:cNvPr id="2" name="TextBox 1">
            <a:extLst>
              <a:ext uri="{FF2B5EF4-FFF2-40B4-BE49-F238E27FC236}">
                <a16:creationId xmlns:a16="http://schemas.microsoft.com/office/drawing/2014/main" id="{D1F7B7EC-BD00-45A8-B439-015FA0E42EB8}"/>
              </a:ext>
            </a:extLst>
          </p:cNvPr>
          <p:cNvSpPr txBox="1"/>
          <p:nvPr/>
        </p:nvSpPr>
        <p:spPr>
          <a:xfrm>
            <a:off x="412961" y="3890261"/>
            <a:ext cx="3540642" cy="923330"/>
          </a:xfrm>
          <a:prstGeom prst="rect">
            <a:avLst/>
          </a:prstGeom>
          <a:noFill/>
        </p:spPr>
        <p:txBody>
          <a:bodyPr wrap="square" rtlCol="0">
            <a:spAutoFit/>
          </a:bodyPr>
          <a:lstStyle/>
          <a:p>
            <a:pPr algn="ctr"/>
            <a:r>
              <a:rPr lang="en-US" b="1" u="sng" dirty="0"/>
              <a:t>HIRE</a:t>
            </a:r>
          </a:p>
          <a:p>
            <a:pPr algn="ctr"/>
            <a:r>
              <a:rPr lang="en-US" dirty="0"/>
              <a:t>Kids “apply” to rolling Job board &amp; are HIRED!</a:t>
            </a:r>
            <a:endParaRPr lang="en-CA" dirty="0"/>
          </a:p>
        </p:txBody>
      </p:sp>
      <p:sp>
        <p:nvSpPr>
          <p:cNvPr id="3" name="TextBox 2">
            <a:extLst>
              <a:ext uri="{FF2B5EF4-FFF2-40B4-BE49-F238E27FC236}">
                <a16:creationId xmlns:a16="http://schemas.microsoft.com/office/drawing/2014/main" id="{FE53E794-0B96-405F-A626-B5F42CE49A42}"/>
              </a:ext>
            </a:extLst>
          </p:cNvPr>
          <p:cNvSpPr txBox="1"/>
          <p:nvPr/>
        </p:nvSpPr>
        <p:spPr>
          <a:xfrm>
            <a:off x="351063" y="5115410"/>
            <a:ext cx="3664438" cy="1200329"/>
          </a:xfrm>
          <a:prstGeom prst="rect">
            <a:avLst/>
          </a:prstGeom>
          <a:noFill/>
        </p:spPr>
        <p:txBody>
          <a:bodyPr wrap="square" rtlCol="0">
            <a:spAutoFit/>
          </a:bodyPr>
          <a:lstStyle/>
          <a:p>
            <a:pPr algn="ctr"/>
            <a:r>
              <a:rPr lang="en-US" b="1" u="sng" dirty="0"/>
              <a:t>FIRE</a:t>
            </a:r>
          </a:p>
          <a:p>
            <a:pPr algn="ctr"/>
            <a:r>
              <a:rPr lang="en-US" dirty="0"/>
              <a:t>Kids follow family Values/Expectations or risk getting FIRED! </a:t>
            </a:r>
            <a:endParaRPr lang="en-CA" dirty="0"/>
          </a:p>
        </p:txBody>
      </p:sp>
    </p:spTree>
    <p:extLst>
      <p:ext uri="{BB962C8B-B14F-4D97-AF65-F5344CB8AC3E}">
        <p14:creationId xmlns:p14="http://schemas.microsoft.com/office/powerpoint/2010/main" val="1236321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C965C-C347-462F-9414-DBFD3B32FA29}"/>
              </a:ext>
            </a:extLst>
          </p:cNvPr>
          <p:cNvSpPr>
            <a:spLocks noGrp="1"/>
          </p:cNvSpPr>
          <p:nvPr>
            <p:ph type="title"/>
          </p:nvPr>
        </p:nvSpPr>
        <p:spPr/>
        <p:txBody>
          <a:bodyPr>
            <a:noAutofit/>
          </a:bodyPr>
          <a:lstStyle/>
          <a:p>
            <a:r>
              <a:rPr lang="en-US" sz="3200" dirty="0"/>
              <a:t>When you create your own or Edit a Job you can keep “Simple” and customize your reward amount with or without Parent Review</a:t>
            </a:r>
            <a:br>
              <a:rPr lang="en-US" sz="3200" dirty="0"/>
            </a:br>
            <a:r>
              <a:rPr lang="en-US" sz="3200" dirty="0"/>
              <a:t>Use save checkmark when finished</a:t>
            </a:r>
            <a:endParaRPr lang="en-CA" sz="3200" dirty="0"/>
          </a:p>
        </p:txBody>
      </p:sp>
      <p:pic>
        <p:nvPicPr>
          <p:cNvPr id="5" name="Content Placeholder 4">
            <a:extLst>
              <a:ext uri="{FF2B5EF4-FFF2-40B4-BE49-F238E27FC236}">
                <a16:creationId xmlns:a16="http://schemas.microsoft.com/office/drawing/2014/main" id="{9DBD4BC1-B019-49CC-B5B2-3138308EF9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0271" y="1825625"/>
            <a:ext cx="2451458" cy="4351338"/>
          </a:xfrm>
        </p:spPr>
      </p:pic>
    </p:spTree>
    <p:extLst>
      <p:ext uri="{BB962C8B-B14F-4D97-AF65-F5344CB8AC3E}">
        <p14:creationId xmlns:p14="http://schemas.microsoft.com/office/powerpoint/2010/main" val="1147023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51EBE-DE32-4127-B377-93A237AA8F9F}"/>
              </a:ext>
            </a:extLst>
          </p:cNvPr>
          <p:cNvSpPr>
            <a:spLocks noGrp="1"/>
          </p:cNvSpPr>
          <p:nvPr>
            <p:ph type="title"/>
          </p:nvPr>
        </p:nvSpPr>
        <p:spPr/>
        <p:txBody>
          <a:bodyPr>
            <a:noAutofit/>
          </a:bodyPr>
          <a:lstStyle/>
          <a:p>
            <a:r>
              <a:rPr lang="en-US" sz="3200" dirty="0"/>
              <a:t>OR use “Detailed” allowing you to create a checklist of tasks and create due dates for Jobs with or without Parent Review</a:t>
            </a:r>
            <a:br>
              <a:rPr lang="en-US" sz="3200" dirty="0"/>
            </a:br>
            <a:r>
              <a:rPr lang="en-US" sz="3200" dirty="0"/>
              <a:t>Use save checkmark when finished</a:t>
            </a:r>
            <a:endParaRPr lang="en-CA" sz="3200" dirty="0"/>
          </a:p>
        </p:txBody>
      </p:sp>
      <p:pic>
        <p:nvPicPr>
          <p:cNvPr id="9" name="Content Placeholder 8">
            <a:extLst>
              <a:ext uri="{FF2B5EF4-FFF2-40B4-BE49-F238E27FC236}">
                <a16:creationId xmlns:a16="http://schemas.microsoft.com/office/drawing/2014/main" id="{14B6B4BD-542F-42B8-80F4-F75ABABADEF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0271" y="1825625"/>
            <a:ext cx="2451458" cy="4351338"/>
          </a:xfrm>
        </p:spPr>
      </p:pic>
    </p:spTree>
    <p:extLst>
      <p:ext uri="{BB962C8B-B14F-4D97-AF65-F5344CB8AC3E}">
        <p14:creationId xmlns:p14="http://schemas.microsoft.com/office/powerpoint/2010/main" val="490259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18B60-435C-44F2-BE2F-1BE5E8E13C28}"/>
              </a:ext>
            </a:extLst>
          </p:cNvPr>
          <p:cNvSpPr>
            <a:spLocks noGrp="1"/>
          </p:cNvSpPr>
          <p:nvPr>
            <p:ph type="title"/>
          </p:nvPr>
        </p:nvSpPr>
        <p:spPr>
          <a:xfrm>
            <a:off x="1008321" y="280064"/>
            <a:ext cx="10515600" cy="1325563"/>
          </a:xfrm>
        </p:spPr>
        <p:txBody>
          <a:bodyPr>
            <a:noAutofit/>
          </a:bodyPr>
          <a:lstStyle/>
          <a:p>
            <a:r>
              <a:rPr lang="en-US" sz="2800" dirty="0"/>
              <a:t>Click Menu Bar “3 lines” top left and go back to Home Page</a:t>
            </a:r>
            <a:br>
              <a:rPr lang="en-US" sz="2800" dirty="0"/>
            </a:br>
            <a:r>
              <a:rPr lang="en-US" sz="2800" dirty="0"/>
              <a:t>Click “Expectations”</a:t>
            </a:r>
            <a:br>
              <a:rPr lang="en-US" sz="2800" dirty="0"/>
            </a:br>
            <a:r>
              <a:rPr lang="en-US" sz="2800" dirty="0"/>
              <a:t>Use template to load in or use + on top right to add your own 1 by 1</a:t>
            </a:r>
            <a:endParaRPr lang="en-CA" sz="2800" dirty="0"/>
          </a:p>
        </p:txBody>
      </p:sp>
      <p:pic>
        <p:nvPicPr>
          <p:cNvPr id="5" name="Content Placeholder 4">
            <a:extLst>
              <a:ext uri="{FF2B5EF4-FFF2-40B4-BE49-F238E27FC236}">
                <a16:creationId xmlns:a16="http://schemas.microsoft.com/office/drawing/2014/main" id="{6720E934-C10C-4366-BC2F-E9BEF5BB419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0271" y="1825625"/>
            <a:ext cx="2451458" cy="4351338"/>
          </a:xfrm>
        </p:spPr>
      </p:pic>
    </p:spTree>
    <p:extLst>
      <p:ext uri="{BB962C8B-B14F-4D97-AF65-F5344CB8AC3E}">
        <p14:creationId xmlns:p14="http://schemas.microsoft.com/office/powerpoint/2010/main" val="1930460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8983A-4F32-4A1A-A6D1-2706EC87F961}"/>
              </a:ext>
            </a:extLst>
          </p:cNvPr>
          <p:cNvSpPr>
            <a:spLocks noGrp="1"/>
          </p:cNvSpPr>
          <p:nvPr>
            <p:ph type="title"/>
          </p:nvPr>
        </p:nvSpPr>
        <p:spPr/>
        <p:txBody>
          <a:bodyPr>
            <a:noAutofit/>
          </a:bodyPr>
          <a:lstStyle/>
          <a:p>
            <a:r>
              <a:rPr lang="en-US" sz="3200" dirty="0"/>
              <a:t>Load template of choice by clicking arrow “Load Template”</a:t>
            </a:r>
            <a:br>
              <a:rPr lang="en-US" sz="3200" dirty="0"/>
            </a:br>
            <a:r>
              <a:rPr lang="en-US" sz="3200" dirty="0"/>
              <a:t>Confirm load with “YES”</a:t>
            </a:r>
            <a:br>
              <a:rPr lang="en-US" sz="3200" dirty="0"/>
            </a:br>
            <a:r>
              <a:rPr lang="en-US" sz="3200" dirty="0"/>
              <a:t>Click “Done”</a:t>
            </a:r>
            <a:endParaRPr lang="en-CA" sz="3200" dirty="0"/>
          </a:p>
        </p:txBody>
      </p:sp>
      <p:pic>
        <p:nvPicPr>
          <p:cNvPr id="5" name="Content Placeholder 4">
            <a:extLst>
              <a:ext uri="{FF2B5EF4-FFF2-40B4-BE49-F238E27FC236}">
                <a16:creationId xmlns:a16="http://schemas.microsoft.com/office/drawing/2014/main" id="{869F41F2-712F-4130-94B2-4B2D96066F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0271" y="1825625"/>
            <a:ext cx="2451458" cy="4351338"/>
          </a:xfrm>
        </p:spPr>
      </p:pic>
    </p:spTree>
    <p:extLst>
      <p:ext uri="{BB962C8B-B14F-4D97-AF65-F5344CB8AC3E}">
        <p14:creationId xmlns:p14="http://schemas.microsoft.com/office/powerpoint/2010/main" val="80660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55E0D-C902-4334-8C47-16088897F841}"/>
              </a:ext>
            </a:extLst>
          </p:cNvPr>
          <p:cNvSpPr>
            <a:spLocks noGrp="1"/>
          </p:cNvSpPr>
          <p:nvPr>
            <p:ph type="title"/>
          </p:nvPr>
        </p:nvSpPr>
        <p:spPr/>
        <p:txBody>
          <a:bodyPr>
            <a:normAutofit fontScale="90000"/>
          </a:bodyPr>
          <a:lstStyle/>
          <a:p>
            <a:r>
              <a:rPr lang="en-US" dirty="0"/>
              <a:t>Customize Expectations to suit your family by swiping left to show Edit and Trash</a:t>
            </a:r>
            <a:br>
              <a:rPr lang="en-US" dirty="0"/>
            </a:br>
            <a:r>
              <a:rPr lang="en-US" dirty="0"/>
              <a:t>Click menu (top left) and return to Home</a:t>
            </a:r>
            <a:endParaRPr lang="en-CA" dirty="0"/>
          </a:p>
        </p:txBody>
      </p:sp>
      <p:pic>
        <p:nvPicPr>
          <p:cNvPr id="5" name="Content Placeholder 4">
            <a:extLst>
              <a:ext uri="{FF2B5EF4-FFF2-40B4-BE49-F238E27FC236}">
                <a16:creationId xmlns:a16="http://schemas.microsoft.com/office/drawing/2014/main" id="{D73B72E3-5016-4938-A89B-124A9224C4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0271" y="1825625"/>
            <a:ext cx="2451458" cy="4351338"/>
          </a:xfrm>
        </p:spPr>
      </p:pic>
    </p:spTree>
    <p:extLst>
      <p:ext uri="{BB962C8B-B14F-4D97-AF65-F5344CB8AC3E}">
        <p14:creationId xmlns:p14="http://schemas.microsoft.com/office/powerpoint/2010/main" val="1290846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2E944-5BCF-493D-B659-A54B391AF6E7}"/>
              </a:ext>
            </a:extLst>
          </p:cNvPr>
          <p:cNvSpPr>
            <a:spLocks noGrp="1"/>
          </p:cNvSpPr>
          <p:nvPr>
            <p:ph type="title"/>
          </p:nvPr>
        </p:nvSpPr>
        <p:spPr/>
        <p:txBody>
          <a:bodyPr>
            <a:normAutofit/>
          </a:bodyPr>
          <a:lstStyle/>
          <a:p>
            <a:r>
              <a:rPr lang="en-US" dirty="0"/>
              <a:t>Click Add “Team”</a:t>
            </a:r>
            <a:br>
              <a:rPr lang="en-US" dirty="0"/>
            </a:br>
            <a:endParaRPr lang="en-CA" sz="2700" dirty="0"/>
          </a:p>
        </p:txBody>
      </p:sp>
      <p:pic>
        <p:nvPicPr>
          <p:cNvPr id="13" name="Content Placeholder 12">
            <a:extLst>
              <a:ext uri="{FF2B5EF4-FFF2-40B4-BE49-F238E27FC236}">
                <a16:creationId xmlns:a16="http://schemas.microsoft.com/office/drawing/2014/main" id="{A65BD562-3B10-4517-93C1-C2D610A2181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0271" y="1825625"/>
            <a:ext cx="2451458" cy="4351338"/>
          </a:xfrm>
        </p:spPr>
      </p:pic>
    </p:spTree>
    <p:extLst>
      <p:ext uri="{BB962C8B-B14F-4D97-AF65-F5344CB8AC3E}">
        <p14:creationId xmlns:p14="http://schemas.microsoft.com/office/powerpoint/2010/main" val="19989337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FE4C6-7DD2-47B1-B011-88792C25AFFE}"/>
              </a:ext>
            </a:extLst>
          </p:cNvPr>
          <p:cNvSpPr>
            <a:spLocks noGrp="1"/>
          </p:cNvSpPr>
          <p:nvPr>
            <p:ph type="title"/>
          </p:nvPr>
        </p:nvSpPr>
        <p:spPr/>
        <p:txBody>
          <a:bodyPr/>
          <a:lstStyle/>
          <a:p>
            <a:r>
              <a:rPr lang="en-US" dirty="0"/>
              <a:t>Click “+” top right and add you family members playing!</a:t>
            </a:r>
            <a:endParaRPr lang="en-CA" dirty="0"/>
          </a:p>
        </p:txBody>
      </p:sp>
      <p:pic>
        <p:nvPicPr>
          <p:cNvPr id="5" name="Content Placeholder 4">
            <a:extLst>
              <a:ext uri="{FF2B5EF4-FFF2-40B4-BE49-F238E27FC236}">
                <a16:creationId xmlns:a16="http://schemas.microsoft.com/office/drawing/2014/main" id="{57E5893C-7C32-4403-98AA-93968535B6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0271" y="1825625"/>
            <a:ext cx="2451458" cy="4351338"/>
          </a:xfrm>
        </p:spPr>
      </p:pic>
    </p:spTree>
    <p:extLst>
      <p:ext uri="{BB962C8B-B14F-4D97-AF65-F5344CB8AC3E}">
        <p14:creationId xmlns:p14="http://schemas.microsoft.com/office/powerpoint/2010/main" val="3260744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F55E-D724-4A85-935B-586B1BAE7C00}"/>
              </a:ext>
            </a:extLst>
          </p:cNvPr>
          <p:cNvSpPr>
            <a:spLocks noGrp="1"/>
          </p:cNvSpPr>
          <p:nvPr>
            <p:ph type="title"/>
          </p:nvPr>
        </p:nvSpPr>
        <p:spPr>
          <a:xfrm>
            <a:off x="838200" y="668337"/>
            <a:ext cx="10515600" cy="1325563"/>
          </a:xfrm>
        </p:spPr>
        <p:txBody>
          <a:bodyPr>
            <a:normAutofit fontScale="90000"/>
          </a:bodyPr>
          <a:lstStyle/>
          <a:p>
            <a:r>
              <a:rPr lang="en-US" sz="2200" dirty="0"/>
              <a:t>Enter data remembering the family members Username</a:t>
            </a:r>
            <a:br>
              <a:rPr lang="en-US" sz="2200" dirty="0"/>
            </a:br>
            <a:r>
              <a:rPr lang="en-US" sz="2200" dirty="0"/>
              <a:t>If they have their own e-mail enter it, if not enter yours for the invitation</a:t>
            </a:r>
            <a:br>
              <a:rPr lang="en-US" sz="2200" dirty="0"/>
            </a:br>
            <a:r>
              <a:rPr lang="en-US" sz="2200" dirty="0"/>
              <a:t>If they have their own phone # enter it, if not add yours</a:t>
            </a:r>
            <a:br>
              <a:rPr lang="en-US" sz="2200" dirty="0"/>
            </a:br>
            <a:r>
              <a:rPr lang="en-US" sz="2200" dirty="0"/>
              <a:t>Choose if the player is a Kid or Parent and how you want to send the invite by e-mail or text</a:t>
            </a:r>
            <a:br>
              <a:rPr lang="en-US" sz="2200" dirty="0"/>
            </a:br>
            <a:r>
              <a:rPr lang="en-US" sz="2200" b="1" dirty="0"/>
              <a:t>Tip!  Choose a photo for your player by clicking “add or change picture” otherwise it will just be the purple body below</a:t>
            </a:r>
            <a:br>
              <a:rPr lang="en-US" sz="2200" b="1" dirty="0"/>
            </a:br>
            <a:r>
              <a:rPr lang="en-US" sz="2200" dirty="0"/>
              <a:t>Save with “checkmark”, then your team will begin to appear as you add them</a:t>
            </a:r>
            <a:br>
              <a:rPr lang="en-US" sz="2400" dirty="0"/>
            </a:br>
            <a:endParaRPr lang="en-CA" sz="2400" dirty="0"/>
          </a:p>
        </p:txBody>
      </p:sp>
      <p:pic>
        <p:nvPicPr>
          <p:cNvPr id="5" name="Content Placeholder 4">
            <a:extLst>
              <a:ext uri="{FF2B5EF4-FFF2-40B4-BE49-F238E27FC236}">
                <a16:creationId xmlns:a16="http://schemas.microsoft.com/office/drawing/2014/main" id="{2D99BE44-03C5-4C38-A9B3-7A2DB646715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80769" y="2505075"/>
            <a:ext cx="2075824" cy="3684588"/>
          </a:xfrm>
        </p:spPr>
      </p:pic>
      <p:pic>
        <p:nvPicPr>
          <p:cNvPr id="14" name="Content Placeholder 13">
            <a:extLst>
              <a:ext uri="{FF2B5EF4-FFF2-40B4-BE49-F238E27FC236}">
                <a16:creationId xmlns:a16="http://schemas.microsoft.com/office/drawing/2014/main" id="{CE2B3134-E263-4A33-A02F-E30E47463409}"/>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725882" y="2505075"/>
            <a:ext cx="2075824" cy="3684588"/>
          </a:xfrm>
        </p:spPr>
      </p:pic>
    </p:spTree>
    <p:extLst>
      <p:ext uri="{BB962C8B-B14F-4D97-AF65-F5344CB8AC3E}">
        <p14:creationId xmlns:p14="http://schemas.microsoft.com/office/powerpoint/2010/main" val="4081376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E893A-0737-4BC1-8003-C008F10DFDEF}"/>
              </a:ext>
            </a:extLst>
          </p:cNvPr>
          <p:cNvSpPr>
            <a:spLocks noGrp="1"/>
          </p:cNvSpPr>
          <p:nvPr>
            <p:ph type="title"/>
          </p:nvPr>
        </p:nvSpPr>
        <p:spPr>
          <a:xfrm>
            <a:off x="838200" y="365125"/>
            <a:ext cx="10515600" cy="1846447"/>
          </a:xfrm>
        </p:spPr>
        <p:txBody>
          <a:bodyPr>
            <a:noAutofit/>
          </a:bodyPr>
          <a:lstStyle/>
          <a:p>
            <a:r>
              <a:rPr lang="en-US" sz="3200" dirty="0"/>
              <a:t>After entering all your family players head to their devices (text or e-mail) or your e-mail/text to accept the Invitation</a:t>
            </a:r>
            <a:br>
              <a:rPr lang="en-US" sz="3200" dirty="0"/>
            </a:br>
            <a:r>
              <a:rPr lang="en-US" sz="3200" dirty="0"/>
              <a:t>Click link.  The links do expire so set up right away or Re-Send invite through Team screen for new link.</a:t>
            </a:r>
            <a:br>
              <a:rPr lang="en-US" sz="3200" dirty="0"/>
            </a:br>
            <a:r>
              <a:rPr lang="en-US" sz="2400" b="1" dirty="0"/>
              <a:t>NOTE: </a:t>
            </a:r>
            <a:r>
              <a:rPr lang="en-US" sz="2400" b="1" i="1" dirty="0"/>
              <a:t>Do NOT invite your team to play until you have customized the game and understand how to play.</a:t>
            </a:r>
            <a:endParaRPr lang="en-CA" sz="2400" b="1" i="1" dirty="0"/>
          </a:p>
        </p:txBody>
      </p:sp>
      <p:pic>
        <p:nvPicPr>
          <p:cNvPr id="5" name="Content Placeholder 4">
            <a:extLst>
              <a:ext uri="{FF2B5EF4-FFF2-40B4-BE49-F238E27FC236}">
                <a16:creationId xmlns:a16="http://schemas.microsoft.com/office/drawing/2014/main" id="{C2D61AD0-A8ED-4DF9-8FC8-F6BCEB44BA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68253" y="2470760"/>
            <a:ext cx="2451458" cy="4351338"/>
          </a:xfrm>
        </p:spPr>
      </p:pic>
    </p:spTree>
    <p:extLst>
      <p:ext uri="{BB962C8B-B14F-4D97-AF65-F5344CB8AC3E}">
        <p14:creationId xmlns:p14="http://schemas.microsoft.com/office/powerpoint/2010/main" val="3307342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4F066-8CC5-4B7C-B685-9AD732F6EF6B}"/>
              </a:ext>
            </a:extLst>
          </p:cNvPr>
          <p:cNvSpPr>
            <a:spLocks noGrp="1"/>
          </p:cNvSpPr>
          <p:nvPr>
            <p:ph type="title"/>
          </p:nvPr>
        </p:nvSpPr>
        <p:spPr/>
        <p:txBody>
          <a:bodyPr>
            <a:normAutofit fontScale="90000"/>
          </a:bodyPr>
          <a:lstStyle/>
          <a:p>
            <a:r>
              <a:rPr lang="en-US" dirty="0"/>
              <a:t>Player to create a passphrase that is at least 14 characters in length and can have spaces if you choose</a:t>
            </a:r>
            <a:endParaRPr lang="en-CA" dirty="0"/>
          </a:p>
        </p:txBody>
      </p:sp>
      <p:pic>
        <p:nvPicPr>
          <p:cNvPr id="5" name="Content Placeholder 4">
            <a:extLst>
              <a:ext uri="{FF2B5EF4-FFF2-40B4-BE49-F238E27FC236}">
                <a16:creationId xmlns:a16="http://schemas.microsoft.com/office/drawing/2014/main" id="{4C5645EF-DDB1-4675-9555-9819533D2B8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80769" y="2505075"/>
            <a:ext cx="2075824" cy="3684588"/>
          </a:xfrm>
        </p:spPr>
      </p:pic>
      <p:pic>
        <p:nvPicPr>
          <p:cNvPr id="10" name="Content Placeholder 9">
            <a:extLst>
              <a:ext uri="{FF2B5EF4-FFF2-40B4-BE49-F238E27FC236}">
                <a16:creationId xmlns:a16="http://schemas.microsoft.com/office/drawing/2014/main" id="{243DAE30-EE5C-4789-B84F-C0FCEDD1E50A}"/>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725882" y="2505075"/>
            <a:ext cx="2075824" cy="3684588"/>
          </a:xfrm>
        </p:spPr>
      </p:pic>
    </p:spTree>
    <p:extLst>
      <p:ext uri="{BB962C8B-B14F-4D97-AF65-F5344CB8AC3E}">
        <p14:creationId xmlns:p14="http://schemas.microsoft.com/office/powerpoint/2010/main" val="4277320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6BD7A-CF54-400A-A749-B9E8BD159A25}"/>
              </a:ext>
            </a:extLst>
          </p:cNvPr>
          <p:cNvSpPr>
            <a:spLocks noGrp="1"/>
          </p:cNvSpPr>
          <p:nvPr>
            <p:ph type="title"/>
          </p:nvPr>
        </p:nvSpPr>
        <p:spPr/>
        <p:txBody>
          <a:bodyPr/>
          <a:lstStyle/>
          <a:p>
            <a:r>
              <a:rPr lang="en-US" dirty="0"/>
              <a:t>Click “Register a family account”</a:t>
            </a:r>
            <a:endParaRPr lang="en-CA" dirty="0"/>
          </a:p>
        </p:txBody>
      </p:sp>
      <p:pic>
        <p:nvPicPr>
          <p:cNvPr id="5" name="Content Placeholder 4">
            <a:extLst>
              <a:ext uri="{FF2B5EF4-FFF2-40B4-BE49-F238E27FC236}">
                <a16:creationId xmlns:a16="http://schemas.microsoft.com/office/drawing/2014/main" id="{848052EC-3973-40D9-B808-BB1CA81F515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7572" y="1825625"/>
            <a:ext cx="2821630" cy="4667250"/>
          </a:xfrm>
        </p:spPr>
      </p:pic>
    </p:spTree>
    <p:extLst>
      <p:ext uri="{BB962C8B-B14F-4D97-AF65-F5344CB8AC3E}">
        <p14:creationId xmlns:p14="http://schemas.microsoft.com/office/powerpoint/2010/main" val="5637637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674E3-C0B8-477E-9229-D68F40FC3C8A}"/>
              </a:ext>
            </a:extLst>
          </p:cNvPr>
          <p:cNvSpPr>
            <a:spLocks noGrp="1"/>
          </p:cNvSpPr>
          <p:nvPr>
            <p:ph type="title"/>
          </p:nvPr>
        </p:nvSpPr>
        <p:spPr/>
        <p:txBody>
          <a:bodyPr>
            <a:noAutofit/>
          </a:bodyPr>
          <a:lstStyle/>
          <a:p>
            <a:r>
              <a:rPr lang="en-US" sz="3200" dirty="0"/>
              <a:t>Once passphrase is set you can continue using Free web app (app.hireandfireyourkids.com) or family members who have previously download the app to their device can now login to the HFK app with their Username and Passphrase</a:t>
            </a:r>
            <a:endParaRPr lang="en-CA" sz="3200" dirty="0"/>
          </a:p>
        </p:txBody>
      </p:sp>
      <p:pic>
        <p:nvPicPr>
          <p:cNvPr id="5" name="Content Placeholder 4">
            <a:extLst>
              <a:ext uri="{FF2B5EF4-FFF2-40B4-BE49-F238E27FC236}">
                <a16:creationId xmlns:a16="http://schemas.microsoft.com/office/drawing/2014/main" id="{4DB96F28-D1E3-4097-9E1A-CD893E3E36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0271" y="1825625"/>
            <a:ext cx="2451458" cy="4351338"/>
          </a:xfrm>
        </p:spPr>
      </p:pic>
    </p:spTree>
    <p:extLst>
      <p:ext uri="{BB962C8B-B14F-4D97-AF65-F5344CB8AC3E}">
        <p14:creationId xmlns:p14="http://schemas.microsoft.com/office/powerpoint/2010/main" val="1428496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DDD3B-6B8E-43DC-99A0-812CAC6BE99E}"/>
              </a:ext>
            </a:extLst>
          </p:cNvPr>
          <p:cNvSpPr>
            <a:spLocks noGrp="1"/>
          </p:cNvSpPr>
          <p:nvPr>
            <p:ph type="title"/>
          </p:nvPr>
        </p:nvSpPr>
        <p:spPr/>
        <p:txBody>
          <a:bodyPr>
            <a:normAutofit fontScale="90000"/>
          </a:bodyPr>
          <a:lstStyle/>
          <a:p>
            <a:r>
              <a:rPr lang="en-US" sz="3100" dirty="0"/>
              <a:t>Kids Home Screen</a:t>
            </a:r>
            <a:br>
              <a:rPr lang="en-US" sz="3100" dirty="0"/>
            </a:br>
            <a:r>
              <a:rPr lang="en-US" sz="3100" dirty="0"/>
              <a:t>Can Edit profile and change character or passphrase if they choose</a:t>
            </a:r>
            <a:br>
              <a:rPr lang="en-US" sz="3100" dirty="0"/>
            </a:br>
            <a:r>
              <a:rPr lang="en-US" sz="3100" dirty="0"/>
              <a:t>Can start to apply for Jobs by clicking “see list of Jobs” or “Jobs” in menu drop down</a:t>
            </a:r>
            <a:endParaRPr lang="en-CA" sz="3100" dirty="0"/>
          </a:p>
        </p:txBody>
      </p:sp>
      <p:sp>
        <p:nvSpPr>
          <p:cNvPr id="6" name="Text Placeholder 5">
            <a:extLst>
              <a:ext uri="{FF2B5EF4-FFF2-40B4-BE49-F238E27FC236}">
                <a16:creationId xmlns:a16="http://schemas.microsoft.com/office/drawing/2014/main" id="{C20D61DC-7DB4-44A3-84BF-19B24AA3EA8A}"/>
              </a:ext>
            </a:extLst>
          </p:cNvPr>
          <p:cNvSpPr>
            <a:spLocks noGrp="1"/>
          </p:cNvSpPr>
          <p:nvPr>
            <p:ph type="body" idx="1"/>
          </p:nvPr>
        </p:nvSpPr>
        <p:spPr>
          <a:xfrm>
            <a:off x="1415127" y="1690687"/>
            <a:ext cx="4582448" cy="814388"/>
          </a:xfrm>
        </p:spPr>
        <p:txBody>
          <a:bodyPr/>
          <a:lstStyle/>
          <a:p>
            <a:r>
              <a:rPr lang="en-US" dirty="0"/>
              <a:t>Kids Home screen on web app</a:t>
            </a:r>
            <a:endParaRPr lang="en-CA" dirty="0"/>
          </a:p>
        </p:txBody>
      </p:sp>
      <p:pic>
        <p:nvPicPr>
          <p:cNvPr id="5" name="Content Placeholder 4">
            <a:extLst>
              <a:ext uri="{FF2B5EF4-FFF2-40B4-BE49-F238E27FC236}">
                <a16:creationId xmlns:a16="http://schemas.microsoft.com/office/drawing/2014/main" id="{9F36FDF0-95BB-4506-BF16-2368DE407CD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80769" y="2505075"/>
            <a:ext cx="2075824" cy="3684588"/>
          </a:xfrm>
        </p:spPr>
      </p:pic>
      <p:sp>
        <p:nvSpPr>
          <p:cNvPr id="7" name="Text Placeholder 6">
            <a:extLst>
              <a:ext uri="{FF2B5EF4-FFF2-40B4-BE49-F238E27FC236}">
                <a16:creationId xmlns:a16="http://schemas.microsoft.com/office/drawing/2014/main" id="{7CC1B6A9-71A2-4B7E-B6B7-D8AA043E3DA6}"/>
              </a:ext>
            </a:extLst>
          </p:cNvPr>
          <p:cNvSpPr>
            <a:spLocks noGrp="1"/>
          </p:cNvSpPr>
          <p:nvPr>
            <p:ph type="body" sz="quarter" idx="3"/>
          </p:nvPr>
        </p:nvSpPr>
        <p:spPr>
          <a:xfrm>
            <a:off x="6772940" y="1690687"/>
            <a:ext cx="4582448" cy="814387"/>
          </a:xfrm>
        </p:spPr>
        <p:txBody>
          <a:bodyPr/>
          <a:lstStyle/>
          <a:p>
            <a:r>
              <a:rPr lang="en-US" dirty="0"/>
              <a:t>Kids Home screen with data</a:t>
            </a:r>
            <a:endParaRPr lang="en-CA" dirty="0"/>
          </a:p>
        </p:txBody>
      </p:sp>
      <p:pic>
        <p:nvPicPr>
          <p:cNvPr id="4" name="Content Placeholder 3">
            <a:extLst>
              <a:ext uri="{FF2B5EF4-FFF2-40B4-BE49-F238E27FC236}">
                <a16:creationId xmlns:a16="http://schemas.microsoft.com/office/drawing/2014/main" id="{2F24DF5C-C0AD-48EB-9A6C-551DA7E77B54}"/>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538556" y="2505075"/>
            <a:ext cx="2261010" cy="3684588"/>
          </a:xfrm>
        </p:spPr>
      </p:pic>
    </p:spTree>
    <p:extLst>
      <p:ext uri="{BB962C8B-B14F-4D97-AF65-F5344CB8AC3E}">
        <p14:creationId xmlns:p14="http://schemas.microsoft.com/office/powerpoint/2010/main" val="7028694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50AF58-8F79-442D-83DC-D920282A2F7E}"/>
              </a:ext>
            </a:extLst>
          </p:cNvPr>
          <p:cNvSpPr>
            <a:spLocks noGrp="1"/>
          </p:cNvSpPr>
          <p:nvPr>
            <p:ph type="title"/>
          </p:nvPr>
        </p:nvSpPr>
        <p:spPr/>
        <p:txBody>
          <a:bodyPr>
            <a:normAutofit fontScale="90000"/>
          </a:bodyPr>
          <a:lstStyle/>
          <a:p>
            <a:r>
              <a:rPr lang="en-US" sz="2400" dirty="0"/>
              <a:t>Parents Home Screen</a:t>
            </a:r>
            <a:br>
              <a:rPr lang="en-US" sz="2400" dirty="0"/>
            </a:br>
            <a:r>
              <a:rPr lang="en-US" sz="2400" dirty="0"/>
              <a:t>Once Kids accepted the Invite you will see them on your Home screen</a:t>
            </a:r>
            <a:br>
              <a:rPr lang="en-US" sz="2400" dirty="0"/>
            </a:br>
            <a:r>
              <a:rPr lang="en-US" sz="2400" dirty="0"/>
              <a:t>I have changed players profile pics by clicking “add/change picture” which opens up “how do you want to add a picture” I chose show me pictures I can choose</a:t>
            </a:r>
            <a:endParaRPr lang="en-CA" sz="2400" dirty="0"/>
          </a:p>
        </p:txBody>
      </p:sp>
      <p:pic>
        <p:nvPicPr>
          <p:cNvPr id="12" name="Content Placeholder 11">
            <a:extLst>
              <a:ext uri="{FF2B5EF4-FFF2-40B4-BE49-F238E27FC236}">
                <a16:creationId xmlns:a16="http://schemas.microsoft.com/office/drawing/2014/main" id="{7E3D1B11-C3B6-4FF7-9B48-E5157995B95B}"/>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725882" y="2505075"/>
            <a:ext cx="2075824" cy="3684588"/>
          </a:xfrm>
        </p:spPr>
      </p:pic>
      <p:pic>
        <p:nvPicPr>
          <p:cNvPr id="14" name="Content Placeholder 13">
            <a:extLst>
              <a:ext uri="{FF2B5EF4-FFF2-40B4-BE49-F238E27FC236}">
                <a16:creationId xmlns:a16="http://schemas.microsoft.com/office/drawing/2014/main" id="{D78B2601-D938-4A60-995A-68EE545AE1A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380769" y="2505075"/>
            <a:ext cx="2075824" cy="3684588"/>
          </a:xfrm>
        </p:spPr>
      </p:pic>
    </p:spTree>
    <p:extLst>
      <p:ext uri="{BB962C8B-B14F-4D97-AF65-F5344CB8AC3E}">
        <p14:creationId xmlns:p14="http://schemas.microsoft.com/office/powerpoint/2010/main" val="22309148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F751E-A3AF-408F-8349-09E9672CFFC0}"/>
              </a:ext>
            </a:extLst>
          </p:cNvPr>
          <p:cNvSpPr>
            <a:spLocks noGrp="1"/>
          </p:cNvSpPr>
          <p:nvPr>
            <p:ph type="title"/>
          </p:nvPr>
        </p:nvSpPr>
        <p:spPr/>
        <p:txBody>
          <a:bodyPr>
            <a:noAutofit/>
          </a:bodyPr>
          <a:lstStyle/>
          <a:p>
            <a:r>
              <a:rPr lang="en-US" sz="3200" dirty="0"/>
              <a:t>Rules on Parents side can be changed but will ONLY update and SHOW on Pay Day which defaults to Friday.  On Friday you will see your changes  made to suit your family!  </a:t>
            </a:r>
            <a:endParaRPr lang="en-CA" sz="3200" dirty="0"/>
          </a:p>
        </p:txBody>
      </p:sp>
      <p:pic>
        <p:nvPicPr>
          <p:cNvPr id="4" name="CB698F7A">
            <a:hlinkClick r:id="" action="ppaction://media"/>
            <a:extLst>
              <a:ext uri="{FF2B5EF4-FFF2-40B4-BE49-F238E27FC236}">
                <a16:creationId xmlns:a16="http://schemas.microsoft.com/office/drawing/2014/main" id="{D0AAF5ED-5936-42A6-81B6-31EDBEAEAC1B}"/>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870450" y="1825625"/>
            <a:ext cx="2451100" cy="4351338"/>
          </a:xfrm>
        </p:spPr>
      </p:pic>
    </p:spTree>
    <p:extLst>
      <p:ext uri="{BB962C8B-B14F-4D97-AF65-F5344CB8AC3E}">
        <p14:creationId xmlns:p14="http://schemas.microsoft.com/office/powerpoint/2010/main" val="70980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6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E29A3-2BF2-46E5-8FB5-C8BD00F64235}"/>
              </a:ext>
            </a:extLst>
          </p:cNvPr>
          <p:cNvSpPr>
            <a:spLocks noGrp="1"/>
          </p:cNvSpPr>
          <p:nvPr>
            <p:ph type="title"/>
          </p:nvPr>
        </p:nvSpPr>
        <p:spPr>
          <a:xfrm>
            <a:off x="510363" y="365125"/>
            <a:ext cx="10843437" cy="1325563"/>
          </a:xfrm>
        </p:spPr>
        <p:txBody>
          <a:bodyPr>
            <a:normAutofit fontScale="90000"/>
          </a:bodyPr>
          <a:lstStyle/>
          <a:p>
            <a:r>
              <a:rPr lang="en-US" dirty="0"/>
              <a:t>Game Rules</a:t>
            </a:r>
            <a:br>
              <a:rPr lang="en-US" dirty="0"/>
            </a:br>
            <a:r>
              <a:rPr lang="en-US" dirty="0"/>
              <a:t>You can add more of your own through </a:t>
            </a:r>
            <a:r>
              <a:rPr lang="en-US" b="1" dirty="0"/>
              <a:t>Expectations</a:t>
            </a:r>
            <a:br>
              <a:rPr lang="en-US" dirty="0"/>
            </a:br>
            <a:r>
              <a:rPr lang="en-US" sz="3100" dirty="0"/>
              <a:t>These are things that would get them an X if not done.</a:t>
            </a:r>
            <a:endParaRPr lang="en-CA" sz="3100" dirty="0"/>
          </a:p>
        </p:txBody>
      </p:sp>
      <p:pic>
        <p:nvPicPr>
          <p:cNvPr id="4" name="Picture 3">
            <a:extLst>
              <a:ext uri="{FF2B5EF4-FFF2-40B4-BE49-F238E27FC236}">
                <a16:creationId xmlns:a16="http://schemas.microsoft.com/office/drawing/2014/main" id="{DE574014-F1AF-4343-901E-79383B68D2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2633" y="1854154"/>
            <a:ext cx="2867057" cy="5099539"/>
          </a:xfrm>
          <a:prstGeom prst="rect">
            <a:avLst/>
          </a:prstGeom>
        </p:spPr>
      </p:pic>
      <p:sp>
        <p:nvSpPr>
          <p:cNvPr id="5" name="TextBox 4">
            <a:extLst>
              <a:ext uri="{FF2B5EF4-FFF2-40B4-BE49-F238E27FC236}">
                <a16:creationId xmlns:a16="http://schemas.microsoft.com/office/drawing/2014/main" id="{1FF02854-BDF2-4165-B18A-EF25C322B33E}"/>
              </a:ext>
            </a:extLst>
          </p:cNvPr>
          <p:cNvSpPr txBox="1"/>
          <p:nvPr/>
        </p:nvSpPr>
        <p:spPr>
          <a:xfrm>
            <a:off x="723015" y="2841535"/>
            <a:ext cx="3349256" cy="1477328"/>
          </a:xfrm>
          <a:prstGeom prst="rect">
            <a:avLst/>
          </a:prstGeom>
          <a:noFill/>
        </p:spPr>
        <p:txBody>
          <a:bodyPr wrap="square" rtlCol="0">
            <a:spAutoFit/>
          </a:bodyPr>
          <a:lstStyle/>
          <a:p>
            <a:r>
              <a:rPr lang="en-US" dirty="0"/>
              <a:t>Examples:</a:t>
            </a:r>
          </a:p>
          <a:p>
            <a:pPr marL="285750" indent="-285750">
              <a:buFont typeface="Arial" panose="020B0604020202020204" pitchFamily="34" charset="0"/>
              <a:buChar char="•"/>
            </a:pPr>
            <a:r>
              <a:rPr lang="en-US" dirty="0"/>
              <a:t>Volunteer for 1 Job a week</a:t>
            </a:r>
          </a:p>
          <a:p>
            <a:pPr marL="285750" indent="-285750">
              <a:buFont typeface="Arial" panose="020B0604020202020204" pitchFamily="34" charset="0"/>
              <a:buChar char="•"/>
            </a:pPr>
            <a:r>
              <a:rPr lang="en-US" dirty="0"/>
              <a:t>Save 20% of your </a:t>
            </a:r>
            <a:r>
              <a:rPr lang="en-US" dirty="0" err="1"/>
              <a:t>PayDay</a:t>
            </a:r>
            <a:endParaRPr lang="en-US" dirty="0"/>
          </a:p>
          <a:p>
            <a:pPr marL="285750" indent="-285750">
              <a:buFont typeface="Arial" panose="020B0604020202020204" pitchFamily="34" charset="0"/>
              <a:buChar char="•"/>
            </a:pPr>
            <a:r>
              <a:rPr lang="en-US" dirty="0"/>
              <a:t>Give 5% of </a:t>
            </a:r>
            <a:r>
              <a:rPr lang="en-US" dirty="0" err="1"/>
              <a:t>PayDay</a:t>
            </a:r>
            <a:r>
              <a:rPr lang="en-US" dirty="0"/>
              <a:t> to charity</a:t>
            </a:r>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2904016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2671A-F637-4E0A-B87C-D715A1456B4F}"/>
              </a:ext>
            </a:extLst>
          </p:cNvPr>
          <p:cNvSpPr>
            <a:spLocks noGrp="1"/>
          </p:cNvSpPr>
          <p:nvPr>
            <p:ph type="title"/>
          </p:nvPr>
        </p:nvSpPr>
        <p:spPr>
          <a:xfrm>
            <a:off x="838200" y="216269"/>
            <a:ext cx="10515600" cy="1325563"/>
          </a:xfrm>
        </p:spPr>
        <p:txBody>
          <a:bodyPr>
            <a:noAutofit/>
          </a:bodyPr>
          <a:lstStyle/>
          <a:p>
            <a:r>
              <a:rPr lang="en-US" sz="2400" dirty="0"/>
              <a:t>Pay Day allows you to see all your Kids and you can “view details” of what they did to earn reward</a:t>
            </a:r>
            <a:br>
              <a:rPr lang="en-US" sz="2400" dirty="0"/>
            </a:br>
            <a:r>
              <a:rPr lang="en-US" sz="2400" dirty="0"/>
              <a:t>On Pay Day the Pay will become dark purple for you to payout your kids and the game resets every Pay Day!</a:t>
            </a:r>
            <a:br>
              <a:rPr lang="en-US" sz="2400" dirty="0"/>
            </a:br>
            <a:r>
              <a:rPr lang="en-US" sz="2400" dirty="0"/>
              <a:t>Kids can do jobs right up to 11:59pm the night before a Pay Day</a:t>
            </a:r>
            <a:endParaRPr lang="en-CA" sz="2400" dirty="0"/>
          </a:p>
        </p:txBody>
      </p:sp>
      <p:pic>
        <p:nvPicPr>
          <p:cNvPr id="5" name="Content Placeholder 4">
            <a:extLst>
              <a:ext uri="{FF2B5EF4-FFF2-40B4-BE49-F238E27FC236}">
                <a16:creationId xmlns:a16="http://schemas.microsoft.com/office/drawing/2014/main" id="{1F88860A-4B3C-40F2-A385-DD9C869C79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4811" y="2389150"/>
            <a:ext cx="2451458" cy="4351338"/>
          </a:xfrm>
        </p:spPr>
      </p:pic>
      <p:sp>
        <p:nvSpPr>
          <p:cNvPr id="3" name="TextBox 2">
            <a:extLst>
              <a:ext uri="{FF2B5EF4-FFF2-40B4-BE49-F238E27FC236}">
                <a16:creationId xmlns:a16="http://schemas.microsoft.com/office/drawing/2014/main" id="{BF2C7A9B-FDD1-4F4E-8CCA-7FB0AC30AD88}"/>
              </a:ext>
            </a:extLst>
          </p:cNvPr>
          <p:cNvSpPr txBox="1"/>
          <p:nvPr/>
        </p:nvSpPr>
        <p:spPr>
          <a:xfrm>
            <a:off x="1928038" y="2019818"/>
            <a:ext cx="1765003" cy="369332"/>
          </a:xfrm>
          <a:prstGeom prst="rect">
            <a:avLst/>
          </a:prstGeom>
          <a:noFill/>
        </p:spPr>
        <p:txBody>
          <a:bodyPr wrap="square" rtlCol="0">
            <a:spAutoFit/>
          </a:bodyPr>
          <a:lstStyle/>
          <a:p>
            <a:r>
              <a:rPr lang="en-US" dirty="0"/>
              <a:t>Before Pay Day</a:t>
            </a:r>
            <a:endParaRPr lang="en-CA" dirty="0"/>
          </a:p>
        </p:txBody>
      </p:sp>
      <p:sp>
        <p:nvSpPr>
          <p:cNvPr id="4" name="TextBox 3">
            <a:extLst>
              <a:ext uri="{FF2B5EF4-FFF2-40B4-BE49-F238E27FC236}">
                <a16:creationId xmlns:a16="http://schemas.microsoft.com/office/drawing/2014/main" id="{6F0698C7-A282-40F8-965C-B130C7038239}"/>
              </a:ext>
            </a:extLst>
          </p:cNvPr>
          <p:cNvSpPr txBox="1"/>
          <p:nvPr/>
        </p:nvSpPr>
        <p:spPr>
          <a:xfrm>
            <a:off x="7676707" y="2019818"/>
            <a:ext cx="1241943" cy="369332"/>
          </a:xfrm>
          <a:prstGeom prst="rect">
            <a:avLst/>
          </a:prstGeom>
          <a:noFill/>
        </p:spPr>
        <p:txBody>
          <a:bodyPr wrap="none" rtlCol="0">
            <a:spAutoFit/>
          </a:bodyPr>
          <a:lstStyle/>
          <a:p>
            <a:r>
              <a:rPr lang="en-US" dirty="0"/>
              <a:t>On Pay Day</a:t>
            </a:r>
            <a:endParaRPr lang="en-CA" dirty="0"/>
          </a:p>
        </p:txBody>
      </p:sp>
      <p:pic>
        <p:nvPicPr>
          <p:cNvPr id="7" name="Picture 6">
            <a:extLst>
              <a:ext uri="{FF2B5EF4-FFF2-40B4-BE49-F238E27FC236}">
                <a16:creationId xmlns:a16="http://schemas.microsoft.com/office/drawing/2014/main" id="{AB46E74D-0953-4FF3-B9FD-3DF9A8AEF2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718" y="2471634"/>
            <a:ext cx="2782083" cy="4351338"/>
          </a:xfrm>
          <a:prstGeom prst="rect">
            <a:avLst/>
          </a:prstGeom>
        </p:spPr>
      </p:pic>
    </p:spTree>
    <p:extLst>
      <p:ext uri="{BB962C8B-B14F-4D97-AF65-F5344CB8AC3E}">
        <p14:creationId xmlns:p14="http://schemas.microsoft.com/office/powerpoint/2010/main" val="3683340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7C2E5-FC37-4DD0-9BC6-CA87E2FA7396}"/>
              </a:ext>
            </a:extLst>
          </p:cNvPr>
          <p:cNvSpPr>
            <a:spLocks noGrp="1"/>
          </p:cNvSpPr>
          <p:nvPr>
            <p:ph type="title"/>
          </p:nvPr>
        </p:nvSpPr>
        <p:spPr>
          <a:xfrm>
            <a:off x="838200" y="354492"/>
            <a:ext cx="10515600" cy="1325563"/>
          </a:xfrm>
        </p:spPr>
        <p:txBody>
          <a:bodyPr>
            <a:normAutofit fontScale="90000"/>
          </a:bodyPr>
          <a:lstStyle/>
          <a:p>
            <a:r>
              <a:rPr lang="en-US" sz="3600" dirty="0"/>
              <a:t>How do Kids apply for Jobs?</a:t>
            </a:r>
            <a:br>
              <a:rPr lang="en-US" sz="3600" dirty="0"/>
            </a:br>
            <a:r>
              <a:rPr lang="en-US" sz="2700" dirty="0"/>
              <a:t>Click on “Jobs” and click on the Job you want to apply for!</a:t>
            </a:r>
            <a:br>
              <a:rPr lang="en-US" sz="2700" dirty="0"/>
            </a:br>
            <a:r>
              <a:rPr lang="en-US" sz="2700" dirty="0"/>
              <a:t>Click “I Will Do This Job”</a:t>
            </a:r>
            <a:endParaRPr lang="en-CA" sz="2700" dirty="0"/>
          </a:p>
        </p:txBody>
      </p:sp>
      <p:pic>
        <p:nvPicPr>
          <p:cNvPr id="12" name="Content Placeholder 11">
            <a:extLst>
              <a:ext uri="{FF2B5EF4-FFF2-40B4-BE49-F238E27FC236}">
                <a16:creationId xmlns:a16="http://schemas.microsoft.com/office/drawing/2014/main" id="{1C7F2C43-1C96-4720-A44B-E937426D55C9}"/>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725882" y="2505075"/>
            <a:ext cx="2075824" cy="3684588"/>
          </a:xfrm>
        </p:spPr>
      </p:pic>
      <p:pic>
        <p:nvPicPr>
          <p:cNvPr id="14" name="Content Placeholder 13">
            <a:extLst>
              <a:ext uri="{FF2B5EF4-FFF2-40B4-BE49-F238E27FC236}">
                <a16:creationId xmlns:a16="http://schemas.microsoft.com/office/drawing/2014/main" id="{A6BB4D09-8957-4CE0-BCDA-E9E2D867F6B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380769" y="2505075"/>
            <a:ext cx="2075824" cy="3684588"/>
          </a:xfrm>
        </p:spPr>
      </p:pic>
    </p:spTree>
    <p:extLst>
      <p:ext uri="{BB962C8B-B14F-4D97-AF65-F5344CB8AC3E}">
        <p14:creationId xmlns:p14="http://schemas.microsoft.com/office/powerpoint/2010/main" val="38426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0064A-7159-40A0-B414-1DA1B0AED278}"/>
              </a:ext>
            </a:extLst>
          </p:cNvPr>
          <p:cNvSpPr>
            <a:spLocks noGrp="1"/>
          </p:cNvSpPr>
          <p:nvPr>
            <p:ph type="title"/>
          </p:nvPr>
        </p:nvSpPr>
        <p:spPr/>
        <p:txBody>
          <a:bodyPr>
            <a:normAutofit fontScale="90000"/>
          </a:bodyPr>
          <a:lstStyle/>
          <a:p>
            <a:r>
              <a:rPr lang="en-US" dirty="0"/>
              <a:t>Jobs the Kid chose will NOW show up on their Home screen and Parents will get a Notice found in your Inbox</a:t>
            </a:r>
            <a:endParaRPr lang="en-CA" dirty="0"/>
          </a:p>
        </p:txBody>
      </p:sp>
      <p:sp>
        <p:nvSpPr>
          <p:cNvPr id="6" name="Text Placeholder 5">
            <a:extLst>
              <a:ext uri="{FF2B5EF4-FFF2-40B4-BE49-F238E27FC236}">
                <a16:creationId xmlns:a16="http://schemas.microsoft.com/office/drawing/2014/main" id="{9943A580-DECC-463F-9FA5-1D60A3AF3293}"/>
              </a:ext>
            </a:extLst>
          </p:cNvPr>
          <p:cNvSpPr>
            <a:spLocks noGrp="1"/>
          </p:cNvSpPr>
          <p:nvPr>
            <p:ph type="body" idx="1"/>
          </p:nvPr>
        </p:nvSpPr>
        <p:spPr/>
        <p:txBody>
          <a:bodyPr/>
          <a:lstStyle/>
          <a:p>
            <a:r>
              <a:rPr lang="en-US" dirty="0"/>
              <a:t>Kids Home with Jobs they applied for</a:t>
            </a:r>
            <a:endParaRPr lang="en-CA" dirty="0"/>
          </a:p>
        </p:txBody>
      </p:sp>
      <p:pic>
        <p:nvPicPr>
          <p:cNvPr id="5" name="Content Placeholder 4">
            <a:extLst>
              <a:ext uri="{FF2B5EF4-FFF2-40B4-BE49-F238E27FC236}">
                <a16:creationId xmlns:a16="http://schemas.microsoft.com/office/drawing/2014/main" id="{81675986-1A89-4D99-B5DF-F8A19C90773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80769" y="2505075"/>
            <a:ext cx="2075824" cy="3684588"/>
          </a:xfrm>
        </p:spPr>
      </p:pic>
      <p:sp>
        <p:nvSpPr>
          <p:cNvPr id="7" name="Text Placeholder 6">
            <a:extLst>
              <a:ext uri="{FF2B5EF4-FFF2-40B4-BE49-F238E27FC236}">
                <a16:creationId xmlns:a16="http://schemas.microsoft.com/office/drawing/2014/main" id="{E9FB4832-B7CB-47F1-8A11-AD507F73D14C}"/>
              </a:ext>
            </a:extLst>
          </p:cNvPr>
          <p:cNvSpPr>
            <a:spLocks noGrp="1"/>
          </p:cNvSpPr>
          <p:nvPr>
            <p:ph type="body" sz="quarter" idx="3"/>
          </p:nvPr>
        </p:nvSpPr>
        <p:spPr/>
        <p:txBody>
          <a:bodyPr/>
          <a:lstStyle/>
          <a:p>
            <a:r>
              <a:rPr lang="en-US" dirty="0"/>
              <a:t>Parents Inbox with Notices</a:t>
            </a:r>
            <a:endParaRPr lang="en-CA" dirty="0"/>
          </a:p>
        </p:txBody>
      </p:sp>
      <p:pic>
        <p:nvPicPr>
          <p:cNvPr id="10" name="Content Placeholder 9">
            <a:extLst>
              <a:ext uri="{FF2B5EF4-FFF2-40B4-BE49-F238E27FC236}">
                <a16:creationId xmlns:a16="http://schemas.microsoft.com/office/drawing/2014/main" id="{B19C2ADF-708C-485C-8E01-ED24BFF1D8C1}"/>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725882" y="2505075"/>
            <a:ext cx="2075824" cy="3684588"/>
          </a:xfrm>
        </p:spPr>
      </p:pic>
    </p:spTree>
    <p:extLst>
      <p:ext uri="{BB962C8B-B14F-4D97-AF65-F5344CB8AC3E}">
        <p14:creationId xmlns:p14="http://schemas.microsoft.com/office/powerpoint/2010/main" val="694727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D66E8-0761-46E6-9F4E-09FB79A2BAFE}"/>
              </a:ext>
            </a:extLst>
          </p:cNvPr>
          <p:cNvSpPr>
            <a:spLocks noGrp="1"/>
          </p:cNvSpPr>
          <p:nvPr>
            <p:ph type="title"/>
          </p:nvPr>
        </p:nvSpPr>
        <p:spPr/>
        <p:txBody>
          <a:bodyPr/>
          <a:lstStyle/>
          <a:p>
            <a:r>
              <a:rPr lang="en-US" dirty="0"/>
              <a:t>What do Kids do when they have completed a Job?</a:t>
            </a:r>
            <a:endParaRPr lang="en-CA" dirty="0"/>
          </a:p>
        </p:txBody>
      </p:sp>
      <p:sp>
        <p:nvSpPr>
          <p:cNvPr id="3" name="Text Placeholder 2">
            <a:extLst>
              <a:ext uri="{FF2B5EF4-FFF2-40B4-BE49-F238E27FC236}">
                <a16:creationId xmlns:a16="http://schemas.microsoft.com/office/drawing/2014/main" id="{A4F05A25-128A-4608-9105-96E91128CE51}"/>
              </a:ext>
            </a:extLst>
          </p:cNvPr>
          <p:cNvSpPr>
            <a:spLocks noGrp="1"/>
          </p:cNvSpPr>
          <p:nvPr>
            <p:ph type="body" idx="1"/>
          </p:nvPr>
        </p:nvSpPr>
        <p:spPr/>
        <p:txBody>
          <a:bodyPr>
            <a:normAutofit fontScale="92500" lnSpcReduction="20000"/>
          </a:bodyPr>
          <a:lstStyle/>
          <a:p>
            <a:r>
              <a:rPr lang="en-US" dirty="0"/>
              <a:t>Click on “Job” from Home screen and “Mark Complete”</a:t>
            </a:r>
            <a:endParaRPr lang="en-CA" dirty="0"/>
          </a:p>
        </p:txBody>
      </p:sp>
      <p:pic>
        <p:nvPicPr>
          <p:cNvPr id="8" name="Content Placeholder 7">
            <a:extLst>
              <a:ext uri="{FF2B5EF4-FFF2-40B4-BE49-F238E27FC236}">
                <a16:creationId xmlns:a16="http://schemas.microsoft.com/office/drawing/2014/main" id="{09214CFF-7BDE-4B48-856A-C7894D156EF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80769" y="2505075"/>
            <a:ext cx="2075824" cy="3684588"/>
          </a:xfrm>
        </p:spPr>
      </p:pic>
      <p:sp>
        <p:nvSpPr>
          <p:cNvPr id="5" name="Text Placeholder 4">
            <a:extLst>
              <a:ext uri="{FF2B5EF4-FFF2-40B4-BE49-F238E27FC236}">
                <a16:creationId xmlns:a16="http://schemas.microsoft.com/office/drawing/2014/main" id="{46CAF155-0B7F-4BE6-A2F7-6FFFD40F726A}"/>
              </a:ext>
            </a:extLst>
          </p:cNvPr>
          <p:cNvSpPr>
            <a:spLocks noGrp="1"/>
          </p:cNvSpPr>
          <p:nvPr>
            <p:ph type="body" sz="quarter" idx="3"/>
          </p:nvPr>
        </p:nvSpPr>
        <p:spPr/>
        <p:txBody>
          <a:bodyPr>
            <a:normAutofit fontScale="92500" lnSpcReduction="20000"/>
          </a:bodyPr>
          <a:lstStyle/>
          <a:p>
            <a:r>
              <a:rPr lang="en-US" dirty="0"/>
              <a:t>Kid can take a picture of their work if they choose or send a message if they choose and clicks “Done”</a:t>
            </a:r>
            <a:endParaRPr lang="en-CA" dirty="0"/>
          </a:p>
        </p:txBody>
      </p:sp>
      <p:pic>
        <p:nvPicPr>
          <p:cNvPr id="10" name="Content Placeholder 9">
            <a:extLst>
              <a:ext uri="{FF2B5EF4-FFF2-40B4-BE49-F238E27FC236}">
                <a16:creationId xmlns:a16="http://schemas.microsoft.com/office/drawing/2014/main" id="{A7AB3748-C17B-4881-8A8B-C473364184D7}"/>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725882" y="2505075"/>
            <a:ext cx="2075824" cy="3684588"/>
          </a:xfrm>
        </p:spPr>
      </p:pic>
    </p:spTree>
    <p:extLst>
      <p:ext uri="{BB962C8B-B14F-4D97-AF65-F5344CB8AC3E}">
        <p14:creationId xmlns:p14="http://schemas.microsoft.com/office/powerpoint/2010/main" val="17596591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D08E199-48BD-43CA-8376-C5303E097A52}"/>
              </a:ext>
            </a:extLst>
          </p:cNvPr>
          <p:cNvSpPr>
            <a:spLocks noGrp="1"/>
          </p:cNvSpPr>
          <p:nvPr>
            <p:ph type="body" idx="1"/>
          </p:nvPr>
        </p:nvSpPr>
        <p:spPr/>
        <p:txBody>
          <a:bodyPr>
            <a:normAutofit fontScale="62500" lnSpcReduction="20000"/>
          </a:bodyPr>
          <a:lstStyle/>
          <a:p>
            <a:r>
              <a:rPr lang="en-US" dirty="0"/>
              <a:t>Kids Home screen adds the Pay automatically upon completion UNLESS  Parent Review required upon completion was chosen. Then you would get a notice to approve, then Kid would be rewarded.</a:t>
            </a:r>
            <a:endParaRPr lang="en-CA" dirty="0"/>
          </a:p>
        </p:txBody>
      </p:sp>
      <p:pic>
        <p:nvPicPr>
          <p:cNvPr id="16" name="Content Placeholder 15">
            <a:extLst>
              <a:ext uri="{FF2B5EF4-FFF2-40B4-BE49-F238E27FC236}">
                <a16:creationId xmlns:a16="http://schemas.microsoft.com/office/drawing/2014/main" id="{18867849-EBF2-4F82-B493-28EA0A044600}"/>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80769" y="2505075"/>
            <a:ext cx="2075824" cy="3684588"/>
          </a:xfrm>
        </p:spPr>
      </p:pic>
      <p:sp>
        <p:nvSpPr>
          <p:cNvPr id="5" name="Text Placeholder 4">
            <a:extLst>
              <a:ext uri="{FF2B5EF4-FFF2-40B4-BE49-F238E27FC236}">
                <a16:creationId xmlns:a16="http://schemas.microsoft.com/office/drawing/2014/main" id="{4C40CE62-65E9-4B00-9222-918608F1EBF1}"/>
              </a:ext>
            </a:extLst>
          </p:cNvPr>
          <p:cNvSpPr>
            <a:spLocks noGrp="1"/>
          </p:cNvSpPr>
          <p:nvPr>
            <p:ph type="body" sz="quarter" idx="3"/>
          </p:nvPr>
        </p:nvSpPr>
        <p:spPr/>
        <p:txBody>
          <a:bodyPr>
            <a:normAutofit fontScale="62500" lnSpcReduction="20000"/>
          </a:bodyPr>
          <a:lstStyle/>
          <a:p>
            <a:r>
              <a:rPr lang="en-US" dirty="0"/>
              <a:t>Parents get a Notice of Job Completion found in their Inbox and they too can see the rewards on their Home page of what their Kids earned.</a:t>
            </a:r>
            <a:endParaRPr lang="en-CA" dirty="0"/>
          </a:p>
        </p:txBody>
      </p:sp>
      <p:pic>
        <p:nvPicPr>
          <p:cNvPr id="18" name="Content Placeholder 17">
            <a:extLst>
              <a:ext uri="{FF2B5EF4-FFF2-40B4-BE49-F238E27FC236}">
                <a16:creationId xmlns:a16="http://schemas.microsoft.com/office/drawing/2014/main" id="{B16062F5-C7E0-4C1B-B122-29DFACA33F2E}"/>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725882" y="2505075"/>
            <a:ext cx="2075824" cy="3684588"/>
          </a:xfrm>
        </p:spPr>
      </p:pic>
    </p:spTree>
    <p:extLst>
      <p:ext uri="{BB962C8B-B14F-4D97-AF65-F5344CB8AC3E}">
        <p14:creationId xmlns:p14="http://schemas.microsoft.com/office/powerpoint/2010/main" val="1168980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C9198-D30A-41A3-BD06-A2D260BB74FC}"/>
              </a:ext>
            </a:extLst>
          </p:cNvPr>
          <p:cNvSpPr>
            <a:spLocks noGrp="1"/>
          </p:cNvSpPr>
          <p:nvPr>
            <p:ph type="title"/>
          </p:nvPr>
        </p:nvSpPr>
        <p:spPr/>
        <p:txBody>
          <a:bodyPr>
            <a:noAutofit/>
          </a:bodyPr>
          <a:lstStyle/>
          <a:p>
            <a:r>
              <a:rPr lang="en-US" sz="2800" dirty="0"/>
              <a:t>Fill in data, choose Family Name you want to display</a:t>
            </a:r>
            <a:br>
              <a:rPr lang="en-US" sz="2800" dirty="0"/>
            </a:br>
            <a:r>
              <a:rPr lang="en-US" sz="2800" dirty="0"/>
              <a:t>Click “Add or Change Picture” </a:t>
            </a:r>
            <a:br>
              <a:rPr lang="en-US" sz="2800" dirty="0"/>
            </a:br>
            <a:r>
              <a:rPr lang="en-US" sz="2800" dirty="0"/>
              <a:t>Save with checkmark top right hand corner</a:t>
            </a:r>
            <a:endParaRPr lang="en-CA" sz="2800" dirty="0"/>
          </a:p>
        </p:txBody>
      </p:sp>
      <p:pic>
        <p:nvPicPr>
          <p:cNvPr id="5" name="Content Placeholder 4">
            <a:extLst>
              <a:ext uri="{FF2B5EF4-FFF2-40B4-BE49-F238E27FC236}">
                <a16:creationId xmlns:a16="http://schemas.microsoft.com/office/drawing/2014/main" id="{0E1246F1-715C-45D7-9246-C42D2DB36C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0271" y="1825625"/>
            <a:ext cx="2451458" cy="4351338"/>
          </a:xfrm>
        </p:spPr>
      </p:pic>
    </p:spTree>
    <p:extLst>
      <p:ext uri="{BB962C8B-B14F-4D97-AF65-F5344CB8AC3E}">
        <p14:creationId xmlns:p14="http://schemas.microsoft.com/office/powerpoint/2010/main" val="1486110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04A18-9E5E-4616-993F-900031674286}"/>
              </a:ext>
            </a:extLst>
          </p:cNvPr>
          <p:cNvSpPr>
            <a:spLocks noGrp="1"/>
          </p:cNvSpPr>
          <p:nvPr>
            <p:ph type="title"/>
          </p:nvPr>
        </p:nvSpPr>
        <p:spPr/>
        <p:txBody>
          <a:bodyPr/>
          <a:lstStyle/>
          <a:p>
            <a:r>
              <a:rPr lang="en-US" dirty="0"/>
              <a:t>Kids </a:t>
            </a:r>
            <a:r>
              <a:rPr lang="en-US" dirty="0" err="1"/>
              <a:t>PayOut</a:t>
            </a:r>
            <a:r>
              <a:rPr lang="en-US" dirty="0"/>
              <a:t> Screen</a:t>
            </a:r>
            <a:br>
              <a:rPr lang="en-US" dirty="0"/>
            </a:br>
            <a:r>
              <a:rPr lang="en-US" dirty="0"/>
              <a:t>Shows History too with Job details</a:t>
            </a:r>
            <a:endParaRPr lang="en-CA" dirty="0"/>
          </a:p>
        </p:txBody>
      </p:sp>
      <p:pic>
        <p:nvPicPr>
          <p:cNvPr id="5" name="Content Placeholder 4">
            <a:extLst>
              <a:ext uri="{FF2B5EF4-FFF2-40B4-BE49-F238E27FC236}">
                <a16:creationId xmlns:a16="http://schemas.microsoft.com/office/drawing/2014/main" id="{20D78BD6-1CCB-45A4-83A1-41B243F9C06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960" y="1942583"/>
            <a:ext cx="2451458" cy="4351338"/>
          </a:xfrm>
        </p:spPr>
      </p:pic>
      <p:pic>
        <p:nvPicPr>
          <p:cNvPr id="4" name="Picture 3">
            <a:extLst>
              <a:ext uri="{FF2B5EF4-FFF2-40B4-BE49-F238E27FC236}">
                <a16:creationId xmlns:a16="http://schemas.microsoft.com/office/drawing/2014/main" id="{1032C08B-A80C-4B37-A300-9798F3A501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2809" y="1942583"/>
            <a:ext cx="2614680" cy="4360327"/>
          </a:xfrm>
          <a:prstGeom prst="rect">
            <a:avLst/>
          </a:prstGeom>
        </p:spPr>
      </p:pic>
      <p:pic>
        <p:nvPicPr>
          <p:cNvPr id="7" name="Picture 6">
            <a:extLst>
              <a:ext uri="{FF2B5EF4-FFF2-40B4-BE49-F238E27FC236}">
                <a16:creationId xmlns:a16="http://schemas.microsoft.com/office/drawing/2014/main" id="{11866BE0-4F55-43E0-91FE-AA1A8BA603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3906" y="1942584"/>
            <a:ext cx="2614679" cy="4351338"/>
          </a:xfrm>
          <a:prstGeom prst="rect">
            <a:avLst/>
          </a:prstGeom>
        </p:spPr>
      </p:pic>
    </p:spTree>
    <p:extLst>
      <p:ext uri="{BB962C8B-B14F-4D97-AF65-F5344CB8AC3E}">
        <p14:creationId xmlns:p14="http://schemas.microsoft.com/office/powerpoint/2010/main" val="30870354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B81F3-E058-4846-9CFE-A0975C211665}"/>
              </a:ext>
            </a:extLst>
          </p:cNvPr>
          <p:cNvSpPr>
            <a:spLocks noGrp="1"/>
          </p:cNvSpPr>
          <p:nvPr>
            <p:ph type="title"/>
          </p:nvPr>
        </p:nvSpPr>
        <p:spPr/>
        <p:txBody>
          <a:bodyPr>
            <a:noAutofit/>
          </a:bodyPr>
          <a:lstStyle/>
          <a:p>
            <a:r>
              <a:rPr lang="en-US" sz="2400" dirty="0"/>
              <a:t>How do Parents give a Warning X?  2 ways…</a:t>
            </a:r>
            <a:br>
              <a:rPr lang="en-US" sz="2400" dirty="0"/>
            </a:br>
            <a:br>
              <a:rPr lang="en-US" sz="2400" dirty="0"/>
            </a:br>
            <a:r>
              <a:rPr lang="en-US" sz="2400" dirty="0"/>
              <a:t>Choose Warning, pick unmet Expectation, pick Kid, add a message and send!</a:t>
            </a:r>
            <a:endParaRPr lang="en-CA" sz="2400" dirty="0"/>
          </a:p>
        </p:txBody>
      </p:sp>
      <p:sp>
        <p:nvSpPr>
          <p:cNvPr id="6" name="Text Placeholder 5">
            <a:extLst>
              <a:ext uri="{FF2B5EF4-FFF2-40B4-BE49-F238E27FC236}">
                <a16:creationId xmlns:a16="http://schemas.microsoft.com/office/drawing/2014/main" id="{38799101-D98B-47B4-81A4-2579787D4C7D}"/>
              </a:ext>
            </a:extLst>
          </p:cNvPr>
          <p:cNvSpPr>
            <a:spLocks noGrp="1"/>
          </p:cNvSpPr>
          <p:nvPr>
            <p:ph type="body" idx="1"/>
          </p:nvPr>
        </p:nvSpPr>
        <p:spPr/>
        <p:txBody>
          <a:bodyPr/>
          <a:lstStyle/>
          <a:p>
            <a:r>
              <a:rPr lang="en-US" dirty="0"/>
              <a:t>1</a:t>
            </a:r>
            <a:r>
              <a:rPr lang="en-US" baseline="30000" dirty="0"/>
              <a:t>st</a:t>
            </a:r>
            <a:r>
              <a:rPr lang="en-US" dirty="0"/>
              <a:t> is by clicking Take Photo (bottom left)</a:t>
            </a:r>
            <a:endParaRPr lang="en-CA" dirty="0"/>
          </a:p>
        </p:txBody>
      </p:sp>
      <p:sp>
        <p:nvSpPr>
          <p:cNvPr id="7" name="Text Placeholder 6">
            <a:extLst>
              <a:ext uri="{FF2B5EF4-FFF2-40B4-BE49-F238E27FC236}">
                <a16:creationId xmlns:a16="http://schemas.microsoft.com/office/drawing/2014/main" id="{1C83F75E-A1D4-481A-878A-CEE311363582}"/>
              </a:ext>
            </a:extLst>
          </p:cNvPr>
          <p:cNvSpPr>
            <a:spLocks noGrp="1"/>
          </p:cNvSpPr>
          <p:nvPr>
            <p:ph type="body" sz="quarter" idx="3"/>
          </p:nvPr>
        </p:nvSpPr>
        <p:spPr/>
        <p:txBody>
          <a:bodyPr/>
          <a:lstStyle/>
          <a:p>
            <a:r>
              <a:rPr lang="en-US" dirty="0"/>
              <a:t>Take a picture of the unmet Expectation, click Use Photo</a:t>
            </a:r>
            <a:endParaRPr lang="en-CA" dirty="0"/>
          </a:p>
        </p:txBody>
      </p:sp>
      <p:pic>
        <p:nvPicPr>
          <p:cNvPr id="22" name="Content Placeholder 21">
            <a:extLst>
              <a:ext uri="{FF2B5EF4-FFF2-40B4-BE49-F238E27FC236}">
                <a16:creationId xmlns:a16="http://schemas.microsoft.com/office/drawing/2014/main" id="{BE028B80-8705-483C-9CCC-CBAFD3F438B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80769" y="2505075"/>
            <a:ext cx="2075824" cy="3684588"/>
          </a:xfrm>
        </p:spPr>
      </p:pic>
      <p:pic>
        <p:nvPicPr>
          <p:cNvPr id="30" name="Content Placeholder 29">
            <a:extLst>
              <a:ext uri="{FF2B5EF4-FFF2-40B4-BE49-F238E27FC236}">
                <a16:creationId xmlns:a16="http://schemas.microsoft.com/office/drawing/2014/main" id="{72724FD1-4D99-4E1B-958B-C6DA991AA54D}"/>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725882" y="2505075"/>
            <a:ext cx="2075824" cy="3684588"/>
          </a:xfrm>
        </p:spPr>
      </p:pic>
    </p:spTree>
    <p:extLst>
      <p:ext uri="{BB962C8B-B14F-4D97-AF65-F5344CB8AC3E}">
        <p14:creationId xmlns:p14="http://schemas.microsoft.com/office/powerpoint/2010/main" val="1563136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E2060-812E-4775-A612-004070A9A957}"/>
              </a:ext>
            </a:extLst>
          </p:cNvPr>
          <p:cNvSpPr>
            <a:spLocks noGrp="1"/>
          </p:cNvSpPr>
          <p:nvPr>
            <p:ph type="title"/>
          </p:nvPr>
        </p:nvSpPr>
        <p:spPr/>
        <p:txBody>
          <a:bodyPr/>
          <a:lstStyle/>
          <a:p>
            <a:r>
              <a:rPr lang="en-US" dirty="0"/>
              <a:t>Give a Warning X</a:t>
            </a:r>
            <a:endParaRPr lang="en-CA" dirty="0"/>
          </a:p>
        </p:txBody>
      </p:sp>
      <p:sp>
        <p:nvSpPr>
          <p:cNvPr id="3" name="Text Placeholder 2">
            <a:extLst>
              <a:ext uri="{FF2B5EF4-FFF2-40B4-BE49-F238E27FC236}">
                <a16:creationId xmlns:a16="http://schemas.microsoft.com/office/drawing/2014/main" id="{D00C3B18-058C-4A64-A4F3-9DE876402382}"/>
              </a:ext>
            </a:extLst>
          </p:cNvPr>
          <p:cNvSpPr>
            <a:spLocks noGrp="1"/>
          </p:cNvSpPr>
          <p:nvPr>
            <p:ph type="body" idx="1"/>
          </p:nvPr>
        </p:nvSpPr>
        <p:spPr/>
        <p:txBody>
          <a:bodyPr>
            <a:normAutofit fontScale="70000" lnSpcReduction="20000"/>
          </a:bodyPr>
          <a:lstStyle/>
          <a:p>
            <a:r>
              <a:rPr lang="en-US" dirty="0"/>
              <a:t>Click Warning</a:t>
            </a:r>
            <a:endParaRPr lang="en-CA" dirty="0"/>
          </a:p>
        </p:txBody>
      </p:sp>
      <p:pic>
        <p:nvPicPr>
          <p:cNvPr id="8" name="Content Placeholder 7">
            <a:extLst>
              <a:ext uri="{FF2B5EF4-FFF2-40B4-BE49-F238E27FC236}">
                <a16:creationId xmlns:a16="http://schemas.microsoft.com/office/drawing/2014/main" id="{BEC1ABF3-AD1F-48CB-8388-FF299EF7DA9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80769" y="2505075"/>
            <a:ext cx="2075824" cy="3684588"/>
          </a:xfrm>
        </p:spPr>
      </p:pic>
      <p:sp>
        <p:nvSpPr>
          <p:cNvPr id="5" name="Text Placeholder 4">
            <a:extLst>
              <a:ext uri="{FF2B5EF4-FFF2-40B4-BE49-F238E27FC236}">
                <a16:creationId xmlns:a16="http://schemas.microsoft.com/office/drawing/2014/main" id="{8AA98044-2E5E-4D8D-A5F6-1B808A3EFC96}"/>
              </a:ext>
            </a:extLst>
          </p:cNvPr>
          <p:cNvSpPr>
            <a:spLocks noGrp="1"/>
          </p:cNvSpPr>
          <p:nvPr>
            <p:ph type="body" sz="quarter" idx="3"/>
          </p:nvPr>
        </p:nvSpPr>
        <p:spPr>
          <a:xfrm>
            <a:off x="6172200" y="244549"/>
            <a:ext cx="5183188" cy="2260526"/>
          </a:xfrm>
        </p:spPr>
        <p:txBody>
          <a:bodyPr>
            <a:normAutofit fontScale="70000" lnSpcReduction="20000"/>
          </a:bodyPr>
          <a:lstStyle/>
          <a:p>
            <a:r>
              <a:rPr lang="en-US" dirty="0"/>
              <a:t>Choose the Unmet Expectation from drop down.  You can start typing and it will bring up search function or you can scroll.</a:t>
            </a:r>
          </a:p>
          <a:p>
            <a:r>
              <a:rPr lang="en-US" dirty="0"/>
              <a:t>Choose Kid that’s getting X by clicking on them.</a:t>
            </a:r>
          </a:p>
          <a:p>
            <a:r>
              <a:rPr lang="en-US" dirty="0"/>
              <a:t>Use (optional) message to share your thoughts i.e. “Hi Junior, saw you forgot to put your dishes away.  Please do your best to bring them to the dishwasher.  Thanks, love you… xoxo.”</a:t>
            </a:r>
          </a:p>
          <a:p>
            <a:r>
              <a:rPr lang="en-US" dirty="0"/>
              <a:t>And Send (top right)</a:t>
            </a:r>
            <a:endParaRPr lang="en-CA" dirty="0"/>
          </a:p>
        </p:txBody>
      </p:sp>
      <p:pic>
        <p:nvPicPr>
          <p:cNvPr id="14" name="Content Placeholder 13">
            <a:extLst>
              <a:ext uri="{FF2B5EF4-FFF2-40B4-BE49-F238E27FC236}">
                <a16:creationId xmlns:a16="http://schemas.microsoft.com/office/drawing/2014/main" id="{737EFE77-C4E6-4E49-B4D6-F3A4CDB77BEE}"/>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725882" y="2505075"/>
            <a:ext cx="2075824" cy="3684588"/>
          </a:xfrm>
        </p:spPr>
      </p:pic>
    </p:spTree>
    <p:extLst>
      <p:ext uri="{BB962C8B-B14F-4D97-AF65-F5344CB8AC3E}">
        <p14:creationId xmlns:p14="http://schemas.microsoft.com/office/powerpoint/2010/main" val="3974918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82E53-931B-4A4A-953F-81451593FD59}"/>
              </a:ext>
            </a:extLst>
          </p:cNvPr>
          <p:cNvSpPr>
            <a:spLocks noGrp="1"/>
          </p:cNvSpPr>
          <p:nvPr>
            <p:ph type="title"/>
          </p:nvPr>
        </p:nvSpPr>
        <p:spPr/>
        <p:txBody>
          <a:bodyPr/>
          <a:lstStyle/>
          <a:p>
            <a:r>
              <a:rPr lang="en-US" dirty="0"/>
              <a:t>2</a:t>
            </a:r>
            <a:r>
              <a:rPr lang="en-US" baseline="30000" dirty="0"/>
              <a:t>nd</a:t>
            </a:r>
            <a:r>
              <a:rPr lang="en-US" dirty="0"/>
              <a:t> way to give a Warning X</a:t>
            </a:r>
            <a:endParaRPr lang="en-CA" dirty="0"/>
          </a:p>
        </p:txBody>
      </p:sp>
      <p:sp>
        <p:nvSpPr>
          <p:cNvPr id="3" name="Text Placeholder 2">
            <a:extLst>
              <a:ext uri="{FF2B5EF4-FFF2-40B4-BE49-F238E27FC236}">
                <a16:creationId xmlns:a16="http://schemas.microsoft.com/office/drawing/2014/main" id="{A6BEED97-E68B-4EA8-B551-B4A0068E1603}"/>
              </a:ext>
            </a:extLst>
          </p:cNvPr>
          <p:cNvSpPr>
            <a:spLocks noGrp="1"/>
          </p:cNvSpPr>
          <p:nvPr>
            <p:ph type="body" idx="1"/>
          </p:nvPr>
        </p:nvSpPr>
        <p:spPr/>
        <p:txBody>
          <a:bodyPr>
            <a:normAutofit fontScale="92500"/>
          </a:bodyPr>
          <a:lstStyle/>
          <a:p>
            <a:endParaRPr lang="en-US" dirty="0"/>
          </a:p>
          <a:p>
            <a:r>
              <a:rPr lang="en-US" dirty="0"/>
              <a:t>2</a:t>
            </a:r>
            <a:r>
              <a:rPr lang="en-US" baseline="30000" dirty="0"/>
              <a:t>nd</a:t>
            </a:r>
            <a:r>
              <a:rPr lang="en-US" dirty="0"/>
              <a:t> is by clicking “Add New” (bottom right)</a:t>
            </a:r>
            <a:endParaRPr lang="en-CA" dirty="0"/>
          </a:p>
          <a:p>
            <a:endParaRPr lang="en-CA" dirty="0"/>
          </a:p>
        </p:txBody>
      </p:sp>
      <p:pic>
        <p:nvPicPr>
          <p:cNvPr id="8" name="Content Placeholder 7">
            <a:extLst>
              <a:ext uri="{FF2B5EF4-FFF2-40B4-BE49-F238E27FC236}">
                <a16:creationId xmlns:a16="http://schemas.microsoft.com/office/drawing/2014/main" id="{1BED72E2-7A6D-43E1-AF81-4DA1D700706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80769" y="2505075"/>
            <a:ext cx="2075824" cy="3684588"/>
          </a:xfrm>
        </p:spPr>
      </p:pic>
      <p:sp>
        <p:nvSpPr>
          <p:cNvPr id="5" name="Text Placeholder 4">
            <a:extLst>
              <a:ext uri="{FF2B5EF4-FFF2-40B4-BE49-F238E27FC236}">
                <a16:creationId xmlns:a16="http://schemas.microsoft.com/office/drawing/2014/main" id="{9F0C5160-2C78-4372-9635-EC7173089119}"/>
              </a:ext>
            </a:extLst>
          </p:cNvPr>
          <p:cNvSpPr>
            <a:spLocks noGrp="1"/>
          </p:cNvSpPr>
          <p:nvPr>
            <p:ph type="body" sz="quarter" idx="3"/>
          </p:nvPr>
        </p:nvSpPr>
        <p:spPr/>
        <p:txBody>
          <a:bodyPr>
            <a:normAutofit fontScale="92500"/>
          </a:bodyPr>
          <a:lstStyle/>
          <a:p>
            <a:r>
              <a:rPr lang="en-US" dirty="0"/>
              <a:t>Click “Warning”</a:t>
            </a:r>
            <a:endParaRPr lang="en-CA" dirty="0"/>
          </a:p>
        </p:txBody>
      </p:sp>
      <p:pic>
        <p:nvPicPr>
          <p:cNvPr id="10" name="Content Placeholder 9">
            <a:extLst>
              <a:ext uri="{FF2B5EF4-FFF2-40B4-BE49-F238E27FC236}">
                <a16:creationId xmlns:a16="http://schemas.microsoft.com/office/drawing/2014/main" id="{174FABDB-3337-417B-9799-7A0CDE721E23}"/>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725882" y="2505075"/>
            <a:ext cx="2075824" cy="3684588"/>
          </a:xfrm>
        </p:spPr>
      </p:pic>
    </p:spTree>
    <p:extLst>
      <p:ext uri="{BB962C8B-B14F-4D97-AF65-F5344CB8AC3E}">
        <p14:creationId xmlns:p14="http://schemas.microsoft.com/office/powerpoint/2010/main" val="15514413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73921DD-628F-45F7-8811-0126C6CA2EC6}"/>
              </a:ext>
            </a:extLst>
          </p:cNvPr>
          <p:cNvSpPr>
            <a:spLocks noGrp="1"/>
          </p:cNvSpPr>
          <p:nvPr>
            <p:ph type="body" idx="1"/>
          </p:nvPr>
        </p:nvSpPr>
        <p:spPr>
          <a:xfrm>
            <a:off x="839788" y="223284"/>
            <a:ext cx="5157787" cy="2281791"/>
          </a:xfrm>
        </p:spPr>
        <p:txBody>
          <a:bodyPr>
            <a:normAutofit fontScale="62500" lnSpcReduction="20000"/>
          </a:bodyPr>
          <a:lstStyle/>
          <a:p>
            <a:r>
              <a:rPr lang="en-US" dirty="0"/>
              <a:t>Choose the Unmet Expectation from drop down.  You can start typing and it will bring up search function or you can scroll.</a:t>
            </a:r>
          </a:p>
          <a:p>
            <a:r>
              <a:rPr lang="en-US" dirty="0"/>
              <a:t>Choose Kid that’s getting X by clicking on them.</a:t>
            </a:r>
          </a:p>
          <a:p>
            <a:r>
              <a:rPr lang="en-US" dirty="0"/>
              <a:t>You can leave the X or change and take your own photo of the LIVE unmet expectation here.</a:t>
            </a:r>
          </a:p>
          <a:p>
            <a:r>
              <a:rPr lang="en-US" dirty="0"/>
              <a:t>Use (optional) message to share your thoughts i.e. “Hi Junior, saw you forgot to put your dishes away.  Please do your best to bring them to the dishwasher.  Thanks, love you… xoxo.”</a:t>
            </a:r>
          </a:p>
          <a:p>
            <a:r>
              <a:rPr lang="en-US" dirty="0"/>
              <a:t>And Send (top right)</a:t>
            </a:r>
            <a:endParaRPr lang="en-CA" dirty="0"/>
          </a:p>
        </p:txBody>
      </p:sp>
      <p:pic>
        <p:nvPicPr>
          <p:cNvPr id="8" name="Content Placeholder 7">
            <a:extLst>
              <a:ext uri="{FF2B5EF4-FFF2-40B4-BE49-F238E27FC236}">
                <a16:creationId xmlns:a16="http://schemas.microsoft.com/office/drawing/2014/main" id="{8FC54995-4D9C-4D9D-8356-5FF0A489E2C3}"/>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80769" y="2505075"/>
            <a:ext cx="2075824" cy="3684588"/>
          </a:xfrm>
        </p:spPr>
      </p:pic>
      <p:sp>
        <p:nvSpPr>
          <p:cNvPr id="5" name="Text Placeholder 4">
            <a:extLst>
              <a:ext uri="{FF2B5EF4-FFF2-40B4-BE49-F238E27FC236}">
                <a16:creationId xmlns:a16="http://schemas.microsoft.com/office/drawing/2014/main" id="{93D43FBD-26A9-4E13-B521-656F9ABF870C}"/>
              </a:ext>
            </a:extLst>
          </p:cNvPr>
          <p:cNvSpPr>
            <a:spLocks noGrp="1"/>
          </p:cNvSpPr>
          <p:nvPr>
            <p:ph type="body" sz="quarter" idx="3"/>
          </p:nvPr>
        </p:nvSpPr>
        <p:spPr>
          <a:xfrm>
            <a:off x="6172200" y="1244009"/>
            <a:ext cx="5183188" cy="1261066"/>
          </a:xfrm>
        </p:spPr>
        <p:txBody>
          <a:bodyPr>
            <a:normAutofit fontScale="62500" lnSpcReduction="20000"/>
          </a:bodyPr>
          <a:lstStyle/>
          <a:p>
            <a:r>
              <a:rPr lang="en-US" dirty="0"/>
              <a:t>Kid will get a push notification on their device in real time and the X will be added to their inbox and show on their Home screen and Payout screen.  Will show on Parents too as seen below.</a:t>
            </a:r>
            <a:endParaRPr lang="en-CA" dirty="0"/>
          </a:p>
        </p:txBody>
      </p:sp>
      <p:pic>
        <p:nvPicPr>
          <p:cNvPr id="10" name="Content Placeholder 9">
            <a:extLst>
              <a:ext uri="{FF2B5EF4-FFF2-40B4-BE49-F238E27FC236}">
                <a16:creationId xmlns:a16="http://schemas.microsoft.com/office/drawing/2014/main" id="{2C7D4031-E713-449D-AD50-BAF94E98A8A5}"/>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725882" y="2505075"/>
            <a:ext cx="2075824" cy="3684588"/>
          </a:xfrm>
        </p:spPr>
      </p:pic>
    </p:spTree>
    <p:extLst>
      <p:ext uri="{BB962C8B-B14F-4D97-AF65-F5344CB8AC3E}">
        <p14:creationId xmlns:p14="http://schemas.microsoft.com/office/powerpoint/2010/main" val="2961112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7B702-FC73-4710-BACE-F2C27841FDD0}"/>
              </a:ext>
            </a:extLst>
          </p:cNvPr>
          <p:cNvSpPr>
            <a:spLocks noGrp="1"/>
          </p:cNvSpPr>
          <p:nvPr>
            <p:ph type="title"/>
          </p:nvPr>
        </p:nvSpPr>
        <p:spPr/>
        <p:txBody>
          <a:bodyPr/>
          <a:lstStyle/>
          <a:p>
            <a:r>
              <a:rPr lang="en-US" dirty="0"/>
              <a:t>How do we send a Message?</a:t>
            </a:r>
            <a:endParaRPr lang="en-CA" dirty="0"/>
          </a:p>
        </p:txBody>
      </p:sp>
      <p:sp>
        <p:nvSpPr>
          <p:cNvPr id="3" name="Text Placeholder 2">
            <a:extLst>
              <a:ext uri="{FF2B5EF4-FFF2-40B4-BE49-F238E27FC236}">
                <a16:creationId xmlns:a16="http://schemas.microsoft.com/office/drawing/2014/main" id="{857E838F-0133-43D8-94FC-E1CA3B056A90}"/>
              </a:ext>
            </a:extLst>
          </p:cNvPr>
          <p:cNvSpPr>
            <a:spLocks noGrp="1"/>
          </p:cNvSpPr>
          <p:nvPr>
            <p:ph type="body" idx="1"/>
          </p:nvPr>
        </p:nvSpPr>
        <p:spPr/>
        <p:txBody>
          <a:bodyPr/>
          <a:lstStyle/>
          <a:p>
            <a:r>
              <a:rPr lang="en-US" dirty="0"/>
              <a:t>Use “Add New” (bottom right)</a:t>
            </a:r>
            <a:endParaRPr lang="en-CA" dirty="0"/>
          </a:p>
        </p:txBody>
      </p:sp>
      <p:sp>
        <p:nvSpPr>
          <p:cNvPr id="5" name="Text Placeholder 4">
            <a:extLst>
              <a:ext uri="{FF2B5EF4-FFF2-40B4-BE49-F238E27FC236}">
                <a16:creationId xmlns:a16="http://schemas.microsoft.com/office/drawing/2014/main" id="{F1E184BD-790C-4306-BA47-270D81586F4D}"/>
              </a:ext>
            </a:extLst>
          </p:cNvPr>
          <p:cNvSpPr>
            <a:spLocks noGrp="1"/>
          </p:cNvSpPr>
          <p:nvPr>
            <p:ph type="body" sz="quarter" idx="3"/>
          </p:nvPr>
        </p:nvSpPr>
        <p:spPr/>
        <p:txBody>
          <a:bodyPr/>
          <a:lstStyle/>
          <a:p>
            <a:r>
              <a:rPr lang="en-US" dirty="0"/>
              <a:t>Click “Message”</a:t>
            </a:r>
            <a:endParaRPr lang="en-CA" dirty="0"/>
          </a:p>
        </p:txBody>
      </p:sp>
      <p:pic>
        <p:nvPicPr>
          <p:cNvPr id="15" name="Content Placeholder 9">
            <a:extLst>
              <a:ext uri="{FF2B5EF4-FFF2-40B4-BE49-F238E27FC236}">
                <a16:creationId xmlns:a16="http://schemas.microsoft.com/office/drawing/2014/main" id="{895059F2-3E3C-46B8-9E40-6206EB0313B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80769" y="2505075"/>
            <a:ext cx="2075824" cy="3684588"/>
          </a:xfrm>
        </p:spPr>
      </p:pic>
      <p:pic>
        <p:nvPicPr>
          <p:cNvPr id="7" name="Content Placeholder 6">
            <a:extLst>
              <a:ext uri="{FF2B5EF4-FFF2-40B4-BE49-F238E27FC236}">
                <a16:creationId xmlns:a16="http://schemas.microsoft.com/office/drawing/2014/main" id="{E7C0B890-C22C-4E7A-8C97-E96748D932DE}"/>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432158" y="2505075"/>
            <a:ext cx="2367408" cy="3684588"/>
          </a:xfrm>
        </p:spPr>
      </p:pic>
    </p:spTree>
    <p:extLst>
      <p:ext uri="{BB962C8B-B14F-4D97-AF65-F5344CB8AC3E}">
        <p14:creationId xmlns:p14="http://schemas.microsoft.com/office/powerpoint/2010/main" val="19548879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CCD9B-8A80-4BE3-BF52-79854E70D6E1}"/>
              </a:ext>
            </a:extLst>
          </p:cNvPr>
          <p:cNvSpPr>
            <a:spLocks noGrp="1"/>
          </p:cNvSpPr>
          <p:nvPr>
            <p:ph type="title"/>
          </p:nvPr>
        </p:nvSpPr>
        <p:spPr/>
        <p:txBody>
          <a:bodyPr>
            <a:normAutofit/>
          </a:bodyPr>
          <a:lstStyle/>
          <a:p>
            <a:r>
              <a:rPr lang="en-US" sz="2800" dirty="0"/>
              <a:t>Messages work the same for Parents and Kids</a:t>
            </a:r>
            <a:br>
              <a:rPr lang="en-US" sz="2800" dirty="0"/>
            </a:br>
            <a:r>
              <a:rPr lang="en-US" sz="2800" dirty="0"/>
              <a:t>Add New for Parent Add Message for Kid (bottom right of Home page)</a:t>
            </a:r>
            <a:endParaRPr lang="en-CA" sz="2800" dirty="0"/>
          </a:p>
        </p:txBody>
      </p:sp>
      <p:sp>
        <p:nvSpPr>
          <p:cNvPr id="3" name="Text Placeholder 2">
            <a:extLst>
              <a:ext uri="{FF2B5EF4-FFF2-40B4-BE49-F238E27FC236}">
                <a16:creationId xmlns:a16="http://schemas.microsoft.com/office/drawing/2014/main" id="{9F98B67E-2B3A-4B85-B9DA-D11D0192666E}"/>
              </a:ext>
            </a:extLst>
          </p:cNvPr>
          <p:cNvSpPr>
            <a:spLocks noGrp="1"/>
          </p:cNvSpPr>
          <p:nvPr>
            <p:ph type="body" idx="1"/>
          </p:nvPr>
        </p:nvSpPr>
        <p:spPr/>
        <p:txBody>
          <a:bodyPr>
            <a:normAutofit fontScale="70000" lnSpcReduction="20000"/>
          </a:bodyPr>
          <a:lstStyle/>
          <a:p>
            <a:r>
              <a:rPr lang="en-US" dirty="0"/>
              <a:t>Click on Kids you want to send message/notice to.</a:t>
            </a:r>
          </a:p>
          <a:p>
            <a:r>
              <a:rPr lang="en-US" dirty="0"/>
              <a:t>Write message and send (top right)</a:t>
            </a:r>
            <a:endParaRPr lang="en-CA" dirty="0"/>
          </a:p>
        </p:txBody>
      </p:sp>
      <p:sp>
        <p:nvSpPr>
          <p:cNvPr id="5" name="Text Placeholder 4">
            <a:extLst>
              <a:ext uri="{FF2B5EF4-FFF2-40B4-BE49-F238E27FC236}">
                <a16:creationId xmlns:a16="http://schemas.microsoft.com/office/drawing/2014/main" id="{057465C7-9A09-4633-B1EC-41CB3A0FFE5B}"/>
              </a:ext>
            </a:extLst>
          </p:cNvPr>
          <p:cNvSpPr>
            <a:spLocks noGrp="1"/>
          </p:cNvSpPr>
          <p:nvPr>
            <p:ph type="body" sz="quarter" idx="3"/>
          </p:nvPr>
        </p:nvSpPr>
        <p:spPr/>
        <p:txBody>
          <a:bodyPr>
            <a:normAutofit fontScale="70000" lnSpcReduction="20000"/>
          </a:bodyPr>
          <a:lstStyle/>
          <a:p>
            <a:r>
              <a:rPr lang="en-US" dirty="0"/>
              <a:t>Kids will get a live push notification and it will go into all Inbox’s</a:t>
            </a:r>
            <a:endParaRPr lang="en-CA" dirty="0"/>
          </a:p>
        </p:txBody>
      </p:sp>
      <p:pic>
        <p:nvPicPr>
          <p:cNvPr id="14" name="Content Placeholder 13">
            <a:extLst>
              <a:ext uri="{FF2B5EF4-FFF2-40B4-BE49-F238E27FC236}">
                <a16:creationId xmlns:a16="http://schemas.microsoft.com/office/drawing/2014/main" id="{E76505A1-4CE0-4865-B4B1-350E405EC025}"/>
              </a:ext>
            </a:extLst>
          </p:cNvPr>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7725882" y="2505075"/>
            <a:ext cx="2075824" cy="3684588"/>
          </a:xfrm>
        </p:spPr>
      </p:pic>
      <p:pic>
        <p:nvPicPr>
          <p:cNvPr id="12" name="Content Placeholder 11">
            <a:extLst>
              <a:ext uri="{FF2B5EF4-FFF2-40B4-BE49-F238E27FC236}">
                <a16:creationId xmlns:a16="http://schemas.microsoft.com/office/drawing/2014/main" id="{159F4E24-E528-43D3-A8A2-A1F0C3C1336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380769" y="2505075"/>
            <a:ext cx="2075824" cy="3684588"/>
          </a:xfrm>
        </p:spPr>
      </p:pic>
    </p:spTree>
    <p:extLst>
      <p:ext uri="{BB962C8B-B14F-4D97-AF65-F5344CB8AC3E}">
        <p14:creationId xmlns:p14="http://schemas.microsoft.com/office/powerpoint/2010/main" val="5797329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F8823-3B16-4F2E-9622-09614C8155BD}"/>
              </a:ext>
            </a:extLst>
          </p:cNvPr>
          <p:cNvSpPr>
            <a:spLocks noGrp="1"/>
          </p:cNvSpPr>
          <p:nvPr>
            <p:ph type="title"/>
          </p:nvPr>
        </p:nvSpPr>
        <p:spPr/>
        <p:txBody>
          <a:bodyPr>
            <a:normAutofit fontScale="90000"/>
          </a:bodyPr>
          <a:lstStyle/>
          <a:p>
            <a:r>
              <a:rPr lang="en-US" sz="2000" b="1" dirty="0"/>
              <a:t>Probationary Period</a:t>
            </a:r>
            <a:br>
              <a:rPr lang="en-US" sz="2000" dirty="0"/>
            </a:br>
            <a:r>
              <a:rPr lang="en-US" sz="2000" dirty="0"/>
              <a:t>How to Remove a Warning X</a:t>
            </a:r>
            <a:br>
              <a:rPr lang="en-US" sz="2000" dirty="0"/>
            </a:br>
            <a:r>
              <a:rPr lang="en-US" sz="2000" dirty="0"/>
              <a:t>We want to reduce family friction and help teach the Kids what your Expectations are over time.  So as you play the Kids can get the opportunity to correct their X after you have given it to them.</a:t>
            </a:r>
            <a:br>
              <a:rPr lang="en-US" sz="2000" dirty="0"/>
            </a:br>
            <a:r>
              <a:rPr lang="en-US" sz="2000" dirty="0"/>
              <a:t>Here is how you would Remove an X if it was corrected as per your guidelines (</a:t>
            </a:r>
            <a:r>
              <a:rPr lang="en-US" sz="2000" dirty="0" err="1"/>
              <a:t>ie</a:t>
            </a:r>
            <a:r>
              <a:rPr lang="en-US" sz="2000" dirty="0"/>
              <a:t> in our house they have to do right away if they are home)</a:t>
            </a:r>
            <a:endParaRPr lang="en-CA" sz="2000" dirty="0"/>
          </a:p>
        </p:txBody>
      </p:sp>
      <p:sp>
        <p:nvSpPr>
          <p:cNvPr id="3" name="Text Placeholder 2">
            <a:extLst>
              <a:ext uri="{FF2B5EF4-FFF2-40B4-BE49-F238E27FC236}">
                <a16:creationId xmlns:a16="http://schemas.microsoft.com/office/drawing/2014/main" id="{B8FE6123-BDD8-4F30-8888-2288E3C3AE32}"/>
              </a:ext>
            </a:extLst>
          </p:cNvPr>
          <p:cNvSpPr>
            <a:spLocks noGrp="1"/>
          </p:cNvSpPr>
          <p:nvPr>
            <p:ph type="body" idx="1"/>
          </p:nvPr>
        </p:nvSpPr>
        <p:spPr/>
        <p:txBody>
          <a:bodyPr>
            <a:normAutofit fontScale="92500" lnSpcReduction="20000"/>
          </a:bodyPr>
          <a:lstStyle/>
          <a:p>
            <a:r>
              <a:rPr lang="en-US" dirty="0"/>
              <a:t>Click on “Expectations” from drop down menu</a:t>
            </a:r>
            <a:endParaRPr lang="en-CA" dirty="0"/>
          </a:p>
        </p:txBody>
      </p:sp>
      <p:pic>
        <p:nvPicPr>
          <p:cNvPr id="8" name="Content Placeholder 7">
            <a:extLst>
              <a:ext uri="{FF2B5EF4-FFF2-40B4-BE49-F238E27FC236}">
                <a16:creationId xmlns:a16="http://schemas.microsoft.com/office/drawing/2014/main" id="{1A6E6CB0-11FF-4BB3-ADAA-44B54BB53D0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80769" y="2505075"/>
            <a:ext cx="2075824" cy="3684588"/>
          </a:xfrm>
        </p:spPr>
      </p:pic>
      <p:sp>
        <p:nvSpPr>
          <p:cNvPr id="5" name="Text Placeholder 4">
            <a:extLst>
              <a:ext uri="{FF2B5EF4-FFF2-40B4-BE49-F238E27FC236}">
                <a16:creationId xmlns:a16="http://schemas.microsoft.com/office/drawing/2014/main" id="{76EC8467-3100-4C7D-8912-581C1F3EEFFF}"/>
              </a:ext>
            </a:extLst>
          </p:cNvPr>
          <p:cNvSpPr>
            <a:spLocks noGrp="1"/>
          </p:cNvSpPr>
          <p:nvPr>
            <p:ph type="body" sz="quarter" idx="3"/>
          </p:nvPr>
        </p:nvSpPr>
        <p:spPr/>
        <p:txBody>
          <a:bodyPr>
            <a:normAutofit fontScale="92500" lnSpcReduction="20000"/>
          </a:bodyPr>
          <a:lstStyle/>
          <a:p>
            <a:r>
              <a:rPr lang="en-US" dirty="0"/>
              <a:t>Shows all the Kids X’s as they float to the top.  Click on the Expectation you want to Remove the X from</a:t>
            </a:r>
            <a:endParaRPr lang="en-CA" dirty="0"/>
          </a:p>
        </p:txBody>
      </p:sp>
      <p:pic>
        <p:nvPicPr>
          <p:cNvPr id="10" name="Content Placeholder 9">
            <a:extLst>
              <a:ext uri="{FF2B5EF4-FFF2-40B4-BE49-F238E27FC236}">
                <a16:creationId xmlns:a16="http://schemas.microsoft.com/office/drawing/2014/main" id="{A3C14DF7-26AE-48B7-92CB-91DC9F7D7954}"/>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725882" y="2505075"/>
            <a:ext cx="2075824" cy="3684588"/>
          </a:xfrm>
        </p:spPr>
      </p:pic>
    </p:spTree>
    <p:extLst>
      <p:ext uri="{BB962C8B-B14F-4D97-AF65-F5344CB8AC3E}">
        <p14:creationId xmlns:p14="http://schemas.microsoft.com/office/powerpoint/2010/main" val="23836598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063FB-7652-4593-AB8E-A3048C785C6A}"/>
              </a:ext>
            </a:extLst>
          </p:cNvPr>
          <p:cNvSpPr>
            <a:spLocks noGrp="1"/>
          </p:cNvSpPr>
          <p:nvPr>
            <p:ph type="title"/>
          </p:nvPr>
        </p:nvSpPr>
        <p:spPr/>
        <p:txBody>
          <a:bodyPr/>
          <a:lstStyle/>
          <a:p>
            <a:r>
              <a:rPr lang="en-US" dirty="0"/>
              <a:t>How to Remove  an X</a:t>
            </a:r>
            <a:endParaRPr lang="en-CA" dirty="0"/>
          </a:p>
        </p:txBody>
      </p:sp>
      <p:sp>
        <p:nvSpPr>
          <p:cNvPr id="3" name="Text Placeholder 2">
            <a:extLst>
              <a:ext uri="{FF2B5EF4-FFF2-40B4-BE49-F238E27FC236}">
                <a16:creationId xmlns:a16="http://schemas.microsoft.com/office/drawing/2014/main" id="{662448D4-6822-46E7-8D01-5CEF7AF3A645}"/>
              </a:ext>
            </a:extLst>
          </p:cNvPr>
          <p:cNvSpPr>
            <a:spLocks noGrp="1"/>
          </p:cNvSpPr>
          <p:nvPr>
            <p:ph type="body" idx="1"/>
          </p:nvPr>
        </p:nvSpPr>
        <p:spPr/>
        <p:txBody>
          <a:bodyPr/>
          <a:lstStyle/>
          <a:p>
            <a:r>
              <a:rPr lang="en-US" dirty="0"/>
              <a:t>Then click “Remove” beside the Kid you want to remove the X from</a:t>
            </a:r>
            <a:endParaRPr lang="en-CA" dirty="0"/>
          </a:p>
        </p:txBody>
      </p:sp>
      <p:pic>
        <p:nvPicPr>
          <p:cNvPr id="8" name="Content Placeholder 7">
            <a:extLst>
              <a:ext uri="{FF2B5EF4-FFF2-40B4-BE49-F238E27FC236}">
                <a16:creationId xmlns:a16="http://schemas.microsoft.com/office/drawing/2014/main" id="{391BD480-6D5B-419D-AE37-B285B5DE2A3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380769" y="2505075"/>
            <a:ext cx="2075824" cy="3684588"/>
          </a:xfrm>
        </p:spPr>
      </p:pic>
      <p:sp>
        <p:nvSpPr>
          <p:cNvPr id="5" name="Text Placeholder 4">
            <a:extLst>
              <a:ext uri="{FF2B5EF4-FFF2-40B4-BE49-F238E27FC236}">
                <a16:creationId xmlns:a16="http://schemas.microsoft.com/office/drawing/2014/main" id="{C41A7B98-E3B0-4793-9A22-0B5CD9504DED}"/>
              </a:ext>
            </a:extLst>
          </p:cNvPr>
          <p:cNvSpPr>
            <a:spLocks noGrp="1"/>
          </p:cNvSpPr>
          <p:nvPr>
            <p:ph type="body" sz="quarter" idx="3"/>
          </p:nvPr>
        </p:nvSpPr>
        <p:spPr/>
        <p:txBody>
          <a:bodyPr/>
          <a:lstStyle/>
          <a:p>
            <a:r>
              <a:rPr lang="en-US" dirty="0"/>
              <a:t>Junior’s X is now removed!</a:t>
            </a:r>
            <a:endParaRPr lang="en-CA" dirty="0"/>
          </a:p>
        </p:txBody>
      </p:sp>
      <p:pic>
        <p:nvPicPr>
          <p:cNvPr id="10" name="Content Placeholder 9">
            <a:extLst>
              <a:ext uri="{FF2B5EF4-FFF2-40B4-BE49-F238E27FC236}">
                <a16:creationId xmlns:a16="http://schemas.microsoft.com/office/drawing/2014/main" id="{948E0851-3AB1-417C-8EFA-9BD05D239A02}"/>
              </a:ext>
            </a:extLst>
          </p:cNvPr>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725882" y="2505075"/>
            <a:ext cx="2075824" cy="3684588"/>
          </a:xfrm>
        </p:spPr>
      </p:pic>
    </p:spTree>
    <p:extLst>
      <p:ext uri="{BB962C8B-B14F-4D97-AF65-F5344CB8AC3E}">
        <p14:creationId xmlns:p14="http://schemas.microsoft.com/office/powerpoint/2010/main" val="7325161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7E290-81CB-4529-A86D-181FE9BDF663}"/>
              </a:ext>
            </a:extLst>
          </p:cNvPr>
          <p:cNvSpPr>
            <a:spLocks noGrp="1"/>
          </p:cNvSpPr>
          <p:nvPr>
            <p:ph type="title"/>
          </p:nvPr>
        </p:nvSpPr>
        <p:spPr>
          <a:xfrm>
            <a:off x="212652" y="106326"/>
            <a:ext cx="9301716" cy="414669"/>
          </a:xfrm>
        </p:spPr>
        <p:txBody>
          <a:bodyPr>
            <a:normAutofit fontScale="90000"/>
          </a:bodyPr>
          <a:lstStyle/>
          <a:p>
            <a:pPr algn="ctr"/>
            <a:endParaRPr lang="en-CA" dirty="0"/>
          </a:p>
        </p:txBody>
      </p:sp>
      <p:sp>
        <p:nvSpPr>
          <p:cNvPr id="3" name="Content Placeholder 2">
            <a:extLst>
              <a:ext uri="{FF2B5EF4-FFF2-40B4-BE49-F238E27FC236}">
                <a16:creationId xmlns:a16="http://schemas.microsoft.com/office/drawing/2014/main" id="{61B60DB2-54EE-415F-9C8B-DDE9BA7AFBD7}"/>
              </a:ext>
            </a:extLst>
          </p:cNvPr>
          <p:cNvSpPr>
            <a:spLocks noGrp="1"/>
          </p:cNvSpPr>
          <p:nvPr>
            <p:ph idx="1"/>
          </p:nvPr>
        </p:nvSpPr>
        <p:spPr>
          <a:xfrm>
            <a:off x="1" y="106326"/>
            <a:ext cx="12191999" cy="6337004"/>
          </a:xfrm>
        </p:spPr>
        <p:txBody>
          <a:bodyPr>
            <a:noAutofit/>
          </a:bodyPr>
          <a:lstStyle/>
          <a:p>
            <a:pPr marL="0" indent="0">
              <a:buNone/>
            </a:pPr>
            <a:r>
              <a:rPr lang="en-US" sz="1400" b="1" dirty="0">
                <a:solidFill>
                  <a:srgbClr val="1B1B1B"/>
                </a:solidFill>
                <a:latin typeface="Cantarell"/>
              </a:rPr>
              <a:t>Object Of The Game</a:t>
            </a:r>
          </a:p>
          <a:p>
            <a:r>
              <a:rPr lang="en-US" sz="1200" b="1" dirty="0">
                <a:solidFill>
                  <a:srgbClr val="5E5E5E"/>
                </a:solidFill>
                <a:latin typeface="Cantarell"/>
              </a:rPr>
              <a:t>FIRED:</a:t>
            </a:r>
            <a:r>
              <a:rPr lang="en-US" sz="1200" dirty="0">
                <a:solidFill>
                  <a:srgbClr val="5E5E5E"/>
                </a:solidFill>
                <a:latin typeface="Cantarell"/>
              </a:rPr>
              <a:t> Kids need to finish each Pay Period without getting Fired and earn the Incentive Bonuses making them eligible for the Employee of the Month.  </a:t>
            </a:r>
          </a:p>
          <a:p>
            <a:r>
              <a:rPr lang="en-US" sz="1200" b="1" dirty="0">
                <a:solidFill>
                  <a:srgbClr val="5E5E5E"/>
                </a:solidFill>
                <a:latin typeface="Cantarell"/>
              </a:rPr>
              <a:t>HIRED:</a:t>
            </a:r>
            <a:r>
              <a:rPr lang="en-US" sz="1200" dirty="0">
                <a:solidFill>
                  <a:srgbClr val="5E5E5E"/>
                </a:solidFill>
                <a:latin typeface="Cantarell"/>
              </a:rPr>
              <a:t> Kids can apply to rolling Job board for Hire, get rewarded upon completion and get paid out on Payday.</a:t>
            </a:r>
          </a:p>
          <a:p>
            <a:r>
              <a:rPr lang="en-US" sz="1200" dirty="0">
                <a:solidFill>
                  <a:srgbClr val="5E5E5E"/>
                </a:solidFill>
                <a:latin typeface="Cantarell"/>
              </a:rPr>
              <a:t>Kids do their best to follow the Family Values and Expectations you‘ve set together.  If your Kid is caught NOT following a Value or an Expectation by you, they're given a warning X.  After a certain amount of warning X's the Kid get's Fired.  (Option to remove an X if the Kid corrects X immediately)</a:t>
            </a:r>
          </a:p>
          <a:p>
            <a:r>
              <a:rPr lang="en-US" sz="1200" dirty="0">
                <a:solidFill>
                  <a:srgbClr val="5E5E5E"/>
                </a:solidFill>
                <a:latin typeface="Cantarell"/>
              </a:rPr>
              <a:t>If the Kid can go the entire Pay Period without getting Fired they will receive a NOT FIRED Bonus.  </a:t>
            </a:r>
          </a:p>
          <a:p>
            <a:r>
              <a:rPr lang="en-US" sz="1200" dirty="0">
                <a:solidFill>
                  <a:srgbClr val="5E5E5E"/>
                </a:solidFill>
                <a:latin typeface="Cantarell"/>
              </a:rPr>
              <a:t>If all Siblings can go the entire Pay Period without getting Fired they will each receive a TEAMWORK Bonus. </a:t>
            </a:r>
          </a:p>
          <a:p>
            <a:r>
              <a:rPr lang="en-US" sz="1200" dirty="0">
                <a:solidFill>
                  <a:srgbClr val="5E5E5E"/>
                </a:solidFill>
                <a:latin typeface="Cantarell"/>
              </a:rPr>
              <a:t>If your Kid does get Fired they are NOT entitled to the above Incentive Bonuses and a consequence that you set together at your last Team Meeting will activate. </a:t>
            </a:r>
          </a:p>
          <a:p>
            <a:pPr marL="0" indent="0">
              <a:buNone/>
            </a:pPr>
            <a:endParaRPr lang="en-US" sz="1200" dirty="0">
              <a:solidFill>
                <a:srgbClr val="1B1B1B"/>
              </a:solidFill>
              <a:latin typeface="Cantarell"/>
            </a:endParaRPr>
          </a:p>
          <a:p>
            <a:r>
              <a:rPr lang="en-US" sz="1200" dirty="0">
                <a:solidFill>
                  <a:srgbClr val="1B1B1B"/>
                </a:solidFill>
                <a:latin typeface="Cantarell"/>
              </a:rPr>
              <a:t>Game Rules</a:t>
            </a:r>
          </a:p>
          <a:p>
            <a:r>
              <a:rPr lang="en-US" sz="1200" dirty="0">
                <a:solidFill>
                  <a:srgbClr val="5E5E5E"/>
                </a:solidFill>
                <a:latin typeface="Cantarell"/>
              </a:rPr>
              <a:t>Set your Pay Period (weekly, bi-weekly, monthly)</a:t>
            </a:r>
          </a:p>
          <a:p>
            <a:r>
              <a:rPr lang="en-US" sz="1200" dirty="0">
                <a:solidFill>
                  <a:srgbClr val="5E5E5E"/>
                </a:solidFill>
                <a:latin typeface="Cantarell"/>
              </a:rPr>
              <a:t>Set your recurring Pay Day Date</a:t>
            </a:r>
          </a:p>
          <a:p>
            <a:r>
              <a:rPr lang="en-US" sz="1200" dirty="0">
                <a:solidFill>
                  <a:srgbClr val="5E5E5E"/>
                </a:solidFill>
                <a:latin typeface="Cantarell"/>
              </a:rPr>
              <a:t>Set your Payment currency (dollars or points)</a:t>
            </a:r>
          </a:p>
          <a:p>
            <a:r>
              <a:rPr lang="en-US" sz="1200" dirty="0">
                <a:solidFill>
                  <a:srgbClr val="5E5E5E"/>
                </a:solidFill>
                <a:latin typeface="Cantarell"/>
              </a:rPr>
              <a:t>Set the number of Warning X's before getting Fired</a:t>
            </a:r>
          </a:p>
          <a:p>
            <a:r>
              <a:rPr lang="en-US" sz="1200" dirty="0">
                <a:solidFill>
                  <a:srgbClr val="5E5E5E"/>
                </a:solidFill>
                <a:latin typeface="Cantarell"/>
              </a:rPr>
              <a:t>Set the NOT FIRED Bonus reward amount</a:t>
            </a:r>
          </a:p>
          <a:p>
            <a:r>
              <a:rPr lang="en-US" sz="1200" dirty="0">
                <a:solidFill>
                  <a:srgbClr val="5E5E5E"/>
                </a:solidFill>
                <a:latin typeface="Cantarell"/>
              </a:rPr>
              <a:t>Set the TEAMWORK Bonus reward amount</a:t>
            </a:r>
            <a:br>
              <a:rPr lang="en-US" sz="1200" dirty="0">
                <a:solidFill>
                  <a:srgbClr val="1B1B1B"/>
                </a:solidFill>
                <a:latin typeface="Cantarell"/>
              </a:rPr>
            </a:br>
            <a:endParaRPr lang="en-US" sz="1200" dirty="0">
              <a:solidFill>
                <a:srgbClr val="1B1B1B"/>
              </a:solidFill>
              <a:latin typeface="Cantarell"/>
            </a:endParaRPr>
          </a:p>
          <a:p>
            <a:r>
              <a:rPr lang="en-US" sz="1200" dirty="0">
                <a:solidFill>
                  <a:srgbClr val="1B1B1B"/>
                </a:solidFill>
                <a:latin typeface="Cantarell"/>
              </a:rPr>
              <a:t>Game On!</a:t>
            </a:r>
          </a:p>
          <a:p>
            <a:r>
              <a:rPr lang="en-US" sz="1200" dirty="0">
                <a:solidFill>
                  <a:srgbClr val="5E5E5E"/>
                </a:solidFill>
                <a:latin typeface="Cantarell"/>
              </a:rPr>
              <a:t>Set your recurring Family Team Meeting day and stick to it!</a:t>
            </a:r>
          </a:p>
          <a:p>
            <a:r>
              <a:rPr lang="en-US" sz="1200" dirty="0">
                <a:solidFill>
                  <a:srgbClr val="5E5E5E"/>
                </a:solidFill>
                <a:latin typeface="Cantarell"/>
              </a:rPr>
              <a:t>Stop giving your Kids money for their wants and stop buying their wants.  Instead teach your Kids to EARN their wants.</a:t>
            </a:r>
          </a:p>
          <a:p>
            <a:r>
              <a:rPr lang="en-US" sz="1200" dirty="0">
                <a:solidFill>
                  <a:srgbClr val="5E5E5E"/>
                </a:solidFill>
                <a:latin typeface="Cantarell"/>
              </a:rPr>
              <a:t>Start playing with a Probationary Period in mind so everyone can get used to things...before getting Fired.</a:t>
            </a:r>
          </a:p>
          <a:p>
            <a:r>
              <a:rPr lang="en-US" sz="1200" dirty="0">
                <a:solidFill>
                  <a:srgbClr val="5E5E5E"/>
                </a:solidFill>
                <a:latin typeface="Cantarell"/>
              </a:rPr>
              <a:t>Kids apply for Jobs created by you and get rewarded upon completion (no assigning chores by you in this game)!</a:t>
            </a:r>
          </a:p>
          <a:p>
            <a:r>
              <a:rPr lang="en-US" sz="1200" dirty="0">
                <a:solidFill>
                  <a:srgbClr val="5E5E5E"/>
                </a:solidFill>
                <a:latin typeface="Cantarell"/>
              </a:rPr>
              <a:t>Kids follow the family values and expectations set, trying not to get Fired.</a:t>
            </a:r>
          </a:p>
          <a:p>
            <a:r>
              <a:rPr lang="en-US" sz="1200" dirty="0">
                <a:solidFill>
                  <a:srgbClr val="5E5E5E"/>
                </a:solidFill>
                <a:latin typeface="Cantarell"/>
              </a:rPr>
              <a:t>Kids get Paid out on Pay Day!</a:t>
            </a:r>
          </a:p>
          <a:p>
            <a:pPr marL="0" indent="0">
              <a:buNone/>
            </a:pPr>
            <a:endParaRPr lang="en-CA" sz="1300" dirty="0"/>
          </a:p>
        </p:txBody>
      </p:sp>
    </p:spTree>
    <p:extLst>
      <p:ext uri="{BB962C8B-B14F-4D97-AF65-F5344CB8AC3E}">
        <p14:creationId xmlns:p14="http://schemas.microsoft.com/office/powerpoint/2010/main" val="1920348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3B427-E206-4DB7-A47D-41E0328B43C8}"/>
              </a:ext>
            </a:extLst>
          </p:cNvPr>
          <p:cNvSpPr>
            <a:spLocks noGrp="1"/>
          </p:cNvSpPr>
          <p:nvPr>
            <p:ph type="title"/>
          </p:nvPr>
        </p:nvSpPr>
        <p:spPr/>
        <p:txBody>
          <a:bodyPr>
            <a:normAutofit fontScale="90000"/>
          </a:bodyPr>
          <a:lstStyle/>
          <a:p>
            <a:r>
              <a:rPr lang="en-US" sz="3100" dirty="0"/>
              <a:t>Fill in data</a:t>
            </a:r>
            <a:br>
              <a:rPr lang="en-US" sz="3100" dirty="0"/>
            </a:br>
            <a:r>
              <a:rPr lang="en-US" sz="3100" dirty="0"/>
              <a:t>Create Username (e-mail will be sent with username for records)</a:t>
            </a:r>
            <a:br>
              <a:rPr lang="en-US" sz="3100" dirty="0"/>
            </a:br>
            <a:r>
              <a:rPr lang="en-US" sz="3100" dirty="0"/>
              <a:t>Create &amp; Remember your Passphrase (passphrase needs to be 14 characters and can have spaces)</a:t>
            </a:r>
            <a:br>
              <a:rPr lang="en-US" dirty="0"/>
            </a:br>
            <a:endParaRPr lang="en-CA" dirty="0"/>
          </a:p>
        </p:txBody>
      </p:sp>
      <p:pic>
        <p:nvPicPr>
          <p:cNvPr id="4" name="BC08D67D">
            <a:hlinkClick r:id="" action="ppaction://media"/>
            <a:extLst>
              <a:ext uri="{FF2B5EF4-FFF2-40B4-BE49-F238E27FC236}">
                <a16:creationId xmlns:a16="http://schemas.microsoft.com/office/drawing/2014/main" id="{D39BA743-1A55-4D81-8000-0C2FA07ACEB4}"/>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870450" y="1825625"/>
            <a:ext cx="2451100" cy="4351338"/>
          </a:xfrm>
        </p:spPr>
      </p:pic>
    </p:spTree>
    <p:extLst>
      <p:ext uri="{BB962C8B-B14F-4D97-AF65-F5344CB8AC3E}">
        <p14:creationId xmlns:p14="http://schemas.microsoft.com/office/powerpoint/2010/main" val="2320291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4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4905A-985B-4C76-89FB-92204DEF6A29}"/>
              </a:ext>
            </a:extLst>
          </p:cNvPr>
          <p:cNvSpPr>
            <a:spLocks noGrp="1"/>
          </p:cNvSpPr>
          <p:nvPr>
            <p:ph type="title"/>
          </p:nvPr>
        </p:nvSpPr>
        <p:spPr/>
        <p:txBody>
          <a:bodyPr/>
          <a:lstStyle/>
          <a:p>
            <a:r>
              <a:rPr lang="en-US" dirty="0"/>
              <a:t>Home Screen Click Add “Jobs”</a:t>
            </a:r>
            <a:endParaRPr lang="en-CA" dirty="0"/>
          </a:p>
        </p:txBody>
      </p:sp>
      <p:pic>
        <p:nvPicPr>
          <p:cNvPr id="5" name="Content Placeholder 4">
            <a:extLst>
              <a:ext uri="{FF2B5EF4-FFF2-40B4-BE49-F238E27FC236}">
                <a16:creationId xmlns:a16="http://schemas.microsoft.com/office/drawing/2014/main" id="{31432745-3B52-45AF-8F73-E0BE3D3210D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2798" y="1825625"/>
            <a:ext cx="2446404" cy="4351338"/>
          </a:xfrm>
        </p:spPr>
      </p:pic>
    </p:spTree>
    <p:extLst>
      <p:ext uri="{BB962C8B-B14F-4D97-AF65-F5344CB8AC3E}">
        <p14:creationId xmlns:p14="http://schemas.microsoft.com/office/powerpoint/2010/main" val="5476474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CEA3F-53A8-4D13-869D-BC06E6EC380F}"/>
              </a:ext>
            </a:extLst>
          </p:cNvPr>
          <p:cNvSpPr>
            <a:spLocks noGrp="1"/>
          </p:cNvSpPr>
          <p:nvPr>
            <p:ph type="title"/>
          </p:nvPr>
        </p:nvSpPr>
        <p:spPr/>
        <p:txBody>
          <a:bodyPr>
            <a:normAutofit fontScale="90000"/>
          </a:bodyPr>
          <a:lstStyle/>
          <a:p>
            <a:r>
              <a:rPr lang="en-US" sz="3600" dirty="0"/>
              <a:t>Click “Use our template”</a:t>
            </a:r>
            <a:br>
              <a:rPr lang="en-US" sz="3600" dirty="0"/>
            </a:br>
            <a:r>
              <a:rPr lang="en-US" sz="3600" dirty="0"/>
              <a:t>or you can add your own 1 by 1 using + sign top right</a:t>
            </a:r>
            <a:br>
              <a:rPr lang="en-US" sz="3600" dirty="0"/>
            </a:br>
            <a:r>
              <a:rPr lang="en-US" sz="3600" dirty="0"/>
              <a:t>NOTE: If you choose to add your own you will NOT be able to go back and use template</a:t>
            </a:r>
            <a:endParaRPr lang="en-CA" sz="3600" dirty="0"/>
          </a:p>
        </p:txBody>
      </p:sp>
      <p:pic>
        <p:nvPicPr>
          <p:cNvPr id="5" name="Content Placeholder 4">
            <a:extLst>
              <a:ext uri="{FF2B5EF4-FFF2-40B4-BE49-F238E27FC236}">
                <a16:creationId xmlns:a16="http://schemas.microsoft.com/office/drawing/2014/main" id="{FA58167F-9AF4-4773-BCE2-1E7102F6E6E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8885" y="2399783"/>
            <a:ext cx="2451458" cy="4351338"/>
          </a:xfrm>
        </p:spPr>
      </p:pic>
    </p:spTree>
    <p:extLst>
      <p:ext uri="{BB962C8B-B14F-4D97-AF65-F5344CB8AC3E}">
        <p14:creationId xmlns:p14="http://schemas.microsoft.com/office/powerpoint/2010/main" val="1920627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9945B-1F7C-48A3-B351-6E3D5323F1A0}"/>
              </a:ext>
            </a:extLst>
          </p:cNvPr>
          <p:cNvSpPr>
            <a:spLocks noGrp="1"/>
          </p:cNvSpPr>
          <p:nvPr>
            <p:ph type="title"/>
          </p:nvPr>
        </p:nvSpPr>
        <p:spPr/>
        <p:txBody>
          <a:bodyPr/>
          <a:lstStyle/>
          <a:p>
            <a:r>
              <a:rPr lang="en-US" dirty="0"/>
              <a:t>Load the detailed or simple template by clicking the arrow beside “Load Template”</a:t>
            </a:r>
            <a:endParaRPr lang="en-CA" dirty="0"/>
          </a:p>
        </p:txBody>
      </p:sp>
      <p:pic>
        <p:nvPicPr>
          <p:cNvPr id="5" name="Content Placeholder 4">
            <a:extLst>
              <a:ext uri="{FF2B5EF4-FFF2-40B4-BE49-F238E27FC236}">
                <a16:creationId xmlns:a16="http://schemas.microsoft.com/office/drawing/2014/main" id="{72F2539A-7211-4DE1-AEAF-1A9016AB83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0271" y="1825625"/>
            <a:ext cx="2451458" cy="4351338"/>
          </a:xfrm>
        </p:spPr>
      </p:pic>
    </p:spTree>
    <p:extLst>
      <p:ext uri="{BB962C8B-B14F-4D97-AF65-F5344CB8AC3E}">
        <p14:creationId xmlns:p14="http://schemas.microsoft.com/office/powerpoint/2010/main" val="17569417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BAB3D-5A21-4C9A-B597-4275FF39E48D}"/>
              </a:ext>
            </a:extLst>
          </p:cNvPr>
          <p:cNvSpPr>
            <a:spLocks noGrp="1"/>
          </p:cNvSpPr>
          <p:nvPr>
            <p:ph type="title"/>
          </p:nvPr>
        </p:nvSpPr>
        <p:spPr/>
        <p:txBody>
          <a:bodyPr/>
          <a:lstStyle/>
          <a:p>
            <a:r>
              <a:rPr lang="en-US" dirty="0"/>
              <a:t>Click “Done” after checkmark appears</a:t>
            </a:r>
            <a:endParaRPr lang="en-CA" dirty="0"/>
          </a:p>
        </p:txBody>
      </p:sp>
      <p:pic>
        <p:nvPicPr>
          <p:cNvPr id="5" name="Content Placeholder 4">
            <a:extLst>
              <a:ext uri="{FF2B5EF4-FFF2-40B4-BE49-F238E27FC236}">
                <a16:creationId xmlns:a16="http://schemas.microsoft.com/office/drawing/2014/main" id="{489746D5-25E3-4FE8-B159-39F0A6B903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0271" y="1825625"/>
            <a:ext cx="2451458" cy="4351338"/>
          </a:xfrm>
        </p:spPr>
      </p:pic>
    </p:spTree>
    <p:extLst>
      <p:ext uri="{BB962C8B-B14F-4D97-AF65-F5344CB8AC3E}">
        <p14:creationId xmlns:p14="http://schemas.microsoft.com/office/powerpoint/2010/main" val="418095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ABAC2-0C41-4B89-BEC0-6C810A18AB79}"/>
              </a:ext>
            </a:extLst>
          </p:cNvPr>
          <p:cNvSpPr>
            <a:spLocks noGrp="1"/>
          </p:cNvSpPr>
          <p:nvPr>
            <p:ph type="title"/>
          </p:nvPr>
        </p:nvSpPr>
        <p:spPr/>
        <p:txBody>
          <a:bodyPr>
            <a:noAutofit/>
          </a:bodyPr>
          <a:lstStyle/>
          <a:p>
            <a:r>
              <a:rPr lang="en-US" sz="2800" dirty="0"/>
              <a:t>Jobs now loaded and you can begin to Customize to suit your family!</a:t>
            </a:r>
            <a:br>
              <a:rPr lang="en-US" sz="2800" dirty="0"/>
            </a:br>
            <a:r>
              <a:rPr lang="en-US" sz="2800" dirty="0"/>
              <a:t>Slide left on the Job to see Edit and Trash</a:t>
            </a:r>
            <a:br>
              <a:rPr lang="en-US" sz="2800" dirty="0"/>
            </a:br>
            <a:r>
              <a:rPr lang="en-US" sz="2800" dirty="0"/>
              <a:t>Use + top right to add Jobs of your own!</a:t>
            </a:r>
            <a:endParaRPr lang="en-CA" sz="2800" dirty="0"/>
          </a:p>
        </p:txBody>
      </p:sp>
      <p:pic>
        <p:nvPicPr>
          <p:cNvPr id="13" name="Content Placeholder 12">
            <a:extLst>
              <a:ext uri="{FF2B5EF4-FFF2-40B4-BE49-F238E27FC236}">
                <a16:creationId xmlns:a16="http://schemas.microsoft.com/office/drawing/2014/main" id="{645DFAEB-038C-4456-80AC-F3176EFE8C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0271" y="1825625"/>
            <a:ext cx="2451458" cy="4351338"/>
          </a:xfrm>
        </p:spPr>
      </p:pic>
    </p:spTree>
    <p:extLst>
      <p:ext uri="{BB962C8B-B14F-4D97-AF65-F5344CB8AC3E}">
        <p14:creationId xmlns:p14="http://schemas.microsoft.com/office/powerpoint/2010/main" val="11376358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1869</TotalTime>
  <Words>1946</Words>
  <Application>Microsoft Office PowerPoint</Application>
  <PresentationFormat>Widescreen</PresentationFormat>
  <Paragraphs>106</Paragraphs>
  <Slides>39</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Calibri Light</vt:lpstr>
      <vt:lpstr>Cantarell</vt:lpstr>
      <vt:lpstr>Office Theme</vt:lpstr>
      <vt:lpstr>PowerPoint Presentation</vt:lpstr>
      <vt:lpstr>Click “Register a family account”</vt:lpstr>
      <vt:lpstr>Fill in data, choose Family Name you want to display Click “Add or Change Picture”  Save with checkmark top right hand corner</vt:lpstr>
      <vt:lpstr>Fill in data Create Username (e-mail will be sent with username for records) Create &amp; Remember your Passphrase (passphrase needs to be 14 characters and can have spaces) </vt:lpstr>
      <vt:lpstr>Home Screen Click Add “Jobs”</vt:lpstr>
      <vt:lpstr>Click “Use our template” or you can add your own 1 by 1 using + sign top right NOTE: If you choose to add your own you will NOT be able to go back and use template</vt:lpstr>
      <vt:lpstr>Load the detailed or simple template by clicking the arrow beside “Load Template”</vt:lpstr>
      <vt:lpstr>Click “Done” after checkmark appears</vt:lpstr>
      <vt:lpstr>Jobs now loaded and you can begin to Customize to suit your family! Slide left on the Job to see Edit and Trash Use + top right to add Jobs of your own!</vt:lpstr>
      <vt:lpstr>When you create your own or Edit a Job you can keep “Simple” and customize your reward amount with or without Parent Review Use save checkmark when finished</vt:lpstr>
      <vt:lpstr>OR use “Detailed” allowing you to create a checklist of tasks and create due dates for Jobs with or without Parent Review Use save checkmark when finished</vt:lpstr>
      <vt:lpstr>Click Menu Bar “3 lines” top left and go back to Home Page Click “Expectations” Use template to load in or use + on top right to add your own 1 by 1</vt:lpstr>
      <vt:lpstr>Load template of choice by clicking arrow “Load Template” Confirm load with “YES” Click “Done”</vt:lpstr>
      <vt:lpstr>Customize Expectations to suit your family by swiping left to show Edit and Trash Click menu (top left) and return to Home</vt:lpstr>
      <vt:lpstr>Click Add “Team” </vt:lpstr>
      <vt:lpstr>Click “+” top right and add you family members playing!</vt:lpstr>
      <vt:lpstr>Enter data remembering the family members Username If they have their own e-mail enter it, if not enter yours for the invitation If they have their own phone # enter it, if not add yours Choose if the player is a Kid or Parent and how you want to send the invite by e-mail or text Tip!  Choose a photo for your player by clicking “add or change picture” otherwise it will just be the purple body below Save with “checkmark”, then your team will begin to appear as you add them </vt:lpstr>
      <vt:lpstr>After entering all your family players head to their devices (text or e-mail) or your e-mail/text to accept the Invitation Click link.  The links do expire so set up right away or Re-Send invite through Team screen for new link. NOTE: Do NOT invite your team to play until you have customized the game and understand how to play.</vt:lpstr>
      <vt:lpstr>Player to create a passphrase that is at least 14 characters in length and can have spaces if you choose</vt:lpstr>
      <vt:lpstr>Once passphrase is set you can continue using Free web app (app.hireandfireyourkids.com) or family members who have previously download the app to their device can now login to the HFK app with their Username and Passphrase</vt:lpstr>
      <vt:lpstr>Kids Home Screen Can Edit profile and change character or passphrase if they choose Can start to apply for Jobs by clicking “see list of Jobs” or “Jobs” in menu drop down</vt:lpstr>
      <vt:lpstr>Parents Home Screen Once Kids accepted the Invite you will see them on your Home screen I have changed players profile pics by clicking “add/change picture” which opens up “how do you want to add a picture” I chose show me pictures I can choose</vt:lpstr>
      <vt:lpstr>Rules on Parents side can be changed but will ONLY update and SHOW on Pay Day which defaults to Friday.  On Friday you will see your changes  made to suit your family!  </vt:lpstr>
      <vt:lpstr>Game Rules You can add more of your own through Expectations These are things that would get them an X if not done.</vt:lpstr>
      <vt:lpstr>Pay Day allows you to see all your Kids and you can “view details” of what they did to earn reward On Pay Day the Pay will become dark purple for you to payout your kids and the game resets every Pay Day! Kids can do jobs right up to 11:59pm the night before a Pay Day</vt:lpstr>
      <vt:lpstr>How do Kids apply for Jobs? Click on “Jobs” and click on the Job you want to apply for! Click “I Will Do This Job”</vt:lpstr>
      <vt:lpstr>Jobs the Kid chose will NOW show up on their Home screen and Parents will get a Notice found in your Inbox</vt:lpstr>
      <vt:lpstr>What do Kids do when they have completed a Job?</vt:lpstr>
      <vt:lpstr>PowerPoint Presentation</vt:lpstr>
      <vt:lpstr>Kids PayOut Screen Shows History too with Job details</vt:lpstr>
      <vt:lpstr>How do Parents give a Warning X?  2 ways…  Choose Warning, pick unmet Expectation, pick Kid, add a message and send!</vt:lpstr>
      <vt:lpstr>Give a Warning X</vt:lpstr>
      <vt:lpstr>2nd way to give a Warning X</vt:lpstr>
      <vt:lpstr>PowerPoint Presentation</vt:lpstr>
      <vt:lpstr>How do we send a Message?</vt:lpstr>
      <vt:lpstr>Messages work the same for Parents and Kids Add New for Parent Add Message for Kid (bottom right of Home page)</vt:lpstr>
      <vt:lpstr>Probationary Period How to Remove a Warning X We want to reduce family friction and help teach the Kids what your Expectations are over time.  So as you play the Kids can get the opportunity to correct their X after you have given it to them. Here is how you would Remove an X if it was corrected as per your guidelines (ie in our house they have to do right away if they are home)</vt:lpstr>
      <vt:lpstr>How to Remove  an X</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Jody Swain</dc:creator>
  <cp:lastModifiedBy>Jody Swain</cp:lastModifiedBy>
  <cp:revision>170</cp:revision>
  <dcterms:created xsi:type="dcterms:W3CDTF">2019-06-25T16:53:38Z</dcterms:created>
  <dcterms:modified xsi:type="dcterms:W3CDTF">2020-03-23T18:38:16Z</dcterms:modified>
</cp:coreProperties>
</file>