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 id="262" r:id="rId5"/>
    <p:sldId id="263" r:id="rId6"/>
    <p:sldId id="264" r:id="rId7"/>
    <p:sldId id="265" r:id="rId8"/>
    <p:sldId id="266" r:id="rId9"/>
    <p:sldId id="267" r:id="rId10"/>
    <p:sldId id="268" r:id="rId11"/>
    <p:sldId id="257"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59" r:id="rId25"/>
    <p:sldId id="258"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Opening" id="{DB30C0EA-7732-4D52-9C17-F10CDB330B49}">
          <p14:sldIdLst>
            <p14:sldId id="256"/>
          </p14:sldIdLst>
        </p14:section>
        <p14:section name="Introduction" id="{CBF01A5E-CC8F-4B5B-8E3E-CBD5ADDC9D7F}">
          <p14:sldIdLst>
            <p14:sldId id="260"/>
          </p14:sldIdLst>
        </p14:section>
        <p14:section name="About Us" id="{139EECCC-09BD-4480-A8AD-565C00611983}">
          <p14:sldIdLst>
            <p14:sldId id="261"/>
            <p14:sldId id="262"/>
            <p14:sldId id="263"/>
            <p14:sldId id="264"/>
          </p14:sldIdLst>
        </p14:section>
        <p14:section name="Team" id="{6BA224F0-B401-4C64-9D24-1693910065BF}">
          <p14:sldIdLst>
            <p14:sldId id="265"/>
            <p14:sldId id="266"/>
            <p14:sldId id="267"/>
            <p14:sldId id="268"/>
          </p14:sldIdLst>
        </p14:section>
        <p14:section name="Break" id="{F0E1C2DE-AFCD-4349-B693-71AEDF5BFD26}">
          <p14:sldIdLst>
            <p14:sldId id="257"/>
          </p14:sldIdLst>
        </p14:section>
        <p14:section name="Services" id="{610C081A-0E3F-48C6-ACC4-B71784DDD4D4}">
          <p14:sldIdLst>
            <p14:sldId id="269"/>
            <p14:sldId id="270"/>
            <p14:sldId id="271"/>
            <p14:sldId id="272"/>
          </p14:sldIdLst>
        </p14:section>
        <p14:section name="Gallery" id="{0A479311-3FE2-4EDE-92D7-3C5A031C7808}">
          <p14:sldIdLst>
            <p14:sldId id="273"/>
            <p14:sldId id="274"/>
            <p14:sldId id="275"/>
            <p14:sldId id="276"/>
          </p14:sldIdLst>
        </p14:section>
        <p14:section name="Mockup Slide" id="{E3165390-00BB-4578-82D3-18F222C49ACC}">
          <p14:sldIdLst>
            <p14:sldId id="277"/>
            <p14:sldId id="278"/>
            <p14:sldId id="279"/>
          </p14:sldIdLst>
        </p14:section>
        <p14:section name="Pricing List" id="{327DA77E-750E-4F91-B69D-76AFE2C728E5}">
          <p14:sldIdLst>
            <p14:sldId id="280"/>
          </p14:sldIdLst>
        </p14:section>
        <p14:section name="Contact Us" id="{90033DE6-7044-417B-A6B4-4D45D4F945CF}">
          <p14:sldIdLst>
            <p14:sldId id="259"/>
          </p14:sldIdLst>
        </p14:section>
        <p14:section name="Ending" id="{5A3931C4-6490-4385-AB21-84645355BA1E}">
          <p14:sldIdLst>
            <p14:sldId id="25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E9AC"/>
    <a:srgbClr val="0A172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41" autoAdjust="0"/>
    <p:restoredTop sz="94660"/>
  </p:normalViewPr>
  <p:slideViewPr>
    <p:cSldViewPr snapToGrid="0" showGuides="1">
      <p:cViewPr varScale="1">
        <p:scale>
          <a:sx n="114" d="100"/>
          <a:sy n="114" d="100"/>
        </p:scale>
        <p:origin x="33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8682641"/>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D7BA8097-0D63-1798-064D-8C28AA9E6328}"/>
              </a:ext>
            </a:extLst>
          </p:cNvPr>
          <p:cNvSpPr>
            <a:spLocks noGrp="1"/>
          </p:cNvSpPr>
          <p:nvPr>
            <p:ph type="pic" sz="quarter" idx="11"/>
          </p:nvPr>
        </p:nvSpPr>
        <p:spPr>
          <a:xfrm>
            <a:off x="6246214" y="2447472"/>
            <a:ext cx="2212674" cy="2212675"/>
          </a:xfrm>
          <a:custGeom>
            <a:avLst/>
            <a:gdLst>
              <a:gd name="connsiteX0" fmla="*/ 368786 w 2212674"/>
              <a:gd name="connsiteY0" fmla="*/ 0 h 2212675"/>
              <a:gd name="connsiteX1" fmla="*/ 1843887 w 2212674"/>
              <a:gd name="connsiteY1" fmla="*/ 0 h 2212675"/>
              <a:gd name="connsiteX2" fmla="*/ 2212674 w 2212674"/>
              <a:gd name="connsiteY2" fmla="*/ 368787 h 2212675"/>
              <a:gd name="connsiteX3" fmla="*/ 2212674 w 2212674"/>
              <a:gd name="connsiteY3" fmla="*/ 1843888 h 2212675"/>
              <a:gd name="connsiteX4" fmla="*/ 1843887 w 2212674"/>
              <a:gd name="connsiteY4" fmla="*/ 2212675 h 2212675"/>
              <a:gd name="connsiteX5" fmla="*/ 368786 w 2212674"/>
              <a:gd name="connsiteY5" fmla="*/ 2212675 h 2212675"/>
              <a:gd name="connsiteX6" fmla="*/ 0 w 2212674"/>
              <a:gd name="connsiteY6" fmla="*/ 1843888 h 2212675"/>
              <a:gd name="connsiteX7" fmla="*/ 0 w 2212674"/>
              <a:gd name="connsiteY7" fmla="*/ 368787 h 2212675"/>
              <a:gd name="connsiteX8" fmla="*/ 368786 w 2212674"/>
              <a:gd name="connsiteY8" fmla="*/ 0 h 2212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12674" h="2212675">
                <a:moveTo>
                  <a:pt x="368786" y="0"/>
                </a:moveTo>
                <a:lnTo>
                  <a:pt x="1843887" y="0"/>
                </a:lnTo>
                <a:cubicBezTo>
                  <a:pt x="2047562" y="0"/>
                  <a:pt x="2212674" y="165112"/>
                  <a:pt x="2212674" y="368787"/>
                </a:cubicBezTo>
                <a:lnTo>
                  <a:pt x="2212674" y="1843888"/>
                </a:lnTo>
                <a:cubicBezTo>
                  <a:pt x="2212674" y="2047563"/>
                  <a:pt x="2047562" y="2212675"/>
                  <a:pt x="1843887" y="2212675"/>
                </a:cubicBezTo>
                <a:lnTo>
                  <a:pt x="368786" y="2212675"/>
                </a:lnTo>
                <a:cubicBezTo>
                  <a:pt x="165111" y="2212675"/>
                  <a:pt x="0" y="2047563"/>
                  <a:pt x="0" y="1843888"/>
                </a:cubicBezTo>
                <a:lnTo>
                  <a:pt x="0" y="368787"/>
                </a:lnTo>
                <a:cubicBezTo>
                  <a:pt x="0" y="165112"/>
                  <a:pt x="165111" y="0"/>
                  <a:pt x="368786"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6" name="Freeform: Shape 5">
            <a:extLst>
              <a:ext uri="{FF2B5EF4-FFF2-40B4-BE49-F238E27FC236}">
                <a16:creationId xmlns:a16="http://schemas.microsoft.com/office/drawing/2014/main" id="{F0201B36-0858-767F-6A24-82DEBF8ACADE}"/>
              </a:ext>
            </a:extLst>
          </p:cNvPr>
          <p:cNvSpPr>
            <a:spLocks noGrp="1"/>
          </p:cNvSpPr>
          <p:nvPr>
            <p:ph type="pic" sz="quarter" idx="10"/>
          </p:nvPr>
        </p:nvSpPr>
        <p:spPr>
          <a:xfrm>
            <a:off x="3733027" y="2447472"/>
            <a:ext cx="2212675" cy="2212675"/>
          </a:xfrm>
          <a:custGeom>
            <a:avLst/>
            <a:gdLst>
              <a:gd name="connsiteX0" fmla="*/ 368787 w 2212675"/>
              <a:gd name="connsiteY0" fmla="*/ 0 h 2212675"/>
              <a:gd name="connsiteX1" fmla="*/ 1843889 w 2212675"/>
              <a:gd name="connsiteY1" fmla="*/ 0 h 2212675"/>
              <a:gd name="connsiteX2" fmla="*/ 2212675 w 2212675"/>
              <a:gd name="connsiteY2" fmla="*/ 368787 h 2212675"/>
              <a:gd name="connsiteX3" fmla="*/ 2212675 w 2212675"/>
              <a:gd name="connsiteY3" fmla="*/ 1843888 h 2212675"/>
              <a:gd name="connsiteX4" fmla="*/ 1843889 w 2212675"/>
              <a:gd name="connsiteY4" fmla="*/ 2212675 h 2212675"/>
              <a:gd name="connsiteX5" fmla="*/ 368787 w 2212675"/>
              <a:gd name="connsiteY5" fmla="*/ 2212675 h 2212675"/>
              <a:gd name="connsiteX6" fmla="*/ 0 w 2212675"/>
              <a:gd name="connsiteY6" fmla="*/ 1843888 h 2212675"/>
              <a:gd name="connsiteX7" fmla="*/ 0 w 2212675"/>
              <a:gd name="connsiteY7" fmla="*/ 368787 h 2212675"/>
              <a:gd name="connsiteX8" fmla="*/ 368787 w 2212675"/>
              <a:gd name="connsiteY8" fmla="*/ 0 h 2212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12675" h="2212675">
                <a:moveTo>
                  <a:pt x="368787" y="0"/>
                </a:moveTo>
                <a:lnTo>
                  <a:pt x="1843889" y="0"/>
                </a:lnTo>
                <a:cubicBezTo>
                  <a:pt x="2047564" y="0"/>
                  <a:pt x="2212675" y="165112"/>
                  <a:pt x="2212675" y="368787"/>
                </a:cubicBezTo>
                <a:lnTo>
                  <a:pt x="2212675" y="1843888"/>
                </a:lnTo>
                <a:cubicBezTo>
                  <a:pt x="2212675" y="2047563"/>
                  <a:pt x="2047564" y="2212675"/>
                  <a:pt x="1843889" y="2212675"/>
                </a:cubicBezTo>
                <a:lnTo>
                  <a:pt x="368787" y="2212675"/>
                </a:lnTo>
                <a:cubicBezTo>
                  <a:pt x="165112" y="2212675"/>
                  <a:pt x="0" y="2047563"/>
                  <a:pt x="0" y="1843888"/>
                </a:cubicBezTo>
                <a:lnTo>
                  <a:pt x="0" y="368787"/>
                </a:lnTo>
                <a:cubicBezTo>
                  <a:pt x="0" y="165112"/>
                  <a:pt x="165112" y="0"/>
                  <a:pt x="368787"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2365132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49E0C1C-8E24-D2AF-F4E8-A45FF5E63244}"/>
              </a:ext>
            </a:extLst>
          </p:cNvPr>
          <p:cNvSpPr>
            <a:spLocks noGrp="1"/>
          </p:cNvSpPr>
          <p:nvPr>
            <p:ph type="pic" sz="quarter" idx="12"/>
          </p:nvPr>
        </p:nvSpPr>
        <p:spPr>
          <a:xfrm>
            <a:off x="9670257" y="575999"/>
            <a:ext cx="1939557" cy="5706000"/>
          </a:xfrm>
          <a:custGeom>
            <a:avLst/>
            <a:gdLst>
              <a:gd name="connsiteX0" fmla="*/ 209705 w 1939557"/>
              <a:gd name="connsiteY0" fmla="*/ 0 h 5706000"/>
              <a:gd name="connsiteX1" fmla="*/ 1729852 w 1939557"/>
              <a:gd name="connsiteY1" fmla="*/ 0 h 5706000"/>
              <a:gd name="connsiteX2" fmla="*/ 1939557 w 1939557"/>
              <a:gd name="connsiteY2" fmla="*/ 209705 h 5706000"/>
              <a:gd name="connsiteX3" fmla="*/ 1939557 w 1939557"/>
              <a:gd name="connsiteY3" fmla="*/ 5496295 h 5706000"/>
              <a:gd name="connsiteX4" fmla="*/ 1729852 w 1939557"/>
              <a:gd name="connsiteY4" fmla="*/ 5706000 h 5706000"/>
              <a:gd name="connsiteX5" fmla="*/ 209705 w 1939557"/>
              <a:gd name="connsiteY5" fmla="*/ 5706000 h 5706000"/>
              <a:gd name="connsiteX6" fmla="*/ 0 w 1939557"/>
              <a:gd name="connsiteY6" fmla="*/ 5496295 h 5706000"/>
              <a:gd name="connsiteX7" fmla="*/ 0 w 1939557"/>
              <a:gd name="connsiteY7" fmla="*/ 209705 h 5706000"/>
              <a:gd name="connsiteX8" fmla="*/ 209705 w 1939557"/>
              <a:gd name="connsiteY8" fmla="*/ 0 h 570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39557" h="5706000">
                <a:moveTo>
                  <a:pt x="209705" y="0"/>
                </a:moveTo>
                <a:lnTo>
                  <a:pt x="1729852" y="0"/>
                </a:lnTo>
                <a:cubicBezTo>
                  <a:pt x="1845669" y="0"/>
                  <a:pt x="1939557" y="93888"/>
                  <a:pt x="1939557" y="209705"/>
                </a:cubicBezTo>
                <a:lnTo>
                  <a:pt x="1939557" y="5496295"/>
                </a:lnTo>
                <a:cubicBezTo>
                  <a:pt x="1939557" y="5612112"/>
                  <a:pt x="1845669" y="5706000"/>
                  <a:pt x="1729852" y="5706000"/>
                </a:cubicBezTo>
                <a:lnTo>
                  <a:pt x="209705" y="5706000"/>
                </a:lnTo>
                <a:cubicBezTo>
                  <a:pt x="93888" y="5706000"/>
                  <a:pt x="0" y="5612112"/>
                  <a:pt x="0" y="5496295"/>
                </a:cubicBezTo>
                <a:lnTo>
                  <a:pt x="0" y="209705"/>
                </a:lnTo>
                <a:cubicBezTo>
                  <a:pt x="0" y="93888"/>
                  <a:pt x="93888" y="0"/>
                  <a:pt x="209705"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6" name="Picture Placeholder 5">
            <a:extLst>
              <a:ext uri="{FF2B5EF4-FFF2-40B4-BE49-F238E27FC236}">
                <a16:creationId xmlns:a16="http://schemas.microsoft.com/office/drawing/2014/main" id="{0C7395B5-F833-293F-8DBC-9C9FF4C21F8F}"/>
              </a:ext>
            </a:extLst>
          </p:cNvPr>
          <p:cNvSpPr>
            <a:spLocks noGrp="1"/>
          </p:cNvSpPr>
          <p:nvPr>
            <p:ph type="pic" sz="quarter" idx="11"/>
          </p:nvPr>
        </p:nvSpPr>
        <p:spPr>
          <a:xfrm>
            <a:off x="7591918" y="575999"/>
            <a:ext cx="1939557" cy="5706000"/>
          </a:xfrm>
          <a:custGeom>
            <a:avLst/>
            <a:gdLst>
              <a:gd name="connsiteX0" fmla="*/ 209705 w 1939557"/>
              <a:gd name="connsiteY0" fmla="*/ 0 h 5706000"/>
              <a:gd name="connsiteX1" fmla="*/ 1729852 w 1939557"/>
              <a:gd name="connsiteY1" fmla="*/ 0 h 5706000"/>
              <a:gd name="connsiteX2" fmla="*/ 1939557 w 1939557"/>
              <a:gd name="connsiteY2" fmla="*/ 209705 h 5706000"/>
              <a:gd name="connsiteX3" fmla="*/ 1939557 w 1939557"/>
              <a:gd name="connsiteY3" fmla="*/ 5496295 h 5706000"/>
              <a:gd name="connsiteX4" fmla="*/ 1729852 w 1939557"/>
              <a:gd name="connsiteY4" fmla="*/ 5706000 h 5706000"/>
              <a:gd name="connsiteX5" fmla="*/ 209705 w 1939557"/>
              <a:gd name="connsiteY5" fmla="*/ 5706000 h 5706000"/>
              <a:gd name="connsiteX6" fmla="*/ 0 w 1939557"/>
              <a:gd name="connsiteY6" fmla="*/ 5496295 h 5706000"/>
              <a:gd name="connsiteX7" fmla="*/ 0 w 1939557"/>
              <a:gd name="connsiteY7" fmla="*/ 209705 h 5706000"/>
              <a:gd name="connsiteX8" fmla="*/ 209705 w 1939557"/>
              <a:gd name="connsiteY8" fmla="*/ 0 h 570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39557" h="5706000">
                <a:moveTo>
                  <a:pt x="209705" y="0"/>
                </a:moveTo>
                <a:lnTo>
                  <a:pt x="1729852" y="0"/>
                </a:lnTo>
                <a:cubicBezTo>
                  <a:pt x="1845669" y="0"/>
                  <a:pt x="1939557" y="93888"/>
                  <a:pt x="1939557" y="209705"/>
                </a:cubicBezTo>
                <a:lnTo>
                  <a:pt x="1939557" y="5496295"/>
                </a:lnTo>
                <a:cubicBezTo>
                  <a:pt x="1939557" y="5612112"/>
                  <a:pt x="1845669" y="5706000"/>
                  <a:pt x="1729852" y="5706000"/>
                </a:cubicBezTo>
                <a:lnTo>
                  <a:pt x="209705" y="5706000"/>
                </a:lnTo>
                <a:cubicBezTo>
                  <a:pt x="93888" y="5706000"/>
                  <a:pt x="0" y="5612112"/>
                  <a:pt x="0" y="5496295"/>
                </a:cubicBezTo>
                <a:lnTo>
                  <a:pt x="0" y="209705"/>
                </a:lnTo>
                <a:cubicBezTo>
                  <a:pt x="0" y="93888"/>
                  <a:pt x="93888" y="0"/>
                  <a:pt x="209705"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5" name="Picture Placeholder 4">
            <a:extLst>
              <a:ext uri="{FF2B5EF4-FFF2-40B4-BE49-F238E27FC236}">
                <a16:creationId xmlns:a16="http://schemas.microsoft.com/office/drawing/2014/main" id="{1EE0BD8B-7412-B16C-C376-F858FFDEE8E0}"/>
              </a:ext>
            </a:extLst>
          </p:cNvPr>
          <p:cNvSpPr>
            <a:spLocks noGrp="1"/>
          </p:cNvSpPr>
          <p:nvPr>
            <p:ph type="pic" sz="quarter" idx="10"/>
          </p:nvPr>
        </p:nvSpPr>
        <p:spPr>
          <a:xfrm>
            <a:off x="5513579" y="575999"/>
            <a:ext cx="1939557" cy="5706000"/>
          </a:xfrm>
          <a:custGeom>
            <a:avLst/>
            <a:gdLst>
              <a:gd name="connsiteX0" fmla="*/ 209705 w 1939557"/>
              <a:gd name="connsiteY0" fmla="*/ 0 h 5706000"/>
              <a:gd name="connsiteX1" fmla="*/ 1729852 w 1939557"/>
              <a:gd name="connsiteY1" fmla="*/ 0 h 5706000"/>
              <a:gd name="connsiteX2" fmla="*/ 1939557 w 1939557"/>
              <a:gd name="connsiteY2" fmla="*/ 209705 h 5706000"/>
              <a:gd name="connsiteX3" fmla="*/ 1939557 w 1939557"/>
              <a:gd name="connsiteY3" fmla="*/ 5496295 h 5706000"/>
              <a:gd name="connsiteX4" fmla="*/ 1729852 w 1939557"/>
              <a:gd name="connsiteY4" fmla="*/ 5706000 h 5706000"/>
              <a:gd name="connsiteX5" fmla="*/ 209705 w 1939557"/>
              <a:gd name="connsiteY5" fmla="*/ 5706000 h 5706000"/>
              <a:gd name="connsiteX6" fmla="*/ 0 w 1939557"/>
              <a:gd name="connsiteY6" fmla="*/ 5496295 h 5706000"/>
              <a:gd name="connsiteX7" fmla="*/ 0 w 1939557"/>
              <a:gd name="connsiteY7" fmla="*/ 209705 h 5706000"/>
              <a:gd name="connsiteX8" fmla="*/ 209705 w 1939557"/>
              <a:gd name="connsiteY8" fmla="*/ 0 h 570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39557" h="5706000">
                <a:moveTo>
                  <a:pt x="209705" y="0"/>
                </a:moveTo>
                <a:lnTo>
                  <a:pt x="1729852" y="0"/>
                </a:lnTo>
                <a:cubicBezTo>
                  <a:pt x="1845669" y="0"/>
                  <a:pt x="1939557" y="93888"/>
                  <a:pt x="1939557" y="209705"/>
                </a:cubicBezTo>
                <a:lnTo>
                  <a:pt x="1939557" y="5496295"/>
                </a:lnTo>
                <a:cubicBezTo>
                  <a:pt x="1939557" y="5612112"/>
                  <a:pt x="1845669" y="5706000"/>
                  <a:pt x="1729852" y="5706000"/>
                </a:cubicBezTo>
                <a:lnTo>
                  <a:pt x="209705" y="5706000"/>
                </a:lnTo>
                <a:cubicBezTo>
                  <a:pt x="93888" y="5706000"/>
                  <a:pt x="0" y="5612112"/>
                  <a:pt x="0" y="5496295"/>
                </a:cubicBezTo>
                <a:lnTo>
                  <a:pt x="0" y="209705"/>
                </a:lnTo>
                <a:cubicBezTo>
                  <a:pt x="0" y="93888"/>
                  <a:pt x="93888" y="0"/>
                  <a:pt x="209705"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3434866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A1DF5DFA-6EF2-7548-B195-725622B346C0}"/>
              </a:ext>
            </a:extLst>
          </p:cNvPr>
          <p:cNvSpPr/>
          <p:nvPr userDrawn="1"/>
        </p:nvSpPr>
        <p:spPr>
          <a:xfrm>
            <a:off x="576000" y="576000"/>
            <a:ext cx="8858286" cy="5705999"/>
          </a:xfrm>
          <a:prstGeom prst="roundRect">
            <a:avLst>
              <a:gd name="adj" fmla="val 5390"/>
            </a:avLst>
          </a:prstGeom>
          <a:noFill/>
          <a:ln w="12700">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b="0" i="0">
              <a:latin typeface="Roboto Light" panose="02000000000000000000" pitchFamily="2" charset="0"/>
              <a:ea typeface="Roboto Light" panose="02000000000000000000" pitchFamily="2" charset="0"/>
            </a:endParaRPr>
          </a:p>
        </p:txBody>
      </p:sp>
      <p:sp>
        <p:nvSpPr>
          <p:cNvPr id="8" name="Freeform: Shape 7">
            <a:extLst>
              <a:ext uri="{FF2B5EF4-FFF2-40B4-BE49-F238E27FC236}">
                <a16:creationId xmlns:a16="http://schemas.microsoft.com/office/drawing/2014/main" id="{6FB32A46-E190-474A-CE1A-01CEA741D540}"/>
              </a:ext>
            </a:extLst>
          </p:cNvPr>
          <p:cNvSpPr>
            <a:spLocks noGrp="1"/>
          </p:cNvSpPr>
          <p:nvPr>
            <p:ph type="pic" sz="quarter" idx="10"/>
          </p:nvPr>
        </p:nvSpPr>
        <p:spPr>
          <a:xfrm>
            <a:off x="4699003" y="0"/>
            <a:ext cx="7492999" cy="6858000"/>
          </a:xfrm>
          <a:custGeom>
            <a:avLst/>
            <a:gdLst>
              <a:gd name="connsiteX0" fmla="*/ 0 w 7492999"/>
              <a:gd name="connsiteY0" fmla="*/ 0 h 6858000"/>
              <a:gd name="connsiteX1" fmla="*/ 7492999 w 7492999"/>
              <a:gd name="connsiteY1" fmla="*/ 0 h 6858000"/>
              <a:gd name="connsiteX2" fmla="*/ 7492999 w 7492999"/>
              <a:gd name="connsiteY2" fmla="*/ 6858000 h 6858000"/>
              <a:gd name="connsiteX3" fmla="*/ 4247404 w 7492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492999" h="6858000">
                <a:moveTo>
                  <a:pt x="0" y="0"/>
                </a:moveTo>
                <a:lnTo>
                  <a:pt x="7492999" y="0"/>
                </a:lnTo>
                <a:lnTo>
                  <a:pt x="7492999" y="6858000"/>
                </a:lnTo>
                <a:lnTo>
                  <a:pt x="4247404" y="6858000"/>
                </a:ln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9844144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7C3A51C-75DF-C190-8A8B-44EB05BE26ED}"/>
              </a:ext>
            </a:extLst>
          </p:cNvPr>
          <p:cNvSpPr>
            <a:spLocks noGrp="1"/>
          </p:cNvSpPr>
          <p:nvPr>
            <p:ph type="pic" sz="quarter" idx="11"/>
          </p:nvPr>
        </p:nvSpPr>
        <p:spPr>
          <a:xfrm>
            <a:off x="3687333" y="576000"/>
            <a:ext cx="2971870" cy="5706000"/>
          </a:xfrm>
          <a:custGeom>
            <a:avLst/>
            <a:gdLst>
              <a:gd name="connsiteX0" fmla="*/ 262238 w 2971870"/>
              <a:gd name="connsiteY0" fmla="*/ 0 h 5706000"/>
              <a:gd name="connsiteX1" fmla="*/ 2709632 w 2971870"/>
              <a:gd name="connsiteY1" fmla="*/ 0 h 5706000"/>
              <a:gd name="connsiteX2" fmla="*/ 2971870 w 2971870"/>
              <a:gd name="connsiteY2" fmla="*/ 262238 h 5706000"/>
              <a:gd name="connsiteX3" fmla="*/ 2971870 w 2971870"/>
              <a:gd name="connsiteY3" fmla="*/ 5443762 h 5706000"/>
              <a:gd name="connsiteX4" fmla="*/ 2709632 w 2971870"/>
              <a:gd name="connsiteY4" fmla="*/ 5706000 h 5706000"/>
              <a:gd name="connsiteX5" fmla="*/ 262238 w 2971870"/>
              <a:gd name="connsiteY5" fmla="*/ 5706000 h 5706000"/>
              <a:gd name="connsiteX6" fmla="*/ 0 w 2971870"/>
              <a:gd name="connsiteY6" fmla="*/ 5443762 h 5706000"/>
              <a:gd name="connsiteX7" fmla="*/ 0 w 2971870"/>
              <a:gd name="connsiteY7" fmla="*/ 262238 h 5706000"/>
              <a:gd name="connsiteX8" fmla="*/ 262238 w 2971870"/>
              <a:gd name="connsiteY8" fmla="*/ 0 h 570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1870" h="5706000">
                <a:moveTo>
                  <a:pt x="262238" y="0"/>
                </a:moveTo>
                <a:lnTo>
                  <a:pt x="2709632" y="0"/>
                </a:lnTo>
                <a:cubicBezTo>
                  <a:pt x="2854462" y="0"/>
                  <a:pt x="2971870" y="117408"/>
                  <a:pt x="2971870" y="262238"/>
                </a:cubicBezTo>
                <a:lnTo>
                  <a:pt x="2971870" y="5443762"/>
                </a:lnTo>
                <a:cubicBezTo>
                  <a:pt x="2971870" y="5588592"/>
                  <a:pt x="2854462" y="5706000"/>
                  <a:pt x="2709632" y="5706000"/>
                </a:cubicBezTo>
                <a:lnTo>
                  <a:pt x="262238" y="5706000"/>
                </a:lnTo>
                <a:cubicBezTo>
                  <a:pt x="117408" y="5706000"/>
                  <a:pt x="0" y="5588592"/>
                  <a:pt x="0" y="5443762"/>
                </a:cubicBezTo>
                <a:lnTo>
                  <a:pt x="0" y="262238"/>
                </a:lnTo>
                <a:cubicBezTo>
                  <a:pt x="0" y="117408"/>
                  <a:pt x="117408" y="0"/>
                  <a:pt x="262238"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4" name="Picture Placeholder 3">
            <a:extLst>
              <a:ext uri="{FF2B5EF4-FFF2-40B4-BE49-F238E27FC236}">
                <a16:creationId xmlns:a16="http://schemas.microsoft.com/office/drawing/2014/main" id="{C78E30B5-C9EF-0008-DABB-6B5C1C15E21E}"/>
              </a:ext>
            </a:extLst>
          </p:cNvPr>
          <p:cNvSpPr>
            <a:spLocks noGrp="1"/>
          </p:cNvSpPr>
          <p:nvPr>
            <p:ph type="pic" sz="quarter" idx="10"/>
          </p:nvPr>
        </p:nvSpPr>
        <p:spPr>
          <a:xfrm>
            <a:off x="576000" y="576000"/>
            <a:ext cx="2971870" cy="5706000"/>
          </a:xfrm>
          <a:custGeom>
            <a:avLst/>
            <a:gdLst>
              <a:gd name="connsiteX0" fmla="*/ 262238 w 2971870"/>
              <a:gd name="connsiteY0" fmla="*/ 0 h 5706000"/>
              <a:gd name="connsiteX1" fmla="*/ 2709632 w 2971870"/>
              <a:gd name="connsiteY1" fmla="*/ 0 h 5706000"/>
              <a:gd name="connsiteX2" fmla="*/ 2971870 w 2971870"/>
              <a:gd name="connsiteY2" fmla="*/ 262238 h 5706000"/>
              <a:gd name="connsiteX3" fmla="*/ 2971870 w 2971870"/>
              <a:gd name="connsiteY3" fmla="*/ 5443762 h 5706000"/>
              <a:gd name="connsiteX4" fmla="*/ 2709632 w 2971870"/>
              <a:gd name="connsiteY4" fmla="*/ 5706000 h 5706000"/>
              <a:gd name="connsiteX5" fmla="*/ 262238 w 2971870"/>
              <a:gd name="connsiteY5" fmla="*/ 5706000 h 5706000"/>
              <a:gd name="connsiteX6" fmla="*/ 0 w 2971870"/>
              <a:gd name="connsiteY6" fmla="*/ 5443762 h 5706000"/>
              <a:gd name="connsiteX7" fmla="*/ 0 w 2971870"/>
              <a:gd name="connsiteY7" fmla="*/ 262238 h 5706000"/>
              <a:gd name="connsiteX8" fmla="*/ 262238 w 2971870"/>
              <a:gd name="connsiteY8" fmla="*/ 0 h 570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1870" h="5706000">
                <a:moveTo>
                  <a:pt x="262238" y="0"/>
                </a:moveTo>
                <a:lnTo>
                  <a:pt x="2709632" y="0"/>
                </a:lnTo>
                <a:cubicBezTo>
                  <a:pt x="2854462" y="0"/>
                  <a:pt x="2971870" y="117408"/>
                  <a:pt x="2971870" y="262238"/>
                </a:cubicBezTo>
                <a:lnTo>
                  <a:pt x="2971870" y="5443762"/>
                </a:lnTo>
                <a:cubicBezTo>
                  <a:pt x="2971870" y="5588592"/>
                  <a:pt x="2854462" y="5706000"/>
                  <a:pt x="2709632" y="5706000"/>
                </a:cubicBezTo>
                <a:lnTo>
                  <a:pt x="262238" y="5706000"/>
                </a:lnTo>
                <a:cubicBezTo>
                  <a:pt x="117408" y="5706000"/>
                  <a:pt x="0" y="5588592"/>
                  <a:pt x="0" y="5443762"/>
                </a:cubicBezTo>
                <a:lnTo>
                  <a:pt x="0" y="262238"/>
                </a:lnTo>
                <a:cubicBezTo>
                  <a:pt x="0" y="117408"/>
                  <a:pt x="117408" y="0"/>
                  <a:pt x="262238"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37917836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06C8C6A-74B5-853A-772F-26C78FE84D5C}"/>
              </a:ext>
            </a:extLst>
          </p:cNvPr>
          <p:cNvSpPr>
            <a:spLocks noGrp="1"/>
          </p:cNvSpPr>
          <p:nvPr>
            <p:ph type="pic" sz="quarter" idx="11"/>
          </p:nvPr>
        </p:nvSpPr>
        <p:spPr>
          <a:xfrm>
            <a:off x="9272352" y="1045068"/>
            <a:ext cx="1367999" cy="1367999"/>
          </a:xfrm>
          <a:custGeom>
            <a:avLst/>
            <a:gdLst>
              <a:gd name="connsiteX0" fmla="*/ 609600 w 1219200"/>
              <a:gd name="connsiteY0" fmla="*/ 0 h 1219200"/>
              <a:gd name="connsiteX1" fmla="*/ 1219200 w 1219200"/>
              <a:gd name="connsiteY1" fmla="*/ 609600 h 1219200"/>
              <a:gd name="connsiteX2" fmla="*/ 609600 w 1219200"/>
              <a:gd name="connsiteY2" fmla="*/ 1219200 h 1219200"/>
              <a:gd name="connsiteX3" fmla="*/ 0 w 1219200"/>
              <a:gd name="connsiteY3" fmla="*/ 609600 h 1219200"/>
              <a:gd name="connsiteX4" fmla="*/ 609600 w 1219200"/>
              <a:gd name="connsiteY4" fmla="*/ 0 h 1219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 h="1219200">
                <a:moveTo>
                  <a:pt x="609600" y="0"/>
                </a:moveTo>
                <a:cubicBezTo>
                  <a:pt x="946273" y="0"/>
                  <a:pt x="1219200" y="272927"/>
                  <a:pt x="1219200" y="609600"/>
                </a:cubicBezTo>
                <a:cubicBezTo>
                  <a:pt x="1219200" y="946273"/>
                  <a:pt x="946273" y="1219200"/>
                  <a:pt x="609600" y="1219200"/>
                </a:cubicBezTo>
                <a:cubicBezTo>
                  <a:pt x="272927" y="1219200"/>
                  <a:pt x="0" y="946273"/>
                  <a:pt x="0" y="609600"/>
                </a:cubicBezTo>
                <a:cubicBezTo>
                  <a:pt x="0" y="272927"/>
                  <a:pt x="272927" y="0"/>
                  <a:pt x="609600" y="0"/>
                </a:cubicBezTo>
                <a:close/>
              </a:path>
            </a:pathLst>
          </a:custGeom>
          <a:effectLst>
            <a:outerShdw blurRad="101600" dist="101600" dir="2700000" algn="tl" rotWithShape="0">
              <a:prstClr val="black">
                <a:alpha val="20000"/>
              </a:prstClr>
            </a:outerShdw>
          </a:effectLst>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6" name="Freeform: Shape 5">
            <a:extLst>
              <a:ext uri="{FF2B5EF4-FFF2-40B4-BE49-F238E27FC236}">
                <a16:creationId xmlns:a16="http://schemas.microsoft.com/office/drawing/2014/main" id="{87B2B99D-0B8F-1BC2-72B3-B54196681B1E}"/>
              </a:ext>
            </a:extLst>
          </p:cNvPr>
          <p:cNvSpPr>
            <a:spLocks noGrp="1"/>
          </p:cNvSpPr>
          <p:nvPr>
            <p:ph type="pic" sz="quarter" idx="10"/>
          </p:nvPr>
        </p:nvSpPr>
        <p:spPr>
          <a:xfrm>
            <a:off x="8260707" y="1045069"/>
            <a:ext cx="1368000" cy="1368000"/>
          </a:xfrm>
          <a:custGeom>
            <a:avLst/>
            <a:gdLst>
              <a:gd name="connsiteX0" fmla="*/ 609600 w 1219200"/>
              <a:gd name="connsiteY0" fmla="*/ 0 h 1219200"/>
              <a:gd name="connsiteX1" fmla="*/ 1219200 w 1219200"/>
              <a:gd name="connsiteY1" fmla="*/ 609600 h 1219200"/>
              <a:gd name="connsiteX2" fmla="*/ 609600 w 1219200"/>
              <a:gd name="connsiteY2" fmla="*/ 1219200 h 1219200"/>
              <a:gd name="connsiteX3" fmla="*/ 0 w 1219200"/>
              <a:gd name="connsiteY3" fmla="*/ 609600 h 1219200"/>
              <a:gd name="connsiteX4" fmla="*/ 609600 w 1219200"/>
              <a:gd name="connsiteY4" fmla="*/ 0 h 1219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 h="1219200">
                <a:moveTo>
                  <a:pt x="609600" y="0"/>
                </a:moveTo>
                <a:cubicBezTo>
                  <a:pt x="946273" y="0"/>
                  <a:pt x="1219200" y="272927"/>
                  <a:pt x="1219200" y="609600"/>
                </a:cubicBezTo>
                <a:cubicBezTo>
                  <a:pt x="1219200" y="946273"/>
                  <a:pt x="946273" y="1219200"/>
                  <a:pt x="609600" y="1219200"/>
                </a:cubicBezTo>
                <a:cubicBezTo>
                  <a:pt x="272927" y="1219200"/>
                  <a:pt x="0" y="946273"/>
                  <a:pt x="0" y="609600"/>
                </a:cubicBezTo>
                <a:cubicBezTo>
                  <a:pt x="0" y="272927"/>
                  <a:pt x="272927" y="0"/>
                  <a:pt x="609600" y="0"/>
                </a:cubicBezTo>
                <a:close/>
              </a:path>
            </a:pathLst>
          </a:custGeom>
          <a:effectLst>
            <a:outerShdw blurRad="101600" dist="101600" dir="2700000" algn="tl" rotWithShape="0">
              <a:prstClr val="black">
                <a:alpha val="20000"/>
              </a:prstClr>
            </a:outerShdw>
          </a:effectLst>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6423860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2860592F-E3F0-8C4D-6B5C-6D494C3A6EFB}"/>
              </a:ext>
            </a:extLst>
          </p:cNvPr>
          <p:cNvSpPr>
            <a:spLocks noGrp="1"/>
          </p:cNvSpPr>
          <p:nvPr>
            <p:ph type="pic" sz="quarter" idx="13"/>
          </p:nvPr>
        </p:nvSpPr>
        <p:spPr>
          <a:xfrm>
            <a:off x="7150198" y="2835321"/>
            <a:ext cx="1697123" cy="2084638"/>
          </a:xfrm>
          <a:custGeom>
            <a:avLst/>
            <a:gdLst>
              <a:gd name="connsiteX0" fmla="*/ 198580 w 1697123"/>
              <a:gd name="connsiteY0" fmla="*/ 0 h 2084638"/>
              <a:gd name="connsiteX1" fmla="*/ 1498543 w 1697123"/>
              <a:gd name="connsiteY1" fmla="*/ 0 h 2084638"/>
              <a:gd name="connsiteX2" fmla="*/ 1697123 w 1697123"/>
              <a:gd name="connsiteY2" fmla="*/ 198580 h 2084638"/>
              <a:gd name="connsiteX3" fmla="*/ 1697123 w 1697123"/>
              <a:gd name="connsiteY3" fmla="*/ 1886058 h 2084638"/>
              <a:gd name="connsiteX4" fmla="*/ 1498543 w 1697123"/>
              <a:gd name="connsiteY4" fmla="*/ 2084638 h 2084638"/>
              <a:gd name="connsiteX5" fmla="*/ 198580 w 1697123"/>
              <a:gd name="connsiteY5" fmla="*/ 2084638 h 2084638"/>
              <a:gd name="connsiteX6" fmla="*/ 0 w 1697123"/>
              <a:gd name="connsiteY6" fmla="*/ 1886058 h 2084638"/>
              <a:gd name="connsiteX7" fmla="*/ 0 w 1697123"/>
              <a:gd name="connsiteY7" fmla="*/ 198580 h 2084638"/>
              <a:gd name="connsiteX8" fmla="*/ 198580 w 1697123"/>
              <a:gd name="connsiteY8" fmla="*/ 0 h 2084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123" h="2084638">
                <a:moveTo>
                  <a:pt x="198580" y="0"/>
                </a:moveTo>
                <a:lnTo>
                  <a:pt x="1498543" y="0"/>
                </a:lnTo>
                <a:cubicBezTo>
                  <a:pt x="1608216" y="0"/>
                  <a:pt x="1697123" y="88907"/>
                  <a:pt x="1697123" y="198580"/>
                </a:cubicBezTo>
                <a:lnTo>
                  <a:pt x="1697123" y="1886058"/>
                </a:lnTo>
                <a:cubicBezTo>
                  <a:pt x="1697123" y="1995731"/>
                  <a:pt x="1608216" y="2084638"/>
                  <a:pt x="1498543" y="2084638"/>
                </a:cubicBezTo>
                <a:lnTo>
                  <a:pt x="198580" y="2084638"/>
                </a:lnTo>
                <a:cubicBezTo>
                  <a:pt x="88907" y="2084638"/>
                  <a:pt x="0" y="1995731"/>
                  <a:pt x="0" y="1886058"/>
                </a:cubicBezTo>
                <a:lnTo>
                  <a:pt x="0" y="198580"/>
                </a:lnTo>
                <a:cubicBezTo>
                  <a:pt x="0" y="88907"/>
                  <a:pt x="88907" y="0"/>
                  <a:pt x="198580"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7" name="Picture Placeholder 6">
            <a:extLst>
              <a:ext uri="{FF2B5EF4-FFF2-40B4-BE49-F238E27FC236}">
                <a16:creationId xmlns:a16="http://schemas.microsoft.com/office/drawing/2014/main" id="{56602931-BD7F-A5F8-789A-912181395004}"/>
              </a:ext>
            </a:extLst>
          </p:cNvPr>
          <p:cNvSpPr>
            <a:spLocks noGrp="1"/>
          </p:cNvSpPr>
          <p:nvPr>
            <p:ph type="pic" sz="quarter" idx="12"/>
          </p:nvPr>
        </p:nvSpPr>
        <p:spPr>
          <a:xfrm>
            <a:off x="5037611" y="2835321"/>
            <a:ext cx="1697123" cy="2084638"/>
          </a:xfrm>
          <a:custGeom>
            <a:avLst/>
            <a:gdLst>
              <a:gd name="connsiteX0" fmla="*/ 198580 w 1697123"/>
              <a:gd name="connsiteY0" fmla="*/ 0 h 2084638"/>
              <a:gd name="connsiteX1" fmla="*/ 1498543 w 1697123"/>
              <a:gd name="connsiteY1" fmla="*/ 0 h 2084638"/>
              <a:gd name="connsiteX2" fmla="*/ 1697123 w 1697123"/>
              <a:gd name="connsiteY2" fmla="*/ 198580 h 2084638"/>
              <a:gd name="connsiteX3" fmla="*/ 1697123 w 1697123"/>
              <a:gd name="connsiteY3" fmla="*/ 1886058 h 2084638"/>
              <a:gd name="connsiteX4" fmla="*/ 1498543 w 1697123"/>
              <a:gd name="connsiteY4" fmla="*/ 2084638 h 2084638"/>
              <a:gd name="connsiteX5" fmla="*/ 198580 w 1697123"/>
              <a:gd name="connsiteY5" fmla="*/ 2084638 h 2084638"/>
              <a:gd name="connsiteX6" fmla="*/ 0 w 1697123"/>
              <a:gd name="connsiteY6" fmla="*/ 1886058 h 2084638"/>
              <a:gd name="connsiteX7" fmla="*/ 0 w 1697123"/>
              <a:gd name="connsiteY7" fmla="*/ 198580 h 2084638"/>
              <a:gd name="connsiteX8" fmla="*/ 198580 w 1697123"/>
              <a:gd name="connsiteY8" fmla="*/ 0 h 2084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123" h="2084638">
                <a:moveTo>
                  <a:pt x="198580" y="0"/>
                </a:moveTo>
                <a:lnTo>
                  <a:pt x="1498543" y="0"/>
                </a:lnTo>
                <a:cubicBezTo>
                  <a:pt x="1608216" y="0"/>
                  <a:pt x="1697123" y="88907"/>
                  <a:pt x="1697123" y="198580"/>
                </a:cubicBezTo>
                <a:lnTo>
                  <a:pt x="1697123" y="1886058"/>
                </a:lnTo>
                <a:cubicBezTo>
                  <a:pt x="1697123" y="1995731"/>
                  <a:pt x="1608216" y="2084638"/>
                  <a:pt x="1498543" y="2084638"/>
                </a:cubicBezTo>
                <a:lnTo>
                  <a:pt x="198580" y="2084638"/>
                </a:lnTo>
                <a:cubicBezTo>
                  <a:pt x="88907" y="2084638"/>
                  <a:pt x="0" y="1995731"/>
                  <a:pt x="0" y="1886058"/>
                </a:cubicBezTo>
                <a:lnTo>
                  <a:pt x="0" y="198580"/>
                </a:lnTo>
                <a:cubicBezTo>
                  <a:pt x="0" y="88907"/>
                  <a:pt x="88907" y="0"/>
                  <a:pt x="198580"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6" name="Picture Placeholder 5">
            <a:extLst>
              <a:ext uri="{FF2B5EF4-FFF2-40B4-BE49-F238E27FC236}">
                <a16:creationId xmlns:a16="http://schemas.microsoft.com/office/drawing/2014/main" id="{807539FE-164F-4A53-2611-1782AB72A4DF}"/>
              </a:ext>
            </a:extLst>
          </p:cNvPr>
          <p:cNvSpPr>
            <a:spLocks noGrp="1"/>
          </p:cNvSpPr>
          <p:nvPr>
            <p:ph type="pic" sz="quarter" idx="11"/>
          </p:nvPr>
        </p:nvSpPr>
        <p:spPr>
          <a:xfrm>
            <a:off x="2911013" y="2835321"/>
            <a:ext cx="1697123" cy="2084638"/>
          </a:xfrm>
          <a:custGeom>
            <a:avLst/>
            <a:gdLst>
              <a:gd name="connsiteX0" fmla="*/ 198580 w 1697123"/>
              <a:gd name="connsiteY0" fmla="*/ 0 h 2084638"/>
              <a:gd name="connsiteX1" fmla="*/ 1498543 w 1697123"/>
              <a:gd name="connsiteY1" fmla="*/ 0 h 2084638"/>
              <a:gd name="connsiteX2" fmla="*/ 1697123 w 1697123"/>
              <a:gd name="connsiteY2" fmla="*/ 198580 h 2084638"/>
              <a:gd name="connsiteX3" fmla="*/ 1697123 w 1697123"/>
              <a:gd name="connsiteY3" fmla="*/ 1886058 h 2084638"/>
              <a:gd name="connsiteX4" fmla="*/ 1498543 w 1697123"/>
              <a:gd name="connsiteY4" fmla="*/ 2084638 h 2084638"/>
              <a:gd name="connsiteX5" fmla="*/ 198580 w 1697123"/>
              <a:gd name="connsiteY5" fmla="*/ 2084638 h 2084638"/>
              <a:gd name="connsiteX6" fmla="*/ 0 w 1697123"/>
              <a:gd name="connsiteY6" fmla="*/ 1886058 h 2084638"/>
              <a:gd name="connsiteX7" fmla="*/ 0 w 1697123"/>
              <a:gd name="connsiteY7" fmla="*/ 198580 h 2084638"/>
              <a:gd name="connsiteX8" fmla="*/ 198580 w 1697123"/>
              <a:gd name="connsiteY8" fmla="*/ 0 h 2084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97123" h="2084638">
                <a:moveTo>
                  <a:pt x="198580" y="0"/>
                </a:moveTo>
                <a:lnTo>
                  <a:pt x="1498543" y="0"/>
                </a:lnTo>
                <a:cubicBezTo>
                  <a:pt x="1608216" y="0"/>
                  <a:pt x="1697123" y="88907"/>
                  <a:pt x="1697123" y="198580"/>
                </a:cubicBezTo>
                <a:lnTo>
                  <a:pt x="1697123" y="1886058"/>
                </a:lnTo>
                <a:cubicBezTo>
                  <a:pt x="1697123" y="1995731"/>
                  <a:pt x="1608216" y="2084638"/>
                  <a:pt x="1498543" y="2084638"/>
                </a:cubicBezTo>
                <a:lnTo>
                  <a:pt x="198580" y="2084638"/>
                </a:lnTo>
                <a:cubicBezTo>
                  <a:pt x="88907" y="2084638"/>
                  <a:pt x="0" y="1995731"/>
                  <a:pt x="0" y="1886058"/>
                </a:cubicBezTo>
                <a:lnTo>
                  <a:pt x="0" y="198580"/>
                </a:lnTo>
                <a:cubicBezTo>
                  <a:pt x="0" y="88907"/>
                  <a:pt x="88907" y="0"/>
                  <a:pt x="198580"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5" name="Freeform: Shape 4">
            <a:extLst>
              <a:ext uri="{FF2B5EF4-FFF2-40B4-BE49-F238E27FC236}">
                <a16:creationId xmlns:a16="http://schemas.microsoft.com/office/drawing/2014/main" id="{24773648-7A32-F57D-3CE7-C596C117CBC8}"/>
              </a:ext>
            </a:extLst>
          </p:cNvPr>
          <p:cNvSpPr>
            <a:spLocks noGrp="1"/>
          </p:cNvSpPr>
          <p:nvPr>
            <p:ph type="pic" sz="quarter" idx="10"/>
          </p:nvPr>
        </p:nvSpPr>
        <p:spPr>
          <a:xfrm>
            <a:off x="0" y="0"/>
            <a:ext cx="2489808" cy="6858000"/>
          </a:xfrm>
          <a:custGeom>
            <a:avLst/>
            <a:gdLst>
              <a:gd name="connsiteX0" fmla="*/ 0 w 2489808"/>
              <a:gd name="connsiteY0" fmla="*/ 0 h 6858000"/>
              <a:gd name="connsiteX1" fmla="*/ 2489808 w 2489808"/>
              <a:gd name="connsiteY1" fmla="*/ 0 h 6858000"/>
              <a:gd name="connsiteX2" fmla="*/ 2489808 w 2489808"/>
              <a:gd name="connsiteY2" fmla="*/ 6858000 h 6858000"/>
              <a:gd name="connsiteX3" fmla="*/ 0 w 248980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89808" h="6858000">
                <a:moveTo>
                  <a:pt x="0" y="0"/>
                </a:moveTo>
                <a:lnTo>
                  <a:pt x="2489808" y="0"/>
                </a:lnTo>
                <a:lnTo>
                  <a:pt x="2489808" y="6858000"/>
                </a:lnTo>
                <a:lnTo>
                  <a:pt x="0" y="6858000"/>
                </a:ln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dirty="0"/>
          </a:p>
        </p:txBody>
      </p:sp>
    </p:spTree>
    <p:extLst>
      <p:ext uri="{BB962C8B-B14F-4D97-AF65-F5344CB8AC3E}">
        <p14:creationId xmlns:p14="http://schemas.microsoft.com/office/powerpoint/2010/main" val="42005908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F73ABBF-8239-D61C-8322-940359948006}"/>
              </a:ext>
            </a:extLst>
          </p:cNvPr>
          <p:cNvSpPr>
            <a:spLocks noGrp="1"/>
          </p:cNvSpPr>
          <p:nvPr>
            <p:ph type="pic" sz="quarter" idx="10"/>
          </p:nvPr>
        </p:nvSpPr>
        <p:spPr>
          <a:xfrm>
            <a:off x="-2" y="1"/>
            <a:ext cx="6436658" cy="4160582"/>
          </a:xfrm>
          <a:custGeom>
            <a:avLst/>
            <a:gdLst>
              <a:gd name="connsiteX0" fmla="*/ 0 w 6436658"/>
              <a:gd name="connsiteY0" fmla="*/ 0 h 4160582"/>
              <a:gd name="connsiteX1" fmla="*/ 6436658 w 6436658"/>
              <a:gd name="connsiteY1" fmla="*/ 0 h 4160582"/>
              <a:gd name="connsiteX2" fmla="*/ 6436658 w 6436658"/>
              <a:gd name="connsiteY2" fmla="*/ 3892775 h 4160582"/>
              <a:gd name="connsiteX3" fmla="*/ 6168851 w 6436658"/>
              <a:gd name="connsiteY3" fmla="*/ 4160582 h 4160582"/>
              <a:gd name="connsiteX4" fmla="*/ 0 w 6436658"/>
              <a:gd name="connsiteY4" fmla="*/ 4160582 h 41605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36658" h="4160582">
                <a:moveTo>
                  <a:pt x="0" y="0"/>
                </a:moveTo>
                <a:lnTo>
                  <a:pt x="6436658" y="0"/>
                </a:lnTo>
                <a:lnTo>
                  <a:pt x="6436658" y="3892775"/>
                </a:lnTo>
                <a:cubicBezTo>
                  <a:pt x="6436658" y="4040681"/>
                  <a:pt x="6316757" y="4160582"/>
                  <a:pt x="6168851" y="4160582"/>
                </a:cubicBezTo>
                <a:lnTo>
                  <a:pt x="0" y="4160582"/>
                </a:ln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9633819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0F68E82-41DE-C3AD-BCD0-3CFD6FCF48A7}"/>
              </a:ext>
            </a:extLst>
          </p:cNvPr>
          <p:cNvSpPr>
            <a:spLocks noGrp="1"/>
          </p:cNvSpPr>
          <p:nvPr>
            <p:ph type="pic" sz="quarter" idx="12"/>
          </p:nvPr>
        </p:nvSpPr>
        <p:spPr>
          <a:xfrm>
            <a:off x="4623891" y="4464598"/>
            <a:ext cx="3424051" cy="1817403"/>
          </a:xfrm>
          <a:custGeom>
            <a:avLst/>
            <a:gdLst>
              <a:gd name="connsiteX0" fmla="*/ 176779 w 3424051"/>
              <a:gd name="connsiteY0" fmla="*/ 0 h 1817403"/>
              <a:gd name="connsiteX1" fmla="*/ 3247272 w 3424051"/>
              <a:gd name="connsiteY1" fmla="*/ 0 h 1817403"/>
              <a:gd name="connsiteX2" fmla="*/ 3424051 w 3424051"/>
              <a:gd name="connsiteY2" fmla="*/ 176779 h 1817403"/>
              <a:gd name="connsiteX3" fmla="*/ 3424051 w 3424051"/>
              <a:gd name="connsiteY3" fmla="*/ 1640624 h 1817403"/>
              <a:gd name="connsiteX4" fmla="*/ 3247272 w 3424051"/>
              <a:gd name="connsiteY4" fmla="*/ 1817403 h 1817403"/>
              <a:gd name="connsiteX5" fmla="*/ 176779 w 3424051"/>
              <a:gd name="connsiteY5" fmla="*/ 1817403 h 1817403"/>
              <a:gd name="connsiteX6" fmla="*/ 0 w 3424051"/>
              <a:gd name="connsiteY6" fmla="*/ 1640624 h 1817403"/>
              <a:gd name="connsiteX7" fmla="*/ 0 w 3424051"/>
              <a:gd name="connsiteY7" fmla="*/ 176779 h 1817403"/>
              <a:gd name="connsiteX8" fmla="*/ 176779 w 3424051"/>
              <a:gd name="connsiteY8" fmla="*/ 0 h 1817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4051" h="1817403">
                <a:moveTo>
                  <a:pt x="176779" y="0"/>
                </a:moveTo>
                <a:lnTo>
                  <a:pt x="3247272" y="0"/>
                </a:lnTo>
                <a:cubicBezTo>
                  <a:pt x="3344904" y="0"/>
                  <a:pt x="3424051" y="79147"/>
                  <a:pt x="3424051" y="176779"/>
                </a:cubicBezTo>
                <a:lnTo>
                  <a:pt x="3424051" y="1640624"/>
                </a:lnTo>
                <a:cubicBezTo>
                  <a:pt x="3424051" y="1738256"/>
                  <a:pt x="3344904" y="1817403"/>
                  <a:pt x="3247272" y="1817403"/>
                </a:cubicBezTo>
                <a:lnTo>
                  <a:pt x="176779" y="1817403"/>
                </a:lnTo>
                <a:cubicBezTo>
                  <a:pt x="79147" y="1817403"/>
                  <a:pt x="0" y="1738256"/>
                  <a:pt x="0" y="1640624"/>
                </a:cubicBezTo>
                <a:lnTo>
                  <a:pt x="0" y="176779"/>
                </a:lnTo>
                <a:cubicBezTo>
                  <a:pt x="0" y="79147"/>
                  <a:pt x="79147" y="0"/>
                  <a:pt x="176779"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6" name="Picture Placeholder 5">
            <a:extLst>
              <a:ext uri="{FF2B5EF4-FFF2-40B4-BE49-F238E27FC236}">
                <a16:creationId xmlns:a16="http://schemas.microsoft.com/office/drawing/2014/main" id="{3DA08DA5-C930-061A-1EC9-F7CC0E75AA87}"/>
              </a:ext>
            </a:extLst>
          </p:cNvPr>
          <p:cNvSpPr>
            <a:spLocks noGrp="1"/>
          </p:cNvSpPr>
          <p:nvPr>
            <p:ph type="pic" sz="quarter" idx="11"/>
          </p:nvPr>
        </p:nvSpPr>
        <p:spPr>
          <a:xfrm>
            <a:off x="8194118" y="2514597"/>
            <a:ext cx="3424051" cy="1817403"/>
          </a:xfrm>
          <a:custGeom>
            <a:avLst/>
            <a:gdLst>
              <a:gd name="connsiteX0" fmla="*/ 176779 w 3424051"/>
              <a:gd name="connsiteY0" fmla="*/ 0 h 1817403"/>
              <a:gd name="connsiteX1" fmla="*/ 3247272 w 3424051"/>
              <a:gd name="connsiteY1" fmla="*/ 0 h 1817403"/>
              <a:gd name="connsiteX2" fmla="*/ 3424051 w 3424051"/>
              <a:gd name="connsiteY2" fmla="*/ 176779 h 1817403"/>
              <a:gd name="connsiteX3" fmla="*/ 3424051 w 3424051"/>
              <a:gd name="connsiteY3" fmla="*/ 1640624 h 1817403"/>
              <a:gd name="connsiteX4" fmla="*/ 3247272 w 3424051"/>
              <a:gd name="connsiteY4" fmla="*/ 1817403 h 1817403"/>
              <a:gd name="connsiteX5" fmla="*/ 176779 w 3424051"/>
              <a:gd name="connsiteY5" fmla="*/ 1817403 h 1817403"/>
              <a:gd name="connsiteX6" fmla="*/ 0 w 3424051"/>
              <a:gd name="connsiteY6" fmla="*/ 1640624 h 1817403"/>
              <a:gd name="connsiteX7" fmla="*/ 0 w 3424051"/>
              <a:gd name="connsiteY7" fmla="*/ 176779 h 1817403"/>
              <a:gd name="connsiteX8" fmla="*/ 176779 w 3424051"/>
              <a:gd name="connsiteY8" fmla="*/ 0 h 1817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4051" h="1817403">
                <a:moveTo>
                  <a:pt x="176779" y="0"/>
                </a:moveTo>
                <a:lnTo>
                  <a:pt x="3247272" y="0"/>
                </a:lnTo>
                <a:cubicBezTo>
                  <a:pt x="3344904" y="0"/>
                  <a:pt x="3424051" y="79147"/>
                  <a:pt x="3424051" y="176779"/>
                </a:cubicBezTo>
                <a:lnTo>
                  <a:pt x="3424051" y="1640624"/>
                </a:lnTo>
                <a:cubicBezTo>
                  <a:pt x="3424051" y="1738256"/>
                  <a:pt x="3344904" y="1817403"/>
                  <a:pt x="3247272" y="1817403"/>
                </a:cubicBezTo>
                <a:lnTo>
                  <a:pt x="176779" y="1817403"/>
                </a:lnTo>
                <a:cubicBezTo>
                  <a:pt x="79147" y="1817403"/>
                  <a:pt x="0" y="1738256"/>
                  <a:pt x="0" y="1640624"/>
                </a:cubicBezTo>
                <a:lnTo>
                  <a:pt x="0" y="176779"/>
                </a:lnTo>
                <a:cubicBezTo>
                  <a:pt x="0" y="79147"/>
                  <a:pt x="79147" y="0"/>
                  <a:pt x="176779"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5" name="Picture Placeholder 4">
            <a:extLst>
              <a:ext uri="{FF2B5EF4-FFF2-40B4-BE49-F238E27FC236}">
                <a16:creationId xmlns:a16="http://schemas.microsoft.com/office/drawing/2014/main" id="{4A8FC5BD-699B-BD80-6039-38C8B23D653F}"/>
              </a:ext>
            </a:extLst>
          </p:cNvPr>
          <p:cNvSpPr>
            <a:spLocks noGrp="1"/>
          </p:cNvSpPr>
          <p:nvPr>
            <p:ph type="pic" sz="quarter" idx="10"/>
          </p:nvPr>
        </p:nvSpPr>
        <p:spPr>
          <a:xfrm>
            <a:off x="4623891" y="564596"/>
            <a:ext cx="3424051" cy="1817403"/>
          </a:xfrm>
          <a:custGeom>
            <a:avLst/>
            <a:gdLst>
              <a:gd name="connsiteX0" fmla="*/ 176779 w 3424051"/>
              <a:gd name="connsiteY0" fmla="*/ 0 h 1817403"/>
              <a:gd name="connsiteX1" fmla="*/ 3247272 w 3424051"/>
              <a:gd name="connsiteY1" fmla="*/ 0 h 1817403"/>
              <a:gd name="connsiteX2" fmla="*/ 3424051 w 3424051"/>
              <a:gd name="connsiteY2" fmla="*/ 176779 h 1817403"/>
              <a:gd name="connsiteX3" fmla="*/ 3424051 w 3424051"/>
              <a:gd name="connsiteY3" fmla="*/ 1640624 h 1817403"/>
              <a:gd name="connsiteX4" fmla="*/ 3247272 w 3424051"/>
              <a:gd name="connsiteY4" fmla="*/ 1817403 h 1817403"/>
              <a:gd name="connsiteX5" fmla="*/ 176779 w 3424051"/>
              <a:gd name="connsiteY5" fmla="*/ 1817403 h 1817403"/>
              <a:gd name="connsiteX6" fmla="*/ 0 w 3424051"/>
              <a:gd name="connsiteY6" fmla="*/ 1640624 h 1817403"/>
              <a:gd name="connsiteX7" fmla="*/ 0 w 3424051"/>
              <a:gd name="connsiteY7" fmla="*/ 176779 h 1817403"/>
              <a:gd name="connsiteX8" fmla="*/ 176779 w 3424051"/>
              <a:gd name="connsiteY8" fmla="*/ 0 h 1817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4051" h="1817403">
                <a:moveTo>
                  <a:pt x="176779" y="0"/>
                </a:moveTo>
                <a:lnTo>
                  <a:pt x="3247272" y="0"/>
                </a:lnTo>
                <a:cubicBezTo>
                  <a:pt x="3344904" y="0"/>
                  <a:pt x="3424051" y="79147"/>
                  <a:pt x="3424051" y="176779"/>
                </a:cubicBezTo>
                <a:lnTo>
                  <a:pt x="3424051" y="1640624"/>
                </a:lnTo>
                <a:cubicBezTo>
                  <a:pt x="3424051" y="1738256"/>
                  <a:pt x="3344904" y="1817403"/>
                  <a:pt x="3247272" y="1817403"/>
                </a:cubicBezTo>
                <a:lnTo>
                  <a:pt x="176779" y="1817403"/>
                </a:lnTo>
                <a:cubicBezTo>
                  <a:pt x="79147" y="1817403"/>
                  <a:pt x="0" y="1738256"/>
                  <a:pt x="0" y="1640624"/>
                </a:cubicBezTo>
                <a:lnTo>
                  <a:pt x="0" y="176779"/>
                </a:lnTo>
                <a:cubicBezTo>
                  <a:pt x="0" y="79147"/>
                  <a:pt x="79147" y="0"/>
                  <a:pt x="176779"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28748256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5D3FED9-A5DF-673B-2D28-3D724340874E}"/>
              </a:ext>
            </a:extLst>
          </p:cNvPr>
          <p:cNvSpPr>
            <a:spLocks noGrp="1"/>
          </p:cNvSpPr>
          <p:nvPr>
            <p:ph type="pic" sz="quarter" idx="13"/>
          </p:nvPr>
        </p:nvSpPr>
        <p:spPr>
          <a:xfrm>
            <a:off x="9062162" y="3141002"/>
            <a:ext cx="2556668" cy="3140999"/>
          </a:xfrm>
          <a:custGeom>
            <a:avLst/>
            <a:gdLst>
              <a:gd name="connsiteX0" fmla="*/ 232606 w 2556668"/>
              <a:gd name="connsiteY0" fmla="*/ 0 h 3140999"/>
              <a:gd name="connsiteX1" fmla="*/ 2324062 w 2556668"/>
              <a:gd name="connsiteY1" fmla="*/ 0 h 3140999"/>
              <a:gd name="connsiteX2" fmla="*/ 2556668 w 2556668"/>
              <a:gd name="connsiteY2" fmla="*/ 232606 h 3140999"/>
              <a:gd name="connsiteX3" fmla="*/ 2556668 w 2556668"/>
              <a:gd name="connsiteY3" fmla="*/ 2908393 h 3140999"/>
              <a:gd name="connsiteX4" fmla="*/ 2324062 w 2556668"/>
              <a:gd name="connsiteY4" fmla="*/ 3140999 h 3140999"/>
              <a:gd name="connsiteX5" fmla="*/ 232606 w 2556668"/>
              <a:gd name="connsiteY5" fmla="*/ 3140999 h 3140999"/>
              <a:gd name="connsiteX6" fmla="*/ 0 w 2556668"/>
              <a:gd name="connsiteY6" fmla="*/ 2908393 h 3140999"/>
              <a:gd name="connsiteX7" fmla="*/ 0 w 2556668"/>
              <a:gd name="connsiteY7" fmla="*/ 232606 h 3140999"/>
              <a:gd name="connsiteX8" fmla="*/ 232606 w 2556668"/>
              <a:gd name="connsiteY8" fmla="*/ 0 h 3140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6668" h="3140999">
                <a:moveTo>
                  <a:pt x="232606" y="0"/>
                </a:moveTo>
                <a:lnTo>
                  <a:pt x="2324062" y="0"/>
                </a:lnTo>
                <a:cubicBezTo>
                  <a:pt x="2452527" y="0"/>
                  <a:pt x="2556668" y="104141"/>
                  <a:pt x="2556668" y="232606"/>
                </a:cubicBezTo>
                <a:lnTo>
                  <a:pt x="2556668" y="2908393"/>
                </a:lnTo>
                <a:cubicBezTo>
                  <a:pt x="2556668" y="3036858"/>
                  <a:pt x="2452527" y="3140999"/>
                  <a:pt x="2324062" y="3140999"/>
                </a:cubicBezTo>
                <a:lnTo>
                  <a:pt x="232606" y="3140999"/>
                </a:lnTo>
                <a:cubicBezTo>
                  <a:pt x="104141" y="3140999"/>
                  <a:pt x="0" y="3036858"/>
                  <a:pt x="0" y="2908393"/>
                </a:cubicBezTo>
                <a:lnTo>
                  <a:pt x="0" y="232606"/>
                </a:lnTo>
                <a:cubicBezTo>
                  <a:pt x="0" y="104141"/>
                  <a:pt x="104141" y="0"/>
                  <a:pt x="232606"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7" name="Picture Placeholder 6">
            <a:extLst>
              <a:ext uri="{FF2B5EF4-FFF2-40B4-BE49-F238E27FC236}">
                <a16:creationId xmlns:a16="http://schemas.microsoft.com/office/drawing/2014/main" id="{E5C19853-3181-E096-1A62-C9204C0D4C80}"/>
              </a:ext>
            </a:extLst>
          </p:cNvPr>
          <p:cNvSpPr>
            <a:spLocks noGrp="1"/>
          </p:cNvSpPr>
          <p:nvPr>
            <p:ph type="pic" sz="quarter" idx="12"/>
          </p:nvPr>
        </p:nvSpPr>
        <p:spPr>
          <a:xfrm>
            <a:off x="6363168" y="3863971"/>
            <a:ext cx="2553838" cy="2421001"/>
          </a:xfrm>
          <a:custGeom>
            <a:avLst/>
            <a:gdLst>
              <a:gd name="connsiteX0" fmla="*/ 215881 w 2553838"/>
              <a:gd name="connsiteY0" fmla="*/ 0 h 2421001"/>
              <a:gd name="connsiteX1" fmla="*/ 2337957 w 2553838"/>
              <a:gd name="connsiteY1" fmla="*/ 0 h 2421001"/>
              <a:gd name="connsiteX2" fmla="*/ 2553838 w 2553838"/>
              <a:gd name="connsiteY2" fmla="*/ 215881 h 2421001"/>
              <a:gd name="connsiteX3" fmla="*/ 2553838 w 2553838"/>
              <a:gd name="connsiteY3" fmla="*/ 2205120 h 2421001"/>
              <a:gd name="connsiteX4" fmla="*/ 2337957 w 2553838"/>
              <a:gd name="connsiteY4" fmla="*/ 2421001 h 2421001"/>
              <a:gd name="connsiteX5" fmla="*/ 215881 w 2553838"/>
              <a:gd name="connsiteY5" fmla="*/ 2421001 h 2421001"/>
              <a:gd name="connsiteX6" fmla="*/ 0 w 2553838"/>
              <a:gd name="connsiteY6" fmla="*/ 2205120 h 2421001"/>
              <a:gd name="connsiteX7" fmla="*/ 0 w 2553838"/>
              <a:gd name="connsiteY7" fmla="*/ 215881 h 2421001"/>
              <a:gd name="connsiteX8" fmla="*/ 215881 w 2553838"/>
              <a:gd name="connsiteY8" fmla="*/ 0 h 2421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3838" h="2421001">
                <a:moveTo>
                  <a:pt x="215881" y="0"/>
                </a:moveTo>
                <a:lnTo>
                  <a:pt x="2337957" y="0"/>
                </a:lnTo>
                <a:cubicBezTo>
                  <a:pt x="2457185" y="0"/>
                  <a:pt x="2553838" y="96653"/>
                  <a:pt x="2553838" y="215881"/>
                </a:cubicBezTo>
                <a:lnTo>
                  <a:pt x="2553838" y="2205120"/>
                </a:lnTo>
                <a:cubicBezTo>
                  <a:pt x="2553838" y="2324348"/>
                  <a:pt x="2457185" y="2421001"/>
                  <a:pt x="2337957" y="2421001"/>
                </a:cubicBezTo>
                <a:lnTo>
                  <a:pt x="215881" y="2421001"/>
                </a:lnTo>
                <a:cubicBezTo>
                  <a:pt x="96653" y="2421001"/>
                  <a:pt x="0" y="2324348"/>
                  <a:pt x="0" y="2205120"/>
                </a:cubicBezTo>
                <a:lnTo>
                  <a:pt x="0" y="215881"/>
                </a:lnTo>
                <a:cubicBezTo>
                  <a:pt x="0" y="96653"/>
                  <a:pt x="96653" y="0"/>
                  <a:pt x="215881"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10" name="Picture Placeholder 9">
            <a:extLst>
              <a:ext uri="{FF2B5EF4-FFF2-40B4-BE49-F238E27FC236}">
                <a16:creationId xmlns:a16="http://schemas.microsoft.com/office/drawing/2014/main" id="{6308717B-9F9A-641A-E309-F23C19B42415}"/>
              </a:ext>
            </a:extLst>
          </p:cNvPr>
          <p:cNvSpPr>
            <a:spLocks noGrp="1"/>
          </p:cNvSpPr>
          <p:nvPr>
            <p:ph type="pic" sz="quarter" idx="11"/>
          </p:nvPr>
        </p:nvSpPr>
        <p:spPr>
          <a:xfrm>
            <a:off x="9064992" y="570057"/>
            <a:ext cx="2553838" cy="2421001"/>
          </a:xfrm>
          <a:custGeom>
            <a:avLst/>
            <a:gdLst>
              <a:gd name="connsiteX0" fmla="*/ 215881 w 2553838"/>
              <a:gd name="connsiteY0" fmla="*/ 0 h 2421001"/>
              <a:gd name="connsiteX1" fmla="*/ 2337957 w 2553838"/>
              <a:gd name="connsiteY1" fmla="*/ 0 h 2421001"/>
              <a:gd name="connsiteX2" fmla="*/ 2553838 w 2553838"/>
              <a:gd name="connsiteY2" fmla="*/ 215881 h 2421001"/>
              <a:gd name="connsiteX3" fmla="*/ 2553838 w 2553838"/>
              <a:gd name="connsiteY3" fmla="*/ 2205120 h 2421001"/>
              <a:gd name="connsiteX4" fmla="*/ 2337957 w 2553838"/>
              <a:gd name="connsiteY4" fmla="*/ 2421001 h 2421001"/>
              <a:gd name="connsiteX5" fmla="*/ 215881 w 2553838"/>
              <a:gd name="connsiteY5" fmla="*/ 2421001 h 2421001"/>
              <a:gd name="connsiteX6" fmla="*/ 0 w 2553838"/>
              <a:gd name="connsiteY6" fmla="*/ 2205120 h 2421001"/>
              <a:gd name="connsiteX7" fmla="*/ 0 w 2553838"/>
              <a:gd name="connsiteY7" fmla="*/ 215881 h 2421001"/>
              <a:gd name="connsiteX8" fmla="*/ 215881 w 2553838"/>
              <a:gd name="connsiteY8" fmla="*/ 0 h 2421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3838" h="2421001">
                <a:moveTo>
                  <a:pt x="215881" y="0"/>
                </a:moveTo>
                <a:lnTo>
                  <a:pt x="2337957" y="0"/>
                </a:lnTo>
                <a:cubicBezTo>
                  <a:pt x="2457185" y="0"/>
                  <a:pt x="2553838" y="96653"/>
                  <a:pt x="2553838" y="215881"/>
                </a:cubicBezTo>
                <a:lnTo>
                  <a:pt x="2553838" y="2205120"/>
                </a:lnTo>
                <a:cubicBezTo>
                  <a:pt x="2553838" y="2324348"/>
                  <a:pt x="2457185" y="2421001"/>
                  <a:pt x="2337957" y="2421001"/>
                </a:cubicBezTo>
                <a:lnTo>
                  <a:pt x="215881" y="2421001"/>
                </a:lnTo>
                <a:cubicBezTo>
                  <a:pt x="96653" y="2421001"/>
                  <a:pt x="0" y="2324348"/>
                  <a:pt x="0" y="2205120"/>
                </a:cubicBezTo>
                <a:lnTo>
                  <a:pt x="0" y="215881"/>
                </a:lnTo>
                <a:cubicBezTo>
                  <a:pt x="0" y="96653"/>
                  <a:pt x="96653" y="0"/>
                  <a:pt x="215881"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6" name="Picture Placeholder 5">
            <a:extLst>
              <a:ext uri="{FF2B5EF4-FFF2-40B4-BE49-F238E27FC236}">
                <a16:creationId xmlns:a16="http://schemas.microsoft.com/office/drawing/2014/main" id="{37809AAF-3566-5AE5-3127-A415C04F4ADA}"/>
              </a:ext>
            </a:extLst>
          </p:cNvPr>
          <p:cNvSpPr>
            <a:spLocks noGrp="1"/>
          </p:cNvSpPr>
          <p:nvPr>
            <p:ph type="pic" sz="quarter" idx="10"/>
          </p:nvPr>
        </p:nvSpPr>
        <p:spPr>
          <a:xfrm>
            <a:off x="6363168" y="570057"/>
            <a:ext cx="2553838" cy="3140999"/>
          </a:xfrm>
          <a:custGeom>
            <a:avLst/>
            <a:gdLst>
              <a:gd name="connsiteX0" fmla="*/ 232348 w 2553838"/>
              <a:gd name="connsiteY0" fmla="*/ 0 h 3140999"/>
              <a:gd name="connsiteX1" fmla="*/ 2321490 w 2553838"/>
              <a:gd name="connsiteY1" fmla="*/ 0 h 3140999"/>
              <a:gd name="connsiteX2" fmla="*/ 2553838 w 2553838"/>
              <a:gd name="connsiteY2" fmla="*/ 232348 h 3140999"/>
              <a:gd name="connsiteX3" fmla="*/ 2553838 w 2553838"/>
              <a:gd name="connsiteY3" fmla="*/ 2908651 h 3140999"/>
              <a:gd name="connsiteX4" fmla="*/ 2321490 w 2553838"/>
              <a:gd name="connsiteY4" fmla="*/ 3140999 h 3140999"/>
              <a:gd name="connsiteX5" fmla="*/ 232348 w 2553838"/>
              <a:gd name="connsiteY5" fmla="*/ 3140999 h 3140999"/>
              <a:gd name="connsiteX6" fmla="*/ 0 w 2553838"/>
              <a:gd name="connsiteY6" fmla="*/ 2908651 h 3140999"/>
              <a:gd name="connsiteX7" fmla="*/ 0 w 2553838"/>
              <a:gd name="connsiteY7" fmla="*/ 232348 h 3140999"/>
              <a:gd name="connsiteX8" fmla="*/ 232348 w 2553838"/>
              <a:gd name="connsiteY8" fmla="*/ 0 h 3140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3838" h="3140999">
                <a:moveTo>
                  <a:pt x="232348" y="0"/>
                </a:moveTo>
                <a:lnTo>
                  <a:pt x="2321490" y="0"/>
                </a:lnTo>
                <a:cubicBezTo>
                  <a:pt x="2449812" y="0"/>
                  <a:pt x="2553838" y="104026"/>
                  <a:pt x="2553838" y="232348"/>
                </a:cubicBezTo>
                <a:lnTo>
                  <a:pt x="2553838" y="2908651"/>
                </a:lnTo>
                <a:cubicBezTo>
                  <a:pt x="2553838" y="3036973"/>
                  <a:pt x="2449812" y="3140999"/>
                  <a:pt x="2321490" y="3140999"/>
                </a:cubicBezTo>
                <a:lnTo>
                  <a:pt x="232348" y="3140999"/>
                </a:lnTo>
                <a:cubicBezTo>
                  <a:pt x="104026" y="3140999"/>
                  <a:pt x="0" y="3036973"/>
                  <a:pt x="0" y="2908651"/>
                </a:cubicBezTo>
                <a:lnTo>
                  <a:pt x="0" y="232348"/>
                </a:lnTo>
                <a:cubicBezTo>
                  <a:pt x="0" y="104026"/>
                  <a:pt x="104026" y="0"/>
                  <a:pt x="232348"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30152515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45AA315-A5A2-1275-8844-428A4249B14D}"/>
              </a:ext>
            </a:extLst>
          </p:cNvPr>
          <p:cNvSpPr>
            <a:spLocks noGrp="1"/>
          </p:cNvSpPr>
          <p:nvPr>
            <p:ph type="pic" sz="quarter" idx="12"/>
          </p:nvPr>
        </p:nvSpPr>
        <p:spPr>
          <a:xfrm>
            <a:off x="6402085" y="3795684"/>
            <a:ext cx="5212323" cy="2484433"/>
          </a:xfrm>
          <a:custGeom>
            <a:avLst/>
            <a:gdLst>
              <a:gd name="connsiteX0" fmla="*/ 261064 w 5212323"/>
              <a:gd name="connsiteY0" fmla="*/ 0 h 2484433"/>
              <a:gd name="connsiteX1" fmla="*/ 4951259 w 5212323"/>
              <a:gd name="connsiteY1" fmla="*/ 0 h 2484433"/>
              <a:gd name="connsiteX2" fmla="*/ 5212323 w 5212323"/>
              <a:gd name="connsiteY2" fmla="*/ 261064 h 2484433"/>
              <a:gd name="connsiteX3" fmla="*/ 5212323 w 5212323"/>
              <a:gd name="connsiteY3" fmla="*/ 2223369 h 2484433"/>
              <a:gd name="connsiteX4" fmla="*/ 4951259 w 5212323"/>
              <a:gd name="connsiteY4" fmla="*/ 2484433 h 2484433"/>
              <a:gd name="connsiteX5" fmla="*/ 261064 w 5212323"/>
              <a:gd name="connsiteY5" fmla="*/ 2484433 h 2484433"/>
              <a:gd name="connsiteX6" fmla="*/ 0 w 5212323"/>
              <a:gd name="connsiteY6" fmla="*/ 2223369 h 2484433"/>
              <a:gd name="connsiteX7" fmla="*/ 0 w 5212323"/>
              <a:gd name="connsiteY7" fmla="*/ 261064 h 2484433"/>
              <a:gd name="connsiteX8" fmla="*/ 261064 w 5212323"/>
              <a:gd name="connsiteY8" fmla="*/ 0 h 2484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12323" h="2484433">
                <a:moveTo>
                  <a:pt x="261064" y="0"/>
                </a:moveTo>
                <a:lnTo>
                  <a:pt x="4951259" y="0"/>
                </a:lnTo>
                <a:cubicBezTo>
                  <a:pt x="5095441" y="0"/>
                  <a:pt x="5212323" y="116882"/>
                  <a:pt x="5212323" y="261064"/>
                </a:cubicBezTo>
                <a:lnTo>
                  <a:pt x="5212323" y="2223369"/>
                </a:lnTo>
                <a:cubicBezTo>
                  <a:pt x="5212323" y="2367551"/>
                  <a:pt x="5095441" y="2484433"/>
                  <a:pt x="4951259" y="2484433"/>
                </a:cubicBezTo>
                <a:lnTo>
                  <a:pt x="261064" y="2484433"/>
                </a:lnTo>
                <a:cubicBezTo>
                  <a:pt x="116882" y="2484433"/>
                  <a:pt x="0" y="2367551"/>
                  <a:pt x="0" y="2223369"/>
                </a:cubicBezTo>
                <a:lnTo>
                  <a:pt x="0" y="261064"/>
                </a:lnTo>
                <a:cubicBezTo>
                  <a:pt x="0" y="116882"/>
                  <a:pt x="116882" y="0"/>
                  <a:pt x="261064"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6" name="Picture Placeholder 5">
            <a:extLst>
              <a:ext uri="{FF2B5EF4-FFF2-40B4-BE49-F238E27FC236}">
                <a16:creationId xmlns:a16="http://schemas.microsoft.com/office/drawing/2014/main" id="{93535A78-D891-9E1D-88CF-528C73BA3647}"/>
              </a:ext>
            </a:extLst>
          </p:cNvPr>
          <p:cNvSpPr>
            <a:spLocks noGrp="1"/>
          </p:cNvSpPr>
          <p:nvPr>
            <p:ph type="pic" sz="quarter" idx="11"/>
          </p:nvPr>
        </p:nvSpPr>
        <p:spPr>
          <a:xfrm>
            <a:off x="3267423" y="573843"/>
            <a:ext cx="2553838" cy="2551523"/>
          </a:xfrm>
          <a:custGeom>
            <a:avLst/>
            <a:gdLst>
              <a:gd name="connsiteX0" fmla="*/ 268114 w 2553838"/>
              <a:gd name="connsiteY0" fmla="*/ 0 h 2551523"/>
              <a:gd name="connsiteX1" fmla="*/ 2285724 w 2553838"/>
              <a:gd name="connsiteY1" fmla="*/ 0 h 2551523"/>
              <a:gd name="connsiteX2" fmla="*/ 2553838 w 2553838"/>
              <a:gd name="connsiteY2" fmla="*/ 268114 h 2551523"/>
              <a:gd name="connsiteX3" fmla="*/ 2553838 w 2553838"/>
              <a:gd name="connsiteY3" fmla="*/ 2283409 h 2551523"/>
              <a:gd name="connsiteX4" fmla="*/ 2285724 w 2553838"/>
              <a:gd name="connsiteY4" fmla="*/ 2551523 h 2551523"/>
              <a:gd name="connsiteX5" fmla="*/ 268114 w 2553838"/>
              <a:gd name="connsiteY5" fmla="*/ 2551523 h 2551523"/>
              <a:gd name="connsiteX6" fmla="*/ 0 w 2553838"/>
              <a:gd name="connsiteY6" fmla="*/ 2283409 h 2551523"/>
              <a:gd name="connsiteX7" fmla="*/ 0 w 2553838"/>
              <a:gd name="connsiteY7" fmla="*/ 268114 h 2551523"/>
              <a:gd name="connsiteX8" fmla="*/ 268114 w 2553838"/>
              <a:gd name="connsiteY8" fmla="*/ 0 h 255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3838" h="2551523">
                <a:moveTo>
                  <a:pt x="268114" y="0"/>
                </a:moveTo>
                <a:lnTo>
                  <a:pt x="2285724" y="0"/>
                </a:lnTo>
                <a:cubicBezTo>
                  <a:pt x="2433799" y="0"/>
                  <a:pt x="2553838" y="120039"/>
                  <a:pt x="2553838" y="268114"/>
                </a:cubicBezTo>
                <a:lnTo>
                  <a:pt x="2553838" y="2283409"/>
                </a:lnTo>
                <a:cubicBezTo>
                  <a:pt x="2553838" y="2431484"/>
                  <a:pt x="2433799" y="2551523"/>
                  <a:pt x="2285724" y="2551523"/>
                </a:cubicBezTo>
                <a:lnTo>
                  <a:pt x="268114" y="2551523"/>
                </a:lnTo>
                <a:cubicBezTo>
                  <a:pt x="120039" y="2551523"/>
                  <a:pt x="0" y="2431484"/>
                  <a:pt x="0" y="2283409"/>
                </a:cubicBezTo>
                <a:lnTo>
                  <a:pt x="0" y="268114"/>
                </a:lnTo>
                <a:cubicBezTo>
                  <a:pt x="0" y="120039"/>
                  <a:pt x="120039" y="0"/>
                  <a:pt x="268114"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8" name="Picture Placeholder 7">
            <a:extLst>
              <a:ext uri="{FF2B5EF4-FFF2-40B4-BE49-F238E27FC236}">
                <a16:creationId xmlns:a16="http://schemas.microsoft.com/office/drawing/2014/main" id="{7C261FDF-B0E9-1B86-EAA4-7E6E76964D9E}"/>
              </a:ext>
            </a:extLst>
          </p:cNvPr>
          <p:cNvSpPr>
            <a:spLocks noGrp="1"/>
          </p:cNvSpPr>
          <p:nvPr>
            <p:ph type="pic" sz="quarter" idx="10"/>
          </p:nvPr>
        </p:nvSpPr>
        <p:spPr>
          <a:xfrm>
            <a:off x="575999" y="573843"/>
            <a:ext cx="2553838" cy="2551523"/>
          </a:xfrm>
          <a:custGeom>
            <a:avLst/>
            <a:gdLst>
              <a:gd name="connsiteX0" fmla="*/ 268114 w 2553838"/>
              <a:gd name="connsiteY0" fmla="*/ 0 h 2551523"/>
              <a:gd name="connsiteX1" fmla="*/ 2285724 w 2553838"/>
              <a:gd name="connsiteY1" fmla="*/ 0 h 2551523"/>
              <a:gd name="connsiteX2" fmla="*/ 2553838 w 2553838"/>
              <a:gd name="connsiteY2" fmla="*/ 268114 h 2551523"/>
              <a:gd name="connsiteX3" fmla="*/ 2553838 w 2553838"/>
              <a:gd name="connsiteY3" fmla="*/ 2283409 h 2551523"/>
              <a:gd name="connsiteX4" fmla="*/ 2285724 w 2553838"/>
              <a:gd name="connsiteY4" fmla="*/ 2551523 h 2551523"/>
              <a:gd name="connsiteX5" fmla="*/ 268114 w 2553838"/>
              <a:gd name="connsiteY5" fmla="*/ 2551523 h 2551523"/>
              <a:gd name="connsiteX6" fmla="*/ 0 w 2553838"/>
              <a:gd name="connsiteY6" fmla="*/ 2283409 h 2551523"/>
              <a:gd name="connsiteX7" fmla="*/ 0 w 2553838"/>
              <a:gd name="connsiteY7" fmla="*/ 268114 h 2551523"/>
              <a:gd name="connsiteX8" fmla="*/ 268114 w 2553838"/>
              <a:gd name="connsiteY8" fmla="*/ 0 h 255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53838" h="2551523">
                <a:moveTo>
                  <a:pt x="268114" y="0"/>
                </a:moveTo>
                <a:lnTo>
                  <a:pt x="2285724" y="0"/>
                </a:lnTo>
                <a:cubicBezTo>
                  <a:pt x="2433799" y="0"/>
                  <a:pt x="2553838" y="120039"/>
                  <a:pt x="2553838" y="268114"/>
                </a:cubicBezTo>
                <a:lnTo>
                  <a:pt x="2553838" y="2283409"/>
                </a:lnTo>
                <a:cubicBezTo>
                  <a:pt x="2553838" y="2431484"/>
                  <a:pt x="2433799" y="2551523"/>
                  <a:pt x="2285724" y="2551523"/>
                </a:cubicBezTo>
                <a:lnTo>
                  <a:pt x="268114" y="2551523"/>
                </a:lnTo>
                <a:cubicBezTo>
                  <a:pt x="120039" y="2551523"/>
                  <a:pt x="0" y="2431484"/>
                  <a:pt x="0" y="2283409"/>
                </a:cubicBezTo>
                <a:lnTo>
                  <a:pt x="0" y="268114"/>
                </a:lnTo>
                <a:cubicBezTo>
                  <a:pt x="0" y="120039"/>
                  <a:pt x="120039" y="0"/>
                  <a:pt x="268114"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2893696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869AF0A-62CC-0723-3CD0-6E016546FD01}"/>
              </a:ext>
            </a:extLst>
          </p:cNvPr>
          <p:cNvSpPr>
            <a:spLocks noGrp="1"/>
          </p:cNvSpPr>
          <p:nvPr>
            <p:ph type="pic" sz="quarter" idx="10"/>
          </p:nvPr>
        </p:nvSpPr>
        <p:spPr>
          <a:xfrm>
            <a:off x="-2" y="-1"/>
            <a:ext cx="8976406" cy="6858000"/>
          </a:xfrm>
          <a:custGeom>
            <a:avLst/>
            <a:gdLst>
              <a:gd name="connsiteX0" fmla="*/ 0 w 8976406"/>
              <a:gd name="connsiteY0" fmla="*/ 0 h 6858000"/>
              <a:gd name="connsiteX1" fmla="*/ 1978239 w 8976406"/>
              <a:gd name="connsiteY1" fmla="*/ 0 h 6858000"/>
              <a:gd name="connsiteX2" fmla="*/ 1978238 w 8976406"/>
              <a:gd name="connsiteY2" fmla="*/ 1 h 6858000"/>
              <a:gd name="connsiteX3" fmla="*/ 2062460 w 8976406"/>
              <a:gd name="connsiteY3" fmla="*/ 1 h 6858000"/>
              <a:gd name="connsiteX4" fmla="*/ 2062461 w 8976406"/>
              <a:gd name="connsiteY4" fmla="*/ 0 h 6858000"/>
              <a:gd name="connsiteX5" fmla="*/ 8976406 w 8976406"/>
              <a:gd name="connsiteY5" fmla="*/ 0 h 6858000"/>
              <a:gd name="connsiteX6" fmla="*/ 669947 w 8976406"/>
              <a:gd name="connsiteY6" fmla="*/ 6858000 h 6858000"/>
              <a:gd name="connsiteX7" fmla="*/ 3 w 8976406"/>
              <a:gd name="connsiteY7" fmla="*/ 6858000 h 6858000"/>
              <a:gd name="connsiteX8" fmla="*/ 4 w 8976406"/>
              <a:gd name="connsiteY8" fmla="*/ 2743201 h 6858000"/>
              <a:gd name="connsiteX9" fmla="*/ 2 w 8976406"/>
              <a:gd name="connsiteY9" fmla="*/ 2743201 h 6858000"/>
              <a:gd name="connsiteX10" fmla="*/ 2 w 8976406"/>
              <a:gd name="connsiteY10" fmla="*/ 1639018 h 6858000"/>
              <a:gd name="connsiteX11" fmla="*/ 0 w 8976406"/>
              <a:gd name="connsiteY11" fmla="*/ 163901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76406" h="6858000">
                <a:moveTo>
                  <a:pt x="0" y="0"/>
                </a:moveTo>
                <a:lnTo>
                  <a:pt x="1978239" y="0"/>
                </a:lnTo>
                <a:lnTo>
                  <a:pt x="1978238" y="1"/>
                </a:lnTo>
                <a:lnTo>
                  <a:pt x="2062460" y="1"/>
                </a:lnTo>
                <a:lnTo>
                  <a:pt x="2062461" y="0"/>
                </a:lnTo>
                <a:lnTo>
                  <a:pt x="8976406" y="0"/>
                </a:lnTo>
                <a:lnTo>
                  <a:pt x="669947" y="6858000"/>
                </a:lnTo>
                <a:lnTo>
                  <a:pt x="3" y="6858000"/>
                </a:lnTo>
                <a:lnTo>
                  <a:pt x="4" y="2743201"/>
                </a:lnTo>
                <a:lnTo>
                  <a:pt x="2" y="2743201"/>
                </a:lnTo>
                <a:lnTo>
                  <a:pt x="2" y="1639018"/>
                </a:lnTo>
                <a:lnTo>
                  <a:pt x="0" y="1639019"/>
                </a:ln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4987790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529C905-FD3D-C5D5-6A59-EB94FF092AB7}"/>
              </a:ext>
            </a:extLst>
          </p:cNvPr>
          <p:cNvSpPr>
            <a:spLocks noGrp="1"/>
          </p:cNvSpPr>
          <p:nvPr>
            <p:ph type="pic" sz="quarter" idx="11"/>
          </p:nvPr>
        </p:nvSpPr>
        <p:spPr>
          <a:xfrm>
            <a:off x="6384000" y="3789208"/>
            <a:ext cx="5232000" cy="2492791"/>
          </a:xfrm>
          <a:custGeom>
            <a:avLst/>
            <a:gdLst>
              <a:gd name="connsiteX0" fmla="*/ 268523 w 5232000"/>
              <a:gd name="connsiteY0" fmla="*/ 0 h 2492791"/>
              <a:gd name="connsiteX1" fmla="*/ 4963477 w 5232000"/>
              <a:gd name="connsiteY1" fmla="*/ 0 h 2492791"/>
              <a:gd name="connsiteX2" fmla="*/ 5232000 w 5232000"/>
              <a:gd name="connsiteY2" fmla="*/ 268523 h 2492791"/>
              <a:gd name="connsiteX3" fmla="*/ 5232000 w 5232000"/>
              <a:gd name="connsiteY3" fmla="*/ 2224268 h 2492791"/>
              <a:gd name="connsiteX4" fmla="*/ 4963477 w 5232000"/>
              <a:gd name="connsiteY4" fmla="*/ 2492791 h 2492791"/>
              <a:gd name="connsiteX5" fmla="*/ 268523 w 5232000"/>
              <a:gd name="connsiteY5" fmla="*/ 2492791 h 2492791"/>
              <a:gd name="connsiteX6" fmla="*/ 0 w 5232000"/>
              <a:gd name="connsiteY6" fmla="*/ 2224268 h 2492791"/>
              <a:gd name="connsiteX7" fmla="*/ 0 w 5232000"/>
              <a:gd name="connsiteY7" fmla="*/ 268523 h 2492791"/>
              <a:gd name="connsiteX8" fmla="*/ 268523 w 5232000"/>
              <a:gd name="connsiteY8" fmla="*/ 0 h 2492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32000" h="2492791">
                <a:moveTo>
                  <a:pt x="268523" y="0"/>
                </a:moveTo>
                <a:lnTo>
                  <a:pt x="4963477" y="0"/>
                </a:lnTo>
                <a:cubicBezTo>
                  <a:pt x="5111778" y="0"/>
                  <a:pt x="5232000" y="120222"/>
                  <a:pt x="5232000" y="268523"/>
                </a:cubicBezTo>
                <a:lnTo>
                  <a:pt x="5232000" y="2224268"/>
                </a:lnTo>
                <a:cubicBezTo>
                  <a:pt x="5232000" y="2372569"/>
                  <a:pt x="5111778" y="2492791"/>
                  <a:pt x="4963477" y="2492791"/>
                </a:cubicBezTo>
                <a:lnTo>
                  <a:pt x="268523" y="2492791"/>
                </a:lnTo>
                <a:cubicBezTo>
                  <a:pt x="120222" y="2492791"/>
                  <a:pt x="0" y="2372569"/>
                  <a:pt x="0" y="2224268"/>
                </a:cubicBezTo>
                <a:lnTo>
                  <a:pt x="0" y="268523"/>
                </a:lnTo>
                <a:cubicBezTo>
                  <a:pt x="0" y="120222"/>
                  <a:pt x="120222" y="0"/>
                  <a:pt x="268523"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4" name="Picture Placeholder 3">
            <a:extLst>
              <a:ext uri="{FF2B5EF4-FFF2-40B4-BE49-F238E27FC236}">
                <a16:creationId xmlns:a16="http://schemas.microsoft.com/office/drawing/2014/main" id="{8C19BD45-2407-6943-7140-8FC1D235D9A8}"/>
              </a:ext>
            </a:extLst>
          </p:cNvPr>
          <p:cNvSpPr>
            <a:spLocks noGrp="1"/>
          </p:cNvSpPr>
          <p:nvPr>
            <p:ph type="pic" sz="quarter" idx="10"/>
          </p:nvPr>
        </p:nvSpPr>
        <p:spPr>
          <a:xfrm>
            <a:off x="576000" y="3789208"/>
            <a:ext cx="5232000" cy="2492791"/>
          </a:xfrm>
          <a:custGeom>
            <a:avLst/>
            <a:gdLst>
              <a:gd name="connsiteX0" fmla="*/ 268523 w 5232000"/>
              <a:gd name="connsiteY0" fmla="*/ 0 h 2492791"/>
              <a:gd name="connsiteX1" fmla="*/ 4963477 w 5232000"/>
              <a:gd name="connsiteY1" fmla="*/ 0 h 2492791"/>
              <a:gd name="connsiteX2" fmla="*/ 5232000 w 5232000"/>
              <a:gd name="connsiteY2" fmla="*/ 268523 h 2492791"/>
              <a:gd name="connsiteX3" fmla="*/ 5232000 w 5232000"/>
              <a:gd name="connsiteY3" fmla="*/ 2224268 h 2492791"/>
              <a:gd name="connsiteX4" fmla="*/ 4963477 w 5232000"/>
              <a:gd name="connsiteY4" fmla="*/ 2492791 h 2492791"/>
              <a:gd name="connsiteX5" fmla="*/ 268523 w 5232000"/>
              <a:gd name="connsiteY5" fmla="*/ 2492791 h 2492791"/>
              <a:gd name="connsiteX6" fmla="*/ 0 w 5232000"/>
              <a:gd name="connsiteY6" fmla="*/ 2224268 h 2492791"/>
              <a:gd name="connsiteX7" fmla="*/ 0 w 5232000"/>
              <a:gd name="connsiteY7" fmla="*/ 268523 h 2492791"/>
              <a:gd name="connsiteX8" fmla="*/ 268523 w 5232000"/>
              <a:gd name="connsiteY8" fmla="*/ 0 h 2492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32000" h="2492791">
                <a:moveTo>
                  <a:pt x="268523" y="0"/>
                </a:moveTo>
                <a:lnTo>
                  <a:pt x="4963477" y="0"/>
                </a:lnTo>
                <a:cubicBezTo>
                  <a:pt x="5111778" y="0"/>
                  <a:pt x="5232000" y="120222"/>
                  <a:pt x="5232000" y="268523"/>
                </a:cubicBezTo>
                <a:lnTo>
                  <a:pt x="5232000" y="2224268"/>
                </a:lnTo>
                <a:cubicBezTo>
                  <a:pt x="5232000" y="2372569"/>
                  <a:pt x="5111778" y="2492791"/>
                  <a:pt x="4963477" y="2492791"/>
                </a:cubicBezTo>
                <a:lnTo>
                  <a:pt x="268523" y="2492791"/>
                </a:lnTo>
                <a:cubicBezTo>
                  <a:pt x="120222" y="2492791"/>
                  <a:pt x="0" y="2372569"/>
                  <a:pt x="0" y="2224268"/>
                </a:cubicBezTo>
                <a:lnTo>
                  <a:pt x="0" y="268523"/>
                </a:lnTo>
                <a:cubicBezTo>
                  <a:pt x="0" y="120222"/>
                  <a:pt x="120222" y="0"/>
                  <a:pt x="268523"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27893613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464F4E9-3F63-B324-9259-E070EEC094F8}"/>
              </a:ext>
            </a:extLst>
          </p:cNvPr>
          <p:cNvSpPr>
            <a:spLocks noGrp="1"/>
          </p:cNvSpPr>
          <p:nvPr>
            <p:ph type="pic" sz="quarter" idx="12"/>
          </p:nvPr>
        </p:nvSpPr>
        <p:spPr>
          <a:xfrm>
            <a:off x="2742845" y="726466"/>
            <a:ext cx="2286000" cy="5376174"/>
          </a:xfrm>
          <a:custGeom>
            <a:avLst/>
            <a:gdLst>
              <a:gd name="connsiteX0" fmla="*/ 266913 w 2286000"/>
              <a:gd name="connsiteY0" fmla="*/ 0 h 5376174"/>
              <a:gd name="connsiteX1" fmla="*/ 2019087 w 2286000"/>
              <a:gd name="connsiteY1" fmla="*/ 0 h 5376174"/>
              <a:gd name="connsiteX2" fmla="*/ 2286000 w 2286000"/>
              <a:gd name="connsiteY2" fmla="*/ 266913 h 5376174"/>
              <a:gd name="connsiteX3" fmla="*/ 2286000 w 2286000"/>
              <a:gd name="connsiteY3" fmla="*/ 5109261 h 5376174"/>
              <a:gd name="connsiteX4" fmla="*/ 2019087 w 2286000"/>
              <a:gd name="connsiteY4" fmla="*/ 5376174 h 5376174"/>
              <a:gd name="connsiteX5" fmla="*/ 266913 w 2286000"/>
              <a:gd name="connsiteY5" fmla="*/ 5376174 h 5376174"/>
              <a:gd name="connsiteX6" fmla="*/ 0 w 2286000"/>
              <a:gd name="connsiteY6" fmla="*/ 5109261 h 5376174"/>
              <a:gd name="connsiteX7" fmla="*/ 0 w 2286000"/>
              <a:gd name="connsiteY7" fmla="*/ 266913 h 5376174"/>
              <a:gd name="connsiteX8" fmla="*/ 266913 w 2286000"/>
              <a:gd name="connsiteY8" fmla="*/ 0 h 5376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0" h="5376174">
                <a:moveTo>
                  <a:pt x="266913" y="0"/>
                </a:moveTo>
                <a:lnTo>
                  <a:pt x="2019087" y="0"/>
                </a:lnTo>
                <a:cubicBezTo>
                  <a:pt x="2166499" y="0"/>
                  <a:pt x="2286000" y="119501"/>
                  <a:pt x="2286000" y="266913"/>
                </a:cubicBezTo>
                <a:lnTo>
                  <a:pt x="2286000" y="5109261"/>
                </a:lnTo>
                <a:cubicBezTo>
                  <a:pt x="2286000" y="5256673"/>
                  <a:pt x="2166499" y="5376174"/>
                  <a:pt x="2019087" y="5376174"/>
                </a:cubicBezTo>
                <a:lnTo>
                  <a:pt x="266913" y="5376174"/>
                </a:lnTo>
                <a:cubicBezTo>
                  <a:pt x="119501" y="5376174"/>
                  <a:pt x="0" y="5256673"/>
                  <a:pt x="0" y="5109261"/>
                </a:cubicBezTo>
                <a:lnTo>
                  <a:pt x="0" y="266913"/>
                </a:lnTo>
                <a:cubicBezTo>
                  <a:pt x="0" y="119501"/>
                  <a:pt x="119501" y="0"/>
                  <a:pt x="266913"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8" name="Picture Placeholder 7">
            <a:extLst>
              <a:ext uri="{FF2B5EF4-FFF2-40B4-BE49-F238E27FC236}">
                <a16:creationId xmlns:a16="http://schemas.microsoft.com/office/drawing/2014/main" id="{0EC0309F-E4DD-54B2-344B-E6FFF06CF343}"/>
              </a:ext>
            </a:extLst>
          </p:cNvPr>
          <p:cNvSpPr>
            <a:spLocks noGrp="1"/>
          </p:cNvSpPr>
          <p:nvPr>
            <p:ph type="pic" sz="quarter" idx="11"/>
          </p:nvPr>
        </p:nvSpPr>
        <p:spPr>
          <a:xfrm>
            <a:off x="-163856" y="726466"/>
            <a:ext cx="2286000" cy="5376174"/>
          </a:xfrm>
          <a:custGeom>
            <a:avLst/>
            <a:gdLst>
              <a:gd name="connsiteX0" fmla="*/ 266913 w 2286000"/>
              <a:gd name="connsiteY0" fmla="*/ 0 h 5376174"/>
              <a:gd name="connsiteX1" fmla="*/ 2019087 w 2286000"/>
              <a:gd name="connsiteY1" fmla="*/ 0 h 5376174"/>
              <a:gd name="connsiteX2" fmla="*/ 2286000 w 2286000"/>
              <a:gd name="connsiteY2" fmla="*/ 266913 h 5376174"/>
              <a:gd name="connsiteX3" fmla="*/ 2286000 w 2286000"/>
              <a:gd name="connsiteY3" fmla="*/ 5109261 h 5376174"/>
              <a:gd name="connsiteX4" fmla="*/ 2019087 w 2286000"/>
              <a:gd name="connsiteY4" fmla="*/ 5376174 h 5376174"/>
              <a:gd name="connsiteX5" fmla="*/ 266913 w 2286000"/>
              <a:gd name="connsiteY5" fmla="*/ 5376174 h 5376174"/>
              <a:gd name="connsiteX6" fmla="*/ 0 w 2286000"/>
              <a:gd name="connsiteY6" fmla="*/ 5109261 h 5376174"/>
              <a:gd name="connsiteX7" fmla="*/ 0 w 2286000"/>
              <a:gd name="connsiteY7" fmla="*/ 266913 h 5376174"/>
              <a:gd name="connsiteX8" fmla="*/ 266913 w 2286000"/>
              <a:gd name="connsiteY8" fmla="*/ 0 h 5376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6000" h="5376174">
                <a:moveTo>
                  <a:pt x="266913" y="0"/>
                </a:moveTo>
                <a:lnTo>
                  <a:pt x="2019087" y="0"/>
                </a:lnTo>
                <a:cubicBezTo>
                  <a:pt x="2166499" y="0"/>
                  <a:pt x="2286000" y="119501"/>
                  <a:pt x="2286000" y="266913"/>
                </a:cubicBezTo>
                <a:lnTo>
                  <a:pt x="2286000" y="5109261"/>
                </a:lnTo>
                <a:cubicBezTo>
                  <a:pt x="2286000" y="5256673"/>
                  <a:pt x="2166499" y="5376174"/>
                  <a:pt x="2019087" y="5376174"/>
                </a:cubicBezTo>
                <a:lnTo>
                  <a:pt x="266913" y="5376174"/>
                </a:lnTo>
                <a:cubicBezTo>
                  <a:pt x="119501" y="5376174"/>
                  <a:pt x="0" y="5256673"/>
                  <a:pt x="0" y="5109261"/>
                </a:cubicBezTo>
                <a:lnTo>
                  <a:pt x="0" y="266913"/>
                </a:lnTo>
                <a:cubicBezTo>
                  <a:pt x="0" y="119501"/>
                  <a:pt x="119501" y="0"/>
                  <a:pt x="266913"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5" name="Picture Placeholder 4">
            <a:extLst>
              <a:ext uri="{FF2B5EF4-FFF2-40B4-BE49-F238E27FC236}">
                <a16:creationId xmlns:a16="http://schemas.microsoft.com/office/drawing/2014/main" id="{0C7A8032-2F00-292C-D455-C09EE40E8D28}"/>
              </a:ext>
            </a:extLst>
          </p:cNvPr>
          <p:cNvSpPr>
            <a:spLocks noGrp="1"/>
          </p:cNvSpPr>
          <p:nvPr>
            <p:ph type="pic" sz="quarter" idx="10"/>
          </p:nvPr>
        </p:nvSpPr>
        <p:spPr>
          <a:xfrm>
            <a:off x="9021051" y="719999"/>
            <a:ext cx="2447821" cy="1715444"/>
          </a:xfrm>
          <a:custGeom>
            <a:avLst/>
            <a:gdLst>
              <a:gd name="connsiteX0" fmla="*/ 159794 w 2447821"/>
              <a:gd name="connsiteY0" fmla="*/ 0 h 1715444"/>
              <a:gd name="connsiteX1" fmla="*/ 2288027 w 2447821"/>
              <a:gd name="connsiteY1" fmla="*/ 0 h 1715444"/>
              <a:gd name="connsiteX2" fmla="*/ 2447821 w 2447821"/>
              <a:gd name="connsiteY2" fmla="*/ 159794 h 1715444"/>
              <a:gd name="connsiteX3" fmla="*/ 2447821 w 2447821"/>
              <a:gd name="connsiteY3" fmla="*/ 1555650 h 1715444"/>
              <a:gd name="connsiteX4" fmla="*/ 2288027 w 2447821"/>
              <a:gd name="connsiteY4" fmla="*/ 1715444 h 1715444"/>
              <a:gd name="connsiteX5" fmla="*/ 159794 w 2447821"/>
              <a:gd name="connsiteY5" fmla="*/ 1715444 h 1715444"/>
              <a:gd name="connsiteX6" fmla="*/ 0 w 2447821"/>
              <a:gd name="connsiteY6" fmla="*/ 1555650 h 1715444"/>
              <a:gd name="connsiteX7" fmla="*/ 0 w 2447821"/>
              <a:gd name="connsiteY7" fmla="*/ 159794 h 1715444"/>
              <a:gd name="connsiteX8" fmla="*/ 159794 w 2447821"/>
              <a:gd name="connsiteY8" fmla="*/ 0 h 1715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7821" h="1715444">
                <a:moveTo>
                  <a:pt x="159794" y="0"/>
                </a:moveTo>
                <a:lnTo>
                  <a:pt x="2288027" y="0"/>
                </a:lnTo>
                <a:cubicBezTo>
                  <a:pt x="2376279" y="0"/>
                  <a:pt x="2447821" y="71542"/>
                  <a:pt x="2447821" y="159794"/>
                </a:cubicBezTo>
                <a:lnTo>
                  <a:pt x="2447821" y="1555650"/>
                </a:lnTo>
                <a:cubicBezTo>
                  <a:pt x="2447821" y="1643902"/>
                  <a:pt x="2376279" y="1715444"/>
                  <a:pt x="2288027" y="1715444"/>
                </a:cubicBezTo>
                <a:lnTo>
                  <a:pt x="159794" y="1715444"/>
                </a:lnTo>
                <a:cubicBezTo>
                  <a:pt x="71542" y="1715444"/>
                  <a:pt x="0" y="1643902"/>
                  <a:pt x="0" y="1555650"/>
                </a:cubicBezTo>
                <a:lnTo>
                  <a:pt x="0" y="159794"/>
                </a:lnTo>
                <a:cubicBezTo>
                  <a:pt x="0" y="71542"/>
                  <a:pt x="71542" y="0"/>
                  <a:pt x="159794"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12347006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7DB85A0-8B71-EDAC-2ABB-0398EEB74B4C}"/>
              </a:ext>
            </a:extLst>
          </p:cNvPr>
          <p:cNvSpPr>
            <a:spLocks noGrp="1"/>
          </p:cNvSpPr>
          <p:nvPr>
            <p:ph type="pic" sz="quarter" idx="10"/>
          </p:nvPr>
        </p:nvSpPr>
        <p:spPr>
          <a:xfrm>
            <a:off x="9175751" y="726517"/>
            <a:ext cx="2276474" cy="5385359"/>
          </a:xfrm>
          <a:custGeom>
            <a:avLst/>
            <a:gdLst>
              <a:gd name="connsiteX0" fmla="*/ 271014 w 2276474"/>
              <a:gd name="connsiteY0" fmla="*/ 0 h 5385359"/>
              <a:gd name="connsiteX1" fmla="*/ 2005460 w 2276474"/>
              <a:gd name="connsiteY1" fmla="*/ 0 h 5385359"/>
              <a:gd name="connsiteX2" fmla="*/ 2276474 w 2276474"/>
              <a:gd name="connsiteY2" fmla="*/ 271014 h 5385359"/>
              <a:gd name="connsiteX3" fmla="*/ 2276474 w 2276474"/>
              <a:gd name="connsiteY3" fmla="*/ 5114345 h 5385359"/>
              <a:gd name="connsiteX4" fmla="*/ 2005460 w 2276474"/>
              <a:gd name="connsiteY4" fmla="*/ 5385359 h 5385359"/>
              <a:gd name="connsiteX5" fmla="*/ 271014 w 2276474"/>
              <a:gd name="connsiteY5" fmla="*/ 5385359 h 5385359"/>
              <a:gd name="connsiteX6" fmla="*/ 0 w 2276474"/>
              <a:gd name="connsiteY6" fmla="*/ 5114345 h 5385359"/>
              <a:gd name="connsiteX7" fmla="*/ 0 w 2276474"/>
              <a:gd name="connsiteY7" fmla="*/ 271014 h 5385359"/>
              <a:gd name="connsiteX8" fmla="*/ 271014 w 2276474"/>
              <a:gd name="connsiteY8" fmla="*/ 0 h 538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6474" h="5385359">
                <a:moveTo>
                  <a:pt x="271014" y="0"/>
                </a:moveTo>
                <a:lnTo>
                  <a:pt x="2005460" y="0"/>
                </a:lnTo>
                <a:cubicBezTo>
                  <a:pt x="2155137" y="0"/>
                  <a:pt x="2276474" y="121337"/>
                  <a:pt x="2276474" y="271014"/>
                </a:cubicBezTo>
                <a:lnTo>
                  <a:pt x="2276474" y="5114345"/>
                </a:lnTo>
                <a:cubicBezTo>
                  <a:pt x="2276474" y="5264022"/>
                  <a:pt x="2155137" y="5385359"/>
                  <a:pt x="2005460" y="5385359"/>
                </a:cubicBezTo>
                <a:lnTo>
                  <a:pt x="271014" y="5385359"/>
                </a:lnTo>
                <a:cubicBezTo>
                  <a:pt x="121337" y="5385359"/>
                  <a:pt x="0" y="5264022"/>
                  <a:pt x="0" y="5114345"/>
                </a:cubicBezTo>
                <a:lnTo>
                  <a:pt x="0" y="271014"/>
                </a:lnTo>
                <a:cubicBezTo>
                  <a:pt x="0" y="121337"/>
                  <a:pt x="121337" y="0"/>
                  <a:pt x="271014"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4" name="Picture Placeholder 3">
            <a:extLst>
              <a:ext uri="{FF2B5EF4-FFF2-40B4-BE49-F238E27FC236}">
                <a16:creationId xmlns:a16="http://schemas.microsoft.com/office/drawing/2014/main" id="{71155014-E730-7C04-EDEC-D954313331AE}"/>
              </a:ext>
            </a:extLst>
          </p:cNvPr>
          <p:cNvSpPr>
            <a:spLocks noGrp="1"/>
          </p:cNvSpPr>
          <p:nvPr>
            <p:ph type="pic" sz="quarter" idx="11"/>
          </p:nvPr>
        </p:nvSpPr>
        <p:spPr>
          <a:xfrm>
            <a:off x="7448549" y="1568644"/>
            <a:ext cx="1933575" cy="4561356"/>
          </a:xfrm>
          <a:custGeom>
            <a:avLst/>
            <a:gdLst>
              <a:gd name="connsiteX0" fmla="*/ 230192 w 1933575"/>
              <a:gd name="connsiteY0" fmla="*/ 0 h 4561356"/>
              <a:gd name="connsiteX1" fmla="*/ 1703383 w 1933575"/>
              <a:gd name="connsiteY1" fmla="*/ 0 h 4561356"/>
              <a:gd name="connsiteX2" fmla="*/ 1933575 w 1933575"/>
              <a:gd name="connsiteY2" fmla="*/ 230192 h 4561356"/>
              <a:gd name="connsiteX3" fmla="*/ 1933575 w 1933575"/>
              <a:gd name="connsiteY3" fmla="*/ 4331164 h 4561356"/>
              <a:gd name="connsiteX4" fmla="*/ 1703383 w 1933575"/>
              <a:gd name="connsiteY4" fmla="*/ 4561356 h 4561356"/>
              <a:gd name="connsiteX5" fmla="*/ 230192 w 1933575"/>
              <a:gd name="connsiteY5" fmla="*/ 4561356 h 4561356"/>
              <a:gd name="connsiteX6" fmla="*/ 0 w 1933575"/>
              <a:gd name="connsiteY6" fmla="*/ 4331164 h 4561356"/>
              <a:gd name="connsiteX7" fmla="*/ 0 w 1933575"/>
              <a:gd name="connsiteY7" fmla="*/ 230192 h 4561356"/>
              <a:gd name="connsiteX8" fmla="*/ 230192 w 1933575"/>
              <a:gd name="connsiteY8" fmla="*/ 0 h 4561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33575" h="4561356">
                <a:moveTo>
                  <a:pt x="230192" y="0"/>
                </a:moveTo>
                <a:lnTo>
                  <a:pt x="1703383" y="0"/>
                </a:lnTo>
                <a:cubicBezTo>
                  <a:pt x="1830515" y="0"/>
                  <a:pt x="1933575" y="103060"/>
                  <a:pt x="1933575" y="230192"/>
                </a:cubicBezTo>
                <a:lnTo>
                  <a:pt x="1933575" y="4331164"/>
                </a:lnTo>
                <a:cubicBezTo>
                  <a:pt x="1933575" y="4458296"/>
                  <a:pt x="1830515" y="4561356"/>
                  <a:pt x="1703383" y="4561356"/>
                </a:cubicBezTo>
                <a:lnTo>
                  <a:pt x="230192" y="4561356"/>
                </a:lnTo>
                <a:cubicBezTo>
                  <a:pt x="103060" y="4561356"/>
                  <a:pt x="0" y="4458296"/>
                  <a:pt x="0" y="4331164"/>
                </a:cubicBezTo>
                <a:lnTo>
                  <a:pt x="0" y="230192"/>
                </a:lnTo>
                <a:cubicBezTo>
                  <a:pt x="0" y="103060"/>
                  <a:pt x="103060" y="0"/>
                  <a:pt x="230192"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7129795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DAE5A31C-5A03-45C6-F2FF-3EF88037F0D7}"/>
              </a:ext>
            </a:extLst>
          </p:cNvPr>
          <p:cNvSpPr>
            <a:spLocks noGrp="1"/>
          </p:cNvSpPr>
          <p:nvPr>
            <p:ph type="pic" sz="quarter" idx="13"/>
          </p:nvPr>
        </p:nvSpPr>
        <p:spPr>
          <a:xfrm>
            <a:off x="6468501" y="4109574"/>
            <a:ext cx="1008000" cy="1008002"/>
          </a:xfrm>
          <a:custGeom>
            <a:avLst/>
            <a:gdLst>
              <a:gd name="connsiteX0" fmla="*/ 434502 w 869004"/>
              <a:gd name="connsiteY0" fmla="*/ 0 h 869006"/>
              <a:gd name="connsiteX1" fmla="*/ 869004 w 869004"/>
              <a:gd name="connsiteY1" fmla="*/ 434503 h 869006"/>
              <a:gd name="connsiteX2" fmla="*/ 434502 w 869004"/>
              <a:gd name="connsiteY2" fmla="*/ 869006 h 869006"/>
              <a:gd name="connsiteX3" fmla="*/ 0 w 869004"/>
              <a:gd name="connsiteY3" fmla="*/ 434503 h 869006"/>
              <a:gd name="connsiteX4" fmla="*/ 434502 w 869004"/>
              <a:gd name="connsiteY4" fmla="*/ 0 h 86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9004" h="869006">
                <a:moveTo>
                  <a:pt x="434502" y="0"/>
                </a:moveTo>
                <a:cubicBezTo>
                  <a:pt x="674471" y="0"/>
                  <a:pt x="869004" y="194534"/>
                  <a:pt x="869004" y="434503"/>
                </a:cubicBezTo>
                <a:cubicBezTo>
                  <a:pt x="869004" y="674472"/>
                  <a:pt x="674471" y="869006"/>
                  <a:pt x="434502" y="869006"/>
                </a:cubicBezTo>
                <a:cubicBezTo>
                  <a:pt x="194533" y="869006"/>
                  <a:pt x="0" y="674472"/>
                  <a:pt x="0" y="434503"/>
                </a:cubicBezTo>
                <a:cubicBezTo>
                  <a:pt x="0" y="194534"/>
                  <a:pt x="194533" y="0"/>
                  <a:pt x="434502"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12" name="Freeform: Shape 11">
            <a:extLst>
              <a:ext uri="{FF2B5EF4-FFF2-40B4-BE49-F238E27FC236}">
                <a16:creationId xmlns:a16="http://schemas.microsoft.com/office/drawing/2014/main" id="{A30C2D28-058D-9029-62DE-C298CA38DAB1}"/>
              </a:ext>
            </a:extLst>
          </p:cNvPr>
          <p:cNvSpPr>
            <a:spLocks noGrp="1"/>
          </p:cNvSpPr>
          <p:nvPr>
            <p:ph type="pic" sz="quarter" idx="11"/>
          </p:nvPr>
        </p:nvSpPr>
        <p:spPr>
          <a:xfrm>
            <a:off x="6468501" y="2743796"/>
            <a:ext cx="1008000" cy="1008002"/>
          </a:xfrm>
          <a:custGeom>
            <a:avLst/>
            <a:gdLst>
              <a:gd name="connsiteX0" fmla="*/ 434502 w 869004"/>
              <a:gd name="connsiteY0" fmla="*/ 0 h 869006"/>
              <a:gd name="connsiteX1" fmla="*/ 869004 w 869004"/>
              <a:gd name="connsiteY1" fmla="*/ 434503 h 869006"/>
              <a:gd name="connsiteX2" fmla="*/ 434502 w 869004"/>
              <a:gd name="connsiteY2" fmla="*/ 869006 h 869006"/>
              <a:gd name="connsiteX3" fmla="*/ 0 w 869004"/>
              <a:gd name="connsiteY3" fmla="*/ 434503 h 869006"/>
              <a:gd name="connsiteX4" fmla="*/ 434502 w 869004"/>
              <a:gd name="connsiteY4" fmla="*/ 0 h 869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9004" h="869006">
                <a:moveTo>
                  <a:pt x="434502" y="0"/>
                </a:moveTo>
                <a:cubicBezTo>
                  <a:pt x="674471" y="0"/>
                  <a:pt x="869004" y="194534"/>
                  <a:pt x="869004" y="434503"/>
                </a:cubicBezTo>
                <a:cubicBezTo>
                  <a:pt x="869004" y="674472"/>
                  <a:pt x="674471" y="869006"/>
                  <a:pt x="434502" y="869006"/>
                </a:cubicBezTo>
                <a:cubicBezTo>
                  <a:pt x="194533" y="869006"/>
                  <a:pt x="0" y="674472"/>
                  <a:pt x="0" y="434503"/>
                </a:cubicBezTo>
                <a:cubicBezTo>
                  <a:pt x="0" y="194534"/>
                  <a:pt x="194533" y="0"/>
                  <a:pt x="434502"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10" name="Freeform: Shape 9">
            <a:extLst>
              <a:ext uri="{FF2B5EF4-FFF2-40B4-BE49-F238E27FC236}">
                <a16:creationId xmlns:a16="http://schemas.microsoft.com/office/drawing/2014/main" id="{B481E0C7-5B57-FCB2-912A-6A34A9E0CE5D}"/>
              </a:ext>
            </a:extLst>
          </p:cNvPr>
          <p:cNvSpPr>
            <a:spLocks noGrp="1"/>
          </p:cNvSpPr>
          <p:nvPr>
            <p:ph type="pic" sz="quarter" idx="10"/>
          </p:nvPr>
        </p:nvSpPr>
        <p:spPr>
          <a:xfrm>
            <a:off x="0" y="1409336"/>
            <a:ext cx="4873625" cy="3737718"/>
          </a:xfrm>
          <a:custGeom>
            <a:avLst/>
            <a:gdLst>
              <a:gd name="connsiteX0" fmla="*/ 0 w 4371976"/>
              <a:gd name="connsiteY0" fmla="*/ 0 h 2762250"/>
              <a:gd name="connsiteX1" fmla="*/ 4371976 w 4371976"/>
              <a:gd name="connsiteY1" fmla="*/ 0 h 2762250"/>
              <a:gd name="connsiteX2" fmla="*/ 4371976 w 4371976"/>
              <a:gd name="connsiteY2" fmla="*/ 2762250 h 2762250"/>
              <a:gd name="connsiteX3" fmla="*/ 0 w 4371976"/>
              <a:gd name="connsiteY3" fmla="*/ 2762250 h 2762250"/>
            </a:gdLst>
            <a:ahLst/>
            <a:cxnLst>
              <a:cxn ang="0">
                <a:pos x="connsiteX0" y="connsiteY0"/>
              </a:cxn>
              <a:cxn ang="0">
                <a:pos x="connsiteX1" y="connsiteY1"/>
              </a:cxn>
              <a:cxn ang="0">
                <a:pos x="connsiteX2" y="connsiteY2"/>
              </a:cxn>
              <a:cxn ang="0">
                <a:pos x="connsiteX3" y="connsiteY3"/>
              </a:cxn>
            </a:cxnLst>
            <a:rect l="l" t="t" r="r" b="b"/>
            <a:pathLst>
              <a:path w="4371976" h="2762250">
                <a:moveTo>
                  <a:pt x="0" y="0"/>
                </a:moveTo>
                <a:lnTo>
                  <a:pt x="4371976" y="0"/>
                </a:lnTo>
                <a:lnTo>
                  <a:pt x="4371976" y="2762250"/>
                </a:lnTo>
                <a:lnTo>
                  <a:pt x="0" y="2762250"/>
                </a:ln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19466730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49F3E64-9D7F-A8A3-FE0D-CCA720DDA3FD}"/>
              </a:ext>
            </a:extLst>
          </p:cNvPr>
          <p:cNvSpPr>
            <a:spLocks noGrp="1"/>
          </p:cNvSpPr>
          <p:nvPr>
            <p:ph type="pic" sz="quarter" idx="12"/>
          </p:nvPr>
        </p:nvSpPr>
        <p:spPr>
          <a:xfrm>
            <a:off x="8317625" y="2323687"/>
            <a:ext cx="3293722" cy="1685925"/>
          </a:xfrm>
          <a:custGeom>
            <a:avLst/>
            <a:gdLst>
              <a:gd name="connsiteX0" fmla="*/ 179399 w 3293722"/>
              <a:gd name="connsiteY0" fmla="*/ 0 h 1685925"/>
              <a:gd name="connsiteX1" fmla="*/ 3114323 w 3293722"/>
              <a:gd name="connsiteY1" fmla="*/ 0 h 1685925"/>
              <a:gd name="connsiteX2" fmla="*/ 3293722 w 3293722"/>
              <a:gd name="connsiteY2" fmla="*/ 179399 h 1685925"/>
              <a:gd name="connsiteX3" fmla="*/ 3293722 w 3293722"/>
              <a:gd name="connsiteY3" fmla="*/ 1506526 h 1685925"/>
              <a:gd name="connsiteX4" fmla="*/ 3114323 w 3293722"/>
              <a:gd name="connsiteY4" fmla="*/ 1685925 h 1685925"/>
              <a:gd name="connsiteX5" fmla="*/ 179399 w 3293722"/>
              <a:gd name="connsiteY5" fmla="*/ 1685925 h 1685925"/>
              <a:gd name="connsiteX6" fmla="*/ 0 w 3293722"/>
              <a:gd name="connsiteY6" fmla="*/ 1506526 h 1685925"/>
              <a:gd name="connsiteX7" fmla="*/ 0 w 3293722"/>
              <a:gd name="connsiteY7" fmla="*/ 179399 h 1685925"/>
              <a:gd name="connsiteX8" fmla="*/ 179399 w 3293722"/>
              <a:gd name="connsiteY8" fmla="*/ 0 h 168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3722" h="1685925">
                <a:moveTo>
                  <a:pt x="179399" y="0"/>
                </a:moveTo>
                <a:lnTo>
                  <a:pt x="3114323" y="0"/>
                </a:lnTo>
                <a:cubicBezTo>
                  <a:pt x="3213402" y="0"/>
                  <a:pt x="3293722" y="80320"/>
                  <a:pt x="3293722" y="179399"/>
                </a:cubicBezTo>
                <a:lnTo>
                  <a:pt x="3293722" y="1506526"/>
                </a:lnTo>
                <a:cubicBezTo>
                  <a:pt x="3293722" y="1605605"/>
                  <a:pt x="3213402" y="1685925"/>
                  <a:pt x="3114323" y="1685925"/>
                </a:cubicBezTo>
                <a:lnTo>
                  <a:pt x="179399" y="1685925"/>
                </a:lnTo>
                <a:cubicBezTo>
                  <a:pt x="80320" y="1685925"/>
                  <a:pt x="0" y="1605605"/>
                  <a:pt x="0" y="1506526"/>
                </a:cubicBezTo>
                <a:lnTo>
                  <a:pt x="0" y="179399"/>
                </a:lnTo>
                <a:cubicBezTo>
                  <a:pt x="0" y="80320"/>
                  <a:pt x="80320" y="0"/>
                  <a:pt x="179399"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6" name="Picture Placeholder 5">
            <a:extLst>
              <a:ext uri="{FF2B5EF4-FFF2-40B4-BE49-F238E27FC236}">
                <a16:creationId xmlns:a16="http://schemas.microsoft.com/office/drawing/2014/main" id="{B7CDA6D4-AD50-7195-FDCA-EC16F4B025C1}"/>
              </a:ext>
            </a:extLst>
          </p:cNvPr>
          <p:cNvSpPr>
            <a:spLocks noGrp="1"/>
          </p:cNvSpPr>
          <p:nvPr>
            <p:ph type="pic" sz="quarter" idx="11"/>
          </p:nvPr>
        </p:nvSpPr>
        <p:spPr>
          <a:xfrm>
            <a:off x="4447006" y="2323687"/>
            <a:ext cx="3293722" cy="1685925"/>
          </a:xfrm>
          <a:custGeom>
            <a:avLst/>
            <a:gdLst>
              <a:gd name="connsiteX0" fmla="*/ 179399 w 3293722"/>
              <a:gd name="connsiteY0" fmla="*/ 0 h 1685925"/>
              <a:gd name="connsiteX1" fmla="*/ 3114323 w 3293722"/>
              <a:gd name="connsiteY1" fmla="*/ 0 h 1685925"/>
              <a:gd name="connsiteX2" fmla="*/ 3293722 w 3293722"/>
              <a:gd name="connsiteY2" fmla="*/ 179399 h 1685925"/>
              <a:gd name="connsiteX3" fmla="*/ 3293722 w 3293722"/>
              <a:gd name="connsiteY3" fmla="*/ 1506526 h 1685925"/>
              <a:gd name="connsiteX4" fmla="*/ 3114323 w 3293722"/>
              <a:gd name="connsiteY4" fmla="*/ 1685925 h 1685925"/>
              <a:gd name="connsiteX5" fmla="*/ 179399 w 3293722"/>
              <a:gd name="connsiteY5" fmla="*/ 1685925 h 1685925"/>
              <a:gd name="connsiteX6" fmla="*/ 0 w 3293722"/>
              <a:gd name="connsiteY6" fmla="*/ 1506526 h 1685925"/>
              <a:gd name="connsiteX7" fmla="*/ 0 w 3293722"/>
              <a:gd name="connsiteY7" fmla="*/ 179399 h 1685925"/>
              <a:gd name="connsiteX8" fmla="*/ 179399 w 3293722"/>
              <a:gd name="connsiteY8" fmla="*/ 0 h 168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3722" h="1685925">
                <a:moveTo>
                  <a:pt x="179399" y="0"/>
                </a:moveTo>
                <a:lnTo>
                  <a:pt x="3114323" y="0"/>
                </a:lnTo>
                <a:cubicBezTo>
                  <a:pt x="3213402" y="0"/>
                  <a:pt x="3293722" y="80320"/>
                  <a:pt x="3293722" y="179399"/>
                </a:cubicBezTo>
                <a:lnTo>
                  <a:pt x="3293722" y="1506526"/>
                </a:lnTo>
                <a:cubicBezTo>
                  <a:pt x="3293722" y="1605605"/>
                  <a:pt x="3213402" y="1685925"/>
                  <a:pt x="3114323" y="1685925"/>
                </a:cubicBezTo>
                <a:lnTo>
                  <a:pt x="179399" y="1685925"/>
                </a:lnTo>
                <a:cubicBezTo>
                  <a:pt x="80320" y="1685925"/>
                  <a:pt x="0" y="1605605"/>
                  <a:pt x="0" y="1506526"/>
                </a:cubicBezTo>
                <a:lnTo>
                  <a:pt x="0" y="179399"/>
                </a:lnTo>
                <a:cubicBezTo>
                  <a:pt x="0" y="80320"/>
                  <a:pt x="80320" y="0"/>
                  <a:pt x="179399"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5" name="Picture Placeholder 4">
            <a:extLst>
              <a:ext uri="{FF2B5EF4-FFF2-40B4-BE49-F238E27FC236}">
                <a16:creationId xmlns:a16="http://schemas.microsoft.com/office/drawing/2014/main" id="{57E917D0-8303-D1A0-878F-C901D9E05777}"/>
              </a:ext>
            </a:extLst>
          </p:cNvPr>
          <p:cNvSpPr>
            <a:spLocks noGrp="1"/>
          </p:cNvSpPr>
          <p:nvPr>
            <p:ph type="pic" sz="quarter" idx="10"/>
          </p:nvPr>
        </p:nvSpPr>
        <p:spPr>
          <a:xfrm>
            <a:off x="575999" y="2323687"/>
            <a:ext cx="3293722" cy="1685925"/>
          </a:xfrm>
          <a:custGeom>
            <a:avLst/>
            <a:gdLst>
              <a:gd name="connsiteX0" fmla="*/ 179399 w 3293722"/>
              <a:gd name="connsiteY0" fmla="*/ 0 h 1685925"/>
              <a:gd name="connsiteX1" fmla="*/ 3114323 w 3293722"/>
              <a:gd name="connsiteY1" fmla="*/ 0 h 1685925"/>
              <a:gd name="connsiteX2" fmla="*/ 3293722 w 3293722"/>
              <a:gd name="connsiteY2" fmla="*/ 179399 h 1685925"/>
              <a:gd name="connsiteX3" fmla="*/ 3293722 w 3293722"/>
              <a:gd name="connsiteY3" fmla="*/ 1506526 h 1685925"/>
              <a:gd name="connsiteX4" fmla="*/ 3114323 w 3293722"/>
              <a:gd name="connsiteY4" fmla="*/ 1685925 h 1685925"/>
              <a:gd name="connsiteX5" fmla="*/ 179399 w 3293722"/>
              <a:gd name="connsiteY5" fmla="*/ 1685925 h 1685925"/>
              <a:gd name="connsiteX6" fmla="*/ 0 w 3293722"/>
              <a:gd name="connsiteY6" fmla="*/ 1506526 h 1685925"/>
              <a:gd name="connsiteX7" fmla="*/ 0 w 3293722"/>
              <a:gd name="connsiteY7" fmla="*/ 179399 h 1685925"/>
              <a:gd name="connsiteX8" fmla="*/ 179399 w 3293722"/>
              <a:gd name="connsiteY8" fmla="*/ 0 h 168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3722" h="1685925">
                <a:moveTo>
                  <a:pt x="179399" y="0"/>
                </a:moveTo>
                <a:lnTo>
                  <a:pt x="3114323" y="0"/>
                </a:lnTo>
                <a:cubicBezTo>
                  <a:pt x="3213402" y="0"/>
                  <a:pt x="3293722" y="80320"/>
                  <a:pt x="3293722" y="179399"/>
                </a:cubicBezTo>
                <a:lnTo>
                  <a:pt x="3293722" y="1506526"/>
                </a:lnTo>
                <a:cubicBezTo>
                  <a:pt x="3293722" y="1605605"/>
                  <a:pt x="3213402" y="1685925"/>
                  <a:pt x="3114323" y="1685925"/>
                </a:cubicBezTo>
                <a:lnTo>
                  <a:pt x="179399" y="1685925"/>
                </a:lnTo>
                <a:cubicBezTo>
                  <a:pt x="80320" y="1685925"/>
                  <a:pt x="0" y="1605605"/>
                  <a:pt x="0" y="1506526"/>
                </a:cubicBezTo>
                <a:lnTo>
                  <a:pt x="0" y="179399"/>
                </a:lnTo>
                <a:cubicBezTo>
                  <a:pt x="0" y="80320"/>
                  <a:pt x="80320" y="0"/>
                  <a:pt x="179399"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933541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A41DAF03-065F-83D0-499A-A1D3682DC090}"/>
              </a:ext>
            </a:extLst>
          </p:cNvPr>
          <p:cNvSpPr/>
          <p:nvPr userDrawn="1"/>
        </p:nvSpPr>
        <p:spPr>
          <a:xfrm>
            <a:off x="8096251" y="1"/>
            <a:ext cx="4095749" cy="4095749"/>
          </a:xfrm>
          <a:custGeom>
            <a:avLst/>
            <a:gdLst>
              <a:gd name="connsiteX0" fmla="*/ 0 w 4566615"/>
              <a:gd name="connsiteY0" fmla="*/ 0 h 4566615"/>
              <a:gd name="connsiteX1" fmla="*/ 1154440 w 4566615"/>
              <a:gd name="connsiteY1" fmla="*/ 0 h 4566615"/>
              <a:gd name="connsiteX2" fmla="*/ 4566615 w 4566615"/>
              <a:gd name="connsiteY2" fmla="*/ 3412175 h 4566615"/>
              <a:gd name="connsiteX3" fmla="*/ 4566615 w 4566615"/>
              <a:gd name="connsiteY3" fmla="*/ 4566615 h 4566615"/>
              <a:gd name="connsiteX4" fmla="*/ 0 w 4566615"/>
              <a:gd name="connsiteY4" fmla="*/ 0 h 4566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66615" h="4566615">
                <a:moveTo>
                  <a:pt x="0" y="0"/>
                </a:moveTo>
                <a:lnTo>
                  <a:pt x="1154440" y="0"/>
                </a:lnTo>
                <a:cubicBezTo>
                  <a:pt x="1154440" y="1884492"/>
                  <a:pt x="2682123" y="3412175"/>
                  <a:pt x="4566615" y="3412175"/>
                </a:cubicBezTo>
                <a:lnTo>
                  <a:pt x="4566615" y="4566615"/>
                </a:lnTo>
                <a:cubicBezTo>
                  <a:pt x="2044543" y="4566615"/>
                  <a:pt x="0" y="2522072"/>
                  <a:pt x="0" y="0"/>
                </a:cubicBezTo>
                <a:close/>
              </a:path>
            </a:pathLst>
          </a:custGeom>
          <a:solidFill>
            <a:srgbClr val="E4E9A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00" b="0" i="0">
              <a:latin typeface="Roboto Light" panose="02000000000000000000" pitchFamily="2" charset="0"/>
              <a:ea typeface="Roboto Light" panose="02000000000000000000" pitchFamily="2" charset="0"/>
            </a:endParaRPr>
          </a:p>
        </p:txBody>
      </p:sp>
      <p:sp>
        <p:nvSpPr>
          <p:cNvPr id="5" name="Picture Placeholder 4">
            <a:extLst>
              <a:ext uri="{FF2B5EF4-FFF2-40B4-BE49-F238E27FC236}">
                <a16:creationId xmlns:a16="http://schemas.microsoft.com/office/drawing/2014/main" id="{7E3DF6A5-898A-4C70-78D4-F494F3796A3E}"/>
              </a:ext>
            </a:extLst>
          </p:cNvPr>
          <p:cNvSpPr>
            <a:spLocks noGrp="1"/>
          </p:cNvSpPr>
          <p:nvPr>
            <p:ph type="pic" sz="quarter" idx="10"/>
          </p:nvPr>
        </p:nvSpPr>
        <p:spPr>
          <a:xfrm>
            <a:off x="6975458" y="575999"/>
            <a:ext cx="4640542" cy="5701103"/>
          </a:xfrm>
          <a:custGeom>
            <a:avLst/>
            <a:gdLst>
              <a:gd name="connsiteX0" fmla="*/ 293004 w 4640542"/>
              <a:gd name="connsiteY0" fmla="*/ 0 h 5701103"/>
              <a:gd name="connsiteX1" fmla="*/ 4347538 w 4640542"/>
              <a:gd name="connsiteY1" fmla="*/ 0 h 5701103"/>
              <a:gd name="connsiteX2" fmla="*/ 4640542 w 4640542"/>
              <a:gd name="connsiteY2" fmla="*/ 293004 h 5701103"/>
              <a:gd name="connsiteX3" fmla="*/ 4640542 w 4640542"/>
              <a:gd name="connsiteY3" fmla="*/ 5408099 h 5701103"/>
              <a:gd name="connsiteX4" fmla="*/ 4347538 w 4640542"/>
              <a:gd name="connsiteY4" fmla="*/ 5701103 h 5701103"/>
              <a:gd name="connsiteX5" fmla="*/ 293004 w 4640542"/>
              <a:gd name="connsiteY5" fmla="*/ 5701103 h 5701103"/>
              <a:gd name="connsiteX6" fmla="*/ 0 w 4640542"/>
              <a:gd name="connsiteY6" fmla="*/ 5408099 h 5701103"/>
              <a:gd name="connsiteX7" fmla="*/ 0 w 4640542"/>
              <a:gd name="connsiteY7" fmla="*/ 293004 h 5701103"/>
              <a:gd name="connsiteX8" fmla="*/ 293004 w 4640542"/>
              <a:gd name="connsiteY8" fmla="*/ 0 h 5701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40542" h="5701103">
                <a:moveTo>
                  <a:pt x="293004" y="0"/>
                </a:moveTo>
                <a:lnTo>
                  <a:pt x="4347538" y="0"/>
                </a:lnTo>
                <a:cubicBezTo>
                  <a:pt x="4509360" y="0"/>
                  <a:pt x="4640542" y="131182"/>
                  <a:pt x="4640542" y="293004"/>
                </a:cubicBezTo>
                <a:lnTo>
                  <a:pt x="4640542" y="5408099"/>
                </a:lnTo>
                <a:cubicBezTo>
                  <a:pt x="4640542" y="5569921"/>
                  <a:pt x="4509360" y="5701103"/>
                  <a:pt x="4347538" y="5701103"/>
                </a:cubicBezTo>
                <a:lnTo>
                  <a:pt x="293004" y="5701103"/>
                </a:lnTo>
                <a:cubicBezTo>
                  <a:pt x="131182" y="5701103"/>
                  <a:pt x="0" y="5569921"/>
                  <a:pt x="0" y="5408099"/>
                </a:cubicBezTo>
                <a:lnTo>
                  <a:pt x="0" y="293004"/>
                </a:lnTo>
                <a:cubicBezTo>
                  <a:pt x="0" y="131182"/>
                  <a:pt x="131182" y="0"/>
                  <a:pt x="293004"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26414224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15E1087-ACA4-3438-65E3-99CDD9603581}"/>
              </a:ext>
            </a:extLst>
          </p:cNvPr>
          <p:cNvSpPr>
            <a:spLocks noGrp="1"/>
          </p:cNvSpPr>
          <p:nvPr>
            <p:ph type="pic" sz="quarter" idx="10"/>
          </p:nvPr>
        </p:nvSpPr>
        <p:spPr>
          <a:xfrm>
            <a:off x="2" y="1"/>
            <a:ext cx="8972113" cy="6854452"/>
          </a:xfrm>
          <a:custGeom>
            <a:avLst/>
            <a:gdLst>
              <a:gd name="connsiteX0" fmla="*/ 0 w 8972113"/>
              <a:gd name="connsiteY0" fmla="*/ 0 h 6854452"/>
              <a:gd name="connsiteX1" fmla="*/ 681711 w 8972113"/>
              <a:gd name="connsiteY1" fmla="*/ 3546 h 6854452"/>
              <a:gd name="connsiteX2" fmla="*/ 8972113 w 8972113"/>
              <a:gd name="connsiteY2" fmla="*/ 6854452 h 6854452"/>
              <a:gd name="connsiteX3" fmla="*/ 0 w 8972113"/>
              <a:gd name="connsiteY3" fmla="*/ 6854452 h 6854452"/>
            </a:gdLst>
            <a:ahLst/>
            <a:cxnLst>
              <a:cxn ang="0">
                <a:pos x="connsiteX0" y="connsiteY0"/>
              </a:cxn>
              <a:cxn ang="0">
                <a:pos x="connsiteX1" y="connsiteY1"/>
              </a:cxn>
              <a:cxn ang="0">
                <a:pos x="connsiteX2" y="connsiteY2"/>
              </a:cxn>
              <a:cxn ang="0">
                <a:pos x="connsiteX3" y="connsiteY3"/>
              </a:cxn>
            </a:cxnLst>
            <a:rect l="l" t="t" r="r" b="b"/>
            <a:pathLst>
              <a:path w="8972113" h="6854452">
                <a:moveTo>
                  <a:pt x="0" y="0"/>
                </a:moveTo>
                <a:lnTo>
                  <a:pt x="681711" y="3546"/>
                </a:lnTo>
                <a:lnTo>
                  <a:pt x="8972113" y="6854452"/>
                </a:lnTo>
                <a:lnTo>
                  <a:pt x="0" y="6854452"/>
                </a:ln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290213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9EE2662E-89ED-847A-02E1-B5FABF5E4F07}"/>
              </a:ext>
            </a:extLst>
          </p:cNvPr>
          <p:cNvSpPr>
            <a:spLocks noGrp="1"/>
          </p:cNvSpPr>
          <p:nvPr>
            <p:ph type="pic" sz="quarter" idx="12"/>
          </p:nvPr>
        </p:nvSpPr>
        <p:spPr>
          <a:xfrm>
            <a:off x="3068602" y="0"/>
            <a:ext cx="2926006" cy="6858000"/>
          </a:xfrm>
          <a:custGeom>
            <a:avLst/>
            <a:gdLst>
              <a:gd name="connsiteX0" fmla="*/ 0 w 2895600"/>
              <a:gd name="connsiteY0" fmla="*/ 0 h 6858000"/>
              <a:gd name="connsiteX1" fmla="*/ 2895600 w 2895600"/>
              <a:gd name="connsiteY1" fmla="*/ 0 h 6858000"/>
              <a:gd name="connsiteX2" fmla="*/ 2895600 w 2895600"/>
              <a:gd name="connsiteY2" fmla="*/ 6858000 h 6858000"/>
              <a:gd name="connsiteX3" fmla="*/ 0 w 2895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895600" h="6858000">
                <a:moveTo>
                  <a:pt x="0" y="0"/>
                </a:moveTo>
                <a:lnTo>
                  <a:pt x="2895600" y="0"/>
                </a:lnTo>
                <a:lnTo>
                  <a:pt x="2895600" y="6858000"/>
                </a:lnTo>
                <a:lnTo>
                  <a:pt x="0" y="6858000"/>
                </a:ln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9" name="Freeform: Shape 8">
            <a:extLst>
              <a:ext uri="{FF2B5EF4-FFF2-40B4-BE49-F238E27FC236}">
                <a16:creationId xmlns:a16="http://schemas.microsoft.com/office/drawing/2014/main" id="{2AECDE8A-6476-9CDE-596D-4D95FDB257E4}"/>
              </a:ext>
            </a:extLst>
          </p:cNvPr>
          <p:cNvSpPr>
            <a:spLocks noGrp="1"/>
          </p:cNvSpPr>
          <p:nvPr>
            <p:ph type="pic" sz="quarter" idx="11"/>
          </p:nvPr>
        </p:nvSpPr>
        <p:spPr>
          <a:xfrm>
            <a:off x="0" y="0"/>
            <a:ext cx="2926006" cy="6858000"/>
          </a:xfrm>
          <a:custGeom>
            <a:avLst/>
            <a:gdLst>
              <a:gd name="connsiteX0" fmla="*/ 0 w 2895600"/>
              <a:gd name="connsiteY0" fmla="*/ 0 h 6858000"/>
              <a:gd name="connsiteX1" fmla="*/ 2895600 w 2895600"/>
              <a:gd name="connsiteY1" fmla="*/ 0 h 6858000"/>
              <a:gd name="connsiteX2" fmla="*/ 2895600 w 2895600"/>
              <a:gd name="connsiteY2" fmla="*/ 6858000 h 6858000"/>
              <a:gd name="connsiteX3" fmla="*/ 0 w 2895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895600" h="6858000">
                <a:moveTo>
                  <a:pt x="0" y="0"/>
                </a:moveTo>
                <a:lnTo>
                  <a:pt x="2895600" y="0"/>
                </a:lnTo>
                <a:lnTo>
                  <a:pt x="2895600" y="6858000"/>
                </a:lnTo>
                <a:lnTo>
                  <a:pt x="0" y="6858000"/>
                </a:ln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7" name="Freeform: Shape 6">
            <a:extLst>
              <a:ext uri="{FF2B5EF4-FFF2-40B4-BE49-F238E27FC236}">
                <a16:creationId xmlns:a16="http://schemas.microsoft.com/office/drawing/2014/main" id="{DBE39831-2A1D-0E21-1566-4818589E4E2E}"/>
              </a:ext>
            </a:extLst>
          </p:cNvPr>
          <p:cNvSpPr>
            <a:spLocks noGrp="1"/>
          </p:cNvSpPr>
          <p:nvPr>
            <p:ph type="pic" sz="quarter" idx="10"/>
          </p:nvPr>
        </p:nvSpPr>
        <p:spPr>
          <a:xfrm>
            <a:off x="6961611" y="865730"/>
            <a:ext cx="648000" cy="648000"/>
          </a:xfrm>
          <a:custGeom>
            <a:avLst/>
            <a:gdLst>
              <a:gd name="connsiteX0" fmla="*/ 292523 w 585046"/>
              <a:gd name="connsiteY0" fmla="*/ 0 h 585046"/>
              <a:gd name="connsiteX1" fmla="*/ 585046 w 585046"/>
              <a:gd name="connsiteY1" fmla="*/ 292523 h 585046"/>
              <a:gd name="connsiteX2" fmla="*/ 292523 w 585046"/>
              <a:gd name="connsiteY2" fmla="*/ 585046 h 585046"/>
              <a:gd name="connsiteX3" fmla="*/ 0 w 585046"/>
              <a:gd name="connsiteY3" fmla="*/ 292523 h 585046"/>
              <a:gd name="connsiteX4" fmla="*/ 292523 w 585046"/>
              <a:gd name="connsiteY4" fmla="*/ 0 h 5850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5046" h="585046">
                <a:moveTo>
                  <a:pt x="292523" y="0"/>
                </a:moveTo>
                <a:cubicBezTo>
                  <a:pt x="454079" y="0"/>
                  <a:pt x="585046" y="130967"/>
                  <a:pt x="585046" y="292523"/>
                </a:cubicBezTo>
                <a:cubicBezTo>
                  <a:pt x="585046" y="454079"/>
                  <a:pt x="454079" y="585046"/>
                  <a:pt x="292523" y="585046"/>
                </a:cubicBezTo>
                <a:cubicBezTo>
                  <a:pt x="130967" y="585046"/>
                  <a:pt x="0" y="454079"/>
                  <a:pt x="0" y="292523"/>
                </a:cubicBezTo>
                <a:cubicBezTo>
                  <a:pt x="0" y="130967"/>
                  <a:pt x="130967" y="0"/>
                  <a:pt x="292523" y="0"/>
                </a:cubicBezTo>
                <a:close/>
              </a:path>
            </a:pathLst>
          </a:custGeom>
          <a:effectLst>
            <a:outerShdw blurRad="101600" dist="101600" dir="2700000" algn="tl" rotWithShape="0">
              <a:prstClr val="black">
                <a:alpha val="20000"/>
              </a:prstClr>
            </a:outerShdw>
          </a:effectLst>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2759141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9C6537C0-7999-75F4-A36B-953B73EC8A5F}"/>
              </a:ext>
            </a:extLst>
          </p:cNvPr>
          <p:cNvSpPr/>
          <p:nvPr userDrawn="1"/>
        </p:nvSpPr>
        <p:spPr>
          <a:xfrm rot="5400000" flipH="1">
            <a:off x="-292290" y="710094"/>
            <a:ext cx="6857999" cy="5437804"/>
          </a:xfrm>
          <a:custGeom>
            <a:avLst/>
            <a:gdLst>
              <a:gd name="connsiteX0" fmla="*/ 6857999 w 6857999"/>
              <a:gd name="connsiteY0" fmla="*/ 5437804 h 5437804"/>
              <a:gd name="connsiteX1" fmla="*/ 6857999 w 6857999"/>
              <a:gd name="connsiteY1" fmla="*/ 0 h 5437804"/>
              <a:gd name="connsiteX2" fmla="*/ 3428995 w 6857999"/>
              <a:gd name="connsiteY2" fmla="*/ 3429003 h 5437804"/>
              <a:gd name="connsiteX3" fmla="*/ 0 w 6857999"/>
              <a:gd name="connsiteY3" fmla="*/ 9 h 5437804"/>
              <a:gd name="connsiteX4" fmla="*/ 0 w 6857999"/>
              <a:gd name="connsiteY4" fmla="*/ 1559874 h 5437804"/>
              <a:gd name="connsiteX5" fmla="*/ 3428994 w 6857999"/>
              <a:gd name="connsiteY5" fmla="*/ 4988867 h 5437804"/>
              <a:gd name="connsiteX6" fmla="*/ 6857998 w 6857999"/>
              <a:gd name="connsiteY6" fmla="*/ 1559864 h 5437804"/>
              <a:gd name="connsiteX7" fmla="*/ 6857998 w 6857999"/>
              <a:gd name="connsiteY7" fmla="*/ 5437804 h 5437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57999" h="5437804">
                <a:moveTo>
                  <a:pt x="6857999" y="5437804"/>
                </a:moveTo>
                <a:lnTo>
                  <a:pt x="6857999" y="0"/>
                </a:lnTo>
                <a:lnTo>
                  <a:pt x="3428995" y="3429003"/>
                </a:lnTo>
                <a:lnTo>
                  <a:pt x="0" y="9"/>
                </a:lnTo>
                <a:lnTo>
                  <a:pt x="0" y="1559874"/>
                </a:lnTo>
                <a:lnTo>
                  <a:pt x="3428994" y="4988867"/>
                </a:lnTo>
                <a:lnTo>
                  <a:pt x="6857998" y="1559864"/>
                </a:lnTo>
                <a:lnTo>
                  <a:pt x="6857998" y="5437804"/>
                </a:lnTo>
                <a:close/>
              </a:path>
            </a:pathLst>
          </a:custGeom>
          <a:solidFill>
            <a:srgbClr val="E4E9A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00" b="0" i="0" dirty="0">
              <a:latin typeface="Roboto Light" panose="02000000000000000000" pitchFamily="2" charset="0"/>
              <a:ea typeface="Roboto Light" panose="02000000000000000000" pitchFamily="2" charset="0"/>
            </a:endParaRPr>
          </a:p>
        </p:txBody>
      </p:sp>
      <p:sp>
        <p:nvSpPr>
          <p:cNvPr id="12" name="Freeform: Shape 11">
            <a:extLst>
              <a:ext uri="{FF2B5EF4-FFF2-40B4-BE49-F238E27FC236}">
                <a16:creationId xmlns:a16="http://schemas.microsoft.com/office/drawing/2014/main" id="{47F9BBE6-80B1-736B-A16D-CC1DF6DF6586}"/>
              </a:ext>
            </a:extLst>
          </p:cNvPr>
          <p:cNvSpPr>
            <a:spLocks noGrp="1"/>
          </p:cNvSpPr>
          <p:nvPr>
            <p:ph type="pic" sz="quarter" idx="11"/>
          </p:nvPr>
        </p:nvSpPr>
        <p:spPr>
          <a:xfrm>
            <a:off x="1671547" y="1055319"/>
            <a:ext cx="4760065" cy="4760065"/>
          </a:xfrm>
          <a:custGeom>
            <a:avLst/>
            <a:gdLst>
              <a:gd name="connsiteX0" fmla="*/ 2380033 w 4760065"/>
              <a:gd name="connsiteY0" fmla="*/ 0 h 4760065"/>
              <a:gd name="connsiteX1" fmla="*/ 2695120 w 4760065"/>
              <a:gd name="connsiteY1" fmla="*/ 130514 h 4760065"/>
              <a:gd name="connsiteX2" fmla="*/ 4629552 w 4760065"/>
              <a:gd name="connsiteY2" fmla="*/ 2064945 h 4760065"/>
              <a:gd name="connsiteX3" fmla="*/ 4629552 w 4760065"/>
              <a:gd name="connsiteY3" fmla="*/ 2695120 h 4760065"/>
              <a:gd name="connsiteX4" fmla="*/ 2695120 w 4760065"/>
              <a:gd name="connsiteY4" fmla="*/ 4629552 h 4760065"/>
              <a:gd name="connsiteX5" fmla="*/ 2064945 w 4760065"/>
              <a:gd name="connsiteY5" fmla="*/ 4629552 h 4760065"/>
              <a:gd name="connsiteX6" fmla="*/ 130514 w 4760065"/>
              <a:gd name="connsiteY6" fmla="*/ 2695120 h 4760065"/>
              <a:gd name="connsiteX7" fmla="*/ 130514 w 4760065"/>
              <a:gd name="connsiteY7" fmla="*/ 2064945 h 4760065"/>
              <a:gd name="connsiteX8" fmla="*/ 2064945 w 4760065"/>
              <a:gd name="connsiteY8" fmla="*/ 130514 h 4760065"/>
              <a:gd name="connsiteX9" fmla="*/ 2380033 w 4760065"/>
              <a:gd name="connsiteY9" fmla="*/ 0 h 4760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60065" h="4760065">
                <a:moveTo>
                  <a:pt x="2380033" y="0"/>
                </a:moveTo>
                <a:cubicBezTo>
                  <a:pt x="2494072" y="0"/>
                  <a:pt x="2608111" y="43505"/>
                  <a:pt x="2695120" y="130514"/>
                </a:cubicBezTo>
                <a:lnTo>
                  <a:pt x="4629552" y="2064945"/>
                </a:lnTo>
                <a:cubicBezTo>
                  <a:pt x="4803570" y="2238963"/>
                  <a:pt x="4803570" y="2521102"/>
                  <a:pt x="4629552" y="2695120"/>
                </a:cubicBezTo>
                <a:lnTo>
                  <a:pt x="2695120" y="4629552"/>
                </a:lnTo>
                <a:cubicBezTo>
                  <a:pt x="2521102" y="4803570"/>
                  <a:pt x="2238964" y="4803570"/>
                  <a:pt x="2064945" y="4629552"/>
                </a:cubicBezTo>
                <a:lnTo>
                  <a:pt x="130514" y="2695120"/>
                </a:lnTo>
                <a:cubicBezTo>
                  <a:pt x="-43504" y="2521102"/>
                  <a:pt x="-43504" y="2238963"/>
                  <a:pt x="130514" y="2064945"/>
                </a:cubicBezTo>
                <a:lnTo>
                  <a:pt x="2064945" y="130514"/>
                </a:lnTo>
                <a:cubicBezTo>
                  <a:pt x="2151954" y="43505"/>
                  <a:pt x="2265994" y="0"/>
                  <a:pt x="2380033" y="0"/>
                </a:cubicBezTo>
                <a:close/>
              </a:path>
            </a:pathLst>
          </a:custGeom>
          <a:effectLst>
            <a:outerShdw blurRad="101600" dist="101600" dir="2700000" algn="tl" rotWithShape="0">
              <a:prstClr val="black">
                <a:alpha val="20000"/>
              </a:prstClr>
            </a:outerShdw>
          </a:effectLst>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15" name="Picture Placeholder 14">
            <a:extLst>
              <a:ext uri="{FF2B5EF4-FFF2-40B4-BE49-F238E27FC236}">
                <a16:creationId xmlns:a16="http://schemas.microsoft.com/office/drawing/2014/main" id="{977974A9-C545-4B69-7E9E-EBCA8690B3BE}"/>
              </a:ext>
            </a:extLst>
          </p:cNvPr>
          <p:cNvSpPr>
            <a:spLocks noGrp="1"/>
          </p:cNvSpPr>
          <p:nvPr>
            <p:ph type="pic" sz="quarter" idx="10"/>
          </p:nvPr>
        </p:nvSpPr>
        <p:spPr>
          <a:xfrm>
            <a:off x="2" y="-1"/>
            <a:ext cx="4629214" cy="6858000"/>
          </a:xfrm>
          <a:custGeom>
            <a:avLst/>
            <a:gdLst>
              <a:gd name="connsiteX0" fmla="*/ 0 w 4629214"/>
              <a:gd name="connsiteY0" fmla="*/ 0 h 6858000"/>
              <a:gd name="connsiteX1" fmla="*/ 4629214 w 4629214"/>
              <a:gd name="connsiteY1" fmla="*/ 0 h 6858000"/>
              <a:gd name="connsiteX2" fmla="*/ 1651155 w 4629214"/>
              <a:gd name="connsiteY2" fmla="*/ 2978059 h 6858000"/>
              <a:gd name="connsiteX3" fmla="*/ 1651155 w 4629214"/>
              <a:gd name="connsiteY3" fmla="*/ 3879944 h 6858000"/>
              <a:gd name="connsiteX4" fmla="*/ 4629211 w 4629214"/>
              <a:gd name="connsiteY4" fmla="*/ 6858000 h 6858000"/>
              <a:gd name="connsiteX5" fmla="*/ 0 w 4629214"/>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29214" h="6858000">
                <a:moveTo>
                  <a:pt x="0" y="0"/>
                </a:moveTo>
                <a:lnTo>
                  <a:pt x="4629214" y="0"/>
                </a:lnTo>
                <a:lnTo>
                  <a:pt x="1651155" y="2978059"/>
                </a:lnTo>
                <a:cubicBezTo>
                  <a:pt x="1402106" y="3227108"/>
                  <a:pt x="1402106" y="3630895"/>
                  <a:pt x="1651155" y="3879944"/>
                </a:cubicBezTo>
                <a:lnTo>
                  <a:pt x="4629211" y="6858000"/>
                </a:lnTo>
                <a:lnTo>
                  <a:pt x="0" y="6858000"/>
                </a:lnTo>
                <a:close/>
              </a:path>
            </a:pathLst>
          </a:custGeom>
          <a:effectLst/>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dirty="0"/>
          </a:p>
        </p:txBody>
      </p:sp>
    </p:spTree>
    <p:extLst>
      <p:ext uri="{BB962C8B-B14F-4D97-AF65-F5344CB8AC3E}">
        <p14:creationId xmlns:p14="http://schemas.microsoft.com/office/powerpoint/2010/main" val="2720120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532BFB7F-4CB2-4D4F-37A6-A6964F34C4AF}"/>
              </a:ext>
            </a:extLst>
          </p:cNvPr>
          <p:cNvSpPr>
            <a:spLocks noGrp="1"/>
          </p:cNvSpPr>
          <p:nvPr>
            <p:ph type="pic" sz="quarter" idx="10"/>
          </p:nvPr>
        </p:nvSpPr>
        <p:spPr>
          <a:xfrm>
            <a:off x="6279568" y="1"/>
            <a:ext cx="5912432" cy="6857999"/>
          </a:xfrm>
          <a:custGeom>
            <a:avLst/>
            <a:gdLst>
              <a:gd name="connsiteX0" fmla="*/ 0 w 5912432"/>
              <a:gd name="connsiteY0" fmla="*/ 0 h 6857999"/>
              <a:gd name="connsiteX1" fmla="*/ 5912432 w 5912432"/>
              <a:gd name="connsiteY1" fmla="*/ 0 h 6857999"/>
              <a:gd name="connsiteX2" fmla="*/ 5912432 w 5912432"/>
              <a:gd name="connsiteY2" fmla="*/ 6857999 h 6857999"/>
              <a:gd name="connsiteX3" fmla="*/ 0 w 5912432"/>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912432" h="6857999">
                <a:moveTo>
                  <a:pt x="0" y="0"/>
                </a:moveTo>
                <a:lnTo>
                  <a:pt x="5912432" y="0"/>
                </a:lnTo>
                <a:lnTo>
                  <a:pt x="5912432" y="6857999"/>
                </a:lnTo>
                <a:lnTo>
                  <a:pt x="0" y="6857999"/>
                </a:ln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3045909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F2F0915-907A-013E-4FB2-7990F1746C20}"/>
              </a:ext>
            </a:extLst>
          </p:cNvPr>
          <p:cNvSpPr>
            <a:spLocks noGrp="1"/>
          </p:cNvSpPr>
          <p:nvPr>
            <p:ph type="pic" sz="quarter" idx="11"/>
          </p:nvPr>
        </p:nvSpPr>
        <p:spPr>
          <a:xfrm>
            <a:off x="-2" y="3860403"/>
            <a:ext cx="3921145" cy="2421595"/>
          </a:xfrm>
          <a:custGeom>
            <a:avLst/>
            <a:gdLst>
              <a:gd name="connsiteX0" fmla="*/ 0 w 3921145"/>
              <a:gd name="connsiteY0" fmla="*/ 0 h 2421595"/>
              <a:gd name="connsiteX1" fmla="*/ 3700610 w 3921145"/>
              <a:gd name="connsiteY1" fmla="*/ 0 h 2421595"/>
              <a:gd name="connsiteX2" fmla="*/ 3921145 w 3921145"/>
              <a:gd name="connsiteY2" fmla="*/ 220535 h 2421595"/>
              <a:gd name="connsiteX3" fmla="*/ 3921145 w 3921145"/>
              <a:gd name="connsiteY3" fmla="*/ 2201060 h 2421595"/>
              <a:gd name="connsiteX4" fmla="*/ 3700610 w 3921145"/>
              <a:gd name="connsiteY4" fmla="*/ 2421595 h 2421595"/>
              <a:gd name="connsiteX5" fmla="*/ 0 w 3921145"/>
              <a:gd name="connsiteY5" fmla="*/ 2421595 h 2421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21145" h="2421595">
                <a:moveTo>
                  <a:pt x="0" y="0"/>
                </a:moveTo>
                <a:lnTo>
                  <a:pt x="3700610" y="0"/>
                </a:lnTo>
                <a:cubicBezTo>
                  <a:pt x="3822408" y="0"/>
                  <a:pt x="3921145" y="98737"/>
                  <a:pt x="3921145" y="220535"/>
                </a:cubicBezTo>
                <a:lnTo>
                  <a:pt x="3921145" y="2201060"/>
                </a:lnTo>
                <a:cubicBezTo>
                  <a:pt x="3921145" y="2322858"/>
                  <a:pt x="3822408" y="2421595"/>
                  <a:pt x="3700610" y="2421595"/>
                </a:cubicBezTo>
                <a:lnTo>
                  <a:pt x="0" y="2421595"/>
                </a:ln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6" name="Freeform: Shape 5">
            <a:extLst>
              <a:ext uri="{FF2B5EF4-FFF2-40B4-BE49-F238E27FC236}">
                <a16:creationId xmlns:a16="http://schemas.microsoft.com/office/drawing/2014/main" id="{BE41B70E-4430-3F53-6B98-6256C6872872}"/>
              </a:ext>
            </a:extLst>
          </p:cNvPr>
          <p:cNvSpPr>
            <a:spLocks noGrp="1"/>
          </p:cNvSpPr>
          <p:nvPr>
            <p:ph type="pic" sz="quarter" idx="10"/>
          </p:nvPr>
        </p:nvSpPr>
        <p:spPr>
          <a:xfrm>
            <a:off x="1" y="576000"/>
            <a:ext cx="6228273" cy="3140404"/>
          </a:xfrm>
          <a:custGeom>
            <a:avLst/>
            <a:gdLst>
              <a:gd name="connsiteX0" fmla="*/ 0 w 6228273"/>
              <a:gd name="connsiteY0" fmla="*/ 0 h 3140404"/>
              <a:gd name="connsiteX1" fmla="*/ 6047763 w 6228273"/>
              <a:gd name="connsiteY1" fmla="*/ 0 h 3140404"/>
              <a:gd name="connsiteX2" fmla="*/ 6228273 w 6228273"/>
              <a:gd name="connsiteY2" fmla="*/ 180510 h 3140404"/>
              <a:gd name="connsiteX3" fmla="*/ 6228273 w 6228273"/>
              <a:gd name="connsiteY3" fmla="*/ 2959894 h 3140404"/>
              <a:gd name="connsiteX4" fmla="*/ 6047763 w 6228273"/>
              <a:gd name="connsiteY4" fmla="*/ 3140404 h 3140404"/>
              <a:gd name="connsiteX5" fmla="*/ 0 w 6228273"/>
              <a:gd name="connsiteY5" fmla="*/ 3140404 h 3140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8273" h="3140404">
                <a:moveTo>
                  <a:pt x="0" y="0"/>
                </a:moveTo>
                <a:lnTo>
                  <a:pt x="6047763" y="0"/>
                </a:lnTo>
                <a:cubicBezTo>
                  <a:pt x="6147455" y="0"/>
                  <a:pt x="6228273" y="80817"/>
                  <a:pt x="6228273" y="180510"/>
                </a:cubicBezTo>
                <a:lnTo>
                  <a:pt x="6228273" y="2959894"/>
                </a:lnTo>
                <a:cubicBezTo>
                  <a:pt x="6228273" y="3059587"/>
                  <a:pt x="6147455" y="3140404"/>
                  <a:pt x="6047763" y="3140404"/>
                </a:cubicBezTo>
                <a:lnTo>
                  <a:pt x="0" y="3140404"/>
                </a:ln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1832525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74F60D9C-736A-70C4-990A-4FD7C009817E}"/>
              </a:ext>
            </a:extLst>
          </p:cNvPr>
          <p:cNvSpPr>
            <a:spLocks noGrp="1"/>
          </p:cNvSpPr>
          <p:nvPr>
            <p:ph type="pic" sz="quarter" idx="11"/>
          </p:nvPr>
        </p:nvSpPr>
        <p:spPr>
          <a:xfrm>
            <a:off x="4706040" y="0"/>
            <a:ext cx="3177599" cy="6858000"/>
          </a:xfrm>
          <a:custGeom>
            <a:avLst/>
            <a:gdLst>
              <a:gd name="connsiteX0" fmla="*/ 0 w 3486366"/>
              <a:gd name="connsiteY0" fmla="*/ 0 h 6858000"/>
              <a:gd name="connsiteX1" fmla="*/ 3486366 w 3486366"/>
              <a:gd name="connsiteY1" fmla="*/ 0 h 6858000"/>
              <a:gd name="connsiteX2" fmla="*/ 3486366 w 3486366"/>
              <a:gd name="connsiteY2" fmla="*/ 6858000 h 6858000"/>
              <a:gd name="connsiteX3" fmla="*/ 0 w 348636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486366" h="6858000">
                <a:moveTo>
                  <a:pt x="0" y="0"/>
                </a:moveTo>
                <a:lnTo>
                  <a:pt x="3486366" y="0"/>
                </a:lnTo>
                <a:lnTo>
                  <a:pt x="3486366" y="6858000"/>
                </a:lnTo>
                <a:lnTo>
                  <a:pt x="0" y="6858000"/>
                </a:ln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3" name="Picture Placeholder 2">
            <a:extLst>
              <a:ext uri="{FF2B5EF4-FFF2-40B4-BE49-F238E27FC236}">
                <a16:creationId xmlns:a16="http://schemas.microsoft.com/office/drawing/2014/main" id="{27CB2A36-AD75-B0DC-837C-6AE1F05DC3E8}"/>
              </a:ext>
            </a:extLst>
          </p:cNvPr>
          <p:cNvSpPr>
            <a:spLocks noGrp="1"/>
          </p:cNvSpPr>
          <p:nvPr>
            <p:ph type="pic" sz="quarter" idx="10"/>
          </p:nvPr>
        </p:nvSpPr>
        <p:spPr>
          <a:xfrm>
            <a:off x="576000" y="575365"/>
            <a:ext cx="3554040" cy="2291413"/>
          </a:xfrm>
          <a:custGeom>
            <a:avLst/>
            <a:gdLst>
              <a:gd name="connsiteX0" fmla="*/ 229508 w 3554040"/>
              <a:gd name="connsiteY0" fmla="*/ 0 h 2291413"/>
              <a:gd name="connsiteX1" fmla="*/ 3324532 w 3554040"/>
              <a:gd name="connsiteY1" fmla="*/ 0 h 2291413"/>
              <a:gd name="connsiteX2" fmla="*/ 3554040 w 3554040"/>
              <a:gd name="connsiteY2" fmla="*/ 229508 h 2291413"/>
              <a:gd name="connsiteX3" fmla="*/ 3554040 w 3554040"/>
              <a:gd name="connsiteY3" fmla="*/ 2061905 h 2291413"/>
              <a:gd name="connsiteX4" fmla="*/ 3324532 w 3554040"/>
              <a:gd name="connsiteY4" fmla="*/ 2291413 h 2291413"/>
              <a:gd name="connsiteX5" fmla="*/ 229508 w 3554040"/>
              <a:gd name="connsiteY5" fmla="*/ 2291413 h 2291413"/>
              <a:gd name="connsiteX6" fmla="*/ 0 w 3554040"/>
              <a:gd name="connsiteY6" fmla="*/ 2061905 h 2291413"/>
              <a:gd name="connsiteX7" fmla="*/ 0 w 3554040"/>
              <a:gd name="connsiteY7" fmla="*/ 229508 h 2291413"/>
              <a:gd name="connsiteX8" fmla="*/ 229508 w 3554040"/>
              <a:gd name="connsiteY8" fmla="*/ 0 h 2291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4040" h="2291413">
                <a:moveTo>
                  <a:pt x="229508" y="0"/>
                </a:moveTo>
                <a:lnTo>
                  <a:pt x="3324532" y="0"/>
                </a:lnTo>
                <a:cubicBezTo>
                  <a:pt x="3451286" y="0"/>
                  <a:pt x="3554040" y="102754"/>
                  <a:pt x="3554040" y="229508"/>
                </a:cubicBezTo>
                <a:lnTo>
                  <a:pt x="3554040" y="2061905"/>
                </a:lnTo>
                <a:cubicBezTo>
                  <a:pt x="3554040" y="2188659"/>
                  <a:pt x="3451286" y="2291413"/>
                  <a:pt x="3324532" y="2291413"/>
                </a:cubicBezTo>
                <a:lnTo>
                  <a:pt x="229508" y="2291413"/>
                </a:lnTo>
                <a:cubicBezTo>
                  <a:pt x="102754" y="2291413"/>
                  <a:pt x="0" y="2188659"/>
                  <a:pt x="0" y="2061905"/>
                </a:cubicBezTo>
                <a:lnTo>
                  <a:pt x="0" y="229508"/>
                </a:lnTo>
                <a:cubicBezTo>
                  <a:pt x="0" y="102754"/>
                  <a:pt x="102754" y="0"/>
                  <a:pt x="229508"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1787444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655CD838-099C-F198-D366-9D7EFF8A05DA}"/>
              </a:ext>
            </a:extLst>
          </p:cNvPr>
          <p:cNvSpPr>
            <a:spLocks noGrp="1"/>
          </p:cNvSpPr>
          <p:nvPr>
            <p:ph type="pic" sz="quarter" idx="13"/>
          </p:nvPr>
        </p:nvSpPr>
        <p:spPr>
          <a:xfrm>
            <a:off x="9846145" y="3126033"/>
            <a:ext cx="1547518" cy="1547517"/>
          </a:xfrm>
          <a:custGeom>
            <a:avLst/>
            <a:gdLst>
              <a:gd name="connsiteX0" fmla="*/ 773759 w 1547518"/>
              <a:gd name="connsiteY0" fmla="*/ 0 h 1547517"/>
              <a:gd name="connsiteX1" fmla="*/ 876196 w 1547518"/>
              <a:gd name="connsiteY1" fmla="*/ 42431 h 1547517"/>
              <a:gd name="connsiteX2" fmla="*/ 1505088 w 1547518"/>
              <a:gd name="connsiteY2" fmla="*/ 671322 h 1547517"/>
              <a:gd name="connsiteX3" fmla="*/ 1505088 w 1547518"/>
              <a:gd name="connsiteY3" fmla="*/ 876195 h 1547517"/>
              <a:gd name="connsiteX4" fmla="*/ 876196 w 1547518"/>
              <a:gd name="connsiteY4" fmla="*/ 1505087 h 1547517"/>
              <a:gd name="connsiteX5" fmla="*/ 671323 w 1547518"/>
              <a:gd name="connsiteY5" fmla="*/ 1505087 h 1547517"/>
              <a:gd name="connsiteX6" fmla="*/ 42431 w 1547518"/>
              <a:gd name="connsiteY6" fmla="*/ 876195 h 1547517"/>
              <a:gd name="connsiteX7" fmla="*/ 42431 w 1547518"/>
              <a:gd name="connsiteY7" fmla="*/ 671322 h 1547517"/>
              <a:gd name="connsiteX8" fmla="*/ 671323 w 1547518"/>
              <a:gd name="connsiteY8" fmla="*/ 42431 h 1547517"/>
              <a:gd name="connsiteX9" fmla="*/ 773759 w 1547518"/>
              <a:gd name="connsiteY9" fmla="*/ 0 h 1547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47518" h="1547517">
                <a:moveTo>
                  <a:pt x="773759" y="0"/>
                </a:moveTo>
                <a:cubicBezTo>
                  <a:pt x="810834" y="0"/>
                  <a:pt x="847909" y="14144"/>
                  <a:pt x="876196" y="42431"/>
                </a:cubicBezTo>
                <a:lnTo>
                  <a:pt x="1505088" y="671322"/>
                </a:lnTo>
                <a:cubicBezTo>
                  <a:pt x="1561662" y="727896"/>
                  <a:pt x="1561662" y="819621"/>
                  <a:pt x="1505088" y="876195"/>
                </a:cubicBezTo>
                <a:lnTo>
                  <a:pt x="876196" y="1505087"/>
                </a:lnTo>
                <a:cubicBezTo>
                  <a:pt x="819622" y="1561661"/>
                  <a:pt x="727897" y="1561661"/>
                  <a:pt x="671323" y="1505087"/>
                </a:cubicBezTo>
                <a:lnTo>
                  <a:pt x="42431" y="876195"/>
                </a:lnTo>
                <a:cubicBezTo>
                  <a:pt x="-14143" y="819621"/>
                  <a:pt x="-14143" y="727896"/>
                  <a:pt x="42431" y="671322"/>
                </a:cubicBezTo>
                <a:lnTo>
                  <a:pt x="671323" y="42431"/>
                </a:lnTo>
                <a:cubicBezTo>
                  <a:pt x="699610" y="14144"/>
                  <a:pt x="736685" y="0"/>
                  <a:pt x="773759"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12" name="Freeform: Shape 11">
            <a:extLst>
              <a:ext uri="{FF2B5EF4-FFF2-40B4-BE49-F238E27FC236}">
                <a16:creationId xmlns:a16="http://schemas.microsoft.com/office/drawing/2014/main" id="{0EA4B47E-18A3-B2A3-8700-FDAA43EAD991}"/>
              </a:ext>
            </a:extLst>
          </p:cNvPr>
          <p:cNvSpPr>
            <a:spLocks noGrp="1"/>
          </p:cNvSpPr>
          <p:nvPr>
            <p:ph type="pic" sz="quarter" idx="12"/>
          </p:nvPr>
        </p:nvSpPr>
        <p:spPr>
          <a:xfrm>
            <a:off x="6472056" y="2843843"/>
            <a:ext cx="1978606" cy="1978606"/>
          </a:xfrm>
          <a:custGeom>
            <a:avLst/>
            <a:gdLst>
              <a:gd name="connsiteX0" fmla="*/ 1038532 w 2077064"/>
              <a:gd name="connsiteY0" fmla="*/ 0 h 2077064"/>
              <a:gd name="connsiteX1" fmla="*/ 1176021 w 2077064"/>
              <a:gd name="connsiteY1" fmla="*/ 56950 h 2077064"/>
              <a:gd name="connsiteX2" fmla="*/ 2020114 w 2077064"/>
              <a:gd name="connsiteY2" fmla="*/ 901043 h 2077064"/>
              <a:gd name="connsiteX3" fmla="*/ 2020114 w 2077064"/>
              <a:gd name="connsiteY3" fmla="*/ 1176021 h 2077064"/>
              <a:gd name="connsiteX4" fmla="*/ 1176021 w 2077064"/>
              <a:gd name="connsiteY4" fmla="*/ 2020115 h 2077064"/>
              <a:gd name="connsiteX5" fmla="*/ 901043 w 2077064"/>
              <a:gd name="connsiteY5" fmla="*/ 2020115 h 2077064"/>
              <a:gd name="connsiteX6" fmla="*/ 56950 w 2077064"/>
              <a:gd name="connsiteY6" fmla="*/ 1176021 h 2077064"/>
              <a:gd name="connsiteX7" fmla="*/ 56950 w 2077064"/>
              <a:gd name="connsiteY7" fmla="*/ 901043 h 2077064"/>
              <a:gd name="connsiteX8" fmla="*/ 901043 w 2077064"/>
              <a:gd name="connsiteY8" fmla="*/ 56950 h 2077064"/>
              <a:gd name="connsiteX9" fmla="*/ 1038532 w 2077064"/>
              <a:gd name="connsiteY9" fmla="*/ 0 h 2077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77064" h="2077064">
                <a:moveTo>
                  <a:pt x="1038532" y="0"/>
                </a:moveTo>
                <a:cubicBezTo>
                  <a:pt x="1088294" y="0"/>
                  <a:pt x="1138055" y="18983"/>
                  <a:pt x="1176021" y="56950"/>
                </a:cubicBezTo>
                <a:lnTo>
                  <a:pt x="2020114" y="901043"/>
                </a:lnTo>
                <a:cubicBezTo>
                  <a:pt x="2096048" y="976976"/>
                  <a:pt x="2096048" y="1100088"/>
                  <a:pt x="2020114" y="1176021"/>
                </a:cubicBezTo>
                <a:lnTo>
                  <a:pt x="1176021" y="2020115"/>
                </a:lnTo>
                <a:cubicBezTo>
                  <a:pt x="1100088" y="2096048"/>
                  <a:pt x="976976" y="2096048"/>
                  <a:pt x="901043" y="2020115"/>
                </a:cubicBezTo>
                <a:lnTo>
                  <a:pt x="56950" y="1176021"/>
                </a:lnTo>
                <a:cubicBezTo>
                  <a:pt x="-18983" y="1100088"/>
                  <a:pt x="-18983" y="976976"/>
                  <a:pt x="56950" y="901043"/>
                </a:cubicBezTo>
                <a:lnTo>
                  <a:pt x="901043" y="56950"/>
                </a:lnTo>
                <a:cubicBezTo>
                  <a:pt x="939010" y="18983"/>
                  <a:pt x="988771" y="0"/>
                  <a:pt x="1038532"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10" name="Freeform: Shape 9">
            <a:extLst>
              <a:ext uri="{FF2B5EF4-FFF2-40B4-BE49-F238E27FC236}">
                <a16:creationId xmlns:a16="http://schemas.microsoft.com/office/drawing/2014/main" id="{10F2E5BA-CAD7-5762-227C-4C6552CC5EA1}"/>
              </a:ext>
            </a:extLst>
          </p:cNvPr>
          <p:cNvSpPr>
            <a:spLocks noGrp="1"/>
          </p:cNvSpPr>
          <p:nvPr>
            <p:ph type="pic" sz="quarter" idx="11"/>
          </p:nvPr>
        </p:nvSpPr>
        <p:spPr>
          <a:xfrm>
            <a:off x="3541902" y="3126033"/>
            <a:ext cx="1547517" cy="1547517"/>
          </a:xfrm>
          <a:custGeom>
            <a:avLst/>
            <a:gdLst>
              <a:gd name="connsiteX0" fmla="*/ 773759 w 1547517"/>
              <a:gd name="connsiteY0" fmla="*/ 0 h 1547517"/>
              <a:gd name="connsiteX1" fmla="*/ 876195 w 1547517"/>
              <a:gd name="connsiteY1" fmla="*/ 42431 h 1547517"/>
              <a:gd name="connsiteX2" fmla="*/ 1505087 w 1547517"/>
              <a:gd name="connsiteY2" fmla="*/ 671322 h 1547517"/>
              <a:gd name="connsiteX3" fmla="*/ 1505087 w 1547517"/>
              <a:gd name="connsiteY3" fmla="*/ 876195 h 1547517"/>
              <a:gd name="connsiteX4" fmla="*/ 876195 w 1547517"/>
              <a:gd name="connsiteY4" fmla="*/ 1505087 h 1547517"/>
              <a:gd name="connsiteX5" fmla="*/ 671322 w 1547517"/>
              <a:gd name="connsiteY5" fmla="*/ 1505087 h 1547517"/>
              <a:gd name="connsiteX6" fmla="*/ 42431 w 1547517"/>
              <a:gd name="connsiteY6" fmla="*/ 876195 h 1547517"/>
              <a:gd name="connsiteX7" fmla="*/ 42431 w 1547517"/>
              <a:gd name="connsiteY7" fmla="*/ 671322 h 1547517"/>
              <a:gd name="connsiteX8" fmla="*/ 671322 w 1547517"/>
              <a:gd name="connsiteY8" fmla="*/ 42431 h 1547517"/>
              <a:gd name="connsiteX9" fmla="*/ 773759 w 1547517"/>
              <a:gd name="connsiteY9" fmla="*/ 0 h 1547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47517" h="1547517">
                <a:moveTo>
                  <a:pt x="773759" y="0"/>
                </a:moveTo>
                <a:cubicBezTo>
                  <a:pt x="810834" y="0"/>
                  <a:pt x="847908" y="14144"/>
                  <a:pt x="876195" y="42431"/>
                </a:cubicBezTo>
                <a:lnTo>
                  <a:pt x="1505087" y="671322"/>
                </a:lnTo>
                <a:cubicBezTo>
                  <a:pt x="1561661" y="727896"/>
                  <a:pt x="1561661" y="819621"/>
                  <a:pt x="1505087" y="876195"/>
                </a:cubicBezTo>
                <a:lnTo>
                  <a:pt x="876195" y="1505087"/>
                </a:lnTo>
                <a:cubicBezTo>
                  <a:pt x="819621" y="1561661"/>
                  <a:pt x="727897" y="1561661"/>
                  <a:pt x="671322" y="1505087"/>
                </a:cubicBezTo>
                <a:lnTo>
                  <a:pt x="42431" y="876195"/>
                </a:lnTo>
                <a:cubicBezTo>
                  <a:pt x="-14143" y="819621"/>
                  <a:pt x="-14143" y="727896"/>
                  <a:pt x="42431" y="671322"/>
                </a:cubicBezTo>
                <a:lnTo>
                  <a:pt x="671322" y="42431"/>
                </a:lnTo>
                <a:cubicBezTo>
                  <a:pt x="699610" y="14144"/>
                  <a:pt x="736684" y="0"/>
                  <a:pt x="773759"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8" name="Freeform: Shape 7">
            <a:extLst>
              <a:ext uri="{FF2B5EF4-FFF2-40B4-BE49-F238E27FC236}">
                <a16:creationId xmlns:a16="http://schemas.microsoft.com/office/drawing/2014/main" id="{50B7E951-070F-1A26-3707-3463BDF6FD64}"/>
              </a:ext>
            </a:extLst>
          </p:cNvPr>
          <p:cNvSpPr>
            <a:spLocks noGrp="1"/>
          </p:cNvSpPr>
          <p:nvPr>
            <p:ph type="pic" sz="quarter" idx="10"/>
          </p:nvPr>
        </p:nvSpPr>
        <p:spPr>
          <a:xfrm>
            <a:off x="809268" y="3126034"/>
            <a:ext cx="1547517" cy="1547517"/>
          </a:xfrm>
          <a:custGeom>
            <a:avLst/>
            <a:gdLst>
              <a:gd name="connsiteX0" fmla="*/ 773759 w 1547517"/>
              <a:gd name="connsiteY0" fmla="*/ 0 h 1547517"/>
              <a:gd name="connsiteX1" fmla="*/ 876195 w 1547517"/>
              <a:gd name="connsiteY1" fmla="*/ 42431 h 1547517"/>
              <a:gd name="connsiteX2" fmla="*/ 1505087 w 1547517"/>
              <a:gd name="connsiteY2" fmla="*/ 671322 h 1547517"/>
              <a:gd name="connsiteX3" fmla="*/ 1505087 w 1547517"/>
              <a:gd name="connsiteY3" fmla="*/ 876195 h 1547517"/>
              <a:gd name="connsiteX4" fmla="*/ 876195 w 1547517"/>
              <a:gd name="connsiteY4" fmla="*/ 1505087 h 1547517"/>
              <a:gd name="connsiteX5" fmla="*/ 671322 w 1547517"/>
              <a:gd name="connsiteY5" fmla="*/ 1505087 h 1547517"/>
              <a:gd name="connsiteX6" fmla="*/ 42431 w 1547517"/>
              <a:gd name="connsiteY6" fmla="*/ 876195 h 1547517"/>
              <a:gd name="connsiteX7" fmla="*/ 42431 w 1547517"/>
              <a:gd name="connsiteY7" fmla="*/ 671322 h 1547517"/>
              <a:gd name="connsiteX8" fmla="*/ 671322 w 1547517"/>
              <a:gd name="connsiteY8" fmla="*/ 42431 h 1547517"/>
              <a:gd name="connsiteX9" fmla="*/ 773759 w 1547517"/>
              <a:gd name="connsiteY9" fmla="*/ 0 h 1547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47517" h="1547517">
                <a:moveTo>
                  <a:pt x="773759" y="0"/>
                </a:moveTo>
                <a:cubicBezTo>
                  <a:pt x="810833" y="0"/>
                  <a:pt x="847908" y="14144"/>
                  <a:pt x="876195" y="42431"/>
                </a:cubicBezTo>
                <a:lnTo>
                  <a:pt x="1505087" y="671322"/>
                </a:lnTo>
                <a:cubicBezTo>
                  <a:pt x="1561661" y="727896"/>
                  <a:pt x="1561661" y="819621"/>
                  <a:pt x="1505087" y="876195"/>
                </a:cubicBezTo>
                <a:lnTo>
                  <a:pt x="876195" y="1505087"/>
                </a:lnTo>
                <a:cubicBezTo>
                  <a:pt x="819621" y="1561661"/>
                  <a:pt x="727897" y="1561661"/>
                  <a:pt x="671322" y="1505087"/>
                </a:cubicBezTo>
                <a:lnTo>
                  <a:pt x="42431" y="876195"/>
                </a:lnTo>
                <a:cubicBezTo>
                  <a:pt x="-14143" y="819621"/>
                  <a:pt x="-14143" y="727896"/>
                  <a:pt x="42431" y="671322"/>
                </a:cubicBezTo>
                <a:lnTo>
                  <a:pt x="671322" y="42431"/>
                </a:lnTo>
                <a:cubicBezTo>
                  <a:pt x="699609" y="14144"/>
                  <a:pt x="736684" y="0"/>
                  <a:pt x="773759" y="0"/>
                </a:cubicBezTo>
                <a:close/>
              </a:path>
            </a:pathLst>
          </a:custGeom>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3104328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D5DA96DE-FCA6-A7FD-E1EE-8F50D53184EB}"/>
              </a:ext>
            </a:extLst>
          </p:cNvPr>
          <p:cNvSpPr>
            <a:spLocks noGrp="1"/>
          </p:cNvSpPr>
          <p:nvPr>
            <p:ph type="pic" sz="quarter" idx="11"/>
          </p:nvPr>
        </p:nvSpPr>
        <p:spPr>
          <a:xfrm>
            <a:off x="5516408" y="4029159"/>
            <a:ext cx="1777041" cy="1777041"/>
          </a:xfrm>
          <a:custGeom>
            <a:avLst/>
            <a:gdLst>
              <a:gd name="connsiteX0" fmla="*/ 296180 w 1777041"/>
              <a:gd name="connsiteY0" fmla="*/ 0 h 1777041"/>
              <a:gd name="connsiteX1" fmla="*/ 1480862 w 1777041"/>
              <a:gd name="connsiteY1" fmla="*/ 0 h 1777041"/>
              <a:gd name="connsiteX2" fmla="*/ 1777041 w 1777041"/>
              <a:gd name="connsiteY2" fmla="*/ 296179 h 1777041"/>
              <a:gd name="connsiteX3" fmla="*/ 1777041 w 1777041"/>
              <a:gd name="connsiteY3" fmla="*/ 1480862 h 1777041"/>
              <a:gd name="connsiteX4" fmla="*/ 1480862 w 1777041"/>
              <a:gd name="connsiteY4" fmla="*/ 1777041 h 1777041"/>
              <a:gd name="connsiteX5" fmla="*/ 296180 w 1777041"/>
              <a:gd name="connsiteY5" fmla="*/ 1777041 h 1777041"/>
              <a:gd name="connsiteX6" fmla="*/ 0 w 1777041"/>
              <a:gd name="connsiteY6" fmla="*/ 1480862 h 1777041"/>
              <a:gd name="connsiteX7" fmla="*/ 0 w 1777041"/>
              <a:gd name="connsiteY7" fmla="*/ 296179 h 1777041"/>
              <a:gd name="connsiteX8" fmla="*/ 296180 w 1777041"/>
              <a:gd name="connsiteY8" fmla="*/ 0 h 1777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7041" h="1777041">
                <a:moveTo>
                  <a:pt x="296180" y="0"/>
                </a:moveTo>
                <a:lnTo>
                  <a:pt x="1480862" y="0"/>
                </a:lnTo>
                <a:cubicBezTo>
                  <a:pt x="1644437" y="0"/>
                  <a:pt x="1777041" y="132604"/>
                  <a:pt x="1777041" y="296179"/>
                </a:cubicBezTo>
                <a:lnTo>
                  <a:pt x="1777041" y="1480862"/>
                </a:lnTo>
                <a:cubicBezTo>
                  <a:pt x="1777041" y="1644437"/>
                  <a:pt x="1644437" y="1777041"/>
                  <a:pt x="1480862" y="1777041"/>
                </a:cubicBezTo>
                <a:lnTo>
                  <a:pt x="296180" y="1777041"/>
                </a:lnTo>
                <a:cubicBezTo>
                  <a:pt x="132604" y="1777041"/>
                  <a:pt x="0" y="1644437"/>
                  <a:pt x="0" y="1480862"/>
                </a:cubicBezTo>
                <a:lnTo>
                  <a:pt x="0" y="296179"/>
                </a:lnTo>
                <a:cubicBezTo>
                  <a:pt x="0" y="132604"/>
                  <a:pt x="132604" y="0"/>
                  <a:pt x="296180" y="0"/>
                </a:cubicBezTo>
                <a:close/>
              </a:path>
            </a:pathLst>
          </a:custGeom>
          <a:effectLst>
            <a:outerShdw blurRad="101600" dist="101600" dir="2700000" algn="tl" rotWithShape="0">
              <a:prstClr val="black">
                <a:alpha val="20000"/>
              </a:prstClr>
            </a:outerShdw>
          </a:effectLst>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
        <p:nvSpPr>
          <p:cNvPr id="6" name="Freeform: Shape 5">
            <a:extLst>
              <a:ext uri="{FF2B5EF4-FFF2-40B4-BE49-F238E27FC236}">
                <a16:creationId xmlns:a16="http://schemas.microsoft.com/office/drawing/2014/main" id="{227A7EA3-89DD-56CB-2564-61690CF255F3}"/>
              </a:ext>
            </a:extLst>
          </p:cNvPr>
          <p:cNvSpPr>
            <a:spLocks noGrp="1"/>
          </p:cNvSpPr>
          <p:nvPr>
            <p:ph type="pic" sz="quarter" idx="10"/>
          </p:nvPr>
        </p:nvSpPr>
        <p:spPr>
          <a:xfrm>
            <a:off x="5516408" y="1107620"/>
            <a:ext cx="1777041" cy="1777041"/>
          </a:xfrm>
          <a:custGeom>
            <a:avLst/>
            <a:gdLst>
              <a:gd name="connsiteX0" fmla="*/ 296180 w 1777041"/>
              <a:gd name="connsiteY0" fmla="*/ 0 h 1777041"/>
              <a:gd name="connsiteX1" fmla="*/ 1480862 w 1777041"/>
              <a:gd name="connsiteY1" fmla="*/ 0 h 1777041"/>
              <a:gd name="connsiteX2" fmla="*/ 1777041 w 1777041"/>
              <a:gd name="connsiteY2" fmla="*/ 296179 h 1777041"/>
              <a:gd name="connsiteX3" fmla="*/ 1777041 w 1777041"/>
              <a:gd name="connsiteY3" fmla="*/ 1480862 h 1777041"/>
              <a:gd name="connsiteX4" fmla="*/ 1480862 w 1777041"/>
              <a:gd name="connsiteY4" fmla="*/ 1777041 h 1777041"/>
              <a:gd name="connsiteX5" fmla="*/ 296180 w 1777041"/>
              <a:gd name="connsiteY5" fmla="*/ 1777041 h 1777041"/>
              <a:gd name="connsiteX6" fmla="*/ 0 w 1777041"/>
              <a:gd name="connsiteY6" fmla="*/ 1480862 h 1777041"/>
              <a:gd name="connsiteX7" fmla="*/ 0 w 1777041"/>
              <a:gd name="connsiteY7" fmla="*/ 296179 h 1777041"/>
              <a:gd name="connsiteX8" fmla="*/ 296180 w 1777041"/>
              <a:gd name="connsiteY8" fmla="*/ 0 h 1777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7041" h="1777041">
                <a:moveTo>
                  <a:pt x="296180" y="0"/>
                </a:moveTo>
                <a:lnTo>
                  <a:pt x="1480862" y="0"/>
                </a:lnTo>
                <a:cubicBezTo>
                  <a:pt x="1644437" y="0"/>
                  <a:pt x="1777041" y="132604"/>
                  <a:pt x="1777041" y="296179"/>
                </a:cubicBezTo>
                <a:lnTo>
                  <a:pt x="1777041" y="1480862"/>
                </a:lnTo>
                <a:cubicBezTo>
                  <a:pt x="1777041" y="1644437"/>
                  <a:pt x="1644437" y="1777041"/>
                  <a:pt x="1480862" y="1777041"/>
                </a:cubicBezTo>
                <a:lnTo>
                  <a:pt x="296180" y="1777041"/>
                </a:lnTo>
                <a:cubicBezTo>
                  <a:pt x="132604" y="1777041"/>
                  <a:pt x="0" y="1644437"/>
                  <a:pt x="0" y="1480862"/>
                </a:cubicBezTo>
                <a:lnTo>
                  <a:pt x="0" y="296179"/>
                </a:lnTo>
                <a:cubicBezTo>
                  <a:pt x="0" y="132604"/>
                  <a:pt x="132604" y="0"/>
                  <a:pt x="296180" y="0"/>
                </a:cubicBezTo>
                <a:close/>
              </a:path>
            </a:pathLst>
          </a:custGeom>
          <a:effectLst>
            <a:outerShdw blurRad="101600" dist="101600" dir="2700000" algn="tl" rotWithShape="0">
              <a:prstClr val="black">
                <a:alpha val="20000"/>
              </a:prstClr>
            </a:outerShdw>
          </a:effectLst>
        </p:spPr>
        <p:txBody>
          <a:bodyPr wrap="square">
            <a:noAutofit/>
          </a:bodyPr>
          <a:lstStyle>
            <a:lvl1pPr>
              <a:defRPr sz="1200" b="0" i="0">
                <a:latin typeface="Roboto Light" panose="02000000000000000000" pitchFamily="2" charset="0"/>
                <a:ea typeface="Roboto Light" panose="02000000000000000000" pitchFamily="2" charset="0"/>
              </a:defRPr>
            </a:lvl1pPr>
          </a:lstStyle>
          <a:p>
            <a:endParaRPr lang="en-ID"/>
          </a:p>
        </p:txBody>
      </p:sp>
    </p:spTree>
    <p:extLst>
      <p:ext uri="{BB962C8B-B14F-4D97-AF65-F5344CB8AC3E}">
        <p14:creationId xmlns:p14="http://schemas.microsoft.com/office/powerpoint/2010/main" val="673083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2.sv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D19B7D16-86CF-3A06-2D76-F9AE08BE4747}"/>
              </a:ext>
            </a:extLst>
          </p:cNvPr>
          <p:cNvPicPr>
            <a:picLocks noChangeAspect="1"/>
          </p:cNvPicPr>
          <p:nvPr userDrawn="1"/>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95825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29" userDrawn="1">
          <p15:clr>
            <a:srgbClr val="F26B43"/>
          </p15:clr>
        </p15:guide>
        <p15:guide id="2" pos="393" userDrawn="1">
          <p15:clr>
            <a:srgbClr val="F26B43"/>
          </p15:clr>
        </p15:guide>
        <p15:guide id="3" pos="7287" userDrawn="1">
          <p15:clr>
            <a:srgbClr val="F26B43"/>
          </p15:clr>
        </p15:guide>
        <p15:guide id="4" orient="horz" pos="39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image" Target="../media/image6.sv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Layout" Target="../slideLayouts/slideLayout25.xml"/><Relationship Id="rId6" Type="http://schemas.openxmlformats.org/officeDocument/2006/relationships/image" Target="../media/image9.png"/><Relationship Id="rId5" Type="http://schemas.openxmlformats.org/officeDocument/2006/relationships/image" Target="../media/image8.sv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98A6273-0BEB-3060-7655-81C107B365C8}"/>
              </a:ext>
            </a:extLst>
          </p:cNvPr>
          <p:cNvSpPr>
            <a:spLocks noGrp="1"/>
          </p:cNvSpPr>
          <p:nvPr>
            <p:ph type="pic" sz="quarter" idx="10"/>
          </p:nvPr>
        </p:nvSpPr>
        <p:spPr/>
      </p:sp>
      <p:sp>
        <p:nvSpPr>
          <p:cNvPr id="23" name="TextBox 22">
            <a:extLst>
              <a:ext uri="{FF2B5EF4-FFF2-40B4-BE49-F238E27FC236}">
                <a16:creationId xmlns:a16="http://schemas.microsoft.com/office/drawing/2014/main" id="{E4D33A6E-84DF-B246-2B38-2E730E22F672}"/>
              </a:ext>
            </a:extLst>
          </p:cNvPr>
          <p:cNvSpPr txBox="1"/>
          <p:nvPr/>
        </p:nvSpPr>
        <p:spPr>
          <a:xfrm>
            <a:off x="4950393" y="4346937"/>
            <a:ext cx="6665607" cy="1015663"/>
          </a:xfrm>
          <a:prstGeom prst="rect">
            <a:avLst/>
          </a:prstGeom>
          <a:noFill/>
        </p:spPr>
        <p:txBody>
          <a:bodyPr wrap="none" rtlCol="0">
            <a:spAutoFit/>
          </a:bodyPr>
          <a:lstStyle/>
          <a:p>
            <a:pPr algn="r"/>
            <a:r>
              <a:rPr lang="en-US" sz="6000" dirty="0">
                <a:solidFill>
                  <a:schemeClr val="bg1"/>
                </a:solidFill>
                <a:latin typeface="Montserrat Bold" panose="00000800000000000000" pitchFamily="2" charset="0"/>
              </a:rPr>
              <a:t>ART</a:t>
            </a:r>
            <a:r>
              <a:rPr lang="en-US" sz="6000" dirty="0">
                <a:solidFill>
                  <a:srgbClr val="E4E9AC"/>
                </a:solidFill>
                <a:latin typeface="Montserrat Bold" panose="00000800000000000000" pitchFamily="2" charset="0"/>
              </a:rPr>
              <a:t>IFICIALI</a:t>
            </a:r>
            <a:r>
              <a:rPr lang="en-US" sz="6000" dirty="0">
                <a:solidFill>
                  <a:schemeClr val="bg1"/>
                </a:solidFill>
                <a:latin typeface="Montserrat Bold" panose="00000800000000000000" pitchFamily="2" charset="0"/>
              </a:rPr>
              <a:t>GEN</a:t>
            </a:r>
            <a:endParaRPr lang="en-ID" sz="6000" dirty="0">
              <a:solidFill>
                <a:schemeClr val="bg1"/>
              </a:solidFill>
              <a:latin typeface="Montserrat Bold" panose="00000800000000000000" pitchFamily="2" charset="0"/>
            </a:endParaRPr>
          </a:p>
        </p:txBody>
      </p:sp>
      <p:sp>
        <p:nvSpPr>
          <p:cNvPr id="24" name="TextBox 23">
            <a:extLst>
              <a:ext uri="{FF2B5EF4-FFF2-40B4-BE49-F238E27FC236}">
                <a16:creationId xmlns:a16="http://schemas.microsoft.com/office/drawing/2014/main" id="{0BDA45A6-813E-2D9F-3801-556767D1085C}"/>
              </a:ext>
            </a:extLst>
          </p:cNvPr>
          <p:cNvSpPr txBox="1"/>
          <p:nvPr/>
        </p:nvSpPr>
        <p:spPr>
          <a:xfrm>
            <a:off x="7537639" y="5362601"/>
            <a:ext cx="4078361" cy="338554"/>
          </a:xfrm>
          <a:prstGeom prst="rect">
            <a:avLst/>
          </a:prstGeom>
          <a:noFill/>
        </p:spPr>
        <p:txBody>
          <a:bodyPr wrap="none" rtlCol="0">
            <a:spAutoFit/>
          </a:bodyPr>
          <a:lstStyle/>
          <a:p>
            <a:pPr algn="r"/>
            <a:r>
              <a:rPr lang="en-US" sz="1600" dirty="0">
                <a:solidFill>
                  <a:schemeClr val="bg1"/>
                </a:solidFill>
                <a:latin typeface="Roboto Light" panose="02000000000000000000" pitchFamily="2" charset="0"/>
                <a:ea typeface="Roboto Light" panose="02000000000000000000" pitchFamily="2" charset="0"/>
              </a:rPr>
              <a:t>Artificial Intelligence Presentation Template</a:t>
            </a:r>
            <a:endParaRPr lang="en-ID" sz="1600" dirty="0">
              <a:solidFill>
                <a:schemeClr val="bg1"/>
              </a:solidFill>
              <a:latin typeface="Roboto Light" panose="02000000000000000000" pitchFamily="2" charset="0"/>
              <a:ea typeface="Roboto Light" panose="02000000000000000000" pitchFamily="2" charset="0"/>
            </a:endParaRPr>
          </a:p>
        </p:txBody>
      </p:sp>
      <p:sp>
        <p:nvSpPr>
          <p:cNvPr id="26" name="TextBox 25">
            <a:extLst>
              <a:ext uri="{FF2B5EF4-FFF2-40B4-BE49-F238E27FC236}">
                <a16:creationId xmlns:a16="http://schemas.microsoft.com/office/drawing/2014/main" id="{77E21093-6ECF-2013-BA63-0F78E71E66E3}"/>
              </a:ext>
            </a:extLst>
          </p:cNvPr>
          <p:cNvSpPr txBox="1"/>
          <p:nvPr/>
        </p:nvSpPr>
        <p:spPr>
          <a:xfrm>
            <a:off x="7780713" y="2874573"/>
            <a:ext cx="3835287" cy="338554"/>
          </a:xfrm>
          <a:prstGeom prst="rect">
            <a:avLst/>
          </a:prstGeom>
          <a:noFill/>
        </p:spPr>
        <p:txBody>
          <a:bodyPr wrap="square" rtlCol="0">
            <a:spAutoFit/>
          </a:bodyPr>
          <a:lstStyle/>
          <a:p>
            <a:pPr algn="r">
              <a:lnSpc>
                <a:spcPct val="150000"/>
              </a:lnSpc>
            </a:pPr>
            <a:r>
              <a:rPr lang="en-US" sz="1200" dirty="0">
                <a:solidFill>
                  <a:schemeClr val="bg1"/>
                </a:solidFill>
                <a:latin typeface="Roboto Light" panose="02000000000000000000" pitchFamily="2" charset="0"/>
                <a:ea typeface="Roboto Light" panose="02000000000000000000" pitchFamily="2" charset="0"/>
              </a:rPr>
              <a:t>Welome To The Reality Of The World Of Technology</a:t>
            </a:r>
            <a:endParaRPr lang="en-ID" sz="1200" dirty="0">
              <a:solidFill>
                <a:schemeClr val="bg1"/>
              </a:solidFill>
              <a:latin typeface="Roboto Light" panose="02000000000000000000" pitchFamily="2" charset="0"/>
              <a:ea typeface="Roboto Light" panose="02000000000000000000" pitchFamily="2" charset="0"/>
            </a:endParaRPr>
          </a:p>
        </p:txBody>
      </p:sp>
      <p:sp>
        <p:nvSpPr>
          <p:cNvPr id="19" name="Freeform 18">
            <a:extLst>
              <a:ext uri="{FF2B5EF4-FFF2-40B4-BE49-F238E27FC236}">
                <a16:creationId xmlns:a16="http://schemas.microsoft.com/office/drawing/2014/main" id="{DAB3FE28-D335-3267-2714-C023F978D70F}"/>
              </a:ext>
            </a:extLst>
          </p:cNvPr>
          <p:cNvSpPr/>
          <p:nvPr/>
        </p:nvSpPr>
        <p:spPr>
          <a:xfrm>
            <a:off x="4750726" y="1"/>
            <a:ext cx="4978287" cy="2884845"/>
          </a:xfrm>
          <a:custGeom>
            <a:avLst/>
            <a:gdLst>
              <a:gd name="connsiteX0" fmla="*/ 3456090 w 4978287"/>
              <a:gd name="connsiteY0" fmla="*/ 0 h 2884845"/>
              <a:gd name="connsiteX1" fmla="*/ 4978287 w 4978287"/>
              <a:gd name="connsiteY1" fmla="*/ 0 h 2884845"/>
              <a:gd name="connsiteX2" fmla="*/ 1522196 w 4978287"/>
              <a:gd name="connsiteY2" fmla="*/ 2884845 h 2884845"/>
              <a:gd name="connsiteX3" fmla="*/ 0 w 4978287"/>
              <a:gd name="connsiteY3" fmla="*/ 2884845 h 2884845"/>
            </a:gdLst>
            <a:ahLst/>
            <a:cxnLst>
              <a:cxn ang="0">
                <a:pos x="connsiteX0" y="connsiteY0"/>
              </a:cxn>
              <a:cxn ang="0">
                <a:pos x="connsiteX1" y="connsiteY1"/>
              </a:cxn>
              <a:cxn ang="0">
                <a:pos x="connsiteX2" y="connsiteY2"/>
              </a:cxn>
              <a:cxn ang="0">
                <a:pos x="connsiteX3" y="connsiteY3"/>
              </a:cxn>
            </a:cxnLst>
            <a:rect l="l" t="t" r="r" b="b"/>
            <a:pathLst>
              <a:path w="4978287" h="2884845">
                <a:moveTo>
                  <a:pt x="3456090" y="0"/>
                </a:moveTo>
                <a:lnTo>
                  <a:pt x="4978287" y="0"/>
                </a:lnTo>
                <a:lnTo>
                  <a:pt x="1522196" y="2884845"/>
                </a:lnTo>
                <a:lnTo>
                  <a:pt x="0" y="2884845"/>
                </a:lnTo>
                <a:close/>
              </a:path>
            </a:pathLst>
          </a:custGeom>
          <a:solidFill>
            <a:srgbClr val="E4E9AC"/>
          </a:solidFill>
          <a:ln>
            <a:noFill/>
          </a:ln>
          <a:effectLst>
            <a:outerShdw blurRad="101600"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28">
            <a:extLst>
              <a:ext uri="{FF2B5EF4-FFF2-40B4-BE49-F238E27FC236}">
                <a16:creationId xmlns:a16="http://schemas.microsoft.com/office/drawing/2014/main" id="{49518BB2-6CE6-01E1-4FEF-787C315EAB06}"/>
              </a:ext>
            </a:extLst>
          </p:cNvPr>
          <p:cNvSpPr/>
          <p:nvPr/>
        </p:nvSpPr>
        <p:spPr>
          <a:xfrm>
            <a:off x="-3" y="5706000"/>
            <a:ext cx="2824118" cy="1152000"/>
          </a:xfrm>
          <a:custGeom>
            <a:avLst/>
            <a:gdLst>
              <a:gd name="connsiteX0" fmla="*/ 1301922 w 2824118"/>
              <a:gd name="connsiteY0" fmla="*/ 0 h 1152000"/>
              <a:gd name="connsiteX1" fmla="*/ 2824118 w 2824118"/>
              <a:gd name="connsiteY1" fmla="*/ 0 h 1152000"/>
              <a:gd name="connsiteX2" fmla="*/ 1444003 w 2824118"/>
              <a:gd name="connsiteY2" fmla="*/ 1152000 h 1152000"/>
              <a:gd name="connsiteX3" fmla="*/ 0 w 2824118"/>
              <a:gd name="connsiteY3" fmla="*/ 1152000 h 1152000"/>
              <a:gd name="connsiteX4" fmla="*/ 0 w 2824118"/>
              <a:gd name="connsiteY4" fmla="*/ 1086732 h 115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4118" h="1152000">
                <a:moveTo>
                  <a:pt x="1301922" y="0"/>
                </a:moveTo>
                <a:lnTo>
                  <a:pt x="2824118" y="0"/>
                </a:lnTo>
                <a:lnTo>
                  <a:pt x="1444003" y="1152000"/>
                </a:lnTo>
                <a:lnTo>
                  <a:pt x="0" y="1152000"/>
                </a:lnTo>
                <a:lnTo>
                  <a:pt x="0" y="1086732"/>
                </a:lnTo>
                <a:close/>
              </a:path>
            </a:pathLst>
          </a:custGeom>
          <a:solidFill>
            <a:srgbClr val="E4E9AC"/>
          </a:solidFill>
          <a:ln>
            <a:noFill/>
          </a:ln>
          <a:effectLst>
            <a:outerShdw blurRad="101600"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cxnSp>
        <p:nvCxnSpPr>
          <p:cNvPr id="7" name="Straight Connector 6">
            <a:extLst>
              <a:ext uri="{FF2B5EF4-FFF2-40B4-BE49-F238E27FC236}">
                <a16:creationId xmlns:a16="http://schemas.microsoft.com/office/drawing/2014/main" id="{44090EF0-7C70-1EBB-CFF1-0D50C725DF86}"/>
              </a:ext>
            </a:extLst>
          </p:cNvPr>
          <p:cNvCxnSpPr>
            <a:cxnSpLocks/>
          </p:cNvCxnSpPr>
          <p:nvPr/>
        </p:nvCxnSpPr>
        <p:spPr>
          <a:xfrm>
            <a:off x="10091651" y="3780032"/>
            <a:ext cx="1424599" cy="0"/>
          </a:xfrm>
          <a:prstGeom prst="line">
            <a:avLst/>
          </a:prstGeom>
          <a:ln w="12700">
            <a:solidFill>
              <a:srgbClr val="E4E9AC"/>
            </a:solidFill>
          </a:ln>
        </p:spPr>
        <p:style>
          <a:lnRef idx="1">
            <a:schemeClr val="accent1"/>
          </a:lnRef>
          <a:fillRef idx="0">
            <a:schemeClr val="accent1"/>
          </a:fillRef>
          <a:effectRef idx="0">
            <a:schemeClr val="accent1"/>
          </a:effectRef>
          <a:fontRef idx="minor">
            <a:schemeClr val="tx1"/>
          </a:fontRef>
        </p:style>
      </p:cxnSp>
      <p:sp>
        <p:nvSpPr>
          <p:cNvPr id="38" name="Freeform 37">
            <a:extLst>
              <a:ext uri="{FF2B5EF4-FFF2-40B4-BE49-F238E27FC236}">
                <a16:creationId xmlns:a16="http://schemas.microsoft.com/office/drawing/2014/main" id="{D3DEF1B7-6B8D-AF8B-6698-00095E82B718}"/>
              </a:ext>
            </a:extLst>
          </p:cNvPr>
          <p:cNvSpPr/>
          <p:nvPr/>
        </p:nvSpPr>
        <p:spPr>
          <a:xfrm>
            <a:off x="2681294" y="4007423"/>
            <a:ext cx="2212253" cy="576000"/>
          </a:xfrm>
          <a:custGeom>
            <a:avLst/>
            <a:gdLst>
              <a:gd name="connsiteX0" fmla="*/ 690057 w 2212253"/>
              <a:gd name="connsiteY0" fmla="*/ 0 h 576000"/>
              <a:gd name="connsiteX1" fmla="*/ 2212253 w 2212253"/>
              <a:gd name="connsiteY1" fmla="*/ 0 h 576000"/>
              <a:gd name="connsiteX2" fmla="*/ 1522196 w 2212253"/>
              <a:gd name="connsiteY2" fmla="*/ 576000 h 576000"/>
              <a:gd name="connsiteX3" fmla="*/ 0 w 2212253"/>
              <a:gd name="connsiteY3" fmla="*/ 576000 h 576000"/>
            </a:gdLst>
            <a:ahLst/>
            <a:cxnLst>
              <a:cxn ang="0">
                <a:pos x="connsiteX0" y="connsiteY0"/>
              </a:cxn>
              <a:cxn ang="0">
                <a:pos x="connsiteX1" y="connsiteY1"/>
              </a:cxn>
              <a:cxn ang="0">
                <a:pos x="connsiteX2" y="connsiteY2"/>
              </a:cxn>
              <a:cxn ang="0">
                <a:pos x="connsiteX3" y="connsiteY3"/>
              </a:cxn>
            </a:cxnLst>
            <a:rect l="l" t="t" r="r" b="b"/>
            <a:pathLst>
              <a:path w="2212253" h="576000">
                <a:moveTo>
                  <a:pt x="690057" y="0"/>
                </a:moveTo>
                <a:lnTo>
                  <a:pt x="2212253" y="0"/>
                </a:lnTo>
                <a:lnTo>
                  <a:pt x="1522196" y="576000"/>
                </a:lnTo>
                <a:lnTo>
                  <a:pt x="0" y="576000"/>
                </a:lnTo>
                <a:close/>
              </a:path>
            </a:pathLst>
          </a:custGeom>
          <a:solidFill>
            <a:srgbClr val="E4E9AC"/>
          </a:solidFill>
          <a:ln>
            <a:noFill/>
          </a:ln>
          <a:effectLst>
            <a:outerShdw blurRad="101600"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cxnSp>
        <p:nvCxnSpPr>
          <p:cNvPr id="39" name="Straight Connector 38">
            <a:extLst>
              <a:ext uri="{FF2B5EF4-FFF2-40B4-BE49-F238E27FC236}">
                <a16:creationId xmlns:a16="http://schemas.microsoft.com/office/drawing/2014/main" id="{CC18AA18-0F2D-2482-1A84-610ADDFA19DD}"/>
              </a:ext>
            </a:extLst>
          </p:cNvPr>
          <p:cNvCxnSpPr>
            <a:cxnSpLocks/>
          </p:cNvCxnSpPr>
          <p:nvPr/>
        </p:nvCxnSpPr>
        <p:spPr>
          <a:xfrm>
            <a:off x="2460945" y="4295423"/>
            <a:ext cx="1424599" cy="0"/>
          </a:xfrm>
          <a:prstGeom prst="line">
            <a:avLst/>
          </a:prstGeom>
          <a:ln w="25400">
            <a:solidFill>
              <a:srgbClr val="0A1727"/>
            </a:solidFill>
            <a:tailEnd type="arrow" w="lg" len="lg"/>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CC4F4395-D671-73C2-04F4-70AD77BC1B89}"/>
              </a:ext>
            </a:extLst>
          </p:cNvPr>
          <p:cNvGrpSpPr>
            <a:grpSpLocks noChangeAspect="1"/>
          </p:cNvGrpSpPr>
          <p:nvPr/>
        </p:nvGrpSpPr>
        <p:grpSpPr>
          <a:xfrm>
            <a:off x="10799748" y="2035850"/>
            <a:ext cx="720000" cy="720000"/>
            <a:chOff x="4338950" y="4710773"/>
            <a:chExt cx="959263" cy="959263"/>
          </a:xfrm>
        </p:grpSpPr>
        <p:sp>
          <p:nvSpPr>
            <p:cNvPr id="11" name="Freeform: Shape 18">
              <a:extLst>
                <a:ext uri="{FF2B5EF4-FFF2-40B4-BE49-F238E27FC236}">
                  <a16:creationId xmlns:a16="http://schemas.microsoft.com/office/drawing/2014/main" id="{0A6A5AA4-2476-2208-F4E7-AFF43B2B42F3}"/>
                </a:ext>
              </a:extLst>
            </p:cNvPr>
            <p:cNvSpPr/>
            <p:nvPr/>
          </p:nvSpPr>
          <p:spPr>
            <a:xfrm>
              <a:off x="4338950" y="4710773"/>
              <a:ext cx="959263" cy="959263"/>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noFill/>
            <a:ln w="12700" cap="rnd">
              <a:solidFill>
                <a:schemeClr val="bg1"/>
              </a:solidFill>
              <a:prstDash val="solid"/>
              <a:round/>
            </a:ln>
          </p:spPr>
          <p:txBody>
            <a:bodyPr rtlCol="0" anchor="ctr"/>
            <a:lstStyle/>
            <a:p>
              <a:endParaRPr lang="en-ID"/>
            </a:p>
          </p:txBody>
        </p:sp>
        <p:grpSp>
          <p:nvGrpSpPr>
            <p:cNvPr id="12" name="Group 11">
              <a:extLst>
                <a:ext uri="{FF2B5EF4-FFF2-40B4-BE49-F238E27FC236}">
                  <a16:creationId xmlns:a16="http://schemas.microsoft.com/office/drawing/2014/main" id="{519CFD68-499A-EF49-7306-D7C85157399E}"/>
                </a:ext>
              </a:extLst>
            </p:cNvPr>
            <p:cNvGrpSpPr/>
            <p:nvPr/>
          </p:nvGrpSpPr>
          <p:grpSpPr>
            <a:xfrm rot="13500000">
              <a:off x="4663385" y="5035208"/>
              <a:ext cx="310393" cy="310393"/>
              <a:chOff x="3714115" y="4037965"/>
              <a:chExt cx="668020" cy="668020"/>
            </a:xfrm>
          </p:grpSpPr>
          <p:sp>
            <p:nvSpPr>
              <p:cNvPr id="13" name="Freeform: Shape 20">
                <a:extLst>
                  <a:ext uri="{FF2B5EF4-FFF2-40B4-BE49-F238E27FC236}">
                    <a16:creationId xmlns:a16="http://schemas.microsoft.com/office/drawing/2014/main" id="{0D255431-6520-03BD-D020-EB1A8C4857F0}"/>
                  </a:ext>
                </a:extLst>
              </p:cNvPr>
              <p:cNvSpPr/>
              <p:nvPr/>
            </p:nvSpPr>
            <p:spPr>
              <a:xfrm>
                <a:off x="3714115" y="4037965"/>
                <a:ext cx="334010" cy="66802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12700" cap="rnd">
                <a:solidFill>
                  <a:srgbClr val="E4E9AC"/>
                </a:solidFill>
                <a:prstDash val="solid"/>
                <a:round/>
              </a:ln>
            </p:spPr>
            <p:txBody>
              <a:bodyPr rtlCol="0" anchor="ctr"/>
              <a:lstStyle/>
              <a:p>
                <a:endParaRPr lang="en-ID"/>
              </a:p>
            </p:txBody>
          </p:sp>
          <p:sp>
            <p:nvSpPr>
              <p:cNvPr id="14" name="Freeform: Shape 21">
                <a:extLst>
                  <a:ext uri="{FF2B5EF4-FFF2-40B4-BE49-F238E27FC236}">
                    <a16:creationId xmlns:a16="http://schemas.microsoft.com/office/drawing/2014/main" id="{715E616F-B9FF-D53B-6F4B-E57CC24E9E12}"/>
                  </a:ext>
                </a:extLst>
              </p:cNvPr>
              <p:cNvSpPr/>
              <p:nvPr/>
            </p:nvSpPr>
            <p:spPr>
              <a:xfrm>
                <a:off x="3714115" y="4371975"/>
                <a:ext cx="668020" cy="83503"/>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12700" cap="rnd">
                <a:solidFill>
                  <a:srgbClr val="E4E9AC"/>
                </a:solidFill>
                <a:prstDash val="solid"/>
                <a:round/>
              </a:ln>
            </p:spPr>
            <p:txBody>
              <a:bodyPr rtlCol="0" anchor="ctr"/>
              <a:lstStyle/>
              <a:p>
                <a:endParaRPr lang="en-ID"/>
              </a:p>
            </p:txBody>
          </p:sp>
        </p:grpSp>
      </p:grpSp>
    </p:spTree>
    <p:extLst>
      <p:ext uri="{BB962C8B-B14F-4D97-AF65-F5344CB8AC3E}">
        <p14:creationId xmlns:p14="http://schemas.microsoft.com/office/powerpoint/2010/main" val="21034224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426C1AF-366F-F101-4561-E71FF64D87F5}"/>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E776FEE3-010B-22BF-32BB-7A1C2F24F493}"/>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854D6CA3-6F21-5BF7-CDBD-ADC9FEA7B52D}"/>
              </a:ext>
            </a:extLst>
          </p:cNvPr>
          <p:cNvSpPr>
            <a:spLocks noGrp="1"/>
          </p:cNvSpPr>
          <p:nvPr>
            <p:ph type="pic" sz="quarter" idx="12"/>
          </p:nvPr>
        </p:nvSpPr>
        <p:spPr/>
      </p:sp>
      <p:sp>
        <p:nvSpPr>
          <p:cNvPr id="63" name="Rectangle: Rounded Corners 62">
            <a:extLst>
              <a:ext uri="{FF2B5EF4-FFF2-40B4-BE49-F238E27FC236}">
                <a16:creationId xmlns:a16="http://schemas.microsoft.com/office/drawing/2014/main" id="{33221CEC-FF84-7821-71EB-3BCA9754EE2D}"/>
              </a:ext>
            </a:extLst>
          </p:cNvPr>
          <p:cNvSpPr/>
          <p:nvPr/>
        </p:nvSpPr>
        <p:spPr>
          <a:xfrm>
            <a:off x="5515706" y="2697417"/>
            <a:ext cx="1934256" cy="3584584"/>
          </a:xfrm>
          <a:prstGeom prst="roundRect">
            <a:avLst>
              <a:gd name="adj" fmla="val 9960"/>
            </a:avLst>
          </a:prstGeom>
          <a:gradFill>
            <a:gsLst>
              <a:gs pos="0">
                <a:srgbClr val="E4E9AC">
                  <a:alpha val="0"/>
                </a:srgbClr>
              </a:gs>
              <a:gs pos="90000">
                <a:srgbClr val="E4E9A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8" name="Rectangle: Rounded Corners 62">
            <a:extLst>
              <a:ext uri="{FF2B5EF4-FFF2-40B4-BE49-F238E27FC236}">
                <a16:creationId xmlns:a16="http://schemas.microsoft.com/office/drawing/2014/main" id="{D4D69DEE-0279-C3B7-0F84-189533F5D89D}"/>
              </a:ext>
            </a:extLst>
          </p:cNvPr>
          <p:cNvSpPr/>
          <p:nvPr/>
        </p:nvSpPr>
        <p:spPr>
          <a:xfrm>
            <a:off x="7597219" y="2697417"/>
            <a:ext cx="1934256" cy="3584584"/>
          </a:xfrm>
          <a:prstGeom prst="roundRect">
            <a:avLst>
              <a:gd name="adj" fmla="val 9960"/>
            </a:avLst>
          </a:prstGeom>
          <a:gradFill>
            <a:gsLst>
              <a:gs pos="0">
                <a:srgbClr val="E4E9AC">
                  <a:alpha val="0"/>
                </a:srgbClr>
              </a:gs>
              <a:gs pos="90000">
                <a:srgbClr val="E4E9A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9" name="Rectangle: Rounded Corners 62">
            <a:extLst>
              <a:ext uri="{FF2B5EF4-FFF2-40B4-BE49-F238E27FC236}">
                <a16:creationId xmlns:a16="http://schemas.microsoft.com/office/drawing/2014/main" id="{AC68352D-FA34-ABBB-4248-84984D30B2F9}"/>
              </a:ext>
            </a:extLst>
          </p:cNvPr>
          <p:cNvSpPr/>
          <p:nvPr/>
        </p:nvSpPr>
        <p:spPr>
          <a:xfrm>
            <a:off x="9681743" y="2697417"/>
            <a:ext cx="1934256" cy="3584584"/>
          </a:xfrm>
          <a:prstGeom prst="roundRect">
            <a:avLst>
              <a:gd name="adj" fmla="val 9960"/>
            </a:avLst>
          </a:prstGeom>
          <a:gradFill>
            <a:gsLst>
              <a:gs pos="0">
                <a:srgbClr val="E4E9AC">
                  <a:alpha val="0"/>
                </a:srgbClr>
              </a:gs>
              <a:gs pos="90000">
                <a:srgbClr val="E4E9A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5" name="TextBox 64">
            <a:extLst>
              <a:ext uri="{FF2B5EF4-FFF2-40B4-BE49-F238E27FC236}">
                <a16:creationId xmlns:a16="http://schemas.microsoft.com/office/drawing/2014/main" id="{172F3779-3E26-E08C-1C17-A7B631B0EB54}"/>
              </a:ext>
            </a:extLst>
          </p:cNvPr>
          <p:cNvSpPr txBox="1"/>
          <p:nvPr/>
        </p:nvSpPr>
        <p:spPr>
          <a:xfrm rot="16200000">
            <a:off x="5679802" y="5179724"/>
            <a:ext cx="1305384" cy="323165"/>
          </a:xfrm>
          <a:prstGeom prst="rect">
            <a:avLst/>
          </a:prstGeom>
          <a:noFill/>
        </p:spPr>
        <p:txBody>
          <a:bodyPr wrap="square" rtlCol="0">
            <a:spAutoFit/>
          </a:bodyPr>
          <a:lstStyle/>
          <a:p>
            <a:r>
              <a:rPr lang="en-US" sz="1500" dirty="0">
                <a:solidFill>
                  <a:schemeClr val="tx1">
                    <a:lumMod val="75000"/>
                    <a:lumOff val="25000"/>
                  </a:schemeClr>
                </a:solidFill>
                <a:latin typeface="Roboto" pitchFamily="2" charset="0"/>
                <a:ea typeface="Roboto" pitchFamily="2" charset="0"/>
              </a:rPr>
              <a:t>Job Position</a:t>
            </a:r>
            <a:endParaRPr lang="en-ID" sz="1500" dirty="0">
              <a:solidFill>
                <a:schemeClr val="tx1">
                  <a:lumMod val="75000"/>
                  <a:lumOff val="25000"/>
                </a:schemeClr>
              </a:solidFill>
              <a:latin typeface="Roboto" pitchFamily="2" charset="0"/>
              <a:ea typeface="Roboto" pitchFamily="2" charset="0"/>
            </a:endParaRPr>
          </a:p>
        </p:txBody>
      </p:sp>
      <p:sp>
        <p:nvSpPr>
          <p:cNvPr id="66" name="TextBox 65">
            <a:extLst>
              <a:ext uri="{FF2B5EF4-FFF2-40B4-BE49-F238E27FC236}">
                <a16:creationId xmlns:a16="http://schemas.microsoft.com/office/drawing/2014/main" id="{21848329-0B2D-6494-1783-ECD91E89E9E7}"/>
              </a:ext>
            </a:extLst>
          </p:cNvPr>
          <p:cNvSpPr txBox="1"/>
          <p:nvPr/>
        </p:nvSpPr>
        <p:spPr>
          <a:xfrm rot="16200000">
            <a:off x="4991542" y="4814630"/>
            <a:ext cx="1989407" cy="369332"/>
          </a:xfrm>
          <a:prstGeom prst="rect">
            <a:avLst/>
          </a:prstGeom>
          <a:noFill/>
        </p:spPr>
        <p:txBody>
          <a:bodyPr wrap="square" rtlCol="0">
            <a:spAutoFit/>
          </a:bodyPr>
          <a:lstStyle/>
          <a:p>
            <a:r>
              <a:rPr lang="en-US" dirty="0">
                <a:solidFill>
                  <a:schemeClr val="tx1">
                    <a:lumMod val="75000"/>
                    <a:lumOff val="25000"/>
                  </a:schemeClr>
                </a:solidFill>
                <a:latin typeface="Montserrat Bold" panose="00000800000000000000" pitchFamily="2" charset="0"/>
              </a:rPr>
              <a:t>Melati </a:t>
            </a:r>
            <a:r>
              <a:rPr lang="en-US" dirty="0" err="1">
                <a:solidFill>
                  <a:schemeClr val="tx1">
                    <a:lumMod val="75000"/>
                    <a:lumOff val="25000"/>
                  </a:schemeClr>
                </a:solidFill>
                <a:latin typeface="Montserrat Bold" panose="00000800000000000000" pitchFamily="2" charset="0"/>
              </a:rPr>
              <a:t>Porasae</a:t>
            </a:r>
            <a:endParaRPr lang="en-ID" dirty="0">
              <a:solidFill>
                <a:schemeClr val="tx1">
                  <a:lumMod val="75000"/>
                  <a:lumOff val="25000"/>
                </a:schemeClr>
              </a:solidFill>
              <a:latin typeface="Montserrat Bold" panose="00000800000000000000" pitchFamily="2" charset="0"/>
            </a:endParaRPr>
          </a:p>
        </p:txBody>
      </p:sp>
      <p:sp>
        <p:nvSpPr>
          <p:cNvPr id="69" name="TextBox 68">
            <a:extLst>
              <a:ext uri="{FF2B5EF4-FFF2-40B4-BE49-F238E27FC236}">
                <a16:creationId xmlns:a16="http://schemas.microsoft.com/office/drawing/2014/main" id="{C4BD4F24-F190-DF80-B6F3-460DFFBEC0F6}"/>
              </a:ext>
            </a:extLst>
          </p:cNvPr>
          <p:cNvSpPr txBox="1"/>
          <p:nvPr/>
        </p:nvSpPr>
        <p:spPr>
          <a:xfrm rot="16200000">
            <a:off x="7758141" y="5179725"/>
            <a:ext cx="1305384" cy="323165"/>
          </a:xfrm>
          <a:prstGeom prst="rect">
            <a:avLst/>
          </a:prstGeom>
          <a:noFill/>
        </p:spPr>
        <p:txBody>
          <a:bodyPr wrap="square" rtlCol="0">
            <a:spAutoFit/>
          </a:bodyPr>
          <a:lstStyle/>
          <a:p>
            <a:r>
              <a:rPr lang="en-US" sz="1500" dirty="0">
                <a:solidFill>
                  <a:schemeClr val="tx1">
                    <a:lumMod val="75000"/>
                    <a:lumOff val="25000"/>
                  </a:schemeClr>
                </a:solidFill>
                <a:latin typeface="Roboto" pitchFamily="2" charset="0"/>
                <a:ea typeface="Roboto" pitchFamily="2" charset="0"/>
              </a:rPr>
              <a:t>Job Position</a:t>
            </a:r>
            <a:endParaRPr lang="en-ID" sz="1500" dirty="0">
              <a:solidFill>
                <a:schemeClr val="tx1">
                  <a:lumMod val="75000"/>
                  <a:lumOff val="25000"/>
                </a:schemeClr>
              </a:solidFill>
              <a:latin typeface="Roboto" pitchFamily="2" charset="0"/>
              <a:ea typeface="Roboto" pitchFamily="2" charset="0"/>
            </a:endParaRPr>
          </a:p>
        </p:txBody>
      </p:sp>
      <p:sp>
        <p:nvSpPr>
          <p:cNvPr id="70" name="TextBox 69">
            <a:extLst>
              <a:ext uri="{FF2B5EF4-FFF2-40B4-BE49-F238E27FC236}">
                <a16:creationId xmlns:a16="http://schemas.microsoft.com/office/drawing/2014/main" id="{1098749B-1AEF-ED8C-76CD-C62E9BDC62D7}"/>
              </a:ext>
            </a:extLst>
          </p:cNvPr>
          <p:cNvSpPr txBox="1"/>
          <p:nvPr/>
        </p:nvSpPr>
        <p:spPr>
          <a:xfrm rot="16200000">
            <a:off x="7069881" y="4814631"/>
            <a:ext cx="1989407" cy="369332"/>
          </a:xfrm>
          <a:prstGeom prst="rect">
            <a:avLst/>
          </a:prstGeom>
          <a:noFill/>
        </p:spPr>
        <p:txBody>
          <a:bodyPr wrap="square" rtlCol="0">
            <a:spAutoFit/>
          </a:bodyPr>
          <a:lstStyle/>
          <a:p>
            <a:r>
              <a:rPr lang="en-US" dirty="0">
                <a:solidFill>
                  <a:schemeClr val="tx1">
                    <a:lumMod val="75000"/>
                    <a:lumOff val="25000"/>
                  </a:schemeClr>
                </a:solidFill>
                <a:latin typeface="Montserrat Bold" panose="00000800000000000000" pitchFamily="2" charset="0"/>
              </a:rPr>
              <a:t>Kenn </a:t>
            </a:r>
            <a:r>
              <a:rPr lang="en-US" dirty="0" err="1">
                <a:solidFill>
                  <a:schemeClr val="tx1">
                    <a:lumMod val="75000"/>
                    <a:lumOff val="25000"/>
                  </a:schemeClr>
                </a:solidFill>
                <a:latin typeface="Montserrat Bold" panose="00000800000000000000" pitchFamily="2" charset="0"/>
              </a:rPr>
              <a:t>Gurayea</a:t>
            </a:r>
            <a:endParaRPr lang="en-ID" dirty="0">
              <a:solidFill>
                <a:schemeClr val="tx1">
                  <a:lumMod val="75000"/>
                  <a:lumOff val="25000"/>
                </a:schemeClr>
              </a:solidFill>
              <a:latin typeface="Montserrat Bold" panose="00000800000000000000" pitchFamily="2" charset="0"/>
            </a:endParaRPr>
          </a:p>
        </p:txBody>
      </p:sp>
      <p:sp>
        <p:nvSpPr>
          <p:cNvPr id="73" name="TextBox 72">
            <a:extLst>
              <a:ext uri="{FF2B5EF4-FFF2-40B4-BE49-F238E27FC236}">
                <a16:creationId xmlns:a16="http://schemas.microsoft.com/office/drawing/2014/main" id="{8D6FA651-F1C3-D870-CB5D-C01A2C57DF60}"/>
              </a:ext>
            </a:extLst>
          </p:cNvPr>
          <p:cNvSpPr txBox="1"/>
          <p:nvPr/>
        </p:nvSpPr>
        <p:spPr>
          <a:xfrm rot="16200000">
            <a:off x="9836479" y="5179723"/>
            <a:ext cx="1305384" cy="323165"/>
          </a:xfrm>
          <a:prstGeom prst="rect">
            <a:avLst/>
          </a:prstGeom>
          <a:noFill/>
        </p:spPr>
        <p:txBody>
          <a:bodyPr wrap="square" rtlCol="0">
            <a:spAutoFit/>
          </a:bodyPr>
          <a:lstStyle/>
          <a:p>
            <a:r>
              <a:rPr lang="en-US" sz="1500" dirty="0">
                <a:solidFill>
                  <a:schemeClr val="tx1">
                    <a:lumMod val="75000"/>
                    <a:lumOff val="25000"/>
                  </a:schemeClr>
                </a:solidFill>
                <a:latin typeface="Roboto" pitchFamily="2" charset="0"/>
                <a:ea typeface="Roboto" pitchFamily="2" charset="0"/>
              </a:rPr>
              <a:t>Job Position</a:t>
            </a:r>
            <a:endParaRPr lang="en-ID" sz="1500" dirty="0">
              <a:solidFill>
                <a:schemeClr val="tx1">
                  <a:lumMod val="75000"/>
                  <a:lumOff val="25000"/>
                </a:schemeClr>
              </a:solidFill>
              <a:latin typeface="Roboto" pitchFamily="2" charset="0"/>
              <a:ea typeface="Roboto" pitchFamily="2" charset="0"/>
            </a:endParaRPr>
          </a:p>
        </p:txBody>
      </p:sp>
      <p:sp>
        <p:nvSpPr>
          <p:cNvPr id="74" name="TextBox 73">
            <a:extLst>
              <a:ext uri="{FF2B5EF4-FFF2-40B4-BE49-F238E27FC236}">
                <a16:creationId xmlns:a16="http://schemas.microsoft.com/office/drawing/2014/main" id="{A0E854A8-DDE7-1F2B-CD95-D915A54C01AA}"/>
              </a:ext>
            </a:extLst>
          </p:cNvPr>
          <p:cNvSpPr txBox="1"/>
          <p:nvPr/>
        </p:nvSpPr>
        <p:spPr>
          <a:xfrm rot="16200000">
            <a:off x="9148220" y="4814630"/>
            <a:ext cx="1989407" cy="369332"/>
          </a:xfrm>
          <a:prstGeom prst="rect">
            <a:avLst/>
          </a:prstGeom>
          <a:noFill/>
        </p:spPr>
        <p:txBody>
          <a:bodyPr wrap="square" rtlCol="0">
            <a:spAutoFit/>
          </a:bodyPr>
          <a:lstStyle/>
          <a:p>
            <a:r>
              <a:rPr lang="en-US" dirty="0">
                <a:solidFill>
                  <a:schemeClr val="tx1">
                    <a:lumMod val="75000"/>
                    <a:lumOff val="25000"/>
                  </a:schemeClr>
                </a:solidFill>
                <a:latin typeface="Montserrat Bold" panose="00000800000000000000" pitchFamily="2" charset="0"/>
              </a:rPr>
              <a:t>Stewart </a:t>
            </a:r>
            <a:r>
              <a:rPr lang="en-US" dirty="0" err="1">
                <a:solidFill>
                  <a:schemeClr val="tx1">
                    <a:lumMod val="75000"/>
                    <a:lumOff val="25000"/>
                  </a:schemeClr>
                </a:solidFill>
                <a:latin typeface="Montserrat Bold" panose="00000800000000000000" pitchFamily="2" charset="0"/>
              </a:rPr>
              <a:t>Lapeq</a:t>
            </a:r>
            <a:endParaRPr lang="en-ID" dirty="0">
              <a:solidFill>
                <a:schemeClr val="tx1">
                  <a:lumMod val="75000"/>
                  <a:lumOff val="25000"/>
                </a:schemeClr>
              </a:solidFill>
              <a:latin typeface="Montserrat Bold" panose="00000800000000000000" pitchFamily="2" charset="0"/>
            </a:endParaRPr>
          </a:p>
        </p:txBody>
      </p:sp>
      <p:sp>
        <p:nvSpPr>
          <p:cNvPr id="19" name="TextBox 18">
            <a:extLst>
              <a:ext uri="{FF2B5EF4-FFF2-40B4-BE49-F238E27FC236}">
                <a16:creationId xmlns:a16="http://schemas.microsoft.com/office/drawing/2014/main" id="{7F9788F6-D80F-438E-1EFC-5932C4A9A330}"/>
              </a:ext>
            </a:extLst>
          </p:cNvPr>
          <p:cNvSpPr txBox="1"/>
          <p:nvPr/>
        </p:nvSpPr>
        <p:spPr>
          <a:xfrm>
            <a:off x="576000" y="1527865"/>
            <a:ext cx="4363706" cy="1169551"/>
          </a:xfrm>
          <a:prstGeom prst="rect">
            <a:avLst/>
          </a:prstGeom>
          <a:noFill/>
        </p:spPr>
        <p:txBody>
          <a:bodyPr wrap="square" rtlCol="0">
            <a:spAutoFit/>
          </a:bodyPr>
          <a:lstStyle/>
          <a:p>
            <a:r>
              <a:rPr lang="en-US" sz="3500" dirty="0">
                <a:solidFill>
                  <a:schemeClr val="bg1"/>
                </a:solidFill>
                <a:latin typeface="Montserrat Bold" panose="00000800000000000000" pitchFamily="2" charset="0"/>
              </a:rPr>
              <a:t>Our </a:t>
            </a:r>
            <a:r>
              <a:rPr lang="en-US" sz="3500" dirty="0">
                <a:solidFill>
                  <a:srgbClr val="E4E9AC"/>
                </a:solidFill>
                <a:latin typeface="Montserrat Bold" panose="00000800000000000000" pitchFamily="2" charset="0"/>
              </a:rPr>
              <a:t>Amazing &amp; Great </a:t>
            </a:r>
            <a:r>
              <a:rPr lang="en-US" sz="3500" dirty="0">
                <a:solidFill>
                  <a:schemeClr val="bg1"/>
                </a:solidFill>
                <a:latin typeface="Montserrat Bold" panose="00000800000000000000" pitchFamily="2" charset="0"/>
              </a:rPr>
              <a:t>Team Work</a:t>
            </a:r>
            <a:endParaRPr lang="en-ID" sz="3500" dirty="0">
              <a:solidFill>
                <a:schemeClr val="bg1"/>
              </a:solidFill>
              <a:latin typeface="Montserrat Bold" panose="00000800000000000000" pitchFamily="2" charset="0"/>
            </a:endParaRPr>
          </a:p>
        </p:txBody>
      </p:sp>
      <p:sp>
        <p:nvSpPr>
          <p:cNvPr id="21" name="Rectangle: Rounded Corners 4">
            <a:extLst>
              <a:ext uri="{FF2B5EF4-FFF2-40B4-BE49-F238E27FC236}">
                <a16:creationId xmlns:a16="http://schemas.microsoft.com/office/drawing/2014/main" id="{D707B77B-22F9-0D5F-565B-C1198BA3C30B}"/>
              </a:ext>
            </a:extLst>
          </p:cNvPr>
          <p:cNvSpPr/>
          <p:nvPr/>
        </p:nvSpPr>
        <p:spPr>
          <a:xfrm>
            <a:off x="670596" y="864000"/>
            <a:ext cx="2028825" cy="381947"/>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TextBox 21">
            <a:extLst>
              <a:ext uri="{FF2B5EF4-FFF2-40B4-BE49-F238E27FC236}">
                <a16:creationId xmlns:a16="http://schemas.microsoft.com/office/drawing/2014/main" id="{C025F449-40E0-E576-F6C9-253D28FF5C89}"/>
              </a:ext>
            </a:extLst>
          </p:cNvPr>
          <p:cNvSpPr txBox="1"/>
          <p:nvPr/>
        </p:nvSpPr>
        <p:spPr>
          <a:xfrm>
            <a:off x="782396" y="901085"/>
            <a:ext cx="1569922" cy="307777"/>
          </a:xfrm>
          <a:prstGeom prst="rect">
            <a:avLst/>
          </a:prstGeom>
          <a:noFill/>
        </p:spPr>
        <p:txBody>
          <a:bodyPr wrap="square" rtlCol="0">
            <a:spAutoFit/>
          </a:bodyPr>
          <a:lstStyle/>
          <a:p>
            <a:pPr algn="ctr"/>
            <a:r>
              <a:rPr lang="en-US" sz="1400" b="1" dirty="0">
                <a:solidFill>
                  <a:schemeClr val="bg1"/>
                </a:solidFill>
                <a:latin typeface="Roboto" panose="02000000000000000000" pitchFamily="2" charset="0"/>
                <a:ea typeface="Roboto" panose="02000000000000000000" pitchFamily="2" charset="0"/>
              </a:rPr>
              <a:t>Our Team</a:t>
            </a:r>
            <a:endParaRPr lang="en-ID" sz="1400" b="1" dirty="0">
              <a:solidFill>
                <a:schemeClr val="bg1"/>
              </a:solidFill>
              <a:latin typeface="Roboto" panose="02000000000000000000" pitchFamily="2" charset="0"/>
              <a:ea typeface="Roboto" panose="02000000000000000000" pitchFamily="2" charset="0"/>
            </a:endParaRPr>
          </a:p>
        </p:txBody>
      </p:sp>
      <p:grpSp>
        <p:nvGrpSpPr>
          <p:cNvPr id="23" name="Group 22">
            <a:extLst>
              <a:ext uri="{FF2B5EF4-FFF2-40B4-BE49-F238E27FC236}">
                <a16:creationId xmlns:a16="http://schemas.microsoft.com/office/drawing/2014/main" id="{C8167323-61D0-2E93-6102-0A32552F666F}"/>
              </a:ext>
            </a:extLst>
          </p:cNvPr>
          <p:cNvGrpSpPr/>
          <p:nvPr/>
        </p:nvGrpSpPr>
        <p:grpSpPr>
          <a:xfrm>
            <a:off x="2352319" y="912378"/>
            <a:ext cx="285190" cy="285190"/>
            <a:chOff x="8004341" y="3696453"/>
            <a:chExt cx="285190" cy="285190"/>
          </a:xfrm>
        </p:grpSpPr>
        <p:sp>
          <p:nvSpPr>
            <p:cNvPr id="31" name="Freeform: Shape 8">
              <a:extLst>
                <a:ext uri="{FF2B5EF4-FFF2-40B4-BE49-F238E27FC236}">
                  <a16:creationId xmlns:a16="http://schemas.microsoft.com/office/drawing/2014/main" id="{A021144E-8114-EC19-FA74-3E983E033B57}"/>
                </a:ext>
              </a:extLst>
            </p:cNvPr>
            <p:cNvSpPr/>
            <p:nvPr/>
          </p:nvSpPr>
          <p:spPr>
            <a:xfrm rot="10800000">
              <a:off x="8004341" y="3696453"/>
              <a:ext cx="285190" cy="28519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solidFill>
              <a:srgbClr val="E4E9AC"/>
            </a:solidFill>
            <a:ln w="9525" cap="rnd">
              <a:noFill/>
              <a:prstDash val="solid"/>
              <a:round/>
            </a:ln>
          </p:spPr>
          <p:txBody>
            <a:bodyPr rtlCol="0" anchor="ctr"/>
            <a:lstStyle/>
            <a:p>
              <a:endParaRPr lang="en-ID"/>
            </a:p>
          </p:txBody>
        </p:sp>
        <p:sp>
          <p:nvSpPr>
            <p:cNvPr id="32" name="Freeform: Shape 10">
              <a:extLst>
                <a:ext uri="{FF2B5EF4-FFF2-40B4-BE49-F238E27FC236}">
                  <a16:creationId xmlns:a16="http://schemas.microsoft.com/office/drawing/2014/main" id="{477DD290-A8D6-4B3E-26DB-3D4ED0046128}"/>
                </a:ext>
              </a:extLst>
            </p:cNvPr>
            <p:cNvSpPr/>
            <p:nvPr/>
          </p:nvSpPr>
          <p:spPr>
            <a:xfrm rot="10800000">
              <a:off x="8146936" y="3792908"/>
              <a:ext cx="46140" cy="9228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25400" cap="rnd">
              <a:solidFill>
                <a:schemeClr val="tx1">
                  <a:lumMod val="75000"/>
                  <a:lumOff val="25000"/>
                </a:schemeClr>
              </a:solidFill>
              <a:prstDash val="solid"/>
              <a:round/>
            </a:ln>
          </p:spPr>
          <p:txBody>
            <a:bodyPr rtlCol="0" anchor="ctr"/>
            <a:lstStyle/>
            <a:p>
              <a:endParaRPr lang="en-ID"/>
            </a:p>
          </p:txBody>
        </p:sp>
        <p:sp>
          <p:nvSpPr>
            <p:cNvPr id="44" name="Freeform: Shape 11">
              <a:extLst>
                <a:ext uri="{FF2B5EF4-FFF2-40B4-BE49-F238E27FC236}">
                  <a16:creationId xmlns:a16="http://schemas.microsoft.com/office/drawing/2014/main" id="{5B3BA2F8-30B6-0AEE-DB64-493DEBB98122}"/>
                </a:ext>
              </a:extLst>
            </p:cNvPr>
            <p:cNvSpPr/>
            <p:nvPr/>
          </p:nvSpPr>
          <p:spPr>
            <a:xfrm rot="10800000">
              <a:off x="8100796" y="3827513"/>
              <a:ext cx="92280" cy="11535"/>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25400" cap="rnd">
              <a:solidFill>
                <a:schemeClr val="tx1">
                  <a:lumMod val="75000"/>
                  <a:lumOff val="25000"/>
                </a:schemeClr>
              </a:solidFill>
              <a:prstDash val="solid"/>
              <a:round/>
            </a:ln>
          </p:spPr>
          <p:txBody>
            <a:bodyPr rtlCol="0" anchor="ctr"/>
            <a:lstStyle/>
            <a:p>
              <a:endParaRPr lang="en-ID"/>
            </a:p>
          </p:txBody>
        </p:sp>
      </p:grpSp>
      <p:sp>
        <p:nvSpPr>
          <p:cNvPr id="46" name="Rectangle: Rounded Corners 23">
            <a:extLst>
              <a:ext uri="{FF2B5EF4-FFF2-40B4-BE49-F238E27FC236}">
                <a16:creationId xmlns:a16="http://schemas.microsoft.com/office/drawing/2014/main" id="{0575F1FA-5D6B-68C3-D737-56D23975B4F5}"/>
              </a:ext>
            </a:extLst>
          </p:cNvPr>
          <p:cNvSpPr/>
          <p:nvPr/>
        </p:nvSpPr>
        <p:spPr>
          <a:xfrm>
            <a:off x="674166" y="5636711"/>
            <a:ext cx="1213185" cy="357289"/>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TextBox 46">
            <a:extLst>
              <a:ext uri="{FF2B5EF4-FFF2-40B4-BE49-F238E27FC236}">
                <a16:creationId xmlns:a16="http://schemas.microsoft.com/office/drawing/2014/main" id="{39D2810B-7703-DB86-E8BE-57D79682F8DE}"/>
              </a:ext>
            </a:extLst>
          </p:cNvPr>
          <p:cNvSpPr txBox="1"/>
          <p:nvPr/>
        </p:nvSpPr>
        <p:spPr>
          <a:xfrm>
            <a:off x="793285" y="5676856"/>
            <a:ext cx="974947" cy="276999"/>
          </a:xfrm>
          <a:prstGeom prst="rect">
            <a:avLst/>
          </a:prstGeom>
          <a:noFill/>
        </p:spPr>
        <p:txBody>
          <a:bodyPr wrap="none" rtlCol="0">
            <a:spAutoFit/>
          </a:bodyPr>
          <a:lstStyle/>
          <a:p>
            <a:pPr algn="ctr"/>
            <a:r>
              <a:rPr lang="en-US" sz="1200" b="1" dirty="0">
                <a:solidFill>
                  <a:schemeClr val="bg1"/>
                </a:solidFill>
                <a:latin typeface="Roboto" panose="02000000000000000000" pitchFamily="2" charset="0"/>
                <a:ea typeface="Roboto" panose="02000000000000000000" pitchFamily="2" charset="0"/>
              </a:rPr>
              <a:t>Learn More</a:t>
            </a:r>
            <a:endParaRPr lang="en-ID" sz="1200" b="1" dirty="0">
              <a:solidFill>
                <a:schemeClr val="bg1"/>
              </a:solidFill>
              <a:latin typeface="Roboto" panose="02000000000000000000" pitchFamily="2" charset="0"/>
              <a:ea typeface="Roboto" panose="02000000000000000000" pitchFamily="2" charset="0"/>
            </a:endParaRPr>
          </a:p>
        </p:txBody>
      </p:sp>
      <p:sp>
        <p:nvSpPr>
          <p:cNvPr id="48" name="TextBox 47">
            <a:extLst>
              <a:ext uri="{FF2B5EF4-FFF2-40B4-BE49-F238E27FC236}">
                <a16:creationId xmlns:a16="http://schemas.microsoft.com/office/drawing/2014/main" id="{1AC2097C-290F-CDB1-C868-ECE1CB1C7B67}"/>
              </a:ext>
            </a:extLst>
          </p:cNvPr>
          <p:cNvSpPr txBox="1"/>
          <p:nvPr/>
        </p:nvSpPr>
        <p:spPr>
          <a:xfrm>
            <a:off x="576001" y="4512306"/>
            <a:ext cx="4363705" cy="759182"/>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a:t>
            </a:r>
            <a:r>
              <a:rPr lang="en-US" sz="1000" dirty="0">
                <a:solidFill>
                  <a:schemeClr val="bg1"/>
                </a:solidFill>
                <a:latin typeface="Roboto Light" panose="020B0604020202020204" pitchFamily="2" charset="0"/>
                <a:ea typeface="Roboto Light" panose="020B0604020202020204" pitchFamily="2" charset="0"/>
              </a:rPr>
              <a:t>. Nisi </a:t>
            </a:r>
            <a:r>
              <a:rPr lang="en-US" sz="1000" dirty="0" err="1">
                <a:solidFill>
                  <a:schemeClr val="bg1"/>
                </a:solidFill>
                <a:latin typeface="Roboto Light" panose="020B0604020202020204" pitchFamily="2" charset="0"/>
                <a:ea typeface="Roboto Light" panose="020B0604020202020204" pitchFamily="2" charset="0"/>
              </a:rPr>
              <a:t>scelerisque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ultrices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vitaer</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eauctor</a:t>
            </a:r>
            <a:r>
              <a:rPr lang="en-US" sz="1000" dirty="0">
                <a:solidFill>
                  <a:schemeClr val="bg1"/>
                </a:solidFill>
                <a:latin typeface="Roboto Light" panose="020B0604020202020204" pitchFamily="2" charset="0"/>
                <a:ea typeface="Roboto Light" panose="020B0604020202020204" pitchFamily="2" charset="0"/>
              </a:rPr>
              <a:t>. Libero </a:t>
            </a:r>
            <a:r>
              <a:rPr lang="en-US" sz="1000" dirty="0" err="1">
                <a:solidFill>
                  <a:schemeClr val="bg1"/>
                </a:solidFill>
                <a:latin typeface="Roboto Light" panose="020B0604020202020204" pitchFamily="2" charset="0"/>
                <a:ea typeface="Roboto Light" panose="020B0604020202020204" pitchFamily="2" charset="0"/>
              </a:rPr>
              <a:t>justo</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laoreet</a:t>
            </a:r>
            <a:r>
              <a:rPr lang="en-US" sz="1000" dirty="0">
                <a:solidFill>
                  <a:schemeClr val="bg1"/>
                </a:solidFill>
                <a:latin typeface="Roboto Light" panose="020B0604020202020204" pitchFamily="2" charset="0"/>
                <a:ea typeface="Roboto Light" panose="020B0604020202020204" pitchFamily="2" charset="0"/>
              </a:rPr>
              <a:t>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cursus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dictum sit. </a:t>
            </a:r>
            <a:r>
              <a:rPr lang="en-US" sz="1000" dirty="0" err="1">
                <a:solidFill>
                  <a:schemeClr val="bg1"/>
                </a:solidFill>
                <a:latin typeface="Roboto Light" panose="020B0604020202020204" pitchFamily="2" charset="0"/>
                <a:ea typeface="Roboto Light" panose="020B0604020202020204" pitchFamily="2" charset="0"/>
              </a:rPr>
              <a:t>Ametra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orasea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consectetur</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adipiscing</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elit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aliquam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purus</a:t>
            </a:r>
            <a:r>
              <a:rPr lang="en-US" sz="1000" dirty="0">
                <a:solidFill>
                  <a:schemeClr val="bg1"/>
                </a:solidFill>
                <a:latin typeface="Roboto Light" panose="020B0604020202020204" pitchFamily="2" charset="0"/>
                <a:ea typeface="Roboto Light" panose="020B0604020202020204" pitchFamily="2" charset="0"/>
              </a:rPr>
              <a:t> sit </a:t>
            </a:r>
            <a:r>
              <a:rPr lang="en-US" sz="1000" dirty="0" err="1">
                <a:solidFill>
                  <a:schemeClr val="bg1"/>
                </a:solidFill>
                <a:latin typeface="Roboto Light" panose="020B0604020202020204" pitchFamily="2" charset="0"/>
                <a:ea typeface="Roboto Light" panose="020B0604020202020204" pitchFamily="2" charset="0"/>
              </a:rPr>
              <a:t>amet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30" name="TextBox 29">
            <a:extLst>
              <a:ext uri="{FF2B5EF4-FFF2-40B4-BE49-F238E27FC236}">
                <a16:creationId xmlns:a16="http://schemas.microsoft.com/office/drawing/2014/main" id="{FD270CAF-18EA-C539-C8BB-179D501A5189}"/>
              </a:ext>
            </a:extLst>
          </p:cNvPr>
          <p:cNvSpPr txBox="1"/>
          <p:nvPr/>
        </p:nvSpPr>
        <p:spPr>
          <a:xfrm>
            <a:off x="576000" y="3998329"/>
            <a:ext cx="1429521" cy="307777"/>
          </a:xfrm>
          <a:prstGeom prst="rect">
            <a:avLst/>
          </a:prstGeom>
          <a:noFill/>
        </p:spPr>
        <p:txBody>
          <a:bodyPr wrap="square" rtlCol="0">
            <a:spAutoFit/>
          </a:bodyPr>
          <a:lstStyle/>
          <a:p>
            <a:pPr algn="ctr"/>
            <a:r>
              <a:rPr lang="en-US" sz="1400" b="1" dirty="0">
                <a:solidFill>
                  <a:srgbClr val="E4E9AC"/>
                </a:solidFill>
                <a:latin typeface="Roboto" panose="02000000000000000000" pitchFamily="2" charset="0"/>
                <a:ea typeface="Roboto" panose="02000000000000000000" pitchFamily="2" charset="0"/>
              </a:rPr>
              <a:t>Skills Here 01</a:t>
            </a:r>
            <a:endParaRPr lang="en-ID" sz="1400" b="1" dirty="0">
              <a:solidFill>
                <a:srgbClr val="E4E9AC"/>
              </a:solidFill>
              <a:latin typeface="Roboto" panose="02000000000000000000" pitchFamily="2" charset="0"/>
              <a:ea typeface="Roboto" panose="02000000000000000000" pitchFamily="2" charset="0"/>
            </a:endParaRPr>
          </a:p>
        </p:txBody>
      </p:sp>
      <p:sp>
        <p:nvSpPr>
          <p:cNvPr id="49" name="TextBox 48">
            <a:extLst>
              <a:ext uri="{FF2B5EF4-FFF2-40B4-BE49-F238E27FC236}">
                <a16:creationId xmlns:a16="http://schemas.microsoft.com/office/drawing/2014/main" id="{B387494A-ABF7-FC10-21BF-998D57712560}"/>
              </a:ext>
            </a:extLst>
          </p:cNvPr>
          <p:cNvSpPr txBox="1"/>
          <p:nvPr/>
        </p:nvSpPr>
        <p:spPr>
          <a:xfrm>
            <a:off x="900925" y="3218327"/>
            <a:ext cx="779670" cy="400110"/>
          </a:xfrm>
          <a:prstGeom prst="rect">
            <a:avLst/>
          </a:prstGeom>
          <a:noFill/>
        </p:spPr>
        <p:txBody>
          <a:bodyPr wrap="square" rtlCol="0">
            <a:spAutoFit/>
          </a:bodyPr>
          <a:lstStyle/>
          <a:p>
            <a:pPr algn="ctr"/>
            <a:r>
              <a:rPr lang="en-US" sz="2000" dirty="0">
                <a:solidFill>
                  <a:schemeClr val="bg1"/>
                </a:solidFill>
                <a:latin typeface="Montserrat Bold" panose="00000800000000000000" pitchFamily="2" charset="0"/>
              </a:rPr>
              <a:t>85%</a:t>
            </a:r>
            <a:endParaRPr lang="en-ID" sz="2000" baseline="70000" dirty="0">
              <a:solidFill>
                <a:schemeClr val="bg1"/>
              </a:solidFill>
              <a:latin typeface="Montserrat Bold" panose="00000800000000000000" pitchFamily="2" charset="0"/>
            </a:endParaRPr>
          </a:p>
        </p:txBody>
      </p:sp>
      <p:sp>
        <p:nvSpPr>
          <p:cNvPr id="50" name="Oval 49">
            <a:extLst>
              <a:ext uri="{FF2B5EF4-FFF2-40B4-BE49-F238E27FC236}">
                <a16:creationId xmlns:a16="http://schemas.microsoft.com/office/drawing/2014/main" id="{ADE8E5A3-88D4-8580-3099-E8FA5FAAD6FA}"/>
              </a:ext>
            </a:extLst>
          </p:cNvPr>
          <p:cNvSpPr/>
          <p:nvPr/>
        </p:nvSpPr>
        <p:spPr>
          <a:xfrm>
            <a:off x="855506" y="2983128"/>
            <a:ext cx="870509" cy="870509"/>
          </a:xfrm>
          <a:prstGeom prst="ellipse">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5" name="TextBox 54">
            <a:extLst>
              <a:ext uri="{FF2B5EF4-FFF2-40B4-BE49-F238E27FC236}">
                <a16:creationId xmlns:a16="http://schemas.microsoft.com/office/drawing/2014/main" id="{837F3E93-3973-F041-C60F-1A9ECE9B61BF}"/>
              </a:ext>
            </a:extLst>
          </p:cNvPr>
          <p:cNvSpPr txBox="1"/>
          <p:nvPr/>
        </p:nvSpPr>
        <p:spPr>
          <a:xfrm>
            <a:off x="2043092" y="3998329"/>
            <a:ext cx="1429521" cy="307777"/>
          </a:xfrm>
          <a:prstGeom prst="rect">
            <a:avLst/>
          </a:prstGeom>
          <a:noFill/>
        </p:spPr>
        <p:txBody>
          <a:bodyPr wrap="square" rtlCol="0">
            <a:spAutoFit/>
          </a:bodyPr>
          <a:lstStyle/>
          <a:p>
            <a:pPr algn="ctr"/>
            <a:r>
              <a:rPr lang="en-US" sz="1400" b="1" dirty="0">
                <a:solidFill>
                  <a:srgbClr val="E4E9AC"/>
                </a:solidFill>
                <a:latin typeface="Roboto" panose="02000000000000000000" pitchFamily="2" charset="0"/>
                <a:ea typeface="Roboto" panose="02000000000000000000" pitchFamily="2" charset="0"/>
              </a:rPr>
              <a:t>Skills Here 01</a:t>
            </a:r>
            <a:endParaRPr lang="en-ID" sz="1400" b="1" dirty="0">
              <a:solidFill>
                <a:srgbClr val="E4E9AC"/>
              </a:solidFill>
              <a:latin typeface="Roboto" panose="02000000000000000000" pitchFamily="2" charset="0"/>
              <a:ea typeface="Roboto" panose="02000000000000000000" pitchFamily="2" charset="0"/>
            </a:endParaRPr>
          </a:p>
        </p:txBody>
      </p:sp>
      <p:sp>
        <p:nvSpPr>
          <p:cNvPr id="57" name="TextBox 56">
            <a:extLst>
              <a:ext uri="{FF2B5EF4-FFF2-40B4-BE49-F238E27FC236}">
                <a16:creationId xmlns:a16="http://schemas.microsoft.com/office/drawing/2014/main" id="{1635187A-81E1-4882-0AAC-872C89E4686F}"/>
              </a:ext>
            </a:extLst>
          </p:cNvPr>
          <p:cNvSpPr txBox="1"/>
          <p:nvPr/>
        </p:nvSpPr>
        <p:spPr>
          <a:xfrm>
            <a:off x="2368017" y="3218327"/>
            <a:ext cx="779670" cy="400110"/>
          </a:xfrm>
          <a:prstGeom prst="rect">
            <a:avLst/>
          </a:prstGeom>
          <a:noFill/>
        </p:spPr>
        <p:txBody>
          <a:bodyPr wrap="square" rtlCol="0">
            <a:spAutoFit/>
          </a:bodyPr>
          <a:lstStyle/>
          <a:p>
            <a:pPr algn="ctr"/>
            <a:r>
              <a:rPr lang="en-US" sz="2000" dirty="0">
                <a:solidFill>
                  <a:schemeClr val="bg1"/>
                </a:solidFill>
                <a:latin typeface="Montserrat Bold" panose="00000800000000000000" pitchFamily="2" charset="0"/>
              </a:rPr>
              <a:t>85%</a:t>
            </a:r>
            <a:endParaRPr lang="en-ID" sz="2000" baseline="70000" dirty="0">
              <a:solidFill>
                <a:schemeClr val="bg1"/>
              </a:solidFill>
              <a:latin typeface="Montserrat Bold" panose="00000800000000000000" pitchFamily="2" charset="0"/>
            </a:endParaRPr>
          </a:p>
        </p:txBody>
      </p:sp>
      <p:sp>
        <p:nvSpPr>
          <p:cNvPr id="58" name="Oval 57">
            <a:extLst>
              <a:ext uri="{FF2B5EF4-FFF2-40B4-BE49-F238E27FC236}">
                <a16:creationId xmlns:a16="http://schemas.microsoft.com/office/drawing/2014/main" id="{96BDB852-5CB4-9E67-CE50-7285E80A45A0}"/>
              </a:ext>
            </a:extLst>
          </p:cNvPr>
          <p:cNvSpPr/>
          <p:nvPr/>
        </p:nvSpPr>
        <p:spPr>
          <a:xfrm>
            <a:off x="2322598" y="2983128"/>
            <a:ext cx="870509" cy="870509"/>
          </a:xfrm>
          <a:prstGeom prst="ellipse">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TextBox 59">
            <a:extLst>
              <a:ext uri="{FF2B5EF4-FFF2-40B4-BE49-F238E27FC236}">
                <a16:creationId xmlns:a16="http://schemas.microsoft.com/office/drawing/2014/main" id="{424D9B48-A460-442D-AEF4-F5AFED2AE7BD}"/>
              </a:ext>
            </a:extLst>
          </p:cNvPr>
          <p:cNvSpPr txBox="1"/>
          <p:nvPr/>
        </p:nvSpPr>
        <p:spPr>
          <a:xfrm>
            <a:off x="3510185" y="3998329"/>
            <a:ext cx="1429521" cy="307777"/>
          </a:xfrm>
          <a:prstGeom prst="rect">
            <a:avLst/>
          </a:prstGeom>
          <a:noFill/>
        </p:spPr>
        <p:txBody>
          <a:bodyPr wrap="square" rtlCol="0">
            <a:spAutoFit/>
          </a:bodyPr>
          <a:lstStyle/>
          <a:p>
            <a:pPr algn="ctr"/>
            <a:r>
              <a:rPr lang="en-US" sz="1400" b="1" dirty="0">
                <a:solidFill>
                  <a:srgbClr val="E4E9AC"/>
                </a:solidFill>
                <a:latin typeface="Roboto" panose="02000000000000000000" pitchFamily="2" charset="0"/>
                <a:ea typeface="Roboto" panose="02000000000000000000" pitchFamily="2" charset="0"/>
              </a:rPr>
              <a:t>Skills Here 01</a:t>
            </a:r>
            <a:endParaRPr lang="en-ID" sz="1400" b="1" dirty="0">
              <a:solidFill>
                <a:srgbClr val="E4E9AC"/>
              </a:solidFill>
              <a:latin typeface="Roboto" panose="02000000000000000000" pitchFamily="2" charset="0"/>
              <a:ea typeface="Roboto" panose="02000000000000000000" pitchFamily="2" charset="0"/>
            </a:endParaRPr>
          </a:p>
        </p:txBody>
      </p:sp>
      <p:sp>
        <p:nvSpPr>
          <p:cNvPr id="62" name="TextBox 61">
            <a:extLst>
              <a:ext uri="{FF2B5EF4-FFF2-40B4-BE49-F238E27FC236}">
                <a16:creationId xmlns:a16="http://schemas.microsoft.com/office/drawing/2014/main" id="{19433CF3-E6A2-D656-325F-4C67B4ADE29C}"/>
              </a:ext>
            </a:extLst>
          </p:cNvPr>
          <p:cNvSpPr txBox="1"/>
          <p:nvPr/>
        </p:nvSpPr>
        <p:spPr>
          <a:xfrm>
            <a:off x="3835110" y="3218327"/>
            <a:ext cx="779670" cy="400110"/>
          </a:xfrm>
          <a:prstGeom prst="rect">
            <a:avLst/>
          </a:prstGeom>
          <a:noFill/>
        </p:spPr>
        <p:txBody>
          <a:bodyPr wrap="square" rtlCol="0">
            <a:spAutoFit/>
          </a:bodyPr>
          <a:lstStyle/>
          <a:p>
            <a:pPr algn="ctr"/>
            <a:r>
              <a:rPr lang="en-US" sz="2000" dirty="0">
                <a:solidFill>
                  <a:schemeClr val="bg1"/>
                </a:solidFill>
                <a:latin typeface="Montserrat Bold" panose="00000800000000000000" pitchFamily="2" charset="0"/>
              </a:rPr>
              <a:t>85%</a:t>
            </a:r>
            <a:endParaRPr lang="en-ID" sz="2000" baseline="70000" dirty="0">
              <a:solidFill>
                <a:schemeClr val="bg1"/>
              </a:solidFill>
              <a:latin typeface="Montserrat Bold" panose="00000800000000000000" pitchFamily="2" charset="0"/>
            </a:endParaRPr>
          </a:p>
        </p:txBody>
      </p:sp>
      <p:sp>
        <p:nvSpPr>
          <p:cNvPr id="75" name="Oval 74">
            <a:extLst>
              <a:ext uri="{FF2B5EF4-FFF2-40B4-BE49-F238E27FC236}">
                <a16:creationId xmlns:a16="http://schemas.microsoft.com/office/drawing/2014/main" id="{D1FF688B-2351-2BE9-54EC-D6661ACD9785}"/>
              </a:ext>
            </a:extLst>
          </p:cNvPr>
          <p:cNvSpPr/>
          <p:nvPr/>
        </p:nvSpPr>
        <p:spPr>
          <a:xfrm>
            <a:off x="3789691" y="2983128"/>
            <a:ext cx="870509" cy="870509"/>
          </a:xfrm>
          <a:prstGeom prst="ellipse">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24405028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C64494D-2D1A-72FF-1426-8DFBE8DC599E}"/>
              </a:ext>
            </a:extLst>
          </p:cNvPr>
          <p:cNvSpPr txBox="1"/>
          <p:nvPr/>
        </p:nvSpPr>
        <p:spPr>
          <a:xfrm>
            <a:off x="1152000" y="4690336"/>
            <a:ext cx="6181975" cy="1015663"/>
          </a:xfrm>
          <a:prstGeom prst="rect">
            <a:avLst/>
          </a:prstGeom>
          <a:noFill/>
        </p:spPr>
        <p:txBody>
          <a:bodyPr wrap="square" rtlCol="0">
            <a:spAutoFit/>
          </a:bodyPr>
          <a:lstStyle/>
          <a:p>
            <a:r>
              <a:rPr lang="en-US" sz="6000" dirty="0">
                <a:solidFill>
                  <a:schemeClr val="bg1"/>
                </a:solidFill>
                <a:latin typeface="Montserrat Bold" panose="00000800000000000000" pitchFamily="2" charset="0"/>
              </a:rPr>
              <a:t>TAKE </a:t>
            </a:r>
            <a:r>
              <a:rPr lang="en-US" sz="6000" dirty="0">
                <a:solidFill>
                  <a:srgbClr val="E4E9AC"/>
                </a:solidFill>
                <a:latin typeface="Montserrat Bold" panose="00000800000000000000" pitchFamily="2" charset="0"/>
              </a:rPr>
              <a:t>A</a:t>
            </a:r>
            <a:r>
              <a:rPr lang="en-US" sz="6000" dirty="0">
                <a:solidFill>
                  <a:schemeClr val="bg1"/>
                </a:solidFill>
                <a:latin typeface="Montserrat Bold" panose="00000800000000000000" pitchFamily="2" charset="0"/>
              </a:rPr>
              <a:t> BREAK</a:t>
            </a:r>
            <a:endParaRPr lang="en-ID" sz="6000" dirty="0">
              <a:solidFill>
                <a:schemeClr val="bg1"/>
              </a:solidFill>
              <a:latin typeface="Montserrat Bold" panose="00000800000000000000" pitchFamily="2" charset="0"/>
            </a:endParaRPr>
          </a:p>
        </p:txBody>
      </p:sp>
      <p:sp>
        <p:nvSpPr>
          <p:cNvPr id="7" name="TextBox 6">
            <a:extLst>
              <a:ext uri="{FF2B5EF4-FFF2-40B4-BE49-F238E27FC236}">
                <a16:creationId xmlns:a16="http://schemas.microsoft.com/office/drawing/2014/main" id="{0D54C599-7732-61BE-5C7C-37F48E0B653F}"/>
              </a:ext>
            </a:extLst>
          </p:cNvPr>
          <p:cNvSpPr txBox="1"/>
          <p:nvPr/>
        </p:nvSpPr>
        <p:spPr>
          <a:xfrm>
            <a:off x="1152000" y="4351782"/>
            <a:ext cx="2960298" cy="338554"/>
          </a:xfrm>
          <a:prstGeom prst="rect">
            <a:avLst/>
          </a:prstGeom>
          <a:noFill/>
        </p:spPr>
        <p:txBody>
          <a:bodyPr wrap="none" rtlCol="0">
            <a:spAutoFit/>
          </a:bodyPr>
          <a:lstStyle/>
          <a:p>
            <a:r>
              <a:rPr lang="en-US" sz="1600" dirty="0">
                <a:solidFill>
                  <a:schemeClr val="bg1"/>
                </a:solidFill>
                <a:latin typeface="Roboto Light" panose="02000000000000000000" pitchFamily="2" charset="0"/>
                <a:ea typeface="Roboto Light" panose="02000000000000000000" pitchFamily="2" charset="0"/>
              </a:rPr>
              <a:t>Let’s Take A Break For A While</a:t>
            </a:r>
            <a:endParaRPr lang="en-ID" sz="1600" dirty="0">
              <a:solidFill>
                <a:schemeClr val="bg1"/>
              </a:solidFill>
              <a:latin typeface="Roboto Light" panose="02000000000000000000" pitchFamily="2" charset="0"/>
              <a:ea typeface="Roboto Light" panose="02000000000000000000" pitchFamily="2" charset="0"/>
            </a:endParaRPr>
          </a:p>
        </p:txBody>
      </p:sp>
      <p:sp>
        <p:nvSpPr>
          <p:cNvPr id="11" name="TextBox 10">
            <a:extLst>
              <a:ext uri="{FF2B5EF4-FFF2-40B4-BE49-F238E27FC236}">
                <a16:creationId xmlns:a16="http://schemas.microsoft.com/office/drawing/2014/main" id="{AB24BEEA-BD94-6512-AC09-55C99BF2AB59}"/>
              </a:ext>
            </a:extLst>
          </p:cNvPr>
          <p:cNvSpPr txBox="1"/>
          <p:nvPr/>
        </p:nvSpPr>
        <p:spPr>
          <a:xfrm>
            <a:off x="1152000" y="1152000"/>
            <a:ext cx="3113353" cy="276999"/>
          </a:xfrm>
          <a:prstGeom prst="rect">
            <a:avLst/>
          </a:prstGeom>
          <a:noFill/>
        </p:spPr>
        <p:txBody>
          <a:bodyPr wrap="none" rtlCol="0">
            <a:spAutoFit/>
          </a:bodyPr>
          <a:lstStyle/>
          <a:p>
            <a:r>
              <a:rPr lang="en-US" sz="1200" dirty="0">
                <a:solidFill>
                  <a:schemeClr val="bg1"/>
                </a:solidFill>
                <a:latin typeface="Roboto Light" panose="02000000000000000000" pitchFamily="2" charset="0"/>
                <a:ea typeface="Roboto Light" panose="02000000000000000000" pitchFamily="2" charset="0"/>
              </a:rPr>
              <a:t>Artificial Intelligence Presentation Template</a:t>
            </a:r>
            <a:endParaRPr lang="en-ID" sz="1200" dirty="0">
              <a:solidFill>
                <a:schemeClr val="bg1"/>
              </a:solidFill>
              <a:latin typeface="Roboto Light" panose="02000000000000000000" pitchFamily="2" charset="0"/>
              <a:ea typeface="Roboto Light" panose="02000000000000000000" pitchFamily="2" charset="0"/>
            </a:endParaRPr>
          </a:p>
        </p:txBody>
      </p:sp>
      <p:grpSp>
        <p:nvGrpSpPr>
          <p:cNvPr id="9" name="Group 8">
            <a:extLst>
              <a:ext uri="{FF2B5EF4-FFF2-40B4-BE49-F238E27FC236}">
                <a16:creationId xmlns:a16="http://schemas.microsoft.com/office/drawing/2014/main" id="{91D48A58-7F3E-F6B1-4A0A-070944675A49}"/>
              </a:ext>
            </a:extLst>
          </p:cNvPr>
          <p:cNvGrpSpPr>
            <a:grpSpLocks noChangeAspect="1"/>
          </p:cNvGrpSpPr>
          <p:nvPr/>
        </p:nvGrpSpPr>
        <p:grpSpPr>
          <a:xfrm>
            <a:off x="1253598" y="3159911"/>
            <a:ext cx="903871" cy="903871"/>
            <a:chOff x="4338950" y="4710773"/>
            <a:chExt cx="959263" cy="959263"/>
          </a:xfrm>
        </p:grpSpPr>
        <p:sp>
          <p:nvSpPr>
            <p:cNvPr id="12" name="Freeform: Shape 18">
              <a:extLst>
                <a:ext uri="{FF2B5EF4-FFF2-40B4-BE49-F238E27FC236}">
                  <a16:creationId xmlns:a16="http://schemas.microsoft.com/office/drawing/2014/main" id="{800C3058-9D77-56A7-B6F9-0AE7978EDFF6}"/>
                </a:ext>
              </a:extLst>
            </p:cNvPr>
            <p:cNvSpPr/>
            <p:nvPr/>
          </p:nvSpPr>
          <p:spPr>
            <a:xfrm>
              <a:off x="4338950" y="4710773"/>
              <a:ext cx="959263" cy="959263"/>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noFill/>
            <a:ln w="12700" cap="rnd">
              <a:solidFill>
                <a:schemeClr val="bg1"/>
              </a:solidFill>
              <a:prstDash val="solid"/>
              <a:round/>
            </a:ln>
          </p:spPr>
          <p:txBody>
            <a:bodyPr rtlCol="0" anchor="ctr"/>
            <a:lstStyle/>
            <a:p>
              <a:endParaRPr lang="en-ID"/>
            </a:p>
          </p:txBody>
        </p:sp>
        <p:grpSp>
          <p:nvGrpSpPr>
            <p:cNvPr id="14" name="Group 13">
              <a:extLst>
                <a:ext uri="{FF2B5EF4-FFF2-40B4-BE49-F238E27FC236}">
                  <a16:creationId xmlns:a16="http://schemas.microsoft.com/office/drawing/2014/main" id="{2509FCC3-14AF-D77D-B528-888DE618196B}"/>
                </a:ext>
              </a:extLst>
            </p:cNvPr>
            <p:cNvGrpSpPr/>
            <p:nvPr/>
          </p:nvGrpSpPr>
          <p:grpSpPr>
            <a:xfrm rot="13500000">
              <a:off x="4663385" y="5035208"/>
              <a:ext cx="310393" cy="310393"/>
              <a:chOff x="3714115" y="4037965"/>
              <a:chExt cx="668020" cy="668020"/>
            </a:xfrm>
          </p:grpSpPr>
          <p:sp>
            <p:nvSpPr>
              <p:cNvPr id="21" name="Freeform: Shape 20">
                <a:extLst>
                  <a:ext uri="{FF2B5EF4-FFF2-40B4-BE49-F238E27FC236}">
                    <a16:creationId xmlns:a16="http://schemas.microsoft.com/office/drawing/2014/main" id="{24D1A8AA-7E96-E0EC-50D2-B728148436DC}"/>
                  </a:ext>
                </a:extLst>
              </p:cNvPr>
              <p:cNvSpPr/>
              <p:nvPr/>
            </p:nvSpPr>
            <p:spPr>
              <a:xfrm>
                <a:off x="3714115" y="4037965"/>
                <a:ext cx="334010" cy="66802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12700" cap="rnd">
                <a:solidFill>
                  <a:srgbClr val="E4E9AC"/>
                </a:solidFill>
                <a:prstDash val="solid"/>
                <a:round/>
              </a:ln>
            </p:spPr>
            <p:txBody>
              <a:bodyPr rtlCol="0" anchor="ctr"/>
              <a:lstStyle/>
              <a:p>
                <a:endParaRPr lang="en-ID"/>
              </a:p>
            </p:txBody>
          </p:sp>
          <p:sp>
            <p:nvSpPr>
              <p:cNvPr id="22" name="Freeform: Shape 21">
                <a:extLst>
                  <a:ext uri="{FF2B5EF4-FFF2-40B4-BE49-F238E27FC236}">
                    <a16:creationId xmlns:a16="http://schemas.microsoft.com/office/drawing/2014/main" id="{7A659D1B-279E-61EB-8C14-091D8F3F7A63}"/>
                  </a:ext>
                </a:extLst>
              </p:cNvPr>
              <p:cNvSpPr/>
              <p:nvPr/>
            </p:nvSpPr>
            <p:spPr>
              <a:xfrm>
                <a:off x="3714115" y="4371975"/>
                <a:ext cx="668020" cy="83503"/>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12700" cap="rnd">
                <a:solidFill>
                  <a:srgbClr val="E4E9AC"/>
                </a:solidFill>
                <a:prstDash val="solid"/>
                <a:round/>
              </a:ln>
            </p:spPr>
            <p:txBody>
              <a:bodyPr rtlCol="0" anchor="ctr"/>
              <a:lstStyle/>
              <a:p>
                <a:endParaRPr lang="en-ID"/>
              </a:p>
            </p:txBody>
          </p:sp>
        </p:grpSp>
      </p:grpSp>
      <p:sp>
        <p:nvSpPr>
          <p:cNvPr id="3" name="Picture Placeholder 2">
            <a:extLst>
              <a:ext uri="{FF2B5EF4-FFF2-40B4-BE49-F238E27FC236}">
                <a16:creationId xmlns:a16="http://schemas.microsoft.com/office/drawing/2014/main" id="{F4C5E9A5-752D-3F75-528E-74FB0793C90D}"/>
              </a:ext>
            </a:extLst>
          </p:cNvPr>
          <p:cNvSpPr>
            <a:spLocks noGrp="1"/>
          </p:cNvSpPr>
          <p:nvPr>
            <p:ph type="pic" sz="quarter" idx="10"/>
          </p:nvPr>
        </p:nvSpPr>
        <p:spPr/>
      </p:sp>
    </p:spTree>
    <p:extLst>
      <p:ext uri="{BB962C8B-B14F-4D97-AF65-F5344CB8AC3E}">
        <p14:creationId xmlns:p14="http://schemas.microsoft.com/office/powerpoint/2010/main" val="2483430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3A545DA-179F-D0B8-23E3-B64D1D0E07B7}"/>
              </a:ext>
            </a:extLst>
          </p:cNvPr>
          <p:cNvSpPr txBox="1"/>
          <p:nvPr/>
        </p:nvSpPr>
        <p:spPr>
          <a:xfrm>
            <a:off x="7238335" y="1527865"/>
            <a:ext cx="4181698" cy="1708160"/>
          </a:xfrm>
          <a:prstGeom prst="rect">
            <a:avLst/>
          </a:prstGeom>
          <a:noFill/>
        </p:spPr>
        <p:txBody>
          <a:bodyPr wrap="square" rtlCol="0">
            <a:spAutoFit/>
          </a:bodyPr>
          <a:lstStyle/>
          <a:p>
            <a:r>
              <a:rPr lang="en-US" sz="3500" dirty="0">
                <a:solidFill>
                  <a:schemeClr val="bg1"/>
                </a:solidFill>
                <a:latin typeface="Montserrat Bold" panose="00000800000000000000" pitchFamily="2" charset="0"/>
              </a:rPr>
              <a:t>Make &amp; Create </a:t>
            </a:r>
            <a:r>
              <a:rPr lang="en-US" sz="3500" dirty="0">
                <a:solidFill>
                  <a:srgbClr val="E4E9AC"/>
                </a:solidFill>
                <a:latin typeface="Montserrat Bold" panose="00000800000000000000" pitchFamily="2" charset="0"/>
              </a:rPr>
              <a:t>Amazing Project</a:t>
            </a:r>
            <a:r>
              <a:rPr lang="en-US" sz="3500" dirty="0">
                <a:solidFill>
                  <a:schemeClr val="bg1"/>
                </a:solidFill>
                <a:latin typeface="Montserrat Bold" panose="00000800000000000000" pitchFamily="2" charset="0"/>
              </a:rPr>
              <a:t> With The AI</a:t>
            </a:r>
            <a:endParaRPr lang="en-ID" sz="3500" dirty="0">
              <a:solidFill>
                <a:schemeClr val="bg1"/>
              </a:solidFill>
              <a:latin typeface="Montserrat Bold" panose="00000800000000000000" pitchFamily="2" charset="0"/>
            </a:endParaRPr>
          </a:p>
        </p:txBody>
      </p:sp>
      <p:sp>
        <p:nvSpPr>
          <p:cNvPr id="17" name="Rectangle: Rounded Corners 4">
            <a:extLst>
              <a:ext uri="{FF2B5EF4-FFF2-40B4-BE49-F238E27FC236}">
                <a16:creationId xmlns:a16="http://schemas.microsoft.com/office/drawing/2014/main" id="{7C167FBE-8AB1-5FE6-E312-78DFC966F12B}"/>
              </a:ext>
            </a:extLst>
          </p:cNvPr>
          <p:cNvSpPr/>
          <p:nvPr/>
        </p:nvSpPr>
        <p:spPr>
          <a:xfrm>
            <a:off x="7345908" y="864000"/>
            <a:ext cx="2028825" cy="381947"/>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TextBox 17">
            <a:extLst>
              <a:ext uri="{FF2B5EF4-FFF2-40B4-BE49-F238E27FC236}">
                <a16:creationId xmlns:a16="http://schemas.microsoft.com/office/drawing/2014/main" id="{001EC285-10A9-92C0-708B-C1416DF4FD86}"/>
              </a:ext>
            </a:extLst>
          </p:cNvPr>
          <p:cNvSpPr txBox="1"/>
          <p:nvPr/>
        </p:nvSpPr>
        <p:spPr>
          <a:xfrm>
            <a:off x="7457708" y="901085"/>
            <a:ext cx="1569922" cy="307777"/>
          </a:xfrm>
          <a:prstGeom prst="rect">
            <a:avLst/>
          </a:prstGeom>
          <a:noFill/>
        </p:spPr>
        <p:txBody>
          <a:bodyPr wrap="square" rtlCol="0">
            <a:spAutoFit/>
          </a:bodyPr>
          <a:lstStyle/>
          <a:p>
            <a:pPr algn="ctr"/>
            <a:r>
              <a:rPr lang="en-US" sz="1400" b="1" dirty="0">
                <a:solidFill>
                  <a:schemeClr val="bg1"/>
                </a:solidFill>
                <a:latin typeface="Roboto" panose="02000000000000000000" pitchFamily="2" charset="0"/>
                <a:ea typeface="Roboto" panose="02000000000000000000" pitchFamily="2" charset="0"/>
              </a:rPr>
              <a:t>Our Services</a:t>
            </a:r>
            <a:endParaRPr lang="en-ID" sz="1400" b="1" dirty="0">
              <a:solidFill>
                <a:schemeClr val="bg1"/>
              </a:solidFill>
              <a:latin typeface="Roboto" panose="02000000000000000000" pitchFamily="2" charset="0"/>
              <a:ea typeface="Roboto" panose="02000000000000000000" pitchFamily="2" charset="0"/>
            </a:endParaRPr>
          </a:p>
        </p:txBody>
      </p:sp>
      <p:grpSp>
        <p:nvGrpSpPr>
          <p:cNvPr id="19" name="Group 18">
            <a:extLst>
              <a:ext uri="{FF2B5EF4-FFF2-40B4-BE49-F238E27FC236}">
                <a16:creationId xmlns:a16="http://schemas.microsoft.com/office/drawing/2014/main" id="{C69CFA91-1EF6-CF3F-C1D1-FDF94BF0FA58}"/>
              </a:ext>
            </a:extLst>
          </p:cNvPr>
          <p:cNvGrpSpPr/>
          <p:nvPr/>
        </p:nvGrpSpPr>
        <p:grpSpPr>
          <a:xfrm>
            <a:off x="9027631" y="912378"/>
            <a:ext cx="285190" cy="285190"/>
            <a:chOff x="8004341" y="3696453"/>
            <a:chExt cx="285190" cy="285190"/>
          </a:xfrm>
        </p:grpSpPr>
        <p:sp>
          <p:nvSpPr>
            <p:cNvPr id="20" name="Freeform: Shape 8">
              <a:extLst>
                <a:ext uri="{FF2B5EF4-FFF2-40B4-BE49-F238E27FC236}">
                  <a16:creationId xmlns:a16="http://schemas.microsoft.com/office/drawing/2014/main" id="{5FE72CEF-181B-62A8-BA5C-383D9BB550BD}"/>
                </a:ext>
              </a:extLst>
            </p:cNvPr>
            <p:cNvSpPr/>
            <p:nvPr/>
          </p:nvSpPr>
          <p:spPr>
            <a:xfrm rot="10800000">
              <a:off x="8004341" y="3696453"/>
              <a:ext cx="285190" cy="28519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solidFill>
              <a:srgbClr val="E4E9AC"/>
            </a:solidFill>
            <a:ln w="9525" cap="rnd">
              <a:noFill/>
              <a:prstDash val="solid"/>
              <a:round/>
            </a:ln>
          </p:spPr>
          <p:txBody>
            <a:bodyPr rtlCol="0" anchor="ctr"/>
            <a:lstStyle/>
            <a:p>
              <a:endParaRPr lang="en-ID"/>
            </a:p>
          </p:txBody>
        </p:sp>
        <p:sp>
          <p:nvSpPr>
            <p:cNvPr id="21" name="Freeform: Shape 10">
              <a:extLst>
                <a:ext uri="{FF2B5EF4-FFF2-40B4-BE49-F238E27FC236}">
                  <a16:creationId xmlns:a16="http://schemas.microsoft.com/office/drawing/2014/main" id="{F31E9A19-7F39-F127-6653-A18DFF697489}"/>
                </a:ext>
              </a:extLst>
            </p:cNvPr>
            <p:cNvSpPr/>
            <p:nvPr/>
          </p:nvSpPr>
          <p:spPr>
            <a:xfrm rot="10800000">
              <a:off x="8146936" y="3792908"/>
              <a:ext cx="46140" cy="9228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25400" cap="rnd">
              <a:solidFill>
                <a:schemeClr val="tx1">
                  <a:lumMod val="75000"/>
                  <a:lumOff val="25000"/>
                </a:schemeClr>
              </a:solidFill>
              <a:prstDash val="solid"/>
              <a:round/>
            </a:ln>
          </p:spPr>
          <p:txBody>
            <a:bodyPr rtlCol="0" anchor="ctr"/>
            <a:lstStyle/>
            <a:p>
              <a:endParaRPr lang="en-ID"/>
            </a:p>
          </p:txBody>
        </p:sp>
        <p:sp>
          <p:nvSpPr>
            <p:cNvPr id="32" name="Freeform: Shape 11">
              <a:extLst>
                <a:ext uri="{FF2B5EF4-FFF2-40B4-BE49-F238E27FC236}">
                  <a16:creationId xmlns:a16="http://schemas.microsoft.com/office/drawing/2014/main" id="{14614299-077C-9193-DF40-876BC9EAF391}"/>
                </a:ext>
              </a:extLst>
            </p:cNvPr>
            <p:cNvSpPr/>
            <p:nvPr/>
          </p:nvSpPr>
          <p:spPr>
            <a:xfrm rot="10800000">
              <a:off x="8100796" y="3827513"/>
              <a:ext cx="92280" cy="11535"/>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25400" cap="rnd">
              <a:solidFill>
                <a:schemeClr val="tx1">
                  <a:lumMod val="75000"/>
                  <a:lumOff val="25000"/>
                </a:schemeClr>
              </a:solidFill>
              <a:prstDash val="solid"/>
              <a:round/>
            </a:ln>
          </p:spPr>
          <p:txBody>
            <a:bodyPr rtlCol="0" anchor="ctr"/>
            <a:lstStyle/>
            <a:p>
              <a:endParaRPr lang="en-ID"/>
            </a:p>
          </p:txBody>
        </p:sp>
      </p:grpSp>
      <p:sp>
        <p:nvSpPr>
          <p:cNvPr id="23" name="TextBox 22">
            <a:extLst>
              <a:ext uri="{FF2B5EF4-FFF2-40B4-BE49-F238E27FC236}">
                <a16:creationId xmlns:a16="http://schemas.microsoft.com/office/drawing/2014/main" id="{040B6BD8-671A-8849-7F33-C455C32607A7}"/>
              </a:ext>
            </a:extLst>
          </p:cNvPr>
          <p:cNvSpPr txBox="1"/>
          <p:nvPr/>
        </p:nvSpPr>
        <p:spPr>
          <a:xfrm>
            <a:off x="8360419" y="3856744"/>
            <a:ext cx="3255582" cy="759182"/>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Quameraseasaera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Niserasi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scelerisque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ultrices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vitaer</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eaucto </a:t>
            </a:r>
            <a:r>
              <a:rPr lang="en-US" sz="1000" dirty="0">
                <a:solidFill>
                  <a:schemeClr val="bg1"/>
                </a:solidFill>
                <a:latin typeface="Roboto Light" panose="020B0604020202020204" pitchFamily="2" charset="0"/>
                <a:ea typeface="Roboto Light" panose="020B0604020202020204" pitchFamily="2" charset="0"/>
              </a:rPr>
              <a:t>Libero </a:t>
            </a:r>
            <a:r>
              <a:rPr lang="en-US" sz="1000" dirty="0" err="1">
                <a:solidFill>
                  <a:schemeClr val="bg1"/>
                </a:solidFill>
                <a:latin typeface="Roboto Light" panose="020B0604020202020204" pitchFamily="2" charset="0"/>
                <a:ea typeface="Roboto Light" panose="020B0604020202020204" pitchFamily="2" charset="0"/>
              </a:rPr>
              <a:t>justo</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laoreet</a:t>
            </a:r>
            <a:r>
              <a:rPr lang="en-US" sz="1000" dirty="0">
                <a:solidFill>
                  <a:schemeClr val="bg1"/>
                </a:solidFill>
                <a:latin typeface="Roboto Light" panose="020B0604020202020204" pitchFamily="2" charset="0"/>
                <a:ea typeface="Roboto Light" panose="020B0604020202020204" pitchFamily="2" charset="0"/>
              </a:rPr>
              <a:t>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cursus sit </a:t>
            </a:r>
            <a:r>
              <a:rPr lang="en-US" sz="1000" dirty="0" err="1">
                <a:solidFill>
                  <a:schemeClr val="bg1"/>
                </a:solidFill>
                <a:latin typeface="Roboto Light" panose="020B0604020202020204" pitchFamily="2" charset="0"/>
                <a:ea typeface="Roboto Light" panose="020B0604020202020204" pitchFamily="2" charset="0"/>
              </a:rPr>
              <a:t>amet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24" name="TextBox 23">
            <a:extLst>
              <a:ext uri="{FF2B5EF4-FFF2-40B4-BE49-F238E27FC236}">
                <a16:creationId xmlns:a16="http://schemas.microsoft.com/office/drawing/2014/main" id="{581DA9B5-067B-D12C-5272-F0CC82CC047F}"/>
              </a:ext>
            </a:extLst>
          </p:cNvPr>
          <p:cNvSpPr txBox="1"/>
          <p:nvPr/>
        </p:nvSpPr>
        <p:spPr>
          <a:xfrm>
            <a:off x="8360417" y="3519547"/>
            <a:ext cx="1548627"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Services 01</a:t>
            </a:r>
            <a:endParaRPr lang="en-ID" sz="1400" b="1" dirty="0">
              <a:solidFill>
                <a:srgbClr val="E4E9AC"/>
              </a:solidFill>
              <a:latin typeface="Roboto" panose="02000000000000000000" pitchFamily="2" charset="0"/>
              <a:ea typeface="Roboto" panose="02000000000000000000" pitchFamily="2" charset="0"/>
            </a:endParaRPr>
          </a:p>
        </p:txBody>
      </p:sp>
      <p:sp>
        <p:nvSpPr>
          <p:cNvPr id="22" name="Oval 21">
            <a:extLst>
              <a:ext uri="{FF2B5EF4-FFF2-40B4-BE49-F238E27FC236}">
                <a16:creationId xmlns:a16="http://schemas.microsoft.com/office/drawing/2014/main" id="{DA66D8EA-EB9E-3C64-643E-B84AF9265C4B}"/>
              </a:ext>
            </a:extLst>
          </p:cNvPr>
          <p:cNvSpPr/>
          <p:nvPr/>
        </p:nvSpPr>
        <p:spPr>
          <a:xfrm>
            <a:off x="7345908" y="3632482"/>
            <a:ext cx="870509" cy="870509"/>
          </a:xfrm>
          <a:prstGeom prst="ellipse">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Freeform 33">
            <a:extLst>
              <a:ext uri="{FF2B5EF4-FFF2-40B4-BE49-F238E27FC236}">
                <a16:creationId xmlns:a16="http://schemas.microsoft.com/office/drawing/2014/main" id="{B059E8B9-E1ED-06D6-3931-ABBC17F46627}"/>
              </a:ext>
            </a:extLst>
          </p:cNvPr>
          <p:cNvSpPr>
            <a:spLocks noChangeAspect="1"/>
          </p:cNvSpPr>
          <p:nvPr/>
        </p:nvSpPr>
        <p:spPr>
          <a:xfrm>
            <a:off x="7619162" y="3901236"/>
            <a:ext cx="324000" cy="333000"/>
          </a:xfrm>
          <a:custGeom>
            <a:avLst/>
            <a:gdLst>
              <a:gd name="connsiteX0" fmla="*/ 225750 w 378000"/>
              <a:gd name="connsiteY0" fmla="*/ 357000 h 388500"/>
              <a:gd name="connsiteX1" fmla="*/ 378000 w 378000"/>
              <a:gd name="connsiteY1" fmla="*/ 357000 h 388500"/>
              <a:gd name="connsiteX2" fmla="*/ 378000 w 378000"/>
              <a:gd name="connsiteY2" fmla="*/ 388500 h 388500"/>
              <a:gd name="connsiteX3" fmla="*/ 225750 w 378000"/>
              <a:gd name="connsiteY3" fmla="*/ 388500 h 388500"/>
              <a:gd name="connsiteX4" fmla="*/ 173250 w 378000"/>
              <a:gd name="connsiteY4" fmla="*/ 357000 h 388500"/>
              <a:gd name="connsiteX5" fmla="*/ 204750 w 378000"/>
              <a:gd name="connsiteY5" fmla="*/ 357000 h 388500"/>
              <a:gd name="connsiteX6" fmla="*/ 204750 w 378000"/>
              <a:gd name="connsiteY6" fmla="*/ 388500 h 388500"/>
              <a:gd name="connsiteX7" fmla="*/ 173250 w 378000"/>
              <a:gd name="connsiteY7" fmla="*/ 388500 h 388500"/>
              <a:gd name="connsiteX8" fmla="*/ 0 w 378000"/>
              <a:gd name="connsiteY8" fmla="*/ 357000 h 388500"/>
              <a:gd name="connsiteX9" fmla="*/ 152250 w 378000"/>
              <a:gd name="connsiteY9" fmla="*/ 357000 h 388500"/>
              <a:gd name="connsiteX10" fmla="*/ 152250 w 378000"/>
              <a:gd name="connsiteY10" fmla="*/ 388500 h 388500"/>
              <a:gd name="connsiteX11" fmla="*/ 0 w 378000"/>
              <a:gd name="connsiteY11" fmla="*/ 388500 h 388500"/>
              <a:gd name="connsiteX12" fmla="*/ 178500 w 378000"/>
              <a:gd name="connsiteY12" fmla="*/ 241500 h 388500"/>
              <a:gd name="connsiteX13" fmla="*/ 168000 w 378000"/>
              <a:gd name="connsiteY13" fmla="*/ 252000 h 388500"/>
              <a:gd name="connsiteX14" fmla="*/ 178500 w 378000"/>
              <a:gd name="connsiteY14" fmla="*/ 262500 h 388500"/>
              <a:gd name="connsiteX15" fmla="*/ 189000 w 378000"/>
              <a:gd name="connsiteY15" fmla="*/ 252000 h 388500"/>
              <a:gd name="connsiteX16" fmla="*/ 178500 w 378000"/>
              <a:gd name="connsiteY16" fmla="*/ 241500 h 388500"/>
              <a:gd name="connsiteX17" fmla="*/ 126000 w 378000"/>
              <a:gd name="connsiteY17" fmla="*/ 241500 h 388500"/>
              <a:gd name="connsiteX18" fmla="*/ 115500 w 378000"/>
              <a:gd name="connsiteY18" fmla="*/ 252000 h 388500"/>
              <a:gd name="connsiteX19" fmla="*/ 126000 w 378000"/>
              <a:gd name="connsiteY19" fmla="*/ 262500 h 388500"/>
              <a:gd name="connsiteX20" fmla="*/ 136500 w 378000"/>
              <a:gd name="connsiteY20" fmla="*/ 252000 h 388500"/>
              <a:gd name="connsiteX21" fmla="*/ 126000 w 378000"/>
              <a:gd name="connsiteY21" fmla="*/ 241500 h 388500"/>
              <a:gd name="connsiteX22" fmla="*/ 73500 w 378000"/>
              <a:gd name="connsiteY22" fmla="*/ 241500 h 388500"/>
              <a:gd name="connsiteX23" fmla="*/ 63000 w 378000"/>
              <a:gd name="connsiteY23" fmla="*/ 252000 h 388500"/>
              <a:gd name="connsiteX24" fmla="*/ 73500 w 378000"/>
              <a:gd name="connsiteY24" fmla="*/ 262500 h 388500"/>
              <a:gd name="connsiteX25" fmla="*/ 84000 w 378000"/>
              <a:gd name="connsiteY25" fmla="*/ 252000 h 388500"/>
              <a:gd name="connsiteX26" fmla="*/ 73500 w 378000"/>
              <a:gd name="connsiteY26" fmla="*/ 241500 h 388500"/>
              <a:gd name="connsiteX27" fmla="*/ 39795 w 378000"/>
              <a:gd name="connsiteY27" fmla="*/ 210000 h 388500"/>
              <a:gd name="connsiteX28" fmla="*/ 338205 w 378000"/>
              <a:gd name="connsiteY28" fmla="*/ 210000 h 388500"/>
              <a:gd name="connsiteX29" fmla="*/ 357000 w 378000"/>
              <a:gd name="connsiteY29" fmla="*/ 228795 h 388500"/>
              <a:gd name="connsiteX30" fmla="*/ 357000 w 378000"/>
              <a:gd name="connsiteY30" fmla="*/ 275205 h 388500"/>
              <a:gd name="connsiteX31" fmla="*/ 338205 w 378000"/>
              <a:gd name="connsiteY31" fmla="*/ 294000 h 388500"/>
              <a:gd name="connsiteX32" fmla="*/ 204750 w 378000"/>
              <a:gd name="connsiteY32" fmla="*/ 294000 h 388500"/>
              <a:gd name="connsiteX33" fmla="*/ 204750 w 378000"/>
              <a:gd name="connsiteY33" fmla="*/ 336000 h 388500"/>
              <a:gd name="connsiteX34" fmla="*/ 173250 w 378000"/>
              <a:gd name="connsiteY34" fmla="*/ 336000 h 388500"/>
              <a:gd name="connsiteX35" fmla="*/ 173250 w 378000"/>
              <a:gd name="connsiteY35" fmla="*/ 294000 h 388500"/>
              <a:gd name="connsiteX36" fmla="*/ 39795 w 378000"/>
              <a:gd name="connsiteY36" fmla="*/ 294000 h 388500"/>
              <a:gd name="connsiteX37" fmla="*/ 21000 w 378000"/>
              <a:gd name="connsiteY37" fmla="*/ 275205 h 388500"/>
              <a:gd name="connsiteX38" fmla="*/ 21000 w 378000"/>
              <a:gd name="connsiteY38" fmla="*/ 228795 h 388500"/>
              <a:gd name="connsiteX39" fmla="*/ 39795 w 378000"/>
              <a:gd name="connsiteY39" fmla="*/ 210000 h 388500"/>
              <a:gd name="connsiteX40" fmla="*/ 178500 w 378000"/>
              <a:gd name="connsiteY40" fmla="*/ 136500 h 388500"/>
              <a:gd name="connsiteX41" fmla="*/ 168000 w 378000"/>
              <a:gd name="connsiteY41" fmla="*/ 147000 h 388500"/>
              <a:gd name="connsiteX42" fmla="*/ 178500 w 378000"/>
              <a:gd name="connsiteY42" fmla="*/ 157500 h 388500"/>
              <a:gd name="connsiteX43" fmla="*/ 189000 w 378000"/>
              <a:gd name="connsiteY43" fmla="*/ 147000 h 388500"/>
              <a:gd name="connsiteX44" fmla="*/ 178500 w 378000"/>
              <a:gd name="connsiteY44" fmla="*/ 136500 h 388500"/>
              <a:gd name="connsiteX45" fmla="*/ 126000 w 378000"/>
              <a:gd name="connsiteY45" fmla="*/ 136500 h 388500"/>
              <a:gd name="connsiteX46" fmla="*/ 115500 w 378000"/>
              <a:gd name="connsiteY46" fmla="*/ 147000 h 388500"/>
              <a:gd name="connsiteX47" fmla="*/ 126000 w 378000"/>
              <a:gd name="connsiteY47" fmla="*/ 157500 h 388500"/>
              <a:gd name="connsiteX48" fmla="*/ 136500 w 378000"/>
              <a:gd name="connsiteY48" fmla="*/ 147000 h 388500"/>
              <a:gd name="connsiteX49" fmla="*/ 126000 w 378000"/>
              <a:gd name="connsiteY49" fmla="*/ 136500 h 388500"/>
              <a:gd name="connsiteX50" fmla="*/ 73500 w 378000"/>
              <a:gd name="connsiteY50" fmla="*/ 136500 h 388500"/>
              <a:gd name="connsiteX51" fmla="*/ 63000 w 378000"/>
              <a:gd name="connsiteY51" fmla="*/ 147000 h 388500"/>
              <a:gd name="connsiteX52" fmla="*/ 73500 w 378000"/>
              <a:gd name="connsiteY52" fmla="*/ 157500 h 388500"/>
              <a:gd name="connsiteX53" fmla="*/ 84000 w 378000"/>
              <a:gd name="connsiteY53" fmla="*/ 147000 h 388500"/>
              <a:gd name="connsiteX54" fmla="*/ 73500 w 378000"/>
              <a:gd name="connsiteY54" fmla="*/ 136500 h 388500"/>
              <a:gd name="connsiteX55" fmla="*/ 39795 w 378000"/>
              <a:gd name="connsiteY55" fmla="*/ 105000 h 388500"/>
              <a:gd name="connsiteX56" fmla="*/ 338205 w 378000"/>
              <a:gd name="connsiteY56" fmla="*/ 105000 h 388500"/>
              <a:gd name="connsiteX57" fmla="*/ 357000 w 378000"/>
              <a:gd name="connsiteY57" fmla="*/ 123795 h 388500"/>
              <a:gd name="connsiteX58" fmla="*/ 357000 w 378000"/>
              <a:gd name="connsiteY58" fmla="*/ 170205 h 388500"/>
              <a:gd name="connsiteX59" fmla="*/ 338205 w 378000"/>
              <a:gd name="connsiteY59" fmla="*/ 189000 h 388500"/>
              <a:gd name="connsiteX60" fmla="*/ 39795 w 378000"/>
              <a:gd name="connsiteY60" fmla="*/ 189000 h 388500"/>
              <a:gd name="connsiteX61" fmla="*/ 21000 w 378000"/>
              <a:gd name="connsiteY61" fmla="*/ 170205 h 388500"/>
              <a:gd name="connsiteX62" fmla="*/ 21000 w 378000"/>
              <a:gd name="connsiteY62" fmla="*/ 123795 h 388500"/>
              <a:gd name="connsiteX63" fmla="*/ 39795 w 378000"/>
              <a:gd name="connsiteY63" fmla="*/ 105000 h 388500"/>
              <a:gd name="connsiteX64" fmla="*/ 178500 w 378000"/>
              <a:gd name="connsiteY64" fmla="*/ 31500 h 388500"/>
              <a:gd name="connsiteX65" fmla="*/ 168000 w 378000"/>
              <a:gd name="connsiteY65" fmla="*/ 42000 h 388500"/>
              <a:gd name="connsiteX66" fmla="*/ 178500 w 378000"/>
              <a:gd name="connsiteY66" fmla="*/ 52500 h 388500"/>
              <a:gd name="connsiteX67" fmla="*/ 189000 w 378000"/>
              <a:gd name="connsiteY67" fmla="*/ 42000 h 388500"/>
              <a:gd name="connsiteX68" fmla="*/ 178500 w 378000"/>
              <a:gd name="connsiteY68" fmla="*/ 31500 h 388500"/>
              <a:gd name="connsiteX69" fmla="*/ 126000 w 378000"/>
              <a:gd name="connsiteY69" fmla="*/ 31500 h 388500"/>
              <a:gd name="connsiteX70" fmla="*/ 115500 w 378000"/>
              <a:gd name="connsiteY70" fmla="*/ 42000 h 388500"/>
              <a:gd name="connsiteX71" fmla="*/ 126000 w 378000"/>
              <a:gd name="connsiteY71" fmla="*/ 52500 h 388500"/>
              <a:gd name="connsiteX72" fmla="*/ 136500 w 378000"/>
              <a:gd name="connsiteY72" fmla="*/ 42000 h 388500"/>
              <a:gd name="connsiteX73" fmla="*/ 126000 w 378000"/>
              <a:gd name="connsiteY73" fmla="*/ 31500 h 388500"/>
              <a:gd name="connsiteX74" fmla="*/ 73500 w 378000"/>
              <a:gd name="connsiteY74" fmla="*/ 31500 h 388500"/>
              <a:gd name="connsiteX75" fmla="*/ 63000 w 378000"/>
              <a:gd name="connsiteY75" fmla="*/ 42000 h 388500"/>
              <a:gd name="connsiteX76" fmla="*/ 73500 w 378000"/>
              <a:gd name="connsiteY76" fmla="*/ 52500 h 388500"/>
              <a:gd name="connsiteX77" fmla="*/ 84000 w 378000"/>
              <a:gd name="connsiteY77" fmla="*/ 42000 h 388500"/>
              <a:gd name="connsiteX78" fmla="*/ 73500 w 378000"/>
              <a:gd name="connsiteY78" fmla="*/ 31500 h 388500"/>
              <a:gd name="connsiteX79" fmla="*/ 39795 w 378000"/>
              <a:gd name="connsiteY79" fmla="*/ 0 h 388500"/>
              <a:gd name="connsiteX80" fmla="*/ 338205 w 378000"/>
              <a:gd name="connsiteY80" fmla="*/ 0 h 388500"/>
              <a:gd name="connsiteX81" fmla="*/ 357000 w 378000"/>
              <a:gd name="connsiteY81" fmla="*/ 18795 h 388500"/>
              <a:gd name="connsiteX82" fmla="*/ 357000 w 378000"/>
              <a:gd name="connsiteY82" fmla="*/ 65205 h 388500"/>
              <a:gd name="connsiteX83" fmla="*/ 338205 w 378000"/>
              <a:gd name="connsiteY83" fmla="*/ 84000 h 388500"/>
              <a:gd name="connsiteX84" fmla="*/ 39795 w 378000"/>
              <a:gd name="connsiteY84" fmla="*/ 84000 h 388500"/>
              <a:gd name="connsiteX85" fmla="*/ 21000 w 378000"/>
              <a:gd name="connsiteY85" fmla="*/ 65205 h 388500"/>
              <a:gd name="connsiteX86" fmla="*/ 21000 w 378000"/>
              <a:gd name="connsiteY86" fmla="*/ 18795 h 388500"/>
              <a:gd name="connsiteX87" fmla="*/ 39795 w 378000"/>
              <a:gd name="connsiteY87" fmla="*/ 0 h 38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378000" h="388500">
                <a:moveTo>
                  <a:pt x="225750" y="357000"/>
                </a:moveTo>
                <a:lnTo>
                  <a:pt x="378000" y="357000"/>
                </a:lnTo>
                <a:lnTo>
                  <a:pt x="378000" y="388500"/>
                </a:lnTo>
                <a:lnTo>
                  <a:pt x="225750" y="388500"/>
                </a:lnTo>
                <a:close/>
                <a:moveTo>
                  <a:pt x="173250" y="357000"/>
                </a:moveTo>
                <a:lnTo>
                  <a:pt x="204750" y="357000"/>
                </a:lnTo>
                <a:lnTo>
                  <a:pt x="204750" y="388500"/>
                </a:lnTo>
                <a:lnTo>
                  <a:pt x="173250" y="388500"/>
                </a:lnTo>
                <a:close/>
                <a:moveTo>
                  <a:pt x="0" y="357000"/>
                </a:moveTo>
                <a:lnTo>
                  <a:pt x="152250" y="357000"/>
                </a:lnTo>
                <a:lnTo>
                  <a:pt x="152250" y="388500"/>
                </a:lnTo>
                <a:lnTo>
                  <a:pt x="0" y="388500"/>
                </a:lnTo>
                <a:close/>
                <a:moveTo>
                  <a:pt x="178500" y="241500"/>
                </a:moveTo>
                <a:cubicBezTo>
                  <a:pt x="172701" y="241500"/>
                  <a:pt x="168000" y="246201"/>
                  <a:pt x="168000" y="252000"/>
                </a:cubicBezTo>
                <a:cubicBezTo>
                  <a:pt x="168000" y="257799"/>
                  <a:pt x="172701" y="262500"/>
                  <a:pt x="178500" y="262500"/>
                </a:cubicBezTo>
                <a:cubicBezTo>
                  <a:pt x="184299" y="262500"/>
                  <a:pt x="189000" y="257799"/>
                  <a:pt x="189000" y="252000"/>
                </a:cubicBezTo>
                <a:cubicBezTo>
                  <a:pt x="189000" y="246201"/>
                  <a:pt x="184299" y="241500"/>
                  <a:pt x="178500" y="241500"/>
                </a:cubicBezTo>
                <a:close/>
                <a:moveTo>
                  <a:pt x="126000" y="241500"/>
                </a:moveTo>
                <a:cubicBezTo>
                  <a:pt x="120201" y="241500"/>
                  <a:pt x="115500" y="246201"/>
                  <a:pt x="115500" y="252000"/>
                </a:cubicBezTo>
                <a:cubicBezTo>
                  <a:pt x="115500" y="257799"/>
                  <a:pt x="120201" y="262500"/>
                  <a:pt x="126000" y="262500"/>
                </a:cubicBezTo>
                <a:cubicBezTo>
                  <a:pt x="131799" y="262500"/>
                  <a:pt x="136500" y="257799"/>
                  <a:pt x="136500" y="252000"/>
                </a:cubicBezTo>
                <a:cubicBezTo>
                  <a:pt x="136500" y="246201"/>
                  <a:pt x="131799" y="241500"/>
                  <a:pt x="126000" y="241500"/>
                </a:cubicBezTo>
                <a:close/>
                <a:moveTo>
                  <a:pt x="73500" y="241500"/>
                </a:moveTo>
                <a:cubicBezTo>
                  <a:pt x="67701" y="241500"/>
                  <a:pt x="63000" y="246201"/>
                  <a:pt x="63000" y="252000"/>
                </a:cubicBezTo>
                <a:cubicBezTo>
                  <a:pt x="63000" y="257799"/>
                  <a:pt x="67701" y="262500"/>
                  <a:pt x="73500" y="262500"/>
                </a:cubicBezTo>
                <a:cubicBezTo>
                  <a:pt x="79299" y="262500"/>
                  <a:pt x="84000" y="257799"/>
                  <a:pt x="84000" y="252000"/>
                </a:cubicBezTo>
                <a:cubicBezTo>
                  <a:pt x="84000" y="246201"/>
                  <a:pt x="79299" y="241500"/>
                  <a:pt x="73500" y="241500"/>
                </a:cubicBezTo>
                <a:close/>
                <a:moveTo>
                  <a:pt x="39795" y="210000"/>
                </a:moveTo>
                <a:lnTo>
                  <a:pt x="338205" y="210000"/>
                </a:lnTo>
                <a:cubicBezTo>
                  <a:pt x="348585" y="210000"/>
                  <a:pt x="357000" y="218415"/>
                  <a:pt x="357000" y="228795"/>
                </a:cubicBezTo>
                <a:lnTo>
                  <a:pt x="357000" y="275205"/>
                </a:lnTo>
                <a:cubicBezTo>
                  <a:pt x="357000" y="285585"/>
                  <a:pt x="348585" y="294000"/>
                  <a:pt x="338205" y="294000"/>
                </a:cubicBezTo>
                <a:lnTo>
                  <a:pt x="204750" y="294000"/>
                </a:lnTo>
                <a:lnTo>
                  <a:pt x="204750" y="336000"/>
                </a:lnTo>
                <a:lnTo>
                  <a:pt x="173250" y="336000"/>
                </a:lnTo>
                <a:lnTo>
                  <a:pt x="173250" y="294000"/>
                </a:lnTo>
                <a:lnTo>
                  <a:pt x="39795" y="294000"/>
                </a:lnTo>
                <a:cubicBezTo>
                  <a:pt x="29415" y="294000"/>
                  <a:pt x="21000" y="285585"/>
                  <a:pt x="21000" y="275205"/>
                </a:cubicBezTo>
                <a:lnTo>
                  <a:pt x="21000" y="228795"/>
                </a:lnTo>
                <a:cubicBezTo>
                  <a:pt x="21000" y="218415"/>
                  <a:pt x="29415" y="210000"/>
                  <a:pt x="39795" y="210000"/>
                </a:cubicBezTo>
                <a:close/>
                <a:moveTo>
                  <a:pt x="178500" y="136500"/>
                </a:moveTo>
                <a:cubicBezTo>
                  <a:pt x="172701" y="136500"/>
                  <a:pt x="168000" y="141201"/>
                  <a:pt x="168000" y="147000"/>
                </a:cubicBezTo>
                <a:cubicBezTo>
                  <a:pt x="168000" y="152799"/>
                  <a:pt x="172701" y="157500"/>
                  <a:pt x="178500" y="157500"/>
                </a:cubicBezTo>
                <a:cubicBezTo>
                  <a:pt x="184299" y="157500"/>
                  <a:pt x="189000" y="152799"/>
                  <a:pt x="189000" y="147000"/>
                </a:cubicBezTo>
                <a:cubicBezTo>
                  <a:pt x="189000" y="141201"/>
                  <a:pt x="184299" y="136500"/>
                  <a:pt x="178500" y="136500"/>
                </a:cubicBezTo>
                <a:close/>
                <a:moveTo>
                  <a:pt x="126000" y="136500"/>
                </a:moveTo>
                <a:cubicBezTo>
                  <a:pt x="120201" y="136500"/>
                  <a:pt x="115500" y="141201"/>
                  <a:pt x="115500" y="147000"/>
                </a:cubicBezTo>
                <a:cubicBezTo>
                  <a:pt x="115500" y="152799"/>
                  <a:pt x="120201" y="157500"/>
                  <a:pt x="126000" y="157500"/>
                </a:cubicBezTo>
                <a:cubicBezTo>
                  <a:pt x="131799" y="157500"/>
                  <a:pt x="136500" y="152799"/>
                  <a:pt x="136500" y="147000"/>
                </a:cubicBezTo>
                <a:cubicBezTo>
                  <a:pt x="136500" y="141201"/>
                  <a:pt x="131799" y="136500"/>
                  <a:pt x="126000" y="136500"/>
                </a:cubicBezTo>
                <a:close/>
                <a:moveTo>
                  <a:pt x="73500" y="136500"/>
                </a:moveTo>
                <a:cubicBezTo>
                  <a:pt x="67701" y="136500"/>
                  <a:pt x="63000" y="141201"/>
                  <a:pt x="63000" y="147000"/>
                </a:cubicBezTo>
                <a:cubicBezTo>
                  <a:pt x="63000" y="152799"/>
                  <a:pt x="67701" y="157500"/>
                  <a:pt x="73500" y="157500"/>
                </a:cubicBezTo>
                <a:cubicBezTo>
                  <a:pt x="79299" y="157500"/>
                  <a:pt x="84000" y="152799"/>
                  <a:pt x="84000" y="147000"/>
                </a:cubicBezTo>
                <a:cubicBezTo>
                  <a:pt x="84000" y="141201"/>
                  <a:pt x="79299" y="136500"/>
                  <a:pt x="73500" y="136500"/>
                </a:cubicBezTo>
                <a:close/>
                <a:moveTo>
                  <a:pt x="39795" y="105000"/>
                </a:moveTo>
                <a:lnTo>
                  <a:pt x="338205" y="105000"/>
                </a:lnTo>
                <a:cubicBezTo>
                  <a:pt x="348585" y="105000"/>
                  <a:pt x="357000" y="113415"/>
                  <a:pt x="357000" y="123795"/>
                </a:cubicBezTo>
                <a:lnTo>
                  <a:pt x="357000" y="170205"/>
                </a:lnTo>
                <a:cubicBezTo>
                  <a:pt x="357000" y="180585"/>
                  <a:pt x="348585" y="189000"/>
                  <a:pt x="338205" y="189000"/>
                </a:cubicBezTo>
                <a:lnTo>
                  <a:pt x="39795" y="189000"/>
                </a:lnTo>
                <a:cubicBezTo>
                  <a:pt x="29415" y="189000"/>
                  <a:pt x="21000" y="180585"/>
                  <a:pt x="21000" y="170205"/>
                </a:cubicBezTo>
                <a:lnTo>
                  <a:pt x="21000" y="123795"/>
                </a:lnTo>
                <a:cubicBezTo>
                  <a:pt x="21000" y="113415"/>
                  <a:pt x="29415" y="105000"/>
                  <a:pt x="39795" y="105000"/>
                </a:cubicBezTo>
                <a:close/>
                <a:moveTo>
                  <a:pt x="178500" y="31500"/>
                </a:moveTo>
                <a:cubicBezTo>
                  <a:pt x="172701" y="31500"/>
                  <a:pt x="168000" y="36201"/>
                  <a:pt x="168000" y="42000"/>
                </a:cubicBezTo>
                <a:cubicBezTo>
                  <a:pt x="168000" y="47799"/>
                  <a:pt x="172701" y="52500"/>
                  <a:pt x="178500" y="52500"/>
                </a:cubicBezTo>
                <a:cubicBezTo>
                  <a:pt x="184299" y="52500"/>
                  <a:pt x="189000" y="47799"/>
                  <a:pt x="189000" y="42000"/>
                </a:cubicBezTo>
                <a:cubicBezTo>
                  <a:pt x="189000" y="36201"/>
                  <a:pt x="184299" y="31500"/>
                  <a:pt x="178500" y="31500"/>
                </a:cubicBezTo>
                <a:close/>
                <a:moveTo>
                  <a:pt x="126000" y="31500"/>
                </a:moveTo>
                <a:cubicBezTo>
                  <a:pt x="120201" y="31500"/>
                  <a:pt x="115500" y="36201"/>
                  <a:pt x="115500" y="42000"/>
                </a:cubicBezTo>
                <a:cubicBezTo>
                  <a:pt x="115500" y="47799"/>
                  <a:pt x="120201" y="52500"/>
                  <a:pt x="126000" y="52500"/>
                </a:cubicBezTo>
                <a:cubicBezTo>
                  <a:pt x="131799" y="52500"/>
                  <a:pt x="136500" y="47799"/>
                  <a:pt x="136500" y="42000"/>
                </a:cubicBezTo>
                <a:cubicBezTo>
                  <a:pt x="136500" y="36201"/>
                  <a:pt x="131799" y="31500"/>
                  <a:pt x="126000" y="31500"/>
                </a:cubicBezTo>
                <a:close/>
                <a:moveTo>
                  <a:pt x="73500" y="31500"/>
                </a:moveTo>
                <a:cubicBezTo>
                  <a:pt x="67701" y="31500"/>
                  <a:pt x="63000" y="36201"/>
                  <a:pt x="63000" y="42000"/>
                </a:cubicBezTo>
                <a:cubicBezTo>
                  <a:pt x="63000" y="47799"/>
                  <a:pt x="67701" y="52500"/>
                  <a:pt x="73500" y="52500"/>
                </a:cubicBezTo>
                <a:cubicBezTo>
                  <a:pt x="79299" y="52500"/>
                  <a:pt x="84000" y="47799"/>
                  <a:pt x="84000" y="42000"/>
                </a:cubicBezTo>
                <a:cubicBezTo>
                  <a:pt x="84000" y="36201"/>
                  <a:pt x="79299" y="31500"/>
                  <a:pt x="73500" y="31500"/>
                </a:cubicBezTo>
                <a:close/>
                <a:moveTo>
                  <a:pt x="39795" y="0"/>
                </a:moveTo>
                <a:lnTo>
                  <a:pt x="338205" y="0"/>
                </a:lnTo>
                <a:cubicBezTo>
                  <a:pt x="348585" y="0"/>
                  <a:pt x="357000" y="8415"/>
                  <a:pt x="357000" y="18795"/>
                </a:cubicBezTo>
                <a:lnTo>
                  <a:pt x="357000" y="65205"/>
                </a:lnTo>
                <a:cubicBezTo>
                  <a:pt x="357000" y="75585"/>
                  <a:pt x="348585" y="84000"/>
                  <a:pt x="338205" y="84000"/>
                </a:cubicBezTo>
                <a:lnTo>
                  <a:pt x="39795" y="84000"/>
                </a:lnTo>
                <a:cubicBezTo>
                  <a:pt x="29415" y="84000"/>
                  <a:pt x="21000" y="75585"/>
                  <a:pt x="21000" y="65205"/>
                </a:cubicBezTo>
                <a:lnTo>
                  <a:pt x="21000" y="18795"/>
                </a:lnTo>
                <a:cubicBezTo>
                  <a:pt x="21000" y="8415"/>
                  <a:pt x="29415" y="0"/>
                  <a:pt x="39795" y="0"/>
                </a:cubicBezTo>
                <a:close/>
              </a:path>
            </a:pathLst>
          </a:custGeom>
          <a:solidFill>
            <a:schemeClr val="bg1"/>
          </a:solidFill>
          <a:ln w="5159" cap="flat">
            <a:noFill/>
            <a:prstDash val="solid"/>
            <a:miter/>
          </a:ln>
        </p:spPr>
        <p:txBody>
          <a:bodyPr rtlCol="0" anchor="ctr"/>
          <a:lstStyle/>
          <a:p>
            <a:endParaRPr lang="en-US"/>
          </a:p>
        </p:txBody>
      </p:sp>
      <p:sp>
        <p:nvSpPr>
          <p:cNvPr id="72" name="TextBox 71">
            <a:extLst>
              <a:ext uri="{FF2B5EF4-FFF2-40B4-BE49-F238E27FC236}">
                <a16:creationId xmlns:a16="http://schemas.microsoft.com/office/drawing/2014/main" id="{BE02C4BE-892D-D39F-8DF7-7A4BCAAC7AC3}"/>
              </a:ext>
            </a:extLst>
          </p:cNvPr>
          <p:cNvSpPr txBox="1"/>
          <p:nvPr/>
        </p:nvSpPr>
        <p:spPr>
          <a:xfrm>
            <a:off x="8360419" y="5234818"/>
            <a:ext cx="3255582" cy="759182"/>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Quameraseasaera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Niserasi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scelerisque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ultrices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vitaer</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eaucto </a:t>
            </a:r>
            <a:r>
              <a:rPr lang="en-US" sz="1000" dirty="0">
                <a:solidFill>
                  <a:schemeClr val="bg1"/>
                </a:solidFill>
                <a:latin typeface="Roboto Light" panose="020B0604020202020204" pitchFamily="2" charset="0"/>
                <a:ea typeface="Roboto Light" panose="020B0604020202020204" pitchFamily="2" charset="0"/>
              </a:rPr>
              <a:t>Libero </a:t>
            </a:r>
            <a:r>
              <a:rPr lang="en-US" sz="1000" dirty="0" err="1">
                <a:solidFill>
                  <a:schemeClr val="bg1"/>
                </a:solidFill>
                <a:latin typeface="Roboto Light" panose="020B0604020202020204" pitchFamily="2" charset="0"/>
                <a:ea typeface="Roboto Light" panose="020B0604020202020204" pitchFamily="2" charset="0"/>
              </a:rPr>
              <a:t>justo</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laoreet</a:t>
            </a:r>
            <a:r>
              <a:rPr lang="en-US" sz="1000" dirty="0">
                <a:solidFill>
                  <a:schemeClr val="bg1"/>
                </a:solidFill>
                <a:latin typeface="Roboto Light" panose="020B0604020202020204" pitchFamily="2" charset="0"/>
                <a:ea typeface="Roboto Light" panose="020B0604020202020204" pitchFamily="2" charset="0"/>
              </a:rPr>
              <a:t>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cursus sit </a:t>
            </a:r>
            <a:r>
              <a:rPr lang="en-US" sz="1000" dirty="0" err="1">
                <a:solidFill>
                  <a:schemeClr val="bg1"/>
                </a:solidFill>
                <a:latin typeface="Roboto Light" panose="020B0604020202020204" pitchFamily="2" charset="0"/>
                <a:ea typeface="Roboto Light" panose="020B0604020202020204" pitchFamily="2" charset="0"/>
              </a:rPr>
              <a:t>amet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73" name="TextBox 72">
            <a:extLst>
              <a:ext uri="{FF2B5EF4-FFF2-40B4-BE49-F238E27FC236}">
                <a16:creationId xmlns:a16="http://schemas.microsoft.com/office/drawing/2014/main" id="{1638AB29-9396-0627-B1F3-8F386D361EC5}"/>
              </a:ext>
            </a:extLst>
          </p:cNvPr>
          <p:cNvSpPr txBox="1"/>
          <p:nvPr/>
        </p:nvSpPr>
        <p:spPr>
          <a:xfrm>
            <a:off x="8360417" y="4897621"/>
            <a:ext cx="1548627"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Services 01</a:t>
            </a:r>
            <a:endParaRPr lang="en-ID" sz="1400" b="1" dirty="0">
              <a:solidFill>
                <a:srgbClr val="E4E9AC"/>
              </a:solidFill>
              <a:latin typeface="Roboto" panose="02000000000000000000" pitchFamily="2" charset="0"/>
              <a:ea typeface="Roboto" panose="02000000000000000000" pitchFamily="2" charset="0"/>
            </a:endParaRPr>
          </a:p>
        </p:txBody>
      </p:sp>
      <p:sp>
        <p:nvSpPr>
          <p:cNvPr id="70" name="Oval 69">
            <a:extLst>
              <a:ext uri="{FF2B5EF4-FFF2-40B4-BE49-F238E27FC236}">
                <a16:creationId xmlns:a16="http://schemas.microsoft.com/office/drawing/2014/main" id="{3ED1AB54-7219-B858-C2BF-2243CFAC9F68}"/>
              </a:ext>
            </a:extLst>
          </p:cNvPr>
          <p:cNvSpPr/>
          <p:nvPr/>
        </p:nvSpPr>
        <p:spPr>
          <a:xfrm>
            <a:off x="7345908" y="5010556"/>
            <a:ext cx="870509" cy="870509"/>
          </a:xfrm>
          <a:prstGeom prst="ellipse">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1" name="Freeform 70">
            <a:extLst>
              <a:ext uri="{FF2B5EF4-FFF2-40B4-BE49-F238E27FC236}">
                <a16:creationId xmlns:a16="http://schemas.microsoft.com/office/drawing/2014/main" id="{68C16DB4-3BD2-0275-A403-19B57B689327}"/>
              </a:ext>
            </a:extLst>
          </p:cNvPr>
          <p:cNvSpPr>
            <a:spLocks noChangeAspect="1"/>
          </p:cNvSpPr>
          <p:nvPr/>
        </p:nvSpPr>
        <p:spPr>
          <a:xfrm>
            <a:off x="7619162" y="5279310"/>
            <a:ext cx="324000" cy="333000"/>
          </a:xfrm>
          <a:custGeom>
            <a:avLst/>
            <a:gdLst>
              <a:gd name="connsiteX0" fmla="*/ 225750 w 378000"/>
              <a:gd name="connsiteY0" fmla="*/ 357000 h 388500"/>
              <a:gd name="connsiteX1" fmla="*/ 378000 w 378000"/>
              <a:gd name="connsiteY1" fmla="*/ 357000 h 388500"/>
              <a:gd name="connsiteX2" fmla="*/ 378000 w 378000"/>
              <a:gd name="connsiteY2" fmla="*/ 388500 h 388500"/>
              <a:gd name="connsiteX3" fmla="*/ 225750 w 378000"/>
              <a:gd name="connsiteY3" fmla="*/ 388500 h 388500"/>
              <a:gd name="connsiteX4" fmla="*/ 173250 w 378000"/>
              <a:gd name="connsiteY4" fmla="*/ 357000 h 388500"/>
              <a:gd name="connsiteX5" fmla="*/ 204750 w 378000"/>
              <a:gd name="connsiteY5" fmla="*/ 357000 h 388500"/>
              <a:gd name="connsiteX6" fmla="*/ 204750 w 378000"/>
              <a:gd name="connsiteY6" fmla="*/ 388500 h 388500"/>
              <a:gd name="connsiteX7" fmla="*/ 173250 w 378000"/>
              <a:gd name="connsiteY7" fmla="*/ 388500 h 388500"/>
              <a:gd name="connsiteX8" fmla="*/ 0 w 378000"/>
              <a:gd name="connsiteY8" fmla="*/ 357000 h 388500"/>
              <a:gd name="connsiteX9" fmla="*/ 152250 w 378000"/>
              <a:gd name="connsiteY9" fmla="*/ 357000 h 388500"/>
              <a:gd name="connsiteX10" fmla="*/ 152250 w 378000"/>
              <a:gd name="connsiteY10" fmla="*/ 388500 h 388500"/>
              <a:gd name="connsiteX11" fmla="*/ 0 w 378000"/>
              <a:gd name="connsiteY11" fmla="*/ 388500 h 388500"/>
              <a:gd name="connsiteX12" fmla="*/ 178500 w 378000"/>
              <a:gd name="connsiteY12" fmla="*/ 241500 h 388500"/>
              <a:gd name="connsiteX13" fmla="*/ 168000 w 378000"/>
              <a:gd name="connsiteY13" fmla="*/ 252000 h 388500"/>
              <a:gd name="connsiteX14" fmla="*/ 178500 w 378000"/>
              <a:gd name="connsiteY14" fmla="*/ 262500 h 388500"/>
              <a:gd name="connsiteX15" fmla="*/ 189000 w 378000"/>
              <a:gd name="connsiteY15" fmla="*/ 252000 h 388500"/>
              <a:gd name="connsiteX16" fmla="*/ 178500 w 378000"/>
              <a:gd name="connsiteY16" fmla="*/ 241500 h 388500"/>
              <a:gd name="connsiteX17" fmla="*/ 126000 w 378000"/>
              <a:gd name="connsiteY17" fmla="*/ 241500 h 388500"/>
              <a:gd name="connsiteX18" fmla="*/ 115500 w 378000"/>
              <a:gd name="connsiteY18" fmla="*/ 252000 h 388500"/>
              <a:gd name="connsiteX19" fmla="*/ 126000 w 378000"/>
              <a:gd name="connsiteY19" fmla="*/ 262500 h 388500"/>
              <a:gd name="connsiteX20" fmla="*/ 136500 w 378000"/>
              <a:gd name="connsiteY20" fmla="*/ 252000 h 388500"/>
              <a:gd name="connsiteX21" fmla="*/ 126000 w 378000"/>
              <a:gd name="connsiteY21" fmla="*/ 241500 h 388500"/>
              <a:gd name="connsiteX22" fmla="*/ 73500 w 378000"/>
              <a:gd name="connsiteY22" fmla="*/ 241500 h 388500"/>
              <a:gd name="connsiteX23" fmla="*/ 63000 w 378000"/>
              <a:gd name="connsiteY23" fmla="*/ 252000 h 388500"/>
              <a:gd name="connsiteX24" fmla="*/ 73500 w 378000"/>
              <a:gd name="connsiteY24" fmla="*/ 262500 h 388500"/>
              <a:gd name="connsiteX25" fmla="*/ 84000 w 378000"/>
              <a:gd name="connsiteY25" fmla="*/ 252000 h 388500"/>
              <a:gd name="connsiteX26" fmla="*/ 73500 w 378000"/>
              <a:gd name="connsiteY26" fmla="*/ 241500 h 388500"/>
              <a:gd name="connsiteX27" fmla="*/ 39795 w 378000"/>
              <a:gd name="connsiteY27" fmla="*/ 210000 h 388500"/>
              <a:gd name="connsiteX28" fmla="*/ 338205 w 378000"/>
              <a:gd name="connsiteY28" fmla="*/ 210000 h 388500"/>
              <a:gd name="connsiteX29" fmla="*/ 357000 w 378000"/>
              <a:gd name="connsiteY29" fmla="*/ 228795 h 388500"/>
              <a:gd name="connsiteX30" fmla="*/ 357000 w 378000"/>
              <a:gd name="connsiteY30" fmla="*/ 275205 h 388500"/>
              <a:gd name="connsiteX31" fmla="*/ 338205 w 378000"/>
              <a:gd name="connsiteY31" fmla="*/ 294000 h 388500"/>
              <a:gd name="connsiteX32" fmla="*/ 204750 w 378000"/>
              <a:gd name="connsiteY32" fmla="*/ 294000 h 388500"/>
              <a:gd name="connsiteX33" fmla="*/ 204750 w 378000"/>
              <a:gd name="connsiteY33" fmla="*/ 336000 h 388500"/>
              <a:gd name="connsiteX34" fmla="*/ 173250 w 378000"/>
              <a:gd name="connsiteY34" fmla="*/ 336000 h 388500"/>
              <a:gd name="connsiteX35" fmla="*/ 173250 w 378000"/>
              <a:gd name="connsiteY35" fmla="*/ 294000 h 388500"/>
              <a:gd name="connsiteX36" fmla="*/ 39795 w 378000"/>
              <a:gd name="connsiteY36" fmla="*/ 294000 h 388500"/>
              <a:gd name="connsiteX37" fmla="*/ 21000 w 378000"/>
              <a:gd name="connsiteY37" fmla="*/ 275205 h 388500"/>
              <a:gd name="connsiteX38" fmla="*/ 21000 w 378000"/>
              <a:gd name="connsiteY38" fmla="*/ 228795 h 388500"/>
              <a:gd name="connsiteX39" fmla="*/ 39795 w 378000"/>
              <a:gd name="connsiteY39" fmla="*/ 210000 h 388500"/>
              <a:gd name="connsiteX40" fmla="*/ 178500 w 378000"/>
              <a:gd name="connsiteY40" fmla="*/ 136500 h 388500"/>
              <a:gd name="connsiteX41" fmla="*/ 168000 w 378000"/>
              <a:gd name="connsiteY41" fmla="*/ 147000 h 388500"/>
              <a:gd name="connsiteX42" fmla="*/ 178500 w 378000"/>
              <a:gd name="connsiteY42" fmla="*/ 157500 h 388500"/>
              <a:gd name="connsiteX43" fmla="*/ 189000 w 378000"/>
              <a:gd name="connsiteY43" fmla="*/ 147000 h 388500"/>
              <a:gd name="connsiteX44" fmla="*/ 178500 w 378000"/>
              <a:gd name="connsiteY44" fmla="*/ 136500 h 388500"/>
              <a:gd name="connsiteX45" fmla="*/ 126000 w 378000"/>
              <a:gd name="connsiteY45" fmla="*/ 136500 h 388500"/>
              <a:gd name="connsiteX46" fmla="*/ 115500 w 378000"/>
              <a:gd name="connsiteY46" fmla="*/ 147000 h 388500"/>
              <a:gd name="connsiteX47" fmla="*/ 126000 w 378000"/>
              <a:gd name="connsiteY47" fmla="*/ 157500 h 388500"/>
              <a:gd name="connsiteX48" fmla="*/ 136500 w 378000"/>
              <a:gd name="connsiteY48" fmla="*/ 147000 h 388500"/>
              <a:gd name="connsiteX49" fmla="*/ 126000 w 378000"/>
              <a:gd name="connsiteY49" fmla="*/ 136500 h 388500"/>
              <a:gd name="connsiteX50" fmla="*/ 73500 w 378000"/>
              <a:gd name="connsiteY50" fmla="*/ 136500 h 388500"/>
              <a:gd name="connsiteX51" fmla="*/ 63000 w 378000"/>
              <a:gd name="connsiteY51" fmla="*/ 147000 h 388500"/>
              <a:gd name="connsiteX52" fmla="*/ 73500 w 378000"/>
              <a:gd name="connsiteY52" fmla="*/ 157500 h 388500"/>
              <a:gd name="connsiteX53" fmla="*/ 84000 w 378000"/>
              <a:gd name="connsiteY53" fmla="*/ 147000 h 388500"/>
              <a:gd name="connsiteX54" fmla="*/ 73500 w 378000"/>
              <a:gd name="connsiteY54" fmla="*/ 136500 h 388500"/>
              <a:gd name="connsiteX55" fmla="*/ 39795 w 378000"/>
              <a:gd name="connsiteY55" fmla="*/ 105000 h 388500"/>
              <a:gd name="connsiteX56" fmla="*/ 338205 w 378000"/>
              <a:gd name="connsiteY56" fmla="*/ 105000 h 388500"/>
              <a:gd name="connsiteX57" fmla="*/ 357000 w 378000"/>
              <a:gd name="connsiteY57" fmla="*/ 123795 h 388500"/>
              <a:gd name="connsiteX58" fmla="*/ 357000 w 378000"/>
              <a:gd name="connsiteY58" fmla="*/ 170205 h 388500"/>
              <a:gd name="connsiteX59" fmla="*/ 338205 w 378000"/>
              <a:gd name="connsiteY59" fmla="*/ 189000 h 388500"/>
              <a:gd name="connsiteX60" fmla="*/ 39795 w 378000"/>
              <a:gd name="connsiteY60" fmla="*/ 189000 h 388500"/>
              <a:gd name="connsiteX61" fmla="*/ 21000 w 378000"/>
              <a:gd name="connsiteY61" fmla="*/ 170205 h 388500"/>
              <a:gd name="connsiteX62" fmla="*/ 21000 w 378000"/>
              <a:gd name="connsiteY62" fmla="*/ 123795 h 388500"/>
              <a:gd name="connsiteX63" fmla="*/ 39795 w 378000"/>
              <a:gd name="connsiteY63" fmla="*/ 105000 h 388500"/>
              <a:gd name="connsiteX64" fmla="*/ 178500 w 378000"/>
              <a:gd name="connsiteY64" fmla="*/ 31500 h 388500"/>
              <a:gd name="connsiteX65" fmla="*/ 168000 w 378000"/>
              <a:gd name="connsiteY65" fmla="*/ 42000 h 388500"/>
              <a:gd name="connsiteX66" fmla="*/ 178500 w 378000"/>
              <a:gd name="connsiteY66" fmla="*/ 52500 h 388500"/>
              <a:gd name="connsiteX67" fmla="*/ 189000 w 378000"/>
              <a:gd name="connsiteY67" fmla="*/ 42000 h 388500"/>
              <a:gd name="connsiteX68" fmla="*/ 178500 w 378000"/>
              <a:gd name="connsiteY68" fmla="*/ 31500 h 388500"/>
              <a:gd name="connsiteX69" fmla="*/ 126000 w 378000"/>
              <a:gd name="connsiteY69" fmla="*/ 31500 h 388500"/>
              <a:gd name="connsiteX70" fmla="*/ 115500 w 378000"/>
              <a:gd name="connsiteY70" fmla="*/ 42000 h 388500"/>
              <a:gd name="connsiteX71" fmla="*/ 126000 w 378000"/>
              <a:gd name="connsiteY71" fmla="*/ 52500 h 388500"/>
              <a:gd name="connsiteX72" fmla="*/ 136500 w 378000"/>
              <a:gd name="connsiteY72" fmla="*/ 42000 h 388500"/>
              <a:gd name="connsiteX73" fmla="*/ 126000 w 378000"/>
              <a:gd name="connsiteY73" fmla="*/ 31500 h 388500"/>
              <a:gd name="connsiteX74" fmla="*/ 73500 w 378000"/>
              <a:gd name="connsiteY74" fmla="*/ 31500 h 388500"/>
              <a:gd name="connsiteX75" fmla="*/ 63000 w 378000"/>
              <a:gd name="connsiteY75" fmla="*/ 42000 h 388500"/>
              <a:gd name="connsiteX76" fmla="*/ 73500 w 378000"/>
              <a:gd name="connsiteY76" fmla="*/ 52500 h 388500"/>
              <a:gd name="connsiteX77" fmla="*/ 84000 w 378000"/>
              <a:gd name="connsiteY77" fmla="*/ 42000 h 388500"/>
              <a:gd name="connsiteX78" fmla="*/ 73500 w 378000"/>
              <a:gd name="connsiteY78" fmla="*/ 31500 h 388500"/>
              <a:gd name="connsiteX79" fmla="*/ 39795 w 378000"/>
              <a:gd name="connsiteY79" fmla="*/ 0 h 388500"/>
              <a:gd name="connsiteX80" fmla="*/ 338205 w 378000"/>
              <a:gd name="connsiteY80" fmla="*/ 0 h 388500"/>
              <a:gd name="connsiteX81" fmla="*/ 357000 w 378000"/>
              <a:gd name="connsiteY81" fmla="*/ 18795 h 388500"/>
              <a:gd name="connsiteX82" fmla="*/ 357000 w 378000"/>
              <a:gd name="connsiteY82" fmla="*/ 65205 h 388500"/>
              <a:gd name="connsiteX83" fmla="*/ 338205 w 378000"/>
              <a:gd name="connsiteY83" fmla="*/ 84000 h 388500"/>
              <a:gd name="connsiteX84" fmla="*/ 39795 w 378000"/>
              <a:gd name="connsiteY84" fmla="*/ 84000 h 388500"/>
              <a:gd name="connsiteX85" fmla="*/ 21000 w 378000"/>
              <a:gd name="connsiteY85" fmla="*/ 65205 h 388500"/>
              <a:gd name="connsiteX86" fmla="*/ 21000 w 378000"/>
              <a:gd name="connsiteY86" fmla="*/ 18795 h 388500"/>
              <a:gd name="connsiteX87" fmla="*/ 39795 w 378000"/>
              <a:gd name="connsiteY87" fmla="*/ 0 h 38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378000" h="388500">
                <a:moveTo>
                  <a:pt x="225750" y="357000"/>
                </a:moveTo>
                <a:lnTo>
                  <a:pt x="378000" y="357000"/>
                </a:lnTo>
                <a:lnTo>
                  <a:pt x="378000" y="388500"/>
                </a:lnTo>
                <a:lnTo>
                  <a:pt x="225750" y="388500"/>
                </a:lnTo>
                <a:close/>
                <a:moveTo>
                  <a:pt x="173250" y="357000"/>
                </a:moveTo>
                <a:lnTo>
                  <a:pt x="204750" y="357000"/>
                </a:lnTo>
                <a:lnTo>
                  <a:pt x="204750" y="388500"/>
                </a:lnTo>
                <a:lnTo>
                  <a:pt x="173250" y="388500"/>
                </a:lnTo>
                <a:close/>
                <a:moveTo>
                  <a:pt x="0" y="357000"/>
                </a:moveTo>
                <a:lnTo>
                  <a:pt x="152250" y="357000"/>
                </a:lnTo>
                <a:lnTo>
                  <a:pt x="152250" y="388500"/>
                </a:lnTo>
                <a:lnTo>
                  <a:pt x="0" y="388500"/>
                </a:lnTo>
                <a:close/>
                <a:moveTo>
                  <a:pt x="178500" y="241500"/>
                </a:moveTo>
                <a:cubicBezTo>
                  <a:pt x="172701" y="241500"/>
                  <a:pt x="168000" y="246201"/>
                  <a:pt x="168000" y="252000"/>
                </a:cubicBezTo>
                <a:cubicBezTo>
                  <a:pt x="168000" y="257799"/>
                  <a:pt x="172701" y="262500"/>
                  <a:pt x="178500" y="262500"/>
                </a:cubicBezTo>
                <a:cubicBezTo>
                  <a:pt x="184299" y="262500"/>
                  <a:pt x="189000" y="257799"/>
                  <a:pt x="189000" y="252000"/>
                </a:cubicBezTo>
                <a:cubicBezTo>
                  <a:pt x="189000" y="246201"/>
                  <a:pt x="184299" y="241500"/>
                  <a:pt x="178500" y="241500"/>
                </a:cubicBezTo>
                <a:close/>
                <a:moveTo>
                  <a:pt x="126000" y="241500"/>
                </a:moveTo>
                <a:cubicBezTo>
                  <a:pt x="120201" y="241500"/>
                  <a:pt x="115500" y="246201"/>
                  <a:pt x="115500" y="252000"/>
                </a:cubicBezTo>
                <a:cubicBezTo>
                  <a:pt x="115500" y="257799"/>
                  <a:pt x="120201" y="262500"/>
                  <a:pt x="126000" y="262500"/>
                </a:cubicBezTo>
                <a:cubicBezTo>
                  <a:pt x="131799" y="262500"/>
                  <a:pt x="136500" y="257799"/>
                  <a:pt x="136500" y="252000"/>
                </a:cubicBezTo>
                <a:cubicBezTo>
                  <a:pt x="136500" y="246201"/>
                  <a:pt x="131799" y="241500"/>
                  <a:pt x="126000" y="241500"/>
                </a:cubicBezTo>
                <a:close/>
                <a:moveTo>
                  <a:pt x="73500" y="241500"/>
                </a:moveTo>
                <a:cubicBezTo>
                  <a:pt x="67701" y="241500"/>
                  <a:pt x="63000" y="246201"/>
                  <a:pt x="63000" y="252000"/>
                </a:cubicBezTo>
                <a:cubicBezTo>
                  <a:pt x="63000" y="257799"/>
                  <a:pt x="67701" y="262500"/>
                  <a:pt x="73500" y="262500"/>
                </a:cubicBezTo>
                <a:cubicBezTo>
                  <a:pt x="79299" y="262500"/>
                  <a:pt x="84000" y="257799"/>
                  <a:pt x="84000" y="252000"/>
                </a:cubicBezTo>
                <a:cubicBezTo>
                  <a:pt x="84000" y="246201"/>
                  <a:pt x="79299" y="241500"/>
                  <a:pt x="73500" y="241500"/>
                </a:cubicBezTo>
                <a:close/>
                <a:moveTo>
                  <a:pt x="39795" y="210000"/>
                </a:moveTo>
                <a:lnTo>
                  <a:pt x="338205" y="210000"/>
                </a:lnTo>
                <a:cubicBezTo>
                  <a:pt x="348585" y="210000"/>
                  <a:pt x="357000" y="218415"/>
                  <a:pt x="357000" y="228795"/>
                </a:cubicBezTo>
                <a:lnTo>
                  <a:pt x="357000" y="275205"/>
                </a:lnTo>
                <a:cubicBezTo>
                  <a:pt x="357000" y="285585"/>
                  <a:pt x="348585" y="294000"/>
                  <a:pt x="338205" y="294000"/>
                </a:cubicBezTo>
                <a:lnTo>
                  <a:pt x="204750" y="294000"/>
                </a:lnTo>
                <a:lnTo>
                  <a:pt x="204750" y="336000"/>
                </a:lnTo>
                <a:lnTo>
                  <a:pt x="173250" y="336000"/>
                </a:lnTo>
                <a:lnTo>
                  <a:pt x="173250" y="294000"/>
                </a:lnTo>
                <a:lnTo>
                  <a:pt x="39795" y="294000"/>
                </a:lnTo>
                <a:cubicBezTo>
                  <a:pt x="29415" y="294000"/>
                  <a:pt x="21000" y="285585"/>
                  <a:pt x="21000" y="275205"/>
                </a:cubicBezTo>
                <a:lnTo>
                  <a:pt x="21000" y="228795"/>
                </a:lnTo>
                <a:cubicBezTo>
                  <a:pt x="21000" y="218415"/>
                  <a:pt x="29415" y="210000"/>
                  <a:pt x="39795" y="210000"/>
                </a:cubicBezTo>
                <a:close/>
                <a:moveTo>
                  <a:pt x="178500" y="136500"/>
                </a:moveTo>
                <a:cubicBezTo>
                  <a:pt x="172701" y="136500"/>
                  <a:pt x="168000" y="141201"/>
                  <a:pt x="168000" y="147000"/>
                </a:cubicBezTo>
                <a:cubicBezTo>
                  <a:pt x="168000" y="152799"/>
                  <a:pt x="172701" y="157500"/>
                  <a:pt x="178500" y="157500"/>
                </a:cubicBezTo>
                <a:cubicBezTo>
                  <a:pt x="184299" y="157500"/>
                  <a:pt x="189000" y="152799"/>
                  <a:pt x="189000" y="147000"/>
                </a:cubicBezTo>
                <a:cubicBezTo>
                  <a:pt x="189000" y="141201"/>
                  <a:pt x="184299" y="136500"/>
                  <a:pt x="178500" y="136500"/>
                </a:cubicBezTo>
                <a:close/>
                <a:moveTo>
                  <a:pt x="126000" y="136500"/>
                </a:moveTo>
                <a:cubicBezTo>
                  <a:pt x="120201" y="136500"/>
                  <a:pt x="115500" y="141201"/>
                  <a:pt x="115500" y="147000"/>
                </a:cubicBezTo>
                <a:cubicBezTo>
                  <a:pt x="115500" y="152799"/>
                  <a:pt x="120201" y="157500"/>
                  <a:pt x="126000" y="157500"/>
                </a:cubicBezTo>
                <a:cubicBezTo>
                  <a:pt x="131799" y="157500"/>
                  <a:pt x="136500" y="152799"/>
                  <a:pt x="136500" y="147000"/>
                </a:cubicBezTo>
                <a:cubicBezTo>
                  <a:pt x="136500" y="141201"/>
                  <a:pt x="131799" y="136500"/>
                  <a:pt x="126000" y="136500"/>
                </a:cubicBezTo>
                <a:close/>
                <a:moveTo>
                  <a:pt x="73500" y="136500"/>
                </a:moveTo>
                <a:cubicBezTo>
                  <a:pt x="67701" y="136500"/>
                  <a:pt x="63000" y="141201"/>
                  <a:pt x="63000" y="147000"/>
                </a:cubicBezTo>
                <a:cubicBezTo>
                  <a:pt x="63000" y="152799"/>
                  <a:pt x="67701" y="157500"/>
                  <a:pt x="73500" y="157500"/>
                </a:cubicBezTo>
                <a:cubicBezTo>
                  <a:pt x="79299" y="157500"/>
                  <a:pt x="84000" y="152799"/>
                  <a:pt x="84000" y="147000"/>
                </a:cubicBezTo>
                <a:cubicBezTo>
                  <a:pt x="84000" y="141201"/>
                  <a:pt x="79299" y="136500"/>
                  <a:pt x="73500" y="136500"/>
                </a:cubicBezTo>
                <a:close/>
                <a:moveTo>
                  <a:pt x="39795" y="105000"/>
                </a:moveTo>
                <a:lnTo>
                  <a:pt x="338205" y="105000"/>
                </a:lnTo>
                <a:cubicBezTo>
                  <a:pt x="348585" y="105000"/>
                  <a:pt x="357000" y="113415"/>
                  <a:pt x="357000" y="123795"/>
                </a:cubicBezTo>
                <a:lnTo>
                  <a:pt x="357000" y="170205"/>
                </a:lnTo>
                <a:cubicBezTo>
                  <a:pt x="357000" y="180585"/>
                  <a:pt x="348585" y="189000"/>
                  <a:pt x="338205" y="189000"/>
                </a:cubicBezTo>
                <a:lnTo>
                  <a:pt x="39795" y="189000"/>
                </a:lnTo>
                <a:cubicBezTo>
                  <a:pt x="29415" y="189000"/>
                  <a:pt x="21000" y="180585"/>
                  <a:pt x="21000" y="170205"/>
                </a:cubicBezTo>
                <a:lnTo>
                  <a:pt x="21000" y="123795"/>
                </a:lnTo>
                <a:cubicBezTo>
                  <a:pt x="21000" y="113415"/>
                  <a:pt x="29415" y="105000"/>
                  <a:pt x="39795" y="105000"/>
                </a:cubicBezTo>
                <a:close/>
                <a:moveTo>
                  <a:pt x="178500" y="31500"/>
                </a:moveTo>
                <a:cubicBezTo>
                  <a:pt x="172701" y="31500"/>
                  <a:pt x="168000" y="36201"/>
                  <a:pt x="168000" y="42000"/>
                </a:cubicBezTo>
                <a:cubicBezTo>
                  <a:pt x="168000" y="47799"/>
                  <a:pt x="172701" y="52500"/>
                  <a:pt x="178500" y="52500"/>
                </a:cubicBezTo>
                <a:cubicBezTo>
                  <a:pt x="184299" y="52500"/>
                  <a:pt x="189000" y="47799"/>
                  <a:pt x="189000" y="42000"/>
                </a:cubicBezTo>
                <a:cubicBezTo>
                  <a:pt x="189000" y="36201"/>
                  <a:pt x="184299" y="31500"/>
                  <a:pt x="178500" y="31500"/>
                </a:cubicBezTo>
                <a:close/>
                <a:moveTo>
                  <a:pt x="126000" y="31500"/>
                </a:moveTo>
                <a:cubicBezTo>
                  <a:pt x="120201" y="31500"/>
                  <a:pt x="115500" y="36201"/>
                  <a:pt x="115500" y="42000"/>
                </a:cubicBezTo>
                <a:cubicBezTo>
                  <a:pt x="115500" y="47799"/>
                  <a:pt x="120201" y="52500"/>
                  <a:pt x="126000" y="52500"/>
                </a:cubicBezTo>
                <a:cubicBezTo>
                  <a:pt x="131799" y="52500"/>
                  <a:pt x="136500" y="47799"/>
                  <a:pt x="136500" y="42000"/>
                </a:cubicBezTo>
                <a:cubicBezTo>
                  <a:pt x="136500" y="36201"/>
                  <a:pt x="131799" y="31500"/>
                  <a:pt x="126000" y="31500"/>
                </a:cubicBezTo>
                <a:close/>
                <a:moveTo>
                  <a:pt x="73500" y="31500"/>
                </a:moveTo>
                <a:cubicBezTo>
                  <a:pt x="67701" y="31500"/>
                  <a:pt x="63000" y="36201"/>
                  <a:pt x="63000" y="42000"/>
                </a:cubicBezTo>
                <a:cubicBezTo>
                  <a:pt x="63000" y="47799"/>
                  <a:pt x="67701" y="52500"/>
                  <a:pt x="73500" y="52500"/>
                </a:cubicBezTo>
                <a:cubicBezTo>
                  <a:pt x="79299" y="52500"/>
                  <a:pt x="84000" y="47799"/>
                  <a:pt x="84000" y="42000"/>
                </a:cubicBezTo>
                <a:cubicBezTo>
                  <a:pt x="84000" y="36201"/>
                  <a:pt x="79299" y="31500"/>
                  <a:pt x="73500" y="31500"/>
                </a:cubicBezTo>
                <a:close/>
                <a:moveTo>
                  <a:pt x="39795" y="0"/>
                </a:moveTo>
                <a:lnTo>
                  <a:pt x="338205" y="0"/>
                </a:lnTo>
                <a:cubicBezTo>
                  <a:pt x="348585" y="0"/>
                  <a:pt x="357000" y="8415"/>
                  <a:pt x="357000" y="18795"/>
                </a:cubicBezTo>
                <a:lnTo>
                  <a:pt x="357000" y="65205"/>
                </a:lnTo>
                <a:cubicBezTo>
                  <a:pt x="357000" y="75585"/>
                  <a:pt x="348585" y="84000"/>
                  <a:pt x="338205" y="84000"/>
                </a:cubicBezTo>
                <a:lnTo>
                  <a:pt x="39795" y="84000"/>
                </a:lnTo>
                <a:cubicBezTo>
                  <a:pt x="29415" y="84000"/>
                  <a:pt x="21000" y="75585"/>
                  <a:pt x="21000" y="65205"/>
                </a:cubicBezTo>
                <a:lnTo>
                  <a:pt x="21000" y="18795"/>
                </a:lnTo>
                <a:cubicBezTo>
                  <a:pt x="21000" y="8415"/>
                  <a:pt x="29415" y="0"/>
                  <a:pt x="39795" y="0"/>
                </a:cubicBezTo>
                <a:close/>
              </a:path>
            </a:pathLst>
          </a:custGeom>
          <a:solidFill>
            <a:schemeClr val="bg1"/>
          </a:solidFill>
          <a:ln w="5159" cap="flat">
            <a:noFill/>
            <a:prstDash val="solid"/>
            <a:miter/>
          </a:ln>
        </p:spPr>
        <p:txBody>
          <a:bodyPr rtlCol="0" anchor="ctr"/>
          <a:lstStyle/>
          <a:p>
            <a:endParaRPr lang="en-US"/>
          </a:p>
        </p:txBody>
      </p:sp>
      <p:sp>
        <p:nvSpPr>
          <p:cNvPr id="3" name="Picture Placeholder 2">
            <a:extLst>
              <a:ext uri="{FF2B5EF4-FFF2-40B4-BE49-F238E27FC236}">
                <a16:creationId xmlns:a16="http://schemas.microsoft.com/office/drawing/2014/main" id="{A98C3C93-E81A-39C9-7073-0DB2283BEC43}"/>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72E0BD32-D886-4CD2-B46F-2DBC9FA15AEC}"/>
              </a:ext>
            </a:extLst>
          </p:cNvPr>
          <p:cNvSpPr>
            <a:spLocks noGrp="1"/>
          </p:cNvSpPr>
          <p:nvPr>
            <p:ph type="pic" sz="quarter" idx="11"/>
          </p:nvPr>
        </p:nvSpPr>
        <p:spPr/>
      </p:sp>
    </p:spTree>
    <p:extLst>
      <p:ext uri="{BB962C8B-B14F-4D97-AF65-F5344CB8AC3E}">
        <p14:creationId xmlns:p14="http://schemas.microsoft.com/office/powerpoint/2010/main" val="7886536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Group 50">
            <a:extLst>
              <a:ext uri="{FF2B5EF4-FFF2-40B4-BE49-F238E27FC236}">
                <a16:creationId xmlns:a16="http://schemas.microsoft.com/office/drawing/2014/main" id="{320BF47D-5D5B-95EC-0A67-69330C69D2A4}"/>
              </a:ext>
            </a:extLst>
          </p:cNvPr>
          <p:cNvGrpSpPr>
            <a:grpSpLocks noChangeAspect="1"/>
          </p:cNvGrpSpPr>
          <p:nvPr/>
        </p:nvGrpSpPr>
        <p:grpSpPr>
          <a:xfrm>
            <a:off x="10284000" y="1063069"/>
            <a:ext cx="1332000" cy="1332000"/>
            <a:chOff x="4338950" y="4710773"/>
            <a:chExt cx="959263" cy="959263"/>
          </a:xfrm>
        </p:grpSpPr>
        <p:sp>
          <p:nvSpPr>
            <p:cNvPr id="52" name="Freeform: Shape 18">
              <a:extLst>
                <a:ext uri="{FF2B5EF4-FFF2-40B4-BE49-F238E27FC236}">
                  <a16:creationId xmlns:a16="http://schemas.microsoft.com/office/drawing/2014/main" id="{F084424D-1CC8-ED04-85FB-3CF359AC4DF7}"/>
                </a:ext>
              </a:extLst>
            </p:cNvPr>
            <p:cNvSpPr/>
            <p:nvPr/>
          </p:nvSpPr>
          <p:spPr>
            <a:xfrm>
              <a:off x="4338950" y="4710773"/>
              <a:ext cx="959263" cy="959263"/>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noFill/>
            <a:ln w="12700" cap="rnd">
              <a:solidFill>
                <a:schemeClr val="bg1"/>
              </a:solidFill>
              <a:prstDash val="solid"/>
              <a:round/>
            </a:ln>
          </p:spPr>
          <p:txBody>
            <a:bodyPr rtlCol="0" anchor="ctr"/>
            <a:lstStyle/>
            <a:p>
              <a:endParaRPr lang="en-ID"/>
            </a:p>
          </p:txBody>
        </p:sp>
        <p:grpSp>
          <p:nvGrpSpPr>
            <p:cNvPr id="53" name="Group 52">
              <a:extLst>
                <a:ext uri="{FF2B5EF4-FFF2-40B4-BE49-F238E27FC236}">
                  <a16:creationId xmlns:a16="http://schemas.microsoft.com/office/drawing/2014/main" id="{AF0EC037-9417-70D6-DAB8-F1E4ED2C4345}"/>
                </a:ext>
              </a:extLst>
            </p:cNvPr>
            <p:cNvGrpSpPr/>
            <p:nvPr/>
          </p:nvGrpSpPr>
          <p:grpSpPr>
            <a:xfrm rot="13500000">
              <a:off x="4663385" y="5035208"/>
              <a:ext cx="310393" cy="310393"/>
              <a:chOff x="3714115" y="4037965"/>
              <a:chExt cx="668020" cy="668020"/>
            </a:xfrm>
          </p:grpSpPr>
          <p:sp>
            <p:nvSpPr>
              <p:cNvPr id="54" name="Freeform: Shape 20">
                <a:extLst>
                  <a:ext uri="{FF2B5EF4-FFF2-40B4-BE49-F238E27FC236}">
                    <a16:creationId xmlns:a16="http://schemas.microsoft.com/office/drawing/2014/main" id="{8990B6CF-2AD4-75F2-F0B8-34CB84AE3D8F}"/>
                  </a:ext>
                </a:extLst>
              </p:cNvPr>
              <p:cNvSpPr/>
              <p:nvPr/>
            </p:nvSpPr>
            <p:spPr>
              <a:xfrm>
                <a:off x="3714115" y="4037965"/>
                <a:ext cx="334010" cy="66802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12700" cap="rnd">
                <a:solidFill>
                  <a:srgbClr val="E4E9AC"/>
                </a:solidFill>
                <a:prstDash val="solid"/>
                <a:round/>
              </a:ln>
            </p:spPr>
            <p:txBody>
              <a:bodyPr rtlCol="0" anchor="ctr"/>
              <a:lstStyle/>
              <a:p>
                <a:endParaRPr lang="en-ID"/>
              </a:p>
            </p:txBody>
          </p:sp>
          <p:sp>
            <p:nvSpPr>
              <p:cNvPr id="55" name="Freeform: Shape 21">
                <a:extLst>
                  <a:ext uri="{FF2B5EF4-FFF2-40B4-BE49-F238E27FC236}">
                    <a16:creationId xmlns:a16="http://schemas.microsoft.com/office/drawing/2014/main" id="{27CE681A-58AC-28D8-6330-8DF99760CA35}"/>
                  </a:ext>
                </a:extLst>
              </p:cNvPr>
              <p:cNvSpPr/>
              <p:nvPr/>
            </p:nvSpPr>
            <p:spPr>
              <a:xfrm>
                <a:off x="3714115" y="4371975"/>
                <a:ext cx="668020" cy="83503"/>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12700" cap="rnd">
                <a:solidFill>
                  <a:srgbClr val="E4E9AC"/>
                </a:solidFill>
                <a:prstDash val="solid"/>
                <a:round/>
              </a:ln>
            </p:spPr>
            <p:txBody>
              <a:bodyPr rtlCol="0" anchor="ctr"/>
              <a:lstStyle/>
              <a:p>
                <a:endParaRPr lang="en-ID"/>
              </a:p>
            </p:txBody>
          </p:sp>
        </p:grpSp>
      </p:grpSp>
      <p:sp>
        <p:nvSpPr>
          <p:cNvPr id="11" name="Oval 10">
            <a:extLst>
              <a:ext uri="{FF2B5EF4-FFF2-40B4-BE49-F238E27FC236}">
                <a16:creationId xmlns:a16="http://schemas.microsoft.com/office/drawing/2014/main" id="{4740C478-9142-6996-4803-D0EE27A45F11}"/>
              </a:ext>
            </a:extLst>
          </p:cNvPr>
          <p:cNvSpPr/>
          <p:nvPr/>
        </p:nvSpPr>
        <p:spPr>
          <a:xfrm>
            <a:off x="4588800" y="3555600"/>
            <a:ext cx="1219200" cy="1219200"/>
          </a:xfrm>
          <a:prstGeom prst="ellipse">
            <a:avLst/>
          </a:prstGeom>
          <a:solidFill>
            <a:srgbClr val="E4E9AC"/>
          </a:solidFill>
          <a:ln>
            <a:noFill/>
          </a:ln>
          <a:effectLst>
            <a:outerShdw blurRad="101600"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81234813-8230-51A7-FF0B-6B413089C4A5}"/>
              </a:ext>
            </a:extLst>
          </p:cNvPr>
          <p:cNvSpPr/>
          <p:nvPr/>
        </p:nvSpPr>
        <p:spPr>
          <a:xfrm>
            <a:off x="6384000" y="3555600"/>
            <a:ext cx="1219200" cy="1219200"/>
          </a:xfrm>
          <a:prstGeom prst="ellipse">
            <a:avLst/>
          </a:prstGeom>
          <a:solidFill>
            <a:srgbClr val="E4E9AC"/>
          </a:solidFill>
          <a:ln>
            <a:noFill/>
          </a:ln>
          <a:effectLst>
            <a:outerShdw blurRad="101600"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19011886-3656-B6C0-145B-97C03E3F5973}"/>
              </a:ext>
            </a:extLst>
          </p:cNvPr>
          <p:cNvSpPr/>
          <p:nvPr/>
        </p:nvSpPr>
        <p:spPr>
          <a:xfrm>
            <a:off x="4588800" y="5062800"/>
            <a:ext cx="1219200" cy="1219200"/>
          </a:xfrm>
          <a:prstGeom prst="ellipse">
            <a:avLst/>
          </a:prstGeom>
          <a:solidFill>
            <a:srgbClr val="E4E9AC"/>
          </a:solidFill>
          <a:ln>
            <a:noFill/>
          </a:ln>
          <a:effectLst>
            <a:outerShdw blurRad="101600"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Oval 13">
            <a:extLst>
              <a:ext uri="{FF2B5EF4-FFF2-40B4-BE49-F238E27FC236}">
                <a16:creationId xmlns:a16="http://schemas.microsoft.com/office/drawing/2014/main" id="{DC5E98D8-D870-890D-9C1C-22F2370B27B1}"/>
              </a:ext>
            </a:extLst>
          </p:cNvPr>
          <p:cNvSpPr/>
          <p:nvPr/>
        </p:nvSpPr>
        <p:spPr>
          <a:xfrm>
            <a:off x="6384000" y="5062800"/>
            <a:ext cx="1219200" cy="1219200"/>
          </a:xfrm>
          <a:prstGeom prst="ellipse">
            <a:avLst/>
          </a:prstGeom>
          <a:solidFill>
            <a:srgbClr val="E4E9AC"/>
          </a:solidFill>
          <a:ln>
            <a:noFill/>
          </a:ln>
          <a:effectLst>
            <a:outerShdw blurRad="101600"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16" name="Straight Connector 15">
            <a:extLst>
              <a:ext uri="{FF2B5EF4-FFF2-40B4-BE49-F238E27FC236}">
                <a16:creationId xmlns:a16="http://schemas.microsoft.com/office/drawing/2014/main" id="{390200EF-3D91-637E-81BF-749B77C48D8E}"/>
              </a:ext>
            </a:extLst>
          </p:cNvPr>
          <p:cNvCxnSpPr>
            <a:cxnSpLocks/>
          </p:cNvCxnSpPr>
          <p:nvPr/>
        </p:nvCxnSpPr>
        <p:spPr>
          <a:xfrm>
            <a:off x="576000" y="2899382"/>
            <a:ext cx="11040001" cy="0"/>
          </a:xfrm>
          <a:prstGeom prst="line">
            <a:avLst/>
          </a:prstGeom>
          <a:ln w="12700">
            <a:solidFill>
              <a:srgbClr val="E4E9AC"/>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F409798-C4A6-3218-EFF6-FE2E78E4F6A6}"/>
              </a:ext>
            </a:extLst>
          </p:cNvPr>
          <p:cNvSpPr txBox="1"/>
          <p:nvPr/>
        </p:nvSpPr>
        <p:spPr>
          <a:xfrm>
            <a:off x="575999" y="3947192"/>
            <a:ext cx="3662697" cy="759182"/>
          </a:xfrm>
          <a:prstGeom prst="rect">
            <a:avLst/>
          </a:prstGeom>
          <a:noFill/>
        </p:spPr>
        <p:txBody>
          <a:bodyPr wrap="square" rtlCol="0">
            <a:spAutoFit/>
          </a:bodyPr>
          <a:lstStyle/>
          <a:p>
            <a:pPr algn="r">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orci sagittis eu volutpat odio. Nisi scelerisque eu ultrices vitaer eauctor. Libero justo laoreet sit amet cursus sit amet dictum sit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36" name="TextBox 35">
            <a:extLst>
              <a:ext uri="{FF2B5EF4-FFF2-40B4-BE49-F238E27FC236}">
                <a16:creationId xmlns:a16="http://schemas.microsoft.com/office/drawing/2014/main" id="{D0A384A5-026F-AFDA-507C-DFA0E914CF2F}"/>
              </a:ext>
            </a:extLst>
          </p:cNvPr>
          <p:cNvSpPr txBox="1"/>
          <p:nvPr/>
        </p:nvSpPr>
        <p:spPr>
          <a:xfrm>
            <a:off x="2690069" y="3624027"/>
            <a:ext cx="1548627" cy="307777"/>
          </a:xfrm>
          <a:prstGeom prst="rect">
            <a:avLst/>
          </a:prstGeom>
          <a:noFill/>
        </p:spPr>
        <p:txBody>
          <a:bodyPr wrap="square" rtlCol="0">
            <a:spAutoFit/>
          </a:bodyPr>
          <a:lstStyle/>
          <a:p>
            <a:pPr algn="r"/>
            <a:r>
              <a:rPr lang="en-US" sz="1400" b="1" dirty="0">
                <a:solidFill>
                  <a:srgbClr val="E4E9AC"/>
                </a:solidFill>
                <a:latin typeface="Roboto" panose="02000000000000000000" pitchFamily="2" charset="0"/>
                <a:ea typeface="Roboto" panose="02000000000000000000" pitchFamily="2" charset="0"/>
              </a:rPr>
              <a:t>Services 01</a:t>
            </a:r>
            <a:endParaRPr lang="en-ID" sz="1400" b="1" dirty="0">
              <a:solidFill>
                <a:srgbClr val="E4E9AC"/>
              </a:solidFill>
              <a:latin typeface="Roboto" panose="02000000000000000000" pitchFamily="2" charset="0"/>
              <a:ea typeface="Roboto" panose="02000000000000000000" pitchFamily="2" charset="0"/>
            </a:endParaRPr>
          </a:p>
        </p:txBody>
      </p:sp>
      <p:sp>
        <p:nvSpPr>
          <p:cNvPr id="37" name="TextBox 36">
            <a:extLst>
              <a:ext uri="{FF2B5EF4-FFF2-40B4-BE49-F238E27FC236}">
                <a16:creationId xmlns:a16="http://schemas.microsoft.com/office/drawing/2014/main" id="{E3238DFF-6E2A-8EEA-4D44-E29BE791A8EA}"/>
              </a:ext>
            </a:extLst>
          </p:cNvPr>
          <p:cNvSpPr txBox="1"/>
          <p:nvPr/>
        </p:nvSpPr>
        <p:spPr>
          <a:xfrm>
            <a:off x="575999" y="1239865"/>
            <a:ext cx="5860659" cy="1169551"/>
          </a:xfrm>
          <a:prstGeom prst="rect">
            <a:avLst/>
          </a:prstGeom>
          <a:noFill/>
        </p:spPr>
        <p:txBody>
          <a:bodyPr wrap="square" rtlCol="0">
            <a:spAutoFit/>
          </a:bodyPr>
          <a:lstStyle/>
          <a:p>
            <a:r>
              <a:rPr lang="en-US" sz="3500" dirty="0">
                <a:solidFill>
                  <a:schemeClr val="bg1"/>
                </a:solidFill>
                <a:latin typeface="Montserrat Bold" panose="00000800000000000000" pitchFamily="2" charset="0"/>
              </a:rPr>
              <a:t>Make &amp; Create </a:t>
            </a:r>
            <a:r>
              <a:rPr lang="en-US" sz="3500" dirty="0">
                <a:solidFill>
                  <a:srgbClr val="E4E9AC"/>
                </a:solidFill>
                <a:latin typeface="Montserrat Bold" panose="00000800000000000000" pitchFamily="2" charset="0"/>
              </a:rPr>
              <a:t>Amazing Project</a:t>
            </a:r>
            <a:r>
              <a:rPr lang="en-US" sz="3500" dirty="0">
                <a:solidFill>
                  <a:schemeClr val="bg1"/>
                </a:solidFill>
                <a:latin typeface="Montserrat Bold" panose="00000800000000000000" pitchFamily="2" charset="0"/>
              </a:rPr>
              <a:t> With The AI</a:t>
            </a:r>
            <a:endParaRPr lang="en-ID" sz="3500" dirty="0">
              <a:solidFill>
                <a:schemeClr val="bg1"/>
              </a:solidFill>
              <a:latin typeface="Montserrat Bold" panose="00000800000000000000" pitchFamily="2" charset="0"/>
            </a:endParaRPr>
          </a:p>
        </p:txBody>
      </p:sp>
      <p:sp>
        <p:nvSpPr>
          <p:cNvPr id="39" name="Rectangle: Rounded Corners 4">
            <a:extLst>
              <a:ext uri="{FF2B5EF4-FFF2-40B4-BE49-F238E27FC236}">
                <a16:creationId xmlns:a16="http://schemas.microsoft.com/office/drawing/2014/main" id="{117B01FB-1CD4-72B3-9281-08DF91433BA2}"/>
              </a:ext>
            </a:extLst>
          </p:cNvPr>
          <p:cNvSpPr/>
          <p:nvPr/>
        </p:nvSpPr>
        <p:spPr>
          <a:xfrm>
            <a:off x="683573" y="576000"/>
            <a:ext cx="2028825" cy="381947"/>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0" name="TextBox 39">
            <a:extLst>
              <a:ext uri="{FF2B5EF4-FFF2-40B4-BE49-F238E27FC236}">
                <a16:creationId xmlns:a16="http://schemas.microsoft.com/office/drawing/2014/main" id="{BB6889C2-E313-69A2-89EA-8CB0EE373003}"/>
              </a:ext>
            </a:extLst>
          </p:cNvPr>
          <p:cNvSpPr txBox="1"/>
          <p:nvPr/>
        </p:nvSpPr>
        <p:spPr>
          <a:xfrm>
            <a:off x="795373" y="613085"/>
            <a:ext cx="1569922" cy="307777"/>
          </a:xfrm>
          <a:prstGeom prst="rect">
            <a:avLst/>
          </a:prstGeom>
          <a:noFill/>
        </p:spPr>
        <p:txBody>
          <a:bodyPr wrap="square" rtlCol="0">
            <a:spAutoFit/>
          </a:bodyPr>
          <a:lstStyle/>
          <a:p>
            <a:pPr algn="ctr"/>
            <a:r>
              <a:rPr lang="en-US" sz="1400" b="1" dirty="0">
                <a:solidFill>
                  <a:schemeClr val="bg1"/>
                </a:solidFill>
                <a:latin typeface="Roboto" panose="02000000000000000000" pitchFamily="2" charset="0"/>
                <a:ea typeface="Roboto" panose="02000000000000000000" pitchFamily="2" charset="0"/>
              </a:rPr>
              <a:t>Our Services</a:t>
            </a:r>
            <a:endParaRPr lang="en-ID" sz="1400" b="1" dirty="0">
              <a:solidFill>
                <a:schemeClr val="bg1"/>
              </a:solidFill>
              <a:latin typeface="Roboto" panose="02000000000000000000" pitchFamily="2" charset="0"/>
              <a:ea typeface="Roboto" panose="02000000000000000000" pitchFamily="2" charset="0"/>
            </a:endParaRPr>
          </a:p>
        </p:txBody>
      </p:sp>
      <p:grpSp>
        <p:nvGrpSpPr>
          <p:cNvPr id="41" name="Group 40">
            <a:extLst>
              <a:ext uri="{FF2B5EF4-FFF2-40B4-BE49-F238E27FC236}">
                <a16:creationId xmlns:a16="http://schemas.microsoft.com/office/drawing/2014/main" id="{FAF84E88-7593-07DE-3C92-0AA2C3DAA827}"/>
              </a:ext>
            </a:extLst>
          </p:cNvPr>
          <p:cNvGrpSpPr/>
          <p:nvPr/>
        </p:nvGrpSpPr>
        <p:grpSpPr>
          <a:xfrm>
            <a:off x="2365296" y="624378"/>
            <a:ext cx="285190" cy="285190"/>
            <a:chOff x="8004341" y="3696453"/>
            <a:chExt cx="285190" cy="285190"/>
          </a:xfrm>
        </p:grpSpPr>
        <p:sp>
          <p:nvSpPr>
            <p:cNvPr id="42" name="Freeform: Shape 8">
              <a:extLst>
                <a:ext uri="{FF2B5EF4-FFF2-40B4-BE49-F238E27FC236}">
                  <a16:creationId xmlns:a16="http://schemas.microsoft.com/office/drawing/2014/main" id="{EBE732EB-E1C8-BCAB-4F82-4665668A0D55}"/>
                </a:ext>
              </a:extLst>
            </p:cNvPr>
            <p:cNvSpPr/>
            <p:nvPr/>
          </p:nvSpPr>
          <p:spPr>
            <a:xfrm rot="10800000">
              <a:off x="8004341" y="3696453"/>
              <a:ext cx="285190" cy="28519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solidFill>
              <a:srgbClr val="E4E9AC"/>
            </a:solidFill>
            <a:ln w="9525" cap="rnd">
              <a:noFill/>
              <a:prstDash val="solid"/>
              <a:round/>
            </a:ln>
          </p:spPr>
          <p:txBody>
            <a:bodyPr rtlCol="0" anchor="ctr"/>
            <a:lstStyle/>
            <a:p>
              <a:endParaRPr lang="en-ID"/>
            </a:p>
          </p:txBody>
        </p:sp>
        <p:sp>
          <p:nvSpPr>
            <p:cNvPr id="47" name="Freeform: Shape 10">
              <a:extLst>
                <a:ext uri="{FF2B5EF4-FFF2-40B4-BE49-F238E27FC236}">
                  <a16:creationId xmlns:a16="http://schemas.microsoft.com/office/drawing/2014/main" id="{9BCCF8DA-F913-AA38-5AAA-352ED1A7C11C}"/>
                </a:ext>
              </a:extLst>
            </p:cNvPr>
            <p:cNvSpPr/>
            <p:nvPr/>
          </p:nvSpPr>
          <p:spPr>
            <a:xfrm rot="10800000">
              <a:off x="8146936" y="3792908"/>
              <a:ext cx="46140" cy="9228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25400" cap="rnd">
              <a:solidFill>
                <a:schemeClr val="tx1">
                  <a:lumMod val="75000"/>
                  <a:lumOff val="25000"/>
                </a:schemeClr>
              </a:solidFill>
              <a:prstDash val="solid"/>
              <a:round/>
            </a:ln>
          </p:spPr>
          <p:txBody>
            <a:bodyPr rtlCol="0" anchor="ctr"/>
            <a:lstStyle/>
            <a:p>
              <a:endParaRPr lang="en-ID"/>
            </a:p>
          </p:txBody>
        </p:sp>
        <p:sp>
          <p:nvSpPr>
            <p:cNvPr id="49" name="Freeform: Shape 11">
              <a:extLst>
                <a:ext uri="{FF2B5EF4-FFF2-40B4-BE49-F238E27FC236}">
                  <a16:creationId xmlns:a16="http://schemas.microsoft.com/office/drawing/2014/main" id="{D6004F1E-5F21-E421-C3D6-1485325A9078}"/>
                </a:ext>
              </a:extLst>
            </p:cNvPr>
            <p:cNvSpPr/>
            <p:nvPr/>
          </p:nvSpPr>
          <p:spPr>
            <a:xfrm rot="10800000">
              <a:off x="8100796" y="3827513"/>
              <a:ext cx="92280" cy="11535"/>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25400" cap="rnd">
              <a:solidFill>
                <a:schemeClr val="tx1">
                  <a:lumMod val="75000"/>
                  <a:lumOff val="25000"/>
                </a:schemeClr>
              </a:solidFill>
              <a:prstDash val="solid"/>
              <a:round/>
            </a:ln>
          </p:spPr>
          <p:txBody>
            <a:bodyPr rtlCol="0" anchor="ctr"/>
            <a:lstStyle/>
            <a:p>
              <a:endParaRPr lang="en-ID"/>
            </a:p>
          </p:txBody>
        </p:sp>
      </p:grpSp>
      <p:sp>
        <p:nvSpPr>
          <p:cNvPr id="57" name="Freeform 56">
            <a:extLst>
              <a:ext uri="{FF2B5EF4-FFF2-40B4-BE49-F238E27FC236}">
                <a16:creationId xmlns:a16="http://schemas.microsoft.com/office/drawing/2014/main" id="{88AB133E-3092-EA80-263B-EDD6B553701A}"/>
              </a:ext>
            </a:extLst>
          </p:cNvPr>
          <p:cNvSpPr/>
          <p:nvPr/>
        </p:nvSpPr>
        <p:spPr>
          <a:xfrm>
            <a:off x="5009400" y="3970950"/>
            <a:ext cx="378000" cy="388500"/>
          </a:xfrm>
          <a:custGeom>
            <a:avLst/>
            <a:gdLst>
              <a:gd name="connsiteX0" fmla="*/ 225750 w 378000"/>
              <a:gd name="connsiteY0" fmla="*/ 357000 h 388500"/>
              <a:gd name="connsiteX1" fmla="*/ 378000 w 378000"/>
              <a:gd name="connsiteY1" fmla="*/ 357000 h 388500"/>
              <a:gd name="connsiteX2" fmla="*/ 378000 w 378000"/>
              <a:gd name="connsiteY2" fmla="*/ 388500 h 388500"/>
              <a:gd name="connsiteX3" fmla="*/ 225750 w 378000"/>
              <a:gd name="connsiteY3" fmla="*/ 388500 h 388500"/>
              <a:gd name="connsiteX4" fmla="*/ 173250 w 378000"/>
              <a:gd name="connsiteY4" fmla="*/ 357000 h 388500"/>
              <a:gd name="connsiteX5" fmla="*/ 204750 w 378000"/>
              <a:gd name="connsiteY5" fmla="*/ 357000 h 388500"/>
              <a:gd name="connsiteX6" fmla="*/ 204750 w 378000"/>
              <a:gd name="connsiteY6" fmla="*/ 388500 h 388500"/>
              <a:gd name="connsiteX7" fmla="*/ 173250 w 378000"/>
              <a:gd name="connsiteY7" fmla="*/ 388500 h 388500"/>
              <a:gd name="connsiteX8" fmla="*/ 0 w 378000"/>
              <a:gd name="connsiteY8" fmla="*/ 357000 h 388500"/>
              <a:gd name="connsiteX9" fmla="*/ 152250 w 378000"/>
              <a:gd name="connsiteY9" fmla="*/ 357000 h 388500"/>
              <a:gd name="connsiteX10" fmla="*/ 152250 w 378000"/>
              <a:gd name="connsiteY10" fmla="*/ 388500 h 388500"/>
              <a:gd name="connsiteX11" fmla="*/ 0 w 378000"/>
              <a:gd name="connsiteY11" fmla="*/ 388500 h 388500"/>
              <a:gd name="connsiteX12" fmla="*/ 178500 w 378000"/>
              <a:gd name="connsiteY12" fmla="*/ 241500 h 388500"/>
              <a:gd name="connsiteX13" fmla="*/ 168000 w 378000"/>
              <a:gd name="connsiteY13" fmla="*/ 252000 h 388500"/>
              <a:gd name="connsiteX14" fmla="*/ 178500 w 378000"/>
              <a:gd name="connsiteY14" fmla="*/ 262500 h 388500"/>
              <a:gd name="connsiteX15" fmla="*/ 189000 w 378000"/>
              <a:gd name="connsiteY15" fmla="*/ 252000 h 388500"/>
              <a:gd name="connsiteX16" fmla="*/ 178500 w 378000"/>
              <a:gd name="connsiteY16" fmla="*/ 241500 h 388500"/>
              <a:gd name="connsiteX17" fmla="*/ 126000 w 378000"/>
              <a:gd name="connsiteY17" fmla="*/ 241500 h 388500"/>
              <a:gd name="connsiteX18" fmla="*/ 115500 w 378000"/>
              <a:gd name="connsiteY18" fmla="*/ 252000 h 388500"/>
              <a:gd name="connsiteX19" fmla="*/ 126000 w 378000"/>
              <a:gd name="connsiteY19" fmla="*/ 262500 h 388500"/>
              <a:gd name="connsiteX20" fmla="*/ 136500 w 378000"/>
              <a:gd name="connsiteY20" fmla="*/ 252000 h 388500"/>
              <a:gd name="connsiteX21" fmla="*/ 126000 w 378000"/>
              <a:gd name="connsiteY21" fmla="*/ 241500 h 388500"/>
              <a:gd name="connsiteX22" fmla="*/ 73500 w 378000"/>
              <a:gd name="connsiteY22" fmla="*/ 241500 h 388500"/>
              <a:gd name="connsiteX23" fmla="*/ 63000 w 378000"/>
              <a:gd name="connsiteY23" fmla="*/ 252000 h 388500"/>
              <a:gd name="connsiteX24" fmla="*/ 73500 w 378000"/>
              <a:gd name="connsiteY24" fmla="*/ 262500 h 388500"/>
              <a:gd name="connsiteX25" fmla="*/ 84000 w 378000"/>
              <a:gd name="connsiteY25" fmla="*/ 252000 h 388500"/>
              <a:gd name="connsiteX26" fmla="*/ 73500 w 378000"/>
              <a:gd name="connsiteY26" fmla="*/ 241500 h 388500"/>
              <a:gd name="connsiteX27" fmla="*/ 39795 w 378000"/>
              <a:gd name="connsiteY27" fmla="*/ 210000 h 388500"/>
              <a:gd name="connsiteX28" fmla="*/ 338205 w 378000"/>
              <a:gd name="connsiteY28" fmla="*/ 210000 h 388500"/>
              <a:gd name="connsiteX29" fmla="*/ 357000 w 378000"/>
              <a:gd name="connsiteY29" fmla="*/ 228795 h 388500"/>
              <a:gd name="connsiteX30" fmla="*/ 357000 w 378000"/>
              <a:gd name="connsiteY30" fmla="*/ 275205 h 388500"/>
              <a:gd name="connsiteX31" fmla="*/ 338205 w 378000"/>
              <a:gd name="connsiteY31" fmla="*/ 294000 h 388500"/>
              <a:gd name="connsiteX32" fmla="*/ 204750 w 378000"/>
              <a:gd name="connsiteY32" fmla="*/ 294000 h 388500"/>
              <a:gd name="connsiteX33" fmla="*/ 204750 w 378000"/>
              <a:gd name="connsiteY33" fmla="*/ 336000 h 388500"/>
              <a:gd name="connsiteX34" fmla="*/ 173250 w 378000"/>
              <a:gd name="connsiteY34" fmla="*/ 336000 h 388500"/>
              <a:gd name="connsiteX35" fmla="*/ 173250 w 378000"/>
              <a:gd name="connsiteY35" fmla="*/ 294000 h 388500"/>
              <a:gd name="connsiteX36" fmla="*/ 39795 w 378000"/>
              <a:gd name="connsiteY36" fmla="*/ 294000 h 388500"/>
              <a:gd name="connsiteX37" fmla="*/ 21000 w 378000"/>
              <a:gd name="connsiteY37" fmla="*/ 275205 h 388500"/>
              <a:gd name="connsiteX38" fmla="*/ 21000 w 378000"/>
              <a:gd name="connsiteY38" fmla="*/ 228795 h 388500"/>
              <a:gd name="connsiteX39" fmla="*/ 39795 w 378000"/>
              <a:gd name="connsiteY39" fmla="*/ 210000 h 388500"/>
              <a:gd name="connsiteX40" fmla="*/ 178500 w 378000"/>
              <a:gd name="connsiteY40" fmla="*/ 136500 h 388500"/>
              <a:gd name="connsiteX41" fmla="*/ 168000 w 378000"/>
              <a:gd name="connsiteY41" fmla="*/ 147000 h 388500"/>
              <a:gd name="connsiteX42" fmla="*/ 178500 w 378000"/>
              <a:gd name="connsiteY42" fmla="*/ 157500 h 388500"/>
              <a:gd name="connsiteX43" fmla="*/ 189000 w 378000"/>
              <a:gd name="connsiteY43" fmla="*/ 147000 h 388500"/>
              <a:gd name="connsiteX44" fmla="*/ 178500 w 378000"/>
              <a:gd name="connsiteY44" fmla="*/ 136500 h 388500"/>
              <a:gd name="connsiteX45" fmla="*/ 126000 w 378000"/>
              <a:gd name="connsiteY45" fmla="*/ 136500 h 388500"/>
              <a:gd name="connsiteX46" fmla="*/ 115500 w 378000"/>
              <a:gd name="connsiteY46" fmla="*/ 147000 h 388500"/>
              <a:gd name="connsiteX47" fmla="*/ 126000 w 378000"/>
              <a:gd name="connsiteY47" fmla="*/ 157500 h 388500"/>
              <a:gd name="connsiteX48" fmla="*/ 136500 w 378000"/>
              <a:gd name="connsiteY48" fmla="*/ 147000 h 388500"/>
              <a:gd name="connsiteX49" fmla="*/ 126000 w 378000"/>
              <a:gd name="connsiteY49" fmla="*/ 136500 h 388500"/>
              <a:gd name="connsiteX50" fmla="*/ 73500 w 378000"/>
              <a:gd name="connsiteY50" fmla="*/ 136500 h 388500"/>
              <a:gd name="connsiteX51" fmla="*/ 63000 w 378000"/>
              <a:gd name="connsiteY51" fmla="*/ 147000 h 388500"/>
              <a:gd name="connsiteX52" fmla="*/ 73500 w 378000"/>
              <a:gd name="connsiteY52" fmla="*/ 157500 h 388500"/>
              <a:gd name="connsiteX53" fmla="*/ 84000 w 378000"/>
              <a:gd name="connsiteY53" fmla="*/ 147000 h 388500"/>
              <a:gd name="connsiteX54" fmla="*/ 73500 w 378000"/>
              <a:gd name="connsiteY54" fmla="*/ 136500 h 388500"/>
              <a:gd name="connsiteX55" fmla="*/ 39795 w 378000"/>
              <a:gd name="connsiteY55" fmla="*/ 105000 h 388500"/>
              <a:gd name="connsiteX56" fmla="*/ 338205 w 378000"/>
              <a:gd name="connsiteY56" fmla="*/ 105000 h 388500"/>
              <a:gd name="connsiteX57" fmla="*/ 357000 w 378000"/>
              <a:gd name="connsiteY57" fmla="*/ 123795 h 388500"/>
              <a:gd name="connsiteX58" fmla="*/ 357000 w 378000"/>
              <a:gd name="connsiteY58" fmla="*/ 170205 h 388500"/>
              <a:gd name="connsiteX59" fmla="*/ 338205 w 378000"/>
              <a:gd name="connsiteY59" fmla="*/ 189000 h 388500"/>
              <a:gd name="connsiteX60" fmla="*/ 39795 w 378000"/>
              <a:gd name="connsiteY60" fmla="*/ 189000 h 388500"/>
              <a:gd name="connsiteX61" fmla="*/ 21000 w 378000"/>
              <a:gd name="connsiteY61" fmla="*/ 170205 h 388500"/>
              <a:gd name="connsiteX62" fmla="*/ 21000 w 378000"/>
              <a:gd name="connsiteY62" fmla="*/ 123795 h 388500"/>
              <a:gd name="connsiteX63" fmla="*/ 39795 w 378000"/>
              <a:gd name="connsiteY63" fmla="*/ 105000 h 388500"/>
              <a:gd name="connsiteX64" fmla="*/ 178500 w 378000"/>
              <a:gd name="connsiteY64" fmla="*/ 31500 h 388500"/>
              <a:gd name="connsiteX65" fmla="*/ 168000 w 378000"/>
              <a:gd name="connsiteY65" fmla="*/ 42000 h 388500"/>
              <a:gd name="connsiteX66" fmla="*/ 178500 w 378000"/>
              <a:gd name="connsiteY66" fmla="*/ 52500 h 388500"/>
              <a:gd name="connsiteX67" fmla="*/ 189000 w 378000"/>
              <a:gd name="connsiteY67" fmla="*/ 42000 h 388500"/>
              <a:gd name="connsiteX68" fmla="*/ 178500 w 378000"/>
              <a:gd name="connsiteY68" fmla="*/ 31500 h 388500"/>
              <a:gd name="connsiteX69" fmla="*/ 126000 w 378000"/>
              <a:gd name="connsiteY69" fmla="*/ 31500 h 388500"/>
              <a:gd name="connsiteX70" fmla="*/ 115500 w 378000"/>
              <a:gd name="connsiteY70" fmla="*/ 42000 h 388500"/>
              <a:gd name="connsiteX71" fmla="*/ 126000 w 378000"/>
              <a:gd name="connsiteY71" fmla="*/ 52500 h 388500"/>
              <a:gd name="connsiteX72" fmla="*/ 136500 w 378000"/>
              <a:gd name="connsiteY72" fmla="*/ 42000 h 388500"/>
              <a:gd name="connsiteX73" fmla="*/ 126000 w 378000"/>
              <a:gd name="connsiteY73" fmla="*/ 31500 h 388500"/>
              <a:gd name="connsiteX74" fmla="*/ 73500 w 378000"/>
              <a:gd name="connsiteY74" fmla="*/ 31500 h 388500"/>
              <a:gd name="connsiteX75" fmla="*/ 63000 w 378000"/>
              <a:gd name="connsiteY75" fmla="*/ 42000 h 388500"/>
              <a:gd name="connsiteX76" fmla="*/ 73500 w 378000"/>
              <a:gd name="connsiteY76" fmla="*/ 52500 h 388500"/>
              <a:gd name="connsiteX77" fmla="*/ 84000 w 378000"/>
              <a:gd name="connsiteY77" fmla="*/ 42000 h 388500"/>
              <a:gd name="connsiteX78" fmla="*/ 73500 w 378000"/>
              <a:gd name="connsiteY78" fmla="*/ 31500 h 388500"/>
              <a:gd name="connsiteX79" fmla="*/ 39795 w 378000"/>
              <a:gd name="connsiteY79" fmla="*/ 0 h 388500"/>
              <a:gd name="connsiteX80" fmla="*/ 338205 w 378000"/>
              <a:gd name="connsiteY80" fmla="*/ 0 h 388500"/>
              <a:gd name="connsiteX81" fmla="*/ 357000 w 378000"/>
              <a:gd name="connsiteY81" fmla="*/ 18795 h 388500"/>
              <a:gd name="connsiteX82" fmla="*/ 357000 w 378000"/>
              <a:gd name="connsiteY82" fmla="*/ 65205 h 388500"/>
              <a:gd name="connsiteX83" fmla="*/ 338205 w 378000"/>
              <a:gd name="connsiteY83" fmla="*/ 84000 h 388500"/>
              <a:gd name="connsiteX84" fmla="*/ 39795 w 378000"/>
              <a:gd name="connsiteY84" fmla="*/ 84000 h 388500"/>
              <a:gd name="connsiteX85" fmla="*/ 21000 w 378000"/>
              <a:gd name="connsiteY85" fmla="*/ 65205 h 388500"/>
              <a:gd name="connsiteX86" fmla="*/ 21000 w 378000"/>
              <a:gd name="connsiteY86" fmla="*/ 18795 h 388500"/>
              <a:gd name="connsiteX87" fmla="*/ 39795 w 378000"/>
              <a:gd name="connsiteY87" fmla="*/ 0 h 38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378000" h="388500">
                <a:moveTo>
                  <a:pt x="225750" y="357000"/>
                </a:moveTo>
                <a:lnTo>
                  <a:pt x="378000" y="357000"/>
                </a:lnTo>
                <a:lnTo>
                  <a:pt x="378000" y="388500"/>
                </a:lnTo>
                <a:lnTo>
                  <a:pt x="225750" y="388500"/>
                </a:lnTo>
                <a:close/>
                <a:moveTo>
                  <a:pt x="173250" y="357000"/>
                </a:moveTo>
                <a:lnTo>
                  <a:pt x="204750" y="357000"/>
                </a:lnTo>
                <a:lnTo>
                  <a:pt x="204750" y="388500"/>
                </a:lnTo>
                <a:lnTo>
                  <a:pt x="173250" y="388500"/>
                </a:lnTo>
                <a:close/>
                <a:moveTo>
                  <a:pt x="0" y="357000"/>
                </a:moveTo>
                <a:lnTo>
                  <a:pt x="152250" y="357000"/>
                </a:lnTo>
                <a:lnTo>
                  <a:pt x="152250" y="388500"/>
                </a:lnTo>
                <a:lnTo>
                  <a:pt x="0" y="388500"/>
                </a:lnTo>
                <a:close/>
                <a:moveTo>
                  <a:pt x="178500" y="241500"/>
                </a:moveTo>
                <a:cubicBezTo>
                  <a:pt x="172701" y="241500"/>
                  <a:pt x="168000" y="246201"/>
                  <a:pt x="168000" y="252000"/>
                </a:cubicBezTo>
                <a:cubicBezTo>
                  <a:pt x="168000" y="257799"/>
                  <a:pt x="172701" y="262500"/>
                  <a:pt x="178500" y="262500"/>
                </a:cubicBezTo>
                <a:cubicBezTo>
                  <a:pt x="184299" y="262500"/>
                  <a:pt x="189000" y="257799"/>
                  <a:pt x="189000" y="252000"/>
                </a:cubicBezTo>
                <a:cubicBezTo>
                  <a:pt x="189000" y="246201"/>
                  <a:pt x="184299" y="241500"/>
                  <a:pt x="178500" y="241500"/>
                </a:cubicBezTo>
                <a:close/>
                <a:moveTo>
                  <a:pt x="126000" y="241500"/>
                </a:moveTo>
                <a:cubicBezTo>
                  <a:pt x="120201" y="241500"/>
                  <a:pt x="115500" y="246201"/>
                  <a:pt x="115500" y="252000"/>
                </a:cubicBezTo>
                <a:cubicBezTo>
                  <a:pt x="115500" y="257799"/>
                  <a:pt x="120201" y="262500"/>
                  <a:pt x="126000" y="262500"/>
                </a:cubicBezTo>
                <a:cubicBezTo>
                  <a:pt x="131799" y="262500"/>
                  <a:pt x="136500" y="257799"/>
                  <a:pt x="136500" y="252000"/>
                </a:cubicBezTo>
                <a:cubicBezTo>
                  <a:pt x="136500" y="246201"/>
                  <a:pt x="131799" y="241500"/>
                  <a:pt x="126000" y="241500"/>
                </a:cubicBezTo>
                <a:close/>
                <a:moveTo>
                  <a:pt x="73500" y="241500"/>
                </a:moveTo>
                <a:cubicBezTo>
                  <a:pt x="67701" y="241500"/>
                  <a:pt x="63000" y="246201"/>
                  <a:pt x="63000" y="252000"/>
                </a:cubicBezTo>
                <a:cubicBezTo>
                  <a:pt x="63000" y="257799"/>
                  <a:pt x="67701" y="262500"/>
                  <a:pt x="73500" y="262500"/>
                </a:cubicBezTo>
                <a:cubicBezTo>
                  <a:pt x="79299" y="262500"/>
                  <a:pt x="84000" y="257799"/>
                  <a:pt x="84000" y="252000"/>
                </a:cubicBezTo>
                <a:cubicBezTo>
                  <a:pt x="84000" y="246201"/>
                  <a:pt x="79299" y="241500"/>
                  <a:pt x="73500" y="241500"/>
                </a:cubicBezTo>
                <a:close/>
                <a:moveTo>
                  <a:pt x="39795" y="210000"/>
                </a:moveTo>
                <a:lnTo>
                  <a:pt x="338205" y="210000"/>
                </a:lnTo>
                <a:cubicBezTo>
                  <a:pt x="348585" y="210000"/>
                  <a:pt x="357000" y="218415"/>
                  <a:pt x="357000" y="228795"/>
                </a:cubicBezTo>
                <a:lnTo>
                  <a:pt x="357000" y="275205"/>
                </a:lnTo>
                <a:cubicBezTo>
                  <a:pt x="357000" y="285585"/>
                  <a:pt x="348585" y="294000"/>
                  <a:pt x="338205" y="294000"/>
                </a:cubicBezTo>
                <a:lnTo>
                  <a:pt x="204750" y="294000"/>
                </a:lnTo>
                <a:lnTo>
                  <a:pt x="204750" y="336000"/>
                </a:lnTo>
                <a:lnTo>
                  <a:pt x="173250" y="336000"/>
                </a:lnTo>
                <a:lnTo>
                  <a:pt x="173250" y="294000"/>
                </a:lnTo>
                <a:lnTo>
                  <a:pt x="39795" y="294000"/>
                </a:lnTo>
                <a:cubicBezTo>
                  <a:pt x="29415" y="294000"/>
                  <a:pt x="21000" y="285585"/>
                  <a:pt x="21000" y="275205"/>
                </a:cubicBezTo>
                <a:lnTo>
                  <a:pt x="21000" y="228795"/>
                </a:lnTo>
                <a:cubicBezTo>
                  <a:pt x="21000" y="218415"/>
                  <a:pt x="29415" y="210000"/>
                  <a:pt x="39795" y="210000"/>
                </a:cubicBezTo>
                <a:close/>
                <a:moveTo>
                  <a:pt x="178500" y="136500"/>
                </a:moveTo>
                <a:cubicBezTo>
                  <a:pt x="172701" y="136500"/>
                  <a:pt x="168000" y="141201"/>
                  <a:pt x="168000" y="147000"/>
                </a:cubicBezTo>
                <a:cubicBezTo>
                  <a:pt x="168000" y="152799"/>
                  <a:pt x="172701" y="157500"/>
                  <a:pt x="178500" y="157500"/>
                </a:cubicBezTo>
                <a:cubicBezTo>
                  <a:pt x="184299" y="157500"/>
                  <a:pt x="189000" y="152799"/>
                  <a:pt x="189000" y="147000"/>
                </a:cubicBezTo>
                <a:cubicBezTo>
                  <a:pt x="189000" y="141201"/>
                  <a:pt x="184299" y="136500"/>
                  <a:pt x="178500" y="136500"/>
                </a:cubicBezTo>
                <a:close/>
                <a:moveTo>
                  <a:pt x="126000" y="136500"/>
                </a:moveTo>
                <a:cubicBezTo>
                  <a:pt x="120201" y="136500"/>
                  <a:pt x="115500" y="141201"/>
                  <a:pt x="115500" y="147000"/>
                </a:cubicBezTo>
                <a:cubicBezTo>
                  <a:pt x="115500" y="152799"/>
                  <a:pt x="120201" y="157500"/>
                  <a:pt x="126000" y="157500"/>
                </a:cubicBezTo>
                <a:cubicBezTo>
                  <a:pt x="131799" y="157500"/>
                  <a:pt x="136500" y="152799"/>
                  <a:pt x="136500" y="147000"/>
                </a:cubicBezTo>
                <a:cubicBezTo>
                  <a:pt x="136500" y="141201"/>
                  <a:pt x="131799" y="136500"/>
                  <a:pt x="126000" y="136500"/>
                </a:cubicBezTo>
                <a:close/>
                <a:moveTo>
                  <a:pt x="73500" y="136500"/>
                </a:moveTo>
                <a:cubicBezTo>
                  <a:pt x="67701" y="136500"/>
                  <a:pt x="63000" y="141201"/>
                  <a:pt x="63000" y="147000"/>
                </a:cubicBezTo>
                <a:cubicBezTo>
                  <a:pt x="63000" y="152799"/>
                  <a:pt x="67701" y="157500"/>
                  <a:pt x="73500" y="157500"/>
                </a:cubicBezTo>
                <a:cubicBezTo>
                  <a:pt x="79299" y="157500"/>
                  <a:pt x="84000" y="152799"/>
                  <a:pt x="84000" y="147000"/>
                </a:cubicBezTo>
                <a:cubicBezTo>
                  <a:pt x="84000" y="141201"/>
                  <a:pt x="79299" y="136500"/>
                  <a:pt x="73500" y="136500"/>
                </a:cubicBezTo>
                <a:close/>
                <a:moveTo>
                  <a:pt x="39795" y="105000"/>
                </a:moveTo>
                <a:lnTo>
                  <a:pt x="338205" y="105000"/>
                </a:lnTo>
                <a:cubicBezTo>
                  <a:pt x="348585" y="105000"/>
                  <a:pt x="357000" y="113415"/>
                  <a:pt x="357000" y="123795"/>
                </a:cubicBezTo>
                <a:lnTo>
                  <a:pt x="357000" y="170205"/>
                </a:lnTo>
                <a:cubicBezTo>
                  <a:pt x="357000" y="180585"/>
                  <a:pt x="348585" y="189000"/>
                  <a:pt x="338205" y="189000"/>
                </a:cubicBezTo>
                <a:lnTo>
                  <a:pt x="39795" y="189000"/>
                </a:lnTo>
                <a:cubicBezTo>
                  <a:pt x="29415" y="189000"/>
                  <a:pt x="21000" y="180585"/>
                  <a:pt x="21000" y="170205"/>
                </a:cubicBezTo>
                <a:lnTo>
                  <a:pt x="21000" y="123795"/>
                </a:lnTo>
                <a:cubicBezTo>
                  <a:pt x="21000" y="113415"/>
                  <a:pt x="29415" y="105000"/>
                  <a:pt x="39795" y="105000"/>
                </a:cubicBezTo>
                <a:close/>
                <a:moveTo>
                  <a:pt x="178500" y="31500"/>
                </a:moveTo>
                <a:cubicBezTo>
                  <a:pt x="172701" y="31500"/>
                  <a:pt x="168000" y="36201"/>
                  <a:pt x="168000" y="42000"/>
                </a:cubicBezTo>
                <a:cubicBezTo>
                  <a:pt x="168000" y="47799"/>
                  <a:pt x="172701" y="52500"/>
                  <a:pt x="178500" y="52500"/>
                </a:cubicBezTo>
                <a:cubicBezTo>
                  <a:pt x="184299" y="52500"/>
                  <a:pt x="189000" y="47799"/>
                  <a:pt x="189000" y="42000"/>
                </a:cubicBezTo>
                <a:cubicBezTo>
                  <a:pt x="189000" y="36201"/>
                  <a:pt x="184299" y="31500"/>
                  <a:pt x="178500" y="31500"/>
                </a:cubicBezTo>
                <a:close/>
                <a:moveTo>
                  <a:pt x="126000" y="31500"/>
                </a:moveTo>
                <a:cubicBezTo>
                  <a:pt x="120201" y="31500"/>
                  <a:pt x="115500" y="36201"/>
                  <a:pt x="115500" y="42000"/>
                </a:cubicBezTo>
                <a:cubicBezTo>
                  <a:pt x="115500" y="47799"/>
                  <a:pt x="120201" y="52500"/>
                  <a:pt x="126000" y="52500"/>
                </a:cubicBezTo>
                <a:cubicBezTo>
                  <a:pt x="131799" y="52500"/>
                  <a:pt x="136500" y="47799"/>
                  <a:pt x="136500" y="42000"/>
                </a:cubicBezTo>
                <a:cubicBezTo>
                  <a:pt x="136500" y="36201"/>
                  <a:pt x="131799" y="31500"/>
                  <a:pt x="126000" y="31500"/>
                </a:cubicBezTo>
                <a:close/>
                <a:moveTo>
                  <a:pt x="73500" y="31500"/>
                </a:moveTo>
                <a:cubicBezTo>
                  <a:pt x="67701" y="31500"/>
                  <a:pt x="63000" y="36201"/>
                  <a:pt x="63000" y="42000"/>
                </a:cubicBezTo>
                <a:cubicBezTo>
                  <a:pt x="63000" y="47799"/>
                  <a:pt x="67701" y="52500"/>
                  <a:pt x="73500" y="52500"/>
                </a:cubicBezTo>
                <a:cubicBezTo>
                  <a:pt x="79299" y="52500"/>
                  <a:pt x="84000" y="47799"/>
                  <a:pt x="84000" y="42000"/>
                </a:cubicBezTo>
                <a:cubicBezTo>
                  <a:pt x="84000" y="36201"/>
                  <a:pt x="79299" y="31500"/>
                  <a:pt x="73500" y="31500"/>
                </a:cubicBezTo>
                <a:close/>
                <a:moveTo>
                  <a:pt x="39795" y="0"/>
                </a:moveTo>
                <a:lnTo>
                  <a:pt x="338205" y="0"/>
                </a:lnTo>
                <a:cubicBezTo>
                  <a:pt x="348585" y="0"/>
                  <a:pt x="357000" y="8415"/>
                  <a:pt x="357000" y="18795"/>
                </a:cubicBezTo>
                <a:lnTo>
                  <a:pt x="357000" y="65205"/>
                </a:lnTo>
                <a:cubicBezTo>
                  <a:pt x="357000" y="75585"/>
                  <a:pt x="348585" y="84000"/>
                  <a:pt x="338205" y="84000"/>
                </a:cubicBezTo>
                <a:lnTo>
                  <a:pt x="39795" y="84000"/>
                </a:lnTo>
                <a:cubicBezTo>
                  <a:pt x="29415" y="84000"/>
                  <a:pt x="21000" y="75585"/>
                  <a:pt x="21000" y="65205"/>
                </a:cubicBezTo>
                <a:lnTo>
                  <a:pt x="21000" y="18795"/>
                </a:lnTo>
                <a:cubicBezTo>
                  <a:pt x="21000" y="8415"/>
                  <a:pt x="29415" y="0"/>
                  <a:pt x="39795" y="0"/>
                </a:cubicBezTo>
                <a:close/>
              </a:path>
            </a:pathLst>
          </a:custGeom>
          <a:solidFill>
            <a:schemeClr val="tx1">
              <a:lumMod val="75000"/>
              <a:lumOff val="25000"/>
            </a:schemeClr>
          </a:solidFill>
          <a:ln w="5159" cap="flat">
            <a:no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7B4156E6-676A-6A05-BB01-4C419B5AB054}"/>
              </a:ext>
            </a:extLst>
          </p:cNvPr>
          <p:cNvSpPr/>
          <p:nvPr/>
        </p:nvSpPr>
        <p:spPr>
          <a:xfrm>
            <a:off x="6804600" y="3970950"/>
            <a:ext cx="378000" cy="388500"/>
          </a:xfrm>
          <a:custGeom>
            <a:avLst/>
            <a:gdLst>
              <a:gd name="connsiteX0" fmla="*/ 225750 w 378000"/>
              <a:gd name="connsiteY0" fmla="*/ 357000 h 388500"/>
              <a:gd name="connsiteX1" fmla="*/ 378000 w 378000"/>
              <a:gd name="connsiteY1" fmla="*/ 357000 h 388500"/>
              <a:gd name="connsiteX2" fmla="*/ 378000 w 378000"/>
              <a:gd name="connsiteY2" fmla="*/ 388500 h 388500"/>
              <a:gd name="connsiteX3" fmla="*/ 225750 w 378000"/>
              <a:gd name="connsiteY3" fmla="*/ 388500 h 388500"/>
              <a:gd name="connsiteX4" fmla="*/ 173250 w 378000"/>
              <a:gd name="connsiteY4" fmla="*/ 357000 h 388500"/>
              <a:gd name="connsiteX5" fmla="*/ 204750 w 378000"/>
              <a:gd name="connsiteY5" fmla="*/ 357000 h 388500"/>
              <a:gd name="connsiteX6" fmla="*/ 204750 w 378000"/>
              <a:gd name="connsiteY6" fmla="*/ 388500 h 388500"/>
              <a:gd name="connsiteX7" fmla="*/ 173250 w 378000"/>
              <a:gd name="connsiteY7" fmla="*/ 388500 h 388500"/>
              <a:gd name="connsiteX8" fmla="*/ 0 w 378000"/>
              <a:gd name="connsiteY8" fmla="*/ 357000 h 388500"/>
              <a:gd name="connsiteX9" fmla="*/ 152250 w 378000"/>
              <a:gd name="connsiteY9" fmla="*/ 357000 h 388500"/>
              <a:gd name="connsiteX10" fmla="*/ 152250 w 378000"/>
              <a:gd name="connsiteY10" fmla="*/ 388500 h 388500"/>
              <a:gd name="connsiteX11" fmla="*/ 0 w 378000"/>
              <a:gd name="connsiteY11" fmla="*/ 388500 h 388500"/>
              <a:gd name="connsiteX12" fmla="*/ 178500 w 378000"/>
              <a:gd name="connsiteY12" fmla="*/ 241500 h 388500"/>
              <a:gd name="connsiteX13" fmla="*/ 168000 w 378000"/>
              <a:gd name="connsiteY13" fmla="*/ 252000 h 388500"/>
              <a:gd name="connsiteX14" fmla="*/ 178500 w 378000"/>
              <a:gd name="connsiteY14" fmla="*/ 262500 h 388500"/>
              <a:gd name="connsiteX15" fmla="*/ 189000 w 378000"/>
              <a:gd name="connsiteY15" fmla="*/ 252000 h 388500"/>
              <a:gd name="connsiteX16" fmla="*/ 178500 w 378000"/>
              <a:gd name="connsiteY16" fmla="*/ 241500 h 388500"/>
              <a:gd name="connsiteX17" fmla="*/ 126000 w 378000"/>
              <a:gd name="connsiteY17" fmla="*/ 241500 h 388500"/>
              <a:gd name="connsiteX18" fmla="*/ 115500 w 378000"/>
              <a:gd name="connsiteY18" fmla="*/ 252000 h 388500"/>
              <a:gd name="connsiteX19" fmla="*/ 126000 w 378000"/>
              <a:gd name="connsiteY19" fmla="*/ 262500 h 388500"/>
              <a:gd name="connsiteX20" fmla="*/ 136500 w 378000"/>
              <a:gd name="connsiteY20" fmla="*/ 252000 h 388500"/>
              <a:gd name="connsiteX21" fmla="*/ 126000 w 378000"/>
              <a:gd name="connsiteY21" fmla="*/ 241500 h 388500"/>
              <a:gd name="connsiteX22" fmla="*/ 73500 w 378000"/>
              <a:gd name="connsiteY22" fmla="*/ 241500 h 388500"/>
              <a:gd name="connsiteX23" fmla="*/ 63000 w 378000"/>
              <a:gd name="connsiteY23" fmla="*/ 252000 h 388500"/>
              <a:gd name="connsiteX24" fmla="*/ 73500 w 378000"/>
              <a:gd name="connsiteY24" fmla="*/ 262500 h 388500"/>
              <a:gd name="connsiteX25" fmla="*/ 84000 w 378000"/>
              <a:gd name="connsiteY25" fmla="*/ 252000 h 388500"/>
              <a:gd name="connsiteX26" fmla="*/ 73500 w 378000"/>
              <a:gd name="connsiteY26" fmla="*/ 241500 h 388500"/>
              <a:gd name="connsiteX27" fmla="*/ 39795 w 378000"/>
              <a:gd name="connsiteY27" fmla="*/ 210000 h 388500"/>
              <a:gd name="connsiteX28" fmla="*/ 338205 w 378000"/>
              <a:gd name="connsiteY28" fmla="*/ 210000 h 388500"/>
              <a:gd name="connsiteX29" fmla="*/ 357000 w 378000"/>
              <a:gd name="connsiteY29" fmla="*/ 228795 h 388500"/>
              <a:gd name="connsiteX30" fmla="*/ 357000 w 378000"/>
              <a:gd name="connsiteY30" fmla="*/ 275205 h 388500"/>
              <a:gd name="connsiteX31" fmla="*/ 338205 w 378000"/>
              <a:gd name="connsiteY31" fmla="*/ 294000 h 388500"/>
              <a:gd name="connsiteX32" fmla="*/ 204750 w 378000"/>
              <a:gd name="connsiteY32" fmla="*/ 294000 h 388500"/>
              <a:gd name="connsiteX33" fmla="*/ 204750 w 378000"/>
              <a:gd name="connsiteY33" fmla="*/ 336000 h 388500"/>
              <a:gd name="connsiteX34" fmla="*/ 173250 w 378000"/>
              <a:gd name="connsiteY34" fmla="*/ 336000 h 388500"/>
              <a:gd name="connsiteX35" fmla="*/ 173250 w 378000"/>
              <a:gd name="connsiteY35" fmla="*/ 294000 h 388500"/>
              <a:gd name="connsiteX36" fmla="*/ 39795 w 378000"/>
              <a:gd name="connsiteY36" fmla="*/ 294000 h 388500"/>
              <a:gd name="connsiteX37" fmla="*/ 21000 w 378000"/>
              <a:gd name="connsiteY37" fmla="*/ 275205 h 388500"/>
              <a:gd name="connsiteX38" fmla="*/ 21000 w 378000"/>
              <a:gd name="connsiteY38" fmla="*/ 228795 h 388500"/>
              <a:gd name="connsiteX39" fmla="*/ 39795 w 378000"/>
              <a:gd name="connsiteY39" fmla="*/ 210000 h 388500"/>
              <a:gd name="connsiteX40" fmla="*/ 178500 w 378000"/>
              <a:gd name="connsiteY40" fmla="*/ 136500 h 388500"/>
              <a:gd name="connsiteX41" fmla="*/ 168000 w 378000"/>
              <a:gd name="connsiteY41" fmla="*/ 147000 h 388500"/>
              <a:gd name="connsiteX42" fmla="*/ 178500 w 378000"/>
              <a:gd name="connsiteY42" fmla="*/ 157500 h 388500"/>
              <a:gd name="connsiteX43" fmla="*/ 189000 w 378000"/>
              <a:gd name="connsiteY43" fmla="*/ 147000 h 388500"/>
              <a:gd name="connsiteX44" fmla="*/ 178500 w 378000"/>
              <a:gd name="connsiteY44" fmla="*/ 136500 h 388500"/>
              <a:gd name="connsiteX45" fmla="*/ 126000 w 378000"/>
              <a:gd name="connsiteY45" fmla="*/ 136500 h 388500"/>
              <a:gd name="connsiteX46" fmla="*/ 115500 w 378000"/>
              <a:gd name="connsiteY46" fmla="*/ 147000 h 388500"/>
              <a:gd name="connsiteX47" fmla="*/ 126000 w 378000"/>
              <a:gd name="connsiteY47" fmla="*/ 157500 h 388500"/>
              <a:gd name="connsiteX48" fmla="*/ 136500 w 378000"/>
              <a:gd name="connsiteY48" fmla="*/ 147000 h 388500"/>
              <a:gd name="connsiteX49" fmla="*/ 126000 w 378000"/>
              <a:gd name="connsiteY49" fmla="*/ 136500 h 388500"/>
              <a:gd name="connsiteX50" fmla="*/ 73500 w 378000"/>
              <a:gd name="connsiteY50" fmla="*/ 136500 h 388500"/>
              <a:gd name="connsiteX51" fmla="*/ 63000 w 378000"/>
              <a:gd name="connsiteY51" fmla="*/ 147000 h 388500"/>
              <a:gd name="connsiteX52" fmla="*/ 73500 w 378000"/>
              <a:gd name="connsiteY52" fmla="*/ 157500 h 388500"/>
              <a:gd name="connsiteX53" fmla="*/ 84000 w 378000"/>
              <a:gd name="connsiteY53" fmla="*/ 147000 h 388500"/>
              <a:gd name="connsiteX54" fmla="*/ 73500 w 378000"/>
              <a:gd name="connsiteY54" fmla="*/ 136500 h 388500"/>
              <a:gd name="connsiteX55" fmla="*/ 39795 w 378000"/>
              <a:gd name="connsiteY55" fmla="*/ 105000 h 388500"/>
              <a:gd name="connsiteX56" fmla="*/ 338205 w 378000"/>
              <a:gd name="connsiteY56" fmla="*/ 105000 h 388500"/>
              <a:gd name="connsiteX57" fmla="*/ 357000 w 378000"/>
              <a:gd name="connsiteY57" fmla="*/ 123795 h 388500"/>
              <a:gd name="connsiteX58" fmla="*/ 357000 w 378000"/>
              <a:gd name="connsiteY58" fmla="*/ 170205 h 388500"/>
              <a:gd name="connsiteX59" fmla="*/ 338205 w 378000"/>
              <a:gd name="connsiteY59" fmla="*/ 189000 h 388500"/>
              <a:gd name="connsiteX60" fmla="*/ 39795 w 378000"/>
              <a:gd name="connsiteY60" fmla="*/ 189000 h 388500"/>
              <a:gd name="connsiteX61" fmla="*/ 21000 w 378000"/>
              <a:gd name="connsiteY61" fmla="*/ 170205 h 388500"/>
              <a:gd name="connsiteX62" fmla="*/ 21000 w 378000"/>
              <a:gd name="connsiteY62" fmla="*/ 123795 h 388500"/>
              <a:gd name="connsiteX63" fmla="*/ 39795 w 378000"/>
              <a:gd name="connsiteY63" fmla="*/ 105000 h 388500"/>
              <a:gd name="connsiteX64" fmla="*/ 178500 w 378000"/>
              <a:gd name="connsiteY64" fmla="*/ 31500 h 388500"/>
              <a:gd name="connsiteX65" fmla="*/ 168000 w 378000"/>
              <a:gd name="connsiteY65" fmla="*/ 42000 h 388500"/>
              <a:gd name="connsiteX66" fmla="*/ 178500 w 378000"/>
              <a:gd name="connsiteY66" fmla="*/ 52500 h 388500"/>
              <a:gd name="connsiteX67" fmla="*/ 189000 w 378000"/>
              <a:gd name="connsiteY67" fmla="*/ 42000 h 388500"/>
              <a:gd name="connsiteX68" fmla="*/ 178500 w 378000"/>
              <a:gd name="connsiteY68" fmla="*/ 31500 h 388500"/>
              <a:gd name="connsiteX69" fmla="*/ 126000 w 378000"/>
              <a:gd name="connsiteY69" fmla="*/ 31500 h 388500"/>
              <a:gd name="connsiteX70" fmla="*/ 115500 w 378000"/>
              <a:gd name="connsiteY70" fmla="*/ 42000 h 388500"/>
              <a:gd name="connsiteX71" fmla="*/ 126000 w 378000"/>
              <a:gd name="connsiteY71" fmla="*/ 52500 h 388500"/>
              <a:gd name="connsiteX72" fmla="*/ 136500 w 378000"/>
              <a:gd name="connsiteY72" fmla="*/ 42000 h 388500"/>
              <a:gd name="connsiteX73" fmla="*/ 126000 w 378000"/>
              <a:gd name="connsiteY73" fmla="*/ 31500 h 388500"/>
              <a:gd name="connsiteX74" fmla="*/ 73500 w 378000"/>
              <a:gd name="connsiteY74" fmla="*/ 31500 h 388500"/>
              <a:gd name="connsiteX75" fmla="*/ 63000 w 378000"/>
              <a:gd name="connsiteY75" fmla="*/ 42000 h 388500"/>
              <a:gd name="connsiteX76" fmla="*/ 73500 w 378000"/>
              <a:gd name="connsiteY76" fmla="*/ 52500 h 388500"/>
              <a:gd name="connsiteX77" fmla="*/ 84000 w 378000"/>
              <a:gd name="connsiteY77" fmla="*/ 42000 h 388500"/>
              <a:gd name="connsiteX78" fmla="*/ 73500 w 378000"/>
              <a:gd name="connsiteY78" fmla="*/ 31500 h 388500"/>
              <a:gd name="connsiteX79" fmla="*/ 39795 w 378000"/>
              <a:gd name="connsiteY79" fmla="*/ 0 h 388500"/>
              <a:gd name="connsiteX80" fmla="*/ 338205 w 378000"/>
              <a:gd name="connsiteY80" fmla="*/ 0 h 388500"/>
              <a:gd name="connsiteX81" fmla="*/ 357000 w 378000"/>
              <a:gd name="connsiteY81" fmla="*/ 18795 h 388500"/>
              <a:gd name="connsiteX82" fmla="*/ 357000 w 378000"/>
              <a:gd name="connsiteY82" fmla="*/ 65205 h 388500"/>
              <a:gd name="connsiteX83" fmla="*/ 338205 w 378000"/>
              <a:gd name="connsiteY83" fmla="*/ 84000 h 388500"/>
              <a:gd name="connsiteX84" fmla="*/ 39795 w 378000"/>
              <a:gd name="connsiteY84" fmla="*/ 84000 h 388500"/>
              <a:gd name="connsiteX85" fmla="*/ 21000 w 378000"/>
              <a:gd name="connsiteY85" fmla="*/ 65205 h 388500"/>
              <a:gd name="connsiteX86" fmla="*/ 21000 w 378000"/>
              <a:gd name="connsiteY86" fmla="*/ 18795 h 388500"/>
              <a:gd name="connsiteX87" fmla="*/ 39795 w 378000"/>
              <a:gd name="connsiteY87" fmla="*/ 0 h 38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378000" h="388500">
                <a:moveTo>
                  <a:pt x="225750" y="357000"/>
                </a:moveTo>
                <a:lnTo>
                  <a:pt x="378000" y="357000"/>
                </a:lnTo>
                <a:lnTo>
                  <a:pt x="378000" y="388500"/>
                </a:lnTo>
                <a:lnTo>
                  <a:pt x="225750" y="388500"/>
                </a:lnTo>
                <a:close/>
                <a:moveTo>
                  <a:pt x="173250" y="357000"/>
                </a:moveTo>
                <a:lnTo>
                  <a:pt x="204750" y="357000"/>
                </a:lnTo>
                <a:lnTo>
                  <a:pt x="204750" y="388500"/>
                </a:lnTo>
                <a:lnTo>
                  <a:pt x="173250" y="388500"/>
                </a:lnTo>
                <a:close/>
                <a:moveTo>
                  <a:pt x="0" y="357000"/>
                </a:moveTo>
                <a:lnTo>
                  <a:pt x="152250" y="357000"/>
                </a:lnTo>
                <a:lnTo>
                  <a:pt x="152250" y="388500"/>
                </a:lnTo>
                <a:lnTo>
                  <a:pt x="0" y="388500"/>
                </a:lnTo>
                <a:close/>
                <a:moveTo>
                  <a:pt x="178500" y="241500"/>
                </a:moveTo>
                <a:cubicBezTo>
                  <a:pt x="172701" y="241500"/>
                  <a:pt x="168000" y="246201"/>
                  <a:pt x="168000" y="252000"/>
                </a:cubicBezTo>
                <a:cubicBezTo>
                  <a:pt x="168000" y="257799"/>
                  <a:pt x="172701" y="262500"/>
                  <a:pt x="178500" y="262500"/>
                </a:cubicBezTo>
                <a:cubicBezTo>
                  <a:pt x="184299" y="262500"/>
                  <a:pt x="189000" y="257799"/>
                  <a:pt x="189000" y="252000"/>
                </a:cubicBezTo>
                <a:cubicBezTo>
                  <a:pt x="189000" y="246201"/>
                  <a:pt x="184299" y="241500"/>
                  <a:pt x="178500" y="241500"/>
                </a:cubicBezTo>
                <a:close/>
                <a:moveTo>
                  <a:pt x="126000" y="241500"/>
                </a:moveTo>
                <a:cubicBezTo>
                  <a:pt x="120201" y="241500"/>
                  <a:pt x="115500" y="246201"/>
                  <a:pt x="115500" y="252000"/>
                </a:cubicBezTo>
                <a:cubicBezTo>
                  <a:pt x="115500" y="257799"/>
                  <a:pt x="120201" y="262500"/>
                  <a:pt x="126000" y="262500"/>
                </a:cubicBezTo>
                <a:cubicBezTo>
                  <a:pt x="131799" y="262500"/>
                  <a:pt x="136500" y="257799"/>
                  <a:pt x="136500" y="252000"/>
                </a:cubicBezTo>
                <a:cubicBezTo>
                  <a:pt x="136500" y="246201"/>
                  <a:pt x="131799" y="241500"/>
                  <a:pt x="126000" y="241500"/>
                </a:cubicBezTo>
                <a:close/>
                <a:moveTo>
                  <a:pt x="73500" y="241500"/>
                </a:moveTo>
                <a:cubicBezTo>
                  <a:pt x="67701" y="241500"/>
                  <a:pt x="63000" y="246201"/>
                  <a:pt x="63000" y="252000"/>
                </a:cubicBezTo>
                <a:cubicBezTo>
                  <a:pt x="63000" y="257799"/>
                  <a:pt x="67701" y="262500"/>
                  <a:pt x="73500" y="262500"/>
                </a:cubicBezTo>
                <a:cubicBezTo>
                  <a:pt x="79299" y="262500"/>
                  <a:pt x="84000" y="257799"/>
                  <a:pt x="84000" y="252000"/>
                </a:cubicBezTo>
                <a:cubicBezTo>
                  <a:pt x="84000" y="246201"/>
                  <a:pt x="79299" y="241500"/>
                  <a:pt x="73500" y="241500"/>
                </a:cubicBezTo>
                <a:close/>
                <a:moveTo>
                  <a:pt x="39795" y="210000"/>
                </a:moveTo>
                <a:lnTo>
                  <a:pt x="338205" y="210000"/>
                </a:lnTo>
                <a:cubicBezTo>
                  <a:pt x="348585" y="210000"/>
                  <a:pt x="357000" y="218415"/>
                  <a:pt x="357000" y="228795"/>
                </a:cubicBezTo>
                <a:lnTo>
                  <a:pt x="357000" y="275205"/>
                </a:lnTo>
                <a:cubicBezTo>
                  <a:pt x="357000" y="285585"/>
                  <a:pt x="348585" y="294000"/>
                  <a:pt x="338205" y="294000"/>
                </a:cubicBezTo>
                <a:lnTo>
                  <a:pt x="204750" y="294000"/>
                </a:lnTo>
                <a:lnTo>
                  <a:pt x="204750" y="336000"/>
                </a:lnTo>
                <a:lnTo>
                  <a:pt x="173250" y="336000"/>
                </a:lnTo>
                <a:lnTo>
                  <a:pt x="173250" y="294000"/>
                </a:lnTo>
                <a:lnTo>
                  <a:pt x="39795" y="294000"/>
                </a:lnTo>
                <a:cubicBezTo>
                  <a:pt x="29415" y="294000"/>
                  <a:pt x="21000" y="285585"/>
                  <a:pt x="21000" y="275205"/>
                </a:cubicBezTo>
                <a:lnTo>
                  <a:pt x="21000" y="228795"/>
                </a:lnTo>
                <a:cubicBezTo>
                  <a:pt x="21000" y="218415"/>
                  <a:pt x="29415" y="210000"/>
                  <a:pt x="39795" y="210000"/>
                </a:cubicBezTo>
                <a:close/>
                <a:moveTo>
                  <a:pt x="178500" y="136500"/>
                </a:moveTo>
                <a:cubicBezTo>
                  <a:pt x="172701" y="136500"/>
                  <a:pt x="168000" y="141201"/>
                  <a:pt x="168000" y="147000"/>
                </a:cubicBezTo>
                <a:cubicBezTo>
                  <a:pt x="168000" y="152799"/>
                  <a:pt x="172701" y="157500"/>
                  <a:pt x="178500" y="157500"/>
                </a:cubicBezTo>
                <a:cubicBezTo>
                  <a:pt x="184299" y="157500"/>
                  <a:pt x="189000" y="152799"/>
                  <a:pt x="189000" y="147000"/>
                </a:cubicBezTo>
                <a:cubicBezTo>
                  <a:pt x="189000" y="141201"/>
                  <a:pt x="184299" y="136500"/>
                  <a:pt x="178500" y="136500"/>
                </a:cubicBezTo>
                <a:close/>
                <a:moveTo>
                  <a:pt x="126000" y="136500"/>
                </a:moveTo>
                <a:cubicBezTo>
                  <a:pt x="120201" y="136500"/>
                  <a:pt x="115500" y="141201"/>
                  <a:pt x="115500" y="147000"/>
                </a:cubicBezTo>
                <a:cubicBezTo>
                  <a:pt x="115500" y="152799"/>
                  <a:pt x="120201" y="157500"/>
                  <a:pt x="126000" y="157500"/>
                </a:cubicBezTo>
                <a:cubicBezTo>
                  <a:pt x="131799" y="157500"/>
                  <a:pt x="136500" y="152799"/>
                  <a:pt x="136500" y="147000"/>
                </a:cubicBezTo>
                <a:cubicBezTo>
                  <a:pt x="136500" y="141201"/>
                  <a:pt x="131799" y="136500"/>
                  <a:pt x="126000" y="136500"/>
                </a:cubicBezTo>
                <a:close/>
                <a:moveTo>
                  <a:pt x="73500" y="136500"/>
                </a:moveTo>
                <a:cubicBezTo>
                  <a:pt x="67701" y="136500"/>
                  <a:pt x="63000" y="141201"/>
                  <a:pt x="63000" y="147000"/>
                </a:cubicBezTo>
                <a:cubicBezTo>
                  <a:pt x="63000" y="152799"/>
                  <a:pt x="67701" y="157500"/>
                  <a:pt x="73500" y="157500"/>
                </a:cubicBezTo>
                <a:cubicBezTo>
                  <a:pt x="79299" y="157500"/>
                  <a:pt x="84000" y="152799"/>
                  <a:pt x="84000" y="147000"/>
                </a:cubicBezTo>
                <a:cubicBezTo>
                  <a:pt x="84000" y="141201"/>
                  <a:pt x="79299" y="136500"/>
                  <a:pt x="73500" y="136500"/>
                </a:cubicBezTo>
                <a:close/>
                <a:moveTo>
                  <a:pt x="39795" y="105000"/>
                </a:moveTo>
                <a:lnTo>
                  <a:pt x="338205" y="105000"/>
                </a:lnTo>
                <a:cubicBezTo>
                  <a:pt x="348585" y="105000"/>
                  <a:pt x="357000" y="113415"/>
                  <a:pt x="357000" y="123795"/>
                </a:cubicBezTo>
                <a:lnTo>
                  <a:pt x="357000" y="170205"/>
                </a:lnTo>
                <a:cubicBezTo>
                  <a:pt x="357000" y="180585"/>
                  <a:pt x="348585" y="189000"/>
                  <a:pt x="338205" y="189000"/>
                </a:cubicBezTo>
                <a:lnTo>
                  <a:pt x="39795" y="189000"/>
                </a:lnTo>
                <a:cubicBezTo>
                  <a:pt x="29415" y="189000"/>
                  <a:pt x="21000" y="180585"/>
                  <a:pt x="21000" y="170205"/>
                </a:cubicBezTo>
                <a:lnTo>
                  <a:pt x="21000" y="123795"/>
                </a:lnTo>
                <a:cubicBezTo>
                  <a:pt x="21000" y="113415"/>
                  <a:pt x="29415" y="105000"/>
                  <a:pt x="39795" y="105000"/>
                </a:cubicBezTo>
                <a:close/>
                <a:moveTo>
                  <a:pt x="178500" y="31500"/>
                </a:moveTo>
                <a:cubicBezTo>
                  <a:pt x="172701" y="31500"/>
                  <a:pt x="168000" y="36201"/>
                  <a:pt x="168000" y="42000"/>
                </a:cubicBezTo>
                <a:cubicBezTo>
                  <a:pt x="168000" y="47799"/>
                  <a:pt x="172701" y="52500"/>
                  <a:pt x="178500" y="52500"/>
                </a:cubicBezTo>
                <a:cubicBezTo>
                  <a:pt x="184299" y="52500"/>
                  <a:pt x="189000" y="47799"/>
                  <a:pt x="189000" y="42000"/>
                </a:cubicBezTo>
                <a:cubicBezTo>
                  <a:pt x="189000" y="36201"/>
                  <a:pt x="184299" y="31500"/>
                  <a:pt x="178500" y="31500"/>
                </a:cubicBezTo>
                <a:close/>
                <a:moveTo>
                  <a:pt x="126000" y="31500"/>
                </a:moveTo>
                <a:cubicBezTo>
                  <a:pt x="120201" y="31500"/>
                  <a:pt x="115500" y="36201"/>
                  <a:pt x="115500" y="42000"/>
                </a:cubicBezTo>
                <a:cubicBezTo>
                  <a:pt x="115500" y="47799"/>
                  <a:pt x="120201" y="52500"/>
                  <a:pt x="126000" y="52500"/>
                </a:cubicBezTo>
                <a:cubicBezTo>
                  <a:pt x="131799" y="52500"/>
                  <a:pt x="136500" y="47799"/>
                  <a:pt x="136500" y="42000"/>
                </a:cubicBezTo>
                <a:cubicBezTo>
                  <a:pt x="136500" y="36201"/>
                  <a:pt x="131799" y="31500"/>
                  <a:pt x="126000" y="31500"/>
                </a:cubicBezTo>
                <a:close/>
                <a:moveTo>
                  <a:pt x="73500" y="31500"/>
                </a:moveTo>
                <a:cubicBezTo>
                  <a:pt x="67701" y="31500"/>
                  <a:pt x="63000" y="36201"/>
                  <a:pt x="63000" y="42000"/>
                </a:cubicBezTo>
                <a:cubicBezTo>
                  <a:pt x="63000" y="47799"/>
                  <a:pt x="67701" y="52500"/>
                  <a:pt x="73500" y="52500"/>
                </a:cubicBezTo>
                <a:cubicBezTo>
                  <a:pt x="79299" y="52500"/>
                  <a:pt x="84000" y="47799"/>
                  <a:pt x="84000" y="42000"/>
                </a:cubicBezTo>
                <a:cubicBezTo>
                  <a:pt x="84000" y="36201"/>
                  <a:pt x="79299" y="31500"/>
                  <a:pt x="73500" y="31500"/>
                </a:cubicBezTo>
                <a:close/>
                <a:moveTo>
                  <a:pt x="39795" y="0"/>
                </a:moveTo>
                <a:lnTo>
                  <a:pt x="338205" y="0"/>
                </a:lnTo>
                <a:cubicBezTo>
                  <a:pt x="348585" y="0"/>
                  <a:pt x="357000" y="8415"/>
                  <a:pt x="357000" y="18795"/>
                </a:cubicBezTo>
                <a:lnTo>
                  <a:pt x="357000" y="65205"/>
                </a:lnTo>
                <a:cubicBezTo>
                  <a:pt x="357000" y="75585"/>
                  <a:pt x="348585" y="84000"/>
                  <a:pt x="338205" y="84000"/>
                </a:cubicBezTo>
                <a:lnTo>
                  <a:pt x="39795" y="84000"/>
                </a:lnTo>
                <a:cubicBezTo>
                  <a:pt x="29415" y="84000"/>
                  <a:pt x="21000" y="75585"/>
                  <a:pt x="21000" y="65205"/>
                </a:cubicBezTo>
                <a:lnTo>
                  <a:pt x="21000" y="18795"/>
                </a:lnTo>
                <a:cubicBezTo>
                  <a:pt x="21000" y="8415"/>
                  <a:pt x="29415" y="0"/>
                  <a:pt x="39795" y="0"/>
                </a:cubicBezTo>
                <a:close/>
              </a:path>
            </a:pathLst>
          </a:custGeom>
          <a:solidFill>
            <a:schemeClr val="tx1">
              <a:lumMod val="75000"/>
              <a:lumOff val="25000"/>
            </a:schemeClr>
          </a:solidFill>
          <a:ln w="5159"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B657463C-A3D9-4D44-0574-9160F40C21E0}"/>
              </a:ext>
            </a:extLst>
          </p:cNvPr>
          <p:cNvSpPr/>
          <p:nvPr/>
        </p:nvSpPr>
        <p:spPr>
          <a:xfrm>
            <a:off x="5009400" y="5478150"/>
            <a:ext cx="378000" cy="388500"/>
          </a:xfrm>
          <a:custGeom>
            <a:avLst/>
            <a:gdLst>
              <a:gd name="connsiteX0" fmla="*/ 225750 w 378000"/>
              <a:gd name="connsiteY0" fmla="*/ 357000 h 388500"/>
              <a:gd name="connsiteX1" fmla="*/ 378000 w 378000"/>
              <a:gd name="connsiteY1" fmla="*/ 357000 h 388500"/>
              <a:gd name="connsiteX2" fmla="*/ 378000 w 378000"/>
              <a:gd name="connsiteY2" fmla="*/ 388500 h 388500"/>
              <a:gd name="connsiteX3" fmla="*/ 225750 w 378000"/>
              <a:gd name="connsiteY3" fmla="*/ 388500 h 388500"/>
              <a:gd name="connsiteX4" fmla="*/ 173250 w 378000"/>
              <a:gd name="connsiteY4" fmla="*/ 357000 h 388500"/>
              <a:gd name="connsiteX5" fmla="*/ 204750 w 378000"/>
              <a:gd name="connsiteY5" fmla="*/ 357000 h 388500"/>
              <a:gd name="connsiteX6" fmla="*/ 204750 w 378000"/>
              <a:gd name="connsiteY6" fmla="*/ 388500 h 388500"/>
              <a:gd name="connsiteX7" fmla="*/ 173250 w 378000"/>
              <a:gd name="connsiteY7" fmla="*/ 388500 h 388500"/>
              <a:gd name="connsiteX8" fmla="*/ 0 w 378000"/>
              <a:gd name="connsiteY8" fmla="*/ 357000 h 388500"/>
              <a:gd name="connsiteX9" fmla="*/ 152250 w 378000"/>
              <a:gd name="connsiteY9" fmla="*/ 357000 h 388500"/>
              <a:gd name="connsiteX10" fmla="*/ 152250 w 378000"/>
              <a:gd name="connsiteY10" fmla="*/ 388500 h 388500"/>
              <a:gd name="connsiteX11" fmla="*/ 0 w 378000"/>
              <a:gd name="connsiteY11" fmla="*/ 388500 h 388500"/>
              <a:gd name="connsiteX12" fmla="*/ 178500 w 378000"/>
              <a:gd name="connsiteY12" fmla="*/ 241500 h 388500"/>
              <a:gd name="connsiteX13" fmla="*/ 168000 w 378000"/>
              <a:gd name="connsiteY13" fmla="*/ 252000 h 388500"/>
              <a:gd name="connsiteX14" fmla="*/ 178500 w 378000"/>
              <a:gd name="connsiteY14" fmla="*/ 262500 h 388500"/>
              <a:gd name="connsiteX15" fmla="*/ 189000 w 378000"/>
              <a:gd name="connsiteY15" fmla="*/ 252000 h 388500"/>
              <a:gd name="connsiteX16" fmla="*/ 178500 w 378000"/>
              <a:gd name="connsiteY16" fmla="*/ 241500 h 388500"/>
              <a:gd name="connsiteX17" fmla="*/ 126000 w 378000"/>
              <a:gd name="connsiteY17" fmla="*/ 241500 h 388500"/>
              <a:gd name="connsiteX18" fmla="*/ 115500 w 378000"/>
              <a:gd name="connsiteY18" fmla="*/ 252000 h 388500"/>
              <a:gd name="connsiteX19" fmla="*/ 126000 w 378000"/>
              <a:gd name="connsiteY19" fmla="*/ 262500 h 388500"/>
              <a:gd name="connsiteX20" fmla="*/ 136500 w 378000"/>
              <a:gd name="connsiteY20" fmla="*/ 252000 h 388500"/>
              <a:gd name="connsiteX21" fmla="*/ 126000 w 378000"/>
              <a:gd name="connsiteY21" fmla="*/ 241500 h 388500"/>
              <a:gd name="connsiteX22" fmla="*/ 73500 w 378000"/>
              <a:gd name="connsiteY22" fmla="*/ 241500 h 388500"/>
              <a:gd name="connsiteX23" fmla="*/ 63000 w 378000"/>
              <a:gd name="connsiteY23" fmla="*/ 252000 h 388500"/>
              <a:gd name="connsiteX24" fmla="*/ 73500 w 378000"/>
              <a:gd name="connsiteY24" fmla="*/ 262500 h 388500"/>
              <a:gd name="connsiteX25" fmla="*/ 84000 w 378000"/>
              <a:gd name="connsiteY25" fmla="*/ 252000 h 388500"/>
              <a:gd name="connsiteX26" fmla="*/ 73500 w 378000"/>
              <a:gd name="connsiteY26" fmla="*/ 241500 h 388500"/>
              <a:gd name="connsiteX27" fmla="*/ 39795 w 378000"/>
              <a:gd name="connsiteY27" fmla="*/ 210000 h 388500"/>
              <a:gd name="connsiteX28" fmla="*/ 338205 w 378000"/>
              <a:gd name="connsiteY28" fmla="*/ 210000 h 388500"/>
              <a:gd name="connsiteX29" fmla="*/ 357000 w 378000"/>
              <a:gd name="connsiteY29" fmla="*/ 228795 h 388500"/>
              <a:gd name="connsiteX30" fmla="*/ 357000 w 378000"/>
              <a:gd name="connsiteY30" fmla="*/ 275205 h 388500"/>
              <a:gd name="connsiteX31" fmla="*/ 338205 w 378000"/>
              <a:gd name="connsiteY31" fmla="*/ 294000 h 388500"/>
              <a:gd name="connsiteX32" fmla="*/ 204750 w 378000"/>
              <a:gd name="connsiteY32" fmla="*/ 294000 h 388500"/>
              <a:gd name="connsiteX33" fmla="*/ 204750 w 378000"/>
              <a:gd name="connsiteY33" fmla="*/ 336000 h 388500"/>
              <a:gd name="connsiteX34" fmla="*/ 173250 w 378000"/>
              <a:gd name="connsiteY34" fmla="*/ 336000 h 388500"/>
              <a:gd name="connsiteX35" fmla="*/ 173250 w 378000"/>
              <a:gd name="connsiteY35" fmla="*/ 294000 h 388500"/>
              <a:gd name="connsiteX36" fmla="*/ 39795 w 378000"/>
              <a:gd name="connsiteY36" fmla="*/ 294000 h 388500"/>
              <a:gd name="connsiteX37" fmla="*/ 21000 w 378000"/>
              <a:gd name="connsiteY37" fmla="*/ 275205 h 388500"/>
              <a:gd name="connsiteX38" fmla="*/ 21000 w 378000"/>
              <a:gd name="connsiteY38" fmla="*/ 228795 h 388500"/>
              <a:gd name="connsiteX39" fmla="*/ 39795 w 378000"/>
              <a:gd name="connsiteY39" fmla="*/ 210000 h 388500"/>
              <a:gd name="connsiteX40" fmla="*/ 178500 w 378000"/>
              <a:gd name="connsiteY40" fmla="*/ 136500 h 388500"/>
              <a:gd name="connsiteX41" fmla="*/ 168000 w 378000"/>
              <a:gd name="connsiteY41" fmla="*/ 147000 h 388500"/>
              <a:gd name="connsiteX42" fmla="*/ 178500 w 378000"/>
              <a:gd name="connsiteY42" fmla="*/ 157500 h 388500"/>
              <a:gd name="connsiteX43" fmla="*/ 189000 w 378000"/>
              <a:gd name="connsiteY43" fmla="*/ 147000 h 388500"/>
              <a:gd name="connsiteX44" fmla="*/ 178500 w 378000"/>
              <a:gd name="connsiteY44" fmla="*/ 136500 h 388500"/>
              <a:gd name="connsiteX45" fmla="*/ 126000 w 378000"/>
              <a:gd name="connsiteY45" fmla="*/ 136500 h 388500"/>
              <a:gd name="connsiteX46" fmla="*/ 115500 w 378000"/>
              <a:gd name="connsiteY46" fmla="*/ 147000 h 388500"/>
              <a:gd name="connsiteX47" fmla="*/ 126000 w 378000"/>
              <a:gd name="connsiteY47" fmla="*/ 157500 h 388500"/>
              <a:gd name="connsiteX48" fmla="*/ 136500 w 378000"/>
              <a:gd name="connsiteY48" fmla="*/ 147000 h 388500"/>
              <a:gd name="connsiteX49" fmla="*/ 126000 w 378000"/>
              <a:gd name="connsiteY49" fmla="*/ 136500 h 388500"/>
              <a:gd name="connsiteX50" fmla="*/ 73500 w 378000"/>
              <a:gd name="connsiteY50" fmla="*/ 136500 h 388500"/>
              <a:gd name="connsiteX51" fmla="*/ 63000 w 378000"/>
              <a:gd name="connsiteY51" fmla="*/ 147000 h 388500"/>
              <a:gd name="connsiteX52" fmla="*/ 73500 w 378000"/>
              <a:gd name="connsiteY52" fmla="*/ 157500 h 388500"/>
              <a:gd name="connsiteX53" fmla="*/ 84000 w 378000"/>
              <a:gd name="connsiteY53" fmla="*/ 147000 h 388500"/>
              <a:gd name="connsiteX54" fmla="*/ 73500 w 378000"/>
              <a:gd name="connsiteY54" fmla="*/ 136500 h 388500"/>
              <a:gd name="connsiteX55" fmla="*/ 39795 w 378000"/>
              <a:gd name="connsiteY55" fmla="*/ 105000 h 388500"/>
              <a:gd name="connsiteX56" fmla="*/ 338205 w 378000"/>
              <a:gd name="connsiteY56" fmla="*/ 105000 h 388500"/>
              <a:gd name="connsiteX57" fmla="*/ 357000 w 378000"/>
              <a:gd name="connsiteY57" fmla="*/ 123795 h 388500"/>
              <a:gd name="connsiteX58" fmla="*/ 357000 w 378000"/>
              <a:gd name="connsiteY58" fmla="*/ 170205 h 388500"/>
              <a:gd name="connsiteX59" fmla="*/ 338205 w 378000"/>
              <a:gd name="connsiteY59" fmla="*/ 189000 h 388500"/>
              <a:gd name="connsiteX60" fmla="*/ 39795 w 378000"/>
              <a:gd name="connsiteY60" fmla="*/ 189000 h 388500"/>
              <a:gd name="connsiteX61" fmla="*/ 21000 w 378000"/>
              <a:gd name="connsiteY61" fmla="*/ 170205 h 388500"/>
              <a:gd name="connsiteX62" fmla="*/ 21000 w 378000"/>
              <a:gd name="connsiteY62" fmla="*/ 123795 h 388500"/>
              <a:gd name="connsiteX63" fmla="*/ 39795 w 378000"/>
              <a:gd name="connsiteY63" fmla="*/ 105000 h 388500"/>
              <a:gd name="connsiteX64" fmla="*/ 178500 w 378000"/>
              <a:gd name="connsiteY64" fmla="*/ 31500 h 388500"/>
              <a:gd name="connsiteX65" fmla="*/ 168000 w 378000"/>
              <a:gd name="connsiteY65" fmla="*/ 42000 h 388500"/>
              <a:gd name="connsiteX66" fmla="*/ 178500 w 378000"/>
              <a:gd name="connsiteY66" fmla="*/ 52500 h 388500"/>
              <a:gd name="connsiteX67" fmla="*/ 189000 w 378000"/>
              <a:gd name="connsiteY67" fmla="*/ 42000 h 388500"/>
              <a:gd name="connsiteX68" fmla="*/ 178500 w 378000"/>
              <a:gd name="connsiteY68" fmla="*/ 31500 h 388500"/>
              <a:gd name="connsiteX69" fmla="*/ 126000 w 378000"/>
              <a:gd name="connsiteY69" fmla="*/ 31500 h 388500"/>
              <a:gd name="connsiteX70" fmla="*/ 115500 w 378000"/>
              <a:gd name="connsiteY70" fmla="*/ 42000 h 388500"/>
              <a:gd name="connsiteX71" fmla="*/ 126000 w 378000"/>
              <a:gd name="connsiteY71" fmla="*/ 52500 h 388500"/>
              <a:gd name="connsiteX72" fmla="*/ 136500 w 378000"/>
              <a:gd name="connsiteY72" fmla="*/ 42000 h 388500"/>
              <a:gd name="connsiteX73" fmla="*/ 126000 w 378000"/>
              <a:gd name="connsiteY73" fmla="*/ 31500 h 388500"/>
              <a:gd name="connsiteX74" fmla="*/ 73500 w 378000"/>
              <a:gd name="connsiteY74" fmla="*/ 31500 h 388500"/>
              <a:gd name="connsiteX75" fmla="*/ 63000 w 378000"/>
              <a:gd name="connsiteY75" fmla="*/ 42000 h 388500"/>
              <a:gd name="connsiteX76" fmla="*/ 73500 w 378000"/>
              <a:gd name="connsiteY76" fmla="*/ 52500 h 388500"/>
              <a:gd name="connsiteX77" fmla="*/ 84000 w 378000"/>
              <a:gd name="connsiteY77" fmla="*/ 42000 h 388500"/>
              <a:gd name="connsiteX78" fmla="*/ 73500 w 378000"/>
              <a:gd name="connsiteY78" fmla="*/ 31500 h 388500"/>
              <a:gd name="connsiteX79" fmla="*/ 39795 w 378000"/>
              <a:gd name="connsiteY79" fmla="*/ 0 h 388500"/>
              <a:gd name="connsiteX80" fmla="*/ 338205 w 378000"/>
              <a:gd name="connsiteY80" fmla="*/ 0 h 388500"/>
              <a:gd name="connsiteX81" fmla="*/ 357000 w 378000"/>
              <a:gd name="connsiteY81" fmla="*/ 18795 h 388500"/>
              <a:gd name="connsiteX82" fmla="*/ 357000 w 378000"/>
              <a:gd name="connsiteY82" fmla="*/ 65205 h 388500"/>
              <a:gd name="connsiteX83" fmla="*/ 338205 w 378000"/>
              <a:gd name="connsiteY83" fmla="*/ 84000 h 388500"/>
              <a:gd name="connsiteX84" fmla="*/ 39795 w 378000"/>
              <a:gd name="connsiteY84" fmla="*/ 84000 h 388500"/>
              <a:gd name="connsiteX85" fmla="*/ 21000 w 378000"/>
              <a:gd name="connsiteY85" fmla="*/ 65205 h 388500"/>
              <a:gd name="connsiteX86" fmla="*/ 21000 w 378000"/>
              <a:gd name="connsiteY86" fmla="*/ 18795 h 388500"/>
              <a:gd name="connsiteX87" fmla="*/ 39795 w 378000"/>
              <a:gd name="connsiteY87" fmla="*/ 0 h 38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378000" h="388500">
                <a:moveTo>
                  <a:pt x="225750" y="357000"/>
                </a:moveTo>
                <a:lnTo>
                  <a:pt x="378000" y="357000"/>
                </a:lnTo>
                <a:lnTo>
                  <a:pt x="378000" y="388500"/>
                </a:lnTo>
                <a:lnTo>
                  <a:pt x="225750" y="388500"/>
                </a:lnTo>
                <a:close/>
                <a:moveTo>
                  <a:pt x="173250" y="357000"/>
                </a:moveTo>
                <a:lnTo>
                  <a:pt x="204750" y="357000"/>
                </a:lnTo>
                <a:lnTo>
                  <a:pt x="204750" y="388500"/>
                </a:lnTo>
                <a:lnTo>
                  <a:pt x="173250" y="388500"/>
                </a:lnTo>
                <a:close/>
                <a:moveTo>
                  <a:pt x="0" y="357000"/>
                </a:moveTo>
                <a:lnTo>
                  <a:pt x="152250" y="357000"/>
                </a:lnTo>
                <a:lnTo>
                  <a:pt x="152250" y="388500"/>
                </a:lnTo>
                <a:lnTo>
                  <a:pt x="0" y="388500"/>
                </a:lnTo>
                <a:close/>
                <a:moveTo>
                  <a:pt x="178500" y="241500"/>
                </a:moveTo>
                <a:cubicBezTo>
                  <a:pt x="172701" y="241500"/>
                  <a:pt x="168000" y="246201"/>
                  <a:pt x="168000" y="252000"/>
                </a:cubicBezTo>
                <a:cubicBezTo>
                  <a:pt x="168000" y="257799"/>
                  <a:pt x="172701" y="262500"/>
                  <a:pt x="178500" y="262500"/>
                </a:cubicBezTo>
                <a:cubicBezTo>
                  <a:pt x="184299" y="262500"/>
                  <a:pt x="189000" y="257799"/>
                  <a:pt x="189000" y="252000"/>
                </a:cubicBezTo>
                <a:cubicBezTo>
                  <a:pt x="189000" y="246201"/>
                  <a:pt x="184299" y="241500"/>
                  <a:pt x="178500" y="241500"/>
                </a:cubicBezTo>
                <a:close/>
                <a:moveTo>
                  <a:pt x="126000" y="241500"/>
                </a:moveTo>
                <a:cubicBezTo>
                  <a:pt x="120201" y="241500"/>
                  <a:pt x="115500" y="246201"/>
                  <a:pt x="115500" y="252000"/>
                </a:cubicBezTo>
                <a:cubicBezTo>
                  <a:pt x="115500" y="257799"/>
                  <a:pt x="120201" y="262500"/>
                  <a:pt x="126000" y="262500"/>
                </a:cubicBezTo>
                <a:cubicBezTo>
                  <a:pt x="131799" y="262500"/>
                  <a:pt x="136500" y="257799"/>
                  <a:pt x="136500" y="252000"/>
                </a:cubicBezTo>
                <a:cubicBezTo>
                  <a:pt x="136500" y="246201"/>
                  <a:pt x="131799" y="241500"/>
                  <a:pt x="126000" y="241500"/>
                </a:cubicBezTo>
                <a:close/>
                <a:moveTo>
                  <a:pt x="73500" y="241500"/>
                </a:moveTo>
                <a:cubicBezTo>
                  <a:pt x="67701" y="241500"/>
                  <a:pt x="63000" y="246201"/>
                  <a:pt x="63000" y="252000"/>
                </a:cubicBezTo>
                <a:cubicBezTo>
                  <a:pt x="63000" y="257799"/>
                  <a:pt x="67701" y="262500"/>
                  <a:pt x="73500" y="262500"/>
                </a:cubicBezTo>
                <a:cubicBezTo>
                  <a:pt x="79299" y="262500"/>
                  <a:pt x="84000" y="257799"/>
                  <a:pt x="84000" y="252000"/>
                </a:cubicBezTo>
                <a:cubicBezTo>
                  <a:pt x="84000" y="246201"/>
                  <a:pt x="79299" y="241500"/>
                  <a:pt x="73500" y="241500"/>
                </a:cubicBezTo>
                <a:close/>
                <a:moveTo>
                  <a:pt x="39795" y="210000"/>
                </a:moveTo>
                <a:lnTo>
                  <a:pt x="338205" y="210000"/>
                </a:lnTo>
                <a:cubicBezTo>
                  <a:pt x="348585" y="210000"/>
                  <a:pt x="357000" y="218415"/>
                  <a:pt x="357000" y="228795"/>
                </a:cubicBezTo>
                <a:lnTo>
                  <a:pt x="357000" y="275205"/>
                </a:lnTo>
                <a:cubicBezTo>
                  <a:pt x="357000" y="285585"/>
                  <a:pt x="348585" y="294000"/>
                  <a:pt x="338205" y="294000"/>
                </a:cubicBezTo>
                <a:lnTo>
                  <a:pt x="204750" y="294000"/>
                </a:lnTo>
                <a:lnTo>
                  <a:pt x="204750" y="336000"/>
                </a:lnTo>
                <a:lnTo>
                  <a:pt x="173250" y="336000"/>
                </a:lnTo>
                <a:lnTo>
                  <a:pt x="173250" y="294000"/>
                </a:lnTo>
                <a:lnTo>
                  <a:pt x="39795" y="294000"/>
                </a:lnTo>
                <a:cubicBezTo>
                  <a:pt x="29415" y="294000"/>
                  <a:pt x="21000" y="285585"/>
                  <a:pt x="21000" y="275205"/>
                </a:cubicBezTo>
                <a:lnTo>
                  <a:pt x="21000" y="228795"/>
                </a:lnTo>
                <a:cubicBezTo>
                  <a:pt x="21000" y="218415"/>
                  <a:pt x="29415" y="210000"/>
                  <a:pt x="39795" y="210000"/>
                </a:cubicBezTo>
                <a:close/>
                <a:moveTo>
                  <a:pt x="178500" y="136500"/>
                </a:moveTo>
                <a:cubicBezTo>
                  <a:pt x="172701" y="136500"/>
                  <a:pt x="168000" y="141201"/>
                  <a:pt x="168000" y="147000"/>
                </a:cubicBezTo>
                <a:cubicBezTo>
                  <a:pt x="168000" y="152799"/>
                  <a:pt x="172701" y="157500"/>
                  <a:pt x="178500" y="157500"/>
                </a:cubicBezTo>
                <a:cubicBezTo>
                  <a:pt x="184299" y="157500"/>
                  <a:pt x="189000" y="152799"/>
                  <a:pt x="189000" y="147000"/>
                </a:cubicBezTo>
                <a:cubicBezTo>
                  <a:pt x="189000" y="141201"/>
                  <a:pt x="184299" y="136500"/>
                  <a:pt x="178500" y="136500"/>
                </a:cubicBezTo>
                <a:close/>
                <a:moveTo>
                  <a:pt x="126000" y="136500"/>
                </a:moveTo>
                <a:cubicBezTo>
                  <a:pt x="120201" y="136500"/>
                  <a:pt x="115500" y="141201"/>
                  <a:pt x="115500" y="147000"/>
                </a:cubicBezTo>
                <a:cubicBezTo>
                  <a:pt x="115500" y="152799"/>
                  <a:pt x="120201" y="157500"/>
                  <a:pt x="126000" y="157500"/>
                </a:cubicBezTo>
                <a:cubicBezTo>
                  <a:pt x="131799" y="157500"/>
                  <a:pt x="136500" y="152799"/>
                  <a:pt x="136500" y="147000"/>
                </a:cubicBezTo>
                <a:cubicBezTo>
                  <a:pt x="136500" y="141201"/>
                  <a:pt x="131799" y="136500"/>
                  <a:pt x="126000" y="136500"/>
                </a:cubicBezTo>
                <a:close/>
                <a:moveTo>
                  <a:pt x="73500" y="136500"/>
                </a:moveTo>
                <a:cubicBezTo>
                  <a:pt x="67701" y="136500"/>
                  <a:pt x="63000" y="141201"/>
                  <a:pt x="63000" y="147000"/>
                </a:cubicBezTo>
                <a:cubicBezTo>
                  <a:pt x="63000" y="152799"/>
                  <a:pt x="67701" y="157500"/>
                  <a:pt x="73500" y="157500"/>
                </a:cubicBezTo>
                <a:cubicBezTo>
                  <a:pt x="79299" y="157500"/>
                  <a:pt x="84000" y="152799"/>
                  <a:pt x="84000" y="147000"/>
                </a:cubicBezTo>
                <a:cubicBezTo>
                  <a:pt x="84000" y="141201"/>
                  <a:pt x="79299" y="136500"/>
                  <a:pt x="73500" y="136500"/>
                </a:cubicBezTo>
                <a:close/>
                <a:moveTo>
                  <a:pt x="39795" y="105000"/>
                </a:moveTo>
                <a:lnTo>
                  <a:pt x="338205" y="105000"/>
                </a:lnTo>
                <a:cubicBezTo>
                  <a:pt x="348585" y="105000"/>
                  <a:pt x="357000" y="113415"/>
                  <a:pt x="357000" y="123795"/>
                </a:cubicBezTo>
                <a:lnTo>
                  <a:pt x="357000" y="170205"/>
                </a:lnTo>
                <a:cubicBezTo>
                  <a:pt x="357000" y="180585"/>
                  <a:pt x="348585" y="189000"/>
                  <a:pt x="338205" y="189000"/>
                </a:cubicBezTo>
                <a:lnTo>
                  <a:pt x="39795" y="189000"/>
                </a:lnTo>
                <a:cubicBezTo>
                  <a:pt x="29415" y="189000"/>
                  <a:pt x="21000" y="180585"/>
                  <a:pt x="21000" y="170205"/>
                </a:cubicBezTo>
                <a:lnTo>
                  <a:pt x="21000" y="123795"/>
                </a:lnTo>
                <a:cubicBezTo>
                  <a:pt x="21000" y="113415"/>
                  <a:pt x="29415" y="105000"/>
                  <a:pt x="39795" y="105000"/>
                </a:cubicBezTo>
                <a:close/>
                <a:moveTo>
                  <a:pt x="178500" y="31500"/>
                </a:moveTo>
                <a:cubicBezTo>
                  <a:pt x="172701" y="31500"/>
                  <a:pt x="168000" y="36201"/>
                  <a:pt x="168000" y="42000"/>
                </a:cubicBezTo>
                <a:cubicBezTo>
                  <a:pt x="168000" y="47799"/>
                  <a:pt x="172701" y="52500"/>
                  <a:pt x="178500" y="52500"/>
                </a:cubicBezTo>
                <a:cubicBezTo>
                  <a:pt x="184299" y="52500"/>
                  <a:pt x="189000" y="47799"/>
                  <a:pt x="189000" y="42000"/>
                </a:cubicBezTo>
                <a:cubicBezTo>
                  <a:pt x="189000" y="36201"/>
                  <a:pt x="184299" y="31500"/>
                  <a:pt x="178500" y="31500"/>
                </a:cubicBezTo>
                <a:close/>
                <a:moveTo>
                  <a:pt x="126000" y="31500"/>
                </a:moveTo>
                <a:cubicBezTo>
                  <a:pt x="120201" y="31500"/>
                  <a:pt x="115500" y="36201"/>
                  <a:pt x="115500" y="42000"/>
                </a:cubicBezTo>
                <a:cubicBezTo>
                  <a:pt x="115500" y="47799"/>
                  <a:pt x="120201" y="52500"/>
                  <a:pt x="126000" y="52500"/>
                </a:cubicBezTo>
                <a:cubicBezTo>
                  <a:pt x="131799" y="52500"/>
                  <a:pt x="136500" y="47799"/>
                  <a:pt x="136500" y="42000"/>
                </a:cubicBezTo>
                <a:cubicBezTo>
                  <a:pt x="136500" y="36201"/>
                  <a:pt x="131799" y="31500"/>
                  <a:pt x="126000" y="31500"/>
                </a:cubicBezTo>
                <a:close/>
                <a:moveTo>
                  <a:pt x="73500" y="31500"/>
                </a:moveTo>
                <a:cubicBezTo>
                  <a:pt x="67701" y="31500"/>
                  <a:pt x="63000" y="36201"/>
                  <a:pt x="63000" y="42000"/>
                </a:cubicBezTo>
                <a:cubicBezTo>
                  <a:pt x="63000" y="47799"/>
                  <a:pt x="67701" y="52500"/>
                  <a:pt x="73500" y="52500"/>
                </a:cubicBezTo>
                <a:cubicBezTo>
                  <a:pt x="79299" y="52500"/>
                  <a:pt x="84000" y="47799"/>
                  <a:pt x="84000" y="42000"/>
                </a:cubicBezTo>
                <a:cubicBezTo>
                  <a:pt x="84000" y="36201"/>
                  <a:pt x="79299" y="31500"/>
                  <a:pt x="73500" y="31500"/>
                </a:cubicBezTo>
                <a:close/>
                <a:moveTo>
                  <a:pt x="39795" y="0"/>
                </a:moveTo>
                <a:lnTo>
                  <a:pt x="338205" y="0"/>
                </a:lnTo>
                <a:cubicBezTo>
                  <a:pt x="348585" y="0"/>
                  <a:pt x="357000" y="8415"/>
                  <a:pt x="357000" y="18795"/>
                </a:cubicBezTo>
                <a:lnTo>
                  <a:pt x="357000" y="65205"/>
                </a:lnTo>
                <a:cubicBezTo>
                  <a:pt x="357000" y="75585"/>
                  <a:pt x="348585" y="84000"/>
                  <a:pt x="338205" y="84000"/>
                </a:cubicBezTo>
                <a:lnTo>
                  <a:pt x="39795" y="84000"/>
                </a:lnTo>
                <a:cubicBezTo>
                  <a:pt x="29415" y="84000"/>
                  <a:pt x="21000" y="75585"/>
                  <a:pt x="21000" y="65205"/>
                </a:cubicBezTo>
                <a:lnTo>
                  <a:pt x="21000" y="18795"/>
                </a:lnTo>
                <a:cubicBezTo>
                  <a:pt x="21000" y="8415"/>
                  <a:pt x="29415" y="0"/>
                  <a:pt x="39795" y="0"/>
                </a:cubicBezTo>
                <a:close/>
              </a:path>
            </a:pathLst>
          </a:custGeom>
          <a:solidFill>
            <a:schemeClr val="tx1">
              <a:lumMod val="75000"/>
              <a:lumOff val="25000"/>
            </a:schemeClr>
          </a:solidFill>
          <a:ln w="5159"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59A25B53-7146-B0A3-E648-0EC1F9224DE8}"/>
              </a:ext>
            </a:extLst>
          </p:cNvPr>
          <p:cNvSpPr/>
          <p:nvPr/>
        </p:nvSpPr>
        <p:spPr>
          <a:xfrm>
            <a:off x="6804600" y="5478150"/>
            <a:ext cx="378000" cy="388500"/>
          </a:xfrm>
          <a:custGeom>
            <a:avLst/>
            <a:gdLst>
              <a:gd name="connsiteX0" fmla="*/ 225750 w 378000"/>
              <a:gd name="connsiteY0" fmla="*/ 357000 h 388500"/>
              <a:gd name="connsiteX1" fmla="*/ 378000 w 378000"/>
              <a:gd name="connsiteY1" fmla="*/ 357000 h 388500"/>
              <a:gd name="connsiteX2" fmla="*/ 378000 w 378000"/>
              <a:gd name="connsiteY2" fmla="*/ 388500 h 388500"/>
              <a:gd name="connsiteX3" fmla="*/ 225750 w 378000"/>
              <a:gd name="connsiteY3" fmla="*/ 388500 h 388500"/>
              <a:gd name="connsiteX4" fmla="*/ 173250 w 378000"/>
              <a:gd name="connsiteY4" fmla="*/ 357000 h 388500"/>
              <a:gd name="connsiteX5" fmla="*/ 204750 w 378000"/>
              <a:gd name="connsiteY5" fmla="*/ 357000 h 388500"/>
              <a:gd name="connsiteX6" fmla="*/ 204750 w 378000"/>
              <a:gd name="connsiteY6" fmla="*/ 388500 h 388500"/>
              <a:gd name="connsiteX7" fmla="*/ 173250 w 378000"/>
              <a:gd name="connsiteY7" fmla="*/ 388500 h 388500"/>
              <a:gd name="connsiteX8" fmla="*/ 0 w 378000"/>
              <a:gd name="connsiteY8" fmla="*/ 357000 h 388500"/>
              <a:gd name="connsiteX9" fmla="*/ 152250 w 378000"/>
              <a:gd name="connsiteY9" fmla="*/ 357000 h 388500"/>
              <a:gd name="connsiteX10" fmla="*/ 152250 w 378000"/>
              <a:gd name="connsiteY10" fmla="*/ 388500 h 388500"/>
              <a:gd name="connsiteX11" fmla="*/ 0 w 378000"/>
              <a:gd name="connsiteY11" fmla="*/ 388500 h 388500"/>
              <a:gd name="connsiteX12" fmla="*/ 178500 w 378000"/>
              <a:gd name="connsiteY12" fmla="*/ 241500 h 388500"/>
              <a:gd name="connsiteX13" fmla="*/ 168000 w 378000"/>
              <a:gd name="connsiteY13" fmla="*/ 252000 h 388500"/>
              <a:gd name="connsiteX14" fmla="*/ 178500 w 378000"/>
              <a:gd name="connsiteY14" fmla="*/ 262500 h 388500"/>
              <a:gd name="connsiteX15" fmla="*/ 189000 w 378000"/>
              <a:gd name="connsiteY15" fmla="*/ 252000 h 388500"/>
              <a:gd name="connsiteX16" fmla="*/ 178500 w 378000"/>
              <a:gd name="connsiteY16" fmla="*/ 241500 h 388500"/>
              <a:gd name="connsiteX17" fmla="*/ 126000 w 378000"/>
              <a:gd name="connsiteY17" fmla="*/ 241500 h 388500"/>
              <a:gd name="connsiteX18" fmla="*/ 115500 w 378000"/>
              <a:gd name="connsiteY18" fmla="*/ 252000 h 388500"/>
              <a:gd name="connsiteX19" fmla="*/ 126000 w 378000"/>
              <a:gd name="connsiteY19" fmla="*/ 262500 h 388500"/>
              <a:gd name="connsiteX20" fmla="*/ 136500 w 378000"/>
              <a:gd name="connsiteY20" fmla="*/ 252000 h 388500"/>
              <a:gd name="connsiteX21" fmla="*/ 126000 w 378000"/>
              <a:gd name="connsiteY21" fmla="*/ 241500 h 388500"/>
              <a:gd name="connsiteX22" fmla="*/ 73500 w 378000"/>
              <a:gd name="connsiteY22" fmla="*/ 241500 h 388500"/>
              <a:gd name="connsiteX23" fmla="*/ 63000 w 378000"/>
              <a:gd name="connsiteY23" fmla="*/ 252000 h 388500"/>
              <a:gd name="connsiteX24" fmla="*/ 73500 w 378000"/>
              <a:gd name="connsiteY24" fmla="*/ 262500 h 388500"/>
              <a:gd name="connsiteX25" fmla="*/ 84000 w 378000"/>
              <a:gd name="connsiteY25" fmla="*/ 252000 h 388500"/>
              <a:gd name="connsiteX26" fmla="*/ 73500 w 378000"/>
              <a:gd name="connsiteY26" fmla="*/ 241500 h 388500"/>
              <a:gd name="connsiteX27" fmla="*/ 39795 w 378000"/>
              <a:gd name="connsiteY27" fmla="*/ 210000 h 388500"/>
              <a:gd name="connsiteX28" fmla="*/ 338205 w 378000"/>
              <a:gd name="connsiteY28" fmla="*/ 210000 h 388500"/>
              <a:gd name="connsiteX29" fmla="*/ 357000 w 378000"/>
              <a:gd name="connsiteY29" fmla="*/ 228795 h 388500"/>
              <a:gd name="connsiteX30" fmla="*/ 357000 w 378000"/>
              <a:gd name="connsiteY30" fmla="*/ 275205 h 388500"/>
              <a:gd name="connsiteX31" fmla="*/ 338205 w 378000"/>
              <a:gd name="connsiteY31" fmla="*/ 294000 h 388500"/>
              <a:gd name="connsiteX32" fmla="*/ 204750 w 378000"/>
              <a:gd name="connsiteY32" fmla="*/ 294000 h 388500"/>
              <a:gd name="connsiteX33" fmla="*/ 204750 w 378000"/>
              <a:gd name="connsiteY33" fmla="*/ 336000 h 388500"/>
              <a:gd name="connsiteX34" fmla="*/ 173250 w 378000"/>
              <a:gd name="connsiteY34" fmla="*/ 336000 h 388500"/>
              <a:gd name="connsiteX35" fmla="*/ 173250 w 378000"/>
              <a:gd name="connsiteY35" fmla="*/ 294000 h 388500"/>
              <a:gd name="connsiteX36" fmla="*/ 39795 w 378000"/>
              <a:gd name="connsiteY36" fmla="*/ 294000 h 388500"/>
              <a:gd name="connsiteX37" fmla="*/ 21000 w 378000"/>
              <a:gd name="connsiteY37" fmla="*/ 275205 h 388500"/>
              <a:gd name="connsiteX38" fmla="*/ 21000 w 378000"/>
              <a:gd name="connsiteY38" fmla="*/ 228795 h 388500"/>
              <a:gd name="connsiteX39" fmla="*/ 39795 w 378000"/>
              <a:gd name="connsiteY39" fmla="*/ 210000 h 388500"/>
              <a:gd name="connsiteX40" fmla="*/ 178500 w 378000"/>
              <a:gd name="connsiteY40" fmla="*/ 136500 h 388500"/>
              <a:gd name="connsiteX41" fmla="*/ 168000 w 378000"/>
              <a:gd name="connsiteY41" fmla="*/ 147000 h 388500"/>
              <a:gd name="connsiteX42" fmla="*/ 178500 w 378000"/>
              <a:gd name="connsiteY42" fmla="*/ 157500 h 388500"/>
              <a:gd name="connsiteX43" fmla="*/ 189000 w 378000"/>
              <a:gd name="connsiteY43" fmla="*/ 147000 h 388500"/>
              <a:gd name="connsiteX44" fmla="*/ 178500 w 378000"/>
              <a:gd name="connsiteY44" fmla="*/ 136500 h 388500"/>
              <a:gd name="connsiteX45" fmla="*/ 126000 w 378000"/>
              <a:gd name="connsiteY45" fmla="*/ 136500 h 388500"/>
              <a:gd name="connsiteX46" fmla="*/ 115500 w 378000"/>
              <a:gd name="connsiteY46" fmla="*/ 147000 h 388500"/>
              <a:gd name="connsiteX47" fmla="*/ 126000 w 378000"/>
              <a:gd name="connsiteY47" fmla="*/ 157500 h 388500"/>
              <a:gd name="connsiteX48" fmla="*/ 136500 w 378000"/>
              <a:gd name="connsiteY48" fmla="*/ 147000 h 388500"/>
              <a:gd name="connsiteX49" fmla="*/ 126000 w 378000"/>
              <a:gd name="connsiteY49" fmla="*/ 136500 h 388500"/>
              <a:gd name="connsiteX50" fmla="*/ 73500 w 378000"/>
              <a:gd name="connsiteY50" fmla="*/ 136500 h 388500"/>
              <a:gd name="connsiteX51" fmla="*/ 63000 w 378000"/>
              <a:gd name="connsiteY51" fmla="*/ 147000 h 388500"/>
              <a:gd name="connsiteX52" fmla="*/ 73500 w 378000"/>
              <a:gd name="connsiteY52" fmla="*/ 157500 h 388500"/>
              <a:gd name="connsiteX53" fmla="*/ 84000 w 378000"/>
              <a:gd name="connsiteY53" fmla="*/ 147000 h 388500"/>
              <a:gd name="connsiteX54" fmla="*/ 73500 w 378000"/>
              <a:gd name="connsiteY54" fmla="*/ 136500 h 388500"/>
              <a:gd name="connsiteX55" fmla="*/ 39795 w 378000"/>
              <a:gd name="connsiteY55" fmla="*/ 105000 h 388500"/>
              <a:gd name="connsiteX56" fmla="*/ 338205 w 378000"/>
              <a:gd name="connsiteY56" fmla="*/ 105000 h 388500"/>
              <a:gd name="connsiteX57" fmla="*/ 357000 w 378000"/>
              <a:gd name="connsiteY57" fmla="*/ 123795 h 388500"/>
              <a:gd name="connsiteX58" fmla="*/ 357000 w 378000"/>
              <a:gd name="connsiteY58" fmla="*/ 170205 h 388500"/>
              <a:gd name="connsiteX59" fmla="*/ 338205 w 378000"/>
              <a:gd name="connsiteY59" fmla="*/ 189000 h 388500"/>
              <a:gd name="connsiteX60" fmla="*/ 39795 w 378000"/>
              <a:gd name="connsiteY60" fmla="*/ 189000 h 388500"/>
              <a:gd name="connsiteX61" fmla="*/ 21000 w 378000"/>
              <a:gd name="connsiteY61" fmla="*/ 170205 h 388500"/>
              <a:gd name="connsiteX62" fmla="*/ 21000 w 378000"/>
              <a:gd name="connsiteY62" fmla="*/ 123795 h 388500"/>
              <a:gd name="connsiteX63" fmla="*/ 39795 w 378000"/>
              <a:gd name="connsiteY63" fmla="*/ 105000 h 388500"/>
              <a:gd name="connsiteX64" fmla="*/ 178500 w 378000"/>
              <a:gd name="connsiteY64" fmla="*/ 31500 h 388500"/>
              <a:gd name="connsiteX65" fmla="*/ 168000 w 378000"/>
              <a:gd name="connsiteY65" fmla="*/ 42000 h 388500"/>
              <a:gd name="connsiteX66" fmla="*/ 178500 w 378000"/>
              <a:gd name="connsiteY66" fmla="*/ 52500 h 388500"/>
              <a:gd name="connsiteX67" fmla="*/ 189000 w 378000"/>
              <a:gd name="connsiteY67" fmla="*/ 42000 h 388500"/>
              <a:gd name="connsiteX68" fmla="*/ 178500 w 378000"/>
              <a:gd name="connsiteY68" fmla="*/ 31500 h 388500"/>
              <a:gd name="connsiteX69" fmla="*/ 126000 w 378000"/>
              <a:gd name="connsiteY69" fmla="*/ 31500 h 388500"/>
              <a:gd name="connsiteX70" fmla="*/ 115500 w 378000"/>
              <a:gd name="connsiteY70" fmla="*/ 42000 h 388500"/>
              <a:gd name="connsiteX71" fmla="*/ 126000 w 378000"/>
              <a:gd name="connsiteY71" fmla="*/ 52500 h 388500"/>
              <a:gd name="connsiteX72" fmla="*/ 136500 w 378000"/>
              <a:gd name="connsiteY72" fmla="*/ 42000 h 388500"/>
              <a:gd name="connsiteX73" fmla="*/ 126000 w 378000"/>
              <a:gd name="connsiteY73" fmla="*/ 31500 h 388500"/>
              <a:gd name="connsiteX74" fmla="*/ 73500 w 378000"/>
              <a:gd name="connsiteY74" fmla="*/ 31500 h 388500"/>
              <a:gd name="connsiteX75" fmla="*/ 63000 w 378000"/>
              <a:gd name="connsiteY75" fmla="*/ 42000 h 388500"/>
              <a:gd name="connsiteX76" fmla="*/ 73500 w 378000"/>
              <a:gd name="connsiteY76" fmla="*/ 52500 h 388500"/>
              <a:gd name="connsiteX77" fmla="*/ 84000 w 378000"/>
              <a:gd name="connsiteY77" fmla="*/ 42000 h 388500"/>
              <a:gd name="connsiteX78" fmla="*/ 73500 w 378000"/>
              <a:gd name="connsiteY78" fmla="*/ 31500 h 388500"/>
              <a:gd name="connsiteX79" fmla="*/ 39795 w 378000"/>
              <a:gd name="connsiteY79" fmla="*/ 0 h 388500"/>
              <a:gd name="connsiteX80" fmla="*/ 338205 w 378000"/>
              <a:gd name="connsiteY80" fmla="*/ 0 h 388500"/>
              <a:gd name="connsiteX81" fmla="*/ 357000 w 378000"/>
              <a:gd name="connsiteY81" fmla="*/ 18795 h 388500"/>
              <a:gd name="connsiteX82" fmla="*/ 357000 w 378000"/>
              <a:gd name="connsiteY82" fmla="*/ 65205 h 388500"/>
              <a:gd name="connsiteX83" fmla="*/ 338205 w 378000"/>
              <a:gd name="connsiteY83" fmla="*/ 84000 h 388500"/>
              <a:gd name="connsiteX84" fmla="*/ 39795 w 378000"/>
              <a:gd name="connsiteY84" fmla="*/ 84000 h 388500"/>
              <a:gd name="connsiteX85" fmla="*/ 21000 w 378000"/>
              <a:gd name="connsiteY85" fmla="*/ 65205 h 388500"/>
              <a:gd name="connsiteX86" fmla="*/ 21000 w 378000"/>
              <a:gd name="connsiteY86" fmla="*/ 18795 h 388500"/>
              <a:gd name="connsiteX87" fmla="*/ 39795 w 378000"/>
              <a:gd name="connsiteY87" fmla="*/ 0 h 38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378000" h="388500">
                <a:moveTo>
                  <a:pt x="225750" y="357000"/>
                </a:moveTo>
                <a:lnTo>
                  <a:pt x="378000" y="357000"/>
                </a:lnTo>
                <a:lnTo>
                  <a:pt x="378000" y="388500"/>
                </a:lnTo>
                <a:lnTo>
                  <a:pt x="225750" y="388500"/>
                </a:lnTo>
                <a:close/>
                <a:moveTo>
                  <a:pt x="173250" y="357000"/>
                </a:moveTo>
                <a:lnTo>
                  <a:pt x="204750" y="357000"/>
                </a:lnTo>
                <a:lnTo>
                  <a:pt x="204750" y="388500"/>
                </a:lnTo>
                <a:lnTo>
                  <a:pt x="173250" y="388500"/>
                </a:lnTo>
                <a:close/>
                <a:moveTo>
                  <a:pt x="0" y="357000"/>
                </a:moveTo>
                <a:lnTo>
                  <a:pt x="152250" y="357000"/>
                </a:lnTo>
                <a:lnTo>
                  <a:pt x="152250" y="388500"/>
                </a:lnTo>
                <a:lnTo>
                  <a:pt x="0" y="388500"/>
                </a:lnTo>
                <a:close/>
                <a:moveTo>
                  <a:pt x="178500" y="241500"/>
                </a:moveTo>
                <a:cubicBezTo>
                  <a:pt x="172701" y="241500"/>
                  <a:pt x="168000" y="246201"/>
                  <a:pt x="168000" y="252000"/>
                </a:cubicBezTo>
                <a:cubicBezTo>
                  <a:pt x="168000" y="257799"/>
                  <a:pt x="172701" y="262500"/>
                  <a:pt x="178500" y="262500"/>
                </a:cubicBezTo>
                <a:cubicBezTo>
                  <a:pt x="184299" y="262500"/>
                  <a:pt x="189000" y="257799"/>
                  <a:pt x="189000" y="252000"/>
                </a:cubicBezTo>
                <a:cubicBezTo>
                  <a:pt x="189000" y="246201"/>
                  <a:pt x="184299" y="241500"/>
                  <a:pt x="178500" y="241500"/>
                </a:cubicBezTo>
                <a:close/>
                <a:moveTo>
                  <a:pt x="126000" y="241500"/>
                </a:moveTo>
                <a:cubicBezTo>
                  <a:pt x="120201" y="241500"/>
                  <a:pt x="115500" y="246201"/>
                  <a:pt x="115500" y="252000"/>
                </a:cubicBezTo>
                <a:cubicBezTo>
                  <a:pt x="115500" y="257799"/>
                  <a:pt x="120201" y="262500"/>
                  <a:pt x="126000" y="262500"/>
                </a:cubicBezTo>
                <a:cubicBezTo>
                  <a:pt x="131799" y="262500"/>
                  <a:pt x="136500" y="257799"/>
                  <a:pt x="136500" y="252000"/>
                </a:cubicBezTo>
                <a:cubicBezTo>
                  <a:pt x="136500" y="246201"/>
                  <a:pt x="131799" y="241500"/>
                  <a:pt x="126000" y="241500"/>
                </a:cubicBezTo>
                <a:close/>
                <a:moveTo>
                  <a:pt x="73500" y="241500"/>
                </a:moveTo>
                <a:cubicBezTo>
                  <a:pt x="67701" y="241500"/>
                  <a:pt x="63000" y="246201"/>
                  <a:pt x="63000" y="252000"/>
                </a:cubicBezTo>
                <a:cubicBezTo>
                  <a:pt x="63000" y="257799"/>
                  <a:pt x="67701" y="262500"/>
                  <a:pt x="73500" y="262500"/>
                </a:cubicBezTo>
                <a:cubicBezTo>
                  <a:pt x="79299" y="262500"/>
                  <a:pt x="84000" y="257799"/>
                  <a:pt x="84000" y="252000"/>
                </a:cubicBezTo>
                <a:cubicBezTo>
                  <a:pt x="84000" y="246201"/>
                  <a:pt x="79299" y="241500"/>
                  <a:pt x="73500" y="241500"/>
                </a:cubicBezTo>
                <a:close/>
                <a:moveTo>
                  <a:pt x="39795" y="210000"/>
                </a:moveTo>
                <a:lnTo>
                  <a:pt x="338205" y="210000"/>
                </a:lnTo>
                <a:cubicBezTo>
                  <a:pt x="348585" y="210000"/>
                  <a:pt x="357000" y="218415"/>
                  <a:pt x="357000" y="228795"/>
                </a:cubicBezTo>
                <a:lnTo>
                  <a:pt x="357000" y="275205"/>
                </a:lnTo>
                <a:cubicBezTo>
                  <a:pt x="357000" y="285585"/>
                  <a:pt x="348585" y="294000"/>
                  <a:pt x="338205" y="294000"/>
                </a:cubicBezTo>
                <a:lnTo>
                  <a:pt x="204750" y="294000"/>
                </a:lnTo>
                <a:lnTo>
                  <a:pt x="204750" y="336000"/>
                </a:lnTo>
                <a:lnTo>
                  <a:pt x="173250" y="336000"/>
                </a:lnTo>
                <a:lnTo>
                  <a:pt x="173250" y="294000"/>
                </a:lnTo>
                <a:lnTo>
                  <a:pt x="39795" y="294000"/>
                </a:lnTo>
                <a:cubicBezTo>
                  <a:pt x="29415" y="294000"/>
                  <a:pt x="21000" y="285585"/>
                  <a:pt x="21000" y="275205"/>
                </a:cubicBezTo>
                <a:lnTo>
                  <a:pt x="21000" y="228795"/>
                </a:lnTo>
                <a:cubicBezTo>
                  <a:pt x="21000" y="218415"/>
                  <a:pt x="29415" y="210000"/>
                  <a:pt x="39795" y="210000"/>
                </a:cubicBezTo>
                <a:close/>
                <a:moveTo>
                  <a:pt x="178500" y="136500"/>
                </a:moveTo>
                <a:cubicBezTo>
                  <a:pt x="172701" y="136500"/>
                  <a:pt x="168000" y="141201"/>
                  <a:pt x="168000" y="147000"/>
                </a:cubicBezTo>
                <a:cubicBezTo>
                  <a:pt x="168000" y="152799"/>
                  <a:pt x="172701" y="157500"/>
                  <a:pt x="178500" y="157500"/>
                </a:cubicBezTo>
                <a:cubicBezTo>
                  <a:pt x="184299" y="157500"/>
                  <a:pt x="189000" y="152799"/>
                  <a:pt x="189000" y="147000"/>
                </a:cubicBezTo>
                <a:cubicBezTo>
                  <a:pt x="189000" y="141201"/>
                  <a:pt x="184299" y="136500"/>
                  <a:pt x="178500" y="136500"/>
                </a:cubicBezTo>
                <a:close/>
                <a:moveTo>
                  <a:pt x="126000" y="136500"/>
                </a:moveTo>
                <a:cubicBezTo>
                  <a:pt x="120201" y="136500"/>
                  <a:pt x="115500" y="141201"/>
                  <a:pt x="115500" y="147000"/>
                </a:cubicBezTo>
                <a:cubicBezTo>
                  <a:pt x="115500" y="152799"/>
                  <a:pt x="120201" y="157500"/>
                  <a:pt x="126000" y="157500"/>
                </a:cubicBezTo>
                <a:cubicBezTo>
                  <a:pt x="131799" y="157500"/>
                  <a:pt x="136500" y="152799"/>
                  <a:pt x="136500" y="147000"/>
                </a:cubicBezTo>
                <a:cubicBezTo>
                  <a:pt x="136500" y="141201"/>
                  <a:pt x="131799" y="136500"/>
                  <a:pt x="126000" y="136500"/>
                </a:cubicBezTo>
                <a:close/>
                <a:moveTo>
                  <a:pt x="73500" y="136500"/>
                </a:moveTo>
                <a:cubicBezTo>
                  <a:pt x="67701" y="136500"/>
                  <a:pt x="63000" y="141201"/>
                  <a:pt x="63000" y="147000"/>
                </a:cubicBezTo>
                <a:cubicBezTo>
                  <a:pt x="63000" y="152799"/>
                  <a:pt x="67701" y="157500"/>
                  <a:pt x="73500" y="157500"/>
                </a:cubicBezTo>
                <a:cubicBezTo>
                  <a:pt x="79299" y="157500"/>
                  <a:pt x="84000" y="152799"/>
                  <a:pt x="84000" y="147000"/>
                </a:cubicBezTo>
                <a:cubicBezTo>
                  <a:pt x="84000" y="141201"/>
                  <a:pt x="79299" y="136500"/>
                  <a:pt x="73500" y="136500"/>
                </a:cubicBezTo>
                <a:close/>
                <a:moveTo>
                  <a:pt x="39795" y="105000"/>
                </a:moveTo>
                <a:lnTo>
                  <a:pt x="338205" y="105000"/>
                </a:lnTo>
                <a:cubicBezTo>
                  <a:pt x="348585" y="105000"/>
                  <a:pt x="357000" y="113415"/>
                  <a:pt x="357000" y="123795"/>
                </a:cubicBezTo>
                <a:lnTo>
                  <a:pt x="357000" y="170205"/>
                </a:lnTo>
                <a:cubicBezTo>
                  <a:pt x="357000" y="180585"/>
                  <a:pt x="348585" y="189000"/>
                  <a:pt x="338205" y="189000"/>
                </a:cubicBezTo>
                <a:lnTo>
                  <a:pt x="39795" y="189000"/>
                </a:lnTo>
                <a:cubicBezTo>
                  <a:pt x="29415" y="189000"/>
                  <a:pt x="21000" y="180585"/>
                  <a:pt x="21000" y="170205"/>
                </a:cubicBezTo>
                <a:lnTo>
                  <a:pt x="21000" y="123795"/>
                </a:lnTo>
                <a:cubicBezTo>
                  <a:pt x="21000" y="113415"/>
                  <a:pt x="29415" y="105000"/>
                  <a:pt x="39795" y="105000"/>
                </a:cubicBezTo>
                <a:close/>
                <a:moveTo>
                  <a:pt x="178500" y="31500"/>
                </a:moveTo>
                <a:cubicBezTo>
                  <a:pt x="172701" y="31500"/>
                  <a:pt x="168000" y="36201"/>
                  <a:pt x="168000" y="42000"/>
                </a:cubicBezTo>
                <a:cubicBezTo>
                  <a:pt x="168000" y="47799"/>
                  <a:pt x="172701" y="52500"/>
                  <a:pt x="178500" y="52500"/>
                </a:cubicBezTo>
                <a:cubicBezTo>
                  <a:pt x="184299" y="52500"/>
                  <a:pt x="189000" y="47799"/>
                  <a:pt x="189000" y="42000"/>
                </a:cubicBezTo>
                <a:cubicBezTo>
                  <a:pt x="189000" y="36201"/>
                  <a:pt x="184299" y="31500"/>
                  <a:pt x="178500" y="31500"/>
                </a:cubicBezTo>
                <a:close/>
                <a:moveTo>
                  <a:pt x="126000" y="31500"/>
                </a:moveTo>
                <a:cubicBezTo>
                  <a:pt x="120201" y="31500"/>
                  <a:pt x="115500" y="36201"/>
                  <a:pt x="115500" y="42000"/>
                </a:cubicBezTo>
                <a:cubicBezTo>
                  <a:pt x="115500" y="47799"/>
                  <a:pt x="120201" y="52500"/>
                  <a:pt x="126000" y="52500"/>
                </a:cubicBezTo>
                <a:cubicBezTo>
                  <a:pt x="131799" y="52500"/>
                  <a:pt x="136500" y="47799"/>
                  <a:pt x="136500" y="42000"/>
                </a:cubicBezTo>
                <a:cubicBezTo>
                  <a:pt x="136500" y="36201"/>
                  <a:pt x="131799" y="31500"/>
                  <a:pt x="126000" y="31500"/>
                </a:cubicBezTo>
                <a:close/>
                <a:moveTo>
                  <a:pt x="73500" y="31500"/>
                </a:moveTo>
                <a:cubicBezTo>
                  <a:pt x="67701" y="31500"/>
                  <a:pt x="63000" y="36201"/>
                  <a:pt x="63000" y="42000"/>
                </a:cubicBezTo>
                <a:cubicBezTo>
                  <a:pt x="63000" y="47799"/>
                  <a:pt x="67701" y="52500"/>
                  <a:pt x="73500" y="52500"/>
                </a:cubicBezTo>
                <a:cubicBezTo>
                  <a:pt x="79299" y="52500"/>
                  <a:pt x="84000" y="47799"/>
                  <a:pt x="84000" y="42000"/>
                </a:cubicBezTo>
                <a:cubicBezTo>
                  <a:pt x="84000" y="36201"/>
                  <a:pt x="79299" y="31500"/>
                  <a:pt x="73500" y="31500"/>
                </a:cubicBezTo>
                <a:close/>
                <a:moveTo>
                  <a:pt x="39795" y="0"/>
                </a:moveTo>
                <a:lnTo>
                  <a:pt x="338205" y="0"/>
                </a:lnTo>
                <a:cubicBezTo>
                  <a:pt x="348585" y="0"/>
                  <a:pt x="357000" y="8415"/>
                  <a:pt x="357000" y="18795"/>
                </a:cubicBezTo>
                <a:lnTo>
                  <a:pt x="357000" y="65205"/>
                </a:lnTo>
                <a:cubicBezTo>
                  <a:pt x="357000" y="75585"/>
                  <a:pt x="348585" y="84000"/>
                  <a:pt x="338205" y="84000"/>
                </a:cubicBezTo>
                <a:lnTo>
                  <a:pt x="39795" y="84000"/>
                </a:lnTo>
                <a:cubicBezTo>
                  <a:pt x="29415" y="84000"/>
                  <a:pt x="21000" y="75585"/>
                  <a:pt x="21000" y="65205"/>
                </a:cubicBezTo>
                <a:lnTo>
                  <a:pt x="21000" y="18795"/>
                </a:lnTo>
                <a:cubicBezTo>
                  <a:pt x="21000" y="8415"/>
                  <a:pt x="29415" y="0"/>
                  <a:pt x="39795" y="0"/>
                </a:cubicBezTo>
                <a:close/>
              </a:path>
            </a:pathLst>
          </a:custGeom>
          <a:solidFill>
            <a:schemeClr val="tx1">
              <a:lumMod val="75000"/>
              <a:lumOff val="25000"/>
            </a:schemeClr>
          </a:solidFill>
          <a:ln w="5159" cap="flat">
            <a:noFill/>
            <a:prstDash val="solid"/>
            <a:miter/>
          </a:ln>
        </p:spPr>
        <p:txBody>
          <a:bodyPr rtlCol="0" anchor="ctr"/>
          <a:lstStyle/>
          <a:p>
            <a:endParaRPr lang="en-US"/>
          </a:p>
        </p:txBody>
      </p:sp>
      <p:sp>
        <p:nvSpPr>
          <p:cNvPr id="75" name="TextBox 74">
            <a:extLst>
              <a:ext uri="{FF2B5EF4-FFF2-40B4-BE49-F238E27FC236}">
                <a16:creationId xmlns:a16="http://schemas.microsoft.com/office/drawing/2014/main" id="{D0517D4B-105B-19B9-0018-2FABCFECBCD5}"/>
              </a:ext>
            </a:extLst>
          </p:cNvPr>
          <p:cNvSpPr txBox="1"/>
          <p:nvPr/>
        </p:nvSpPr>
        <p:spPr>
          <a:xfrm>
            <a:off x="575999" y="5454392"/>
            <a:ext cx="3662697" cy="759182"/>
          </a:xfrm>
          <a:prstGeom prst="rect">
            <a:avLst/>
          </a:prstGeom>
          <a:noFill/>
        </p:spPr>
        <p:txBody>
          <a:bodyPr wrap="square" rtlCol="0">
            <a:spAutoFit/>
          </a:bodyPr>
          <a:lstStyle/>
          <a:p>
            <a:pPr algn="r">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orci sagittis eu volutpat odio. Nisi scelerisque eu ultrices vitaer eauctor. Libero justo laoreet sit amet cursus sit amet dictum sit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76" name="TextBox 75">
            <a:extLst>
              <a:ext uri="{FF2B5EF4-FFF2-40B4-BE49-F238E27FC236}">
                <a16:creationId xmlns:a16="http://schemas.microsoft.com/office/drawing/2014/main" id="{4D3091C4-F67B-3073-F4AC-33BEC9FD7EBD}"/>
              </a:ext>
            </a:extLst>
          </p:cNvPr>
          <p:cNvSpPr txBox="1"/>
          <p:nvPr/>
        </p:nvSpPr>
        <p:spPr>
          <a:xfrm>
            <a:off x="2690069" y="5131227"/>
            <a:ext cx="1548627" cy="307777"/>
          </a:xfrm>
          <a:prstGeom prst="rect">
            <a:avLst/>
          </a:prstGeom>
          <a:noFill/>
        </p:spPr>
        <p:txBody>
          <a:bodyPr wrap="square" rtlCol="0">
            <a:spAutoFit/>
          </a:bodyPr>
          <a:lstStyle/>
          <a:p>
            <a:pPr algn="r"/>
            <a:r>
              <a:rPr lang="en-US" sz="1400" b="1" dirty="0">
                <a:solidFill>
                  <a:srgbClr val="E4E9AC"/>
                </a:solidFill>
                <a:latin typeface="Roboto" panose="02000000000000000000" pitchFamily="2" charset="0"/>
                <a:ea typeface="Roboto" panose="02000000000000000000" pitchFamily="2" charset="0"/>
              </a:rPr>
              <a:t>Services 03</a:t>
            </a:r>
            <a:endParaRPr lang="en-ID" sz="1400" b="1" dirty="0">
              <a:solidFill>
                <a:srgbClr val="E4E9AC"/>
              </a:solidFill>
              <a:latin typeface="Roboto" panose="02000000000000000000" pitchFamily="2" charset="0"/>
              <a:ea typeface="Roboto" panose="02000000000000000000" pitchFamily="2" charset="0"/>
            </a:endParaRPr>
          </a:p>
        </p:txBody>
      </p:sp>
      <p:sp>
        <p:nvSpPr>
          <p:cNvPr id="78" name="TextBox 77">
            <a:extLst>
              <a:ext uri="{FF2B5EF4-FFF2-40B4-BE49-F238E27FC236}">
                <a16:creationId xmlns:a16="http://schemas.microsoft.com/office/drawing/2014/main" id="{B0C50A64-2A82-6390-F18B-A8141AB8E39B}"/>
              </a:ext>
            </a:extLst>
          </p:cNvPr>
          <p:cNvSpPr txBox="1"/>
          <p:nvPr/>
        </p:nvSpPr>
        <p:spPr>
          <a:xfrm>
            <a:off x="7953303" y="3947192"/>
            <a:ext cx="3662697" cy="759182"/>
          </a:xfrm>
          <a:prstGeom prst="rect">
            <a:avLst/>
          </a:prstGeom>
          <a:noFill/>
        </p:spPr>
        <p:txBody>
          <a:bodyPr wrap="square" rtlCol="0">
            <a:spAutoFit/>
          </a:bodyPr>
          <a:lstStyle/>
          <a:p>
            <a:pPr>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orci sagittis eu volutpat odio. Nisi scelerisque eu ultrices vitaer eauctor. Libero justo laoreet sit amet cursus sit amet dictum sit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79" name="TextBox 78">
            <a:extLst>
              <a:ext uri="{FF2B5EF4-FFF2-40B4-BE49-F238E27FC236}">
                <a16:creationId xmlns:a16="http://schemas.microsoft.com/office/drawing/2014/main" id="{33A56789-FD23-FDCC-E6EA-F6293307AB97}"/>
              </a:ext>
            </a:extLst>
          </p:cNvPr>
          <p:cNvSpPr txBox="1"/>
          <p:nvPr/>
        </p:nvSpPr>
        <p:spPr>
          <a:xfrm>
            <a:off x="7953303" y="3624027"/>
            <a:ext cx="1548627"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Services 02</a:t>
            </a:r>
            <a:endParaRPr lang="en-ID" sz="1400" b="1" dirty="0">
              <a:solidFill>
                <a:srgbClr val="E4E9AC"/>
              </a:solidFill>
              <a:latin typeface="Roboto" panose="02000000000000000000" pitchFamily="2" charset="0"/>
              <a:ea typeface="Roboto" panose="02000000000000000000" pitchFamily="2" charset="0"/>
            </a:endParaRPr>
          </a:p>
        </p:txBody>
      </p:sp>
      <p:sp>
        <p:nvSpPr>
          <p:cNvPr id="81" name="TextBox 80">
            <a:extLst>
              <a:ext uri="{FF2B5EF4-FFF2-40B4-BE49-F238E27FC236}">
                <a16:creationId xmlns:a16="http://schemas.microsoft.com/office/drawing/2014/main" id="{8AE154A2-9C4F-B08D-671E-F36BDC2D3890}"/>
              </a:ext>
            </a:extLst>
          </p:cNvPr>
          <p:cNvSpPr txBox="1"/>
          <p:nvPr/>
        </p:nvSpPr>
        <p:spPr>
          <a:xfrm>
            <a:off x="7953303" y="5454392"/>
            <a:ext cx="3662697" cy="759182"/>
          </a:xfrm>
          <a:prstGeom prst="rect">
            <a:avLst/>
          </a:prstGeom>
          <a:noFill/>
        </p:spPr>
        <p:txBody>
          <a:bodyPr wrap="square" rtlCol="0">
            <a:spAutoFit/>
          </a:bodyPr>
          <a:lstStyle/>
          <a:p>
            <a:pPr>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orci sagittis eu volutpat odio. Nisi scelerisque eu ultrices vitaer eauctor. Libero justo laoreet sit amet cursus sit amet dictum sit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82" name="TextBox 81">
            <a:extLst>
              <a:ext uri="{FF2B5EF4-FFF2-40B4-BE49-F238E27FC236}">
                <a16:creationId xmlns:a16="http://schemas.microsoft.com/office/drawing/2014/main" id="{406C767E-DFD4-542C-38EF-3867B3591737}"/>
              </a:ext>
            </a:extLst>
          </p:cNvPr>
          <p:cNvSpPr txBox="1"/>
          <p:nvPr/>
        </p:nvSpPr>
        <p:spPr>
          <a:xfrm>
            <a:off x="7953303" y="5131227"/>
            <a:ext cx="1548627"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Services 04</a:t>
            </a:r>
            <a:endParaRPr lang="en-ID" sz="1400" b="1" dirty="0">
              <a:solidFill>
                <a:srgbClr val="E4E9AC"/>
              </a:solidFill>
              <a:latin typeface="Roboto" panose="02000000000000000000" pitchFamily="2" charset="0"/>
              <a:ea typeface="Roboto" panose="02000000000000000000" pitchFamily="2" charset="0"/>
            </a:endParaRPr>
          </a:p>
        </p:txBody>
      </p:sp>
      <p:sp>
        <p:nvSpPr>
          <p:cNvPr id="3" name="Picture Placeholder 2">
            <a:extLst>
              <a:ext uri="{FF2B5EF4-FFF2-40B4-BE49-F238E27FC236}">
                <a16:creationId xmlns:a16="http://schemas.microsoft.com/office/drawing/2014/main" id="{A4C6B172-C8FD-11FA-F9F4-065ACDD70B98}"/>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169C3D6B-BA2C-AFD5-7626-003A7ED5A042}"/>
              </a:ext>
            </a:extLst>
          </p:cNvPr>
          <p:cNvSpPr>
            <a:spLocks noGrp="1"/>
          </p:cNvSpPr>
          <p:nvPr>
            <p:ph type="pic" sz="quarter" idx="10"/>
          </p:nvPr>
        </p:nvSpPr>
        <p:spPr/>
      </p:sp>
    </p:spTree>
    <p:extLst>
      <p:ext uri="{BB962C8B-B14F-4D97-AF65-F5344CB8AC3E}">
        <p14:creationId xmlns:p14="http://schemas.microsoft.com/office/powerpoint/2010/main" val="3642716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ounded Rectangle 37">
            <a:extLst>
              <a:ext uri="{FF2B5EF4-FFF2-40B4-BE49-F238E27FC236}">
                <a16:creationId xmlns:a16="http://schemas.microsoft.com/office/drawing/2014/main" id="{396B8F16-6C03-C800-E4D8-5DBF8E3E4C7A}"/>
              </a:ext>
            </a:extLst>
          </p:cNvPr>
          <p:cNvSpPr/>
          <p:nvPr/>
        </p:nvSpPr>
        <p:spPr>
          <a:xfrm>
            <a:off x="2771465" y="2691335"/>
            <a:ext cx="1980671" cy="3590664"/>
          </a:xfrm>
          <a:prstGeom prst="roundRect">
            <a:avLst>
              <a:gd name="adj" fmla="val 9311"/>
            </a:avLst>
          </a:prstGeom>
          <a:gradFill flip="none" rotWithShape="1">
            <a:gsLst>
              <a:gs pos="0">
                <a:schemeClr val="bg1">
                  <a:alpha val="10000"/>
                </a:schemeClr>
              </a:gs>
              <a:gs pos="99000">
                <a:schemeClr val="bg1">
                  <a:alpha val="30000"/>
                </a:schemeClr>
              </a:gs>
            </a:gsLst>
            <a:lin ang="13500000" scaled="0"/>
            <a:tileRect/>
          </a:gradFill>
          <a:ln w="9525">
            <a:gradFill>
              <a:gsLst>
                <a:gs pos="0">
                  <a:schemeClr val="bg1"/>
                </a:gs>
                <a:gs pos="90000">
                  <a:srgbClr val="0A1727"/>
                </a:gs>
              </a:gsLst>
              <a:lin ang="270000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42">
            <a:extLst>
              <a:ext uri="{FF2B5EF4-FFF2-40B4-BE49-F238E27FC236}">
                <a16:creationId xmlns:a16="http://schemas.microsoft.com/office/drawing/2014/main" id="{D155336B-DD7C-756F-8E45-6D7F2F43EDAB}"/>
              </a:ext>
            </a:extLst>
          </p:cNvPr>
          <p:cNvSpPr/>
          <p:nvPr/>
        </p:nvSpPr>
        <p:spPr>
          <a:xfrm>
            <a:off x="4901877" y="2691335"/>
            <a:ext cx="1968588" cy="3590664"/>
          </a:xfrm>
          <a:prstGeom prst="roundRect">
            <a:avLst>
              <a:gd name="adj" fmla="val 9311"/>
            </a:avLst>
          </a:prstGeom>
          <a:gradFill flip="none" rotWithShape="1">
            <a:gsLst>
              <a:gs pos="0">
                <a:schemeClr val="bg1">
                  <a:alpha val="10000"/>
                </a:schemeClr>
              </a:gs>
              <a:gs pos="99000">
                <a:schemeClr val="bg1">
                  <a:alpha val="30000"/>
                </a:schemeClr>
              </a:gs>
            </a:gsLst>
            <a:lin ang="13500000" scaled="0"/>
            <a:tileRect/>
          </a:gradFill>
          <a:ln w="9525">
            <a:gradFill>
              <a:gsLst>
                <a:gs pos="0">
                  <a:schemeClr val="bg1"/>
                </a:gs>
                <a:gs pos="90000">
                  <a:srgbClr val="0A1727"/>
                </a:gs>
              </a:gsLst>
              <a:lin ang="270000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ounded Rectangle 43">
            <a:extLst>
              <a:ext uri="{FF2B5EF4-FFF2-40B4-BE49-F238E27FC236}">
                <a16:creationId xmlns:a16="http://schemas.microsoft.com/office/drawing/2014/main" id="{6095D1FB-5DE7-7A55-859F-4FAC2A74796D}"/>
              </a:ext>
            </a:extLst>
          </p:cNvPr>
          <p:cNvSpPr/>
          <p:nvPr/>
        </p:nvSpPr>
        <p:spPr>
          <a:xfrm>
            <a:off x="7014464" y="2691335"/>
            <a:ext cx="1968588" cy="3590664"/>
          </a:xfrm>
          <a:prstGeom prst="roundRect">
            <a:avLst>
              <a:gd name="adj" fmla="val 9311"/>
            </a:avLst>
          </a:prstGeom>
          <a:gradFill flip="none" rotWithShape="1">
            <a:gsLst>
              <a:gs pos="0">
                <a:schemeClr val="bg1">
                  <a:alpha val="10000"/>
                </a:schemeClr>
              </a:gs>
              <a:gs pos="99000">
                <a:schemeClr val="bg1">
                  <a:alpha val="30000"/>
                </a:schemeClr>
              </a:gs>
            </a:gsLst>
            <a:lin ang="13500000" scaled="0"/>
            <a:tileRect/>
          </a:gradFill>
          <a:ln w="9525">
            <a:gradFill>
              <a:gsLst>
                <a:gs pos="0">
                  <a:schemeClr val="bg1"/>
                </a:gs>
                <a:gs pos="90000">
                  <a:srgbClr val="0A1727"/>
                </a:gs>
              </a:gsLst>
              <a:lin ang="270000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id="{E8070C2A-72EA-CC71-6FD7-9987DB9B69A8}"/>
              </a:ext>
            </a:extLst>
          </p:cNvPr>
          <p:cNvSpPr/>
          <p:nvPr/>
        </p:nvSpPr>
        <p:spPr>
          <a:xfrm>
            <a:off x="9127051" y="576000"/>
            <a:ext cx="2776949" cy="5705999"/>
          </a:xfrm>
          <a:prstGeom prst="roundRect">
            <a:avLst>
              <a:gd name="adj" fmla="val 7992"/>
            </a:avLst>
          </a:prstGeom>
          <a:solidFill>
            <a:srgbClr val="E4E9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TextBox 25">
            <a:extLst>
              <a:ext uri="{FF2B5EF4-FFF2-40B4-BE49-F238E27FC236}">
                <a16:creationId xmlns:a16="http://schemas.microsoft.com/office/drawing/2014/main" id="{FF9F0318-0CF6-8664-CE81-F490A1D989AD}"/>
              </a:ext>
            </a:extLst>
          </p:cNvPr>
          <p:cNvSpPr txBox="1"/>
          <p:nvPr/>
        </p:nvSpPr>
        <p:spPr>
          <a:xfrm>
            <a:off x="2911012" y="5067500"/>
            <a:ext cx="1230146"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Services 01</a:t>
            </a:r>
            <a:endParaRPr lang="en-ID" sz="1400" b="1" dirty="0">
              <a:solidFill>
                <a:srgbClr val="E4E9AC"/>
              </a:solidFill>
              <a:latin typeface="Roboto" panose="02000000000000000000" pitchFamily="2" charset="0"/>
              <a:ea typeface="Roboto" panose="02000000000000000000" pitchFamily="2" charset="0"/>
            </a:endParaRPr>
          </a:p>
        </p:txBody>
      </p:sp>
      <p:sp>
        <p:nvSpPr>
          <p:cNvPr id="27" name="TextBox 26">
            <a:extLst>
              <a:ext uri="{FF2B5EF4-FFF2-40B4-BE49-F238E27FC236}">
                <a16:creationId xmlns:a16="http://schemas.microsoft.com/office/drawing/2014/main" id="{EAAC5072-90F6-3E32-AA76-FC72B62A3ABE}"/>
              </a:ext>
            </a:extLst>
          </p:cNvPr>
          <p:cNvSpPr txBox="1"/>
          <p:nvPr/>
        </p:nvSpPr>
        <p:spPr>
          <a:xfrm>
            <a:off x="2911012" y="5375289"/>
            <a:ext cx="1697123" cy="759182"/>
          </a:xfrm>
          <a:prstGeom prst="rect">
            <a:avLst/>
          </a:prstGeom>
          <a:noFill/>
        </p:spPr>
        <p:txBody>
          <a:bodyPr wrap="square" rtlCol="0">
            <a:spAutoFit/>
          </a:bodyPr>
          <a:lstStyle/>
          <a:p>
            <a:pPr>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 ci sagittis eu volutpat odio. Nisi scelerisque eu ultric</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66" name="TextBox 65">
            <a:extLst>
              <a:ext uri="{FF2B5EF4-FFF2-40B4-BE49-F238E27FC236}">
                <a16:creationId xmlns:a16="http://schemas.microsoft.com/office/drawing/2014/main" id="{8D34A74E-B887-C91A-54D5-2BE998AD4B06}"/>
              </a:ext>
            </a:extLst>
          </p:cNvPr>
          <p:cNvSpPr txBox="1"/>
          <p:nvPr/>
        </p:nvSpPr>
        <p:spPr>
          <a:xfrm>
            <a:off x="9414192" y="3773266"/>
            <a:ext cx="2201808" cy="1451679"/>
          </a:xfrm>
          <a:prstGeom prst="rect">
            <a:avLst/>
          </a:prstGeom>
          <a:noFill/>
        </p:spPr>
        <p:txBody>
          <a:bodyPr wrap="square" rtlCol="0">
            <a:spAutoFit/>
          </a:bodyPr>
          <a:lstStyle/>
          <a:p>
            <a:pPr algn="just">
              <a:lnSpc>
                <a:spcPct val="150000"/>
              </a:lnSpc>
            </a:pP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Quameraseasa viverrea orci sagittis eu volutpat odio. Nisi scelerisque eu ultrices vitaer eauctor. Libero justo laoreet sit amet cursus sit amet dictum sit. Ametra orasea consecte tur adipiscing elit ut aliquam purus</a:t>
            </a:r>
            <a:endParaRPr lang="en-ID" sz="1000" dirty="0">
              <a:solidFill>
                <a:schemeClr val="tx1">
                  <a:lumMod val="75000"/>
                  <a:lumOff val="25000"/>
                </a:schemeClr>
              </a:solidFill>
              <a:latin typeface="Roboto Light" panose="020B0604020202020204" pitchFamily="2" charset="0"/>
              <a:ea typeface="Roboto Light" panose="020B0604020202020204" pitchFamily="2" charset="0"/>
            </a:endParaRPr>
          </a:p>
        </p:txBody>
      </p:sp>
      <p:sp>
        <p:nvSpPr>
          <p:cNvPr id="67" name="TextBox 66">
            <a:extLst>
              <a:ext uri="{FF2B5EF4-FFF2-40B4-BE49-F238E27FC236}">
                <a16:creationId xmlns:a16="http://schemas.microsoft.com/office/drawing/2014/main" id="{8312B730-6ACA-8BE0-7D05-A2D4890122C1}"/>
              </a:ext>
            </a:extLst>
          </p:cNvPr>
          <p:cNvSpPr txBox="1"/>
          <p:nvPr/>
        </p:nvSpPr>
        <p:spPr>
          <a:xfrm>
            <a:off x="9414192" y="3123543"/>
            <a:ext cx="2201808" cy="528350"/>
          </a:xfrm>
          <a:prstGeom prst="rect">
            <a:avLst/>
          </a:prstGeom>
          <a:noFill/>
        </p:spPr>
        <p:txBody>
          <a:bodyPr wrap="square" rtlCol="0">
            <a:spAutoFit/>
          </a:bodyPr>
          <a:lstStyle/>
          <a:p>
            <a:pPr algn="just">
              <a:lnSpc>
                <a:spcPct val="150000"/>
              </a:lnSpc>
            </a:pP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Quameraseasaer</a:t>
            </a:r>
            <a:r>
              <a:rPr lang="en-US" sz="1000" dirty="0">
                <a:solidFill>
                  <a:schemeClr val="tx1">
                    <a:lumMod val="75000"/>
                    <a:lumOff val="25000"/>
                  </a:schemeClr>
                </a:solidFill>
                <a:latin typeface="Roboto Light" panose="020B0604020202020204" pitchFamily="2" charset="0"/>
                <a:ea typeface="Roboto Light" panose="020B0604020202020204" pitchFamily="2" charset="0"/>
              </a:rPr>
              <a:t> </a:t>
            </a: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viverreaeras</a:t>
            </a:r>
            <a:r>
              <a:rPr lang="en-US" sz="1000" dirty="0">
                <a:solidFill>
                  <a:schemeClr val="tx1">
                    <a:lumMod val="75000"/>
                    <a:lumOff val="25000"/>
                  </a:schemeClr>
                </a:solidFill>
                <a:latin typeface="Roboto Light" panose="020B0604020202020204" pitchFamily="2" charset="0"/>
                <a:ea typeface="Roboto Light" panose="020B0604020202020204" pitchFamily="2" charset="0"/>
              </a:rPr>
              <a:t> </a:t>
            </a: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orci</a:t>
            </a:r>
            <a:r>
              <a:rPr lang="en-US" sz="1000" dirty="0">
                <a:solidFill>
                  <a:schemeClr val="tx1">
                    <a:lumMod val="75000"/>
                    <a:lumOff val="25000"/>
                  </a:schemeClr>
                </a:solidFill>
                <a:latin typeface="Roboto Light" panose="020B0604020202020204" pitchFamily="2" charset="0"/>
                <a:ea typeface="Roboto Light" panose="020B0604020202020204" pitchFamily="2" charset="0"/>
              </a:rPr>
              <a:t> </a:t>
            </a: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sagittis</a:t>
            </a:r>
            <a:r>
              <a:rPr lang="en-US" sz="1000" dirty="0">
                <a:solidFill>
                  <a:schemeClr val="tx1">
                    <a:lumMod val="75000"/>
                    <a:lumOff val="25000"/>
                  </a:schemeClr>
                </a:solidFill>
                <a:latin typeface="Roboto Light" panose="020B0604020202020204" pitchFamily="2" charset="0"/>
                <a:ea typeface="Roboto Light" panose="020B0604020202020204" pitchFamily="2" charset="0"/>
              </a:rPr>
              <a:t> </a:t>
            </a: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eu</a:t>
            </a:r>
            <a:r>
              <a:rPr lang="en-US" sz="1000" dirty="0">
                <a:solidFill>
                  <a:schemeClr val="tx1">
                    <a:lumMod val="75000"/>
                    <a:lumOff val="25000"/>
                  </a:schemeClr>
                </a:solidFill>
                <a:latin typeface="Roboto Light" panose="020B0604020202020204" pitchFamily="2" charset="0"/>
                <a:ea typeface="Roboto Light" panose="020B0604020202020204" pitchFamily="2" charset="0"/>
              </a:rPr>
              <a:t> </a:t>
            </a: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volutpat</a:t>
            </a:r>
            <a:r>
              <a:rPr lang="en-US" sz="1000" dirty="0">
                <a:solidFill>
                  <a:schemeClr val="tx1">
                    <a:lumMod val="75000"/>
                    <a:lumOff val="25000"/>
                  </a:schemeClr>
                </a:solidFill>
                <a:latin typeface="Roboto Light" panose="020B0604020202020204" pitchFamily="2" charset="0"/>
                <a:ea typeface="Roboto Light" panose="020B0604020202020204" pitchFamily="2" charset="0"/>
              </a:rPr>
              <a:t> </a:t>
            </a: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odio</a:t>
            </a:r>
            <a:r>
              <a:rPr lang="en-US" sz="1000" dirty="0">
                <a:solidFill>
                  <a:schemeClr val="tx1">
                    <a:lumMod val="75000"/>
                    <a:lumOff val="25000"/>
                  </a:schemeClr>
                </a:solidFill>
                <a:latin typeface="Roboto Light" panose="020B0604020202020204" pitchFamily="2" charset="0"/>
                <a:ea typeface="Roboto Light" panose="020B0604020202020204" pitchFamily="2" charset="0"/>
              </a:rPr>
              <a:t>. Nisi</a:t>
            </a:r>
            <a:endParaRPr lang="en-ID" sz="1000" dirty="0">
              <a:solidFill>
                <a:schemeClr val="tx1">
                  <a:lumMod val="75000"/>
                  <a:lumOff val="25000"/>
                </a:schemeClr>
              </a:solidFill>
              <a:latin typeface="Roboto Light" panose="020B0604020202020204" pitchFamily="2" charset="0"/>
              <a:ea typeface="Roboto Light" panose="020B0604020202020204" pitchFamily="2" charset="0"/>
            </a:endParaRPr>
          </a:p>
        </p:txBody>
      </p:sp>
      <p:sp>
        <p:nvSpPr>
          <p:cNvPr id="76" name="TextBox 75">
            <a:extLst>
              <a:ext uri="{FF2B5EF4-FFF2-40B4-BE49-F238E27FC236}">
                <a16:creationId xmlns:a16="http://schemas.microsoft.com/office/drawing/2014/main" id="{C144AA35-0B26-0134-3C95-2EC64B176315}"/>
              </a:ext>
            </a:extLst>
          </p:cNvPr>
          <p:cNvSpPr txBox="1"/>
          <p:nvPr/>
        </p:nvSpPr>
        <p:spPr>
          <a:xfrm>
            <a:off x="9414192" y="2242988"/>
            <a:ext cx="2201808" cy="759182"/>
          </a:xfrm>
          <a:prstGeom prst="rect">
            <a:avLst/>
          </a:prstGeom>
          <a:noFill/>
        </p:spPr>
        <p:txBody>
          <a:bodyPr wrap="square" rtlCol="0">
            <a:spAutoFit/>
          </a:bodyPr>
          <a:lstStyle/>
          <a:p>
            <a:pPr algn="just">
              <a:lnSpc>
                <a:spcPct val="150000"/>
              </a:lnSpc>
            </a:pP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Quameraseasa viverrea orci sagittis eu volutpat odio. Nisi scelerisque eu ultrices vitaer eauctor. Libero</a:t>
            </a:r>
            <a:endParaRPr lang="en-ID" sz="1000" dirty="0">
              <a:solidFill>
                <a:schemeClr val="tx1">
                  <a:lumMod val="75000"/>
                  <a:lumOff val="25000"/>
                </a:schemeClr>
              </a:solidFill>
              <a:latin typeface="Roboto Light" panose="020B0604020202020204" pitchFamily="2" charset="0"/>
              <a:ea typeface="Roboto Light" panose="020B0604020202020204" pitchFamily="2" charset="0"/>
            </a:endParaRPr>
          </a:p>
        </p:txBody>
      </p:sp>
      <p:sp>
        <p:nvSpPr>
          <p:cNvPr id="77" name="TextBox 76">
            <a:extLst>
              <a:ext uri="{FF2B5EF4-FFF2-40B4-BE49-F238E27FC236}">
                <a16:creationId xmlns:a16="http://schemas.microsoft.com/office/drawing/2014/main" id="{CAE3EC87-B3B3-A6D9-F54C-E42897FF4EE6}"/>
              </a:ext>
            </a:extLst>
          </p:cNvPr>
          <p:cNvSpPr txBox="1"/>
          <p:nvPr/>
        </p:nvSpPr>
        <p:spPr>
          <a:xfrm>
            <a:off x="9414192" y="1940510"/>
            <a:ext cx="1706709" cy="307777"/>
          </a:xfrm>
          <a:prstGeom prst="rect">
            <a:avLst/>
          </a:prstGeom>
          <a:noFill/>
        </p:spPr>
        <p:txBody>
          <a:bodyPr wrap="square" rtlCol="0">
            <a:spAutoFit/>
          </a:bodyPr>
          <a:lstStyle/>
          <a:p>
            <a:r>
              <a:rPr lang="en-US" sz="1400" b="1" dirty="0">
                <a:solidFill>
                  <a:schemeClr val="tx1">
                    <a:lumMod val="75000"/>
                    <a:lumOff val="25000"/>
                  </a:schemeClr>
                </a:solidFill>
                <a:latin typeface="Roboto" panose="02000000000000000000" pitchFamily="2" charset="0"/>
                <a:ea typeface="Roboto" panose="02000000000000000000" pitchFamily="2" charset="0"/>
              </a:rPr>
              <a:t>Simple Text Here</a:t>
            </a:r>
            <a:endParaRPr lang="en-ID" sz="1400" b="1" dirty="0">
              <a:solidFill>
                <a:schemeClr val="tx1">
                  <a:lumMod val="75000"/>
                  <a:lumOff val="25000"/>
                </a:schemeClr>
              </a:solidFill>
              <a:latin typeface="Roboto" panose="02000000000000000000" pitchFamily="2" charset="0"/>
              <a:ea typeface="Roboto" panose="02000000000000000000" pitchFamily="2" charset="0"/>
            </a:endParaRPr>
          </a:p>
        </p:txBody>
      </p:sp>
      <p:sp>
        <p:nvSpPr>
          <p:cNvPr id="15" name="TextBox 14">
            <a:extLst>
              <a:ext uri="{FF2B5EF4-FFF2-40B4-BE49-F238E27FC236}">
                <a16:creationId xmlns:a16="http://schemas.microsoft.com/office/drawing/2014/main" id="{63BFF786-81EF-69D9-451B-DAE7050B33F3}"/>
              </a:ext>
            </a:extLst>
          </p:cNvPr>
          <p:cNvSpPr txBox="1"/>
          <p:nvPr/>
        </p:nvSpPr>
        <p:spPr>
          <a:xfrm>
            <a:off x="2777808" y="1239865"/>
            <a:ext cx="5860659" cy="1169551"/>
          </a:xfrm>
          <a:prstGeom prst="rect">
            <a:avLst/>
          </a:prstGeom>
          <a:noFill/>
        </p:spPr>
        <p:txBody>
          <a:bodyPr wrap="square" rtlCol="0">
            <a:spAutoFit/>
          </a:bodyPr>
          <a:lstStyle/>
          <a:p>
            <a:r>
              <a:rPr lang="en-US" sz="3500" dirty="0">
                <a:solidFill>
                  <a:schemeClr val="bg1"/>
                </a:solidFill>
                <a:latin typeface="Montserrat Bold" panose="00000800000000000000" pitchFamily="2" charset="0"/>
              </a:rPr>
              <a:t>Make &amp; Create </a:t>
            </a:r>
            <a:r>
              <a:rPr lang="en-US" sz="3500" dirty="0">
                <a:solidFill>
                  <a:srgbClr val="E4E9AC"/>
                </a:solidFill>
                <a:latin typeface="Montserrat Bold" panose="00000800000000000000" pitchFamily="2" charset="0"/>
              </a:rPr>
              <a:t>Amazing Project</a:t>
            </a:r>
            <a:r>
              <a:rPr lang="en-US" sz="3500" dirty="0">
                <a:solidFill>
                  <a:schemeClr val="bg1"/>
                </a:solidFill>
                <a:latin typeface="Montserrat Bold" panose="00000800000000000000" pitchFamily="2" charset="0"/>
              </a:rPr>
              <a:t> With The AI</a:t>
            </a:r>
            <a:endParaRPr lang="en-ID" sz="3500" dirty="0">
              <a:solidFill>
                <a:schemeClr val="bg1"/>
              </a:solidFill>
              <a:latin typeface="Montserrat Bold" panose="00000800000000000000" pitchFamily="2" charset="0"/>
            </a:endParaRPr>
          </a:p>
        </p:txBody>
      </p:sp>
      <p:sp>
        <p:nvSpPr>
          <p:cNvPr id="17" name="Rectangle: Rounded Corners 4">
            <a:extLst>
              <a:ext uri="{FF2B5EF4-FFF2-40B4-BE49-F238E27FC236}">
                <a16:creationId xmlns:a16="http://schemas.microsoft.com/office/drawing/2014/main" id="{5EAABF3D-A72A-C8C9-DAD0-5907A885A2DD}"/>
              </a:ext>
            </a:extLst>
          </p:cNvPr>
          <p:cNvSpPr/>
          <p:nvPr/>
        </p:nvSpPr>
        <p:spPr>
          <a:xfrm>
            <a:off x="2885382" y="576000"/>
            <a:ext cx="2028825" cy="381947"/>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76194858-786D-BDBF-193B-9C5328A55914}"/>
              </a:ext>
            </a:extLst>
          </p:cNvPr>
          <p:cNvSpPr txBox="1"/>
          <p:nvPr/>
        </p:nvSpPr>
        <p:spPr>
          <a:xfrm>
            <a:off x="2997182" y="613085"/>
            <a:ext cx="1569922" cy="307777"/>
          </a:xfrm>
          <a:prstGeom prst="rect">
            <a:avLst/>
          </a:prstGeom>
          <a:noFill/>
        </p:spPr>
        <p:txBody>
          <a:bodyPr wrap="square" rtlCol="0">
            <a:spAutoFit/>
          </a:bodyPr>
          <a:lstStyle/>
          <a:p>
            <a:pPr algn="ctr"/>
            <a:r>
              <a:rPr lang="en-US" sz="1400" b="1" dirty="0">
                <a:solidFill>
                  <a:schemeClr val="bg1"/>
                </a:solidFill>
                <a:latin typeface="Roboto" panose="02000000000000000000" pitchFamily="2" charset="0"/>
                <a:ea typeface="Roboto" panose="02000000000000000000" pitchFamily="2" charset="0"/>
              </a:rPr>
              <a:t>Our Services</a:t>
            </a:r>
            <a:endParaRPr lang="en-ID" sz="1400" b="1" dirty="0">
              <a:solidFill>
                <a:schemeClr val="bg1"/>
              </a:solidFill>
              <a:latin typeface="Roboto" panose="02000000000000000000" pitchFamily="2" charset="0"/>
              <a:ea typeface="Roboto" panose="02000000000000000000" pitchFamily="2" charset="0"/>
            </a:endParaRPr>
          </a:p>
        </p:txBody>
      </p:sp>
      <p:grpSp>
        <p:nvGrpSpPr>
          <p:cNvPr id="21" name="Group 20">
            <a:extLst>
              <a:ext uri="{FF2B5EF4-FFF2-40B4-BE49-F238E27FC236}">
                <a16:creationId xmlns:a16="http://schemas.microsoft.com/office/drawing/2014/main" id="{7AFF752C-AA48-DCE8-653A-63E9AC93F5B5}"/>
              </a:ext>
            </a:extLst>
          </p:cNvPr>
          <p:cNvGrpSpPr/>
          <p:nvPr/>
        </p:nvGrpSpPr>
        <p:grpSpPr>
          <a:xfrm>
            <a:off x="4567105" y="624378"/>
            <a:ext cx="285190" cy="285190"/>
            <a:chOff x="8004341" y="3696453"/>
            <a:chExt cx="285190" cy="285190"/>
          </a:xfrm>
        </p:grpSpPr>
        <p:sp>
          <p:nvSpPr>
            <p:cNvPr id="22" name="Freeform: Shape 8">
              <a:extLst>
                <a:ext uri="{FF2B5EF4-FFF2-40B4-BE49-F238E27FC236}">
                  <a16:creationId xmlns:a16="http://schemas.microsoft.com/office/drawing/2014/main" id="{7A86462C-BEA5-C8BB-4A01-2391032DB2BB}"/>
                </a:ext>
              </a:extLst>
            </p:cNvPr>
            <p:cNvSpPr/>
            <p:nvPr/>
          </p:nvSpPr>
          <p:spPr>
            <a:xfrm rot="10800000">
              <a:off x="8004341" y="3696453"/>
              <a:ext cx="285190" cy="28519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solidFill>
              <a:srgbClr val="E4E9AC"/>
            </a:solidFill>
            <a:ln w="9525" cap="rnd">
              <a:noFill/>
              <a:prstDash val="solid"/>
              <a:round/>
            </a:ln>
          </p:spPr>
          <p:txBody>
            <a:bodyPr rtlCol="0" anchor="ctr"/>
            <a:lstStyle/>
            <a:p>
              <a:endParaRPr lang="en-ID"/>
            </a:p>
          </p:txBody>
        </p:sp>
        <p:sp>
          <p:nvSpPr>
            <p:cNvPr id="23" name="Freeform: Shape 10">
              <a:extLst>
                <a:ext uri="{FF2B5EF4-FFF2-40B4-BE49-F238E27FC236}">
                  <a16:creationId xmlns:a16="http://schemas.microsoft.com/office/drawing/2014/main" id="{BD473C7B-CE35-9FE9-9B50-8731A5E462DA}"/>
                </a:ext>
              </a:extLst>
            </p:cNvPr>
            <p:cNvSpPr/>
            <p:nvPr/>
          </p:nvSpPr>
          <p:spPr>
            <a:xfrm rot="10800000">
              <a:off x="8146936" y="3792908"/>
              <a:ext cx="46140" cy="9228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25400" cap="rnd">
              <a:solidFill>
                <a:schemeClr val="tx1">
                  <a:lumMod val="75000"/>
                  <a:lumOff val="25000"/>
                </a:schemeClr>
              </a:solidFill>
              <a:prstDash val="solid"/>
              <a:round/>
            </a:ln>
          </p:spPr>
          <p:txBody>
            <a:bodyPr rtlCol="0" anchor="ctr"/>
            <a:lstStyle/>
            <a:p>
              <a:endParaRPr lang="en-ID"/>
            </a:p>
          </p:txBody>
        </p:sp>
        <p:sp>
          <p:nvSpPr>
            <p:cNvPr id="24" name="Freeform: Shape 11">
              <a:extLst>
                <a:ext uri="{FF2B5EF4-FFF2-40B4-BE49-F238E27FC236}">
                  <a16:creationId xmlns:a16="http://schemas.microsoft.com/office/drawing/2014/main" id="{90330C2C-B8D2-6E96-F25E-F32BD10D7892}"/>
                </a:ext>
              </a:extLst>
            </p:cNvPr>
            <p:cNvSpPr/>
            <p:nvPr/>
          </p:nvSpPr>
          <p:spPr>
            <a:xfrm rot="10800000">
              <a:off x="8100796" y="3827513"/>
              <a:ext cx="92280" cy="11535"/>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25400" cap="rnd">
              <a:solidFill>
                <a:schemeClr val="tx1">
                  <a:lumMod val="75000"/>
                  <a:lumOff val="25000"/>
                </a:schemeClr>
              </a:solidFill>
              <a:prstDash val="solid"/>
              <a:round/>
            </a:ln>
          </p:spPr>
          <p:txBody>
            <a:bodyPr rtlCol="0" anchor="ctr"/>
            <a:lstStyle/>
            <a:p>
              <a:endParaRPr lang="en-ID"/>
            </a:p>
          </p:txBody>
        </p:sp>
      </p:grpSp>
      <p:sp>
        <p:nvSpPr>
          <p:cNvPr id="34" name="Rectangle: Rounded Corners 23">
            <a:extLst>
              <a:ext uri="{FF2B5EF4-FFF2-40B4-BE49-F238E27FC236}">
                <a16:creationId xmlns:a16="http://schemas.microsoft.com/office/drawing/2014/main" id="{8156B105-4145-061B-A652-53F3CB4A0AEC}"/>
              </a:ext>
            </a:extLst>
          </p:cNvPr>
          <p:cNvSpPr/>
          <p:nvPr/>
        </p:nvSpPr>
        <p:spPr>
          <a:xfrm>
            <a:off x="9505629" y="5633182"/>
            <a:ext cx="1213185" cy="357289"/>
          </a:xfrm>
          <a:prstGeom prst="roundRect">
            <a:avLst>
              <a:gd name="adj" fmla="val 50000"/>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6DF23902-9AF6-2B1B-6B29-08508CA14C26}"/>
              </a:ext>
            </a:extLst>
          </p:cNvPr>
          <p:cNvSpPr txBox="1"/>
          <p:nvPr/>
        </p:nvSpPr>
        <p:spPr>
          <a:xfrm>
            <a:off x="9624748" y="5673327"/>
            <a:ext cx="974947" cy="276999"/>
          </a:xfrm>
          <a:prstGeom prst="rect">
            <a:avLst/>
          </a:prstGeom>
          <a:noFill/>
        </p:spPr>
        <p:txBody>
          <a:bodyPr wrap="none" rtlCol="0">
            <a:spAutoFit/>
          </a:bodyPr>
          <a:lstStyle/>
          <a:p>
            <a:pPr algn="ctr"/>
            <a:r>
              <a:rPr lang="en-US" sz="1200" b="1" dirty="0">
                <a:solidFill>
                  <a:schemeClr val="tx1">
                    <a:lumMod val="75000"/>
                    <a:lumOff val="25000"/>
                  </a:schemeClr>
                </a:solidFill>
                <a:latin typeface="Roboto" panose="02000000000000000000" pitchFamily="2" charset="0"/>
                <a:ea typeface="Roboto" panose="02000000000000000000" pitchFamily="2" charset="0"/>
              </a:rPr>
              <a:t>Learn More</a:t>
            </a:r>
            <a:endParaRPr lang="en-ID" sz="1200" b="1" dirty="0">
              <a:solidFill>
                <a:schemeClr val="tx1">
                  <a:lumMod val="75000"/>
                  <a:lumOff val="25000"/>
                </a:schemeClr>
              </a:solidFill>
              <a:latin typeface="Roboto" panose="02000000000000000000" pitchFamily="2" charset="0"/>
              <a:ea typeface="Roboto" panose="02000000000000000000" pitchFamily="2" charset="0"/>
            </a:endParaRPr>
          </a:p>
        </p:txBody>
      </p:sp>
      <p:sp>
        <p:nvSpPr>
          <p:cNvPr id="75" name="TextBox 74">
            <a:extLst>
              <a:ext uri="{FF2B5EF4-FFF2-40B4-BE49-F238E27FC236}">
                <a16:creationId xmlns:a16="http://schemas.microsoft.com/office/drawing/2014/main" id="{C3589CC5-3D2F-0764-8CEC-46AB6516CD3D}"/>
              </a:ext>
            </a:extLst>
          </p:cNvPr>
          <p:cNvSpPr txBox="1"/>
          <p:nvPr/>
        </p:nvSpPr>
        <p:spPr>
          <a:xfrm>
            <a:off x="5045877" y="5067500"/>
            <a:ext cx="1230146"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Services 02</a:t>
            </a:r>
            <a:endParaRPr lang="en-ID" sz="1400" b="1" dirty="0">
              <a:solidFill>
                <a:srgbClr val="E4E9AC"/>
              </a:solidFill>
              <a:latin typeface="Roboto" panose="02000000000000000000" pitchFamily="2" charset="0"/>
              <a:ea typeface="Roboto" panose="02000000000000000000" pitchFamily="2" charset="0"/>
            </a:endParaRPr>
          </a:p>
        </p:txBody>
      </p:sp>
      <p:sp>
        <p:nvSpPr>
          <p:cNvPr id="78" name="TextBox 77">
            <a:extLst>
              <a:ext uri="{FF2B5EF4-FFF2-40B4-BE49-F238E27FC236}">
                <a16:creationId xmlns:a16="http://schemas.microsoft.com/office/drawing/2014/main" id="{A9419C65-E567-8686-C0DE-2F51CFE270F1}"/>
              </a:ext>
            </a:extLst>
          </p:cNvPr>
          <p:cNvSpPr txBox="1"/>
          <p:nvPr/>
        </p:nvSpPr>
        <p:spPr>
          <a:xfrm>
            <a:off x="5045877" y="5375289"/>
            <a:ext cx="1697123" cy="759182"/>
          </a:xfrm>
          <a:prstGeom prst="rect">
            <a:avLst/>
          </a:prstGeom>
          <a:noFill/>
        </p:spPr>
        <p:txBody>
          <a:bodyPr wrap="square" rtlCol="0">
            <a:spAutoFit/>
          </a:bodyPr>
          <a:lstStyle/>
          <a:p>
            <a:pPr>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 ci sagittis eu volutpat odio. Nisi scelerisque eu ultric</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80" name="TextBox 79">
            <a:extLst>
              <a:ext uri="{FF2B5EF4-FFF2-40B4-BE49-F238E27FC236}">
                <a16:creationId xmlns:a16="http://schemas.microsoft.com/office/drawing/2014/main" id="{506C9309-B39F-46DD-0B67-3925635FBDEF}"/>
              </a:ext>
            </a:extLst>
          </p:cNvPr>
          <p:cNvSpPr txBox="1"/>
          <p:nvPr/>
        </p:nvSpPr>
        <p:spPr>
          <a:xfrm>
            <a:off x="7150195" y="5067500"/>
            <a:ext cx="1230146"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Services 03</a:t>
            </a:r>
            <a:endParaRPr lang="en-ID" sz="1400" b="1" dirty="0">
              <a:solidFill>
                <a:srgbClr val="E4E9AC"/>
              </a:solidFill>
              <a:latin typeface="Roboto" panose="02000000000000000000" pitchFamily="2" charset="0"/>
              <a:ea typeface="Roboto" panose="02000000000000000000" pitchFamily="2" charset="0"/>
            </a:endParaRPr>
          </a:p>
        </p:txBody>
      </p:sp>
      <p:sp>
        <p:nvSpPr>
          <p:cNvPr id="81" name="TextBox 80">
            <a:extLst>
              <a:ext uri="{FF2B5EF4-FFF2-40B4-BE49-F238E27FC236}">
                <a16:creationId xmlns:a16="http://schemas.microsoft.com/office/drawing/2014/main" id="{56BB54D7-E2FB-6048-A622-9C8B0BE86844}"/>
              </a:ext>
            </a:extLst>
          </p:cNvPr>
          <p:cNvSpPr txBox="1"/>
          <p:nvPr/>
        </p:nvSpPr>
        <p:spPr>
          <a:xfrm>
            <a:off x="7150195" y="5375289"/>
            <a:ext cx="1697123" cy="759182"/>
          </a:xfrm>
          <a:prstGeom prst="rect">
            <a:avLst/>
          </a:prstGeom>
          <a:noFill/>
        </p:spPr>
        <p:txBody>
          <a:bodyPr wrap="square" rtlCol="0">
            <a:spAutoFit/>
          </a:bodyPr>
          <a:lstStyle/>
          <a:p>
            <a:pPr>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 ci sagittis eu volutpat odio. Nisi scelerisque eu ultric</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83" name="Freeform 82">
            <a:extLst>
              <a:ext uri="{FF2B5EF4-FFF2-40B4-BE49-F238E27FC236}">
                <a16:creationId xmlns:a16="http://schemas.microsoft.com/office/drawing/2014/main" id="{52113E25-6ECD-EEBD-BEE9-848FF5406300}"/>
              </a:ext>
            </a:extLst>
          </p:cNvPr>
          <p:cNvSpPr>
            <a:spLocks noChangeAspect="1"/>
          </p:cNvSpPr>
          <p:nvPr/>
        </p:nvSpPr>
        <p:spPr>
          <a:xfrm>
            <a:off x="9505629" y="956273"/>
            <a:ext cx="560432" cy="576000"/>
          </a:xfrm>
          <a:custGeom>
            <a:avLst/>
            <a:gdLst>
              <a:gd name="connsiteX0" fmla="*/ 225750 w 378000"/>
              <a:gd name="connsiteY0" fmla="*/ 357000 h 388500"/>
              <a:gd name="connsiteX1" fmla="*/ 378000 w 378000"/>
              <a:gd name="connsiteY1" fmla="*/ 357000 h 388500"/>
              <a:gd name="connsiteX2" fmla="*/ 378000 w 378000"/>
              <a:gd name="connsiteY2" fmla="*/ 388500 h 388500"/>
              <a:gd name="connsiteX3" fmla="*/ 225750 w 378000"/>
              <a:gd name="connsiteY3" fmla="*/ 388500 h 388500"/>
              <a:gd name="connsiteX4" fmla="*/ 173250 w 378000"/>
              <a:gd name="connsiteY4" fmla="*/ 357000 h 388500"/>
              <a:gd name="connsiteX5" fmla="*/ 204750 w 378000"/>
              <a:gd name="connsiteY5" fmla="*/ 357000 h 388500"/>
              <a:gd name="connsiteX6" fmla="*/ 204750 w 378000"/>
              <a:gd name="connsiteY6" fmla="*/ 388500 h 388500"/>
              <a:gd name="connsiteX7" fmla="*/ 173250 w 378000"/>
              <a:gd name="connsiteY7" fmla="*/ 388500 h 388500"/>
              <a:gd name="connsiteX8" fmla="*/ 0 w 378000"/>
              <a:gd name="connsiteY8" fmla="*/ 357000 h 388500"/>
              <a:gd name="connsiteX9" fmla="*/ 152250 w 378000"/>
              <a:gd name="connsiteY9" fmla="*/ 357000 h 388500"/>
              <a:gd name="connsiteX10" fmla="*/ 152250 w 378000"/>
              <a:gd name="connsiteY10" fmla="*/ 388500 h 388500"/>
              <a:gd name="connsiteX11" fmla="*/ 0 w 378000"/>
              <a:gd name="connsiteY11" fmla="*/ 388500 h 388500"/>
              <a:gd name="connsiteX12" fmla="*/ 178500 w 378000"/>
              <a:gd name="connsiteY12" fmla="*/ 241500 h 388500"/>
              <a:gd name="connsiteX13" fmla="*/ 168000 w 378000"/>
              <a:gd name="connsiteY13" fmla="*/ 252000 h 388500"/>
              <a:gd name="connsiteX14" fmla="*/ 178500 w 378000"/>
              <a:gd name="connsiteY14" fmla="*/ 262500 h 388500"/>
              <a:gd name="connsiteX15" fmla="*/ 189000 w 378000"/>
              <a:gd name="connsiteY15" fmla="*/ 252000 h 388500"/>
              <a:gd name="connsiteX16" fmla="*/ 178500 w 378000"/>
              <a:gd name="connsiteY16" fmla="*/ 241500 h 388500"/>
              <a:gd name="connsiteX17" fmla="*/ 126000 w 378000"/>
              <a:gd name="connsiteY17" fmla="*/ 241500 h 388500"/>
              <a:gd name="connsiteX18" fmla="*/ 115500 w 378000"/>
              <a:gd name="connsiteY18" fmla="*/ 252000 h 388500"/>
              <a:gd name="connsiteX19" fmla="*/ 126000 w 378000"/>
              <a:gd name="connsiteY19" fmla="*/ 262500 h 388500"/>
              <a:gd name="connsiteX20" fmla="*/ 136500 w 378000"/>
              <a:gd name="connsiteY20" fmla="*/ 252000 h 388500"/>
              <a:gd name="connsiteX21" fmla="*/ 126000 w 378000"/>
              <a:gd name="connsiteY21" fmla="*/ 241500 h 388500"/>
              <a:gd name="connsiteX22" fmla="*/ 73500 w 378000"/>
              <a:gd name="connsiteY22" fmla="*/ 241500 h 388500"/>
              <a:gd name="connsiteX23" fmla="*/ 63000 w 378000"/>
              <a:gd name="connsiteY23" fmla="*/ 252000 h 388500"/>
              <a:gd name="connsiteX24" fmla="*/ 73500 w 378000"/>
              <a:gd name="connsiteY24" fmla="*/ 262500 h 388500"/>
              <a:gd name="connsiteX25" fmla="*/ 84000 w 378000"/>
              <a:gd name="connsiteY25" fmla="*/ 252000 h 388500"/>
              <a:gd name="connsiteX26" fmla="*/ 73500 w 378000"/>
              <a:gd name="connsiteY26" fmla="*/ 241500 h 388500"/>
              <a:gd name="connsiteX27" fmla="*/ 39795 w 378000"/>
              <a:gd name="connsiteY27" fmla="*/ 210000 h 388500"/>
              <a:gd name="connsiteX28" fmla="*/ 338205 w 378000"/>
              <a:gd name="connsiteY28" fmla="*/ 210000 h 388500"/>
              <a:gd name="connsiteX29" fmla="*/ 357000 w 378000"/>
              <a:gd name="connsiteY29" fmla="*/ 228795 h 388500"/>
              <a:gd name="connsiteX30" fmla="*/ 357000 w 378000"/>
              <a:gd name="connsiteY30" fmla="*/ 275205 h 388500"/>
              <a:gd name="connsiteX31" fmla="*/ 338205 w 378000"/>
              <a:gd name="connsiteY31" fmla="*/ 294000 h 388500"/>
              <a:gd name="connsiteX32" fmla="*/ 204750 w 378000"/>
              <a:gd name="connsiteY32" fmla="*/ 294000 h 388500"/>
              <a:gd name="connsiteX33" fmla="*/ 204750 w 378000"/>
              <a:gd name="connsiteY33" fmla="*/ 336000 h 388500"/>
              <a:gd name="connsiteX34" fmla="*/ 173250 w 378000"/>
              <a:gd name="connsiteY34" fmla="*/ 336000 h 388500"/>
              <a:gd name="connsiteX35" fmla="*/ 173250 w 378000"/>
              <a:gd name="connsiteY35" fmla="*/ 294000 h 388500"/>
              <a:gd name="connsiteX36" fmla="*/ 39795 w 378000"/>
              <a:gd name="connsiteY36" fmla="*/ 294000 h 388500"/>
              <a:gd name="connsiteX37" fmla="*/ 21000 w 378000"/>
              <a:gd name="connsiteY37" fmla="*/ 275205 h 388500"/>
              <a:gd name="connsiteX38" fmla="*/ 21000 w 378000"/>
              <a:gd name="connsiteY38" fmla="*/ 228795 h 388500"/>
              <a:gd name="connsiteX39" fmla="*/ 39795 w 378000"/>
              <a:gd name="connsiteY39" fmla="*/ 210000 h 388500"/>
              <a:gd name="connsiteX40" fmla="*/ 178500 w 378000"/>
              <a:gd name="connsiteY40" fmla="*/ 136500 h 388500"/>
              <a:gd name="connsiteX41" fmla="*/ 168000 w 378000"/>
              <a:gd name="connsiteY41" fmla="*/ 147000 h 388500"/>
              <a:gd name="connsiteX42" fmla="*/ 178500 w 378000"/>
              <a:gd name="connsiteY42" fmla="*/ 157500 h 388500"/>
              <a:gd name="connsiteX43" fmla="*/ 189000 w 378000"/>
              <a:gd name="connsiteY43" fmla="*/ 147000 h 388500"/>
              <a:gd name="connsiteX44" fmla="*/ 178500 w 378000"/>
              <a:gd name="connsiteY44" fmla="*/ 136500 h 388500"/>
              <a:gd name="connsiteX45" fmla="*/ 126000 w 378000"/>
              <a:gd name="connsiteY45" fmla="*/ 136500 h 388500"/>
              <a:gd name="connsiteX46" fmla="*/ 115500 w 378000"/>
              <a:gd name="connsiteY46" fmla="*/ 147000 h 388500"/>
              <a:gd name="connsiteX47" fmla="*/ 126000 w 378000"/>
              <a:gd name="connsiteY47" fmla="*/ 157500 h 388500"/>
              <a:gd name="connsiteX48" fmla="*/ 136500 w 378000"/>
              <a:gd name="connsiteY48" fmla="*/ 147000 h 388500"/>
              <a:gd name="connsiteX49" fmla="*/ 126000 w 378000"/>
              <a:gd name="connsiteY49" fmla="*/ 136500 h 388500"/>
              <a:gd name="connsiteX50" fmla="*/ 73500 w 378000"/>
              <a:gd name="connsiteY50" fmla="*/ 136500 h 388500"/>
              <a:gd name="connsiteX51" fmla="*/ 63000 w 378000"/>
              <a:gd name="connsiteY51" fmla="*/ 147000 h 388500"/>
              <a:gd name="connsiteX52" fmla="*/ 73500 w 378000"/>
              <a:gd name="connsiteY52" fmla="*/ 157500 h 388500"/>
              <a:gd name="connsiteX53" fmla="*/ 84000 w 378000"/>
              <a:gd name="connsiteY53" fmla="*/ 147000 h 388500"/>
              <a:gd name="connsiteX54" fmla="*/ 73500 w 378000"/>
              <a:gd name="connsiteY54" fmla="*/ 136500 h 388500"/>
              <a:gd name="connsiteX55" fmla="*/ 39795 w 378000"/>
              <a:gd name="connsiteY55" fmla="*/ 105000 h 388500"/>
              <a:gd name="connsiteX56" fmla="*/ 338205 w 378000"/>
              <a:gd name="connsiteY56" fmla="*/ 105000 h 388500"/>
              <a:gd name="connsiteX57" fmla="*/ 357000 w 378000"/>
              <a:gd name="connsiteY57" fmla="*/ 123795 h 388500"/>
              <a:gd name="connsiteX58" fmla="*/ 357000 w 378000"/>
              <a:gd name="connsiteY58" fmla="*/ 170205 h 388500"/>
              <a:gd name="connsiteX59" fmla="*/ 338205 w 378000"/>
              <a:gd name="connsiteY59" fmla="*/ 189000 h 388500"/>
              <a:gd name="connsiteX60" fmla="*/ 39795 w 378000"/>
              <a:gd name="connsiteY60" fmla="*/ 189000 h 388500"/>
              <a:gd name="connsiteX61" fmla="*/ 21000 w 378000"/>
              <a:gd name="connsiteY61" fmla="*/ 170205 h 388500"/>
              <a:gd name="connsiteX62" fmla="*/ 21000 w 378000"/>
              <a:gd name="connsiteY62" fmla="*/ 123795 h 388500"/>
              <a:gd name="connsiteX63" fmla="*/ 39795 w 378000"/>
              <a:gd name="connsiteY63" fmla="*/ 105000 h 388500"/>
              <a:gd name="connsiteX64" fmla="*/ 178500 w 378000"/>
              <a:gd name="connsiteY64" fmla="*/ 31500 h 388500"/>
              <a:gd name="connsiteX65" fmla="*/ 168000 w 378000"/>
              <a:gd name="connsiteY65" fmla="*/ 42000 h 388500"/>
              <a:gd name="connsiteX66" fmla="*/ 178500 w 378000"/>
              <a:gd name="connsiteY66" fmla="*/ 52500 h 388500"/>
              <a:gd name="connsiteX67" fmla="*/ 189000 w 378000"/>
              <a:gd name="connsiteY67" fmla="*/ 42000 h 388500"/>
              <a:gd name="connsiteX68" fmla="*/ 178500 w 378000"/>
              <a:gd name="connsiteY68" fmla="*/ 31500 h 388500"/>
              <a:gd name="connsiteX69" fmla="*/ 126000 w 378000"/>
              <a:gd name="connsiteY69" fmla="*/ 31500 h 388500"/>
              <a:gd name="connsiteX70" fmla="*/ 115500 w 378000"/>
              <a:gd name="connsiteY70" fmla="*/ 42000 h 388500"/>
              <a:gd name="connsiteX71" fmla="*/ 126000 w 378000"/>
              <a:gd name="connsiteY71" fmla="*/ 52500 h 388500"/>
              <a:gd name="connsiteX72" fmla="*/ 136500 w 378000"/>
              <a:gd name="connsiteY72" fmla="*/ 42000 h 388500"/>
              <a:gd name="connsiteX73" fmla="*/ 126000 w 378000"/>
              <a:gd name="connsiteY73" fmla="*/ 31500 h 388500"/>
              <a:gd name="connsiteX74" fmla="*/ 73500 w 378000"/>
              <a:gd name="connsiteY74" fmla="*/ 31500 h 388500"/>
              <a:gd name="connsiteX75" fmla="*/ 63000 w 378000"/>
              <a:gd name="connsiteY75" fmla="*/ 42000 h 388500"/>
              <a:gd name="connsiteX76" fmla="*/ 73500 w 378000"/>
              <a:gd name="connsiteY76" fmla="*/ 52500 h 388500"/>
              <a:gd name="connsiteX77" fmla="*/ 84000 w 378000"/>
              <a:gd name="connsiteY77" fmla="*/ 42000 h 388500"/>
              <a:gd name="connsiteX78" fmla="*/ 73500 w 378000"/>
              <a:gd name="connsiteY78" fmla="*/ 31500 h 388500"/>
              <a:gd name="connsiteX79" fmla="*/ 39795 w 378000"/>
              <a:gd name="connsiteY79" fmla="*/ 0 h 388500"/>
              <a:gd name="connsiteX80" fmla="*/ 338205 w 378000"/>
              <a:gd name="connsiteY80" fmla="*/ 0 h 388500"/>
              <a:gd name="connsiteX81" fmla="*/ 357000 w 378000"/>
              <a:gd name="connsiteY81" fmla="*/ 18795 h 388500"/>
              <a:gd name="connsiteX82" fmla="*/ 357000 w 378000"/>
              <a:gd name="connsiteY82" fmla="*/ 65205 h 388500"/>
              <a:gd name="connsiteX83" fmla="*/ 338205 w 378000"/>
              <a:gd name="connsiteY83" fmla="*/ 84000 h 388500"/>
              <a:gd name="connsiteX84" fmla="*/ 39795 w 378000"/>
              <a:gd name="connsiteY84" fmla="*/ 84000 h 388500"/>
              <a:gd name="connsiteX85" fmla="*/ 21000 w 378000"/>
              <a:gd name="connsiteY85" fmla="*/ 65205 h 388500"/>
              <a:gd name="connsiteX86" fmla="*/ 21000 w 378000"/>
              <a:gd name="connsiteY86" fmla="*/ 18795 h 388500"/>
              <a:gd name="connsiteX87" fmla="*/ 39795 w 378000"/>
              <a:gd name="connsiteY87" fmla="*/ 0 h 38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378000" h="388500">
                <a:moveTo>
                  <a:pt x="225750" y="357000"/>
                </a:moveTo>
                <a:lnTo>
                  <a:pt x="378000" y="357000"/>
                </a:lnTo>
                <a:lnTo>
                  <a:pt x="378000" y="388500"/>
                </a:lnTo>
                <a:lnTo>
                  <a:pt x="225750" y="388500"/>
                </a:lnTo>
                <a:close/>
                <a:moveTo>
                  <a:pt x="173250" y="357000"/>
                </a:moveTo>
                <a:lnTo>
                  <a:pt x="204750" y="357000"/>
                </a:lnTo>
                <a:lnTo>
                  <a:pt x="204750" y="388500"/>
                </a:lnTo>
                <a:lnTo>
                  <a:pt x="173250" y="388500"/>
                </a:lnTo>
                <a:close/>
                <a:moveTo>
                  <a:pt x="0" y="357000"/>
                </a:moveTo>
                <a:lnTo>
                  <a:pt x="152250" y="357000"/>
                </a:lnTo>
                <a:lnTo>
                  <a:pt x="152250" y="388500"/>
                </a:lnTo>
                <a:lnTo>
                  <a:pt x="0" y="388500"/>
                </a:lnTo>
                <a:close/>
                <a:moveTo>
                  <a:pt x="178500" y="241500"/>
                </a:moveTo>
                <a:cubicBezTo>
                  <a:pt x="172701" y="241500"/>
                  <a:pt x="168000" y="246201"/>
                  <a:pt x="168000" y="252000"/>
                </a:cubicBezTo>
                <a:cubicBezTo>
                  <a:pt x="168000" y="257799"/>
                  <a:pt x="172701" y="262500"/>
                  <a:pt x="178500" y="262500"/>
                </a:cubicBezTo>
                <a:cubicBezTo>
                  <a:pt x="184299" y="262500"/>
                  <a:pt x="189000" y="257799"/>
                  <a:pt x="189000" y="252000"/>
                </a:cubicBezTo>
                <a:cubicBezTo>
                  <a:pt x="189000" y="246201"/>
                  <a:pt x="184299" y="241500"/>
                  <a:pt x="178500" y="241500"/>
                </a:cubicBezTo>
                <a:close/>
                <a:moveTo>
                  <a:pt x="126000" y="241500"/>
                </a:moveTo>
                <a:cubicBezTo>
                  <a:pt x="120201" y="241500"/>
                  <a:pt x="115500" y="246201"/>
                  <a:pt x="115500" y="252000"/>
                </a:cubicBezTo>
                <a:cubicBezTo>
                  <a:pt x="115500" y="257799"/>
                  <a:pt x="120201" y="262500"/>
                  <a:pt x="126000" y="262500"/>
                </a:cubicBezTo>
                <a:cubicBezTo>
                  <a:pt x="131799" y="262500"/>
                  <a:pt x="136500" y="257799"/>
                  <a:pt x="136500" y="252000"/>
                </a:cubicBezTo>
                <a:cubicBezTo>
                  <a:pt x="136500" y="246201"/>
                  <a:pt x="131799" y="241500"/>
                  <a:pt x="126000" y="241500"/>
                </a:cubicBezTo>
                <a:close/>
                <a:moveTo>
                  <a:pt x="73500" y="241500"/>
                </a:moveTo>
                <a:cubicBezTo>
                  <a:pt x="67701" y="241500"/>
                  <a:pt x="63000" y="246201"/>
                  <a:pt x="63000" y="252000"/>
                </a:cubicBezTo>
                <a:cubicBezTo>
                  <a:pt x="63000" y="257799"/>
                  <a:pt x="67701" y="262500"/>
                  <a:pt x="73500" y="262500"/>
                </a:cubicBezTo>
                <a:cubicBezTo>
                  <a:pt x="79299" y="262500"/>
                  <a:pt x="84000" y="257799"/>
                  <a:pt x="84000" y="252000"/>
                </a:cubicBezTo>
                <a:cubicBezTo>
                  <a:pt x="84000" y="246201"/>
                  <a:pt x="79299" y="241500"/>
                  <a:pt x="73500" y="241500"/>
                </a:cubicBezTo>
                <a:close/>
                <a:moveTo>
                  <a:pt x="39795" y="210000"/>
                </a:moveTo>
                <a:lnTo>
                  <a:pt x="338205" y="210000"/>
                </a:lnTo>
                <a:cubicBezTo>
                  <a:pt x="348585" y="210000"/>
                  <a:pt x="357000" y="218415"/>
                  <a:pt x="357000" y="228795"/>
                </a:cubicBezTo>
                <a:lnTo>
                  <a:pt x="357000" y="275205"/>
                </a:lnTo>
                <a:cubicBezTo>
                  <a:pt x="357000" y="285585"/>
                  <a:pt x="348585" y="294000"/>
                  <a:pt x="338205" y="294000"/>
                </a:cubicBezTo>
                <a:lnTo>
                  <a:pt x="204750" y="294000"/>
                </a:lnTo>
                <a:lnTo>
                  <a:pt x="204750" y="336000"/>
                </a:lnTo>
                <a:lnTo>
                  <a:pt x="173250" y="336000"/>
                </a:lnTo>
                <a:lnTo>
                  <a:pt x="173250" y="294000"/>
                </a:lnTo>
                <a:lnTo>
                  <a:pt x="39795" y="294000"/>
                </a:lnTo>
                <a:cubicBezTo>
                  <a:pt x="29415" y="294000"/>
                  <a:pt x="21000" y="285585"/>
                  <a:pt x="21000" y="275205"/>
                </a:cubicBezTo>
                <a:lnTo>
                  <a:pt x="21000" y="228795"/>
                </a:lnTo>
                <a:cubicBezTo>
                  <a:pt x="21000" y="218415"/>
                  <a:pt x="29415" y="210000"/>
                  <a:pt x="39795" y="210000"/>
                </a:cubicBezTo>
                <a:close/>
                <a:moveTo>
                  <a:pt x="178500" y="136500"/>
                </a:moveTo>
                <a:cubicBezTo>
                  <a:pt x="172701" y="136500"/>
                  <a:pt x="168000" y="141201"/>
                  <a:pt x="168000" y="147000"/>
                </a:cubicBezTo>
                <a:cubicBezTo>
                  <a:pt x="168000" y="152799"/>
                  <a:pt x="172701" y="157500"/>
                  <a:pt x="178500" y="157500"/>
                </a:cubicBezTo>
                <a:cubicBezTo>
                  <a:pt x="184299" y="157500"/>
                  <a:pt x="189000" y="152799"/>
                  <a:pt x="189000" y="147000"/>
                </a:cubicBezTo>
                <a:cubicBezTo>
                  <a:pt x="189000" y="141201"/>
                  <a:pt x="184299" y="136500"/>
                  <a:pt x="178500" y="136500"/>
                </a:cubicBezTo>
                <a:close/>
                <a:moveTo>
                  <a:pt x="126000" y="136500"/>
                </a:moveTo>
                <a:cubicBezTo>
                  <a:pt x="120201" y="136500"/>
                  <a:pt x="115500" y="141201"/>
                  <a:pt x="115500" y="147000"/>
                </a:cubicBezTo>
                <a:cubicBezTo>
                  <a:pt x="115500" y="152799"/>
                  <a:pt x="120201" y="157500"/>
                  <a:pt x="126000" y="157500"/>
                </a:cubicBezTo>
                <a:cubicBezTo>
                  <a:pt x="131799" y="157500"/>
                  <a:pt x="136500" y="152799"/>
                  <a:pt x="136500" y="147000"/>
                </a:cubicBezTo>
                <a:cubicBezTo>
                  <a:pt x="136500" y="141201"/>
                  <a:pt x="131799" y="136500"/>
                  <a:pt x="126000" y="136500"/>
                </a:cubicBezTo>
                <a:close/>
                <a:moveTo>
                  <a:pt x="73500" y="136500"/>
                </a:moveTo>
                <a:cubicBezTo>
                  <a:pt x="67701" y="136500"/>
                  <a:pt x="63000" y="141201"/>
                  <a:pt x="63000" y="147000"/>
                </a:cubicBezTo>
                <a:cubicBezTo>
                  <a:pt x="63000" y="152799"/>
                  <a:pt x="67701" y="157500"/>
                  <a:pt x="73500" y="157500"/>
                </a:cubicBezTo>
                <a:cubicBezTo>
                  <a:pt x="79299" y="157500"/>
                  <a:pt x="84000" y="152799"/>
                  <a:pt x="84000" y="147000"/>
                </a:cubicBezTo>
                <a:cubicBezTo>
                  <a:pt x="84000" y="141201"/>
                  <a:pt x="79299" y="136500"/>
                  <a:pt x="73500" y="136500"/>
                </a:cubicBezTo>
                <a:close/>
                <a:moveTo>
                  <a:pt x="39795" y="105000"/>
                </a:moveTo>
                <a:lnTo>
                  <a:pt x="338205" y="105000"/>
                </a:lnTo>
                <a:cubicBezTo>
                  <a:pt x="348585" y="105000"/>
                  <a:pt x="357000" y="113415"/>
                  <a:pt x="357000" y="123795"/>
                </a:cubicBezTo>
                <a:lnTo>
                  <a:pt x="357000" y="170205"/>
                </a:lnTo>
                <a:cubicBezTo>
                  <a:pt x="357000" y="180585"/>
                  <a:pt x="348585" y="189000"/>
                  <a:pt x="338205" y="189000"/>
                </a:cubicBezTo>
                <a:lnTo>
                  <a:pt x="39795" y="189000"/>
                </a:lnTo>
                <a:cubicBezTo>
                  <a:pt x="29415" y="189000"/>
                  <a:pt x="21000" y="180585"/>
                  <a:pt x="21000" y="170205"/>
                </a:cubicBezTo>
                <a:lnTo>
                  <a:pt x="21000" y="123795"/>
                </a:lnTo>
                <a:cubicBezTo>
                  <a:pt x="21000" y="113415"/>
                  <a:pt x="29415" y="105000"/>
                  <a:pt x="39795" y="105000"/>
                </a:cubicBezTo>
                <a:close/>
                <a:moveTo>
                  <a:pt x="178500" y="31500"/>
                </a:moveTo>
                <a:cubicBezTo>
                  <a:pt x="172701" y="31500"/>
                  <a:pt x="168000" y="36201"/>
                  <a:pt x="168000" y="42000"/>
                </a:cubicBezTo>
                <a:cubicBezTo>
                  <a:pt x="168000" y="47799"/>
                  <a:pt x="172701" y="52500"/>
                  <a:pt x="178500" y="52500"/>
                </a:cubicBezTo>
                <a:cubicBezTo>
                  <a:pt x="184299" y="52500"/>
                  <a:pt x="189000" y="47799"/>
                  <a:pt x="189000" y="42000"/>
                </a:cubicBezTo>
                <a:cubicBezTo>
                  <a:pt x="189000" y="36201"/>
                  <a:pt x="184299" y="31500"/>
                  <a:pt x="178500" y="31500"/>
                </a:cubicBezTo>
                <a:close/>
                <a:moveTo>
                  <a:pt x="126000" y="31500"/>
                </a:moveTo>
                <a:cubicBezTo>
                  <a:pt x="120201" y="31500"/>
                  <a:pt x="115500" y="36201"/>
                  <a:pt x="115500" y="42000"/>
                </a:cubicBezTo>
                <a:cubicBezTo>
                  <a:pt x="115500" y="47799"/>
                  <a:pt x="120201" y="52500"/>
                  <a:pt x="126000" y="52500"/>
                </a:cubicBezTo>
                <a:cubicBezTo>
                  <a:pt x="131799" y="52500"/>
                  <a:pt x="136500" y="47799"/>
                  <a:pt x="136500" y="42000"/>
                </a:cubicBezTo>
                <a:cubicBezTo>
                  <a:pt x="136500" y="36201"/>
                  <a:pt x="131799" y="31500"/>
                  <a:pt x="126000" y="31500"/>
                </a:cubicBezTo>
                <a:close/>
                <a:moveTo>
                  <a:pt x="73500" y="31500"/>
                </a:moveTo>
                <a:cubicBezTo>
                  <a:pt x="67701" y="31500"/>
                  <a:pt x="63000" y="36201"/>
                  <a:pt x="63000" y="42000"/>
                </a:cubicBezTo>
                <a:cubicBezTo>
                  <a:pt x="63000" y="47799"/>
                  <a:pt x="67701" y="52500"/>
                  <a:pt x="73500" y="52500"/>
                </a:cubicBezTo>
                <a:cubicBezTo>
                  <a:pt x="79299" y="52500"/>
                  <a:pt x="84000" y="47799"/>
                  <a:pt x="84000" y="42000"/>
                </a:cubicBezTo>
                <a:cubicBezTo>
                  <a:pt x="84000" y="36201"/>
                  <a:pt x="79299" y="31500"/>
                  <a:pt x="73500" y="31500"/>
                </a:cubicBezTo>
                <a:close/>
                <a:moveTo>
                  <a:pt x="39795" y="0"/>
                </a:moveTo>
                <a:lnTo>
                  <a:pt x="338205" y="0"/>
                </a:lnTo>
                <a:cubicBezTo>
                  <a:pt x="348585" y="0"/>
                  <a:pt x="357000" y="8415"/>
                  <a:pt x="357000" y="18795"/>
                </a:cubicBezTo>
                <a:lnTo>
                  <a:pt x="357000" y="65205"/>
                </a:lnTo>
                <a:cubicBezTo>
                  <a:pt x="357000" y="75585"/>
                  <a:pt x="348585" y="84000"/>
                  <a:pt x="338205" y="84000"/>
                </a:cubicBezTo>
                <a:lnTo>
                  <a:pt x="39795" y="84000"/>
                </a:lnTo>
                <a:cubicBezTo>
                  <a:pt x="29415" y="84000"/>
                  <a:pt x="21000" y="75585"/>
                  <a:pt x="21000" y="65205"/>
                </a:cubicBezTo>
                <a:lnTo>
                  <a:pt x="21000" y="18795"/>
                </a:lnTo>
                <a:cubicBezTo>
                  <a:pt x="21000" y="8415"/>
                  <a:pt x="29415" y="0"/>
                  <a:pt x="39795" y="0"/>
                </a:cubicBezTo>
                <a:close/>
              </a:path>
            </a:pathLst>
          </a:custGeom>
          <a:solidFill>
            <a:schemeClr val="tx1">
              <a:lumMod val="75000"/>
              <a:lumOff val="25000"/>
            </a:schemeClr>
          </a:solidFill>
          <a:ln w="5159" cap="flat">
            <a:noFill/>
            <a:prstDash val="solid"/>
            <a:miter/>
          </a:ln>
        </p:spPr>
        <p:txBody>
          <a:bodyPr rtlCol="0" anchor="ctr"/>
          <a:lstStyle/>
          <a:p>
            <a:endParaRPr lang="en-US"/>
          </a:p>
        </p:txBody>
      </p:sp>
      <p:sp>
        <p:nvSpPr>
          <p:cNvPr id="3" name="Picture Placeholder 2">
            <a:extLst>
              <a:ext uri="{FF2B5EF4-FFF2-40B4-BE49-F238E27FC236}">
                <a16:creationId xmlns:a16="http://schemas.microsoft.com/office/drawing/2014/main" id="{2586BBA6-3F9F-4DAE-7209-B5D7B822E1EB}"/>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1C27BF05-B1E1-D0F7-AB34-DAC3761DE95E}"/>
              </a:ext>
            </a:extLst>
          </p:cNvPr>
          <p:cNvSpPr>
            <a:spLocks noGrp="1"/>
          </p:cNvSpPr>
          <p:nvPr>
            <p:ph type="pic" sz="quarter" idx="12"/>
          </p:nvPr>
        </p:nvSpPr>
        <p:spPr/>
      </p:sp>
      <p:sp>
        <p:nvSpPr>
          <p:cNvPr id="7" name="Picture Placeholder 6">
            <a:extLst>
              <a:ext uri="{FF2B5EF4-FFF2-40B4-BE49-F238E27FC236}">
                <a16:creationId xmlns:a16="http://schemas.microsoft.com/office/drawing/2014/main" id="{86950889-7E09-D8AC-1683-617F90302B02}"/>
              </a:ext>
            </a:extLst>
          </p:cNvPr>
          <p:cNvSpPr>
            <a:spLocks noGrp="1"/>
          </p:cNvSpPr>
          <p:nvPr>
            <p:ph type="pic" sz="quarter" idx="13"/>
          </p:nvPr>
        </p:nvSpPr>
        <p:spPr/>
      </p:sp>
      <p:sp>
        <p:nvSpPr>
          <p:cNvPr id="9" name="Picture Placeholder 8">
            <a:extLst>
              <a:ext uri="{FF2B5EF4-FFF2-40B4-BE49-F238E27FC236}">
                <a16:creationId xmlns:a16="http://schemas.microsoft.com/office/drawing/2014/main" id="{5C411157-2933-46B8-E88F-3F95F0D09D96}"/>
              </a:ext>
            </a:extLst>
          </p:cNvPr>
          <p:cNvSpPr>
            <a:spLocks noGrp="1"/>
          </p:cNvSpPr>
          <p:nvPr>
            <p:ph type="pic" sz="quarter" idx="10"/>
          </p:nvPr>
        </p:nvSpPr>
        <p:spPr/>
      </p:sp>
    </p:spTree>
    <p:extLst>
      <p:ext uri="{BB962C8B-B14F-4D97-AF65-F5344CB8AC3E}">
        <p14:creationId xmlns:p14="http://schemas.microsoft.com/office/powerpoint/2010/main" val="25590190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ounded Rectangle 42">
            <a:extLst>
              <a:ext uri="{FF2B5EF4-FFF2-40B4-BE49-F238E27FC236}">
                <a16:creationId xmlns:a16="http://schemas.microsoft.com/office/drawing/2014/main" id="{44977228-4746-C93C-8CEC-6335A75A5589}"/>
              </a:ext>
            </a:extLst>
          </p:cNvPr>
          <p:cNvSpPr/>
          <p:nvPr/>
        </p:nvSpPr>
        <p:spPr>
          <a:xfrm>
            <a:off x="7012657" y="576000"/>
            <a:ext cx="4603343" cy="1710000"/>
          </a:xfrm>
          <a:prstGeom prst="roundRect">
            <a:avLst>
              <a:gd name="adj" fmla="val 11662"/>
            </a:avLst>
          </a:prstGeom>
          <a:gradFill flip="none" rotWithShape="1">
            <a:gsLst>
              <a:gs pos="0">
                <a:schemeClr val="bg1">
                  <a:alpha val="10000"/>
                </a:schemeClr>
              </a:gs>
              <a:gs pos="99000">
                <a:schemeClr val="bg1">
                  <a:alpha val="30000"/>
                </a:schemeClr>
              </a:gs>
            </a:gsLst>
            <a:lin ang="13500000" scaled="0"/>
            <a:tileRect/>
          </a:gradFill>
          <a:ln w="9525">
            <a:gradFill>
              <a:gsLst>
                <a:gs pos="0">
                  <a:schemeClr val="bg1"/>
                </a:gs>
                <a:gs pos="90000">
                  <a:srgbClr val="0A1727"/>
                </a:gs>
              </a:gsLst>
              <a:lin ang="270000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ounded Rectangle 43">
            <a:extLst>
              <a:ext uri="{FF2B5EF4-FFF2-40B4-BE49-F238E27FC236}">
                <a16:creationId xmlns:a16="http://schemas.microsoft.com/office/drawing/2014/main" id="{3D705316-C5C2-3F61-1552-AFEAB704022C}"/>
              </a:ext>
            </a:extLst>
          </p:cNvPr>
          <p:cNvSpPr/>
          <p:nvPr/>
        </p:nvSpPr>
        <p:spPr>
          <a:xfrm>
            <a:off x="7012657" y="4572000"/>
            <a:ext cx="4603343" cy="1710000"/>
          </a:xfrm>
          <a:prstGeom prst="roundRect">
            <a:avLst>
              <a:gd name="adj" fmla="val 11662"/>
            </a:avLst>
          </a:prstGeom>
          <a:gradFill flip="none" rotWithShape="1">
            <a:gsLst>
              <a:gs pos="0">
                <a:schemeClr val="bg1">
                  <a:alpha val="10000"/>
                </a:schemeClr>
              </a:gs>
              <a:gs pos="99000">
                <a:schemeClr val="bg1">
                  <a:alpha val="30000"/>
                </a:schemeClr>
              </a:gs>
            </a:gsLst>
            <a:lin ang="13500000" scaled="0"/>
            <a:tileRect/>
          </a:gradFill>
          <a:ln w="9525">
            <a:gradFill>
              <a:gsLst>
                <a:gs pos="0">
                  <a:schemeClr val="bg1"/>
                </a:gs>
                <a:gs pos="90000">
                  <a:srgbClr val="0A1727"/>
                </a:gs>
              </a:gsLst>
              <a:lin ang="270000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EA574164-13DE-A63D-F157-E0D393406083}"/>
              </a:ext>
            </a:extLst>
          </p:cNvPr>
          <p:cNvSpPr/>
          <p:nvPr/>
        </p:nvSpPr>
        <p:spPr>
          <a:xfrm>
            <a:off x="7017627" y="2574000"/>
            <a:ext cx="4598374" cy="1710000"/>
          </a:xfrm>
          <a:prstGeom prst="roundRect">
            <a:avLst>
              <a:gd name="adj" fmla="val 11609"/>
            </a:avLst>
          </a:prstGeom>
          <a:solidFill>
            <a:srgbClr val="E4E9AC"/>
          </a:solidFill>
          <a:ln>
            <a:noFill/>
          </a:ln>
          <a:effectLst>
            <a:outerShdw blurRad="101600"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5A59A2DF-71B9-8080-436A-DEC76325FF1B}"/>
              </a:ext>
            </a:extLst>
          </p:cNvPr>
          <p:cNvSpPr txBox="1"/>
          <p:nvPr/>
        </p:nvSpPr>
        <p:spPr>
          <a:xfrm>
            <a:off x="575999" y="5112449"/>
            <a:ext cx="5860659" cy="1169551"/>
          </a:xfrm>
          <a:prstGeom prst="rect">
            <a:avLst/>
          </a:prstGeom>
          <a:noFill/>
        </p:spPr>
        <p:txBody>
          <a:bodyPr wrap="square" rtlCol="0">
            <a:spAutoFit/>
          </a:bodyPr>
          <a:lstStyle/>
          <a:p>
            <a:r>
              <a:rPr lang="en-US" sz="3500" dirty="0">
                <a:solidFill>
                  <a:schemeClr val="bg1"/>
                </a:solidFill>
                <a:latin typeface="Montserrat Bold" panose="00000800000000000000" pitchFamily="2" charset="0"/>
              </a:rPr>
              <a:t>Make &amp; Create </a:t>
            </a:r>
            <a:r>
              <a:rPr lang="en-US" sz="3500" dirty="0">
                <a:solidFill>
                  <a:srgbClr val="E4E9AC"/>
                </a:solidFill>
                <a:latin typeface="Montserrat Bold" panose="00000800000000000000" pitchFamily="2" charset="0"/>
              </a:rPr>
              <a:t>Amazing Project</a:t>
            </a:r>
            <a:r>
              <a:rPr lang="en-US" sz="3500" dirty="0">
                <a:solidFill>
                  <a:schemeClr val="bg1"/>
                </a:solidFill>
                <a:latin typeface="Montserrat Bold" panose="00000800000000000000" pitchFamily="2" charset="0"/>
              </a:rPr>
              <a:t> With The AI</a:t>
            </a:r>
            <a:endParaRPr lang="en-ID" sz="3500" dirty="0">
              <a:solidFill>
                <a:schemeClr val="bg1"/>
              </a:solidFill>
              <a:latin typeface="Montserrat Bold" panose="00000800000000000000" pitchFamily="2" charset="0"/>
            </a:endParaRPr>
          </a:p>
        </p:txBody>
      </p:sp>
      <p:sp>
        <p:nvSpPr>
          <p:cNvPr id="18" name="Rectangle: Rounded Corners 4">
            <a:extLst>
              <a:ext uri="{FF2B5EF4-FFF2-40B4-BE49-F238E27FC236}">
                <a16:creationId xmlns:a16="http://schemas.microsoft.com/office/drawing/2014/main" id="{72B84C9E-EB33-5C88-61D9-B5B1DCD23147}"/>
              </a:ext>
            </a:extLst>
          </p:cNvPr>
          <p:cNvSpPr/>
          <p:nvPr/>
        </p:nvSpPr>
        <p:spPr>
          <a:xfrm>
            <a:off x="683573" y="4448584"/>
            <a:ext cx="2028825" cy="381947"/>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7B6B35C7-23CC-1EA9-4B85-33180BB09635}"/>
              </a:ext>
            </a:extLst>
          </p:cNvPr>
          <p:cNvSpPr txBox="1"/>
          <p:nvPr/>
        </p:nvSpPr>
        <p:spPr>
          <a:xfrm>
            <a:off x="795373" y="4485669"/>
            <a:ext cx="1569922" cy="307777"/>
          </a:xfrm>
          <a:prstGeom prst="rect">
            <a:avLst/>
          </a:prstGeom>
          <a:noFill/>
        </p:spPr>
        <p:txBody>
          <a:bodyPr wrap="square" rtlCol="0">
            <a:spAutoFit/>
          </a:bodyPr>
          <a:lstStyle/>
          <a:p>
            <a:pPr algn="ctr"/>
            <a:r>
              <a:rPr lang="en-US" sz="1400" b="1" dirty="0">
                <a:solidFill>
                  <a:schemeClr val="bg1"/>
                </a:solidFill>
                <a:latin typeface="Roboto" panose="02000000000000000000" pitchFamily="2" charset="0"/>
                <a:ea typeface="Roboto" panose="02000000000000000000" pitchFamily="2" charset="0"/>
              </a:rPr>
              <a:t>Our Services</a:t>
            </a:r>
            <a:endParaRPr lang="en-ID" sz="1400" b="1" dirty="0">
              <a:solidFill>
                <a:schemeClr val="bg1"/>
              </a:solidFill>
              <a:latin typeface="Roboto" panose="02000000000000000000" pitchFamily="2" charset="0"/>
              <a:ea typeface="Roboto" panose="02000000000000000000" pitchFamily="2" charset="0"/>
            </a:endParaRPr>
          </a:p>
        </p:txBody>
      </p:sp>
      <p:grpSp>
        <p:nvGrpSpPr>
          <p:cNvPr id="20" name="Group 19">
            <a:extLst>
              <a:ext uri="{FF2B5EF4-FFF2-40B4-BE49-F238E27FC236}">
                <a16:creationId xmlns:a16="http://schemas.microsoft.com/office/drawing/2014/main" id="{C6F0A6E3-5C97-89C9-915D-71031E07DA82}"/>
              </a:ext>
            </a:extLst>
          </p:cNvPr>
          <p:cNvGrpSpPr/>
          <p:nvPr/>
        </p:nvGrpSpPr>
        <p:grpSpPr>
          <a:xfrm>
            <a:off x="2365296" y="4496962"/>
            <a:ext cx="285190" cy="285190"/>
            <a:chOff x="8004341" y="3696453"/>
            <a:chExt cx="285190" cy="285190"/>
          </a:xfrm>
        </p:grpSpPr>
        <p:sp>
          <p:nvSpPr>
            <p:cNvPr id="21" name="Freeform: Shape 8">
              <a:extLst>
                <a:ext uri="{FF2B5EF4-FFF2-40B4-BE49-F238E27FC236}">
                  <a16:creationId xmlns:a16="http://schemas.microsoft.com/office/drawing/2014/main" id="{DD8AB9CC-3733-F7BE-A885-5890CC402A3E}"/>
                </a:ext>
              </a:extLst>
            </p:cNvPr>
            <p:cNvSpPr/>
            <p:nvPr/>
          </p:nvSpPr>
          <p:spPr>
            <a:xfrm rot="10800000">
              <a:off x="8004341" y="3696453"/>
              <a:ext cx="285190" cy="28519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solidFill>
              <a:srgbClr val="E4E9AC"/>
            </a:solidFill>
            <a:ln w="9525" cap="rnd">
              <a:noFill/>
              <a:prstDash val="solid"/>
              <a:round/>
            </a:ln>
          </p:spPr>
          <p:txBody>
            <a:bodyPr rtlCol="0" anchor="ctr"/>
            <a:lstStyle/>
            <a:p>
              <a:endParaRPr lang="en-ID"/>
            </a:p>
          </p:txBody>
        </p:sp>
        <p:sp>
          <p:nvSpPr>
            <p:cNvPr id="22" name="Freeform: Shape 10">
              <a:extLst>
                <a:ext uri="{FF2B5EF4-FFF2-40B4-BE49-F238E27FC236}">
                  <a16:creationId xmlns:a16="http://schemas.microsoft.com/office/drawing/2014/main" id="{58E420D6-BA71-5218-D30E-3B9FFA1F3443}"/>
                </a:ext>
              </a:extLst>
            </p:cNvPr>
            <p:cNvSpPr/>
            <p:nvPr/>
          </p:nvSpPr>
          <p:spPr>
            <a:xfrm rot="10800000">
              <a:off x="8146936" y="3792908"/>
              <a:ext cx="46140" cy="9228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25400" cap="rnd">
              <a:solidFill>
                <a:schemeClr val="tx1">
                  <a:lumMod val="75000"/>
                  <a:lumOff val="25000"/>
                </a:schemeClr>
              </a:solidFill>
              <a:prstDash val="solid"/>
              <a:round/>
            </a:ln>
          </p:spPr>
          <p:txBody>
            <a:bodyPr rtlCol="0" anchor="ctr"/>
            <a:lstStyle/>
            <a:p>
              <a:endParaRPr lang="en-ID"/>
            </a:p>
          </p:txBody>
        </p:sp>
        <p:sp>
          <p:nvSpPr>
            <p:cNvPr id="23" name="Freeform: Shape 11">
              <a:extLst>
                <a:ext uri="{FF2B5EF4-FFF2-40B4-BE49-F238E27FC236}">
                  <a16:creationId xmlns:a16="http://schemas.microsoft.com/office/drawing/2014/main" id="{42D5ECFC-3456-9F3E-2A79-3022B406DABA}"/>
                </a:ext>
              </a:extLst>
            </p:cNvPr>
            <p:cNvSpPr/>
            <p:nvPr/>
          </p:nvSpPr>
          <p:spPr>
            <a:xfrm rot="10800000">
              <a:off x="8100796" y="3827513"/>
              <a:ext cx="92280" cy="11535"/>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25400" cap="rnd">
              <a:solidFill>
                <a:schemeClr val="tx1">
                  <a:lumMod val="75000"/>
                  <a:lumOff val="25000"/>
                </a:schemeClr>
              </a:solidFill>
              <a:prstDash val="solid"/>
              <a:round/>
            </a:ln>
          </p:spPr>
          <p:txBody>
            <a:bodyPr rtlCol="0" anchor="ctr"/>
            <a:lstStyle/>
            <a:p>
              <a:endParaRPr lang="en-ID"/>
            </a:p>
          </p:txBody>
        </p:sp>
      </p:grpSp>
      <p:sp>
        <p:nvSpPr>
          <p:cNvPr id="40" name="TextBox 39">
            <a:extLst>
              <a:ext uri="{FF2B5EF4-FFF2-40B4-BE49-F238E27FC236}">
                <a16:creationId xmlns:a16="http://schemas.microsoft.com/office/drawing/2014/main" id="{49231714-2FEF-1D43-B367-21A665EF2F84}"/>
              </a:ext>
            </a:extLst>
          </p:cNvPr>
          <p:cNvSpPr txBox="1"/>
          <p:nvPr/>
        </p:nvSpPr>
        <p:spPr>
          <a:xfrm>
            <a:off x="8388553" y="3203298"/>
            <a:ext cx="2939447" cy="759182"/>
          </a:xfrm>
          <a:prstGeom prst="rect">
            <a:avLst/>
          </a:prstGeom>
          <a:noFill/>
        </p:spPr>
        <p:txBody>
          <a:bodyPr wrap="square" rtlCol="0">
            <a:spAutoFit/>
          </a:bodyPr>
          <a:lstStyle/>
          <a:p>
            <a:pPr algn="just">
              <a:lnSpc>
                <a:spcPct val="150000"/>
              </a:lnSpc>
            </a:pP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Quameraseasa viverrea orci sagittis eu volutpat odio. Nisi scelerisque eu ultrices vitaer eauctor. Libero justo laoreet sit amet cursus sit amet</a:t>
            </a:r>
            <a:endParaRPr lang="en-ID" sz="1000" dirty="0">
              <a:solidFill>
                <a:schemeClr val="tx1">
                  <a:lumMod val="75000"/>
                  <a:lumOff val="25000"/>
                </a:schemeClr>
              </a:solidFill>
              <a:latin typeface="Roboto Light" panose="020B0604020202020204" pitchFamily="2" charset="0"/>
              <a:ea typeface="Roboto Light" panose="020B0604020202020204" pitchFamily="2" charset="0"/>
            </a:endParaRPr>
          </a:p>
        </p:txBody>
      </p:sp>
      <p:sp>
        <p:nvSpPr>
          <p:cNvPr id="41" name="TextBox 40">
            <a:extLst>
              <a:ext uri="{FF2B5EF4-FFF2-40B4-BE49-F238E27FC236}">
                <a16:creationId xmlns:a16="http://schemas.microsoft.com/office/drawing/2014/main" id="{5C7AB889-6E34-75E5-D50A-F3CFC16D668D}"/>
              </a:ext>
            </a:extLst>
          </p:cNvPr>
          <p:cNvSpPr txBox="1"/>
          <p:nvPr/>
        </p:nvSpPr>
        <p:spPr>
          <a:xfrm>
            <a:off x="8388552" y="2895521"/>
            <a:ext cx="1548627" cy="307777"/>
          </a:xfrm>
          <a:prstGeom prst="rect">
            <a:avLst/>
          </a:prstGeom>
          <a:noFill/>
        </p:spPr>
        <p:txBody>
          <a:bodyPr wrap="square" rtlCol="0">
            <a:spAutoFit/>
          </a:bodyPr>
          <a:lstStyle/>
          <a:p>
            <a:r>
              <a:rPr lang="en-US" sz="1400" b="1" dirty="0">
                <a:solidFill>
                  <a:schemeClr val="tx1">
                    <a:lumMod val="75000"/>
                    <a:lumOff val="25000"/>
                  </a:schemeClr>
                </a:solidFill>
                <a:latin typeface="Roboto" panose="02000000000000000000" pitchFamily="2" charset="0"/>
                <a:ea typeface="Roboto" panose="02000000000000000000" pitchFamily="2" charset="0"/>
              </a:rPr>
              <a:t>Services 02</a:t>
            </a:r>
            <a:endParaRPr lang="en-ID" sz="1400" b="1" dirty="0">
              <a:solidFill>
                <a:schemeClr val="tx1">
                  <a:lumMod val="75000"/>
                  <a:lumOff val="25000"/>
                </a:schemeClr>
              </a:solidFill>
              <a:latin typeface="Roboto" panose="02000000000000000000" pitchFamily="2" charset="0"/>
              <a:ea typeface="Roboto" panose="02000000000000000000" pitchFamily="2" charset="0"/>
            </a:endParaRPr>
          </a:p>
        </p:txBody>
      </p:sp>
      <p:sp>
        <p:nvSpPr>
          <p:cNvPr id="29" name="Freeform 28">
            <a:extLst>
              <a:ext uri="{FF2B5EF4-FFF2-40B4-BE49-F238E27FC236}">
                <a16:creationId xmlns:a16="http://schemas.microsoft.com/office/drawing/2014/main" id="{FF245570-D9A7-B7D2-57EE-537A5A7E8E42}"/>
              </a:ext>
            </a:extLst>
          </p:cNvPr>
          <p:cNvSpPr>
            <a:spLocks noChangeAspect="1"/>
          </p:cNvSpPr>
          <p:nvPr/>
        </p:nvSpPr>
        <p:spPr>
          <a:xfrm>
            <a:off x="7481350" y="3141000"/>
            <a:ext cx="560432" cy="576000"/>
          </a:xfrm>
          <a:custGeom>
            <a:avLst/>
            <a:gdLst>
              <a:gd name="connsiteX0" fmla="*/ 225750 w 378000"/>
              <a:gd name="connsiteY0" fmla="*/ 357000 h 388500"/>
              <a:gd name="connsiteX1" fmla="*/ 378000 w 378000"/>
              <a:gd name="connsiteY1" fmla="*/ 357000 h 388500"/>
              <a:gd name="connsiteX2" fmla="*/ 378000 w 378000"/>
              <a:gd name="connsiteY2" fmla="*/ 388500 h 388500"/>
              <a:gd name="connsiteX3" fmla="*/ 225750 w 378000"/>
              <a:gd name="connsiteY3" fmla="*/ 388500 h 388500"/>
              <a:gd name="connsiteX4" fmla="*/ 173250 w 378000"/>
              <a:gd name="connsiteY4" fmla="*/ 357000 h 388500"/>
              <a:gd name="connsiteX5" fmla="*/ 204750 w 378000"/>
              <a:gd name="connsiteY5" fmla="*/ 357000 h 388500"/>
              <a:gd name="connsiteX6" fmla="*/ 204750 w 378000"/>
              <a:gd name="connsiteY6" fmla="*/ 388500 h 388500"/>
              <a:gd name="connsiteX7" fmla="*/ 173250 w 378000"/>
              <a:gd name="connsiteY7" fmla="*/ 388500 h 388500"/>
              <a:gd name="connsiteX8" fmla="*/ 0 w 378000"/>
              <a:gd name="connsiteY8" fmla="*/ 357000 h 388500"/>
              <a:gd name="connsiteX9" fmla="*/ 152250 w 378000"/>
              <a:gd name="connsiteY9" fmla="*/ 357000 h 388500"/>
              <a:gd name="connsiteX10" fmla="*/ 152250 w 378000"/>
              <a:gd name="connsiteY10" fmla="*/ 388500 h 388500"/>
              <a:gd name="connsiteX11" fmla="*/ 0 w 378000"/>
              <a:gd name="connsiteY11" fmla="*/ 388500 h 388500"/>
              <a:gd name="connsiteX12" fmla="*/ 178500 w 378000"/>
              <a:gd name="connsiteY12" fmla="*/ 241500 h 388500"/>
              <a:gd name="connsiteX13" fmla="*/ 168000 w 378000"/>
              <a:gd name="connsiteY13" fmla="*/ 252000 h 388500"/>
              <a:gd name="connsiteX14" fmla="*/ 178500 w 378000"/>
              <a:gd name="connsiteY14" fmla="*/ 262500 h 388500"/>
              <a:gd name="connsiteX15" fmla="*/ 189000 w 378000"/>
              <a:gd name="connsiteY15" fmla="*/ 252000 h 388500"/>
              <a:gd name="connsiteX16" fmla="*/ 178500 w 378000"/>
              <a:gd name="connsiteY16" fmla="*/ 241500 h 388500"/>
              <a:gd name="connsiteX17" fmla="*/ 126000 w 378000"/>
              <a:gd name="connsiteY17" fmla="*/ 241500 h 388500"/>
              <a:gd name="connsiteX18" fmla="*/ 115500 w 378000"/>
              <a:gd name="connsiteY18" fmla="*/ 252000 h 388500"/>
              <a:gd name="connsiteX19" fmla="*/ 126000 w 378000"/>
              <a:gd name="connsiteY19" fmla="*/ 262500 h 388500"/>
              <a:gd name="connsiteX20" fmla="*/ 136500 w 378000"/>
              <a:gd name="connsiteY20" fmla="*/ 252000 h 388500"/>
              <a:gd name="connsiteX21" fmla="*/ 126000 w 378000"/>
              <a:gd name="connsiteY21" fmla="*/ 241500 h 388500"/>
              <a:gd name="connsiteX22" fmla="*/ 73500 w 378000"/>
              <a:gd name="connsiteY22" fmla="*/ 241500 h 388500"/>
              <a:gd name="connsiteX23" fmla="*/ 63000 w 378000"/>
              <a:gd name="connsiteY23" fmla="*/ 252000 h 388500"/>
              <a:gd name="connsiteX24" fmla="*/ 73500 w 378000"/>
              <a:gd name="connsiteY24" fmla="*/ 262500 h 388500"/>
              <a:gd name="connsiteX25" fmla="*/ 84000 w 378000"/>
              <a:gd name="connsiteY25" fmla="*/ 252000 h 388500"/>
              <a:gd name="connsiteX26" fmla="*/ 73500 w 378000"/>
              <a:gd name="connsiteY26" fmla="*/ 241500 h 388500"/>
              <a:gd name="connsiteX27" fmla="*/ 39795 w 378000"/>
              <a:gd name="connsiteY27" fmla="*/ 210000 h 388500"/>
              <a:gd name="connsiteX28" fmla="*/ 338205 w 378000"/>
              <a:gd name="connsiteY28" fmla="*/ 210000 h 388500"/>
              <a:gd name="connsiteX29" fmla="*/ 357000 w 378000"/>
              <a:gd name="connsiteY29" fmla="*/ 228795 h 388500"/>
              <a:gd name="connsiteX30" fmla="*/ 357000 w 378000"/>
              <a:gd name="connsiteY30" fmla="*/ 275205 h 388500"/>
              <a:gd name="connsiteX31" fmla="*/ 338205 w 378000"/>
              <a:gd name="connsiteY31" fmla="*/ 294000 h 388500"/>
              <a:gd name="connsiteX32" fmla="*/ 204750 w 378000"/>
              <a:gd name="connsiteY32" fmla="*/ 294000 h 388500"/>
              <a:gd name="connsiteX33" fmla="*/ 204750 w 378000"/>
              <a:gd name="connsiteY33" fmla="*/ 336000 h 388500"/>
              <a:gd name="connsiteX34" fmla="*/ 173250 w 378000"/>
              <a:gd name="connsiteY34" fmla="*/ 336000 h 388500"/>
              <a:gd name="connsiteX35" fmla="*/ 173250 w 378000"/>
              <a:gd name="connsiteY35" fmla="*/ 294000 h 388500"/>
              <a:gd name="connsiteX36" fmla="*/ 39795 w 378000"/>
              <a:gd name="connsiteY36" fmla="*/ 294000 h 388500"/>
              <a:gd name="connsiteX37" fmla="*/ 21000 w 378000"/>
              <a:gd name="connsiteY37" fmla="*/ 275205 h 388500"/>
              <a:gd name="connsiteX38" fmla="*/ 21000 w 378000"/>
              <a:gd name="connsiteY38" fmla="*/ 228795 h 388500"/>
              <a:gd name="connsiteX39" fmla="*/ 39795 w 378000"/>
              <a:gd name="connsiteY39" fmla="*/ 210000 h 388500"/>
              <a:gd name="connsiteX40" fmla="*/ 178500 w 378000"/>
              <a:gd name="connsiteY40" fmla="*/ 136500 h 388500"/>
              <a:gd name="connsiteX41" fmla="*/ 168000 w 378000"/>
              <a:gd name="connsiteY41" fmla="*/ 147000 h 388500"/>
              <a:gd name="connsiteX42" fmla="*/ 178500 w 378000"/>
              <a:gd name="connsiteY42" fmla="*/ 157500 h 388500"/>
              <a:gd name="connsiteX43" fmla="*/ 189000 w 378000"/>
              <a:gd name="connsiteY43" fmla="*/ 147000 h 388500"/>
              <a:gd name="connsiteX44" fmla="*/ 178500 w 378000"/>
              <a:gd name="connsiteY44" fmla="*/ 136500 h 388500"/>
              <a:gd name="connsiteX45" fmla="*/ 126000 w 378000"/>
              <a:gd name="connsiteY45" fmla="*/ 136500 h 388500"/>
              <a:gd name="connsiteX46" fmla="*/ 115500 w 378000"/>
              <a:gd name="connsiteY46" fmla="*/ 147000 h 388500"/>
              <a:gd name="connsiteX47" fmla="*/ 126000 w 378000"/>
              <a:gd name="connsiteY47" fmla="*/ 157500 h 388500"/>
              <a:gd name="connsiteX48" fmla="*/ 136500 w 378000"/>
              <a:gd name="connsiteY48" fmla="*/ 147000 h 388500"/>
              <a:gd name="connsiteX49" fmla="*/ 126000 w 378000"/>
              <a:gd name="connsiteY49" fmla="*/ 136500 h 388500"/>
              <a:gd name="connsiteX50" fmla="*/ 73500 w 378000"/>
              <a:gd name="connsiteY50" fmla="*/ 136500 h 388500"/>
              <a:gd name="connsiteX51" fmla="*/ 63000 w 378000"/>
              <a:gd name="connsiteY51" fmla="*/ 147000 h 388500"/>
              <a:gd name="connsiteX52" fmla="*/ 73500 w 378000"/>
              <a:gd name="connsiteY52" fmla="*/ 157500 h 388500"/>
              <a:gd name="connsiteX53" fmla="*/ 84000 w 378000"/>
              <a:gd name="connsiteY53" fmla="*/ 147000 h 388500"/>
              <a:gd name="connsiteX54" fmla="*/ 73500 w 378000"/>
              <a:gd name="connsiteY54" fmla="*/ 136500 h 388500"/>
              <a:gd name="connsiteX55" fmla="*/ 39795 w 378000"/>
              <a:gd name="connsiteY55" fmla="*/ 105000 h 388500"/>
              <a:gd name="connsiteX56" fmla="*/ 338205 w 378000"/>
              <a:gd name="connsiteY56" fmla="*/ 105000 h 388500"/>
              <a:gd name="connsiteX57" fmla="*/ 357000 w 378000"/>
              <a:gd name="connsiteY57" fmla="*/ 123795 h 388500"/>
              <a:gd name="connsiteX58" fmla="*/ 357000 w 378000"/>
              <a:gd name="connsiteY58" fmla="*/ 170205 h 388500"/>
              <a:gd name="connsiteX59" fmla="*/ 338205 w 378000"/>
              <a:gd name="connsiteY59" fmla="*/ 189000 h 388500"/>
              <a:gd name="connsiteX60" fmla="*/ 39795 w 378000"/>
              <a:gd name="connsiteY60" fmla="*/ 189000 h 388500"/>
              <a:gd name="connsiteX61" fmla="*/ 21000 w 378000"/>
              <a:gd name="connsiteY61" fmla="*/ 170205 h 388500"/>
              <a:gd name="connsiteX62" fmla="*/ 21000 w 378000"/>
              <a:gd name="connsiteY62" fmla="*/ 123795 h 388500"/>
              <a:gd name="connsiteX63" fmla="*/ 39795 w 378000"/>
              <a:gd name="connsiteY63" fmla="*/ 105000 h 388500"/>
              <a:gd name="connsiteX64" fmla="*/ 178500 w 378000"/>
              <a:gd name="connsiteY64" fmla="*/ 31500 h 388500"/>
              <a:gd name="connsiteX65" fmla="*/ 168000 w 378000"/>
              <a:gd name="connsiteY65" fmla="*/ 42000 h 388500"/>
              <a:gd name="connsiteX66" fmla="*/ 178500 w 378000"/>
              <a:gd name="connsiteY66" fmla="*/ 52500 h 388500"/>
              <a:gd name="connsiteX67" fmla="*/ 189000 w 378000"/>
              <a:gd name="connsiteY67" fmla="*/ 42000 h 388500"/>
              <a:gd name="connsiteX68" fmla="*/ 178500 w 378000"/>
              <a:gd name="connsiteY68" fmla="*/ 31500 h 388500"/>
              <a:gd name="connsiteX69" fmla="*/ 126000 w 378000"/>
              <a:gd name="connsiteY69" fmla="*/ 31500 h 388500"/>
              <a:gd name="connsiteX70" fmla="*/ 115500 w 378000"/>
              <a:gd name="connsiteY70" fmla="*/ 42000 h 388500"/>
              <a:gd name="connsiteX71" fmla="*/ 126000 w 378000"/>
              <a:gd name="connsiteY71" fmla="*/ 52500 h 388500"/>
              <a:gd name="connsiteX72" fmla="*/ 136500 w 378000"/>
              <a:gd name="connsiteY72" fmla="*/ 42000 h 388500"/>
              <a:gd name="connsiteX73" fmla="*/ 126000 w 378000"/>
              <a:gd name="connsiteY73" fmla="*/ 31500 h 388500"/>
              <a:gd name="connsiteX74" fmla="*/ 73500 w 378000"/>
              <a:gd name="connsiteY74" fmla="*/ 31500 h 388500"/>
              <a:gd name="connsiteX75" fmla="*/ 63000 w 378000"/>
              <a:gd name="connsiteY75" fmla="*/ 42000 h 388500"/>
              <a:gd name="connsiteX76" fmla="*/ 73500 w 378000"/>
              <a:gd name="connsiteY76" fmla="*/ 52500 h 388500"/>
              <a:gd name="connsiteX77" fmla="*/ 84000 w 378000"/>
              <a:gd name="connsiteY77" fmla="*/ 42000 h 388500"/>
              <a:gd name="connsiteX78" fmla="*/ 73500 w 378000"/>
              <a:gd name="connsiteY78" fmla="*/ 31500 h 388500"/>
              <a:gd name="connsiteX79" fmla="*/ 39795 w 378000"/>
              <a:gd name="connsiteY79" fmla="*/ 0 h 388500"/>
              <a:gd name="connsiteX80" fmla="*/ 338205 w 378000"/>
              <a:gd name="connsiteY80" fmla="*/ 0 h 388500"/>
              <a:gd name="connsiteX81" fmla="*/ 357000 w 378000"/>
              <a:gd name="connsiteY81" fmla="*/ 18795 h 388500"/>
              <a:gd name="connsiteX82" fmla="*/ 357000 w 378000"/>
              <a:gd name="connsiteY82" fmla="*/ 65205 h 388500"/>
              <a:gd name="connsiteX83" fmla="*/ 338205 w 378000"/>
              <a:gd name="connsiteY83" fmla="*/ 84000 h 388500"/>
              <a:gd name="connsiteX84" fmla="*/ 39795 w 378000"/>
              <a:gd name="connsiteY84" fmla="*/ 84000 h 388500"/>
              <a:gd name="connsiteX85" fmla="*/ 21000 w 378000"/>
              <a:gd name="connsiteY85" fmla="*/ 65205 h 388500"/>
              <a:gd name="connsiteX86" fmla="*/ 21000 w 378000"/>
              <a:gd name="connsiteY86" fmla="*/ 18795 h 388500"/>
              <a:gd name="connsiteX87" fmla="*/ 39795 w 378000"/>
              <a:gd name="connsiteY87" fmla="*/ 0 h 38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378000" h="388500">
                <a:moveTo>
                  <a:pt x="225750" y="357000"/>
                </a:moveTo>
                <a:lnTo>
                  <a:pt x="378000" y="357000"/>
                </a:lnTo>
                <a:lnTo>
                  <a:pt x="378000" y="388500"/>
                </a:lnTo>
                <a:lnTo>
                  <a:pt x="225750" y="388500"/>
                </a:lnTo>
                <a:close/>
                <a:moveTo>
                  <a:pt x="173250" y="357000"/>
                </a:moveTo>
                <a:lnTo>
                  <a:pt x="204750" y="357000"/>
                </a:lnTo>
                <a:lnTo>
                  <a:pt x="204750" y="388500"/>
                </a:lnTo>
                <a:lnTo>
                  <a:pt x="173250" y="388500"/>
                </a:lnTo>
                <a:close/>
                <a:moveTo>
                  <a:pt x="0" y="357000"/>
                </a:moveTo>
                <a:lnTo>
                  <a:pt x="152250" y="357000"/>
                </a:lnTo>
                <a:lnTo>
                  <a:pt x="152250" y="388500"/>
                </a:lnTo>
                <a:lnTo>
                  <a:pt x="0" y="388500"/>
                </a:lnTo>
                <a:close/>
                <a:moveTo>
                  <a:pt x="178500" y="241500"/>
                </a:moveTo>
                <a:cubicBezTo>
                  <a:pt x="172701" y="241500"/>
                  <a:pt x="168000" y="246201"/>
                  <a:pt x="168000" y="252000"/>
                </a:cubicBezTo>
                <a:cubicBezTo>
                  <a:pt x="168000" y="257799"/>
                  <a:pt x="172701" y="262500"/>
                  <a:pt x="178500" y="262500"/>
                </a:cubicBezTo>
                <a:cubicBezTo>
                  <a:pt x="184299" y="262500"/>
                  <a:pt x="189000" y="257799"/>
                  <a:pt x="189000" y="252000"/>
                </a:cubicBezTo>
                <a:cubicBezTo>
                  <a:pt x="189000" y="246201"/>
                  <a:pt x="184299" y="241500"/>
                  <a:pt x="178500" y="241500"/>
                </a:cubicBezTo>
                <a:close/>
                <a:moveTo>
                  <a:pt x="126000" y="241500"/>
                </a:moveTo>
                <a:cubicBezTo>
                  <a:pt x="120201" y="241500"/>
                  <a:pt x="115500" y="246201"/>
                  <a:pt x="115500" y="252000"/>
                </a:cubicBezTo>
                <a:cubicBezTo>
                  <a:pt x="115500" y="257799"/>
                  <a:pt x="120201" y="262500"/>
                  <a:pt x="126000" y="262500"/>
                </a:cubicBezTo>
                <a:cubicBezTo>
                  <a:pt x="131799" y="262500"/>
                  <a:pt x="136500" y="257799"/>
                  <a:pt x="136500" y="252000"/>
                </a:cubicBezTo>
                <a:cubicBezTo>
                  <a:pt x="136500" y="246201"/>
                  <a:pt x="131799" y="241500"/>
                  <a:pt x="126000" y="241500"/>
                </a:cubicBezTo>
                <a:close/>
                <a:moveTo>
                  <a:pt x="73500" y="241500"/>
                </a:moveTo>
                <a:cubicBezTo>
                  <a:pt x="67701" y="241500"/>
                  <a:pt x="63000" y="246201"/>
                  <a:pt x="63000" y="252000"/>
                </a:cubicBezTo>
                <a:cubicBezTo>
                  <a:pt x="63000" y="257799"/>
                  <a:pt x="67701" y="262500"/>
                  <a:pt x="73500" y="262500"/>
                </a:cubicBezTo>
                <a:cubicBezTo>
                  <a:pt x="79299" y="262500"/>
                  <a:pt x="84000" y="257799"/>
                  <a:pt x="84000" y="252000"/>
                </a:cubicBezTo>
                <a:cubicBezTo>
                  <a:pt x="84000" y="246201"/>
                  <a:pt x="79299" y="241500"/>
                  <a:pt x="73500" y="241500"/>
                </a:cubicBezTo>
                <a:close/>
                <a:moveTo>
                  <a:pt x="39795" y="210000"/>
                </a:moveTo>
                <a:lnTo>
                  <a:pt x="338205" y="210000"/>
                </a:lnTo>
                <a:cubicBezTo>
                  <a:pt x="348585" y="210000"/>
                  <a:pt x="357000" y="218415"/>
                  <a:pt x="357000" y="228795"/>
                </a:cubicBezTo>
                <a:lnTo>
                  <a:pt x="357000" y="275205"/>
                </a:lnTo>
                <a:cubicBezTo>
                  <a:pt x="357000" y="285585"/>
                  <a:pt x="348585" y="294000"/>
                  <a:pt x="338205" y="294000"/>
                </a:cubicBezTo>
                <a:lnTo>
                  <a:pt x="204750" y="294000"/>
                </a:lnTo>
                <a:lnTo>
                  <a:pt x="204750" y="336000"/>
                </a:lnTo>
                <a:lnTo>
                  <a:pt x="173250" y="336000"/>
                </a:lnTo>
                <a:lnTo>
                  <a:pt x="173250" y="294000"/>
                </a:lnTo>
                <a:lnTo>
                  <a:pt x="39795" y="294000"/>
                </a:lnTo>
                <a:cubicBezTo>
                  <a:pt x="29415" y="294000"/>
                  <a:pt x="21000" y="285585"/>
                  <a:pt x="21000" y="275205"/>
                </a:cubicBezTo>
                <a:lnTo>
                  <a:pt x="21000" y="228795"/>
                </a:lnTo>
                <a:cubicBezTo>
                  <a:pt x="21000" y="218415"/>
                  <a:pt x="29415" y="210000"/>
                  <a:pt x="39795" y="210000"/>
                </a:cubicBezTo>
                <a:close/>
                <a:moveTo>
                  <a:pt x="178500" y="136500"/>
                </a:moveTo>
                <a:cubicBezTo>
                  <a:pt x="172701" y="136500"/>
                  <a:pt x="168000" y="141201"/>
                  <a:pt x="168000" y="147000"/>
                </a:cubicBezTo>
                <a:cubicBezTo>
                  <a:pt x="168000" y="152799"/>
                  <a:pt x="172701" y="157500"/>
                  <a:pt x="178500" y="157500"/>
                </a:cubicBezTo>
                <a:cubicBezTo>
                  <a:pt x="184299" y="157500"/>
                  <a:pt x="189000" y="152799"/>
                  <a:pt x="189000" y="147000"/>
                </a:cubicBezTo>
                <a:cubicBezTo>
                  <a:pt x="189000" y="141201"/>
                  <a:pt x="184299" y="136500"/>
                  <a:pt x="178500" y="136500"/>
                </a:cubicBezTo>
                <a:close/>
                <a:moveTo>
                  <a:pt x="126000" y="136500"/>
                </a:moveTo>
                <a:cubicBezTo>
                  <a:pt x="120201" y="136500"/>
                  <a:pt x="115500" y="141201"/>
                  <a:pt x="115500" y="147000"/>
                </a:cubicBezTo>
                <a:cubicBezTo>
                  <a:pt x="115500" y="152799"/>
                  <a:pt x="120201" y="157500"/>
                  <a:pt x="126000" y="157500"/>
                </a:cubicBezTo>
                <a:cubicBezTo>
                  <a:pt x="131799" y="157500"/>
                  <a:pt x="136500" y="152799"/>
                  <a:pt x="136500" y="147000"/>
                </a:cubicBezTo>
                <a:cubicBezTo>
                  <a:pt x="136500" y="141201"/>
                  <a:pt x="131799" y="136500"/>
                  <a:pt x="126000" y="136500"/>
                </a:cubicBezTo>
                <a:close/>
                <a:moveTo>
                  <a:pt x="73500" y="136500"/>
                </a:moveTo>
                <a:cubicBezTo>
                  <a:pt x="67701" y="136500"/>
                  <a:pt x="63000" y="141201"/>
                  <a:pt x="63000" y="147000"/>
                </a:cubicBezTo>
                <a:cubicBezTo>
                  <a:pt x="63000" y="152799"/>
                  <a:pt x="67701" y="157500"/>
                  <a:pt x="73500" y="157500"/>
                </a:cubicBezTo>
                <a:cubicBezTo>
                  <a:pt x="79299" y="157500"/>
                  <a:pt x="84000" y="152799"/>
                  <a:pt x="84000" y="147000"/>
                </a:cubicBezTo>
                <a:cubicBezTo>
                  <a:pt x="84000" y="141201"/>
                  <a:pt x="79299" y="136500"/>
                  <a:pt x="73500" y="136500"/>
                </a:cubicBezTo>
                <a:close/>
                <a:moveTo>
                  <a:pt x="39795" y="105000"/>
                </a:moveTo>
                <a:lnTo>
                  <a:pt x="338205" y="105000"/>
                </a:lnTo>
                <a:cubicBezTo>
                  <a:pt x="348585" y="105000"/>
                  <a:pt x="357000" y="113415"/>
                  <a:pt x="357000" y="123795"/>
                </a:cubicBezTo>
                <a:lnTo>
                  <a:pt x="357000" y="170205"/>
                </a:lnTo>
                <a:cubicBezTo>
                  <a:pt x="357000" y="180585"/>
                  <a:pt x="348585" y="189000"/>
                  <a:pt x="338205" y="189000"/>
                </a:cubicBezTo>
                <a:lnTo>
                  <a:pt x="39795" y="189000"/>
                </a:lnTo>
                <a:cubicBezTo>
                  <a:pt x="29415" y="189000"/>
                  <a:pt x="21000" y="180585"/>
                  <a:pt x="21000" y="170205"/>
                </a:cubicBezTo>
                <a:lnTo>
                  <a:pt x="21000" y="123795"/>
                </a:lnTo>
                <a:cubicBezTo>
                  <a:pt x="21000" y="113415"/>
                  <a:pt x="29415" y="105000"/>
                  <a:pt x="39795" y="105000"/>
                </a:cubicBezTo>
                <a:close/>
                <a:moveTo>
                  <a:pt x="178500" y="31500"/>
                </a:moveTo>
                <a:cubicBezTo>
                  <a:pt x="172701" y="31500"/>
                  <a:pt x="168000" y="36201"/>
                  <a:pt x="168000" y="42000"/>
                </a:cubicBezTo>
                <a:cubicBezTo>
                  <a:pt x="168000" y="47799"/>
                  <a:pt x="172701" y="52500"/>
                  <a:pt x="178500" y="52500"/>
                </a:cubicBezTo>
                <a:cubicBezTo>
                  <a:pt x="184299" y="52500"/>
                  <a:pt x="189000" y="47799"/>
                  <a:pt x="189000" y="42000"/>
                </a:cubicBezTo>
                <a:cubicBezTo>
                  <a:pt x="189000" y="36201"/>
                  <a:pt x="184299" y="31500"/>
                  <a:pt x="178500" y="31500"/>
                </a:cubicBezTo>
                <a:close/>
                <a:moveTo>
                  <a:pt x="126000" y="31500"/>
                </a:moveTo>
                <a:cubicBezTo>
                  <a:pt x="120201" y="31500"/>
                  <a:pt x="115500" y="36201"/>
                  <a:pt x="115500" y="42000"/>
                </a:cubicBezTo>
                <a:cubicBezTo>
                  <a:pt x="115500" y="47799"/>
                  <a:pt x="120201" y="52500"/>
                  <a:pt x="126000" y="52500"/>
                </a:cubicBezTo>
                <a:cubicBezTo>
                  <a:pt x="131799" y="52500"/>
                  <a:pt x="136500" y="47799"/>
                  <a:pt x="136500" y="42000"/>
                </a:cubicBezTo>
                <a:cubicBezTo>
                  <a:pt x="136500" y="36201"/>
                  <a:pt x="131799" y="31500"/>
                  <a:pt x="126000" y="31500"/>
                </a:cubicBezTo>
                <a:close/>
                <a:moveTo>
                  <a:pt x="73500" y="31500"/>
                </a:moveTo>
                <a:cubicBezTo>
                  <a:pt x="67701" y="31500"/>
                  <a:pt x="63000" y="36201"/>
                  <a:pt x="63000" y="42000"/>
                </a:cubicBezTo>
                <a:cubicBezTo>
                  <a:pt x="63000" y="47799"/>
                  <a:pt x="67701" y="52500"/>
                  <a:pt x="73500" y="52500"/>
                </a:cubicBezTo>
                <a:cubicBezTo>
                  <a:pt x="79299" y="52500"/>
                  <a:pt x="84000" y="47799"/>
                  <a:pt x="84000" y="42000"/>
                </a:cubicBezTo>
                <a:cubicBezTo>
                  <a:pt x="84000" y="36201"/>
                  <a:pt x="79299" y="31500"/>
                  <a:pt x="73500" y="31500"/>
                </a:cubicBezTo>
                <a:close/>
                <a:moveTo>
                  <a:pt x="39795" y="0"/>
                </a:moveTo>
                <a:lnTo>
                  <a:pt x="338205" y="0"/>
                </a:lnTo>
                <a:cubicBezTo>
                  <a:pt x="348585" y="0"/>
                  <a:pt x="357000" y="8415"/>
                  <a:pt x="357000" y="18795"/>
                </a:cubicBezTo>
                <a:lnTo>
                  <a:pt x="357000" y="65205"/>
                </a:lnTo>
                <a:cubicBezTo>
                  <a:pt x="357000" y="75585"/>
                  <a:pt x="348585" y="84000"/>
                  <a:pt x="338205" y="84000"/>
                </a:cubicBezTo>
                <a:lnTo>
                  <a:pt x="39795" y="84000"/>
                </a:lnTo>
                <a:cubicBezTo>
                  <a:pt x="29415" y="84000"/>
                  <a:pt x="21000" y="75585"/>
                  <a:pt x="21000" y="65205"/>
                </a:cubicBezTo>
                <a:lnTo>
                  <a:pt x="21000" y="18795"/>
                </a:lnTo>
                <a:cubicBezTo>
                  <a:pt x="21000" y="8415"/>
                  <a:pt x="29415" y="0"/>
                  <a:pt x="39795" y="0"/>
                </a:cubicBezTo>
                <a:close/>
              </a:path>
            </a:pathLst>
          </a:custGeom>
          <a:solidFill>
            <a:schemeClr val="tx1">
              <a:lumMod val="75000"/>
              <a:lumOff val="25000"/>
            </a:schemeClr>
          </a:solidFill>
          <a:ln w="5159" cap="flat">
            <a:noFill/>
            <a:prstDash val="solid"/>
            <a:miter/>
          </a:ln>
        </p:spPr>
        <p:txBody>
          <a:bodyPr rtlCol="0" anchor="ctr"/>
          <a:lstStyle/>
          <a:p>
            <a:endParaRPr lang="en-US"/>
          </a:p>
        </p:txBody>
      </p:sp>
      <p:sp>
        <p:nvSpPr>
          <p:cNvPr id="55" name="TextBox 54">
            <a:extLst>
              <a:ext uri="{FF2B5EF4-FFF2-40B4-BE49-F238E27FC236}">
                <a16:creationId xmlns:a16="http://schemas.microsoft.com/office/drawing/2014/main" id="{9C596D36-A120-B2CE-9962-2AD305A2B04E}"/>
              </a:ext>
            </a:extLst>
          </p:cNvPr>
          <p:cNvSpPr txBox="1"/>
          <p:nvPr/>
        </p:nvSpPr>
        <p:spPr>
          <a:xfrm>
            <a:off x="8388553" y="1205298"/>
            <a:ext cx="2939447" cy="759182"/>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orci sagittis eu volutpat odio. Nisi scelerisque eu ultrices vitaer eauctor. Libero justo laoreet sit amet cursus sit amet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56" name="TextBox 55">
            <a:extLst>
              <a:ext uri="{FF2B5EF4-FFF2-40B4-BE49-F238E27FC236}">
                <a16:creationId xmlns:a16="http://schemas.microsoft.com/office/drawing/2014/main" id="{13DC090C-9BB7-8FC4-C849-2C6755D338D2}"/>
              </a:ext>
            </a:extLst>
          </p:cNvPr>
          <p:cNvSpPr txBox="1"/>
          <p:nvPr/>
        </p:nvSpPr>
        <p:spPr>
          <a:xfrm>
            <a:off x="8388552" y="897521"/>
            <a:ext cx="1548627"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Services 01</a:t>
            </a:r>
            <a:endParaRPr lang="en-ID" sz="1400" b="1" dirty="0">
              <a:solidFill>
                <a:srgbClr val="E4E9AC"/>
              </a:solidFill>
              <a:latin typeface="Roboto" panose="02000000000000000000" pitchFamily="2" charset="0"/>
              <a:ea typeface="Roboto" panose="02000000000000000000" pitchFamily="2" charset="0"/>
            </a:endParaRPr>
          </a:p>
        </p:txBody>
      </p:sp>
      <p:sp>
        <p:nvSpPr>
          <p:cNvPr id="54" name="Freeform 53">
            <a:extLst>
              <a:ext uri="{FF2B5EF4-FFF2-40B4-BE49-F238E27FC236}">
                <a16:creationId xmlns:a16="http://schemas.microsoft.com/office/drawing/2014/main" id="{C275B7C9-462E-5614-D0CC-CB86F83792D3}"/>
              </a:ext>
            </a:extLst>
          </p:cNvPr>
          <p:cNvSpPr>
            <a:spLocks noChangeAspect="1"/>
          </p:cNvSpPr>
          <p:nvPr/>
        </p:nvSpPr>
        <p:spPr>
          <a:xfrm>
            <a:off x="7481350" y="1143000"/>
            <a:ext cx="560432" cy="576000"/>
          </a:xfrm>
          <a:custGeom>
            <a:avLst/>
            <a:gdLst>
              <a:gd name="connsiteX0" fmla="*/ 225750 w 378000"/>
              <a:gd name="connsiteY0" fmla="*/ 357000 h 388500"/>
              <a:gd name="connsiteX1" fmla="*/ 378000 w 378000"/>
              <a:gd name="connsiteY1" fmla="*/ 357000 h 388500"/>
              <a:gd name="connsiteX2" fmla="*/ 378000 w 378000"/>
              <a:gd name="connsiteY2" fmla="*/ 388500 h 388500"/>
              <a:gd name="connsiteX3" fmla="*/ 225750 w 378000"/>
              <a:gd name="connsiteY3" fmla="*/ 388500 h 388500"/>
              <a:gd name="connsiteX4" fmla="*/ 173250 w 378000"/>
              <a:gd name="connsiteY4" fmla="*/ 357000 h 388500"/>
              <a:gd name="connsiteX5" fmla="*/ 204750 w 378000"/>
              <a:gd name="connsiteY5" fmla="*/ 357000 h 388500"/>
              <a:gd name="connsiteX6" fmla="*/ 204750 w 378000"/>
              <a:gd name="connsiteY6" fmla="*/ 388500 h 388500"/>
              <a:gd name="connsiteX7" fmla="*/ 173250 w 378000"/>
              <a:gd name="connsiteY7" fmla="*/ 388500 h 388500"/>
              <a:gd name="connsiteX8" fmla="*/ 0 w 378000"/>
              <a:gd name="connsiteY8" fmla="*/ 357000 h 388500"/>
              <a:gd name="connsiteX9" fmla="*/ 152250 w 378000"/>
              <a:gd name="connsiteY9" fmla="*/ 357000 h 388500"/>
              <a:gd name="connsiteX10" fmla="*/ 152250 w 378000"/>
              <a:gd name="connsiteY10" fmla="*/ 388500 h 388500"/>
              <a:gd name="connsiteX11" fmla="*/ 0 w 378000"/>
              <a:gd name="connsiteY11" fmla="*/ 388500 h 388500"/>
              <a:gd name="connsiteX12" fmla="*/ 178500 w 378000"/>
              <a:gd name="connsiteY12" fmla="*/ 241500 h 388500"/>
              <a:gd name="connsiteX13" fmla="*/ 168000 w 378000"/>
              <a:gd name="connsiteY13" fmla="*/ 252000 h 388500"/>
              <a:gd name="connsiteX14" fmla="*/ 178500 w 378000"/>
              <a:gd name="connsiteY14" fmla="*/ 262500 h 388500"/>
              <a:gd name="connsiteX15" fmla="*/ 189000 w 378000"/>
              <a:gd name="connsiteY15" fmla="*/ 252000 h 388500"/>
              <a:gd name="connsiteX16" fmla="*/ 178500 w 378000"/>
              <a:gd name="connsiteY16" fmla="*/ 241500 h 388500"/>
              <a:gd name="connsiteX17" fmla="*/ 126000 w 378000"/>
              <a:gd name="connsiteY17" fmla="*/ 241500 h 388500"/>
              <a:gd name="connsiteX18" fmla="*/ 115500 w 378000"/>
              <a:gd name="connsiteY18" fmla="*/ 252000 h 388500"/>
              <a:gd name="connsiteX19" fmla="*/ 126000 w 378000"/>
              <a:gd name="connsiteY19" fmla="*/ 262500 h 388500"/>
              <a:gd name="connsiteX20" fmla="*/ 136500 w 378000"/>
              <a:gd name="connsiteY20" fmla="*/ 252000 h 388500"/>
              <a:gd name="connsiteX21" fmla="*/ 126000 w 378000"/>
              <a:gd name="connsiteY21" fmla="*/ 241500 h 388500"/>
              <a:gd name="connsiteX22" fmla="*/ 73500 w 378000"/>
              <a:gd name="connsiteY22" fmla="*/ 241500 h 388500"/>
              <a:gd name="connsiteX23" fmla="*/ 63000 w 378000"/>
              <a:gd name="connsiteY23" fmla="*/ 252000 h 388500"/>
              <a:gd name="connsiteX24" fmla="*/ 73500 w 378000"/>
              <a:gd name="connsiteY24" fmla="*/ 262500 h 388500"/>
              <a:gd name="connsiteX25" fmla="*/ 84000 w 378000"/>
              <a:gd name="connsiteY25" fmla="*/ 252000 h 388500"/>
              <a:gd name="connsiteX26" fmla="*/ 73500 w 378000"/>
              <a:gd name="connsiteY26" fmla="*/ 241500 h 388500"/>
              <a:gd name="connsiteX27" fmla="*/ 39795 w 378000"/>
              <a:gd name="connsiteY27" fmla="*/ 210000 h 388500"/>
              <a:gd name="connsiteX28" fmla="*/ 338205 w 378000"/>
              <a:gd name="connsiteY28" fmla="*/ 210000 h 388500"/>
              <a:gd name="connsiteX29" fmla="*/ 357000 w 378000"/>
              <a:gd name="connsiteY29" fmla="*/ 228795 h 388500"/>
              <a:gd name="connsiteX30" fmla="*/ 357000 w 378000"/>
              <a:gd name="connsiteY30" fmla="*/ 275205 h 388500"/>
              <a:gd name="connsiteX31" fmla="*/ 338205 w 378000"/>
              <a:gd name="connsiteY31" fmla="*/ 294000 h 388500"/>
              <a:gd name="connsiteX32" fmla="*/ 204750 w 378000"/>
              <a:gd name="connsiteY32" fmla="*/ 294000 h 388500"/>
              <a:gd name="connsiteX33" fmla="*/ 204750 w 378000"/>
              <a:gd name="connsiteY33" fmla="*/ 336000 h 388500"/>
              <a:gd name="connsiteX34" fmla="*/ 173250 w 378000"/>
              <a:gd name="connsiteY34" fmla="*/ 336000 h 388500"/>
              <a:gd name="connsiteX35" fmla="*/ 173250 w 378000"/>
              <a:gd name="connsiteY35" fmla="*/ 294000 h 388500"/>
              <a:gd name="connsiteX36" fmla="*/ 39795 w 378000"/>
              <a:gd name="connsiteY36" fmla="*/ 294000 h 388500"/>
              <a:gd name="connsiteX37" fmla="*/ 21000 w 378000"/>
              <a:gd name="connsiteY37" fmla="*/ 275205 h 388500"/>
              <a:gd name="connsiteX38" fmla="*/ 21000 w 378000"/>
              <a:gd name="connsiteY38" fmla="*/ 228795 h 388500"/>
              <a:gd name="connsiteX39" fmla="*/ 39795 w 378000"/>
              <a:gd name="connsiteY39" fmla="*/ 210000 h 388500"/>
              <a:gd name="connsiteX40" fmla="*/ 178500 w 378000"/>
              <a:gd name="connsiteY40" fmla="*/ 136500 h 388500"/>
              <a:gd name="connsiteX41" fmla="*/ 168000 w 378000"/>
              <a:gd name="connsiteY41" fmla="*/ 147000 h 388500"/>
              <a:gd name="connsiteX42" fmla="*/ 178500 w 378000"/>
              <a:gd name="connsiteY42" fmla="*/ 157500 h 388500"/>
              <a:gd name="connsiteX43" fmla="*/ 189000 w 378000"/>
              <a:gd name="connsiteY43" fmla="*/ 147000 h 388500"/>
              <a:gd name="connsiteX44" fmla="*/ 178500 w 378000"/>
              <a:gd name="connsiteY44" fmla="*/ 136500 h 388500"/>
              <a:gd name="connsiteX45" fmla="*/ 126000 w 378000"/>
              <a:gd name="connsiteY45" fmla="*/ 136500 h 388500"/>
              <a:gd name="connsiteX46" fmla="*/ 115500 w 378000"/>
              <a:gd name="connsiteY46" fmla="*/ 147000 h 388500"/>
              <a:gd name="connsiteX47" fmla="*/ 126000 w 378000"/>
              <a:gd name="connsiteY47" fmla="*/ 157500 h 388500"/>
              <a:gd name="connsiteX48" fmla="*/ 136500 w 378000"/>
              <a:gd name="connsiteY48" fmla="*/ 147000 h 388500"/>
              <a:gd name="connsiteX49" fmla="*/ 126000 w 378000"/>
              <a:gd name="connsiteY49" fmla="*/ 136500 h 388500"/>
              <a:gd name="connsiteX50" fmla="*/ 73500 w 378000"/>
              <a:gd name="connsiteY50" fmla="*/ 136500 h 388500"/>
              <a:gd name="connsiteX51" fmla="*/ 63000 w 378000"/>
              <a:gd name="connsiteY51" fmla="*/ 147000 h 388500"/>
              <a:gd name="connsiteX52" fmla="*/ 73500 w 378000"/>
              <a:gd name="connsiteY52" fmla="*/ 157500 h 388500"/>
              <a:gd name="connsiteX53" fmla="*/ 84000 w 378000"/>
              <a:gd name="connsiteY53" fmla="*/ 147000 h 388500"/>
              <a:gd name="connsiteX54" fmla="*/ 73500 w 378000"/>
              <a:gd name="connsiteY54" fmla="*/ 136500 h 388500"/>
              <a:gd name="connsiteX55" fmla="*/ 39795 w 378000"/>
              <a:gd name="connsiteY55" fmla="*/ 105000 h 388500"/>
              <a:gd name="connsiteX56" fmla="*/ 338205 w 378000"/>
              <a:gd name="connsiteY56" fmla="*/ 105000 h 388500"/>
              <a:gd name="connsiteX57" fmla="*/ 357000 w 378000"/>
              <a:gd name="connsiteY57" fmla="*/ 123795 h 388500"/>
              <a:gd name="connsiteX58" fmla="*/ 357000 w 378000"/>
              <a:gd name="connsiteY58" fmla="*/ 170205 h 388500"/>
              <a:gd name="connsiteX59" fmla="*/ 338205 w 378000"/>
              <a:gd name="connsiteY59" fmla="*/ 189000 h 388500"/>
              <a:gd name="connsiteX60" fmla="*/ 39795 w 378000"/>
              <a:gd name="connsiteY60" fmla="*/ 189000 h 388500"/>
              <a:gd name="connsiteX61" fmla="*/ 21000 w 378000"/>
              <a:gd name="connsiteY61" fmla="*/ 170205 h 388500"/>
              <a:gd name="connsiteX62" fmla="*/ 21000 w 378000"/>
              <a:gd name="connsiteY62" fmla="*/ 123795 h 388500"/>
              <a:gd name="connsiteX63" fmla="*/ 39795 w 378000"/>
              <a:gd name="connsiteY63" fmla="*/ 105000 h 388500"/>
              <a:gd name="connsiteX64" fmla="*/ 178500 w 378000"/>
              <a:gd name="connsiteY64" fmla="*/ 31500 h 388500"/>
              <a:gd name="connsiteX65" fmla="*/ 168000 w 378000"/>
              <a:gd name="connsiteY65" fmla="*/ 42000 h 388500"/>
              <a:gd name="connsiteX66" fmla="*/ 178500 w 378000"/>
              <a:gd name="connsiteY66" fmla="*/ 52500 h 388500"/>
              <a:gd name="connsiteX67" fmla="*/ 189000 w 378000"/>
              <a:gd name="connsiteY67" fmla="*/ 42000 h 388500"/>
              <a:gd name="connsiteX68" fmla="*/ 178500 w 378000"/>
              <a:gd name="connsiteY68" fmla="*/ 31500 h 388500"/>
              <a:gd name="connsiteX69" fmla="*/ 126000 w 378000"/>
              <a:gd name="connsiteY69" fmla="*/ 31500 h 388500"/>
              <a:gd name="connsiteX70" fmla="*/ 115500 w 378000"/>
              <a:gd name="connsiteY70" fmla="*/ 42000 h 388500"/>
              <a:gd name="connsiteX71" fmla="*/ 126000 w 378000"/>
              <a:gd name="connsiteY71" fmla="*/ 52500 h 388500"/>
              <a:gd name="connsiteX72" fmla="*/ 136500 w 378000"/>
              <a:gd name="connsiteY72" fmla="*/ 42000 h 388500"/>
              <a:gd name="connsiteX73" fmla="*/ 126000 w 378000"/>
              <a:gd name="connsiteY73" fmla="*/ 31500 h 388500"/>
              <a:gd name="connsiteX74" fmla="*/ 73500 w 378000"/>
              <a:gd name="connsiteY74" fmla="*/ 31500 h 388500"/>
              <a:gd name="connsiteX75" fmla="*/ 63000 w 378000"/>
              <a:gd name="connsiteY75" fmla="*/ 42000 h 388500"/>
              <a:gd name="connsiteX76" fmla="*/ 73500 w 378000"/>
              <a:gd name="connsiteY76" fmla="*/ 52500 h 388500"/>
              <a:gd name="connsiteX77" fmla="*/ 84000 w 378000"/>
              <a:gd name="connsiteY77" fmla="*/ 42000 h 388500"/>
              <a:gd name="connsiteX78" fmla="*/ 73500 w 378000"/>
              <a:gd name="connsiteY78" fmla="*/ 31500 h 388500"/>
              <a:gd name="connsiteX79" fmla="*/ 39795 w 378000"/>
              <a:gd name="connsiteY79" fmla="*/ 0 h 388500"/>
              <a:gd name="connsiteX80" fmla="*/ 338205 w 378000"/>
              <a:gd name="connsiteY80" fmla="*/ 0 h 388500"/>
              <a:gd name="connsiteX81" fmla="*/ 357000 w 378000"/>
              <a:gd name="connsiteY81" fmla="*/ 18795 h 388500"/>
              <a:gd name="connsiteX82" fmla="*/ 357000 w 378000"/>
              <a:gd name="connsiteY82" fmla="*/ 65205 h 388500"/>
              <a:gd name="connsiteX83" fmla="*/ 338205 w 378000"/>
              <a:gd name="connsiteY83" fmla="*/ 84000 h 388500"/>
              <a:gd name="connsiteX84" fmla="*/ 39795 w 378000"/>
              <a:gd name="connsiteY84" fmla="*/ 84000 h 388500"/>
              <a:gd name="connsiteX85" fmla="*/ 21000 w 378000"/>
              <a:gd name="connsiteY85" fmla="*/ 65205 h 388500"/>
              <a:gd name="connsiteX86" fmla="*/ 21000 w 378000"/>
              <a:gd name="connsiteY86" fmla="*/ 18795 h 388500"/>
              <a:gd name="connsiteX87" fmla="*/ 39795 w 378000"/>
              <a:gd name="connsiteY87" fmla="*/ 0 h 38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378000" h="388500">
                <a:moveTo>
                  <a:pt x="225750" y="357000"/>
                </a:moveTo>
                <a:lnTo>
                  <a:pt x="378000" y="357000"/>
                </a:lnTo>
                <a:lnTo>
                  <a:pt x="378000" y="388500"/>
                </a:lnTo>
                <a:lnTo>
                  <a:pt x="225750" y="388500"/>
                </a:lnTo>
                <a:close/>
                <a:moveTo>
                  <a:pt x="173250" y="357000"/>
                </a:moveTo>
                <a:lnTo>
                  <a:pt x="204750" y="357000"/>
                </a:lnTo>
                <a:lnTo>
                  <a:pt x="204750" y="388500"/>
                </a:lnTo>
                <a:lnTo>
                  <a:pt x="173250" y="388500"/>
                </a:lnTo>
                <a:close/>
                <a:moveTo>
                  <a:pt x="0" y="357000"/>
                </a:moveTo>
                <a:lnTo>
                  <a:pt x="152250" y="357000"/>
                </a:lnTo>
                <a:lnTo>
                  <a:pt x="152250" y="388500"/>
                </a:lnTo>
                <a:lnTo>
                  <a:pt x="0" y="388500"/>
                </a:lnTo>
                <a:close/>
                <a:moveTo>
                  <a:pt x="178500" y="241500"/>
                </a:moveTo>
                <a:cubicBezTo>
                  <a:pt x="172701" y="241500"/>
                  <a:pt x="168000" y="246201"/>
                  <a:pt x="168000" y="252000"/>
                </a:cubicBezTo>
                <a:cubicBezTo>
                  <a:pt x="168000" y="257799"/>
                  <a:pt x="172701" y="262500"/>
                  <a:pt x="178500" y="262500"/>
                </a:cubicBezTo>
                <a:cubicBezTo>
                  <a:pt x="184299" y="262500"/>
                  <a:pt x="189000" y="257799"/>
                  <a:pt x="189000" y="252000"/>
                </a:cubicBezTo>
                <a:cubicBezTo>
                  <a:pt x="189000" y="246201"/>
                  <a:pt x="184299" y="241500"/>
                  <a:pt x="178500" y="241500"/>
                </a:cubicBezTo>
                <a:close/>
                <a:moveTo>
                  <a:pt x="126000" y="241500"/>
                </a:moveTo>
                <a:cubicBezTo>
                  <a:pt x="120201" y="241500"/>
                  <a:pt x="115500" y="246201"/>
                  <a:pt x="115500" y="252000"/>
                </a:cubicBezTo>
                <a:cubicBezTo>
                  <a:pt x="115500" y="257799"/>
                  <a:pt x="120201" y="262500"/>
                  <a:pt x="126000" y="262500"/>
                </a:cubicBezTo>
                <a:cubicBezTo>
                  <a:pt x="131799" y="262500"/>
                  <a:pt x="136500" y="257799"/>
                  <a:pt x="136500" y="252000"/>
                </a:cubicBezTo>
                <a:cubicBezTo>
                  <a:pt x="136500" y="246201"/>
                  <a:pt x="131799" y="241500"/>
                  <a:pt x="126000" y="241500"/>
                </a:cubicBezTo>
                <a:close/>
                <a:moveTo>
                  <a:pt x="73500" y="241500"/>
                </a:moveTo>
                <a:cubicBezTo>
                  <a:pt x="67701" y="241500"/>
                  <a:pt x="63000" y="246201"/>
                  <a:pt x="63000" y="252000"/>
                </a:cubicBezTo>
                <a:cubicBezTo>
                  <a:pt x="63000" y="257799"/>
                  <a:pt x="67701" y="262500"/>
                  <a:pt x="73500" y="262500"/>
                </a:cubicBezTo>
                <a:cubicBezTo>
                  <a:pt x="79299" y="262500"/>
                  <a:pt x="84000" y="257799"/>
                  <a:pt x="84000" y="252000"/>
                </a:cubicBezTo>
                <a:cubicBezTo>
                  <a:pt x="84000" y="246201"/>
                  <a:pt x="79299" y="241500"/>
                  <a:pt x="73500" y="241500"/>
                </a:cubicBezTo>
                <a:close/>
                <a:moveTo>
                  <a:pt x="39795" y="210000"/>
                </a:moveTo>
                <a:lnTo>
                  <a:pt x="338205" y="210000"/>
                </a:lnTo>
                <a:cubicBezTo>
                  <a:pt x="348585" y="210000"/>
                  <a:pt x="357000" y="218415"/>
                  <a:pt x="357000" y="228795"/>
                </a:cubicBezTo>
                <a:lnTo>
                  <a:pt x="357000" y="275205"/>
                </a:lnTo>
                <a:cubicBezTo>
                  <a:pt x="357000" y="285585"/>
                  <a:pt x="348585" y="294000"/>
                  <a:pt x="338205" y="294000"/>
                </a:cubicBezTo>
                <a:lnTo>
                  <a:pt x="204750" y="294000"/>
                </a:lnTo>
                <a:lnTo>
                  <a:pt x="204750" y="336000"/>
                </a:lnTo>
                <a:lnTo>
                  <a:pt x="173250" y="336000"/>
                </a:lnTo>
                <a:lnTo>
                  <a:pt x="173250" y="294000"/>
                </a:lnTo>
                <a:lnTo>
                  <a:pt x="39795" y="294000"/>
                </a:lnTo>
                <a:cubicBezTo>
                  <a:pt x="29415" y="294000"/>
                  <a:pt x="21000" y="285585"/>
                  <a:pt x="21000" y="275205"/>
                </a:cubicBezTo>
                <a:lnTo>
                  <a:pt x="21000" y="228795"/>
                </a:lnTo>
                <a:cubicBezTo>
                  <a:pt x="21000" y="218415"/>
                  <a:pt x="29415" y="210000"/>
                  <a:pt x="39795" y="210000"/>
                </a:cubicBezTo>
                <a:close/>
                <a:moveTo>
                  <a:pt x="178500" y="136500"/>
                </a:moveTo>
                <a:cubicBezTo>
                  <a:pt x="172701" y="136500"/>
                  <a:pt x="168000" y="141201"/>
                  <a:pt x="168000" y="147000"/>
                </a:cubicBezTo>
                <a:cubicBezTo>
                  <a:pt x="168000" y="152799"/>
                  <a:pt x="172701" y="157500"/>
                  <a:pt x="178500" y="157500"/>
                </a:cubicBezTo>
                <a:cubicBezTo>
                  <a:pt x="184299" y="157500"/>
                  <a:pt x="189000" y="152799"/>
                  <a:pt x="189000" y="147000"/>
                </a:cubicBezTo>
                <a:cubicBezTo>
                  <a:pt x="189000" y="141201"/>
                  <a:pt x="184299" y="136500"/>
                  <a:pt x="178500" y="136500"/>
                </a:cubicBezTo>
                <a:close/>
                <a:moveTo>
                  <a:pt x="126000" y="136500"/>
                </a:moveTo>
                <a:cubicBezTo>
                  <a:pt x="120201" y="136500"/>
                  <a:pt x="115500" y="141201"/>
                  <a:pt x="115500" y="147000"/>
                </a:cubicBezTo>
                <a:cubicBezTo>
                  <a:pt x="115500" y="152799"/>
                  <a:pt x="120201" y="157500"/>
                  <a:pt x="126000" y="157500"/>
                </a:cubicBezTo>
                <a:cubicBezTo>
                  <a:pt x="131799" y="157500"/>
                  <a:pt x="136500" y="152799"/>
                  <a:pt x="136500" y="147000"/>
                </a:cubicBezTo>
                <a:cubicBezTo>
                  <a:pt x="136500" y="141201"/>
                  <a:pt x="131799" y="136500"/>
                  <a:pt x="126000" y="136500"/>
                </a:cubicBezTo>
                <a:close/>
                <a:moveTo>
                  <a:pt x="73500" y="136500"/>
                </a:moveTo>
                <a:cubicBezTo>
                  <a:pt x="67701" y="136500"/>
                  <a:pt x="63000" y="141201"/>
                  <a:pt x="63000" y="147000"/>
                </a:cubicBezTo>
                <a:cubicBezTo>
                  <a:pt x="63000" y="152799"/>
                  <a:pt x="67701" y="157500"/>
                  <a:pt x="73500" y="157500"/>
                </a:cubicBezTo>
                <a:cubicBezTo>
                  <a:pt x="79299" y="157500"/>
                  <a:pt x="84000" y="152799"/>
                  <a:pt x="84000" y="147000"/>
                </a:cubicBezTo>
                <a:cubicBezTo>
                  <a:pt x="84000" y="141201"/>
                  <a:pt x="79299" y="136500"/>
                  <a:pt x="73500" y="136500"/>
                </a:cubicBezTo>
                <a:close/>
                <a:moveTo>
                  <a:pt x="39795" y="105000"/>
                </a:moveTo>
                <a:lnTo>
                  <a:pt x="338205" y="105000"/>
                </a:lnTo>
                <a:cubicBezTo>
                  <a:pt x="348585" y="105000"/>
                  <a:pt x="357000" y="113415"/>
                  <a:pt x="357000" y="123795"/>
                </a:cubicBezTo>
                <a:lnTo>
                  <a:pt x="357000" y="170205"/>
                </a:lnTo>
                <a:cubicBezTo>
                  <a:pt x="357000" y="180585"/>
                  <a:pt x="348585" y="189000"/>
                  <a:pt x="338205" y="189000"/>
                </a:cubicBezTo>
                <a:lnTo>
                  <a:pt x="39795" y="189000"/>
                </a:lnTo>
                <a:cubicBezTo>
                  <a:pt x="29415" y="189000"/>
                  <a:pt x="21000" y="180585"/>
                  <a:pt x="21000" y="170205"/>
                </a:cubicBezTo>
                <a:lnTo>
                  <a:pt x="21000" y="123795"/>
                </a:lnTo>
                <a:cubicBezTo>
                  <a:pt x="21000" y="113415"/>
                  <a:pt x="29415" y="105000"/>
                  <a:pt x="39795" y="105000"/>
                </a:cubicBezTo>
                <a:close/>
                <a:moveTo>
                  <a:pt x="178500" y="31500"/>
                </a:moveTo>
                <a:cubicBezTo>
                  <a:pt x="172701" y="31500"/>
                  <a:pt x="168000" y="36201"/>
                  <a:pt x="168000" y="42000"/>
                </a:cubicBezTo>
                <a:cubicBezTo>
                  <a:pt x="168000" y="47799"/>
                  <a:pt x="172701" y="52500"/>
                  <a:pt x="178500" y="52500"/>
                </a:cubicBezTo>
                <a:cubicBezTo>
                  <a:pt x="184299" y="52500"/>
                  <a:pt x="189000" y="47799"/>
                  <a:pt x="189000" y="42000"/>
                </a:cubicBezTo>
                <a:cubicBezTo>
                  <a:pt x="189000" y="36201"/>
                  <a:pt x="184299" y="31500"/>
                  <a:pt x="178500" y="31500"/>
                </a:cubicBezTo>
                <a:close/>
                <a:moveTo>
                  <a:pt x="126000" y="31500"/>
                </a:moveTo>
                <a:cubicBezTo>
                  <a:pt x="120201" y="31500"/>
                  <a:pt x="115500" y="36201"/>
                  <a:pt x="115500" y="42000"/>
                </a:cubicBezTo>
                <a:cubicBezTo>
                  <a:pt x="115500" y="47799"/>
                  <a:pt x="120201" y="52500"/>
                  <a:pt x="126000" y="52500"/>
                </a:cubicBezTo>
                <a:cubicBezTo>
                  <a:pt x="131799" y="52500"/>
                  <a:pt x="136500" y="47799"/>
                  <a:pt x="136500" y="42000"/>
                </a:cubicBezTo>
                <a:cubicBezTo>
                  <a:pt x="136500" y="36201"/>
                  <a:pt x="131799" y="31500"/>
                  <a:pt x="126000" y="31500"/>
                </a:cubicBezTo>
                <a:close/>
                <a:moveTo>
                  <a:pt x="73500" y="31500"/>
                </a:moveTo>
                <a:cubicBezTo>
                  <a:pt x="67701" y="31500"/>
                  <a:pt x="63000" y="36201"/>
                  <a:pt x="63000" y="42000"/>
                </a:cubicBezTo>
                <a:cubicBezTo>
                  <a:pt x="63000" y="47799"/>
                  <a:pt x="67701" y="52500"/>
                  <a:pt x="73500" y="52500"/>
                </a:cubicBezTo>
                <a:cubicBezTo>
                  <a:pt x="79299" y="52500"/>
                  <a:pt x="84000" y="47799"/>
                  <a:pt x="84000" y="42000"/>
                </a:cubicBezTo>
                <a:cubicBezTo>
                  <a:pt x="84000" y="36201"/>
                  <a:pt x="79299" y="31500"/>
                  <a:pt x="73500" y="31500"/>
                </a:cubicBezTo>
                <a:close/>
                <a:moveTo>
                  <a:pt x="39795" y="0"/>
                </a:moveTo>
                <a:lnTo>
                  <a:pt x="338205" y="0"/>
                </a:lnTo>
                <a:cubicBezTo>
                  <a:pt x="348585" y="0"/>
                  <a:pt x="357000" y="8415"/>
                  <a:pt x="357000" y="18795"/>
                </a:cubicBezTo>
                <a:lnTo>
                  <a:pt x="357000" y="65205"/>
                </a:lnTo>
                <a:cubicBezTo>
                  <a:pt x="357000" y="75585"/>
                  <a:pt x="348585" y="84000"/>
                  <a:pt x="338205" y="84000"/>
                </a:cubicBezTo>
                <a:lnTo>
                  <a:pt x="39795" y="84000"/>
                </a:lnTo>
                <a:cubicBezTo>
                  <a:pt x="29415" y="84000"/>
                  <a:pt x="21000" y="75585"/>
                  <a:pt x="21000" y="65205"/>
                </a:cubicBezTo>
                <a:lnTo>
                  <a:pt x="21000" y="18795"/>
                </a:lnTo>
                <a:cubicBezTo>
                  <a:pt x="21000" y="8415"/>
                  <a:pt x="29415" y="0"/>
                  <a:pt x="39795" y="0"/>
                </a:cubicBezTo>
                <a:close/>
              </a:path>
            </a:pathLst>
          </a:custGeom>
          <a:solidFill>
            <a:schemeClr val="bg1"/>
          </a:solidFill>
          <a:ln w="5159" cap="flat">
            <a:noFill/>
            <a:prstDash val="solid"/>
            <a:miter/>
          </a:ln>
        </p:spPr>
        <p:txBody>
          <a:bodyPr rtlCol="0" anchor="ctr"/>
          <a:lstStyle/>
          <a:p>
            <a:endParaRPr lang="en-US"/>
          </a:p>
        </p:txBody>
      </p:sp>
      <p:sp>
        <p:nvSpPr>
          <p:cNvPr id="60" name="TextBox 59">
            <a:extLst>
              <a:ext uri="{FF2B5EF4-FFF2-40B4-BE49-F238E27FC236}">
                <a16:creationId xmlns:a16="http://schemas.microsoft.com/office/drawing/2014/main" id="{273DA8FD-70CE-B96F-9B1B-06D5BF5D7E5E}"/>
              </a:ext>
            </a:extLst>
          </p:cNvPr>
          <p:cNvSpPr txBox="1"/>
          <p:nvPr/>
        </p:nvSpPr>
        <p:spPr>
          <a:xfrm>
            <a:off x="8388553" y="5201298"/>
            <a:ext cx="2939447" cy="759182"/>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orci sagittis eu volutpat odio. Nisi scelerisque eu ultrices vitaer eauctor. Libero justo laoreet sit amet cursus sit amet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61" name="TextBox 60">
            <a:extLst>
              <a:ext uri="{FF2B5EF4-FFF2-40B4-BE49-F238E27FC236}">
                <a16:creationId xmlns:a16="http://schemas.microsoft.com/office/drawing/2014/main" id="{0C1387CD-3975-470A-4569-9A51D60D6868}"/>
              </a:ext>
            </a:extLst>
          </p:cNvPr>
          <p:cNvSpPr txBox="1"/>
          <p:nvPr/>
        </p:nvSpPr>
        <p:spPr>
          <a:xfrm>
            <a:off x="8388552" y="4893521"/>
            <a:ext cx="1548627"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Services 03</a:t>
            </a:r>
            <a:endParaRPr lang="en-ID" sz="1400" b="1" dirty="0">
              <a:solidFill>
                <a:srgbClr val="E4E9AC"/>
              </a:solidFill>
              <a:latin typeface="Roboto" panose="02000000000000000000" pitchFamily="2" charset="0"/>
              <a:ea typeface="Roboto" panose="02000000000000000000" pitchFamily="2" charset="0"/>
            </a:endParaRPr>
          </a:p>
        </p:txBody>
      </p:sp>
      <p:sp>
        <p:nvSpPr>
          <p:cNvPr id="59" name="Freeform 58">
            <a:extLst>
              <a:ext uri="{FF2B5EF4-FFF2-40B4-BE49-F238E27FC236}">
                <a16:creationId xmlns:a16="http://schemas.microsoft.com/office/drawing/2014/main" id="{A127E1BF-E4C2-DEC5-0FE7-D749493AB07D}"/>
              </a:ext>
            </a:extLst>
          </p:cNvPr>
          <p:cNvSpPr>
            <a:spLocks noChangeAspect="1"/>
          </p:cNvSpPr>
          <p:nvPr/>
        </p:nvSpPr>
        <p:spPr>
          <a:xfrm>
            <a:off x="7481350" y="5139000"/>
            <a:ext cx="560432" cy="576000"/>
          </a:xfrm>
          <a:custGeom>
            <a:avLst/>
            <a:gdLst>
              <a:gd name="connsiteX0" fmla="*/ 225750 w 378000"/>
              <a:gd name="connsiteY0" fmla="*/ 357000 h 388500"/>
              <a:gd name="connsiteX1" fmla="*/ 378000 w 378000"/>
              <a:gd name="connsiteY1" fmla="*/ 357000 h 388500"/>
              <a:gd name="connsiteX2" fmla="*/ 378000 w 378000"/>
              <a:gd name="connsiteY2" fmla="*/ 388500 h 388500"/>
              <a:gd name="connsiteX3" fmla="*/ 225750 w 378000"/>
              <a:gd name="connsiteY3" fmla="*/ 388500 h 388500"/>
              <a:gd name="connsiteX4" fmla="*/ 173250 w 378000"/>
              <a:gd name="connsiteY4" fmla="*/ 357000 h 388500"/>
              <a:gd name="connsiteX5" fmla="*/ 204750 w 378000"/>
              <a:gd name="connsiteY5" fmla="*/ 357000 h 388500"/>
              <a:gd name="connsiteX6" fmla="*/ 204750 w 378000"/>
              <a:gd name="connsiteY6" fmla="*/ 388500 h 388500"/>
              <a:gd name="connsiteX7" fmla="*/ 173250 w 378000"/>
              <a:gd name="connsiteY7" fmla="*/ 388500 h 388500"/>
              <a:gd name="connsiteX8" fmla="*/ 0 w 378000"/>
              <a:gd name="connsiteY8" fmla="*/ 357000 h 388500"/>
              <a:gd name="connsiteX9" fmla="*/ 152250 w 378000"/>
              <a:gd name="connsiteY9" fmla="*/ 357000 h 388500"/>
              <a:gd name="connsiteX10" fmla="*/ 152250 w 378000"/>
              <a:gd name="connsiteY10" fmla="*/ 388500 h 388500"/>
              <a:gd name="connsiteX11" fmla="*/ 0 w 378000"/>
              <a:gd name="connsiteY11" fmla="*/ 388500 h 388500"/>
              <a:gd name="connsiteX12" fmla="*/ 178500 w 378000"/>
              <a:gd name="connsiteY12" fmla="*/ 241500 h 388500"/>
              <a:gd name="connsiteX13" fmla="*/ 168000 w 378000"/>
              <a:gd name="connsiteY13" fmla="*/ 252000 h 388500"/>
              <a:gd name="connsiteX14" fmla="*/ 178500 w 378000"/>
              <a:gd name="connsiteY14" fmla="*/ 262500 h 388500"/>
              <a:gd name="connsiteX15" fmla="*/ 189000 w 378000"/>
              <a:gd name="connsiteY15" fmla="*/ 252000 h 388500"/>
              <a:gd name="connsiteX16" fmla="*/ 178500 w 378000"/>
              <a:gd name="connsiteY16" fmla="*/ 241500 h 388500"/>
              <a:gd name="connsiteX17" fmla="*/ 126000 w 378000"/>
              <a:gd name="connsiteY17" fmla="*/ 241500 h 388500"/>
              <a:gd name="connsiteX18" fmla="*/ 115500 w 378000"/>
              <a:gd name="connsiteY18" fmla="*/ 252000 h 388500"/>
              <a:gd name="connsiteX19" fmla="*/ 126000 w 378000"/>
              <a:gd name="connsiteY19" fmla="*/ 262500 h 388500"/>
              <a:gd name="connsiteX20" fmla="*/ 136500 w 378000"/>
              <a:gd name="connsiteY20" fmla="*/ 252000 h 388500"/>
              <a:gd name="connsiteX21" fmla="*/ 126000 w 378000"/>
              <a:gd name="connsiteY21" fmla="*/ 241500 h 388500"/>
              <a:gd name="connsiteX22" fmla="*/ 73500 w 378000"/>
              <a:gd name="connsiteY22" fmla="*/ 241500 h 388500"/>
              <a:gd name="connsiteX23" fmla="*/ 63000 w 378000"/>
              <a:gd name="connsiteY23" fmla="*/ 252000 h 388500"/>
              <a:gd name="connsiteX24" fmla="*/ 73500 w 378000"/>
              <a:gd name="connsiteY24" fmla="*/ 262500 h 388500"/>
              <a:gd name="connsiteX25" fmla="*/ 84000 w 378000"/>
              <a:gd name="connsiteY25" fmla="*/ 252000 h 388500"/>
              <a:gd name="connsiteX26" fmla="*/ 73500 w 378000"/>
              <a:gd name="connsiteY26" fmla="*/ 241500 h 388500"/>
              <a:gd name="connsiteX27" fmla="*/ 39795 w 378000"/>
              <a:gd name="connsiteY27" fmla="*/ 210000 h 388500"/>
              <a:gd name="connsiteX28" fmla="*/ 338205 w 378000"/>
              <a:gd name="connsiteY28" fmla="*/ 210000 h 388500"/>
              <a:gd name="connsiteX29" fmla="*/ 357000 w 378000"/>
              <a:gd name="connsiteY29" fmla="*/ 228795 h 388500"/>
              <a:gd name="connsiteX30" fmla="*/ 357000 w 378000"/>
              <a:gd name="connsiteY30" fmla="*/ 275205 h 388500"/>
              <a:gd name="connsiteX31" fmla="*/ 338205 w 378000"/>
              <a:gd name="connsiteY31" fmla="*/ 294000 h 388500"/>
              <a:gd name="connsiteX32" fmla="*/ 204750 w 378000"/>
              <a:gd name="connsiteY32" fmla="*/ 294000 h 388500"/>
              <a:gd name="connsiteX33" fmla="*/ 204750 w 378000"/>
              <a:gd name="connsiteY33" fmla="*/ 336000 h 388500"/>
              <a:gd name="connsiteX34" fmla="*/ 173250 w 378000"/>
              <a:gd name="connsiteY34" fmla="*/ 336000 h 388500"/>
              <a:gd name="connsiteX35" fmla="*/ 173250 w 378000"/>
              <a:gd name="connsiteY35" fmla="*/ 294000 h 388500"/>
              <a:gd name="connsiteX36" fmla="*/ 39795 w 378000"/>
              <a:gd name="connsiteY36" fmla="*/ 294000 h 388500"/>
              <a:gd name="connsiteX37" fmla="*/ 21000 w 378000"/>
              <a:gd name="connsiteY37" fmla="*/ 275205 h 388500"/>
              <a:gd name="connsiteX38" fmla="*/ 21000 w 378000"/>
              <a:gd name="connsiteY38" fmla="*/ 228795 h 388500"/>
              <a:gd name="connsiteX39" fmla="*/ 39795 w 378000"/>
              <a:gd name="connsiteY39" fmla="*/ 210000 h 388500"/>
              <a:gd name="connsiteX40" fmla="*/ 178500 w 378000"/>
              <a:gd name="connsiteY40" fmla="*/ 136500 h 388500"/>
              <a:gd name="connsiteX41" fmla="*/ 168000 w 378000"/>
              <a:gd name="connsiteY41" fmla="*/ 147000 h 388500"/>
              <a:gd name="connsiteX42" fmla="*/ 178500 w 378000"/>
              <a:gd name="connsiteY42" fmla="*/ 157500 h 388500"/>
              <a:gd name="connsiteX43" fmla="*/ 189000 w 378000"/>
              <a:gd name="connsiteY43" fmla="*/ 147000 h 388500"/>
              <a:gd name="connsiteX44" fmla="*/ 178500 w 378000"/>
              <a:gd name="connsiteY44" fmla="*/ 136500 h 388500"/>
              <a:gd name="connsiteX45" fmla="*/ 126000 w 378000"/>
              <a:gd name="connsiteY45" fmla="*/ 136500 h 388500"/>
              <a:gd name="connsiteX46" fmla="*/ 115500 w 378000"/>
              <a:gd name="connsiteY46" fmla="*/ 147000 h 388500"/>
              <a:gd name="connsiteX47" fmla="*/ 126000 w 378000"/>
              <a:gd name="connsiteY47" fmla="*/ 157500 h 388500"/>
              <a:gd name="connsiteX48" fmla="*/ 136500 w 378000"/>
              <a:gd name="connsiteY48" fmla="*/ 147000 h 388500"/>
              <a:gd name="connsiteX49" fmla="*/ 126000 w 378000"/>
              <a:gd name="connsiteY49" fmla="*/ 136500 h 388500"/>
              <a:gd name="connsiteX50" fmla="*/ 73500 w 378000"/>
              <a:gd name="connsiteY50" fmla="*/ 136500 h 388500"/>
              <a:gd name="connsiteX51" fmla="*/ 63000 w 378000"/>
              <a:gd name="connsiteY51" fmla="*/ 147000 h 388500"/>
              <a:gd name="connsiteX52" fmla="*/ 73500 w 378000"/>
              <a:gd name="connsiteY52" fmla="*/ 157500 h 388500"/>
              <a:gd name="connsiteX53" fmla="*/ 84000 w 378000"/>
              <a:gd name="connsiteY53" fmla="*/ 147000 h 388500"/>
              <a:gd name="connsiteX54" fmla="*/ 73500 w 378000"/>
              <a:gd name="connsiteY54" fmla="*/ 136500 h 388500"/>
              <a:gd name="connsiteX55" fmla="*/ 39795 w 378000"/>
              <a:gd name="connsiteY55" fmla="*/ 105000 h 388500"/>
              <a:gd name="connsiteX56" fmla="*/ 338205 w 378000"/>
              <a:gd name="connsiteY56" fmla="*/ 105000 h 388500"/>
              <a:gd name="connsiteX57" fmla="*/ 357000 w 378000"/>
              <a:gd name="connsiteY57" fmla="*/ 123795 h 388500"/>
              <a:gd name="connsiteX58" fmla="*/ 357000 w 378000"/>
              <a:gd name="connsiteY58" fmla="*/ 170205 h 388500"/>
              <a:gd name="connsiteX59" fmla="*/ 338205 w 378000"/>
              <a:gd name="connsiteY59" fmla="*/ 189000 h 388500"/>
              <a:gd name="connsiteX60" fmla="*/ 39795 w 378000"/>
              <a:gd name="connsiteY60" fmla="*/ 189000 h 388500"/>
              <a:gd name="connsiteX61" fmla="*/ 21000 w 378000"/>
              <a:gd name="connsiteY61" fmla="*/ 170205 h 388500"/>
              <a:gd name="connsiteX62" fmla="*/ 21000 w 378000"/>
              <a:gd name="connsiteY62" fmla="*/ 123795 h 388500"/>
              <a:gd name="connsiteX63" fmla="*/ 39795 w 378000"/>
              <a:gd name="connsiteY63" fmla="*/ 105000 h 388500"/>
              <a:gd name="connsiteX64" fmla="*/ 178500 w 378000"/>
              <a:gd name="connsiteY64" fmla="*/ 31500 h 388500"/>
              <a:gd name="connsiteX65" fmla="*/ 168000 w 378000"/>
              <a:gd name="connsiteY65" fmla="*/ 42000 h 388500"/>
              <a:gd name="connsiteX66" fmla="*/ 178500 w 378000"/>
              <a:gd name="connsiteY66" fmla="*/ 52500 h 388500"/>
              <a:gd name="connsiteX67" fmla="*/ 189000 w 378000"/>
              <a:gd name="connsiteY67" fmla="*/ 42000 h 388500"/>
              <a:gd name="connsiteX68" fmla="*/ 178500 w 378000"/>
              <a:gd name="connsiteY68" fmla="*/ 31500 h 388500"/>
              <a:gd name="connsiteX69" fmla="*/ 126000 w 378000"/>
              <a:gd name="connsiteY69" fmla="*/ 31500 h 388500"/>
              <a:gd name="connsiteX70" fmla="*/ 115500 w 378000"/>
              <a:gd name="connsiteY70" fmla="*/ 42000 h 388500"/>
              <a:gd name="connsiteX71" fmla="*/ 126000 w 378000"/>
              <a:gd name="connsiteY71" fmla="*/ 52500 h 388500"/>
              <a:gd name="connsiteX72" fmla="*/ 136500 w 378000"/>
              <a:gd name="connsiteY72" fmla="*/ 42000 h 388500"/>
              <a:gd name="connsiteX73" fmla="*/ 126000 w 378000"/>
              <a:gd name="connsiteY73" fmla="*/ 31500 h 388500"/>
              <a:gd name="connsiteX74" fmla="*/ 73500 w 378000"/>
              <a:gd name="connsiteY74" fmla="*/ 31500 h 388500"/>
              <a:gd name="connsiteX75" fmla="*/ 63000 w 378000"/>
              <a:gd name="connsiteY75" fmla="*/ 42000 h 388500"/>
              <a:gd name="connsiteX76" fmla="*/ 73500 w 378000"/>
              <a:gd name="connsiteY76" fmla="*/ 52500 h 388500"/>
              <a:gd name="connsiteX77" fmla="*/ 84000 w 378000"/>
              <a:gd name="connsiteY77" fmla="*/ 42000 h 388500"/>
              <a:gd name="connsiteX78" fmla="*/ 73500 w 378000"/>
              <a:gd name="connsiteY78" fmla="*/ 31500 h 388500"/>
              <a:gd name="connsiteX79" fmla="*/ 39795 w 378000"/>
              <a:gd name="connsiteY79" fmla="*/ 0 h 388500"/>
              <a:gd name="connsiteX80" fmla="*/ 338205 w 378000"/>
              <a:gd name="connsiteY80" fmla="*/ 0 h 388500"/>
              <a:gd name="connsiteX81" fmla="*/ 357000 w 378000"/>
              <a:gd name="connsiteY81" fmla="*/ 18795 h 388500"/>
              <a:gd name="connsiteX82" fmla="*/ 357000 w 378000"/>
              <a:gd name="connsiteY82" fmla="*/ 65205 h 388500"/>
              <a:gd name="connsiteX83" fmla="*/ 338205 w 378000"/>
              <a:gd name="connsiteY83" fmla="*/ 84000 h 388500"/>
              <a:gd name="connsiteX84" fmla="*/ 39795 w 378000"/>
              <a:gd name="connsiteY84" fmla="*/ 84000 h 388500"/>
              <a:gd name="connsiteX85" fmla="*/ 21000 w 378000"/>
              <a:gd name="connsiteY85" fmla="*/ 65205 h 388500"/>
              <a:gd name="connsiteX86" fmla="*/ 21000 w 378000"/>
              <a:gd name="connsiteY86" fmla="*/ 18795 h 388500"/>
              <a:gd name="connsiteX87" fmla="*/ 39795 w 378000"/>
              <a:gd name="connsiteY87" fmla="*/ 0 h 38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378000" h="388500">
                <a:moveTo>
                  <a:pt x="225750" y="357000"/>
                </a:moveTo>
                <a:lnTo>
                  <a:pt x="378000" y="357000"/>
                </a:lnTo>
                <a:lnTo>
                  <a:pt x="378000" y="388500"/>
                </a:lnTo>
                <a:lnTo>
                  <a:pt x="225750" y="388500"/>
                </a:lnTo>
                <a:close/>
                <a:moveTo>
                  <a:pt x="173250" y="357000"/>
                </a:moveTo>
                <a:lnTo>
                  <a:pt x="204750" y="357000"/>
                </a:lnTo>
                <a:lnTo>
                  <a:pt x="204750" y="388500"/>
                </a:lnTo>
                <a:lnTo>
                  <a:pt x="173250" y="388500"/>
                </a:lnTo>
                <a:close/>
                <a:moveTo>
                  <a:pt x="0" y="357000"/>
                </a:moveTo>
                <a:lnTo>
                  <a:pt x="152250" y="357000"/>
                </a:lnTo>
                <a:lnTo>
                  <a:pt x="152250" y="388500"/>
                </a:lnTo>
                <a:lnTo>
                  <a:pt x="0" y="388500"/>
                </a:lnTo>
                <a:close/>
                <a:moveTo>
                  <a:pt x="178500" y="241500"/>
                </a:moveTo>
                <a:cubicBezTo>
                  <a:pt x="172701" y="241500"/>
                  <a:pt x="168000" y="246201"/>
                  <a:pt x="168000" y="252000"/>
                </a:cubicBezTo>
                <a:cubicBezTo>
                  <a:pt x="168000" y="257799"/>
                  <a:pt x="172701" y="262500"/>
                  <a:pt x="178500" y="262500"/>
                </a:cubicBezTo>
                <a:cubicBezTo>
                  <a:pt x="184299" y="262500"/>
                  <a:pt x="189000" y="257799"/>
                  <a:pt x="189000" y="252000"/>
                </a:cubicBezTo>
                <a:cubicBezTo>
                  <a:pt x="189000" y="246201"/>
                  <a:pt x="184299" y="241500"/>
                  <a:pt x="178500" y="241500"/>
                </a:cubicBezTo>
                <a:close/>
                <a:moveTo>
                  <a:pt x="126000" y="241500"/>
                </a:moveTo>
                <a:cubicBezTo>
                  <a:pt x="120201" y="241500"/>
                  <a:pt x="115500" y="246201"/>
                  <a:pt x="115500" y="252000"/>
                </a:cubicBezTo>
                <a:cubicBezTo>
                  <a:pt x="115500" y="257799"/>
                  <a:pt x="120201" y="262500"/>
                  <a:pt x="126000" y="262500"/>
                </a:cubicBezTo>
                <a:cubicBezTo>
                  <a:pt x="131799" y="262500"/>
                  <a:pt x="136500" y="257799"/>
                  <a:pt x="136500" y="252000"/>
                </a:cubicBezTo>
                <a:cubicBezTo>
                  <a:pt x="136500" y="246201"/>
                  <a:pt x="131799" y="241500"/>
                  <a:pt x="126000" y="241500"/>
                </a:cubicBezTo>
                <a:close/>
                <a:moveTo>
                  <a:pt x="73500" y="241500"/>
                </a:moveTo>
                <a:cubicBezTo>
                  <a:pt x="67701" y="241500"/>
                  <a:pt x="63000" y="246201"/>
                  <a:pt x="63000" y="252000"/>
                </a:cubicBezTo>
                <a:cubicBezTo>
                  <a:pt x="63000" y="257799"/>
                  <a:pt x="67701" y="262500"/>
                  <a:pt x="73500" y="262500"/>
                </a:cubicBezTo>
                <a:cubicBezTo>
                  <a:pt x="79299" y="262500"/>
                  <a:pt x="84000" y="257799"/>
                  <a:pt x="84000" y="252000"/>
                </a:cubicBezTo>
                <a:cubicBezTo>
                  <a:pt x="84000" y="246201"/>
                  <a:pt x="79299" y="241500"/>
                  <a:pt x="73500" y="241500"/>
                </a:cubicBezTo>
                <a:close/>
                <a:moveTo>
                  <a:pt x="39795" y="210000"/>
                </a:moveTo>
                <a:lnTo>
                  <a:pt x="338205" y="210000"/>
                </a:lnTo>
                <a:cubicBezTo>
                  <a:pt x="348585" y="210000"/>
                  <a:pt x="357000" y="218415"/>
                  <a:pt x="357000" y="228795"/>
                </a:cubicBezTo>
                <a:lnTo>
                  <a:pt x="357000" y="275205"/>
                </a:lnTo>
                <a:cubicBezTo>
                  <a:pt x="357000" y="285585"/>
                  <a:pt x="348585" y="294000"/>
                  <a:pt x="338205" y="294000"/>
                </a:cubicBezTo>
                <a:lnTo>
                  <a:pt x="204750" y="294000"/>
                </a:lnTo>
                <a:lnTo>
                  <a:pt x="204750" y="336000"/>
                </a:lnTo>
                <a:lnTo>
                  <a:pt x="173250" y="336000"/>
                </a:lnTo>
                <a:lnTo>
                  <a:pt x="173250" y="294000"/>
                </a:lnTo>
                <a:lnTo>
                  <a:pt x="39795" y="294000"/>
                </a:lnTo>
                <a:cubicBezTo>
                  <a:pt x="29415" y="294000"/>
                  <a:pt x="21000" y="285585"/>
                  <a:pt x="21000" y="275205"/>
                </a:cubicBezTo>
                <a:lnTo>
                  <a:pt x="21000" y="228795"/>
                </a:lnTo>
                <a:cubicBezTo>
                  <a:pt x="21000" y="218415"/>
                  <a:pt x="29415" y="210000"/>
                  <a:pt x="39795" y="210000"/>
                </a:cubicBezTo>
                <a:close/>
                <a:moveTo>
                  <a:pt x="178500" y="136500"/>
                </a:moveTo>
                <a:cubicBezTo>
                  <a:pt x="172701" y="136500"/>
                  <a:pt x="168000" y="141201"/>
                  <a:pt x="168000" y="147000"/>
                </a:cubicBezTo>
                <a:cubicBezTo>
                  <a:pt x="168000" y="152799"/>
                  <a:pt x="172701" y="157500"/>
                  <a:pt x="178500" y="157500"/>
                </a:cubicBezTo>
                <a:cubicBezTo>
                  <a:pt x="184299" y="157500"/>
                  <a:pt x="189000" y="152799"/>
                  <a:pt x="189000" y="147000"/>
                </a:cubicBezTo>
                <a:cubicBezTo>
                  <a:pt x="189000" y="141201"/>
                  <a:pt x="184299" y="136500"/>
                  <a:pt x="178500" y="136500"/>
                </a:cubicBezTo>
                <a:close/>
                <a:moveTo>
                  <a:pt x="126000" y="136500"/>
                </a:moveTo>
                <a:cubicBezTo>
                  <a:pt x="120201" y="136500"/>
                  <a:pt x="115500" y="141201"/>
                  <a:pt x="115500" y="147000"/>
                </a:cubicBezTo>
                <a:cubicBezTo>
                  <a:pt x="115500" y="152799"/>
                  <a:pt x="120201" y="157500"/>
                  <a:pt x="126000" y="157500"/>
                </a:cubicBezTo>
                <a:cubicBezTo>
                  <a:pt x="131799" y="157500"/>
                  <a:pt x="136500" y="152799"/>
                  <a:pt x="136500" y="147000"/>
                </a:cubicBezTo>
                <a:cubicBezTo>
                  <a:pt x="136500" y="141201"/>
                  <a:pt x="131799" y="136500"/>
                  <a:pt x="126000" y="136500"/>
                </a:cubicBezTo>
                <a:close/>
                <a:moveTo>
                  <a:pt x="73500" y="136500"/>
                </a:moveTo>
                <a:cubicBezTo>
                  <a:pt x="67701" y="136500"/>
                  <a:pt x="63000" y="141201"/>
                  <a:pt x="63000" y="147000"/>
                </a:cubicBezTo>
                <a:cubicBezTo>
                  <a:pt x="63000" y="152799"/>
                  <a:pt x="67701" y="157500"/>
                  <a:pt x="73500" y="157500"/>
                </a:cubicBezTo>
                <a:cubicBezTo>
                  <a:pt x="79299" y="157500"/>
                  <a:pt x="84000" y="152799"/>
                  <a:pt x="84000" y="147000"/>
                </a:cubicBezTo>
                <a:cubicBezTo>
                  <a:pt x="84000" y="141201"/>
                  <a:pt x="79299" y="136500"/>
                  <a:pt x="73500" y="136500"/>
                </a:cubicBezTo>
                <a:close/>
                <a:moveTo>
                  <a:pt x="39795" y="105000"/>
                </a:moveTo>
                <a:lnTo>
                  <a:pt x="338205" y="105000"/>
                </a:lnTo>
                <a:cubicBezTo>
                  <a:pt x="348585" y="105000"/>
                  <a:pt x="357000" y="113415"/>
                  <a:pt x="357000" y="123795"/>
                </a:cubicBezTo>
                <a:lnTo>
                  <a:pt x="357000" y="170205"/>
                </a:lnTo>
                <a:cubicBezTo>
                  <a:pt x="357000" y="180585"/>
                  <a:pt x="348585" y="189000"/>
                  <a:pt x="338205" y="189000"/>
                </a:cubicBezTo>
                <a:lnTo>
                  <a:pt x="39795" y="189000"/>
                </a:lnTo>
                <a:cubicBezTo>
                  <a:pt x="29415" y="189000"/>
                  <a:pt x="21000" y="180585"/>
                  <a:pt x="21000" y="170205"/>
                </a:cubicBezTo>
                <a:lnTo>
                  <a:pt x="21000" y="123795"/>
                </a:lnTo>
                <a:cubicBezTo>
                  <a:pt x="21000" y="113415"/>
                  <a:pt x="29415" y="105000"/>
                  <a:pt x="39795" y="105000"/>
                </a:cubicBezTo>
                <a:close/>
                <a:moveTo>
                  <a:pt x="178500" y="31500"/>
                </a:moveTo>
                <a:cubicBezTo>
                  <a:pt x="172701" y="31500"/>
                  <a:pt x="168000" y="36201"/>
                  <a:pt x="168000" y="42000"/>
                </a:cubicBezTo>
                <a:cubicBezTo>
                  <a:pt x="168000" y="47799"/>
                  <a:pt x="172701" y="52500"/>
                  <a:pt x="178500" y="52500"/>
                </a:cubicBezTo>
                <a:cubicBezTo>
                  <a:pt x="184299" y="52500"/>
                  <a:pt x="189000" y="47799"/>
                  <a:pt x="189000" y="42000"/>
                </a:cubicBezTo>
                <a:cubicBezTo>
                  <a:pt x="189000" y="36201"/>
                  <a:pt x="184299" y="31500"/>
                  <a:pt x="178500" y="31500"/>
                </a:cubicBezTo>
                <a:close/>
                <a:moveTo>
                  <a:pt x="126000" y="31500"/>
                </a:moveTo>
                <a:cubicBezTo>
                  <a:pt x="120201" y="31500"/>
                  <a:pt x="115500" y="36201"/>
                  <a:pt x="115500" y="42000"/>
                </a:cubicBezTo>
                <a:cubicBezTo>
                  <a:pt x="115500" y="47799"/>
                  <a:pt x="120201" y="52500"/>
                  <a:pt x="126000" y="52500"/>
                </a:cubicBezTo>
                <a:cubicBezTo>
                  <a:pt x="131799" y="52500"/>
                  <a:pt x="136500" y="47799"/>
                  <a:pt x="136500" y="42000"/>
                </a:cubicBezTo>
                <a:cubicBezTo>
                  <a:pt x="136500" y="36201"/>
                  <a:pt x="131799" y="31500"/>
                  <a:pt x="126000" y="31500"/>
                </a:cubicBezTo>
                <a:close/>
                <a:moveTo>
                  <a:pt x="73500" y="31500"/>
                </a:moveTo>
                <a:cubicBezTo>
                  <a:pt x="67701" y="31500"/>
                  <a:pt x="63000" y="36201"/>
                  <a:pt x="63000" y="42000"/>
                </a:cubicBezTo>
                <a:cubicBezTo>
                  <a:pt x="63000" y="47799"/>
                  <a:pt x="67701" y="52500"/>
                  <a:pt x="73500" y="52500"/>
                </a:cubicBezTo>
                <a:cubicBezTo>
                  <a:pt x="79299" y="52500"/>
                  <a:pt x="84000" y="47799"/>
                  <a:pt x="84000" y="42000"/>
                </a:cubicBezTo>
                <a:cubicBezTo>
                  <a:pt x="84000" y="36201"/>
                  <a:pt x="79299" y="31500"/>
                  <a:pt x="73500" y="31500"/>
                </a:cubicBezTo>
                <a:close/>
                <a:moveTo>
                  <a:pt x="39795" y="0"/>
                </a:moveTo>
                <a:lnTo>
                  <a:pt x="338205" y="0"/>
                </a:lnTo>
                <a:cubicBezTo>
                  <a:pt x="348585" y="0"/>
                  <a:pt x="357000" y="8415"/>
                  <a:pt x="357000" y="18795"/>
                </a:cubicBezTo>
                <a:lnTo>
                  <a:pt x="357000" y="65205"/>
                </a:lnTo>
                <a:cubicBezTo>
                  <a:pt x="357000" y="75585"/>
                  <a:pt x="348585" y="84000"/>
                  <a:pt x="338205" y="84000"/>
                </a:cubicBezTo>
                <a:lnTo>
                  <a:pt x="39795" y="84000"/>
                </a:lnTo>
                <a:cubicBezTo>
                  <a:pt x="29415" y="84000"/>
                  <a:pt x="21000" y="75585"/>
                  <a:pt x="21000" y="65205"/>
                </a:cubicBezTo>
                <a:lnTo>
                  <a:pt x="21000" y="18795"/>
                </a:lnTo>
                <a:cubicBezTo>
                  <a:pt x="21000" y="8415"/>
                  <a:pt x="29415" y="0"/>
                  <a:pt x="39795" y="0"/>
                </a:cubicBezTo>
                <a:close/>
              </a:path>
            </a:pathLst>
          </a:custGeom>
          <a:solidFill>
            <a:schemeClr val="bg1"/>
          </a:solidFill>
          <a:ln w="5159" cap="flat">
            <a:noFill/>
            <a:prstDash val="solid"/>
            <a:miter/>
          </a:ln>
        </p:spPr>
        <p:txBody>
          <a:bodyPr rtlCol="0" anchor="ctr"/>
          <a:lstStyle/>
          <a:p>
            <a:endParaRPr lang="en-US"/>
          </a:p>
        </p:txBody>
      </p:sp>
      <p:sp>
        <p:nvSpPr>
          <p:cNvPr id="3" name="Picture Placeholder 2">
            <a:extLst>
              <a:ext uri="{FF2B5EF4-FFF2-40B4-BE49-F238E27FC236}">
                <a16:creationId xmlns:a16="http://schemas.microsoft.com/office/drawing/2014/main" id="{60BF43A9-F21D-58D4-EF4C-A7D0F1193514}"/>
              </a:ext>
            </a:extLst>
          </p:cNvPr>
          <p:cNvSpPr>
            <a:spLocks noGrp="1"/>
          </p:cNvSpPr>
          <p:nvPr>
            <p:ph type="pic" sz="quarter" idx="10"/>
          </p:nvPr>
        </p:nvSpPr>
        <p:spPr/>
      </p:sp>
    </p:spTree>
    <p:extLst>
      <p:ext uri="{BB962C8B-B14F-4D97-AF65-F5344CB8AC3E}">
        <p14:creationId xmlns:p14="http://schemas.microsoft.com/office/powerpoint/2010/main" val="2201914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7A7B9521-F0C1-9D7D-2231-9A63CB0D888F}"/>
              </a:ext>
            </a:extLst>
          </p:cNvPr>
          <p:cNvSpPr txBox="1"/>
          <p:nvPr/>
        </p:nvSpPr>
        <p:spPr>
          <a:xfrm>
            <a:off x="576001" y="3896477"/>
            <a:ext cx="3471892" cy="990015"/>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orci sagittis eu volutpat odio. Nisi scelerisque eu ultrices vitaer eauctor. Libero justo laoreet sit amet cursus sit amet dictum sit. Ametra orasea consectetur adipiscing elit ut aliquam purus</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30" name="TextBox 29">
            <a:extLst>
              <a:ext uri="{FF2B5EF4-FFF2-40B4-BE49-F238E27FC236}">
                <a16:creationId xmlns:a16="http://schemas.microsoft.com/office/drawing/2014/main" id="{6369E12B-13BB-ADDB-3AE4-7B9E95EA36C7}"/>
              </a:ext>
            </a:extLst>
          </p:cNvPr>
          <p:cNvSpPr txBox="1"/>
          <p:nvPr/>
        </p:nvSpPr>
        <p:spPr>
          <a:xfrm>
            <a:off x="8482804" y="1253294"/>
            <a:ext cx="2842337" cy="759182"/>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orci sagittis eu volutpat odio. Nisi scelerisque eu ultrices vitaer eauctor. Libero justo laoreet sit amet cursus sit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31" name="TextBox 30">
            <a:extLst>
              <a:ext uri="{FF2B5EF4-FFF2-40B4-BE49-F238E27FC236}">
                <a16:creationId xmlns:a16="http://schemas.microsoft.com/office/drawing/2014/main" id="{36F2C2D8-E234-EB5C-BE6B-D7B9A8FC3877}"/>
              </a:ext>
            </a:extLst>
          </p:cNvPr>
          <p:cNvSpPr txBox="1"/>
          <p:nvPr/>
        </p:nvSpPr>
        <p:spPr>
          <a:xfrm>
            <a:off x="8482803" y="945517"/>
            <a:ext cx="1548627"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Services 01</a:t>
            </a:r>
            <a:endParaRPr lang="en-ID" sz="1400" b="1" dirty="0">
              <a:solidFill>
                <a:srgbClr val="E4E9AC"/>
              </a:solidFill>
              <a:latin typeface="Roboto" panose="02000000000000000000" pitchFamily="2" charset="0"/>
              <a:ea typeface="Roboto" panose="02000000000000000000" pitchFamily="2" charset="0"/>
            </a:endParaRPr>
          </a:p>
        </p:txBody>
      </p:sp>
      <p:sp>
        <p:nvSpPr>
          <p:cNvPr id="7" name="TextBox 6">
            <a:extLst>
              <a:ext uri="{FF2B5EF4-FFF2-40B4-BE49-F238E27FC236}">
                <a16:creationId xmlns:a16="http://schemas.microsoft.com/office/drawing/2014/main" id="{0083DEFB-A854-928E-EEEC-D18F789B363A}"/>
              </a:ext>
            </a:extLst>
          </p:cNvPr>
          <p:cNvSpPr txBox="1"/>
          <p:nvPr/>
        </p:nvSpPr>
        <p:spPr>
          <a:xfrm>
            <a:off x="576000" y="1815865"/>
            <a:ext cx="3471892" cy="1708160"/>
          </a:xfrm>
          <a:prstGeom prst="rect">
            <a:avLst/>
          </a:prstGeom>
          <a:noFill/>
        </p:spPr>
        <p:txBody>
          <a:bodyPr wrap="square" rtlCol="0">
            <a:spAutoFit/>
          </a:bodyPr>
          <a:lstStyle/>
          <a:p>
            <a:r>
              <a:rPr lang="en-US" sz="3500" dirty="0">
                <a:solidFill>
                  <a:schemeClr val="bg1"/>
                </a:solidFill>
                <a:latin typeface="Montserrat Bold" panose="00000800000000000000" pitchFamily="2" charset="0"/>
              </a:rPr>
              <a:t>Know </a:t>
            </a:r>
            <a:r>
              <a:rPr lang="en-US" sz="3500" dirty="0">
                <a:solidFill>
                  <a:srgbClr val="E4E9AC"/>
                </a:solidFill>
                <a:latin typeface="Montserrat Bold" panose="00000800000000000000" pitchFamily="2" charset="0"/>
              </a:rPr>
              <a:t>About Our Portfolios </a:t>
            </a:r>
            <a:r>
              <a:rPr lang="en-US" sz="3500" dirty="0">
                <a:solidFill>
                  <a:schemeClr val="bg1"/>
                </a:solidFill>
                <a:latin typeface="Montserrat Bold" panose="00000800000000000000" pitchFamily="2" charset="0"/>
              </a:rPr>
              <a:t>Made By AI</a:t>
            </a:r>
            <a:endParaRPr lang="en-ID" sz="3500" dirty="0">
              <a:solidFill>
                <a:schemeClr val="bg1"/>
              </a:solidFill>
              <a:latin typeface="Montserrat Bold" panose="00000800000000000000" pitchFamily="2" charset="0"/>
            </a:endParaRPr>
          </a:p>
        </p:txBody>
      </p:sp>
      <p:sp>
        <p:nvSpPr>
          <p:cNvPr id="41" name="Rectangle: Rounded Corners 4">
            <a:extLst>
              <a:ext uri="{FF2B5EF4-FFF2-40B4-BE49-F238E27FC236}">
                <a16:creationId xmlns:a16="http://schemas.microsoft.com/office/drawing/2014/main" id="{5B11435A-DEAA-A5D7-AA4D-86102881F1B7}"/>
              </a:ext>
            </a:extLst>
          </p:cNvPr>
          <p:cNvSpPr/>
          <p:nvPr/>
        </p:nvSpPr>
        <p:spPr>
          <a:xfrm>
            <a:off x="683573" y="1152000"/>
            <a:ext cx="2028825" cy="381947"/>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TextBox 42">
            <a:extLst>
              <a:ext uri="{FF2B5EF4-FFF2-40B4-BE49-F238E27FC236}">
                <a16:creationId xmlns:a16="http://schemas.microsoft.com/office/drawing/2014/main" id="{E7FE81F3-A7DE-7991-0689-C482B6E47746}"/>
              </a:ext>
            </a:extLst>
          </p:cNvPr>
          <p:cNvSpPr txBox="1"/>
          <p:nvPr/>
        </p:nvSpPr>
        <p:spPr>
          <a:xfrm>
            <a:off x="795373" y="1189085"/>
            <a:ext cx="1569922" cy="307777"/>
          </a:xfrm>
          <a:prstGeom prst="rect">
            <a:avLst/>
          </a:prstGeom>
          <a:noFill/>
        </p:spPr>
        <p:txBody>
          <a:bodyPr wrap="square" rtlCol="0">
            <a:spAutoFit/>
          </a:bodyPr>
          <a:lstStyle/>
          <a:p>
            <a:pPr algn="ctr"/>
            <a:r>
              <a:rPr lang="en-US" sz="1400" b="1" dirty="0">
                <a:solidFill>
                  <a:schemeClr val="bg1"/>
                </a:solidFill>
                <a:latin typeface="Roboto" panose="02000000000000000000" pitchFamily="2" charset="0"/>
                <a:ea typeface="Roboto" panose="02000000000000000000" pitchFamily="2" charset="0"/>
              </a:rPr>
              <a:t>Our Gallery</a:t>
            </a:r>
            <a:endParaRPr lang="en-ID" sz="1400" b="1" dirty="0">
              <a:solidFill>
                <a:schemeClr val="bg1"/>
              </a:solidFill>
              <a:latin typeface="Roboto" panose="02000000000000000000" pitchFamily="2" charset="0"/>
              <a:ea typeface="Roboto" panose="02000000000000000000" pitchFamily="2" charset="0"/>
            </a:endParaRPr>
          </a:p>
        </p:txBody>
      </p:sp>
      <p:grpSp>
        <p:nvGrpSpPr>
          <p:cNvPr id="45" name="Group 44">
            <a:extLst>
              <a:ext uri="{FF2B5EF4-FFF2-40B4-BE49-F238E27FC236}">
                <a16:creationId xmlns:a16="http://schemas.microsoft.com/office/drawing/2014/main" id="{9CB00F27-A65A-335B-48E2-85C0BC60A90B}"/>
              </a:ext>
            </a:extLst>
          </p:cNvPr>
          <p:cNvGrpSpPr/>
          <p:nvPr/>
        </p:nvGrpSpPr>
        <p:grpSpPr>
          <a:xfrm>
            <a:off x="2365296" y="1200378"/>
            <a:ext cx="285190" cy="285190"/>
            <a:chOff x="8004341" y="3696453"/>
            <a:chExt cx="285190" cy="285190"/>
          </a:xfrm>
        </p:grpSpPr>
        <p:sp>
          <p:nvSpPr>
            <p:cNvPr id="47" name="Freeform: Shape 8">
              <a:extLst>
                <a:ext uri="{FF2B5EF4-FFF2-40B4-BE49-F238E27FC236}">
                  <a16:creationId xmlns:a16="http://schemas.microsoft.com/office/drawing/2014/main" id="{3B22C599-4C09-8D17-39B0-D1E91BE3BA8A}"/>
                </a:ext>
              </a:extLst>
            </p:cNvPr>
            <p:cNvSpPr/>
            <p:nvPr/>
          </p:nvSpPr>
          <p:spPr>
            <a:xfrm rot="10800000">
              <a:off x="8004341" y="3696453"/>
              <a:ext cx="285190" cy="28519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solidFill>
              <a:srgbClr val="E4E9AC"/>
            </a:solidFill>
            <a:ln w="9525" cap="rnd">
              <a:noFill/>
              <a:prstDash val="solid"/>
              <a:round/>
            </a:ln>
          </p:spPr>
          <p:txBody>
            <a:bodyPr rtlCol="0" anchor="ctr"/>
            <a:lstStyle/>
            <a:p>
              <a:endParaRPr lang="en-ID"/>
            </a:p>
          </p:txBody>
        </p:sp>
        <p:sp>
          <p:nvSpPr>
            <p:cNvPr id="48" name="Freeform: Shape 10">
              <a:extLst>
                <a:ext uri="{FF2B5EF4-FFF2-40B4-BE49-F238E27FC236}">
                  <a16:creationId xmlns:a16="http://schemas.microsoft.com/office/drawing/2014/main" id="{F4B8E8A1-2871-B488-2536-8C7961C17ECB}"/>
                </a:ext>
              </a:extLst>
            </p:cNvPr>
            <p:cNvSpPr/>
            <p:nvPr/>
          </p:nvSpPr>
          <p:spPr>
            <a:xfrm rot="10800000">
              <a:off x="8146936" y="3792908"/>
              <a:ext cx="46140" cy="9228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25400" cap="rnd">
              <a:solidFill>
                <a:schemeClr val="tx1">
                  <a:lumMod val="75000"/>
                  <a:lumOff val="25000"/>
                </a:schemeClr>
              </a:solidFill>
              <a:prstDash val="solid"/>
              <a:round/>
            </a:ln>
          </p:spPr>
          <p:txBody>
            <a:bodyPr rtlCol="0" anchor="ctr"/>
            <a:lstStyle/>
            <a:p>
              <a:endParaRPr lang="en-ID"/>
            </a:p>
          </p:txBody>
        </p:sp>
        <p:sp>
          <p:nvSpPr>
            <p:cNvPr id="49" name="Freeform: Shape 11">
              <a:extLst>
                <a:ext uri="{FF2B5EF4-FFF2-40B4-BE49-F238E27FC236}">
                  <a16:creationId xmlns:a16="http://schemas.microsoft.com/office/drawing/2014/main" id="{DDC9BCCC-F8EB-53DD-8E01-230F93FE9D06}"/>
                </a:ext>
              </a:extLst>
            </p:cNvPr>
            <p:cNvSpPr/>
            <p:nvPr/>
          </p:nvSpPr>
          <p:spPr>
            <a:xfrm rot="10800000">
              <a:off x="8100796" y="3827513"/>
              <a:ext cx="92280" cy="11535"/>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25400" cap="rnd">
              <a:solidFill>
                <a:schemeClr val="tx1">
                  <a:lumMod val="75000"/>
                  <a:lumOff val="25000"/>
                </a:schemeClr>
              </a:solidFill>
              <a:prstDash val="solid"/>
              <a:round/>
            </a:ln>
          </p:spPr>
          <p:txBody>
            <a:bodyPr rtlCol="0" anchor="ctr"/>
            <a:lstStyle/>
            <a:p>
              <a:endParaRPr lang="en-ID"/>
            </a:p>
          </p:txBody>
        </p:sp>
      </p:grpSp>
      <p:sp>
        <p:nvSpPr>
          <p:cNvPr id="51" name="Rectangle: Rounded Corners 23">
            <a:extLst>
              <a:ext uri="{FF2B5EF4-FFF2-40B4-BE49-F238E27FC236}">
                <a16:creationId xmlns:a16="http://schemas.microsoft.com/office/drawing/2014/main" id="{7475B4F9-08BA-D900-EC9E-9FC0C6202890}"/>
              </a:ext>
            </a:extLst>
          </p:cNvPr>
          <p:cNvSpPr/>
          <p:nvPr/>
        </p:nvSpPr>
        <p:spPr>
          <a:xfrm>
            <a:off x="674166" y="5348711"/>
            <a:ext cx="1213185" cy="357289"/>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 name="TextBox 51">
            <a:extLst>
              <a:ext uri="{FF2B5EF4-FFF2-40B4-BE49-F238E27FC236}">
                <a16:creationId xmlns:a16="http://schemas.microsoft.com/office/drawing/2014/main" id="{6A1EE778-07A5-E37C-B281-C28F6C6EAA12}"/>
              </a:ext>
            </a:extLst>
          </p:cNvPr>
          <p:cNvSpPr txBox="1"/>
          <p:nvPr/>
        </p:nvSpPr>
        <p:spPr>
          <a:xfrm>
            <a:off x="793285" y="5388856"/>
            <a:ext cx="974947" cy="276999"/>
          </a:xfrm>
          <a:prstGeom prst="rect">
            <a:avLst/>
          </a:prstGeom>
          <a:noFill/>
        </p:spPr>
        <p:txBody>
          <a:bodyPr wrap="none" rtlCol="0">
            <a:spAutoFit/>
          </a:bodyPr>
          <a:lstStyle/>
          <a:p>
            <a:pPr algn="ctr"/>
            <a:r>
              <a:rPr lang="en-US" sz="1200" b="1" dirty="0">
                <a:solidFill>
                  <a:schemeClr val="bg1"/>
                </a:solidFill>
                <a:latin typeface="Roboto" panose="02000000000000000000" pitchFamily="2" charset="0"/>
                <a:ea typeface="Roboto" panose="02000000000000000000" pitchFamily="2" charset="0"/>
              </a:rPr>
              <a:t>Learn More</a:t>
            </a:r>
            <a:endParaRPr lang="en-ID" sz="1200" b="1" dirty="0">
              <a:solidFill>
                <a:schemeClr val="bg1"/>
              </a:solidFill>
              <a:latin typeface="Roboto" panose="02000000000000000000" pitchFamily="2" charset="0"/>
              <a:ea typeface="Roboto" panose="02000000000000000000" pitchFamily="2" charset="0"/>
            </a:endParaRPr>
          </a:p>
        </p:txBody>
      </p:sp>
      <p:sp>
        <p:nvSpPr>
          <p:cNvPr id="65" name="TextBox 64">
            <a:extLst>
              <a:ext uri="{FF2B5EF4-FFF2-40B4-BE49-F238E27FC236}">
                <a16:creationId xmlns:a16="http://schemas.microsoft.com/office/drawing/2014/main" id="{D130467C-BAFB-735A-11E6-576CA25AE8C5}"/>
              </a:ext>
            </a:extLst>
          </p:cNvPr>
          <p:cNvSpPr txBox="1"/>
          <p:nvPr/>
        </p:nvSpPr>
        <p:spPr>
          <a:xfrm>
            <a:off x="8482804" y="5153297"/>
            <a:ext cx="2842337" cy="759182"/>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orci sagittis eu volutpat odio. Nisi scelerisque eu ultrices vitaer eauctor. Libero justo laoreet sit amet cursus sit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66" name="TextBox 65">
            <a:extLst>
              <a:ext uri="{FF2B5EF4-FFF2-40B4-BE49-F238E27FC236}">
                <a16:creationId xmlns:a16="http://schemas.microsoft.com/office/drawing/2014/main" id="{7C6496EF-B2CB-D307-FF9C-D320ED286664}"/>
              </a:ext>
            </a:extLst>
          </p:cNvPr>
          <p:cNvSpPr txBox="1"/>
          <p:nvPr/>
        </p:nvSpPr>
        <p:spPr>
          <a:xfrm>
            <a:off x="8482803" y="4845520"/>
            <a:ext cx="1548627"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Services 03</a:t>
            </a:r>
            <a:endParaRPr lang="en-ID" sz="1400" b="1" dirty="0">
              <a:solidFill>
                <a:srgbClr val="E4E9AC"/>
              </a:solidFill>
              <a:latin typeface="Roboto" panose="02000000000000000000" pitchFamily="2" charset="0"/>
              <a:ea typeface="Roboto" panose="02000000000000000000" pitchFamily="2" charset="0"/>
            </a:endParaRPr>
          </a:p>
        </p:txBody>
      </p:sp>
      <p:sp>
        <p:nvSpPr>
          <p:cNvPr id="68" name="TextBox 67">
            <a:extLst>
              <a:ext uri="{FF2B5EF4-FFF2-40B4-BE49-F238E27FC236}">
                <a16:creationId xmlns:a16="http://schemas.microsoft.com/office/drawing/2014/main" id="{DE9DAEC0-7B44-29D3-7678-B2FAFE8A4476}"/>
              </a:ext>
            </a:extLst>
          </p:cNvPr>
          <p:cNvSpPr txBox="1"/>
          <p:nvPr/>
        </p:nvSpPr>
        <p:spPr>
          <a:xfrm>
            <a:off x="4914750" y="3206066"/>
            <a:ext cx="2842337" cy="759182"/>
          </a:xfrm>
          <a:prstGeom prst="rect">
            <a:avLst/>
          </a:prstGeom>
          <a:noFill/>
        </p:spPr>
        <p:txBody>
          <a:bodyPr wrap="square" rtlCol="0">
            <a:spAutoFit/>
          </a:bodyPr>
          <a:lstStyle/>
          <a:p>
            <a:pPr algn="r">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orci sagittis eu volutpat odio. Nisi scelerisque eu ultrices vitaer eauctor. Libero justo laoreet sit amet cursus sit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69" name="TextBox 68">
            <a:extLst>
              <a:ext uri="{FF2B5EF4-FFF2-40B4-BE49-F238E27FC236}">
                <a16:creationId xmlns:a16="http://schemas.microsoft.com/office/drawing/2014/main" id="{18EDA5A6-BDA9-9F05-C61A-FE44F429EB8D}"/>
              </a:ext>
            </a:extLst>
          </p:cNvPr>
          <p:cNvSpPr txBox="1"/>
          <p:nvPr/>
        </p:nvSpPr>
        <p:spPr>
          <a:xfrm>
            <a:off x="6208460" y="2898289"/>
            <a:ext cx="1548627" cy="307777"/>
          </a:xfrm>
          <a:prstGeom prst="rect">
            <a:avLst/>
          </a:prstGeom>
          <a:noFill/>
        </p:spPr>
        <p:txBody>
          <a:bodyPr wrap="square" rtlCol="0">
            <a:spAutoFit/>
          </a:bodyPr>
          <a:lstStyle/>
          <a:p>
            <a:pPr algn="r"/>
            <a:r>
              <a:rPr lang="en-US" sz="1400" b="1" dirty="0">
                <a:solidFill>
                  <a:srgbClr val="E4E9AC"/>
                </a:solidFill>
                <a:latin typeface="Roboto" panose="02000000000000000000" pitchFamily="2" charset="0"/>
                <a:ea typeface="Roboto" panose="02000000000000000000" pitchFamily="2" charset="0"/>
              </a:rPr>
              <a:t>Services 02</a:t>
            </a:r>
            <a:endParaRPr lang="en-ID" sz="1400" b="1" dirty="0">
              <a:solidFill>
                <a:srgbClr val="E4E9AC"/>
              </a:solidFill>
              <a:latin typeface="Roboto" panose="02000000000000000000" pitchFamily="2" charset="0"/>
              <a:ea typeface="Roboto" panose="02000000000000000000" pitchFamily="2" charset="0"/>
            </a:endParaRPr>
          </a:p>
        </p:txBody>
      </p:sp>
      <p:sp>
        <p:nvSpPr>
          <p:cNvPr id="3" name="Picture Placeholder 2">
            <a:extLst>
              <a:ext uri="{FF2B5EF4-FFF2-40B4-BE49-F238E27FC236}">
                <a16:creationId xmlns:a16="http://schemas.microsoft.com/office/drawing/2014/main" id="{06597411-676A-7FAF-1FF4-C336743D8EC3}"/>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3FEC75F6-7C29-5BEB-FB0E-3442D38E43E5}"/>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236FE219-3E60-561A-3C1C-736283841EDF}"/>
              </a:ext>
            </a:extLst>
          </p:cNvPr>
          <p:cNvSpPr>
            <a:spLocks noGrp="1"/>
          </p:cNvSpPr>
          <p:nvPr>
            <p:ph type="pic" sz="quarter" idx="12"/>
          </p:nvPr>
        </p:nvSpPr>
        <p:spPr/>
      </p:sp>
    </p:spTree>
    <p:extLst>
      <p:ext uri="{BB962C8B-B14F-4D97-AF65-F5344CB8AC3E}">
        <p14:creationId xmlns:p14="http://schemas.microsoft.com/office/powerpoint/2010/main" val="16137874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D305B9A3-5BCA-8D2E-2B09-574DC45DA2D9}"/>
              </a:ext>
            </a:extLst>
          </p:cNvPr>
          <p:cNvSpPr txBox="1"/>
          <p:nvPr/>
        </p:nvSpPr>
        <p:spPr>
          <a:xfrm>
            <a:off x="576000" y="3168094"/>
            <a:ext cx="5212324" cy="892552"/>
          </a:xfrm>
          <a:prstGeom prst="rect">
            <a:avLst/>
          </a:prstGeom>
          <a:noFill/>
        </p:spPr>
        <p:txBody>
          <a:bodyPr wrap="square" rtlCol="0">
            <a:spAutoFit/>
          </a:bodyPr>
          <a:lstStyle/>
          <a:p>
            <a:pPr algn="just">
              <a:lnSpc>
                <a:spcPct val="150000"/>
              </a:lnSpc>
            </a:pPr>
            <a:r>
              <a:rPr lang="en-US" sz="1200" b="1" dirty="0" err="1">
                <a:solidFill>
                  <a:srgbClr val="E4E9AC"/>
                </a:solidFill>
                <a:latin typeface="Roboto" panose="02000000000000000000" pitchFamily="2" charset="0"/>
                <a:ea typeface="Roboto" panose="02000000000000000000" pitchFamily="2" charset="0"/>
              </a:rPr>
              <a:t>Quameraseasa viverrea orci sagittis eu volutpat odio. Nisi scelerisque eu ultrices vitaer eauctor. Libero justo laoreet sit amet cursus sit amet dictum sit. Ametra orasea consectetur adipiscing elit ut aliquam</a:t>
            </a:r>
            <a:endParaRPr lang="en-ID" sz="1200" b="1" dirty="0">
              <a:solidFill>
                <a:srgbClr val="E4E9AC"/>
              </a:solidFill>
              <a:latin typeface="Roboto" panose="02000000000000000000" pitchFamily="2" charset="0"/>
              <a:ea typeface="Roboto" panose="02000000000000000000" pitchFamily="2" charset="0"/>
            </a:endParaRPr>
          </a:p>
        </p:txBody>
      </p:sp>
      <p:sp>
        <p:nvSpPr>
          <p:cNvPr id="17" name="TextBox 16">
            <a:extLst>
              <a:ext uri="{FF2B5EF4-FFF2-40B4-BE49-F238E27FC236}">
                <a16:creationId xmlns:a16="http://schemas.microsoft.com/office/drawing/2014/main" id="{9570CBBD-BB2A-C08E-53B9-217C15AE95AF}"/>
              </a:ext>
            </a:extLst>
          </p:cNvPr>
          <p:cNvSpPr txBox="1"/>
          <p:nvPr/>
        </p:nvSpPr>
        <p:spPr>
          <a:xfrm>
            <a:off x="576000" y="1671865"/>
            <a:ext cx="5212324" cy="1169551"/>
          </a:xfrm>
          <a:prstGeom prst="rect">
            <a:avLst/>
          </a:prstGeom>
          <a:noFill/>
        </p:spPr>
        <p:txBody>
          <a:bodyPr wrap="square" rtlCol="0">
            <a:spAutoFit/>
          </a:bodyPr>
          <a:lstStyle/>
          <a:p>
            <a:r>
              <a:rPr lang="en-US" sz="3500" dirty="0">
                <a:solidFill>
                  <a:schemeClr val="bg1"/>
                </a:solidFill>
                <a:latin typeface="Montserrat Bold" panose="00000800000000000000" pitchFamily="2" charset="0"/>
              </a:rPr>
              <a:t>Know </a:t>
            </a:r>
            <a:r>
              <a:rPr lang="en-US" sz="3500" dirty="0">
                <a:solidFill>
                  <a:srgbClr val="E4E9AC"/>
                </a:solidFill>
                <a:latin typeface="Montserrat Bold" panose="00000800000000000000" pitchFamily="2" charset="0"/>
              </a:rPr>
              <a:t>About Our Portfolios </a:t>
            </a:r>
            <a:r>
              <a:rPr lang="en-US" sz="3500" dirty="0">
                <a:solidFill>
                  <a:schemeClr val="bg1"/>
                </a:solidFill>
                <a:latin typeface="Montserrat Bold" panose="00000800000000000000" pitchFamily="2" charset="0"/>
              </a:rPr>
              <a:t>Made By AI</a:t>
            </a:r>
            <a:endParaRPr lang="en-ID" sz="3500" dirty="0">
              <a:solidFill>
                <a:schemeClr val="bg1"/>
              </a:solidFill>
              <a:latin typeface="Montserrat Bold" panose="00000800000000000000" pitchFamily="2" charset="0"/>
            </a:endParaRPr>
          </a:p>
        </p:txBody>
      </p:sp>
      <p:sp>
        <p:nvSpPr>
          <p:cNvPr id="35" name="Rectangle: Rounded Corners 4">
            <a:extLst>
              <a:ext uri="{FF2B5EF4-FFF2-40B4-BE49-F238E27FC236}">
                <a16:creationId xmlns:a16="http://schemas.microsoft.com/office/drawing/2014/main" id="{A414C73F-EEB2-0465-6CAE-5F11E0B7B081}"/>
              </a:ext>
            </a:extLst>
          </p:cNvPr>
          <p:cNvSpPr/>
          <p:nvPr/>
        </p:nvSpPr>
        <p:spPr>
          <a:xfrm>
            <a:off x="683573" y="1008000"/>
            <a:ext cx="2028825" cy="381947"/>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TextBox 35">
            <a:extLst>
              <a:ext uri="{FF2B5EF4-FFF2-40B4-BE49-F238E27FC236}">
                <a16:creationId xmlns:a16="http://schemas.microsoft.com/office/drawing/2014/main" id="{5BE9A1A1-34DB-074C-FB76-5E25973D94F7}"/>
              </a:ext>
            </a:extLst>
          </p:cNvPr>
          <p:cNvSpPr txBox="1"/>
          <p:nvPr/>
        </p:nvSpPr>
        <p:spPr>
          <a:xfrm>
            <a:off x="795373" y="1045085"/>
            <a:ext cx="1569922" cy="307777"/>
          </a:xfrm>
          <a:prstGeom prst="rect">
            <a:avLst/>
          </a:prstGeom>
          <a:noFill/>
        </p:spPr>
        <p:txBody>
          <a:bodyPr wrap="square" rtlCol="0">
            <a:spAutoFit/>
          </a:bodyPr>
          <a:lstStyle/>
          <a:p>
            <a:pPr algn="ctr"/>
            <a:r>
              <a:rPr lang="en-US" sz="1400" b="1" dirty="0">
                <a:solidFill>
                  <a:schemeClr val="bg1"/>
                </a:solidFill>
                <a:latin typeface="Roboto" panose="02000000000000000000" pitchFamily="2" charset="0"/>
                <a:ea typeface="Roboto" panose="02000000000000000000" pitchFamily="2" charset="0"/>
              </a:rPr>
              <a:t>Our Gallery</a:t>
            </a:r>
            <a:endParaRPr lang="en-ID" sz="1400" b="1" dirty="0">
              <a:solidFill>
                <a:schemeClr val="bg1"/>
              </a:solidFill>
              <a:latin typeface="Roboto" panose="02000000000000000000" pitchFamily="2" charset="0"/>
              <a:ea typeface="Roboto" panose="02000000000000000000" pitchFamily="2" charset="0"/>
            </a:endParaRPr>
          </a:p>
        </p:txBody>
      </p:sp>
      <p:grpSp>
        <p:nvGrpSpPr>
          <p:cNvPr id="37" name="Group 36">
            <a:extLst>
              <a:ext uri="{FF2B5EF4-FFF2-40B4-BE49-F238E27FC236}">
                <a16:creationId xmlns:a16="http://schemas.microsoft.com/office/drawing/2014/main" id="{F143ACD4-25CF-0E1D-61DD-B3B1F6127F02}"/>
              </a:ext>
            </a:extLst>
          </p:cNvPr>
          <p:cNvGrpSpPr/>
          <p:nvPr/>
        </p:nvGrpSpPr>
        <p:grpSpPr>
          <a:xfrm>
            <a:off x="2365296" y="1056378"/>
            <a:ext cx="285190" cy="285190"/>
            <a:chOff x="8004341" y="3696453"/>
            <a:chExt cx="285190" cy="285190"/>
          </a:xfrm>
        </p:grpSpPr>
        <p:sp>
          <p:nvSpPr>
            <p:cNvPr id="38" name="Freeform: Shape 8">
              <a:extLst>
                <a:ext uri="{FF2B5EF4-FFF2-40B4-BE49-F238E27FC236}">
                  <a16:creationId xmlns:a16="http://schemas.microsoft.com/office/drawing/2014/main" id="{3EE635DD-8A69-BD8C-D87E-755B2B8D915F}"/>
                </a:ext>
              </a:extLst>
            </p:cNvPr>
            <p:cNvSpPr/>
            <p:nvPr/>
          </p:nvSpPr>
          <p:spPr>
            <a:xfrm rot="10800000">
              <a:off x="8004341" y="3696453"/>
              <a:ext cx="285190" cy="28519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solidFill>
              <a:srgbClr val="E4E9AC"/>
            </a:solidFill>
            <a:ln w="9525" cap="rnd">
              <a:noFill/>
              <a:prstDash val="solid"/>
              <a:round/>
            </a:ln>
          </p:spPr>
          <p:txBody>
            <a:bodyPr rtlCol="0" anchor="ctr"/>
            <a:lstStyle/>
            <a:p>
              <a:endParaRPr lang="en-ID"/>
            </a:p>
          </p:txBody>
        </p:sp>
        <p:sp>
          <p:nvSpPr>
            <p:cNvPr id="39" name="Freeform: Shape 10">
              <a:extLst>
                <a:ext uri="{FF2B5EF4-FFF2-40B4-BE49-F238E27FC236}">
                  <a16:creationId xmlns:a16="http://schemas.microsoft.com/office/drawing/2014/main" id="{A62C6426-B655-7411-E897-205A69CF7593}"/>
                </a:ext>
              </a:extLst>
            </p:cNvPr>
            <p:cNvSpPr/>
            <p:nvPr/>
          </p:nvSpPr>
          <p:spPr>
            <a:xfrm rot="10800000">
              <a:off x="8146936" y="3792908"/>
              <a:ext cx="46140" cy="9228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25400" cap="rnd">
              <a:solidFill>
                <a:schemeClr val="tx1">
                  <a:lumMod val="75000"/>
                  <a:lumOff val="25000"/>
                </a:schemeClr>
              </a:solidFill>
              <a:prstDash val="solid"/>
              <a:round/>
            </a:ln>
          </p:spPr>
          <p:txBody>
            <a:bodyPr rtlCol="0" anchor="ctr"/>
            <a:lstStyle/>
            <a:p>
              <a:endParaRPr lang="en-ID"/>
            </a:p>
          </p:txBody>
        </p:sp>
        <p:sp>
          <p:nvSpPr>
            <p:cNvPr id="40" name="Freeform: Shape 11">
              <a:extLst>
                <a:ext uri="{FF2B5EF4-FFF2-40B4-BE49-F238E27FC236}">
                  <a16:creationId xmlns:a16="http://schemas.microsoft.com/office/drawing/2014/main" id="{5CEFED1D-2F0D-BD7B-ED04-629EC93CE111}"/>
                </a:ext>
              </a:extLst>
            </p:cNvPr>
            <p:cNvSpPr/>
            <p:nvPr/>
          </p:nvSpPr>
          <p:spPr>
            <a:xfrm rot="10800000">
              <a:off x="8100796" y="3827513"/>
              <a:ext cx="92280" cy="11535"/>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25400" cap="rnd">
              <a:solidFill>
                <a:schemeClr val="tx1">
                  <a:lumMod val="75000"/>
                  <a:lumOff val="25000"/>
                </a:schemeClr>
              </a:solidFill>
              <a:prstDash val="solid"/>
              <a:round/>
            </a:ln>
          </p:spPr>
          <p:txBody>
            <a:bodyPr rtlCol="0" anchor="ctr"/>
            <a:lstStyle/>
            <a:p>
              <a:endParaRPr lang="en-ID"/>
            </a:p>
          </p:txBody>
        </p:sp>
      </p:grpSp>
      <p:sp>
        <p:nvSpPr>
          <p:cNvPr id="19" name="TextBox 18">
            <a:extLst>
              <a:ext uri="{FF2B5EF4-FFF2-40B4-BE49-F238E27FC236}">
                <a16:creationId xmlns:a16="http://schemas.microsoft.com/office/drawing/2014/main" id="{6921AA38-3FC2-86BB-8672-3BE268B56427}"/>
              </a:ext>
            </a:extLst>
          </p:cNvPr>
          <p:cNvSpPr txBox="1"/>
          <p:nvPr/>
        </p:nvSpPr>
        <p:spPr>
          <a:xfrm>
            <a:off x="576001" y="4859985"/>
            <a:ext cx="2462161" cy="990015"/>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orci sagittis eu volutpat odio. Nisi scelerisque eu ultrices vitaer eauctor. Libero justo laoreet sit amet cursus sit amet dictum sit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20" name="TextBox 19">
            <a:extLst>
              <a:ext uri="{FF2B5EF4-FFF2-40B4-BE49-F238E27FC236}">
                <a16:creationId xmlns:a16="http://schemas.microsoft.com/office/drawing/2014/main" id="{9366FF5C-C844-A3C7-1E34-414B9EE44F27}"/>
              </a:ext>
            </a:extLst>
          </p:cNvPr>
          <p:cNvSpPr txBox="1"/>
          <p:nvPr/>
        </p:nvSpPr>
        <p:spPr>
          <a:xfrm>
            <a:off x="576000" y="4522788"/>
            <a:ext cx="1828493"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Simple Text Here</a:t>
            </a:r>
            <a:endParaRPr lang="en-ID" sz="1400" b="1" dirty="0">
              <a:solidFill>
                <a:srgbClr val="E4E9AC"/>
              </a:solidFill>
              <a:latin typeface="Roboto" panose="02000000000000000000" pitchFamily="2" charset="0"/>
              <a:ea typeface="Roboto" panose="02000000000000000000" pitchFamily="2" charset="0"/>
            </a:endParaRPr>
          </a:p>
        </p:txBody>
      </p:sp>
      <p:sp>
        <p:nvSpPr>
          <p:cNvPr id="45" name="TextBox 44">
            <a:extLst>
              <a:ext uri="{FF2B5EF4-FFF2-40B4-BE49-F238E27FC236}">
                <a16:creationId xmlns:a16="http://schemas.microsoft.com/office/drawing/2014/main" id="{87595C67-C88A-FB88-A8B7-D6333A6C4EEC}"/>
              </a:ext>
            </a:extLst>
          </p:cNvPr>
          <p:cNvSpPr txBox="1"/>
          <p:nvPr/>
        </p:nvSpPr>
        <p:spPr>
          <a:xfrm>
            <a:off x="3326163" y="4859985"/>
            <a:ext cx="2462161" cy="990015"/>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orci sagittis eu volutpat odio. Nisi scelerisque eu ultrices vitaer eauctor. Libero justo laoreet sit amet cursus sit amet dictum sit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46" name="TextBox 45">
            <a:extLst>
              <a:ext uri="{FF2B5EF4-FFF2-40B4-BE49-F238E27FC236}">
                <a16:creationId xmlns:a16="http://schemas.microsoft.com/office/drawing/2014/main" id="{03ED03E8-F5B8-D88D-E490-42EA53F9B80C}"/>
              </a:ext>
            </a:extLst>
          </p:cNvPr>
          <p:cNvSpPr txBox="1"/>
          <p:nvPr/>
        </p:nvSpPr>
        <p:spPr>
          <a:xfrm>
            <a:off x="3326162" y="4522788"/>
            <a:ext cx="1828493"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Simple Text Here</a:t>
            </a:r>
            <a:endParaRPr lang="en-ID" sz="1400" b="1" dirty="0">
              <a:solidFill>
                <a:srgbClr val="E4E9AC"/>
              </a:solidFill>
              <a:latin typeface="Roboto" panose="02000000000000000000" pitchFamily="2" charset="0"/>
              <a:ea typeface="Roboto" panose="02000000000000000000" pitchFamily="2" charset="0"/>
            </a:endParaRPr>
          </a:p>
        </p:txBody>
      </p:sp>
      <p:sp>
        <p:nvSpPr>
          <p:cNvPr id="3" name="Picture Placeholder 2">
            <a:extLst>
              <a:ext uri="{FF2B5EF4-FFF2-40B4-BE49-F238E27FC236}">
                <a16:creationId xmlns:a16="http://schemas.microsoft.com/office/drawing/2014/main" id="{1E88ED4D-6D44-105D-B56E-9F258A6F8E6E}"/>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08E3A88B-D3B3-66F7-B9F5-17D3F47C6DD3}"/>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FC012694-4056-7B99-A988-0F22C4EC02EC}"/>
              </a:ext>
            </a:extLst>
          </p:cNvPr>
          <p:cNvSpPr>
            <a:spLocks noGrp="1"/>
          </p:cNvSpPr>
          <p:nvPr>
            <p:ph type="pic" sz="quarter" idx="13"/>
          </p:nvPr>
        </p:nvSpPr>
        <p:spPr/>
      </p:sp>
      <p:sp>
        <p:nvSpPr>
          <p:cNvPr id="9" name="Picture Placeholder 8">
            <a:extLst>
              <a:ext uri="{FF2B5EF4-FFF2-40B4-BE49-F238E27FC236}">
                <a16:creationId xmlns:a16="http://schemas.microsoft.com/office/drawing/2014/main" id="{E7C79BBB-4927-B404-AF65-786FAFFC5CAB}"/>
              </a:ext>
            </a:extLst>
          </p:cNvPr>
          <p:cNvSpPr>
            <a:spLocks noGrp="1"/>
          </p:cNvSpPr>
          <p:nvPr>
            <p:ph type="pic" sz="quarter" idx="12"/>
          </p:nvPr>
        </p:nvSpPr>
        <p:spPr/>
      </p:sp>
    </p:spTree>
    <p:extLst>
      <p:ext uri="{BB962C8B-B14F-4D97-AF65-F5344CB8AC3E}">
        <p14:creationId xmlns:p14="http://schemas.microsoft.com/office/powerpoint/2010/main" val="21772107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FB87B642-5E9A-7E64-05DB-E123786D44A4}"/>
              </a:ext>
            </a:extLst>
          </p:cNvPr>
          <p:cNvSpPr txBox="1"/>
          <p:nvPr/>
        </p:nvSpPr>
        <p:spPr>
          <a:xfrm>
            <a:off x="6403676" y="2691334"/>
            <a:ext cx="5212324" cy="528350"/>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a:t>
            </a:r>
            <a:r>
              <a:rPr lang="en-US" sz="1000" dirty="0">
                <a:solidFill>
                  <a:schemeClr val="bg1"/>
                </a:solidFill>
                <a:latin typeface="Roboto Light" panose="020B0604020202020204" pitchFamily="2" charset="0"/>
                <a:ea typeface="Roboto Light" panose="020B0604020202020204" pitchFamily="2" charset="0"/>
              </a:rPr>
              <a:t>. Nisi </a:t>
            </a:r>
            <a:r>
              <a:rPr lang="en-US" sz="1000" dirty="0" err="1">
                <a:solidFill>
                  <a:schemeClr val="bg1"/>
                </a:solidFill>
                <a:latin typeface="Roboto Light" panose="020B0604020202020204" pitchFamily="2" charset="0"/>
                <a:ea typeface="Roboto Light" panose="020B0604020202020204" pitchFamily="2" charset="0"/>
              </a:rPr>
              <a:t>scelerisque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ultrices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vitaer</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eauctor</a:t>
            </a:r>
            <a:r>
              <a:rPr lang="en-US" sz="1000" dirty="0">
                <a:solidFill>
                  <a:schemeClr val="bg1"/>
                </a:solidFill>
                <a:latin typeface="Roboto Light" panose="020B0604020202020204" pitchFamily="2" charset="0"/>
                <a:ea typeface="Roboto Light" panose="020B0604020202020204" pitchFamily="2" charset="0"/>
              </a:rPr>
              <a:t>. Libero </a:t>
            </a:r>
            <a:r>
              <a:rPr lang="en-US" sz="1000" dirty="0" err="1">
                <a:solidFill>
                  <a:schemeClr val="bg1"/>
                </a:solidFill>
                <a:latin typeface="Roboto Light" panose="020B0604020202020204" pitchFamily="2" charset="0"/>
                <a:ea typeface="Roboto Light" panose="020B0604020202020204" pitchFamily="2" charset="0"/>
              </a:rPr>
              <a:t>justo</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laoreet</a:t>
            </a:r>
            <a:r>
              <a:rPr lang="en-US" sz="1000" dirty="0">
                <a:solidFill>
                  <a:schemeClr val="bg1"/>
                </a:solidFill>
                <a:latin typeface="Roboto Light" panose="020B0604020202020204" pitchFamily="2" charset="0"/>
                <a:ea typeface="Roboto Light" panose="020B0604020202020204" pitchFamily="2" charset="0"/>
              </a:rPr>
              <a:t>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cursus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dictum sit. </a:t>
            </a:r>
            <a:r>
              <a:rPr lang="en-US" sz="1000" dirty="0" err="1">
                <a:solidFill>
                  <a:schemeClr val="bg1"/>
                </a:solidFill>
                <a:latin typeface="Roboto Light" panose="020B0604020202020204" pitchFamily="2" charset="0"/>
                <a:ea typeface="Roboto Light" panose="020B0604020202020204" pitchFamily="2" charset="0"/>
              </a:rPr>
              <a:t>Ametra</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26" name="TextBox 25">
            <a:extLst>
              <a:ext uri="{FF2B5EF4-FFF2-40B4-BE49-F238E27FC236}">
                <a16:creationId xmlns:a16="http://schemas.microsoft.com/office/drawing/2014/main" id="{C3CC9B06-768E-21B8-84FF-13163F97B641}"/>
              </a:ext>
            </a:extLst>
          </p:cNvPr>
          <p:cNvSpPr txBox="1"/>
          <p:nvPr/>
        </p:nvSpPr>
        <p:spPr>
          <a:xfrm>
            <a:off x="6403676" y="1239865"/>
            <a:ext cx="5212324" cy="1169551"/>
          </a:xfrm>
          <a:prstGeom prst="rect">
            <a:avLst/>
          </a:prstGeom>
          <a:noFill/>
        </p:spPr>
        <p:txBody>
          <a:bodyPr wrap="square" rtlCol="0">
            <a:spAutoFit/>
          </a:bodyPr>
          <a:lstStyle/>
          <a:p>
            <a:r>
              <a:rPr lang="en-US" sz="3500" dirty="0">
                <a:solidFill>
                  <a:schemeClr val="bg1"/>
                </a:solidFill>
                <a:latin typeface="Montserrat Bold" panose="00000800000000000000" pitchFamily="2" charset="0"/>
              </a:rPr>
              <a:t>Know </a:t>
            </a:r>
            <a:r>
              <a:rPr lang="en-US" sz="3500" dirty="0">
                <a:solidFill>
                  <a:srgbClr val="E4E9AC"/>
                </a:solidFill>
                <a:latin typeface="Montserrat Bold" panose="00000800000000000000" pitchFamily="2" charset="0"/>
              </a:rPr>
              <a:t>About Our Portfolios </a:t>
            </a:r>
            <a:r>
              <a:rPr lang="en-US" sz="3500" dirty="0">
                <a:solidFill>
                  <a:schemeClr val="bg1"/>
                </a:solidFill>
                <a:latin typeface="Montserrat Bold" panose="00000800000000000000" pitchFamily="2" charset="0"/>
              </a:rPr>
              <a:t>Made By AI</a:t>
            </a:r>
            <a:endParaRPr lang="en-ID" sz="3500" dirty="0">
              <a:solidFill>
                <a:schemeClr val="bg1"/>
              </a:solidFill>
              <a:latin typeface="Montserrat Bold" panose="00000800000000000000" pitchFamily="2" charset="0"/>
            </a:endParaRPr>
          </a:p>
        </p:txBody>
      </p:sp>
      <p:sp>
        <p:nvSpPr>
          <p:cNvPr id="32" name="Rectangle: Rounded Corners 4">
            <a:extLst>
              <a:ext uri="{FF2B5EF4-FFF2-40B4-BE49-F238E27FC236}">
                <a16:creationId xmlns:a16="http://schemas.microsoft.com/office/drawing/2014/main" id="{26E7112D-3DE3-C25F-C4B7-F000A490A6AF}"/>
              </a:ext>
            </a:extLst>
          </p:cNvPr>
          <p:cNvSpPr/>
          <p:nvPr/>
        </p:nvSpPr>
        <p:spPr>
          <a:xfrm>
            <a:off x="6511249" y="576000"/>
            <a:ext cx="2028825" cy="381947"/>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TextBox 32">
            <a:extLst>
              <a:ext uri="{FF2B5EF4-FFF2-40B4-BE49-F238E27FC236}">
                <a16:creationId xmlns:a16="http://schemas.microsoft.com/office/drawing/2014/main" id="{5F55267C-5AC1-29C7-52FB-13A8150E5015}"/>
              </a:ext>
            </a:extLst>
          </p:cNvPr>
          <p:cNvSpPr txBox="1"/>
          <p:nvPr/>
        </p:nvSpPr>
        <p:spPr>
          <a:xfrm>
            <a:off x="6623049" y="613085"/>
            <a:ext cx="1569922" cy="307777"/>
          </a:xfrm>
          <a:prstGeom prst="rect">
            <a:avLst/>
          </a:prstGeom>
          <a:noFill/>
        </p:spPr>
        <p:txBody>
          <a:bodyPr wrap="square" rtlCol="0">
            <a:spAutoFit/>
          </a:bodyPr>
          <a:lstStyle/>
          <a:p>
            <a:pPr algn="ctr"/>
            <a:r>
              <a:rPr lang="en-US" sz="1400" b="1" dirty="0">
                <a:solidFill>
                  <a:schemeClr val="bg1"/>
                </a:solidFill>
                <a:latin typeface="Roboto" panose="02000000000000000000" pitchFamily="2" charset="0"/>
                <a:ea typeface="Roboto" panose="02000000000000000000" pitchFamily="2" charset="0"/>
              </a:rPr>
              <a:t>Our Gallery</a:t>
            </a:r>
            <a:endParaRPr lang="en-ID" sz="1400" b="1" dirty="0">
              <a:solidFill>
                <a:schemeClr val="bg1"/>
              </a:solidFill>
              <a:latin typeface="Roboto" panose="02000000000000000000" pitchFamily="2" charset="0"/>
              <a:ea typeface="Roboto" panose="02000000000000000000" pitchFamily="2" charset="0"/>
            </a:endParaRPr>
          </a:p>
        </p:txBody>
      </p:sp>
      <p:grpSp>
        <p:nvGrpSpPr>
          <p:cNvPr id="34" name="Group 33">
            <a:extLst>
              <a:ext uri="{FF2B5EF4-FFF2-40B4-BE49-F238E27FC236}">
                <a16:creationId xmlns:a16="http://schemas.microsoft.com/office/drawing/2014/main" id="{1186807B-8C49-D9A7-41BB-827C18886233}"/>
              </a:ext>
            </a:extLst>
          </p:cNvPr>
          <p:cNvGrpSpPr/>
          <p:nvPr/>
        </p:nvGrpSpPr>
        <p:grpSpPr>
          <a:xfrm>
            <a:off x="8192972" y="624378"/>
            <a:ext cx="285190" cy="285190"/>
            <a:chOff x="8004341" y="3696453"/>
            <a:chExt cx="285190" cy="285190"/>
          </a:xfrm>
        </p:grpSpPr>
        <p:sp>
          <p:nvSpPr>
            <p:cNvPr id="35" name="Freeform: Shape 8">
              <a:extLst>
                <a:ext uri="{FF2B5EF4-FFF2-40B4-BE49-F238E27FC236}">
                  <a16:creationId xmlns:a16="http://schemas.microsoft.com/office/drawing/2014/main" id="{E39C488D-8781-62F6-2ACE-E924DF7405D3}"/>
                </a:ext>
              </a:extLst>
            </p:cNvPr>
            <p:cNvSpPr/>
            <p:nvPr/>
          </p:nvSpPr>
          <p:spPr>
            <a:xfrm rot="10800000">
              <a:off x="8004341" y="3696453"/>
              <a:ext cx="285190" cy="28519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solidFill>
              <a:srgbClr val="E4E9AC"/>
            </a:solidFill>
            <a:ln w="9525" cap="rnd">
              <a:noFill/>
              <a:prstDash val="solid"/>
              <a:round/>
            </a:ln>
          </p:spPr>
          <p:txBody>
            <a:bodyPr rtlCol="0" anchor="ctr"/>
            <a:lstStyle/>
            <a:p>
              <a:endParaRPr lang="en-ID"/>
            </a:p>
          </p:txBody>
        </p:sp>
        <p:sp>
          <p:nvSpPr>
            <p:cNvPr id="36" name="Freeform: Shape 10">
              <a:extLst>
                <a:ext uri="{FF2B5EF4-FFF2-40B4-BE49-F238E27FC236}">
                  <a16:creationId xmlns:a16="http://schemas.microsoft.com/office/drawing/2014/main" id="{E9D1C6C9-579D-5A97-16F8-50F784BBDC85}"/>
                </a:ext>
              </a:extLst>
            </p:cNvPr>
            <p:cNvSpPr/>
            <p:nvPr/>
          </p:nvSpPr>
          <p:spPr>
            <a:xfrm rot="10800000">
              <a:off x="8146936" y="3792908"/>
              <a:ext cx="46140" cy="9228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25400" cap="rnd">
              <a:solidFill>
                <a:schemeClr val="tx1">
                  <a:lumMod val="75000"/>
                  <a:lumOff val="25000"/>
                </a:schemeClr>
              </a:solidFill>
              <a:prstDash val="solid"/>
              <a:round/>
            </a:ln>
          </p:spPr>
          <p:txBody>
            <a:bodyPr rtlCol="0" anchor="ctr"/>
            <a:lstStyle/>
            <a:p>
              <a:endParaRPr lang="en-ID"/>
            </a:p>
          </p:txBody>
        </p:sp>
        <p:sp>
          <p:nvSpPr>
            <p:cNvPr id="37" name="Freeform: Shape 11">
              <a:extLst>
                <a:ext uri="{FF2B5EF4-FFF2-40B4-BE49-F238E27FC236}">
                  <a16:creationId xmlns:a16="http://schemas.microsoft.com/office/drawing/2014/main" id="{40FB2CD3-4A2F-B8A2-ABCC-C54DCDE1CD57}"/>
                </a:ext>
              </a:extLst>
            </p:cNvPr>
            <p:cNvSpPr/>
            <p:nvPr/>
          </p:nvSpPr>
          <p:spPr>
            <a:xfrm rot="10800000">
              <a:off x="8100796" y="3827513"/>
              <a:ext cx="92280" cy="11535"/>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25400" cap="rnd">
              <a:solidFill>
                <a:schemeClr val="tx1">
                  <a:lumMod val="75000"/>
                  <a:lumOff val="25000"/>
                </a:schemeClr>
              </a:solidFill>
              <a:prstDash val="solid"/>
              <a:round/>
            </a:ln>
          </p:spPr>
          <p:txBody>
            <a:bodyPr rtlCol="0" anchor="ctr"/>
            <a:lstStyle/>
            <a:p>
              <a:endParaRPr lang="en-ID"/>
            </a:p>
          </p:txBody>
        </p:sp>
      </p:grpSp>
      <p:sp>
        <p:nvSpPr>
          <p:cNvPr id="24" name="TextBox 23">
            <a:extLst>
              <a:ext uri="{FF2B5EF4-FFF2-40B4-BE49-F238E27FC236}">
                <a16:creationId xmlns:a16="http://schemas.microsoft.com/office/drawing/2014/main" id="{39A88B63-4213-E157-C8D9-0016908858AB}"/>
              </a:ext>
            </a:extLst>
          </p:cNvPr>
          <p:cNvSpPr txBox="1"/>
          <p:nvPr/>
        </p:nvSpPr>
        <p:spPr>
          <a:xfrm>
            <a:off x="1734509" y="4103460"/>
            <a:ext cx="4093164" cy="759182"/>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orci sagittis eu volutpat odio. Nisi sceler isque eu ultrices vitaer eauctor. Libero justo laoreet sit amet cursus sit amet dictum sit. Ametra orasea consectetur</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25" name="TextBox 24">
            <a:extLst>
              <a:ext uri="{FF2B5EF4-FFF2-40B4-BE49-F238E27FC236}">
                <a16:creationId xmlns:a16="http://schemas.microsoft.com/office/drawing/2014/main" id="{89629626-5D99-BD58-B275-825FC26D07D4}"/>
              </a:ext>
            </a:extLst>
          </p:cNvPr>
          <p:cNvSpPr txBox="1"/>
          <p:nvPr/>
        </p:nvSpPr>
        <p:spPr>
          <a:xfrm>
            <a:off x="1734509" y="3795683"/>
            <a:ext cx="1734320"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Simple Text Here</a:t>
            </a:r>
            <a:endParaRPr lang="en-ID" sz="1400" b="1" dirty="0">
              <a:solidFill>
                <a:srgbClr val="E4E9AC"/>
              </a:solidFill>
              <a:latin typeface="Roboto" panose="02000000000000000000" pitchFamily="2" charset="0"/>
              <a:ea typeface="Roboto" panose="02000000000000000000" pitchFamily="2" charset="0"/>
            </a:endParaRPr>
          </a:p>
        </p:txBody>
      </p:sp>
      <p:sp>
        <p:nvSpPr>
          <p:cNvPr id="42" name="Oval 41">
            <a:extLst>
              <a:ext uri="{FF2B5EF4-FFF2-40B4-BE49-F238E27FC236}">
                <a16:creationId xmlns:a16="http://schemas.microsoft.com/office/drawing/2014/main" id="{FE18E794-7D2D-A460-D26F-8B7B64C190B2}"/>
              </a:ext>
            </a:extLst>
          </p:cNvPr>
          <p:cNvSpPr/>
          <p:nvPr/>
        </p:nvSpPr>
        <p:spPr>
          <a:xfrm>
            <a:off x="576000" y="3893908"/>
            <a:ext cx="870509" cy="870509"/>
          </a:xfrm>
          <a:prstGeom prst="ellipse">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Freeform 43">
            <a:extLst>
              <a:ext uri="{FF2B5EF4-FFF2-40B4-BE49-F238E27FC236}">
                <a16:creationId xmlns:a16="http://schemas.microsoft.com/office/drawing/2014/main" id="{CD7596DF-5FC3-5735-D35A-C4C66F855CC6}"/>
              </a:ext>
            </a:extLst>
          </p:cNvPr>
          <p:cNvSpPr>
            <a:spLocks noChangeAspect="1"/>
          </p:cNvSpPr>
          <p:nvPr/>
        </p:nvSpPr>
        <p:spPr>
          <a:xfrm>
            <a:off x="849254" y="4162662"/>
            <a:ext cx="324000" cy="333000"/>
          </a:xfrm>
          <a:custGeom>
            <a:avLst/>
            <a:gdLst>
              <a:gd name="connsiteX0" fmla="*/ 225750 w 378000"/>
              <a:gd name="connsiteY0" fmla="*/ 357000 h 388500"/>
              <a:gd name="connsiteX1" fmla="*/ 378000 w 378000"/>
              <a:gd name="connsiteY1" fmla="*/ 357000 h 388500"/>
              <a:gd name="connsiteX2" fmla="*/ 378000 w 378000"/>
              <a:gd name="connsiteY2" fmla="*/ 388500 h 388500"/>
              <a:gd name="connsiteX3" fmla="*/ 225750 w 378000"/>
              <a:gd name="connsiteY3" fmla="*/ 388500 h 388500"/>
              <a:gd name="connsiteX4" fmla="*/ 173250 w 378000"/>
              <a:gd name="connsiteY4" fmla="*/ 357000 h 388500"/>
              <a:gd name="connsiteX5" fmla="*/ 204750 w 378000"/>
              <a:gd name="connsiteY5" fmla="*/ 357000 h 388500"/>
              <a:gd name="connsiteX6" fmla="*/ 204750 w 378000"/>
              <a:gd name="connsiteY6" fmla="*/ 388500 h 388500"/>
              <a:gd name="connsiteX7" fmla="*/ 173250 w 378000"/>
              <a:gd name="connsiteY7" fmla="*/ 388500 h 388500"/>
              <a:gd name="connsiteX8" fmla="*/ 0 w 378000"/>
              <a:gd name="connsiteY8" fmla="*/ 357000 h 388500"/>
              <a:gd name="connsiteX9" fmla="*/ 152250 w 378000"/>
              <a:gd name="connsiteY9" fmla="*/ 357000 h 388500"/>
              <a:gd name="connsiteX10" fmla="*/ 152250 w 378000"/>
              <a:gd name="connsiteY10" fmla="*/ 388500 h 388500"/>
              <a:gd name="connsiteX11" fmla="*/ 0 w 378000"/>
              <a:gd name="connsiteY11" fmla="*/ 388500 h 388500"/>
              <a:gd name="connsiteX12" fmla="*/ 178500 w 378000"/>
              <a:gd name="connsiteY12" fmla="*/ 241500 h 388500"/>
              <a:gd name="connsiteX13" fmla="*/ 168000 w 378000"/>
              <a:gd name="connsiteY13" fmla="*/ 252000 h 388500"/>
              <a:gd name="connsiteX14" fmla="*/ 178500 w 378000"/>
              <a:gd name="connsiteY14" fmla="*/ 262500 h 388500"/>
              <a:gd name="connsiteX15" fmla="*/ 189000 w 378000"/>
              <a:gd name="connsiteY15" fmla="*/ 252000 h 388500"/>
              <a:gd name="connsiteX16" fmla="*/ 178500 w 378000"/>
              <a:gd name="connsiteY16" fmla="*/ 241500 h 388500"/>
              <a:gd name="connsiteX17" fmla="*/ 126000 w 378000"/>
              <a:gd name="connsiteY17" fmla="*/ 241500 h 388500"/>
              <a:gd name="connsiteX18" fmla="*/ 115500 w 378000"/>
              <a:gd name="connsiteY18" fmla="*/ 252000 h 388500"/>
              <a:gd name="connsiteX19" fmla="*/ 126000 w 378000"/>
              <a:gd name="connsiteY19" fmla="*/ 262500 h 388500"/>
              <a:gd name="connsiteX20" fmla="*/ 136500 w 378000"/>
              <a:gd name="connsiteY20" fmla="*/ 252000 h 388500"/>
              <a:gd name="connsiteX21" fmla="*/ 126000 w 378000"/>
              <a:gd name="connsiteY21" fmla="*/ 241500 h 388500"/>
              <a:gd name="connsiteX22" fmla="*/ 73500 w 378000"/>
              <a:gd name="connsiteY22" fmla="*/ 241500 h 388500"/>
              <a:gd name="connsiteX23" fmla="*/ 63000 w 378000"/>
              <a:gd name="connsiteY23" fmla="*/ 252000 h 388500"/>
              <a:gd name="connsiteX24" fmla="*/ 73500 w 378000"/>
              <a:gd name="connsiteY24" fmla="*/ 262500 h 388500"/>
              <a:gd name="connsiteX25" fmla="*/ 84000 w 378000"/>
              <a:gd name="connsiteY25" fmla="*/ 252000 h 388500"/>
              <a:gd name="connsiteX26" fmla="*/ 73500 w 378000"/>
              <a:gd name="connsiteY26" fmla="*/ 241500 h 388500"/>
              <a:gd name="connsiteX27" fmla="*/ 39795 w 378000"/>
              <a:gd name="connsiteY27" fmla="*/ 210000 h 388500"/>
              <a:gd name="connsiteX28" fmla="*/ 338205 w 378000"/>
              <a:gd name="connsiteY28" fmla="*/ 210000 h 388500"/>
              <a:gd name="connsiteX29" fmla="*/ 357000 w 378000"/>
              <a:gd name="connsiteY29" fmla="*/ 228795 h 388500"/>
              <a:gd name="connsiteX30" fmla="*/ 357000 w 378000"/>
              <a:gd name="connsiteY30" fmla="*/ 275205 h 388500"/>
              <a:gd name="connsiteX31" fmla="*/ 338205 w 378000"/>
              <a:gd name="connsiteY31" fmla="*/ 294000 h 388500"/>
              <a:gd name="connsiteX32" fmla="*/ 204750 w 378000"/>
              <a:gd name="connsiteY32" fmla="*/ 294000 h 388500"/>
              <a:gd name="connsiteX33" fmla="*/ 204750 w 378000"/>
              <a:gd name="connsiteY33" fmla="*/ 336000 h 388500"/>
              <a:gd name="connsiteX34" fmla="*/ 173250 w 378000"/>
              <a:gd name="connsiteY34" fmla="*/ 336000 h 388500"/>
              <a:gd name="connsiteX35" fmla="*/ 173250 w 378000"/>
              <a:gd name="connsiteY35" fmla="*/ 294000 h 388500"/>
              <a:gd name="connsiteX36" fmla="*/ 39795 w 378000"/>
              <a:gd name="connsiteY36" fmla="*/ 294000 h 388500"/>
              <a:gd name="connsiteX37" fmla="*/ 21000 w 378000"/>
              <a:gd name="connsiteY37" fmla="*/ 275205 h 388500"/>
              <a:gd name="connsiteX38" fmla="*/ 21000 w 378000"/>
              <a:gd name="connsiteY38" fmla="*/ 228795 h 388500"/>
              <a:gd name="connsiteX39" fmla="*/ 39795 w 378000"/>
              <a:gd name="connsiteY39" fmla="*/ 210000 h 388500"/>
              <a:gd name="connsiteX40" fmla="*/ 178500 w 378000"/>
              <a:gd name="connsiteY40" fmla="*/ 136500 h 388500"/>
              <a:gd name="connsiteX41" fmla="*/ 168000 w 378000"/>
              <a:gd name="connsiteY41" fmla="*/ 147000 h 388500"/>
              <a:gd name="connsiteX42" fmla="*/ 178500 w 378000"/>
              <a:gd name="connsiteY42" fmla="*/ 157500 h 388500"/>
              <a:gd name="connsiteX43" fmla="*/ 189000 w 378000"/>
              <a:gd name="connsiteY43" fmla="*/ 147000 h 388500"/>
              <a:gd name="connsiteX44" fmla="*/ 178500 w 378000"/>
              <a:gd name="connsiteY44" fmla="*/ 136500 h 388500"/>
              <a:gd name="connsiteX45" fmla="*/ 126000 w 378000"/>
              <a:gd name="connsiteY45" fmla="*/ 136500 h 388500"/>
              <a:gd name="connsiteX46" fmla="*/ 115500 w 378000"/>
              <a:gd name="connsiteY46" fmla="*/ 147000 h 388500"/>
              <a:gd name="connsiteX47" fmla="*/ 126000 w 378000"/>
              <a:gd name="connsiteY47" fmla="*/ 157500 h 388500"/>
              <a:gd name="connsiteX48" fmla="*/ 136500 w 378000"/>
              <a:gd name="connsiteY48" fmla="*/ 147000 h 388500"/>
              <a:gd name="connsiteX49" fmla="*/ 126000 w 378000"/>
              <a:gd name="connsiteY49" fmla="*/ 136500 h 388500"/>
              <a:gd name="connsiteX50" fmla="*/ 73500 w 378000"/>
              <a:gd name="connsiteY50" fmla="*/ 136500 h 388500"/>
              <a:gd name="connsiteX51" fmla="*/ 63000 w 378000"/>
              <a:gd name="connsiteY51" fmla="*/ 147000 h 388500"/>
              <a:gd name="connsiteX52" fmla="*/ 73500 w 378000"/>
              <a:gd name="connsiteY52" fmla="*/ 157500 h 388500"/>
              <a:gd name="connsiteX53" fmla="*/ 84000 w 378000"/>
              <a:gd name="connsiteY53" fmla="*/ 147000 h 388500"/>
              <a:gd name="connsiteX54" fmla="*/ 73500 w 378000"/>
              <a:gd name="connsiteY54" fmla="*/ 136500 h 388500"/>
              <a:gd name="connsiteX55" fmla="*/ 39795 w 378000"/>
              <a:gd name="connsiteY55" fmla="*/ 105000 h 388500"/>
              <a:gd name="connsiteX56" fmla="*/ 338205 w 378000"/>
              <a:gd name="connsiteY56" fmla="*/ 105000 h 388500"/>
              <a:gd name="connsiteX57" fmla="*/ 357000 w 378000"/>
              <a:gd name="connsiteY57" fmla="*/ 123795 h 388500"/>
              <a:gd name="connsiteX58" fmla="*/ 357000 w 378000"/>
              <a:gd name="connsiteY58" fmla="*/ 170205 h 388500"/>
              <a:gd name="connsiteX59" fmla="*/ 338205 w 378000"/>
              <a:gd name="connsiteY59" fmla="*/ 189000 h 388500"/>
              <a:gd name="connsiteX60" fmla="*/ 39795 w 378000"/>
              <a:gd name="connsiteY60" fmla="*/ 189000 h 388500"/>
              <a:gd name="connsiteX61" fmla="*/ 21000 w 378000"/>
              <a:gd name="connsiteY61" fmla="*/ 170205 h 388500"/>
              <a:gd name="connsiteX62" fmla="*/ 21000 w 378000"/>
              <a:gd name="connsiteY62" fmla="*/ 123795 h 388500"/>
              <a:gd name="connsiteX63" fmla="*/ 39795 w 378000"/>
              <a:gd name="connsiteY63" fmla="*/ 105000 h 388500"/>
              <a:gd name="connsiteX64" fmla="*/ 178500 w 378000"/>
              <a:gd name="connsiteY64" fmla="*/ 31500 h 388500"/>
              <a:gd name="connsiteX65" fmla="*/ 168000 w 378000"/>
              <a:gd name="connsiteY65" fmla="*/ 42000 h 388500"/>
              <a:gd name="connsiteX66" fmla="*/ 178500 w 378000"/>
              <a:gd name="connsiteY66" fmla="*/ 52500 h 388500"/>
              <a:gd name="connsiteX67" fmla="*/ 189000 w 378000"/>
              <a:gd name="connsiteY67" fmla="*/ 42000 h 388500"/>
              <a:gd name="connsiteX68" fmla="*/ 178500 w 378000"/>
              <a:gd name="connsiteY68" fmla="*/ 31500 h 388500"/>
              <a:gd name="connsiteX69" fmla="*/ 126000 w 378000"/>
              <a:gd name="connsiteY69" fmla="*/ 31500 h 388500"/>
              <a:gd name="connsiteX70" fmla="*/ 115500 w 378000"/>
              <a:gd name="connsiteY70" fmla="*/ 42000 h 388500"/>
              <a:gd name="connsiteX71" fmla="*/ 126000 w 378000"/>
              <a:gd name="connsiteY71" fmla="*/ 52500 h 388500"/>
              <a:gd name="connsiteX72" fmla="*/ 136500 w 378000"/>
              <a:gd name="connsiteY72" fmla="*/ 42000 h 388500"/>
              <a:gd name="connsiteX73" fmla="*/ 126000 w 378000"/>
              <a:gd name="connsiteY73" fmla="*/ 31500 h 388500"/>
              <a:gd name="connsiteX74" fmla="*/ 73500 w 378000"/>
              <a:gd name="connsiteY74" fmla="*/ 31500 h 388500"/>
              <a:gd name="connsiteX75" fmla="*/ 63000 w 378000"/>
              <a:gd name="connsiteY75" fmla="*/ 42000 h 388500"/>
              <a:gd name="connsiteX76" fmla="*/ 73500 w 378000"/>
              <a:gd name="connsiteY76" fmla="*/ 52500 h 388500"/>
              <a:gd name="connsiteX77" fmla="*/ 84000 w 378000"/>
              <a:gd name="connsiteY77" fmla="*/ 42000 h 388500"/>
              <a:gd name="connsiteX78" fmla="*/ 73500 w 378000"/>
              <a:gd name="connsiteY78" fmla="*/ 31500 h 388500"/>
              <a:gd name="connsiteX79" fmla="*/ 39795 w 378000"/>
              <a:gd name="connsiteY79" fmla="*/ 0 h 388500"/>
              <a:gd name="connsiteX80" fmla="*/ 338205 w 378000"/>
              <a:gd name="connsiteY80" fmla="*/ 0 h 388500"/>
              <a:gd name="connsiteX81" fmla="*/ 357000 w 378000"/>
              <a:gd name="connsiteY81" fmla="*/ 18795 h 388500"/>
              <a:gd name="connsiteX82" fmla="*/ 357000 w 378000"/>
              <a:gd name="connsiteY82" fmla="*/ 65205 h 388500"/>
              <a:gd name="connsiteX83" fmla="*/ 338205 w 378000"/>
              <a:gd name="connsiteY83" fmla="*/ 84000 h 388500"/>
              <a:gd name="connsiteX84" fmla="*/ 39795 w 378000"/>
              <a:gd name="connsiteY84" fmla="*/ 84000 h 388500"/>
              <a:gd name="connsiteX85" fmla="*/ 21000 w 378000"/>
              <a:gd name="connsiteY85" fmla="*/ 65205 h 388500"/>
              <a:gd name="connsiteX86" fmla="*/ 21000 w 378000"/>
              <a:gd name="connsiteY86" fmla="*/ 18795 h 388500"/>
              <a:gd name="connsiteX87" fmla="*/ 39795 w 378000"/>
              <a:gd name="connsiteY87" fmla="*/ 0 h 38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378000" h="388500">
                <a:moveTo>
                  <a:pt x="225750" y="357000"/>
                </a:moveTo>
                <a:lnTo>
                  <a:pt x="378000" y="357000"/>
                </a:lnTo>
                <a:lnTo>
                  <a:pt x="378000" y="388500"/>
                </a:lnTo>
                <a:lnTo>
                  <a:pt x="225750" y="388500"/>
                </a:lnTo>
                <a:close/>
                <a:moveTo>
                  <a:pt x="173250" y="357000"/>
                </a:moveTo>
                <a:lnTo>
                  <a:pt x="204750" y="357000"/>
                </a:lnTo>
                <a:lnTo>
                  <a:pt x="204750" y="388500"/>
                </a:lnTo>
                <a:lnTo>
                  <a:pt x="173250" y="388500"/>
                </a:lnTo>
                <a:close/>
                <a:moveTo>
                  <a:pt x="0" y="357000"/>
                </a:moveTo>
                <a:lnTo>
                  <a:pt x="152250" y="357000"/>
                </a:lnTo>
                <a:lnTo>
                  <a:pt x="152250" y="388500"/>
                </a:lnTo>
                <a:lnTo>
                  <a:pt x="0" y="388500"/>
                </a:lnTo>
                <a:close/>
                <a:moveTo>
                  <a:pt x="178500" y="241500"/>
                </a:moveTo>
                <a:cubicBezTo>
                  <a:pt x="172701" y="241500"/>
                  <a:pt x="168000" y="246201"/>
                  <a:pt x="168000" y="252000"/>
                </a:cubicBezTo>
                <a:cubicBezTo>
                  <a:pt x="168000" y="257799"/>
                  <a:pt x="172701" y="262500"/>
                  <a:pt x="178500" y="262500"/>
                </a:cubicBezTo>
                <a:cubicBezTo>
                  <a:pt x="184299" y="262500"/>
                  <a:pt x="189000" y="257799"/>
                  <a:pt x="189000" y="252000"/>
                </a:cubicBezTo>
                <a:cubicBezTo>
                  <a:pt x="189000" y="246201"/>
                  <a:pt x="184299" y="241500"/>
                  <a:pt x="178500" y="241500"/>
                </a:cubicBezTo>
                <a:close/>
                <a:moveTo>
                  <a:pt x="126000" y="241500"/>
                </a:moveTo>
                <a:cubicBezTo>
                  <a:pt x="120201" y="241500"/>
                  <a:pt x="115500" y="246201"/>
                  <a:pt x="115500" y="252000"/>
                </a:cubicBezTo>
                <a:cubicBezTo>
                  <a:pt x="115500" y="257799"/>
                  <a:pt x="120201" y="262500"/>
                  <a:pt x="126000" y="262500"/>
                </a:cubicBezTo>
                <a:cubicBezTo>
                  <a:pt x="131799" y="262500"/>
                  <a:pt x="136500" y="257799"/>
                  <a:pt x="136500" y="252000"/>
                </a:cubicBezTo>
                <a:cubicBezTo>
                  <a:pt x="136500" y="246201"/>
                  <a:pt x="131799" y="241500"/>
                  <a:pt x="126000" y="241500"/>
                </a:cubicBezTo>
                <a:close/>
                <a:moveTo>
                  <a:pt x="73500" y="241500"/>
                </a:moveTo>
                <a:cubicBezTo>
                  <a:pt x="67701" y="241500"/>
                  <a:pt x="63000" y="246201"/>
                  <a:pt x="63000" y="252000"/>
                </a:cubicBezTo>
                <a:cubicBezTo>
                  <a:pt x="63000" y="257799"/>
                  <a:pt x="67701" y="262500"/>
                  <a:pt x="73500" y="262500"/>
                </a:cubicBezTo>
                <a:cubicBezTo>
                  <a:pt x="79299" y="262500"/>
                  <a:pt x="84000" y="257799"/>
                  <a:pt x="84000" y="252000"/>
                </a:cubicBezTo>
                <a:cubicBezTo>
                  <a:pt x="84000" y="246201"/>
                  <a:pt x="79299" y="241500"/>
                  <a:pt x="73500" y="241500"/>
                </a:cubicBezTo>
                <a:close/>
                <a:moveTo>
                  <a:pt x="39795" y="210000"/>
                </a:moveTo>
                <a:lnTo>
                  <a:pt x="338205" y="210000"/>
                </a:lnTo>
                <a:cubicBezTo>
                  <a:pt x="348585" y="210000"/>
                  <a:pt x="357000" y="218415"/>
                  <a:pt x="357000" y="228795"/>
                </a:cubicBezTo>
                <a:lnTo>
                  <a:pt x="357000" y="275205"/>
                </a:lnTo>
                <a:cubicBezTo>
                  <a:pt x="357000" y="285585"/>
                  <a:pt x="348585" y="294000"/>
                  <a:pt x="338205" y="294000"/>
                </a:cubicBezTo>
                <a:lnTo>
                  <a:pt x="204750" y="294000"/>
                </a:lnTo>
                <a:lnTo>
                  <a:pt x="204750" y="336000"/>
                </a:lnTo>
                <a:lnTo>
                  <a:pt x="173250" y="336000"/>
                </a:lnTo>
                <a:lnTo>
                  <a:pt x="173250" y="294000"/>
                </a:lnTo>
                <a:lnTo>
                  <a:pt x="39795" y="294000"/>
                </a:lnTo>
                <a:cubicBezTo>
                  <a:pt x="29415" y="294000"/>
                  <a:pt x="21000" y="285585"/>
                  <a:pt x="21000" y="275205"/>
                </a:cubicBezTo>
                <a:lnTo>
                  <a:pt x="21000" y="228795"/>
                </a:lnTo>
                <a:cubicBezTo>
                  <a:pt x="21000" y="218415"/>
                  <a:pt x="29415" y="210000"/>
                  <a:pt x="39795" y="210000"/>
                </a:cubicBezTo>
                <a:close/>
                <a:moveTo>
                  <a:pt x="178500" y="136500"/>
                </a:moveTo>
                <a:cubicBezTo>
                  <a:pt x="172701" y="136500"/>
                  <a:pt x="168000" y="141201"/>
                  <a:pt x="168000" y="147000"/>
                </a:cubicBezTo>
                <a:cubicBezTo>
                  <a:pt x="168000" y="152799"/>
                  <a:pt x="172701" y="157500"/>
                  <a:pt x="178500" y="157500"/>
                </a:cubicBezTo>
                <a:cubicBezTo>
                  <a:pt x="184299" y="157500"/>
                  <a:pt x="189000" y="152799"/>
                  <a:pt x="189000" y="147000"/>
                </a:cubicBezTo>
                <a:cubicBezTo>
                  <a:pt x="189000" y="141201"/>
                  <a:pt x="184299" y="136500"/>
                  <a:pt x="178500" y="136500"/>
                </a:cubicBezTo>
                <a:close/>
                <a:moveTo>
                  <a:pt x="126000" y="136500"/>
                </a:moveTo>
                <a:cubicBezTo>
                  <a:pt x="120201" y="136500"/>
                  <a:pt x="115500" y="141201"/>
                  <a:pt x="115500" y="147000"/>
                </a:cubicBezTo>
                <a:cubicBezTo>
                  <a:pt x="115500" y="152799"/>
                  <a:pt x="120201" y="157500"/>
                  <a:pt x="126000" y="157500"/>
                </a:cubicBezTo>
                <a:cubicBezTo>
                  <a:pt x="131799" y="157500"/>
                  <a:pt x="136500" y="152799"/>
                  <a:pt x="136500" y="147000"/>
                </a:cubicBezTo>
                <a:cubicBezTo>
                  <a:pt x="136500" y="141201"/>
                  <a:pt x="131799" y="136500"/>
                  <a:pt x="126000" y="136500"/>
                </a:cubicBezTo>
                <a:close/>
                <a:moveTo>
                  <a:pt x="73500" y="136500"/>
                </a:moveTo>
                <a:cubicBezTo>
                  <a:pt x="67701" y="136500"/>
                  <a:pt x="63000" y="141201"/>
                  <a:pt x="63000" y="147000"/>
                </a:cubicBezTo>
                <a:cubicBezTo>
                  <a:pt x="63000" y="152799"/>
                  <a:pt x="67701" y="157500"/>
                  <a:pt x="73500" y="157500"/>
                </a:cubicBezTo>
                <a:cubicBezTo>
                  <a:pt x="79299" y="157500"/>
                  <a:pt x="84000" y="152799"/>
                  <a:pt x="84000" y="147000"/>
                </a:cubicBezTo>
                <a:cubicBezTo>
                  <a:pt x="84000" y="141201"/>
                  <a:pt x="79299" y="136500"/>
                  <a:pt x="73500" y="136500"/>
                </a:cubicBezTo>
                <a:close/>
                <a:moveTo>
                  <a:pt x="39795" y="105000"/>
                </a:moveTo>
                <a:lnTo>
                  <a:pt x="338205" y="105000"/>
                </a:lnTo>
                <a:cubicBezTo>
                  <a:pt x="348585" y="105000"/>
                  <a:pt x="357000" y="113415"/>
                  <a:pt x="357000" y="123795"/>
                </a:cubicBezTo>
                <a:lnTo>
                  <a:pt x="357000" y="170205"/>
                </a:lnTo>
                <a:cubicBezTo>
                  <a:pt x="357000" y="180585"/>
                  <a:pt x="348585" y="189000"/>
                  <a:pt x="338205" y="189000"/>
                </a:cubicBezTo>
                <a:lnTo>
                  <a:pt x="39795" y="189000"/>
                </a:lnTo>
                <a:cubicBezTo>
                  <a:pt x="29415" y="189000"/>
                  <a:pt x="21000" y="180585"/>
                  <a:pt x="21000" y="170205"/>
                </a:cubicBezTo>
                <a:lnTo>
                  <a:pt x="21000" y="123795"/>
                </a:lnTo>
                <a:cubicBezTo>
                  <a:pt x="21000" y="113415"/>
                  <a:pt x="29415" y="105000"/>
                  <a:pt x="39795" y="105000"/>
                </a:cubicBezTo>
                <a:close/>
                <a:moveTo>
                  <a:pt x="178500" y="31500"/>
                </a:moveTo>
                <a:cubicBezTo>
                  <a:pt x="172701" y="31500"/>
                  <a:pt x="168000" y="36201"/>
                  <a:pt x="168000" y="42000"/>
                </a:cubicBezTo>
                <a:cubicBezTo>
                  <a:pt x="168000" y="47799"/>
                  <a:pt x="172701" y="52500"/>
                  <a:pt x="178500" y="52500"/>
                </a:cubicBezTo>
                <a:cubicBezTo>
                  <a:pt x="184299" y="52500"/>
                  <a:pt x="189000" y="47799"/>
                  <a:pt x="189000" y="42000"/>
                </a:cubicBezTo>
                <a:cubicBezTo>
                  <a:pt x="189000" y="36201"/>
                  <a:pt x="184299" y="31500"/>
                  <a:pt x="178500" y="31500"/>
                </a:cubicBezTo>
                <a:close/>
                <a:moveTo>
                  <a:pt x="126000" y="31500"/>
                </a:moveTo>
                <a:cubicBezTo>
                  <a:pt x="120201" y="31500"/>
                  <a:pt x="115500" y="36201"/>
                  <a:pt x="115500" y="42000"/>
                </a:cubicBezTo>
                <a:cubicBezTo>
                  <a:pt x="115500" y="47799"/>
                  <a:pt x="120201" y="52500"/>
                  <a:pt x="126000" y="52500"/>
                </a:cubicBezTo>
                <a:cubicBezTo>
                  <a:pt x="131799" y="52500"/>
                  <a:pt x="136500" y="47799"/>
                  <a:pt x="136500" y="42000"/>
                </a:cubicBezTo>
                <a:cubicBezTo>
                  <a:pt x="136500" y="36201"/>
                  <a:pt x="131799" y="31500"/>
                  <a:pt x="126000" y="31500"/>
                </a:cubicBezTo>
                <a:close/>
                <a:moveTo>
                  <a:pt x="73500" y="31500"/>
                </a:moveTo>
                <a:cubicBezTo>
                  <a:pt x="67701" y="31500"/>
                  <a:pt x="63000" y="36201"/>
                  <a:pt x="63000" y="42000"/>
                </a:cubicBezTo>
                <a:cubicBezTo>
                  <a:pt x="63000" y="47799"/>
                  <a:pt x="67701" y="52500"/>
                  <a:pt x="73500" y="52500"/>
                </a:cubicBezTo>
                <a:cubicBezTo>
                  <a:pt x="79299" y="52500"/>
                  <a:pt x="84000" y="47799"/>
                  <a:pt x="84000" y="42000"/>
                </a:cubicBezTo>
                <a:cubicBezTo>
                  <a:pt x="84000" y="36201"/>
                  <a:pt x="79299" y="31500"/>
                  <a:pt x="73500" y="31500"/>
                </a:cubicBezTo>
                <a:close/>
                <a:moveTo>
                  <a:pt x="39795" y="0"/>
                </a:moveTo>
                <a:lnTo>
                  <a:pt x="338205" y="0"/>
                </a:lnTo>
                <a:cubicBezTo>
                  <a:pt x="348585" y="0"/>
                  <a:pt x="357000" y="8415"/>
                  <a:pt x="357000" y="18795"/>
                </a:cubicBezTo>
                <a:lnTo>
                  <a:pt x="357000" y="65205"/>
                </a:lnTo>
                <a:cubicBezTo>
                  <a:pt x="357000" y="75585"/>
                  <a:pt x="348585" y="84000"/>
                  <a:pt x="338205" y="84000"/>
                </a:cubicBezTo>
                <a:lnTo>
                  <a:pt x="39795" y="84000"/>
                </a:lnTo>
                <a:cubicBezTo>
                  <a:pt x="29415" y="84000"/>
                  <a:pt x="21000" y="75585"/>
                  <a:pt x="21000" y="65205"/>
                </a:cubicBezTo>
                <a:lnTo>
                  <a:pt x="21000" y="18795"/>
                </a:lnTo>
                <a:cubicBezTo>
                  <a:pt x="21000" y="8415"/>
                  <a:pt x="29415" y="0"/>
                  <a:pt x="39795" y="0"/>
                </a:cubicBezTo>
                <a:close/>
              </a:path>
            </a:pathLst>
          </a:custGeom>
          <a:solidFill>
            <a:schemeClr val="bg1"/>
          </a:solidFill>
          <a:ln w="5159" cap="flat">
            <a:noFill/>
            <a:prstDash val="solid"/>
            <a:miter/>
          </a:ln>
        </p:spPr>
        <p:txBody>
          <a:bodyPr rtlCol="0" anchor="ctr"/>
          <a:lstStyle/>
          <a:p>
            <a:endParaRPr lang="en-US"/>
          </a:p>
        </p:txBody>
      </p:sp>
      <p:sp>
        <p:nvSpPr>
          <p:cNvPr id="69" name="TextBox 68">
            <a:extLst>
              <a:ext uri="{FF2B5EF4-FFF2-40B4-BE49-F238E27FC236}">
                <a16:creationId xmlns:a16="http://schemas.microsoft.com/office/drawing/2014/main" id="{B0FF14A9-49C9-64ED-C4FE-EDD3B5112E11}"/>
              </a:ext>
            </a:extLst>
          </p:cNvPr>
          <p:cNvSpPr txBox="1"/>
          <p:nvPr/>
        </p:nvSpPr>
        <p:spPr>
          <a:xfrm>
            <a:off x="1734509" y="5520934"/>
            <a:ext cx="4093164" cy="759182"/>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orci sagittis eu volutpat odio. Nisi sceler isque eu ultrices vitaer eauctor. Libero justo laoreet sit amet cursus sit amet dictum sit. Ametra orasea consectetur</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70" name="TextBox 69">
            <a:extLst>
              <a:ext uri="{FF2B5EF4-FFF2-40B4-BE49-F238E27FC236}">
                <a16:creationId xmlns:a16="http://schemas.microsoft.com/office/drawing/2014/main" id="{BA43F4CB-030A-8425-CB4F-8DB9B9A5B817}"/>
              </a:ext>
            </a:extLst>
          </p:cNvPr>
          <p:cNvSpPr txBox="1"/>
          <p:nvPr/>
        </p:nvSpPr>
        <p:spPr>
          <a:xfrm>
            <a:off x="1734509" y="5213157"/>
            <a:ext cx="1734320"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Simple Text Here</a:t>
            </a:r>
            <a:endParaRPr lang="en-ID" sz="1400" b="1" dirty="0">
              <a:solidFill>
                <a:srgbClr val="E4E9AC"/>
              </a:solidFill>
              <a:latin typeface="Roboto" panose="02000000000000000000" pitchFamily="2" charset="0"/>
              <a:ea typeface="Roboto" panose="02000000000000000000" pitchFamily="2" charset="0"/>
            </a:endParaRPr>
          </a:p>
        </p:txBody>
      </p:sp>
      <p:sp>
        <p:nvSpPr>
          <p:cNvPr id="67" name="Oval 66">
            <a:extLst>
              <a:ext uri="{FF2B5EF4-FFF2-40B4-BE49-F238E27FC236}">
                <a16:creationId xmlns:a16="http://schemas.microsoft.com/office/drawing/2014/main" id="{38E475B1-EDC4-0A76-FFFB-E0A03902CCDE}"/>
              </a:ext>
            </a:extLst>
          </p:cNvPr>
          <p:cNvSpPr/>
          <p:nvPr/>
        </p:nvSpPr>
        <p:spPr>
          <a:xfrm>
            <a:off x="576000" y="5311382"/>
            <a:ext cx="870509" cy="870509"/>
          </a:xfrm>
          <a:prstGeom prst="ellipse">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8" name="Freeform 67">
            <a:extLst>
              <a:ext uri="{FF2B5EF4-FFF2-40B4-BE49-F238E27FC236}">
                <a16:creationId xmlns:a16="http://schemas.microsoft.com/office/drawing/2014/main" id="{38F5780B-04F1-3637-0BE7-ADD1ED63DC77}"/>
              </a:ext>
            </a:extLst>
          </p:cNvPr>
          <p:cNvSpPr>
            <a:spLocks noChangeAspect="1"/>
          </p:cNvSpPr>
          <p:nvPr/>
        </p:nvSpPr>
        <p:spPr>
          <a:xfrm>
            <a:off x="849254" y="5580136"/>
            <a:ext cx="324000" cy="333000"/>
          </a:xfrm>
          <a:custGeom>
            <a:avLst/>
            <a:gdLst>
              <a:gd name="connsiteX0" fmla="*/ 225750 w 378000"/>
              <a:gd name="connsiteY0" fmla="*/ 357000 h 388500"/>
              <a:gd name="connsiteX1" fmla="*/ 378000 w 378000"/>
              <a:gd name="connsiteY1" fmla="*/ 357000 h 388500"/>
              <a:gd name="connsiteX2" fmla="*/ 378000 w 378000"/>
              <a:gd name="connsiteY2" fmla="*/ 388500 h 388500"/>
              <a:gd name="connsiteX3" fmla="*/ 225750 w 378000"/>
              <a:gd name="connsiteY3" fmla="*/ 388500 h 388500"/>
              <a:gd name="connsiteX4" fmla="*/ 173250 w 378000"/>
              <a:gd name="connsiteY4" fmla="*/ 357000 h 388500"/>
              <a:gd name="connsiteX5" fmla="*/ 204750 w 378000"/>
              <a:gd name="connsiteY5" fmla="*/ 357000 h 388500"/>
              <a:gd name="connsiteX6" fmla="*/ 204750 w 378000"/>
              <a:gd name="connsiteY6" fmla="*/ 388500 h 388500"/>
              <a:gd name="connsiteX7" fmla="*/ 173250 w 378000"/>
              <a:gd name="connsiteY7" fmla="*/ 388500 h 388500"/>
              <a:gd name="connsiteX8" fmla="*/ 0 w 378000"/>
              <a:gd name="connsiteY8" fmla="*/ 357000 h 388500"/>
              <a:gd name="connsiteX9" fmla="*/ 152250 w 378000"/>
              <a:gd name="connsiteY9" fmla="*/ 357000 h 388500"/>
              <a:gd name="connsiteX10" fmla="*/ 152250 w 378000"/>
              <a:gd name="connsiteY10" fmla="*/ 388500 h 388500"/>
              <a:gd name="connsiteX11" fmla="*/ 0 w 378000"/>
              <a:gd name="connsiteY11" fmla="*/ 388500 h 388500"/>
              <a:gd name="connsiteX12" fmla="*/ 178500 w 378000"/>
              <a:gd name="connsiteY12" fmla="*/ 241500 h 388500"/>
              <a:gd name="connsiteX13" fmla="*/ 168000 w 378000"/>
              <a:gd name="connsiteY13" fmla="*/ 252000 h 388500"/>
              <a:gd name="connsiteX14" fmla="*/ 178500 w 378000"/>
              <a:gd name="connsiteY14" fmla="*/ 262500 h 388500"/>
              <a:gd name="connsiteX15" fmla="*/ 189000 w 378000"/>
              <a:gd name="connsiteY15" fmla="*/ 252000 h 388500"/>
              <a:gd name="connsiteX16" fmla="*/ 178500 w 378000"/>
              <a:gd name="connsiteY16" fmla="*/ 241500 h 388500"/>
              <a:gd name="connsiteX17" fmla="*/ 126000 w 378000"/>
              <a:gd name="connsiteY17" fmla="*/ 241500 h 388500"/>
              <a:gd name="connsiteX18" fmla="*/ 115500 w 378000"/>
              <a:gd name="connsiteY18" fmla="*/ 252000 h 388500"/>
              <a:gd name="connsiteX19" fmla="*/ 126000 w 378000"/>
              <a:gd name="connsiteY19" fmla="*/ 262500 h 388500"/>
              <a:gd name="connsiteX20" fmla="*/ 136500 w 378000"/>
              <a:gd name="connsiteY20" fmla="*/ 252000 h 388500"/>
              <a:gd name="connsiteX21" fmla="*/ 126000 w 378000"/>
              <a:gd name="connsiteY21" fmla="*/ 241500 h 388500"/>
              <a:gd name="connsiteX22" fmla="*/ 73500 w 378000"/>
              <a:gd name="connsiteY22" fmla="*/ 241500 h 388500"/>
              <a:gd name="connsiteX23" fmla="*/ 63000 w 378000"/>
              <a:gd name="connsiteY23" fmla="*/ 252000 h 388500"/>
              <a:gd name="connsiteX24" fmla="*/ 73500 w 378000"/>
              <a:gd name="connsiteY24" fmla="*/ 262500 h 388500"/>
              <a:gd name="connsiteX25" fmla="*/ 84000 w 378000"/>
              <a:gd name="connsiteY25" fmla="*/ 252000 h 388500"/>
              <a:gd name="connsiteX26" fmla="*/ 73500 w 378000"/>
              <a:gd name="connsiteY26" fmla="*/ 241500 h 388500"/>
              <a:gd name="connsiteX27" fmla="*/ 39795 w 378000"/>
              <a:gd name="connsiteY27" fmla="*/ 210000 h 388500"/>
              <a:gd name="connsiteX28" fmla="*/ 338205 w 378000"/>
              <a:gd name="connsiteY28" fmla="*/ 210000 h 388500"/>
              <a:gd name="connsiteX29" fmla="*/ 357000 w 378000"/>
              <a:gd name="connsiteY29" fmla="*/ 228795 h 388500"/>
              <a:gd name="connsiteX30" fmla="*/ 357000 w 378000"/>
              <a:gd name="connsiteY30" fmla="*/ 275205 h 388500"/>
              <a:gd name="connsiteX31" fmla="*/ 338205 w 378000"/>
              <a:gd name="connsiteY31" fmla="*/ 294000 h 388500"/>
              <a:gd name="connsiteX32" fmla="*/ 204750 w 378000"/>
              <a:gd name="connsiteY32" fmla="*/ 294000 h 388500"/>
              <a:gd name="connsiteX33" fmla="*/ 204750 w 378000"/>
              <a:gd name="connsiteY33" fmla="*/ 336000 h 388500"/>
              <a:gd name="connsiteX34" fmla="*/ 173250 w 378000"/>
              <a:gd name="connsiteY34" fmla="*/ 336000 h 388500"/>
              <a:gd name="connsiteX35" fmla="*/ 173250 w 378000"/>
              <a:gd name="connsiteY35" fmla="*/ 294000 h 388500"/>
              <a:gd name="connsiteX36" fmla="*/ 39795 w 378000"/>
              <a:gd name="connsiteY36" fmla="*/ 294000 h 388500"/>
              <a:gd name="connsiteX37" fmla="*/ 21000 w 378000"/>
              <a:gd name="connsiteY37" fmla="*/ 275205 h 388500"/>
              <a:gd name="connsiteX38" fmla="*/ 21000 w 378000"/>
              <a:gd name="connsiteY38" fmla="*/ 228795 h 388500"/>
              <a:gd name="connsiteX39" fmla="*/ 39795 w 378000"/>
              <a:gd name="connsiteY39" fmla="*/ 210000 h 388500"/>
              <a:gd name="connsiteX40" fmla="*/ 178500 w 378000"/>
              <a:gd name="connsiteY40" fmla="*/ 136500 h 388500"/>
              <a:gd name="connsiteX41" fmla="*/ 168000 w 378000"/>
              <a:gd name="connsiteY41" fmla="*/ 147000 h 388500"/>
              <a:gd name="connsiteX42" fmla="*/ 178500 w 378000"/>
              <a:gd name="connsiteY42" fmla="*/ 157500 h 388500"/>
              <a:gd name="connsiteX43" fmla="*/ 189000 w 378000"/>
              <a:gd name="connsiteY43" fmla="*/ 147000 h 388500"/>
              <a:gd name="connsiteX44" fmla="*/ 178500 w 378000"/>
              <a:gd name="connsiteY44" fmla="*/ 136500 h 388500"/>
              <a:gd name="connsiteX45" fmla="*/ 126000 w 378000"/>
              <a:gd name="connsiteY45" fmla="*/ 136500 h 388500"/>
              <a:gd name="connsiteX46" fmla="*/ 115500 w 378000"/>
              <a:gd name="connsiteY46" fmla="*/ 147000 h 388500"/>
              <a:gd name="connsiteX47" fmla="*/ 126000 w 378000"/>
              <a:gd name="connsiteY47" fmla="*/ 157500 h 388500"/>
              <a:gd name="connsiteX48" fmla="*/ 136500 w 378000"/>
              <a:gd name="connsiteY48" fmla="*/ 147000 h 388500"/>
              <a:gd name="connsiteX49" fmla="*/ 126000 w 378000"/>
              <a:gd name="connsiteY49" fmla="*/ 136500 h 388500"/>
              <a:gd name="connsiteX50" fmla="*/ 73500 w 378000"/>
              <a:gd name="connsiteY50" fmla="*/ 136500 h 388500"/>
              <a:gd name="connsiteX51" fmla="*/ 63000 w 378000"/>
              <a:gd name="connsiteY51" fmla="*/ 147000 h 388500"/>
              <a:gd name="connsiteX52" fmla="*/ 73500 w 378000"/>
              <a:gd name="connsiteY52" fmla="*/ 157500 h 388500"/>
              <a:gd name="connsiteX53" fmla="*/ 84000 w 378000"/>
              <a:gd name="connsiteY53" fmla="*/ 147000 h 388500"/>
              <a:gd name="connsiteX54" fmla="*/ 73500 w 378000"/>
              <a:gd name="connsiteY54" fmla="*/ 136500 h 388500"/>
              <a:gd name="connsiteX55" fmla="*/ 39795 w 378000"/>
              <a:gd name="connsiteY55" fmla="*/ 105000 h 388500"/>
              <a:gd name="connsiteX56" fmla="*/ 338205 w 378000"/>
              <a:gd name="connsiteY56" fmla="*/ 105000 h 388500"/>
              <a:gd name="connsiteX57" fmla="*/ 357000 w 378000"/>
              <a:gd name="connsiteY57" fmla="*/ 123795 h 388500"/>
              <a:gd name="connsiteX58" fmla="*/ 357000 w 378000"/>
              <a:gd name="connsiteY58" fmla="*/ 170205 h 388500"/>
              <a:gd name="connsiteX59" fmla="*/ 338205 w 378000"/>
              <a:gd name="connsiteY59" fmla="*/ 189000 h 388500"/>
              <a:gd name="connsiteX60" fmla="*/ 39795 w 378000"/>
              <a:gd name="connsiteY60" fmla="*/ 189000 h 388500"/>
              <a:gd name="connsiteX61" fmla="*/ 21000 w 378000"/>
              <a:gd name="connsiteY61" fmla="*/ 170205 h 388500"/>
              <a:gd name="connsiteX62" fmla="*/ 21000 w 378000"/>
              <a:gd name="connsiteY62" fmla="*/ 123795 h 388500"/>
              <a:gd name="connsiteX63" fmla="*/ 39795 w 378000"/>
              <a:gd name="connsiteY63" fmla="*/ 105000 h 388500"/>
              <a:gd name="connsiteX64" fmla="*/ 178500 w 378000"/>
              <a:gd name="connsiteY64" fmla="*/ 31500 h 388500"/>
              <a:gd name="connsiteX65" fmla="*/ 168000 w 378000"/>
              <a:gd name="connsiteY65" fmla="*/ 42000 h 388500"/>
              <a:gd name="connsiteX66" fmla="*/ 178500 w 378000"/>
              <a:gd name="connsiteY66" fmla="*/ 52500 h 388500"/>
              <a:gd name="connsiteX67" fmla="*/ 189000 w 378000"/>
              <a:gd name="connsiteY67" fmla="*/ 42000 h 388500"/>
              <a:gd name="connsiteX68" fmla="*/ 178500 w 378000"/>
              <a:gd name="connsiteY68" fmla="*/ 31500 h 388500"/>
              <a:gd name="connsiteX69" fmla="*/ 126000 w 378000"/>
              <a:gd name="connsiteY69" fmla="*/ 31500 h 388500"/>
              <a:gd name="connsiteX70" fmla="*/ 115500 w 378000"/>
              <a:gd name="connsiteY70" fmla="*/ 42000 h 388500"/>
              <a:gd name="connsiteX71" fmla="*/ 126000 w 378000"/>
              <a:gd name="connsiteY71" fmla="*/ 52500 h 388500"/>
              <a:gd name="connsiteX72" fmla="*/ 136500 w 378000"/>
              <a:gd name="connsiteY72" fmla="*/ 42000 h 388500"/>
              <a:gd name="connsiteX73" fmla="*/ 126000 w 378000"/>
              <a:gd name="connsiteY73" fmla="*/ 31500 h 388500"/>
              <a:gd name="connsiteX74" fmla="*/ 73500 w 378000"/>
              <a:gd name="connsiteY74" fmla="*/ 31500 h 388500"/>
              <a:gd name="connsiteX75" fmla="*/ 63000 w 378000"/>
              <a:gd name="connsiteY75" fmla="*/ 42000 h 388500"/>
              <a:gd name="connsiteX76" fmla="*/ 73500 w 378000"/>
              <a:gd name="connsiteY76" fmla="*/ 52500 h 388500"/>
              <a:gd name="connsiteX77" fmla="*/ 84000 w 378000"/>
              <a:gd name="connsiteY77" fmla="*/ 42000 h 388500"/>
              <a:gd name="connsiteX78" fmla="*/ 73500 w 378000"/>
              <a:gd name="connsiteY78" fmla="*/ 31500 h 388500"/>
              <a:gd name="connsiteX79" fmla="*/ 39795 w 378000"/>
              <a:gd name="connsiteY79" fmla="*/ 0 h 388500"/>
              <a:gd name="connsiteX80" fmla="*/ 338205 w 378000"/>
              <a:gd name="connsiteY80" fmla="*/ 0 h 388500"/>
              <a:gd name="connsiteX81" fmla="*/ 357000 w 378000"/>
              <a:gd name="connsiteY81" fmla="*/ 18795 h 388500"/>
              <a:gd name="connsiteX82" fmla="*/ 357000 w 378000"/>
              <a:gd name="connsiteY82" fmla="*/ 65205 h 388500"/>
              <a:gd name="connsiteX83" fmla="*/ 338205 w 378000"/>
              <a:gd name="connsiteY83" fmla="*/ 84000 h 388500"/>
              <a:gd name="connsiteX84" fmla="*/ 39795 w 378000"/>
              <a:gd name="connsiteY84" fmla="*/ 84000 h 388500"/>
              <a:gd name="connsiteX85" fmla="*/ 21000 w 378000"/>
              <a:gd name="connsiteY85" fmla="*/ 65205 h 388500"/>
              <a:gd name="connsiteX86" fmla="*/ 21000 w 378000"/>
              <a:gd name="connsiteY86" fmla="*/ 18795 h 388500"/>
              <a:gd name="connsiteX87" fmla="*/ 39795 w 378000"/>
              <a:gd name="connsiteY87" fmla="*/ 0 h 38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378000" h="388500">
                <a:moveTo>
                  <a:pt x="225750" y="357000"/>
                </a:moveTo>
                <a:lnTo>
                  <a:pt x="378000" y="357000"/>
                </a:lnTo>
                <a:lnTo>
                  <a:pt x="378000" y="388500"/>
                </a:lnTo>
                <a:lnTo>
                  <a:pt x="225750" y="388500"/>
                </a:lnTo>
                <a:close/>
                <a:moveTo>
                  <a:pt x="173250" y="357000"/>
                </a:moveTo>
                <a:lnTo>
                  <a:pt x="204750" y="357000"/>
                </a:lnTo>
                <a:lnTo>
                  <a:pt x="204750" y="388500"/>
                </a:lnTo>
                <a:lnTo>
                  <a:pt x="173250" y="388500"/>
                </a:lnTo>
                <a:close/>
                <a:moveTo>
                  <a:pt x="0" y="357000"/>
                </a:moveTo>
                <a:lnTo>
                  <a:pt x="152250" y="357000"/>
                </a:lnTo>
                <a:lnTo>
                  <a:pt x="152250" y="388500"/>
                </a:lnTo>
                <a:lnTo>
                  <a:pt x="0" y="388500"/>
                </a:lnTo>
                <a:close/>
                <a:moveTo>
                  <a:pt x="178500" y="241500"/>
                </a:moveTo>
                <a:cubicBezTo>
                  <a:pt x="172701" y="241500"/>
                  <a:pt x="168000" y="246201"/>
                  <a:pt x="168000" y="252000"/>
                </a:cubicBezTo>
                <a:cubicBezTo>
                  <a:pt x="168000" y="257799"/>
                  <a:pt x="172701" y="262500"/>
                  <a:pt x="178500" y="262500"/>
                </a:cubicBezTo>
                <a:cubicBezTo>
                  <a:pt x="184299" y="262500"/>
                  <a:pt x="189000" y="257799"/>
                  <a:pt x="189000" y="252000"/>
                </a:cubicBezTo>
                <a:cubicBezTo>
                  <a:pt x="189000" y="246201"/>
                  <a:pt x="184299" y="241500"/>
                  <a:pt x="178500" y="241500"/>
                </a:cubicBezTo>
                <a:close/>
                <a:moveTo>
                  <a:pt x="126000" y="241500"/>
                </a:moveTo>
                <a:cubicBezTo>
                  <a:pt x="120201" y="241500"/>
                  <a:pt x="115500" y="246201"/>
                  <a:pt x="115500" y="252000"/>
                </a:cubicBezTo>
                <a:cubicBezTo>
                  <a:pt x="115500" y="257799"/>
                  <a:pt x="120201" y="262500"/>
                  <a:pt x="126000" y="262500"/>
                </a:cubicBezTo>
                <a:cubicBezTo>
                  <a:pt x="131799" y="262500"/>
                  <a:pt x="136500" y="257799"/>
                  <a:pt x="136500" y="252000"/>
                </a:cubicBezTo>
                <a:cubicBezTo>
                  <a:pt x="136500" y="246201"/>
                  <a:pt x="131799" y="241500"/>
                  <a:pt x="126000" y="241500"/>
                </a:cubicBezTo>
                <a:close/>
                <a:moveTo>
                  <a:pt x="73500" y="241500"/>
                </a:moveTo>
                <a:cubicBezTo>
                  <a:pt x="67701" y="241500"/>
                  <a:pt x="63000" y="246201"/>
                  <a:pt x="63000" y="252000"/>
                </a:cubicBezTo>
                <a:cubicBezTo>
                  <a:pt x="63000" y="257799"/>
                  <a:pt x="67701" y="262500"/>
                  <a:pt x="73500" y="262500"/>
                </a:cubicBezTo>
                <a:cubicBezTo>
                  <a:pt x="79299" y="262500"/>
                  <a:pt x="84000" y="257799"/>
                  <a:pt x="84000" y="252000"/>
                </a:cubicBezTo>
                <a:cubicBezTo>
                  <a:pt x="84000" y="246201"/>
                  <a:pt x="79299" y="241500"/>
                  <a:pt x="73500" y="241500"/>
                </a:cubicBezTo>
                <a:close/>
                <a:moveTo>
                  <a:pt x="39795" y="210000"/>
                </a:moveTo>
                <a:lnTo>
                  <a:pt x="338205" y="210000"/>
                </a:lnTo>
                <a:cubicBezTo>
                  <a:pt x="348585" y="210000"/>
                  <a:pt x="357000" y="218415"/>
                  <a:pt x="357000" y="228795"/>
                </a:cubicBezTo>
                <a:lnTo>
                  <a:pt x="357000" y="275205"/>
                </a:lnTo>
                <a:cubicBezTo>
                  <a:pt x="357000" y="285585"/>
                  <a:pt x="348585" y="294000"/>
                  <a:pt x="338205" y="294000"/>
                </a:cubicBezTo>
                <a:lnTo>
                  <a:pt x="204750" y="294000"/>
                </a:lnTo>
                <a:lnTo>
                  <a:pt x="204750" y="336000"/>
                </a:lnTo>
                <a:lnTo>
                  <a:pt x="173250" y="336000"/>
                </a:lnTo>
                <a:lnTo>
                  <a:pt x="173250" y="294000"/>
                </a:lnTo>
                <a:lnTo>
                  <a:pt x="39795" y="294000"/>
                </a:lnTo>
                <a:cubicBezTo>
                  <a:pt x="29415" y="294000"/>
                  <a:pt x="21000" y="285585"/>
                  <a:pt x="21000" y="275205"/>
                </a:cubicBezTo>
                <a:lnTo>
                  <a:pt x="21000" y="228795"/>
                </a:lnTo>
                <a:cubicBezTo>
                  <a:pt x="21000" y="218415"/>
                  <a:pt x="29415" y="210000"/>
                  <a:pt x="39795" y="210000"/>
                </a:cubicBezTo>
                <a:close/>
                <a:moveTo>
                  <a:pt x="178500" y="136500"/>
                </a:moveTo>
                <a:cubicBezTo>
                  <a:pt x="172701" y="136500"/>
                  <a:pt x="168000" y="141201"/>
                  <a:pt x="168000" y="147000"/>
                </a:cubicBezTo>
                <a:cubicBezTo>
                  <a:pt x="168000" y="152799"/>
                  <a:pt x="172701" y="157500"/>
                  <a:pt x="178500" y="157500"/>
                </a:cubicBezTo>
                <a:cubicBezTo>
                  <a:pt x="184299" y="157500"/>
                  <a:pt x="189000" y="152799"/>
                  <a:pt x="189000" y="147000"/>
                </a:cubicBezTo>
                <a:cubicBezTo>
                  <a:pt x="189000" y="141201"/>
                  <a:pt x="184299" y="136500"/>
                  <a:pt x="178500" y="136500"/>
                </a:cubicBezTo>
                <a:close/>
                <a:moveTo>
                  <a:pt x="126000" y="136500"/>
                </a:moveTo>
                <a:cubicBezTo>
                  <a:pt x="120201" y="136500"/>
                  <a:pt x="115500" y="141201"/>
                  <a:pt x="115500" y="147000"/>
                </a:cubicBezTo>
                <a:cubicBezTo>
                  <a:pt x="115500" y="152799"/>
                  <a:pt x="120201" y="157500"/>
                  <a:pt x="126000" y="157500"/>
                </a:cubicBezTo>
                <a:cubicBezTo>
                  <a:pt x="131799" y="157500"/>
                  <a:pt x="136500" y="152799"/>
                  <a:pt x="136500" y="147000"/>
                </a:cubicBezTo>
                <a:cubicBezTo>
                  <a:pt x="136500" y="141201"/>
                  <a:pt x="131799" y="136500"/>
                  <a:pt x="126000" y="136500"/>
                </a:cubicBezTo>
                <a:close/>
                <a:moveTo>
                  <a:pt x="73500" y="136500"/>
                </a:moveTo>
                <a:cubicBezTo>
                  <a:pt x="67701" y="136500"/>
                  <a:pt x="63000" y="141201"/>
                  <a:pt x="63000" y="147000"/>
                </a:cubicBezTo>
                <a:cubicBezTo>
                  <a:pt x="63000" y="152799"/>
                  <a:pt x="67701" y="157500"/>
                  <a:pt x="73500" y="157500"/>
                </a:cubicBezTo>
                <a:cubicBezTo>
                  <a:pt x="79299" y="157500"/>
                  <a:pt x="84000" y="152799"/>
                  <a:pt x="84000" y="147000"/>
                </a:cubicBezTo>
                <a:cubicBezTo>
                  <a:pt x="84000" y="141201"/>
                  <a:pt x="79299" y="136500"/>
                  <a:pt x="73500" y="136500"/>
                </a:cubicBezTo>
                <a:close/>
                <a:moveTo>
                  <a:pt x="39795" y="105000"/>
                </a:moveTo>
                <a:lnTo>
                  <a:pt x="338205" y="105000"/>
                </a:lnTo>
                <a:cubicBezTo>
                  <a:pt x="348585" y="105000"/>
                  <a:pt x="357000" y="113415"/>
                  <a:pt x="357000" y="123795"/>
                </a:cubicBezTo>
                <a:lnTo>
                  <a:pt x="357000" y="170205"/>
                </a:lnTo>
                <a:cubicBezTo>
                  <a:pt x="357000" y="180585"/>
                  <a:pt x="348585" y="189000"/>
                  <a:pt x="338205" y="189000"/>
                </a:cubicBezTo>
                <a:lnTo>
                  <a:pt x="39795" y="189000"/>
                </a:lnTo>
                <a:cubicBezTo>
                  <a:pt x="29415" y="189000"/>
                  <a:pt x="21000" y="180585"/>
                  <a:pt x="21000" y="170205"/>
                </a:cubicBezTo>
                <a:lnTo>
                  <a:pt x="21000" y="123795"/>
                </a:lnTo>
                <a:cubicBezTo>
                  <a:pt x="21000" y="113415"/>
                  <a:pt x="29415" y="105000"/>
                  <a:pt x="39795" y="105000"/>
                </a:cubicBezTo>
                <a:close/>
                <a:moveTo>
                  <a:pt x="178500" y="31500"/>
                </a:moveTo>
                <a:cubicBezTo>
                  <a:pt x="172701" y="31500"/>
                  <a:pt x="168000" y="36201"/>
                  <a:pt x="168000" y="42000"/>
                </a:cubicBezTo>
                <a:cubicBezTo>
                  <a:pt x="168000" y="47799"/>
                  <a:pt x="172701" y="52500"/>
                  <a:pt x="178500" y="52500"/>
                </a:cubicBezTo>
                <a:cubicBezTo>
                  <a:pt x="184299" y="52500"/>
                  <a:pt x="189000" y="47799"/>
                  <a:pt x="189000" y="42000"/>
                </a:cubicBezTo>
                <a:cubicBezTo>
                  <a:pt x="189000" y="36201"/>
                  <a:pt x="184299" y="31500"/>
                  <a:pt x="178500" y="31500"/>
                </a:cubicBezTo>
                <a:close/>
                <a:moveTo>
                  <a:pt x="126000" y="31500"/>
                </a:moveTo>
                <a:cubicBezTo>
                  <a:pt x="120201" y="31500"/>
                  <a:pt x="115500" y="36201"/>
                  <a:pt x="115500" y="42000"/>
                </a:cubicBezTo>
                <a:cubicBezTo>
                  <a:pt x="115500" y="47799"/>
                  <a:pt x="120201" y="52500"/>
                  <a:pt x="126000" y="52500"/>
                </a:cubicBezTo>
                <a:cubicBezTo>
                  <a:pt x="131799" y="52500"/>
                  <a:pt x="136500" y="47799"/>
                  <a:pt x="136500" y="42000"/>
                </a:cubicBezTo>
                <a:cubicBezTo>
                  <a:pt x="136500" y="36201"/>
                  <a:pt x="131799" y="31500"/>
                  <a:pt x="126000" y="31500"/>
                </a:cubicBezTo>
                <a:close/>
                <a:moveTo>
                  <a:pt x="73500" y="31500"/>
                </a:moveTo>
                <a:cubicBezTo>
                  <a:pt x="67701" y="31500"/>
                  <a:pt x="63000" y="36201"/>
                  <a:pt x="63000" y="42000"/>
                </a:cubicBezTo>
                <a:cubicBezTo>
                  <a:pt x="63000" y="47799"/>
                  <a:pt x="67701" y="52500"/>
                  <a:pt x="73500" y="52500"/>
                </a:cubicBezTo>
                <a:cubicBezTo>
                  <a:pt x="79299" y="52500"/>
                  <a:pt x="84000" y="47799"/>
                  <a:pt x="84000" y="42000"/>
                </a:cubicBezTo>
                <a:cubicBezTo>
                  <a:pt x="84000" y="36201"/>
                  <a:pt x="79299" y="31500"/>
                  <a:pt x="73500" y="31500"/>
                </a:cubicBezTo>
                <a:close/>
                <a:moveTo>
                  <a:pt x="39795" y="0"/>
                </a:moveTo>
                <a:lnTo>
                  <a:pt x="338205" y="0"/>
                </a:lnTo>
                <a:cubicBezTo>
                  <a:pt x="348585" y="0"/>
                  <a:pt x="357000" y="8415"/>
                  <a:pt x="357000" y="18795"/>
                </a:cubicBezTo>
                <a:lnTo>
                  <a:pt x="357000" y="65205"/>
                </a:lnTo>
                <a:cubicBezTo>
                  <a:pt x="357000" y="75585"/>
                  <a:pt x="348585" y="84000"/>
                  <a:pt x="338205" y="84000"/>
                </a:cubicBezTo>
                <a:lnTo>
                  <a:pt x="39795" y="84000"/>
                </a:lnTo>
                <a:cubicBezTo>
                  <a:pt x="29415" y="84000"/>
                  <a:pt x="21000" y="75585"/>
                  <a:pt x="21000" y="65205"/>
                </a:cubicBezTo>
                <a:lnTo>
                  <a:pt x="21000" y="18795"/>
                </a:lnTo>
                <a:cubicBezTo>
                  <a:pt x="21000" y="8415"/>
                  <a:pt x="29415" y="0"/>
                  <a:pt x="39795" y="0"/>
                </a:cubicBezTo>
                <a:close/>
              </a:path>
            </a:pathLst>
          </a:custGeom>
          <a:solidFill>
            <a:schemeClr val="bg1"/>
          </a:solidFill>
          <a:ln w="5159" cap="flat">
            <a:noFill/>
            <a:prstDash val="solid"/>
            <a:miter/>
          </a:ln>
        </p:spPr>
        <p:txBody>
          <a:bodyPr rtlCol="0" anchor="ctr"/>
          <a:lstStyle/>
          <a:p>
            <a:endParaRPr lang="en-US"/>
          </a:p>
        </p:txBody>
      </p:sp>
      <p:sp>
        <p:nvSpPr>
          <p:cNvPr id="3" name="Picture Placeholder 2">
            <a:extLst>
              <a:ext uri="{FF2B5EF4-FFF2-40B4-BE49-F238E27FC236}">
                <a16:creationId xmlns:a16="http://schemas.microsoft.com/office/drawing/2014/main" id="{370504C4-2147-A3E2-4743-2E33BCEF394A}"/>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91374D0E-5365-3955-4323-6B8D7340FB25}"/>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3EA5E214-D452-DC8F-DBD6-676C6D98404C}"/>
              </a:ext>
            </a:extLst>
          </p:cNvPr>
          <p:cNvSpPr>
            <a:spLocks noGrp="1"/>
          </p:cNvSpPr>
          <p:nvPr>
            <p:ph type="pic" sz="quarter" idx="12"/>
          </p:nvPr>
        </p:nvSpPr>
        <p:spPr/>
      </p:sp>
    </p:spTree>
    <p:extLst>
      <p:ext uri="{BB962C8B-B14F-4D97-AF65-F5344CB8AC3E}">
        <p14:creationId xmlns:p14="http://schemas.microsoft.com/office/powerpoint/2010/main" val="20569445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BCB8015-E860-8AC1-CB6A-1E57FEFAA623}"/>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1A8D18CF-96A1-9F5B-9D3A-5867E01BFF2A}"/>
              </a:ext>
            </a:extLst>
          </p:cNvPr>
          <p:cNvSpPr>
            <a:spLocks noGrp="1"/>
          </p:cNvSpPr>
          <p:nvPr>
            <p:ph type="pic" sz="quarter" idx="11"/>
          </p:nvPr>
        </p:nvSpPr>
        <p:spPr/>
      </p:sp>
      <p:sp>
        <p:nvSpPr>
          <p:cNvPr id="15" name="TextBox 14">
            <a:extLst>
              <a:ext uri="{FF2B5EF4-FFF2-40B4-BE49-F238E27FC236}">
                <a16:creationId xmlns:a16="http://schemas.microsoft.com/office/drawing/2014/main" id="{AB11334E-838C-DB16-9FC6-81B216ABB996}"/>
              </a:ext>
            </a:extLst>
          </p:cNvPr>
          <p:cNvSpPr txBox="1"/>
          <p:nvPr/>
        </p:nvSpPr>
        <p:spPr>
          <a:xfrm>
            <a:off x="576000" y="2688840"/>
            <a:ext cx="5232000" cy="528350"/>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a:t>
            </a:r>
            <a:r>
              <a:rPr lang="en-US" sz="1000" dirty="0">
                <a:solidFill>
                  <a:schemeClr val="bg1"/>
                </a:solidFill>
                <a:latin typeface="Roboto Light" panose="020B0604020202020204" pitchFamily="2" charset="0"/>
                <a:ea typeface="Roboto Light" panose="020B0604020202020204" pitchFamily="2" charset="0"/>
              </a:rPr>
              <a:t>. Nisi </a:t>
            </a:r>
            <a:r>
              <a:rPr lang="en-US" sz="1000" dirty="0" err="1">
                <a:solidFill>
                  <a:schemeClr val="bg1"/>
                </a:solidFill>
                <a:latin typeface="Roboto Light" panose="020B0604020202020204" pitchFamily="2" charset="0"/>
                <a:ea typeface="Roboto Light" panose="020B0604020202020204" pitchFamily="2" charset="0"/>
              </a:rPr>
              <a:t>scelerisque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ultrices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vitaer</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eauctor</a:t>
            </a:r>
            <a:r>
              <a:rPr lang="en-US" sz="1000" dirty="0">
                <a:solidFill>
                  <a:schemeClr val="bg1"/>
                </a:solidFill>
                <a:latin typeface="Roboto Light" panose="020B0604020202020204" pitchFamily="2" charset="0"/>
                <a:ea typeface="Roboto Light" panose="020B0604020202020204" pitchFamily="2" charset="0"/>
              </a:rPr>
              <a:t>. Libero </a:t>
            </a:r>
            <a:r>
              <a:rPr lang="en-US" sz="1000" dirty="0" err="1">
                <a:solidFill>
                  <a:schemeClr val="bg1"/>
                </a:solidFill>
                <a:latin typeface="Roboto Light" panose="020B0604020202020204" pitchFamily="2" charset="0"/>
                <a:ea typeface="Roboto Light" panose="020B0604020202020204" pitchFamily="2" charset="0"/>
              </a:rPr>
              <a:t>justo</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laoreet</a:t>
            </a:r>
            <a:r>
              <a:rPr lang="en-US" sz="1000" dirty="0">
                <a:solidFill>
                  <a:schemeClr val="bg1"/>
                </a:solidFill>
                <a:latin typeface="Roboto Light" panose="020B0604020202020204" pitchFamily="2" charset="0"/>
                <a:ea typeface="Roboto Light" panose="020B0604020202020204" pitchFamily="2" charset="0"/>
              </a:rPr>
              <a:t>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cursus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dictum sit. </a:t>
            </a:r>
            <a:r>
              <a:rPr lang="en-US" sz="1000" dirty="0" err="1">
                <a:solidFill>
                  <a:schemeClr val="bg1"/>
                </a:solidFill>
                <a:latin typeface="Roboto Light" panose="020B0604020202020204" pitchFamily="2" charset="0"/>
                <a:ea typeface="Roboto Light" panose="020B0604020202020204" pitchFamily="2" charset="0"/>
              </a:rPr>
              <a:t>Ametra</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26" name="TextBox 25">
            <a:extLst>
              <a:ext uri="{FF2B5EF4-FFF2-40B4-BE49-F238E27FC236}">
                <a16:creationId xmlns:a16="http://schemas.microsoft.com/office/drawing/2014/main" id="{BAFC5D49-2A9E-D041-AD6B-317B22BF5435}"/>
              </a:ext>
            </a:extLst>
          </p:cNvPr>
          <p:cNvSpPr txBox="1"/>
          <p:nvPr/>
        </p:nvSpPr>
        <p:spPr>
          <a:xfrm>
            <a:off x="7536002" y="910703"/>
            <a:ext cx="4079998" cy="759182"/>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orci sagittis eu volutpat odio. Nisi scelerisque eu ultrices vitaer eauctor. Libero justo laoreet sit amet cursus sit amet dictum sit. Ametra orasea consectetur adipiscing elit ut aliquam</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27" name="TextBox 26">
            <a:extLst>
              <a:ext uri="{FF2B5EF4-FFF2-40B4-BE49-F238E27FC236}">
                <a16:creationId xmlns:a16="http://schemas.microsoft.com/office/drawing/2014/main" id="{D41E1EBD-40A3-03B9-8410-888517CCF5F2}"/>
              </a:ext>
            </a:extLst>
          </p:cNvPr>
          <p:cNvSpPr txBox="1"/>
          <p:nvPr/>
        </p:nvSpPr>
        <p:spPr>
          <a:xfrm>
            <a:off x="7536000" y="573506"/>
            <a:ext cx="1734320"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Simple Text Here</a:t>
            </a:r>
            <a:endParaRPr lang="en-ID" sz="1400" b="1" dirty="0">
              <a:solidFill>
                <a:srgbClr val="E4E9AC"/>
              </a:solidFill>
              <a:latin typeface="Roboto" panose="02000000000000000000" pitchFamily="2" charset="0"/>
              <a:ea typeface="Roboto" panose="02000000000000000000" pitchFamily="2" charset="0"/>
            </a:endParaRPr>
          </a:p>
        </p:txBody>
      </p:sp>
      <p:sp>
        <p:nvSpPr>
          <p:cNvPr id="31" name="TextBox 30">
            <a:extLst>
              <a:ext uri="{FF2B5EF4-FFF2-40B4-BE49-F238E27FC236}">
                <a16:creationId xmlns:a16="http://schemas.microsoft.com/office/drawing/2014/main" id="{4A3BAE1C-EFEF-51C5-8F9F-8749BE8C3B98}"/>
              </a:ext>
            </a:extLst>
          </p:cNvPr>
          <p:cNvSpPr txBox="1"/>
          <p:nvPr/>
        </p:nvSpPr>
        <p:spPr>
          <a:xfrm>
            <a:off x="6561885" y="888863"/>
            <a:ext cx="530870" cy="477054"/>
          </a:xfrm>
          <a:prstGeom prst="rect">
            <a:avLst/>
          </a:prstGeom>
          <a:noFill/>
        </p:spPr>
        <p:txBody>
          <a:bodyPr wrap="square" rtlCol="0">
            <a:spAutoFit/>
          </a:bodyPr>
          <a:lstStyle/>
          <a:p>
            <a:pPr algn="ctr"/>
            <a:r>
              <a:rPr lang="en-US" sz="2500" dirty="0">
                <a:solidFill>
                  <a:schemeClr val="bg1"/>
                </a:solidFill>
                <a:latin typeface="Montserrat Bold" panose="00000800000000000000" pitchFamily="2" charset="0"/>
              </a:rPr>
              <a:t>01</a:t>
            </a:r>
            <a:endParaRPr lang="en-ID" sz="2500" baseline="70000" dirty="0">
              <a:solidFill>
                <a:schemeClr val="bg1"/>
              </a:solidFill>
              <a:latin typeface="Montserrat Bold" panose="00000800000000000000" pitchFamily="2" charset="0"/>
            </a:endParaRPr>
          </a:p>
        </p:txBody>
      </p:sp>
      <p:sp>
        <p:nvSpPr>
          <p:cNvPr id="32" name="Rectangle 31">
            <a:extLst>
              <a:ext uri="{FF2B5EF4-FFF2-40B4-BE49-F238E27FC236}">
                <a16:creationId xmlns:a16="http://schemas.microsoft.com/office/drawing/2014/main" id="{9195F0DD-039D-8454-0A2B-4C8EC2CB35DF}"/>
              </a:ext>
            </a:extLst>
          </p:cNvPr>
          <p:cNvSpPr/>
          <p:nvPr/>
        </p:nvSpPr>
        <p:spPr>
          <a:xfrm>
            <a:off x="6539245" y="978950"/>
            <a:ext cx="57981" cy="57981"/>
          </a:xfrm>
          <a:prstGeom prst="rect">
            <a:avLst/>
          </a:prstGeom>
          <a:solidFill>
            <a:srgbClr val="E4E9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Oval 33">
            <a:extLst>
              <a:ext uri="{FF2B5EF4-FFF2-40B4-BE49-F238E27FC236}">
                <a16:creationId xmlns:a16="http://schemas.microsoft.com/office/drawing/2014/main" id="{ABA5DAE0-4D12-C7FC-7996-6EE916900FD2}"/>
              </a:ext>
            </a:extLst>
          </p:cNvPr>
          <p:cNvSpPr>
            <a:spLocks noChangeAspect="1"/>
          </p:cNvSpPr>
          <p:nvPr/>
        </p:nvSpPr>
        <p:spPr>
          <a:xfrm>
            <a:off x="6384000" y="695390"/>
            <a:ext cx="864000" cy="864000"/>
          </a:xfrm>
          <a:prstGeom prst="ellipse">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D801D1F0-BA88-99C3-0275-7A68BFC1348B}"/>
              </a:ext>
            </a:extLst>
          </p:cNvPr>
          <p:cNvSpPr txBox="1"/>
          <p:nvPr/>
        </p:nvSpPr>
        <p:spPr>
          <a:xfrm>
            <a:off x="576000" y="1237371"/>
            <a:ext cx="5232000" cy="1169551"/>
          </a:xfrm>
          <a:prstGeom prst="rect">
            <a:avLst/>
          </a:prstGeom>
          <a:noFill/>
        </p:spPr>
        <p:txBody>
          <a:bodyPr wrap="square" rtlCol="0">
            <a:spAutoFit/>
          </a:bodyPr>
          <a:lstStyle/>
          <a:p>
            <a:r>
              <a:rPr lang="en-US" sz="3500" dirty="0">
                <a:solidFill>
                  <a:schemeClr val="bg1"/>
                </a:solidFill>
                <a:latin typeface="Montserrat Bold" panose="00000800000000000000" pitchFamily="2" charset="0"/>
              </a:rPr>
              <a:t>Know </a:t>
            </a:r>
            <a:r>
              <a:rPr lang="en-US" sz="3500" dirty="0">
                <a:solidFill>
                  <a:srgbClr val="E4E9AC"/>
                </a:solidFill>
                <a:latin typeface="Montserrat Bold" panose="00000800000000000000" pitchFamily="2" charset="0"/>
              </a:rPr>
              <a:t>About Our Portfolios </a:t>
            </a:r>
            <a:r>
              <a:rPr lang="en-US" sz="3500" dirty="0">
                <a:solidFill>
                  <a:schemeClr val="bg1"/>
                </a:solidFill>
                <a:latin typeface="Montserrat Bold" panose="00000800000000000000" pitchFamily="2" charset="0"/>
              </a:rPr>
              <a:t>Made By AI</a:t>
            </a:r>
            <a:endParaRPr lang="en-ID" sz="3500" dirty="0">
              <a:solidFill>
                <a:schemeClr val="bg1"/>
              </a:solidFill>
              <a:latin typeface="Montserrat Bold" panose="00000800000000000000" pitchFamily="2" charset="0"/>
            </a:endParaRPr>
          </a:p>
        </p:txBody>
      </p:sp>
      <p:sp>
        <p:nvSpPr>
          <p:cNvPr id="44" name="Rectangle: Rounded Corners 4">
            <a:extLst>
              <a:ext uri="{FF2B5EF4-FFF2-40B4-BE49-F238E27FC236}">
                <a16:creationId xmlns:a16="http://schemas.microsoft.com/office/drawing/2014/main" id="{D37317A9-4119-C305-C5A2-19B97FDBA8E7}"/>
              </a:ext>
            </a:extLst>
          </p:cNvPr>
          <p:cNvSpPr/>
          <p:nvPr/>
        </p:nvSpPr>
        <p:spPr>
          <a:xfrm>
            <a:off x="683573" y="573506"/>
            <a:ext cx="2028825" cy="381947"/>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TextBox 44">
            <a:extLst>
              <a:ext uri="{FF2B5EF4-FFF2-40B4-BE49-F238E27FC236}">
                <a16:creationId xmlns:a16="http://schemas.microsoft.com/office/drawing/2014/main" id="{C09B6138-6DF9-EE4F-F7A2-3B8DEED6A009}"/>
              </a:ext>
            </a:extLst>
          </p:cNvPr>
          <p:cNvSpPr txBox="1"/>
          <p:nvPr/>
        </p:nvSpPr>
        <p:spPr>
          <a:xfrm>
            <a:off x="795373" y="610591"/>
            <a:ext cx="1569922" cy="307777"/>
          </a:xfrm>
          <a:prstGeom prst="rect">
            <a:avLst/>
          </a:prstGeom>
          <a:noFill/>
        </p:spPr>
        <p:txBody>
          <a:bodyPr wrap="square" rtlCol="0">
            <a:spAutoFit/>
          </a:bodyPr>
          <a:lstStyle/>
          <a:p>
            <a:pPr algn="ctr"/>
            <a:r>
              <a:rPr lang="en-US" sz="1400" b="1" dirty="0">
                <a:solidFill>
                  <a:schemeClr val="bg1"/>
                </a:solidFill>
                <a:latin typeface="Roboto" panose="02000000000000000000" pitchFamily="2" charset="0"/>
                <a:ea typeface="Roboto" panose="02000000000000000000" pitchFamily="2" charset="0"/>
              </a:rPr>
              <a:t>Our Gallery</a:t>
            </a:r>
            <a:endParaRPr lang="en-ID" sz="1400" b="1" dirty="0">
              <a:solidFill>
                <a:schemeClr val="bg1"/>
              </a:solidFill>
              <a:latin typeface="Roboto" panose="02000000000000000000" pitchFamily="2" charset="0"/>
              <a:ea typeface="Roboto" panose="02000000000000000000" pitchFamily="2" charset="0"/>
            </a:endParaRPr>
          </a:p>
        </p:txBody>
      </p:sp>
      <p:grpSp>
        <p:nvGrpSpPr>
          <p:cNvPr id="46" name="Group 45">
            <a:extLst>
              <a:ext uri="{FF2B5EF4-FFF2-40B4-BE49-F238E27FC236}">
                <a16:creationId xmlns:a16="http://schemas.microsoft.com/office/drawing/2014/main" id="{7A5BD51B-7835-6441-DE0E-C1EC0C1CAD04}"/>
              </a:ext>
            </a:extLst>
          </p:cNvPr>
          <p:cNvGrpSpPr/>
          <p:nvPr/>
        </p:nvGrpSpPr>
        <p:grpSpPr>
          <a:xfrm>
            <a:off x="2365296" y="621884"/>
            <a:ext cx="285190" cy="285190"/>
            <a:chOff x="8004341" y="3696453"/>
            <a:chExt cx="285190" cy="285190"/>
          </a:xfrm>
        </p:grpSpPr>
        <p:sp>
          <p:nvSpPr>
            <p:cNvPr id="47" name="Freeform: Shape 8">
              <a:extLst>
                <a:ext uri="{FF2B5EF4-FFF2-40B4-BE49-F238E27FC236}">
                  <a16:creationId xmlns:a16="http://schemas.microsoft.com/office/drawing/2014/main" id="{0C53EDEC-2CD5-B9D4-299B-12F9EC031A0D}"/>
                </a:ext>
              </a:extLst>
            </p:cNvPr>
            <p:cNvSpPr/>
            <p:nvPr/>
          </p:nvSpPr>
          <p:spPr>
            <a:xfrm rot="10800000">
              <a:off x="8004341" y="3696453"/>
              <a:ext cx="285190" cy="28519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solidFill>
              <a:srgbClr val="E4E9AC"/>
            </a:solidFill>
            <a:ln w="9525" cap="rnd">
              <a:noFill/>
              <a:prstDash val="solid"/>
              <a:round/>
            </a:ln>
          </p:spPr>
          <p:txBody>
            <a:bodyPr rtlCol="0" anchor="ctr"/>
            <a:lstStyle/>
            <a:p>
              <a:endParaRPr lang="en-ID"/>
            </a:p>
          </p:txBody>
        </p:sp>
        <p:sp>
          <p:nvSpPr>
            <p:cNvPr id="48" name="Freeform: Shape 10">
              <a:extLst>
                <a:ext uri="{FF2B5EF4-FFF2-40B4-BE49-F238E27FC236}">
                  <a16:creationId xmlns:a16="http://schemas.microsoft.com/office/drawing/2014/main" id="{3D84E73E-0DDD-F9E4-0600-EF135FE8C77C}"/>
                </a:ext>
              </a:extLst>
            </p:cNvPr>
            <p:cNvSpPr/>
            <p:nvPr/>
          </p:nvSpPr>
          <p:spPr>
            <a:xfrm rot="10800000">
              <a:off x="8146936" y="3792908"/>
              <a:ext cx="46140" cy="9228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25400" cap="rnd">
              <a:solidFill>
                <a:schemeClr val="tx1">
                  <a:lumMod val="75000"/>
                  <a:lumOff val="25000"/>
                </a:schemeClr>
              </a:solidFill>
              <a:prstDash val="solid"/>
              <a:round/>
            </a:ln>
          </p:spPr>
          <p:txBody>
            <a:bodyPr rtlCol="0" anchor="ctr"/>
            <a:lstStyle/>
            <a:p>
              <a:endParaRPr lang="en-ID"/>
            </a:p>
          </p:txBody>
        </p:sp>
        <p:sp>
          <p:nvSpPr>
            <p:cNvPr id="49" name="Freeform: Shape 11">
              <a:extLst>
                <a:ext uri="{FF2B5EF4-FFF2-40B4-BE49-F238E27FC236}">
                  <a16:creationId xmlns:a16="http://schemas.microsoft.com/office/drawing/2014/main" id="{A6F1783C-81DA-9316-8AA7-72FB4E996039}"/>
                </a:ext>
              </a:extLst>
            </p:cNvPr>
            <p:cNvSpPr/>
            <p:nvPr/>
          </p:nvSpPr>
          <p:spPr>
            <a:xfrm rot="10800000">
              <a:off x="8100796" y="3827513"/>
              <a:ext cx="92280" cy="11535"/>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25400" cap="rnd">
              <a:solidFill>
                <a:schemeClr val="tx1">
                  <a:lumMod val="75000"/>
                  <a:lumOff val="25000"/>
                </a:schemeClr>
              </a:solidFill>
              <a:prstDash val="solid"/>
              <a:round/>
            </a:ln>
          </p:spPr>
          <p:txBody>
            <a:bodyPr rtlCol="0" anchor="ctr"/>
            <a:lstStyle/>
            <a:p>
              <a:endParaRPr lang="en-ID"/>
            </a:p>
          </p:txBody>
        </p:sp>
      </p:grpSp>
      <p:sp>
        <p:nvSpPr>
          <p:cNvPr id="54" name="Oval 53">
            <a:extLst>
              <a:ext uri="{FF2B5EF4-FFF2-40B4-BE49-F238E27FC236}">
                <a16:creationId xmlns:a16="http://schemas.microsoft.com/office/drawing/2014/main" id="{5D190A12-DDEF-F076-3C10-0E6F2FBA3F16}"/>
              </a:ext>
            </a:extLst>
          </p:cNvPr>
          <p:cNvSpPr/>
          <p:nvPr/>
        </p:nvSpPr>
        <p:spPr>
          <a:xfrm>
            <a:off x="5486400" y="4403649"/>
            <a:ext cx="1219200" cy="1219200"/>
          </a:xfrm>
          <a:prstGeom prst="ellipse">
            <a:avLst/>
          </a:prstGeom>
          <a:solidFill>
            <a:srgbClr val="E4E9AC"/>
          </a:solidFill>
          <a:ln>
            <a:noFill/>
          </a:ln>
          <a:effectLst>
            <a:outerShdw blurRad="101600"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Oval 41">
            <a:extLst>
              <a:ext uri="{FF2B5EF4-FFF2-40B4-BE49-F238E27FC236}">
                <a16:creationId xmlns:a16="http://schemas.microsoft.com/office/drawing/2014/main" id="{481CD9FD-D285-5379-3EBC-5887D295C2BA}"/>
              </a:ext>
            </a:extLst>
          </p:cNvPr>
          <p:cNvSpPr/>
          <p:nvPr/>
        </p:nvSpPr>
        <p:spPr>
          <a:xfrm>
            <a:off x="5595887" y="4513136"/>
            <a:ext cx="1000227" cy="1000227"/>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5" name="Freeform 54">
            <a:extLst>
              <a:ext uri="{FF2B5EF4-FFF2-40B4-BE49-F238E27FC236}">
                <a16:creationId xmlns:a16="http://schemas.microsoft.com/office/drawing/2014/main" id="{1BF4B7F1-4B1A-236E-CFC7-33B3EA3D7229}"/>
              </a:ext>
            </a:extLst>
          </p:cNvPr>
          <p:cNvSpPr/>
          <p:nvPr/>
        </p:nvSpPr>
        <p:spPr>
          <a:xfrm>
            <a:off x="5907000" y="4818999"/>
            <a:ext cx="378000" cy="388500"/>
          </a:xfrm>
          <a:custGeom>
            <a:avLst/>
            <a:gdLst>
              <a:gd name="connsiteX0" fmla="*/ 225750 w 378000"/>
              <a:gd name="connsiteY0" fmla="*/ 357000 h 388500"/>
              <a:gd name="connsiteX1" fmla="*/ 378000 w 378000"/>
              <a:gd name="connsiteY1" fmla="*/ 357000 h 388500"/>
              <a:gd name="connsiteX2" fmla="*/ 378000 w 378000"/>
              <a:gd name="connsiteY2" fmla="*/ 388500 h 388500"/>
              <a:gd name="connsiteX3" fmla="*/ 225750 w 378000"/>
              <a:gd name="connsiteY3" fmla="*/ 388500 h 388500"/>
              <a:gd name="connsiteX4" fmla="*/ 173250 w 378000"/>
              <a:gd name="connsiteY4" fmla="*/ 357000 h 388500"/>
              <a:gd name="connsiteX5" fmla="*/ 204750 w 378000"/>
              <a:gd name="connsiteY5" fmla="*/ 357000 h 388500"/>
              <a:gd name="connsiteX6" fmla="*/ 204750 w 378000"/>
              <a:gd name="connsiteY6" fmla="*/ 388500 h 388500"/>
              <a:gd name="connsiteX7" fmla="*/ 173250 w 378000"/>
              <a:gd name="connsiteY7" fmla="*/ 388500 h 388500"/>
              <a:gd name="connsiteX8" fmla="*/ 0 w 378000"/>
              <a:gd name="connsiteY8" fmla="*/ 357000 h 388500"/>
              <a:gd name="connsiteX9" fmla="*/ 152250 w 378000"/>
              <a:gd name="connsiteY9" fmla="*/ 357000 h 388500"/>
              <a:gd name="connsiteX10" fmla="*/ 152250 w 378000"/>
              <a:gd name="connsiteY10" fmla="*/ 388500 h 388500"/>
              <a:gd name="connsiteX11" fmla="*/ 0 w 378000"/>
              <a:gd name="connsiteY11" fmla="*/ 388500 h 388500"/>
              <a:gd name="connsiteX12" fmla="*/ 178500 w 378000"/>
              <a:gd name="connsiteY12" fmla="*/ 241500 h 388500"/>
              <a:gd name="connsiteX13" fmla="*/ 168000 w 378000"/>
              <a:gd name="connsiteY13" fmla="*/ 252000 h 388500"/>
              <a:gd name="connsiteX14" fmla="*/ 178500 w 378000"/>
              <a:gd name="connsiteY14" fmla="*/ 262500 h 388500"/>
              <a:gd name="connsiteX15" fmla="*/ 189000 w 378000"/>
              <a:gd name="connsiteY15" fmla="*/ 252000 h 388500"/>
              <a:gd name="connsiteX16" fmla="*/ 178500 w 378000"/>
              <a:gd name="connsiteY16" fmla="*/ 241500 h 388500"/>
              <a:gd name="connsiteX17" fmla="*/ 126000 w 378000"/>
              <a:gd name="connsiteY17" fmla="*/ 241500 h 388500"/>
              <a:gd name="connsiteX18" fmla="*/ 115500 w 378000"/>
              <a:gd name="connsiteY18" fmla="*/ 252000 h 388500"/>
              <a:gd name="connsiteX19" fmla="*/ 126000 w 378000"/>
              <a:gd name="connsiteY19" fmla="*/ 262500 h 388500"/>
              <a:gd name="connsiteX20" fmla="*/ 136500 w 378000"/>
              <a:gd name="connsiteY20" fmla="*/ 252000 h 388500"/>
              <a:gd name="connsiteX21" fmla="*/ 126000 w 378000"/>
              <a:gd name="connsiteY21" fmla="*/ 241500 h 388500"/>
              <a:gd name="connsiteX22" fmla="*/ 73500 w 378000"/>
              <a:gd name="connsiteY22" fmla="*/ 241500 h 388500"/>
              <a:gd name="connsiteX23" fmla="*/ 63000 w 378000"/>
              <a:gd name="connsiteY23" fmla="*/ 252000 h 388500"/>
              <a:gd name="connsiteX24" fmla="*/ 73500 w 378000"/>
              <a:gd name="connsiteY24" fmla="*/ 262500 h 388500"/>
              <a:gd name="connsiteX25" fmla="*/ 84000 w 378000"/>
              <a:gd name="connsiteY25" fmla="*/ 252000 h 388500"/>
              <a:gd name="connsiteX26" fmla="*/ 73500 w 378000"/>
              <a:gd name="connsiteY26" fmla="*/ 241500 h 388500"/>
              <a:gd name="connsiteX27" fmla="*/ 39795 w 378000"/>
              <a:gd name="connsiteY27" fmla="*/ 210000 h 388500"/>
              <a:gd name="connsiteX28" fmla="*/ 338205 w 378000"/>
              <a:gd name="connsiteY28" fmla="*/ 210000 h 388500"/>
              <a:gd name="connsiteX29" fmla="*/ 357000 w 378000"/>
              <a:gd name="connsiteY29" fmla="*/ 228795 h 388500"/>
              <a:gd name="connsiteX30" fmla="*/ 357000 w 378000"/>
              <a:gd name="connsiteY30" fmla="*/ 275205 h 388500"/>
              <a:gd name="connsiteX31" fmla="*/ 338205 w 378000"/>
              <a:gd name="connsiteY31" fmla="*/ 294000 h 388500"/>
              <a:gd name="connsiteX32" fmla="*/ 204750 w 378000"/>
              <a:gd name="connsiteY32" fmla="*/ 294000 h 388500"/>
              <a:gd name="connsiteX33" fmla="*/ 204750 w 378000"/>
              <a:gd name="connsiteY33" fmla="*/ 336000 h 388500"/>
              <a:gd name="connsiteX34" fmla="*/ 173250 w 378000"/>
              <a:gd name="connsiteY34" fmla="*/ 336000 h 388500"/>
              <a:gd name="connsiteX35" fmla="*/ 173250 w 378000"/>
              <a:gd name="connsiteY35" fmla="*/ 294000 h 388500"/>
              <a:gd name="connsiteX36" fmla="*/ 39795 w 378000"/>
              <a:gd name="connsiteY36" fmla="*/ 294000 h 388500"/>
              <a:gd name="connsiteX37" fmla="*/ 21000 w 378000"/>
              <a:gd name="connsiteY37" fmla="*/ 275205 h 388500"/>
              <a:gd name="connsiteX38" fmla="*/ 21000 w 378000"/>
              <a:gd name="connsiteY38" fmla="*/ 228795 h 388500"/>
              <a:gd name="connsiteX39" fmla="*/ 39795 w 378000"/>
              <a:gd name="connsiteY39" fmla="*/ 210000 h 388500"/>
              <a:gd name="connsiteX40" fmla="*/ 178500 w 378000"/>
              <a:gd name="connsiteY40" fmla="*/ 136500 h 388500"/>
              <a:gd name="connsiteX41" fmla="*/ 168000 w 378000"/>
              <a:gd name="connsiteY41" fmla="*/ 147000 h 388500"/>
              <a:gd name="connsiteX42" fmla="*/ 178500 w 378000"/>
              <a:gd name="connsiteY42" fmla="*/ 157500 h 388500"/>
              <a:gd name="connsiteX43" fmla="*/ 189000 w 378000"/>
              <a:gd name="connsiteY43" fmla="*/ 147000 h 388500"/>
              <a:gd name="connsiteX44" fmla="*/ 178500 w 378000"/>
              <a:gd name="connsiteY44" fmla="*/ 136500 h 388500"/>
              <a:gd name="connsiteX45" fmla="*/ 126000 w 378000"/>
              <a:gd name="connsiteY45" fmla="*/ 136500 h 388500"/>
              <a:gd name="connsiteX46" fmla="*/ 115500 w 378000"/>
              <a:gd name="connsiteY46" fmla="*/ 147000 h 388500"/>
              <a:gd name="connsiteX47" fmla="*/ 126000 w 378000"/>
              <a:gd name="connsiteY47" fmla="*/ 157500 h 388500"/>
              <a:gd name="connsiteX48" fmla="*/ 136500 w 378000"/>
              <a:gd name="connsiteY48" fmla="*/ 147000 h 388500"/>
              <a:gd name="connsiteX49" fmla="*/ 126000 w 378000"/>
              <a:gd name="connsiteY49" fmla="*/ 136500 h 388500"/>
              <a:gd name="connsiteX50" fmla="*/ 73500 w 378000"/>
              <a:gd name="connsiteY50" fmla="*/ 136500 h 388500"/>
              <a:gd name="connsiteX51" fmla="*/ 63000 w 378000"/>
              <a:gd name="connsiteY51" fmla="*/ 147000 h 388500"/>
              <a:gd name="connsiteX52" fmla="*/ 73500 w 378000"/>
              <a:gd name="connsiteY52" fmla="*/ 157500 h 388500"/>
              <a:gd name="connsiteX53" fmla="*/ 84000 w 378000"/>
              <a:gd name="connsiteY53" fmla="*/ 147000 h 388500"/>
              <a:gd name="connsiteX54" fmla="*/ 73500 w 378000"/>
              <a:gd name="connsiteY54" fmla="*/ 136500 h 388500"/>
              <a:gd name="connsiteX55" fmla="*/ 39795 w 378000"/>
              <a:gd name="connsiteY55" fmla="*/ 105000 h 388500"/>
              <a:gd name="connsiteX56" fmla="*/ 338205 w 378000"/>
              <a:gd name="connsiteY56" fmla="*/ 105000 h 388500"/>
              <a:gd name="connsiteX57" fmla="*/ 357000 w 378000"/>
              <a:gd name="connsiteY57" fmla="*/ 123795 h 388500"/>
              <a:gd name="connsiteX58" fmla="*/ 357000 w 378000"/>
              <a:gd name="connsiteY58" fmla="*/ 170205 h 388500"/>
              <a:gd name="connsiteX59" fmla="*/ 338205 w 378000"/>
              <a:gd name="connsiteY59" fmla="*/ 189000 h 388500"/>
              <a:gd name="connsiteX60" fmla="*/ 39795 w 378000"/>
              <a:gd name="connsiteY60" fmla="*/ 189000 h 388500"/>
              <a:gd name="connsiteX61" fmla="*/ 21000 w 378000"/>
              <a:gd name="connsiteY61" fmla="*/ 170205 h 388500"/>
              <a:gd name="connsiteX62" fmla="*/ 21000 w 378000"/>
              <a:gd name="connsiteY62" fmla="*/ 123795 h 388500"/>
              <a:gd name="connsiteX63" fmla="*/ 39795 w 378000"/>
              <a:gd name="connsiteY63" fmla="*/ 105000 h 388500"/>
              <a:gd name="connsiteX64" fmla="*/ 178500 w 378000"/>
              <a:gd name="connsiteY64" fmla="*/ 31500 h 388500"/>
              <a:gd name="connsiteX65" fmla="*/ 168000 w 378000"/>
              <a:gd name="connsiteY65" fmla="*/ 42000 h 388500"/>
              <a:gd name="connsiteX66" fmla="*/ 178500 w 378000"/>
              <a:gd name="connsiteY66" fmla="*/ 52500 h 388500"/>
              <a:gd name="connsiteX67" fmla="*/ 189000 w 378000"/>
              <a:gd name="connsiteY67" fmla="*/ 42000 h 388500"/>
              <a:gd name="connsiteX68" fmla="*/ 178500 w 378000"/>
              <a:gd name="connsiteY68" fmla="*/ 31500 h 388500"/>
              <a:gd name="connsiteX69" fmla="*/ 126000 w 378000"/>
              <a:gd name="connsiteY69" fmla="*/ 31500 h 388500"/>
              <a:gd name="connsiteX70" fmla="*/ 115500 w 378000"/>
              <a:gd name="connsiteY70" fmla="*/ 42000 h 388500"/>
              <a:gd name="connsiteX71" fmla="*/ 126000 w 378000"/>
              <a:gd name="connsiteY71" fmla="*/ 52500 h 388500"/>
              <a:gd name="connsiteX72" fmla="*/ 136500 w 378000"/>
              <a:gd name="connsiteY72" fmla="*/ 42000 h 388500"/>
              <a:gd name="connsiteX73" fmla="*/ 126000 w 378000"/>
              <a:gd name="connsiteY73" fmla="*/ 31500 h 388500"/>
              <a:gd name="connsiteX74" fmla="*/ 73500 w 378000"/>
              <a:gd name="connsiteY74" fmla="*/ 31500 h 388500"/>
              <a:gd name="connsiteX75" fmla="*/ 63000 w 378000"/>
              <a:gd name="connsiteY75" fmla="*/ 42000 h 388500"/>
              <a:gd name="connsiteX76" fmla="*/ 73500 w 378000"/>
              <a:gd name="connsiteY76" fmla="*/ 52500 h 388500"/>
              <a:gd name="connsiteX77" fmla="*/ 84000 w 378000"/>
              <a:gd name="connsiteY77" fmla="*/ 42000 h 388500"/>
              <a:gd name="connsiteX78" fmla="*/ 73500 w 378000"/>
              <a:gd name="connsiteY78" fmla="*/ 31500 h 388500"/>
              <a:gd name="connsiteX79" fmla="*/ 39795 w 378000"/>
              <a:gd name="connsiteY79" fmla="*/ 0 h 388500"/>
              <a:gd name="connsiteX80" fmla="*/ 338205 w 378000"/>
              <a:gd name="connsiteY80" fmla="*/ 0 h 388500"/>
              <a:gd name="connsiteX81" fmla="*/ 357000 w 378000"/>
              <a:gd name="connsiteY81" fmla="*/ 18795 h 388500"/>
              <a:gd name="connsiteX82" fmla="*/ 357000 w 378000"/>
              <a:gd name="connsiteY82" fmla="*/ 65205 h 388500"/>
              <a:gd name="connsiteX83" fmla="*/ 338205 w 378000"/>
              <a:gd name="connsiteY83" fmla="*/ 84000 h 388500"/>
              <a:gd name="connsiteX84" fmla="*/ 39795 w 378000"/>
              <a:gd name="connsiteY84" fmla="*/ 84000 h 388500"/>
              <a:gd name="connsiteX85" fmla="*/ 21000 w 378000"/>
              <a:gd name="connsiteY85" fmla="*/ 65205 h 388500"/>
              <a:gd name="connsiteX86" fmla="*/ 21000 w 378000"/>
              <a:gd name="connsiteY86" fmla="*/ 18795 h 388500"/>
              <a:gd name="connsiteX87" fmla="*/ 39795 w 378000"/>
              <a:gd name="connsiteY87" fmla="*/ 0 h 38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378000" h="388500">
                <a:moveTo>
                  <a:pt x="225750" y="357000"/>
                </a:moveTo>
                <a:lnTo>
                  <a:pt x="378000" y="357000"/>
                </a:lnTo>
                <a:lnTo>
                  <a:pt x="378000" y="388500"/>
                </a:lnTo>
                <a:lnTo>
                  <a:pt x="225750" y="388500"/>
                </a:lnTo>
                <a:close/>
                <a:moveTo>
                  <a:pt x="173250" y="357000"/>
                </a:moveTo>
                <a:lnTo>
                  <a:pt x="204750" y="357000"/>
                </a:lnTo>
                <a:lnTo>
                  <a:pt x="204750" y="388500"/>
                </a:lnTo>
                <a:lnTo>
                  <a:pt x="173250" y="388500"/>
                </a:lnTo>
                <a:close/>
                <a:moveTo>
                  <a:pt x="0" y="357000"/>
                </a:moveTo>
                <a:lnTo>
                  <a:pt x="152250" y="357000"/>
                </a:lnTo>
                <a:lnTo>
                  <a:pt x="152250" y="388500"/>
                </a:lnTo>
                <a:lnTo>
                  <a:pt x="0" y="388500"/>
                </a:lnTo>
                <a:close/>
                <a:moveTo>
                  <a:pt x="178500" y="241500"/>
                </a:moveTo>
                <a:cubicBezTo>
                  <a:pt x="172701" y="241500"/>
                  <a:pt x="168000" y="246201"/>
                  <a:pt x="168000" y="252000"/>
                </a:cubicBezTo>
                <a:cubicBezTo>
                  <a:pt x="168000" y="257799"/>
                  <a:pt x="172701" y="262500"/>
                  <a:pt x="178500" y="262500"/>
                </a:cubicBezTo>
                <a:cubicBezTo>
                  <a:pt x="184299" y="262500"/>
                  <a:pt x="189000" y="257799"/>
                  <a:pt x="189000" y="252000"/>
                </a:cubicBezTo>
                <a:cubicBezTo>
                  <a:pt x="189000" y="246201"/>
                  <a:pt x="184299" y="241500"/>
                  <a:pt x="178500" y="241500"/>
                </a:cubicBezTo>
                <a:close/>
                <a:moveTo>
                  <a:pt x="126000" y="241500"/>
                </a:moveTo>
                <a:cubicBezTo>
                  <a:pt x="120201" y="241500"/>
                  <a:pt x="115500" y="246201"/>
                  <a:pt x="115500" y="252000"/>
                </a:cubicBezTo>
                <a:cubicBezTo>
                  <a:pt x="115500" y="257799"/>
                  <a:pt x="120201" y="262500"/>
                  <a:pt x="126000" y="262500"/>
                </a:cubicBezTo>
                <a:cubicBezTo>
                  <a:pt x="131799" y="262500"/>
                  <a:pt x="136500" y="257799"/>
                  <a:pt x="136500" y="252000"/>
                </a:cubicBezTo>
                <a:cubicBezTo>
                  <a:pt x="136500" y="246201"/>
                  <a:pt x="131799" y="241500"/>
                  <a:pt x="126000" y="241500"/>
                </a:cubicBezTo>
                <a:close/>
                <a:moveTo>
                  <a:pt x="73500" y="241500"/>
                </a:moveTo>
                <a:cubicBezTo>
                  <a:pt x="67701" y="241500"/>
                  <a:pt x="63000" y="246201"/>
                  <a:pt x="63000" y="252000"/>
                </a:cubicBezTo>
                <a:cubicBezTo>
                  <a:pt x="63000" y="257799"/>
                  <a:pt x="67701" y="262500"/>
                  <a:pt x="73500" y="262500"/>
                </a:cubicBezTo>
                <a:cubicBezTo>
                  <a:pt x="79299" y="262500"/>
                  <a:pt x="84000" y="257799"/>
                  <a:pt x="84000" y="252000"/>
                </a:cubicBezTo>
                <a:cubicBezTo>
                  <a:pt x="84000" y="246201"/>
                  <a:pt x="79299" y="241500"/>
                  <a:pt x="73500" y="241500"/>
                </a:cubicBezTo>
                <a:close/>
                <a:moveTo>
                  <a:pt x="39795" y="210000"/>
                </a:moveTo>
                <a:lnTo>
                  <a:pt x="338205" y="210000"/>
                </a:lnTo>
                <a:cubicBezTo>
                  <a:pt x="348585" y="210000"/>
                  <a:pt x="357000" y="218415"/>
                  <a:pt x="357000" y="228795"/>
                </a:cubicBezTo>
                <a:lnTo>
                  <a:pt x="357000" y="275205"/>
                </a:lnTo>
                <a:cubicBezTo>
                  <a:pt x="357000" y="285585"/>
                  <a:pt x="348585" y="294000"/>
                  <a:pt x="338205" y="294000"/>
                </a:cubicBezTo>
                <a:lnTo>
                  <a:pt x="204750" y="294000"/>
                </a:lnTo>
                <a:lnTo>
                  <a:pt x="204750" y="336000"/>
                </a:lnTo>
                <a:lnTo>
                  <a:pt x="173250" y="336000"/>
                </a:lnTo>
                <a:lnTo>
                  <a:pt x="173250" y="294000"/>
                </a:lnTo>
                <a:lnTo>
                  <a:pt x="39795" y="294000"/>
                </a:lnTo>
                <a:cubicBezTo>
                  <a:pt x="29415" y="294000"/>
                  <a:pt x="21000" y="285585"/>
                  <a:pt x="21000" y="275205"/>
                </a:cubicBezTo>
                <a:lnTo>
                  <a:pt x="21000" y="228795"/>
                </a:lnTo>
                <a:cubicBezTo>
                  <a:pt x="21000" y="218415"/>
                  <a:pt x="29415" y="210000"/>
                  <a:pt x="39795" y="210000"/>
                </a:cubicBezTo>
                <a:close/>
                <a:moveTo>
                  <a:pt x="178500" y="136500"/>
                </a:moveTo>
                <a:cubicBezTo>
                  <a:pt x="172701" y="136500"/>
                  <a:pt x="168000" y="141201"/>
                  <a:pt x="168000" y="147000"/>
                </a:cubicBezTo>
                <a:cubicBezTo>
                  <a:pt x="168000" y="152799"/>
                  <a:pt x="172701" y="157500"/>
                  <a:pt x="178500" y="157500"/>
                </a:cubicBezTo>
                <a:cubicBezTo>
                  <a:pt x="184299" y="157500"/>
                  <a:pt x="189000" y="152799"/>
                  <a:pt x="189000" y="147000"/>
                </a:cubicBezTo>
                <a:cubicBezTo>
                  <a:pt x="189000" y="141201"/>
                  <a:pt x="184299" y="136500"/>
                  <a:pt x="178500" y="136500"/>
                </a:cubicBezTo>
                <a:close/>
                <a:moveTo>
                  <a:pt x="126000" y="136500"/>
                </a:moveTo>
                <a:cubicBezTo>
                  <a:pt x="120201" y="136500"/>
                  <a:pt x="115500" y="141201"/>
                  <a:pt x="115500" y="147000"/>
                </a:cubicBezTo>
                <a:cubicBezTo>
                  <a:pt x="115500" y="152799"/>
                  <a:pt x="120201" y="157500"/>
                  <a:pt x="126000" y="157500"/>
                </a:cubicBezTo>
                <a:cubicBezTo>
                  <a:pt x="131799" y="157500"/>
                  <a:pt x="136500" y="152799"/>
                  <a:pt x="136500" y="147000"/>
                </a:cubicBezTo>
                <a:cubicBezTo>
                  <a:pt x="136500" y="141201"/>
                  <a:pt x="131799" y="136500"/>
                  <a:pt x="126000" y="136500"/>
                </a:cubicBezTo>
                <a:close/>
                <a:moveTo>
                  <a:pt x="73500" y="136500"/>
                </a:moveTo>
                <a:cubicBezTo>
                  <a:pt x="67701" y="136500"/>
                  <a:pt x="63000" y="141201"/>
                  <a:pt x="63000" y="147000"/>
                </a:cubicBezTo>
                <a:cubicBezTo>
                  <a:pt x="63000" y="152799"/>
                  <a:pt x="67701" y="157500"/>
                  <a:pt x="73500" y="157500"/>
                </a:cubicBezTo>
                <a:cubicBezTo>
                  <a:pt x="79299" y="157500"/>
                  <a:pt x="84000" y="152799"/>
                  <a:pt x="84000" y="147000"/>
                </a:cubicBezTo>
                <a:cubicBezTo>
                  <a:pt x="84000" y="141201"/>
                  <a:pt x="79299" y="136500"/>
                  <a:pt x="73500" y="136500"/>
                </a:cubicBezTo>
                <a:close/>
                <a:moveTo>
                  <a:pt x="39795" y="105000"/>
                </a:moveTo>
                <a:lnTo>
                  <a:pt x="338205" y="105000"/>
                </a:lnTo>
                <a:cubicBezTo>
                  <a:pt x="348585" y="105000"/>
                  <a:pt x="357000" y="113415"/>
                  <a:pt x="357000" y="123795"/>
                </a:cubicBezTo>
                <a:lnTo>
                  <a:pt x="357000" y="170205"/>
                </a:lnTo>
                <a:cubicBezTo>
                  <a:pt x="357000" y="180585"/>
                  <a:pt x="348585" y="189000"/>
                  <a:pt x="338205" y="189000"/>
                </a:cubicBezTo>
                <a:lnTo>
                  <a:pt x="39795" y="189000"/>
                </a:lnTo>
                <a:cubicBezTo>
                  <a:pt x="29415" y="189000"/>
                  <a:pt x="21000" y="180585"/>
                  <a:pt x="21000" y="170205"/>
                </a:cubicBezTo>
                <a:lnTo>
                  <a:pt x="21000" y="123795"/>
                </a:lnTo>
                <a:cubicBezTo>
                  <a:pt x="21000" y="113415"/>
                  <a:pt x="29415" y="105000"/>
                  <a:pt x="39795" y="105000"/>
                </a:cubicBezTo>
                <a:close/>
                <a:moveTo>
                  <a:pt x="178500" y="31500"/>
                </a:moveTo>
                <a:cubicBezTo>
                  <a:pt x="172701" y="31500"/>
                  <a:pt x="168000" y="36201"/>
                  <a:pt x="168000" y="42000"/>
                </a:cubicBezTo>
                <a:cubicBezTo>
                  <a:pt x="168000" y="47799"/>
                  <a:pt x="172701" y="52500"/>
                  <a:pt x="178500" y="52500"/>
                </a:cubicBezTo>
                <a:cubicBezTo>
                  <a:pt x="184299" y="52500"/>
                  <a:pt x="189000" y="47799"/>
                  <a:pt x="189000" y="42000"/>
                </a:cubicBezTo>
                <a:cubicBezTo>
                  <a:pt x="189000" y="36201"/>
                  <a:pt x="184299" y="31500"/>
                  <a:pt x="178500" y="31500"/>
                </a:cubicBezTo>
                <a:close/>
                <a:moveTo>
                  <a:pt x="126000" y="31500"/>
                </a:moveTo>
                <a:cubicBezTo>
                  <a:pt x="120201" y="31500"/>
                  <a:pt x="115500" y="36201"/>
                  <a:pt x="115500" y="42000"/>
                </a:cubicBezTo>
                <a:cubicBezTo>
                  <a:pt x="115500" y="47799"/>
                  <a:pt x="120201" y="52500"/>
                  <a:pt x="126000" y="52500"/>
                </a:cubicBezTo>
                <a:cubicBezTo>
                  <a:pt x="131799" y="52500"/>
                  <a:pt x="136500" y="47799"/>
                  <a:pt x="136500" y="42000"/>
                </a:cubicBezTo>
                <a:cubicBezTo>
                  <a:pt x="136500" y="36201"/>
                  <a:pt x="131799" y="31500"/>
                  <a:pt x="126000" y="31500"/>
                </a:cubicBezTo>
                <a:close/>
                <a:moveTo>
                  <a:pt x="73500" y="31500"/>
                </a:moveTo>
                <a:cubicBezTo>
                  <a:pt x="67701" y="31500"/>
                  <a:pt x="63000" y="36201"/>
                  <a:pt x="63000" y="42000"/>
                </a:cubicBezTo>
                <a:cubicBezTo>
                  <a:pt x="63000" y="47799"/>
                  <a:pt x="67701" y="52500"/>
                  <a:pt x="73500" y="52500"/>
                </a:cubicBezTo>
                <a:cubicBezTo>
                  <a:pt x="79299" y="52500"/>
                  <a:pt x="84000" y="47799"/>
                  <a:pt x="84000" y="42000"/>
                </a:cubicBezTo>
                <a:cubicBezTo>
                  <a:pt x="84000" y="36201"/>
                  <a:pt x="79299" y="31500"/>
                  <a:pt x="73500" y="31500"/>
                </a:cubicBezTo>
                <a:close/>
                <a:moveTo>
                  <a:pt x="39795" y="0"/>
                </a:moveTo>
                <a:lnTo>
                  <a:pt x="338205" y="0"/>
                </a:lnTo>
                <a:cubicBezTo>
                  <a:pt x="348585" y="0"/>
                  <a:pt x="357000" y="8415"/>
                  <a:pt x="357000" y="18795"/>
                </a:cubicBezTo>
                <a:lnTo>
                  <a:pt x="357000" y="65205"/>
                </a:lnTo>
                <a:cubicBezTo>
                  <a:pt x="357000" y="75585"/>
                  <a:pt x="348585" y="84000"/>
                  <a:pt x="338205" y="84000"/>
                </a:cubicBezTo>
                <a:lnTo>
                  <a:pt x="39795" y="84000"/>
                </a:lnTo>
                <a:cubicBezTo>
                  <a:pt x="29415" y="84000"/>
                  <a:pt x="21000" y="75585"/>
                  <a:pt x="21000" y="65205"/>
                </a:cubicBezTo>
                <a:lnTo>
                  <a:pt x="21000" y="18795"/>
                </a:lnTo>
                <a:cubicBezTo>
                  <a:pt x="21000" y="8415"/>
                  <a:pt x="29415" y="0"/>
                  <a:pt x="39795" y="0"/>
                </a:cubicBezTo>
                <a:close/>
              </a:path>
            </a:pathLst>
          </a:custGeom>
          <a:solidFill>
            <a:schemeClr val="tx1">
              <a:lumMod val="75000"/>
              <a:lumOff val="25000"/>
            </a:schemeClr>
          </a:solidFill>
          <a:ln w="5159" cap="flat">
            <a:noFill/>
            <a:prstDash val="solid"/>
            <a:miter/>
          </a:ln>
        </p:spPr>
        <p:txBody>
          <a:bodyPr rtlCol="0" anchor="ctr"/>
          <a:lstStyle/>
          <a:p>
            <a:endParaRPr lang="en-US"/>
          </a:p>
        </p:txBody>
      </p:sp>
      <p:sp>
        <p:nvSpPr>
          <p:cNvPr id="39" name="TextBox 38">
            <a:extLst>
              <a:ext uri="{FF2B5EF4-FFF2-40B4-BE49-F238E27FC236}">
                <a16:creationId xmlns:a16="http://schemas.microsoft.com/office/drawing/2014/main" id="{9BD17F0B-8E6D-1D2B-31C3-AD307C393A6E}"/>
              </a:ext>
            </a:extLst>
          </p:cNvPr>
          <p:cNvSpPr txBox="1"/>
          <p:nvPr/>
        </p:nvSpPr>
        <p:spPr>
          <a:xfrm>
            <a:off x="6515497" y="2430473"/>
            <a:ext cx="601007" cy="477054"/>
          </a:xfrm>
          <a:prstGeom prst="rect">
            <a:avLst/>
          </a:prstGeom>
          <a:noFill/>
        </p:spPr>
        <p:txBody>
          <a:bodyPr wrap="square" rtlCol="0">
            <a:spAutoFit/>
          </a:bodyPr>
          <a:lstStyle/>
          <a:p>
            <a:pPr algn="ctr"/>
            <a:r>
              <a:rPr lang="en-US" sz="2500" dirty="0">
                <a:solidFill>
                  <a:schemeClr val="bg1"/>
                </a:solidFill>
                <a:latin typeface="Montserrat Bold" panose="00000800000000000000" pitchFamily="2" charset="0"/>
              </a:rPr>
              <a:t>02</a:t>
            </a:r>
            <a:endParaRPr lang="en-ID" sz="2500" baseline="70000" dirty="0">
              <a:solidFill>
                <a:schemeClr val="bg1"/>
              </a:solidFill>
              <a:latin typeface="Montserrat Bold" panose="00000800000000000000" pitchFamily="2" charset="0"/>
            </a:endParaRPr>
          </a:p>
        </p:txBody>
      </p:sp>
      <p:sp>
        <p:nvSpPr>
          <p:cNvPr id="40" name="Rectangle 39">
            <a:extLst>
              <a:ext uri="{FF2B5EF4-FFF2-40B4-BE49-F238E27FC236}">
                <a16:creationId xmlns:a16="http://schemas.microsoft.com/office/drawing/2014/main" id="{30321895-2B70-0651-D08D-A9F949A6C970}"/>
              </a:ext>
            </a:extLst>
          </p:cNvPr>
          <p:cNvSpPr/>
          <p:nvPr/>
        </p:nvSpPr>
        <p:spPr>
          <a:xfrm>
            <a:off x="6550566" y="2520560"/>
            <a:ext cx="57981" cy="57981"/>
          </a:xfrm>
          <a:prstGeom prst="rect">
            <a:avLst/>
          </a:prstGeom>
          <a:solidFill>
            <a:srgbClr val="E4E9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10696831-0545-1E8A-3DE6-077F568086F5}"/>
              </a:ext>
            </a:extLst>
          </p:cNvPr>
          <p:cNvSpPr>
            <a:spLocks noChangeAspect="1"/>
          </p:cNvSpPr>
          <p:nvPr/>
        </p:nvSpPr>
        <p:spPr>
          <a:xfrm>
            <a:off x="6384000" y="2237000"/>
            <a:ext cx="864000" cy="864000"/>
          </a:xfrm>
          <a:prstGeom prst="ellipse">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4" name="TextBox 63">
            <a:extLst>
              <a:ext uri="{FF2B5EF4-FFF2-40B4-BE49-F238E27FC236}">
                <a16:creationId xmlns:a16="http://schemas.microsoft.com/office/drawing/2014/main" id="{0A5718BD-CED2-8A2C-28FB-995D2304CFE9}"/>
              </a:ext>
            </a:extLst>
          </p:cNvPr>
          <p:cNvSpPr txBox="1"/>
          <p:nvPr/>
        </p:nvSpPr>
        <p:spPr>
          <a:xfrm>
            <a:off x="7536002" y="2458008"/>
            <a:ext cx="4079998" cy="759182"/>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orci sagittis eu volutpat odio. Nisi scelerisque eu ultrices vitaer eauctor. Libero justo laoreet sit amet cursus sit amet dictum sit. Ametra orasea consectetur adipiscing elit ut aliquam</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65" name="TextBox 64">
            <a:extLst>
              <a:ext uri="{FF2B5EF4-FFF2-40B4-BE49-F238E27FC236}">
                <a16:creationId xmlns:a16="http://schemas.microsoft.com/office/drawing/2014/main" id="{2C5BF68B-D1C4-98BA-0CDA-B28C7003EEA8}"/>
              </a:ext>
            </a:extLst>
          </p:cNvPr>
          <p:cNvSpPr txBox="1"/>
          <p:nvPr/>
        </p:nvSpPr>
        <p:spPr>
          <a:xfrm>
            <a:off x="7536000" y="2120811"/>
            <a:ext cx="1734320"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Simple Text Here</a:t>
            </a:r>
            <a:endParaRPr lang="en-ID" sz="1400" b="1" dirty="0">
              <a:solidFill>
                <a:srgbClr val="E4E9AC"/>
              </a:solidFill>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3756261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ounded Rectangle 26">
            <a:extLst>
              <a:ext uri="{FF2B5EF4-FFF2-40B4-BE49-F238E27FC236}">
                <a16:creationId xmlns:a16="http://schemas.microsoft.com/office/drawing/2014/main" id="{4AE520C5-E4F2-0DCF-04D8-45F7C6ADDA74}"/>
              </a:ext>
            </a:extLst>
          </p:cNvPr>
          <p:cNvSpPr/>
          <p:nvPr/>
        </p:nvSpPr>
        <p:spPr>
          <a:xfrm>
            <a:off x="6573873" y="573230"/>
            <a:ext cx="5042127" cy="2402825"/>
          </a:xfrm>
          <a:prstGeom prst="roundRect">
            <a:avLst>
              <a:gd name="adj" fmla="val 11583"/>
            </a:avLst>
          </a:prstGeom>
          <a:gradFill flip="none" rotWithShape="1">
            <a:gsLst>
              <a:gs pos="0">
                <a:schemeClr val="bg1">
                  <a:alpha val="10000"/>
                </a:schemeClr>
              </a:gs>
              <a:gs pos="99000">
                <a:schemeClr val="bg1">
                  <a:alpha val="30000"/>
                </a:schemeClr>
              </a:gs>
            </a:gsLst>
            <a:lin ang="13500000" scaled="0"/>
            <a:tileRect/>
          </a:gradFill>
          <a:ln w="9525">
            <a:gradFill>
              <a:gsLst>
                <a:gs pos="0">
                  <a:schemeClr val="bg1"/>
                </a:gs>
                <a:gs pos="90000">
                  <a:srgbClr val="0A1727"/>
                </a:gs>
              </a:gsLst>
              <a:lin ang="270000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E72F7819-BB6C-61D0-501B-5AD69A691A22}"/>
              </a:ext>
            </a:extLst>
          </p:cNvPr>
          <p:cNvSpPr txBox="1"/>
          <p:nvPr/>
        </p:nvSpPr>
        <p:spPr>
          <a:xfrm>
            <a:off x="6573873" y="4324692"/>
            <a:ext cx="5042127" cy="1169551"/>
          </a:xfrm>
          <a:prstGeom prst="rect">
            <a:avLst/>
          </a:prstGeom>
          <a:noFill/>
        </p:spPr>
        <p:txBody>
          <a:bodyPr wrap="square" rtlCol="0">
            <a:spAutoFit/>
          </a:bodyPr>
          <a:lstStyle/>
          <a:p>
            <a:r>
              <a:rPr lang="en-US" sz="3500" dirty="0">
                <a:solidFill>
                  <a:schemeClr val="bg1"/>
                </a:solidFill>
                <a:latin typeface="Montserrat Bold" panose="00000800000000000000" pitchFamily="2" charset="0"/>
              </a:rPr>
              <a:t>Hi There, We’re </a:t>
            </a:r>
            <a:r>
              <a:rPr lang="en-US" sz="3500" dirty="0">
                <a:solidFill>
                  <a:srgbClr val="E4E9AC"/>
                </a:solidFill>
                <a:latin typeface="Montserrat Bold" panose="00000800000000000000" pitchFamily="2" charset="0"/>
              </a:rPr>
              <a:t>AI High Tech</a:t>
            </a:r>
            <a:r>
              <a:rPr lang="en-US" sz="3500" dirty="0">
                <a:solidFill>
                  <a:schemeClr val="bg1"/>
                </a:solidFill>
                <a:latin typeface="Montserrat Bold" panose="00000800000000000000" pitchFamily="2" charset="0"/>
              </a:rPr>
              <a:t> Company</a:t>
            </a:r>
            <a:endParaRPr lang="en-ID" sz="3500" dirty="0">
              <a:solidFill>
                <a:schemeClr val="bg1"/>
              </a:solidFill>
              <a:latin typeface="Montserrat Bold" panose="00000800000000000000" pitchFamily="2" charset="0"/>
            </a:endParaRPr>
          </a:p>
        </p:txBody>
      </p:sp>
      <p:sp>
        <p:nvSpPr>
          <p:cNvPr id="5" name="Rectangle: Rounded Corners 4">
            <a:extLst>
              <a:ext uri="{FF2B5EF4-FFF2-40B4-BE49-F238E27FC236}">
                <a16:creationId xmlns:a16="http://schemas.microsoft.com/office/drawing/2014/main" id="{A951001C-C19F-A8F2-4918-83429EE32DA0}"/>
              </a:ext>
            </a:extLst>
          </p:cNvPr>
          <p:cNvSpPr/>
          <p:nvPr/>
        </p:nvSpPr>
        <p:spPr>
          <a:xfrm>
            <a:off x="6663813" y="3654745"/>
            <a:ext cx="2028825" cy="381947"/>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124B0079-BB26-B191-47A0-A91660B21B30}"/>
              </a:ext>
            </a:extLst>
          </p:cNvPr>
          <p:cNvSpPr txBox="1"/>
          <p:nvPr/>
        </p:nvSpPr>
        <p:spPr>
          <a:xfrm>
            <a:off x="6775613" y="3691830"/>
            <a:ext cx="1569922" cy="307777"/>
          </a:xfrm>
          <a:prstGeom prst="rect">
            <a:avLst/>
          </a:prstGeom>
          <a:noFill/>
        </p:spPr>
        <p:txBody>
          <a:bodyPr wrap="square" rtlCol="0">
            <a:spAutoFit/>
          </a:bodyPr>
          <a:lstStyle/>
          <a:p>
            <a:pPr algn="ctr"/>
            <a:r>
              <a:rPr lang="en-US" sz="1400" b="1" dirty="0">
                <a:solidFill>
                  <a:schemeClr val="bg1"/>
                </a:solidFill>
                <a:latin typeface="Roboto" panose="02000000000000000000" pitchFamily="2" charset="0"/>
                <a:ea typeface="Roboto" panose="02000000000000000000" pitchFamily="2" charset="0"/>
              </a:rPr>
              <a:t>Introduction</a:t>
            </a:r>
            <a:endParaRPr lang="en-ID" sz="1400" b="1" dirty="0">
              <a:solidFill>
                <a:schemeClr val="bg1"/>
              </a:solidFill>
              <a:latin typeface="Roboto" panose="02000000000000000000" pitchFamily="2" charset="0"/>
              <a:ea typeface="Roboto" panose="02000000000000000000" pitchFamily="2" charset="0"/>
            </a:endParaRPr>
          </a:p>
        </p:txBody>
      </p:sp>
      <p:grpSp>
        <p:nvGrpSpPr>
          <p:cNvPr id="28" name="Group 27">
            <a:extLst>
              <a:ext uri="{FF2B5EF4-FFF2-40B4-BE49-F238E27FC236}">
                <a16:creationId xmlns:a16="http://schemas.microsoft.com/office/drawing/2014/main" id="{529D6156-CB6D-8ED0-4448-E561FE94D2EF}"/>
              </a:ext>
            </a:extLst>
          </p:cNvPr>
          <p:cNvGrpSpPr/>
          <p:nvPr/>
        </p:nvGrpSpPr>
        <p:grpSpPr>
          <a:xfrm>
            <a:off x="8345536" y="3703123"/>
            <a:ext cx="285190" cy="285190"/>
            <a:chOff x="8004341" y="3696453"/>
            <a:chExt cx="285190" cy="285190"/>
          </a:xfrm>
        </p:grpSpPr>
        <p:sp>
          <p:nvSpPr>
            <p:cNvPr id="9" name="Freeform: Shape 8">
              <a:extLst>
                <a:ext uri="{FF2B5EF4-FFF2-40B4-BE49-F238E27FC236}">
                  <a16:creationId xmlns:a16="http://schemas.microsoft.com/office/drawing/2014/main" id="{57837B17-1E8F-A8A2-A591-915352E13CB1}"/>
                </a:ext>
              </a:extLst>
            </p:cNvPr>
            <p:cNvSpPr/>
            <p:nvPr/>
          </p:nvSpPr>
          <p:spPr>
            <a:xfrm rot="10800000">
              <a:off x="8004341" y="3696453"/>
              <a:ext cx="285190" cy="28519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solidFill>
              <a:srgbClr val="E4E9AC"/>
            </a:solidFill>
            <a:ln w="9525" cap="rnd">
              <a:noFill/>
              <a:prstDash val="solid"/>
              <a:round/>
            </a:ln>
          </p:spPr>
          <p:txBody>
            <a:bodyPr rtlCol="0" anchor="ctr"/>
            <a:lstStyle/>
            <a:p>
              <a:endParaRPr lang="en-ID"/>
            </a:p>
          </p:txBody>
        </p:sp>
        <p:sp>
          <p:nvSpPr>
            <p:cNvPr id="11" name="Freeform: Shape 10">
              <a:extLst>
                <a:ext uri="{FF2B5EF4-FFF2-40B4-BE49-F238E27FC236}">
                  <a16:creationId xmlns:a16="http://schemas.microsoft.com/office/drawing/2014/main" id="{77BB18A6-B28D-A06C-C23E-0605E3D38BED}"/>
                </a:ext>
              </a:extLst>
            </p:cNvPr>
            <p:cNvSpPr/>
            <p:nvPr/>
          </p:nvSpPr>
          <p:spPr>
            <a:xfrm rot="10800000">
              <a:off x="8146936" y="3792908"/>
              <a:ext cx="46140" cy="9228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25400" cap="rnd">
              <a:solidFill>
                <a:schemeClr val="tx1">
                  <a:lumMod val="75000"/>
                  <a:lumOff val="25000"/>
                </a:schemeClr>
              </a:solidFill>
              <a:prstDash val="solid"/>
              <a:round/>
            </a:ln>
          </p:spPr>
          <p:txBody>
            <a:bodyPr rtlCol="0" anchor="ctr"/>
            <a:lstStyle/>
            <a:p>
              <a:endParaRPr lang="en-ID"/>
            </a:p>
          </p:txBody>
        </p:sp>
        <p:sp>
          <p:nvSpPr>
            <p:cNvPr id="12" name="Freeform: Shape 11">
              <a:extLst>
                <a:ext uri="{FF2B5EF4-FFF2-40B4-BE49-F238E27FC236}">
                  <a16:creationId xmlns:a16="http://schemas.microsoft.com/office/drawing/2014/main" id="{1222E090-ACED-C1BD-D228-916215109369}"/>
                </a:ext>
              </a:extLst>
            </p:cNvPr>
            <p:cNvSpPr/>
            <p:nvPr/>
          </p:nvSpPr>
          <p:spPr>
            <a:xfrm rot="10800000">
              <a:off x="8100796" y="3827513"/>
              <a:ext cx="92280" cy="11535"/>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25400" cap="rnd">
              <a:solidFill>
                <a:schemeClr val="tx1">
                  <a:lumMod val="75000"/>
                  <a:lumOff val="25000"/>
                </a:schemeClr>
              </a:solidFill>
              <a:prstDash val="solid"/>
              <a:round/>
            </a:ln>
          </p:spPr>
          <p:txBody>
            <a:bodyPr rtlCol="0" anchor="ctr"/>
            <a:lstStyle/>
            <a:p>
              <a:endParaRPr lang="en-ID"/>
            </a:p>
          </p:txBody>
        </p:sp>
      </p:grpSp>
      <p:sp>
        <p:nvSpPr>
          <p:cNvPr id="13" name="TextBox 12">
            <a:extLst>
              <a:ext uri="{FF2B5EF4-FFF2-40B4-BE49-F238E27FC236}">
                <a16:creationId xmlns:a16="http://schemas.microsoft.com/office/drawing/2014/main" id="{3C9BB112-C20D-940E-7C25-7A0E152EAAB3}"/>
              </a:ext>
            </a:extLst>
          </p:cNvPr>
          <p:cNvSpPr txBox="1"/>
          <p:nvPr/>
        </p:nvSpPr>
        <p:spPr>
          <a:xfrm>
            <a:off x="6573873" y="5522818"/>
            <a:ext cx="5042127" cy="759182"/>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a:t>
            </a:r>
            <a:r>
              <a:rPr lang="en-US" sz="1000" dirty="0">
                <a:solidFill>
                  <a:schemeClr val="bg1"/>
                </a:solidFill>
                <a:latin typeface="Roboto Light" panose="020B0604020202020204" pitchFamily="2" charset="0"/>
                <a:ea typeface="Roboto Light" panose="020B0604020202020204" pitchFamily="2" charset="0"/>
              </a:rPr>
              <a:t>. Nisi </a:t>
            </a:r>
            <a:r>
              <a:rPr lang="en-US" sz="1000" dirty="0" err="1">
                <a:solidFill>
                  <a:schemeClr val="bg1"/>
                </a:solidFill>
                <a:latin typeface="Roboto Light" panose="020B0604020202020204" pitchFamily="2" charset="0"/>
                <a:ea typeface="Roboto Light" panose="020B0604020202020204" pitchFamily="2" charset="0"/>
              </a:rPr>
              <a:t>scelerisque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ultrices</a:t>
            </a:r>
            <a:r>
              <a:rPr lang="en-US" sz="1000" dirty="0">
                <a:solidFill>
                  <a:schemeClr val="bg1"/>
                </a:solidFill>
                <a:latin typeface="Roboto Light" panose="020B0604020202020204" pitchFamily="2" charset="0"/>
                <a:ea typeface="Roboto Light" panose="020B0604020202020204" pitchFamily="2" charset="0"/>
              </a:rPr>
              <a:t> vitae auctor. Libero </a:t>
            </a:r>
            <a:r>
              <a:rPr lang="en-US" sz="1000" dirty="0" err="1">
                <a:solidFill>
                  <a:schemeClr val="bg1"/>
                </a:solidFill>
                <a:latin typeface="Roboto Light" panose="020B0604020202020204" pitchFamily="2" charset="0"/>
                <a:ea typeface="Roboto Light" panose="020B0604020202020204" pitchFamily="2" charset="0"/>
              </a:rPr>
              <a:t>justo</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laoreet</a:t>
            </a:r>
            <a:r>
              <a:rPr lang="en-US" sz="1000" dirty="0">
                <a:solidFill>
                  <a:schemeClr val="bg1"/>
                </a:solidFill>
                <a:latin typeface="Roboto Light" panose="020B0604020202020204" pitchFamily="2" charset="0"/>
                <a:ea typeface="Roboto Light" panose="020B0604020202020204" pitchFamily="2" charset="0"/>
              </a:rPr>
              <a:t>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cursus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dictum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consectetur</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ioraseap</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adipiscing</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elit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aliquam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purus</a:t>
            </a:r>
            <a:r>
              <a:rPr lang="en-US" sz="1000" dirty="0">
                <a:solidFill>
                  <a:schemeClr val="bg1"/>
                </a:solidFill>
                <a:latin typeface="Roboto Light" panose="020B0604020202020204" pitchFamily="2" charset="0"/>
                <a:ea typeface="Roboto Light" panose="020B0604020202020204" pitchFamily="2" charset="0"/>
              </a:rPr>
              <a:t>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luctus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Feugiat</a:t>
            </a:r>
            <a:r>
              <a:rPr lang="en-US" sz="1000" dirty="0">
                <a:solidFill>
                  <a:schemeClr val="bg1"/>
                </a:solidFill>
                <a:latin typeface="Roboto Light" panose="020B0604020202020204" pitchFamily="2" charset="0"/>
                <a:ea typeface="Roboto Light" panose="020B0604020202020204" pitchFamily="2" charset="0"/>
              </a:rPr>
              <a:t> in fermentum </a:t>
            </a:r>
            <a:r>
              <a:rPr lang="en-US" sz="1000" dirty="0" err="1">
                <a:solidFill>
                  <a:schemeClr val="bg1"/>
                </a:solidFill>
                <a:latin typeface="Roboto Light" panose="020B0604020202020204" pitchFamily="2" charset="0"/>
                <a:ea typeface="Roboto Light" panose="020B0604020202020204" pitchFamily="2" charset="0"/>
              </a:rPr>
              <a:t>posuere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urna</a:t>
            </a:r>
            <a:endParaRPr lang="en-ID" sz="1000" dirty="0">
              <a:solidFill>
                <a:schemeClr val="bg1"/>
              </a:solidFill>
              <a:latin typeface="Roboto Light" panose="020B0604020202020204" pitchFamily="2" charset="0"/>
              <a:ea typeface="Roboto Light" panose="020B0604020202020204" pitchFamily="2" charset="0"/>
            </a:endParaRPr>
          </a:p>
        </p:txBody>
      </p:sp>
      <p:grpSp>
        <p:nvGrpSpPr>
          <p:cNvPr id="39" name="Group 38">
            <a:extLst>
              <a:ext uri="{FF2B5EF4-FFF2-40B4-BE49-F238E27FC236}">
                <a16:creationId xmlns:a16="http://schemas.microsoft.com/office/drawing/2014/main" id="{AE961EA4-1969-8BB4-6331-3ECD28DF77EC}"/>
              </a:ext>
            </a:extLst>
          </p:cNvPr>
          <p:cNvGrpSpPr>
            <a:grpSpLocks noChangeAspect="1"/>
          </p:cNvGrpSpPr>
          <p:nvPr/>
        </p:nvGrpSpPr>
        <p:grpSpPr>
          <a:xfrm>
            <a:off x="7427192" y="883730"/>
            <a:ext cx="612000" cy="612000"/>
            <a:chOff x="7378205" y="946142"/>
            <a:chExt cx="537452" cy="537452"/>
          </a:xfrm>
        </p:grpSpPr>
        <p:sp>
          <p:nvSpPr>
            <p:cNvPr id="15" name="Freeform: Shape 14">
              <a:extLst>
                <a:ext uri="{FF2B5EF4-FFF2-40B4-BE49-F238E27FC236}">
                  <a16:creationId xmlns:a16="http://schemas.microsoft.com/office/drawing/2014/main" id="{BA1ED216-47F0-4993-023A-EC7268F968B3}"/>
                </a:ext>
              </a:extLst>
            </p:cNvPr>
            <p:cNvSpPr/>
            <p:nvPr/>
          </p:nvSpPr>
          <p:spPr>
            <a:xfrm>
              <a:off x="7378205" y="946142"/>
              <a:ext cx="537452" cy="537452"/>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noFill/>
            <a:ln w="12700" cap="rnd">
              <a:solidFill>
                <a:schemeClr val="bg1"/>
              </a:solidFill>
              <a:prstDash val="solid"/>
              <a:round/>
            </a:ln>
          </p:spPr>
          <p:txBody>
            <a:bodyPr rtlCol="0" anchor="ctr"/>
            <a:lstStyle/>
            <a:p>
              <a:endParaRPr lang="en-ID"/>
            </a:p>
          </p:txBody>
        </p:sp>
        <p:grpSp>
          <p:nvGrpSpPr>
            <p:cNvPr id="16" name="Group 15">
              <a:extLst>
                <a:ext uri="{FF2B5EF4-FFF2-40B4-BE49-F238E27FC236}">
                  <a16:creationId xmlns:a16="http://schemas.microsoft.com/office/drawing/2014/main" id="{729C0E85-2D2A-BC68-A8BD-EBBDE49BC2D0}"/>
                </a:ext>
              </a:extLst>
            </p:cNvPr>
            <p:cNvGrpSpPr/>
            <p:nvPr/>
          </p:nvGrpSpPr>
          <p:grpSpPr>
            <a:xfrm rot="13500000">
              <a:off x="7559978" y="1127915"/>
              <a:ext cx="173906" cy="173906"/>
              <a:chOff x="3714115" y="4037965"/>
              <a:chExt cx="668020" cy="668020"/>
            </a:xfrm>
          </p:grpSpPr>
          <p:sp>
            <p:nvSpPr>
              <p:cNvPr id="17" name="Freeform: Shape 16">
                <a:extLst>
                  <a:ext uri="{FF2B5EF4-FFF2-40B4-BE49-F238E27FC236}">
                    <a16:creationId xmlns:a16="http://schemas.microsoft.com/office/drawing/2014/main" id="{7C65DF06-3119-AEC4-9021-2C0F6B20670B}"/>
                  </a:ext>
                </a:extLst>
              </p:cNvPr>
              <p:cNvSpPr/>
              <p:nvPr/>
            </p:nvSpPr>
            <p:spPr>
              <a:xfrm>
                <a:off x="3714115" y="4037965"/>
                <a:ext cx="334010" cy="66802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12700" cap="rnd">
                <a:solidFill>
                  <a:srgbClr val="E4E9AC"/>
                </a:solidFill>
                <a:prstDash val="solid"/>
                <a:round/>
              </a:ln>
            </p:spPr>
            <p:txBody>
              <a:bodyPr rtlCol="0" anchor="ctr"/>
              <a:lstStyle/>
              <a:p>
                <a:endParaRPr lang="en-ID"/>
              </a:p>
            </p:txBody>
          </p:sp>
          <p:sp>
            <p:nvSpPr>
              <p:cNvPr id="18" name="Freeform: Shape 17">
                <a:extLst>
                  <a:ext uri="{FF2B5EF4-FFF2-40B4-BE49-F238E27FC236}">
                    <a16:creationId xmlns:a16="http://schemas.microsoft.com/office/drawing/2014/main" id="{9583C4F9-C460-52FB-1796-2DAE6C32124E}"/>
                  </a:ext>
                </a:extLst>
              </p:cNvPr>
              <p:cNvSpPr/>
              <p:nvPr/>
            </p:nvSpPr>
            <p:spPr>
              <a:xfrm>
                <a:off x="3714115" y="4371975"/>
                <a:ext cx="668020" cy="83503"/>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12700" cap="rnd">
                <a:solidFill>
                  <a:srgbClr val="E4E9AC"/>
                </a:solidFill>
                <a:prstDash val="solid"/>
                <a:round/>
              </a:ln>
            </p:spPr>
            <p:txBody>
              <a:bodyPr rtlCol="0" anchor="ctr"/>
              <a:lstStyle/>
              <a:p>
                <a:endParaRPr lang="en-ID"/>
              </a:p>
            </p:txBody>
          </p:sp>
        </p:grpSp>
      </p:grpSp>
      <p:sp>
        <p:nvSpPr>
          <p:cNvPr id="20" name="TextBox 19">
            <a:extLst>
              <a:ext uri="{FF2B5EF4-FFF2-40B4-BE49-F238E27FC236}">
                <a16:creationId xmlns:a16="http://schemas.microsoft.com/office/drawing/2014/main" id="{87F538F9-39DC-FCD2-E1B7-4A488EECD7B2}"/>
              </a:ext>
            </a:extLst>
          </p:cNvPr>
          <p:cNvSpPr txBox="1"/>
          <p:nvPr/>
        </p:nvSpPr>
        <p:spPr>
          <a:xfrm>
            <a:off x="8157599" y="1161862"/>
            <a:ext cx="2026293" cy="338554"/>
          </a:xfrm>
          <a:prstGeom prst="rect">
            <a:avLst/>
          </a:prstGeom>
          <a:noFill/>
        </p:spPr>
        <p:txBody>
          <a:bodyPr wrap="square" rtlCol="0">
            <a:spAutoFit/>
          </a:bodyPr>
          <a:lstStyle/>
          <a:p>
            <a:r>
              <a:rPr lang="en-US" sz="1600" dirty="0" err="1">
                <a:solidFill>
                  <a:srgbClr val="E4E9AC"/>
                </a:solidFill>
                <a:latin typeface="Montserrat Bold" panose="00000800000000000000" pitchFamily="2" charset="0"/>
              </a:rPr>
              <a:t>Christoffer</a:t>
            </a:r>
            <a:r>
              <a:rPr lang="en-US" sz="1600" dirty="0">
                <a:solidFill>
                  <a:srgbClr val="E4E9AC"/>
                </a:solidFill>
                <a:latin typeface="Montserrat Bold" panose="00000800000000000000" pitchFamily="2" charset="0"/>
              </a:rPr>
              <a:t> </a:t>
            </a:r>
            <a:r>
              <a:rPr lang="en-US" sz="1600" dirty="0" err="1">
                <a:solidFill>
                  <a:srgbClr val="E4E9AC"/>
                </a:solidFill>
                <a:latin typeface="Montserrat Bold" panose="00000800000000000000" pitchFamily="2" charset="0"/>
              </a:rPr>
              <a:t>Killua</a:t>
            </a:r>
            <a:endParaRPr lang="en-ID" sz="1600" dirty="0">
              <a:solidFill>
                <a:srgbClr val="E4E9AC"/>
              </a:solidFill>
              <a:latin typeface="Montserrat Bold" panose="00000800000000000000" pitchFamily="2" charset="0"/>
            </a:endParaRPr>
          </a:p>
        </p:txBody>
      </p:sp>
      <p:sp>
        <p:nvSpPr>
          <p:cNvPr id="21" name="TextBox 20">
            <a:extLst>
              <a:ext uri="{FF2B5EF4-FFF2-40B4-BE49-F238E27FC236}">
                <a16:creationId xmlns:a16="http://schemas.microsoft.com/office/drawing/2014/main" id="{3050D5D7-9324-E32E-11B7-7364A57E5AB9}"/>
              </a:ext>
            </a:extLst>
          </p:cNvPr>
          <p:cNvSpPr txBox="1"/>
          <p:nvPr/>
        </p:nvSpPr>
        <p:spPr>
          <a:xfrm>
            <a:off x="8157599" y="879044"/>
            <a:ext cx="1535998" cy="276999"/>
          </a:xfrm>
          <a:prstGeom prst="rect">
            <a:avLst/>
          </a:prstGeom>
          <a:noFill/>
        </p:spPr>
        <p:txBody>
          <a:bodyPr wrap="none" rtlCol="0">
            <a:spAutoFit/>
          </a:bodyPr>
          <a:lstStyle/>
          <a:p>
            <a:r>
              <a:rPr lang="en-US" sz="1200" b="1" dirty="0">
                <a:solidFill>
                  <a:schemeClr val="bg1"/>
                </a:solidFill>
                <a:latin typeface="Roboto" panose="02000000000000000000" pitchFamily="2" charset="0"/>
                <a:ea typeface="Roboto" panose="02000000000000000000" pitchFamily="2" charset="0"/>
              </a:rPr>
              <a:t>CEO of AI Company</a:t>
            </a:r>
            <a:endParaRPr lang="en-ID" sz="1200" b="1" dirty="0">
              <a:solidFill>
                <a:schemeClr val="bg1"/>
              </a:solidFill>
              <a:latin typeface="Roboto" panose="02000000000000000000" pitchFamily="2" charset="0"/>
              <a:ea typeface="Roboto" panose="02000000000000000000" pitchFamily="2" charset="0"/>
            </a:endParaRPr>
          </a:p>
        </p:txBody>
      </p:sp>
      <p:sp>
        <p:nvSpPr>
          <p:cNvPr id="23" name="TextBox 22">
            <a:extLst>
              <a:ext uri="{FF2B5EF4-FFF2-40B4-BE49-F238E27FC236}">
                <a16:creationId xmlns:a16="http://schemas.microsoft.com/office/drawing/2014/main" id="{F1189216-F2F0-B1C8-DC67-128241249C66}"/>
              </a:ext>
            </a:extLst>
          </p:cNvPr>
          <p:cNvSpPr txBox="1"/>
          <p:nvPr/>
        </p:nvSpPr>
        <p:spPr>
          <a:xfrm>
            <a:off x="6860012" y="1660087"/>
            <a:ext cx="4467987" cy="528350"/>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euerasa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a:t>
            </a:r>
            <a:r>
              <a:rPr lang="en-US" sz="1000" dirty="0">
                <a:solidFill>
                  <a:schemeClr val="bg1"/>
                </a:solidFill>
                <a:latin typeface="Roboto Light" panose="020B0604020202020204" pitchFamily="2" charset="0"/>
                <a:ea typeface="Roboto Light" panose="020B0604020202020204" pitchFamily="2" charset="0"/>
              </a:rPr>
              <a:t>. Nisi </a:t>
            </a:r>
            <a:r>
              <a:rPr lang="en-US" sz="1000" dirty="0" err="1">
                <a:solidFill>
                  <a:schemeClr val="bg1"/>
                </a:solidFill>
                <a:latin typeface="Roboto Light" panose="020B0604020202020204" pitchFamily="2" charset="0"/>
                <a:ea typeface="Roboto Light" panose="020B0604020202020204" pitchFamily="2" charset="0"/>
              </a:rPr>
              <a:t>scelerisque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ultrices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vitaeerasa</a:t>
            </a:r>
            <a:r>
              <a:rPr lang="en-US" sz="1000" dirty="0">
                <a:solidFill>
                  <a:schemeClr val="bg1"/>
                </a:solidFill>
                <a:latin typeface="Roboto Light" panose="020B0604020202020204" pitchFamily="2" charset="0"/>
                <a:ea typeface="Roboto Light" panose="020B0604020202020204" pitchFamily="2" charset="0"/>
              </a:rPr>
              <a:t> auctor. Libero </a:t>
            </a:r>
            <a:r>
              <a:rPr lang="en-US" sz="1000" dirty="0" err="1">
                <a:solidFill>
                  <a:schemeClr val="bg1"/>
                </a:solidFill>
                <a:latin typeface="Roboto Light" panose="020B0604020202020204" pitchFamily="2" charset="0"/>
                <a:ea typeface="Roboto Light" panose="020B0604020202020204" pitchFamily="2" charset="0"/>
              </a:rPr>
              <a:t>justo</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laoreet</a:t>
            </a:r>
            <a:r>
              <a:rPr lang="en-US" sz="1000" dirty="0">
                <a:solidFill>
                  <a:schemeClr val="bg1"/>
                </a:solidFill>
                <a:latin typeface="Roboto Light" panose="020B0604020202020204" pitchFamily="2" charset="0"/>
                <a:ea typeface="Roboto Light" panose="020B0604020202020204" pitchFamily="2" charset="0"/>
              </a:rPr>
              <a:t>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cursus sit </a:t>
            </a:r>
            <a:r>
              <a:rPr lang="en-US" sz="1000" dirty="0" err="1">
                <a:solidFill>
                  <a:schemeClr val="bg1"/>
                </a:solidFill>
                <a:latin typeface="Roboto Light" panose="020B0604020202020204" pitchFamily="2" charset="0"/>
                <a:ea typeface="Roboto Light" panose="020B0604020202020204" pitchFamily="2" charset="0"/>
              </a:rPr>
              <a:t>ameteras</a:t>
            </a:r>
            <a:r>
              <a:rPr lang="en-US" sz="1000" dirty="0">
                <a:solidFill>
                  <a:schemeClr val="bg1"/>
                </a:solidFill>
                <a:latin typeface="Roboto Light" panose="020B0604020202020204" pitchFamily="2" charset="0"/>
                <a:ea typeface="Roboto Light" panose="020B0604020202020204" pitchFamily="2" charset="0"/>
              </a:rPr>
              <a:t> dictum</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24" name="Rectangle: Rounded Corners 23">
            <a:extLst>
              <a:ext uri="{FF2B5EF4-FFF2-40B4-BE49-F238E27FC236}">
                <a16:creationId xmlns:a16="http://schemas.microsoft.com/office/drawing/2014/main" id="{21F82131-D3A3-DD6F-F981-82AEE6E55A8C}"/>
              </a:ext>
            </a:extLst>
          </p:cNvPr>
          <p:cNvSpPr/>
          <p:nvPr/>
        </p:nvSpPr>
        <p:spPr>
          <a:xfrm>
            <a:off x="6961611" y="2330766"/>
            <a:ext cx="1213185" cy="357289"/>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61F5C840-AC3F-BF12-AF1A-ED39B4B9444A}"/>
              </a:ext>
            </a:extLst>
          </p:cNvPr>
          <p:cNvSpPr txBox="1"/>
          <p:nvPr/>
        </p:nvSpPr>
        <p:spPr>
          <a:xfrm>
            <a:off x="7080730" y="2370911"/>
            <a:ext cx="974947" cy="276999"/>
          </a:xfrm>
          <a:prstGeom prst="rect">
            <a:avLst/>
          </a:prstGeom>
          <a:noFill/>
        </p:spPr>
        <p:txBody>
          <a:bodyPr wrap="none" rtlCol="0">
            <a:spAutoFit/>
          </a:bodyPr>
          <a:lstStyle/>
          <a:p>
            <a:pPr algn="ctr"/>
            <a:r>
              <a:rPr lang="en-US" sz="1200" b="1" dirty="0">
                <a:solidFill>
                  <a:schemeClr val="bg1"/>
                </a:solidFill>
                <a:latin typeface="Roboto" panose="02000000000000000000" pitchFamily="2" charset="0"/>
                <a:ea typeface="Roboto" panose="02000000000000000000" pitchFamily="2" charset="0"/>
              </a:rPr>
              <a:t>Learn More</a:t>
            </a:r>
            <a:endParaRPr lang="en-ID" sz="1200" b="1" dirty="0">
              <a:solidFill>
                <a:schemeClr val="bg1"/>
              </a:solidFill>
              <a:latin typeface="Roboto" panose="02000000000000000000" pitchFamily="2" charset="0"/>
              <a:ea typeface="Roboto" panose="02000000000000000000" pitchFamily="2" charset="0"/>
            </a:endParaRPr>
          </a:p>
        </p:txBody>
      </p:sp>
      <p:sp>
        <p:nvSpPr>
          <p:cNvPr id="3" name="Picture Placeholder 2">
            <a:extLst>
              <a:ext uri="{FF2B5EF4-FFF2-40B4-BE49-F238E27FC236}">
                <a16:creationId xmlns:a16="http://schemas.microsoft.com/office/drawing/2014/main" id="{E386894F-ACC7-DFD1-3669-0A0FB252B2D8}"/>
              </a:ext>
            </a:extLst>
          </p:cNvPr>
          <p:cNvSpPr>
            <a:spLocks noGrp="1"/>
          </p:cNvSpPr>
          <p:nvPr>
            <p:ph type="pic" sz="quarter" idx="12"/>
          </p:nvPr>
        </p:nvSpPr>
        <p:spPr/>
      </p:sp>
      <p:sp>
        <p:nvSpPr>
          <p:cNvPr id="8" name="Picture Placeholder 7">
            <a:extLst>
              <a:ext uri="{FF2B5EF4-FFF2-40B4-BE49-F238E27FC236}">
                <a16:creationId xmlns:a16="http://schemas.microsoft.com/office/drawing/2014/main" id="{41F731D0-AC5F-E6F7-225D-A73BD7C82445}"/>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98E6A987-011B-1C48-9340-61F8FAE4A456}"/>
              </a:ext>
            </a:extLst>
          </p:cNvPr>
          <p:cNvSpPr>
            <a:spLocks noGrp="1"/>
          </p:cNvSpPr>
          <p:nvPr>
            <p:ph type="pic" sz="quarter" idx="10"/>
          </p:nvPr>
        </p:nvSpPr>
        <p:spPr/>
      </p:sp>
    </p:spTree>
    <p:extLst>
      <p:ext uri="{BB962C8B-B14F-4D97-AF65-F5344CB8AC3E}">
        <p14:creationId xmlns:p14="http://schemas.microsoft.com/office/powerpoint/2010/main" val="22493383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177B64F-BDF8-AE67-D140-B8198117FA1A}"/>
              </a:ext>
            </a:extLst>
          </p:cNvPr>
          <p:cNvPicPr>
            <a:picLocks noChangeAspect="1"/>
          </p:cNvPicPr>
          <p:nvPr/>
        </p:nvPicPr>
        <p:blipFill rotWithShape="1">
          <a:blip r:embed="rId2">
            <a:extLst>
              <a:ext uri="{28A0092B-C50C-407E-A947-70E740481C1C}">
                <a14:useLocalDpi xmlns:a14="http://schemas.microsoft.com/office/drawing/2010/main" val="0"/>
              </a:ext>
            </a:extLst>
          </a:blip>
          <a:srcRect l="14020" t="9027" r="11504" b="8751"/>
          <a:stretch/>
        </p:blipFill>
        <p:spPr>
          <a:xfrm>
            <a:off x="2567250" y="576000"/>
            <a:ext cx="2617034" cy="5706000"/>
          </a:xfrm>
          <a:prstGeom prst="rect">
            <a:avLst/>
          </a:prstGeom>
          <a:effectLst>
            <a:outerShdw blurRad="101600" dist="101600" dir="2700000" algn="tl" rotWithShape="0">
              <a:prstClr val="black">
                <a:alpha val="20000"/>
              </a:prstClr>
            </a:outerShdw>
          </a:effectLst>
        </p:spPr>
      </p:pic>
      <p:pic>
        <p:nvPicPr>
          <p:cNvPr id="64" name="Picture 63">
            <a:extLst>
              <a:ext uri="{FF2B5EF4-FFF2-40B4-BE49-F238E27FC236}">
                <a16:creationId xmlns:a16="http://schemas.microsoft.com/office/drawing/2014/main" id="{F7651630-FA74-B824-773E-F716E0EC398D}"/>
              </a:ext>
            </a:extLst>
          </p:cNvPr>
          <p:cNvPicPr>
            <a:picLocks noChangeAspect="1"/>
          </p:cNvPicPr>
          <p:nvPr/>
        </p:nvPicPr>
        <p:blipFill rotWithShape="1">
          <a:blip r:embed="rId2">
            <a:extLst>
              <a:ext uri="{28A0092B-C50C-407E-A947-70E740481C1C}">
                <a14:useLocalDpi xmlns:a14="http://schemas.microsoft.com/office/drawing/2010/main" val="0"/>
              </a:ext>
            </a:extLst>
          </a:blip>
          <a:srcRect l="14020" t="9027" r="11504" b="8751"/>
          <a:stretch/>
        </p:blipFill>
        <p:spPr>
          <a:xfrm>
            <a:off x="-338898" y="576000"/>
            <a:ext cx="2617034" cy="5706000"/>
          </a:xfrm>
          <a:prstGeom prst="rect">
            <a:avLst/>
          </a:prstGeom>
          <a:effectLst>
            <a:outerShdw blurRad="101600" dist="101600" dir="2700000" algn="tl" rotWithShape="0">
              <a:prstClr val="black">
                <a:alpha val="20000"/>
              </a:prstClr>
            </a:outerShdw>
          </a:effectLst>
        </p:spPr>
      </p:pic>
      <p:sp>
        <p:nvSpPr>
          <p:cNvPr id="52" name="Rounded Rectangle 51">
            <a:extLst>
              <a:ext uri="{FF2B5EF4-FFF2-40B4-BE49-F238E27FC236}">
                <a16:creationId xmlns:a16="http://schemas.microsoft.com/office/drawing/2014/main" id="{90A8158F-9AE2-0A56-DC76-E2C17EB684CB}"/>
              </a:ext>
            </a:extLst>
          </p:cNvPr>
          <p:cNvSpPr/>
          <p:nvPr/>
        </p:nvSpPr>
        <p:spPr>
          <a:xfrm>
            <a:off x="5759953" y="576000"/>
            <a:ext cx="5856048" cy="2003444"/>
          </a:xfrm>
          <a:prstGeom prst="roundRect">
            <a:avLst>
              <a:gd name="adj" fmla="val 11662"/>
            </a:avLst>
          </a:prstGeom>
          <a:gradFill flip="none" rotWithShape="1">
            <a:gsLst>
              <a:gs pos="0">
                <a:schemeClr val="bg1">
                  <a:alpha val="10000"/>
                </a:schemeClr>
              </a:gs>
              <a:gs pos="99000">
                <a:schemeClr val="bg1">
                  <a:alpha val="30000"/>
                </a:schemeClr>
              </a:gs>
            </a:gsLst>
            <a:lin ang="13500000" scaled="0"/>
            <a:tileRect/>
          </a:gradFill>
          <a:ln w="9525">
            <a:gradFill>
              <a:gsLst>
                <a:gs pos="0">
                  <a:schemeClr val="bg1"/>
                </a:gs>
                <a:gs pos="90000">
                  <a:srgbClr val="0A1727"/>
                </a:gs>
              </a:gsLst>
              <a:lin ang="270000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4EF49A5C-10DA-E42E-FE7B-B13B4B531F1D}"/>
              </a:ext>
            </a:extLst>
          </p:cNvPr>
          <p:cNvSpPr txBox="1"/>
          <p:nvPr/>
        </p:nvSpPr>
        <p:spPr>
          <a:xfrm>
            <a:off x="6050203" y="1236603"/>
            <a:ext cx="2680598" cy="990015"/>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orci sagittis eu volut pat odio. Nisi scelerisque eu ultrices vitaer eauctor. Libero justo laoreet sit amet cursus sit amet dictum sit. Ametra orasea</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29" name="TextBox 28">
            <a:extLst>
              <a:ext uri="{FF2B5EF4-FFF2-40B4-BE49-F238E27FC236}">
                <a16:creationId xmlns:a16="http://schemas.microsoft.com/office/drawing/2014/main" id="{143E08AB-44C4-D206-2ECF-1FF241B88DCF}"/>
              </a:ext>
            </a:extLst>
          </p:cNvPr>
          <p:cNvSpPr txBox="1"/>
          <p:nvPr/>
        </p:nvSpPr>
        <p:spPr>
          <a:xfrm>
            <a:off x="6050202" y="928826"/>
            <a:ext cx="1828493"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Simple Text Here</a:t>
            </a:r>
            <a:endParaRPr lang="en-ID" sz="1400" b="1" dirty="0">
              <a:solidFill>
                <a:srgbClr val="E4E9AC"/>
              </a:solidFill>
              <a:latin typeface="Roboto" panose="02000000000000000000" pitchFamily="2" charset="0"/>
              <a:ea typeface="Roboto" panose="02000000000000000000" pitchFamily="2" charset="0"/>
            </a:endParaRPr>
          </a:p>
        </p:txBody>
      </p:sp>
      <p:sp>
        <p:nvSpPr>
          <p:cNvPr id="6" name="TextBox 5">
            <a:extLst>
              <a:ext uri="{FF2B5EF4-FFF2-40B4-BE49-F238E27FC236}">
                <a16:creationId xmlns:a16="http://schemas.microsoft.com/office/drawing/2014/main" id="{5CFE6EBD-F2FA-F951-2A59-D7296D2F3E9A}"/>
              </a:ext>
            </a:extLst>
          </p:cNvPr>
          <p:cNvSpPr txBox="1"/>
          <p:nvPr/>
        </p:nvSpPr>
        <p:spPr>
          <a:xfrm>
            <a:off x="5762512" y="3647440"/>
            <a:ext cx="5235987" cy="1169551"/>
          </a:xfrm>
          <a:prstGeom prst="rect">
            <a:avLst/>
          </a:prstGeom>
          <a:noFill/>
        </p:spPr>
        <p:txBody>
          <a:bodyPr wrap="square" rtlCol="0">
            <a:spAutoFit/>
          </a:bodyPr>
          <a:lstStyle/>
          <a:p>
            <a:r>
              <a:rPr lang="en-US" sz="3500" dirty="0">
                <a:solidFill>
                  <a:schemeClr val="bg1"/>
                </a:solidFill>
                <a:latin typeface="Montserrat Bold" panose="00000800000000000000" pitchFamily="2" charset="0"/>
              </a:rPr>
              <a:t>Browse </a:t>
            </a:r>
            <a:r>
              <a:rPr lang="en-US" sz="3500" dirty="0">
                <a:solidFill>
                  <a:srgbClr val="E4E9AC"/>
                </a:solidFill>
                <a:latin typeface="Montserrat Bold" panose="00000800000000000000" pitchFamily="2" charset="0"/>
              </a:rPr>
              <a:t>The Best Features </a:t>
            </a:r>
            <a:r>
              <a:rPr lang="en-US" sz="3500" dirty="0">
                <a:solidFill>
                  <a:schemeClr val="bg1"/>
                </a:solidFill>
                <a:latin typeface="Montserrat Bold" panose="00000800000000000000" pitchFamily="2" charset="0"/>
              </a:rPr>
              <a:t>In Our Apps</a:t>
            </a:r>
            <a:endParaRPr lang="en-ID" sz="3500" dirty="0">
              <a:solidFill>
                <a:schemeClr val="bg1"/>
              </a:solidFill>
              <a:latin typeface="Montserrat Bold" panose="00000800000000000000" pitchFamily="2" charset="0"/>
            </a:endParaRPr>
          </a:p>
        </p:txBody>
      </p:sp>
      <p:sp>
        <p:nvSpPr>
          <p:cNvPr id="39" name="Rectangle: Rounded Corners 4">
            <a:extLst>
              <a:ext uri="{FF2B5EF4-FFF2-40B4-BE49-F238E27FC236}">
                <a16:creationId xmlns:a16="http://schemas.microsoft.com/office/drawing/2014/main" id="{8D23F821-01CF-5C65-243A-FCEA0E2015A2}"/>
              </a:ext>
            </a:extLst>
          </p:cNvPr>
          <p:cNvSpPr/>
          <p:nvPr/>
        </p:nvSpPr>
        <p:spPr>
          <a:xfrm>
            <a:off x="5870086" y="2977493"/>
            <a:ext cx="2028825" cy="381947"/>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0" name="TextBox 39">
            <a:extLst>
              <a:ext uri="{FF2B5EF4-FFF2-40B4-BE49-F238E27FC236}">
                <a16:creationId xmlns:a16="http://schemas.microsoft.com/office/drawing/2014/main" id="{1D0B1A3A-CD98-2F46-01DB-4B49BB30C7EE}"/>
              </a:ext>
            </a:extLst>
          </p:cNvPr>
          <p:cNvSpPr txBox="1"/>
          <p:nvPr/>
        </p:nvSpPr>
        <p:spPr>
          <a:xfrm>
            <a:off x="5981886" y="3014578"/>
            <a:ext cx="1569922" cy="307777"/>
          </a:xfrm>
          <a:prstGeom prst="rect">
            <a:avLst/>
          </a:prstGeom>
          <a:noFill/>
        </p:spPr>
        <p:txBody>
          <a:bodyPr wrap="square" rtlCol="0">
            <a:spAutoFit/>
          </a:bodyPr>
          <a:lstStyle/>
          <a:p>
            <a:pPr algn="ctr"/>
            <a:r>
              <a:rPr lang="en-US" sz="1400" b="1" dirty="0">
                <a:solidFill>
                  <a:schemeClr val="bg1"/>
                </a:solidFill>
                <a:latin typeface="Roboto" panose="02000000000000000000" pitchFamily="2" charset="0"/>
                <a:ea typeface="Roboto" panose="02000000000000000000" pitchFamily="2" charset="0"/>
              </a:rPr>
              <a:t>Mockup Devices</a:t>
            </a:r>
            <a:endParaRPr lang="en-ID" sz="1400" b="1" dirty="0">
              <a:solidFill>
                <a:schemeClr val="bg1"/>
              </a:solidFill>
              <a:latin typeface="Roboto" panose="02000000000000000000" pitchFamily="2" charset="0"/>
              <a:ea typeface="Roboto" panose="02000000000000000000" pitchFamily="2" charset="0"/>
            </a:endParaRPr>
          </a:p>
        </p:txBody>
      </p:sp>
      <p:grpSp>
        <p:nvGrpSpPr>
          <p:cNvPr id="41" name="Group 40">
            <a:extLst>
              <a:ext uri="{FF2B5EF4-FFF2-40B4-BE49-F238E27FC236}">
                <a16:creationId xmlns:a16="http://schemas.microsoft.com/office/drawing/2014/main" id="{35CC276E-4939-0594-099B-97BFB0BA891D}"/>
              </a:ext>
            </a:extLst>
          </p:cNvPr>
          <p:cNvGrpSpPr/>
          <p:nvPr/>
        </p:nvGrpSpPr>
        <p:grpSpPr>
          <a:xfrm>
            <a:off x="7551809" y="3025871"/>
            <a:ext cx="285190" cy="285190"/>
            <a:chOff x="8004341" y="3696453"/>
            <a:chExt cx="285190" cy="285190"/>
          </a:xfrm>
        </p:grpSpPr>
        <p:sp>
          <p:nvSpPr>
            <p:cNvPr id="43" name="Freeform: Shape 8">
              <a:extLst>
                <a:ext uri="{FF2B5EF4-FFF2-40B4-BE49-F238E27FC236}">
                  <a16:creationId xmlns:a16="http://schemas.microsoft.com/office/drawing/2014/main" id="{36F1B647-7CE7-DABB-7742-BA76F5BFA3EC}"/>
                </a:ext>
              </a:extLst>
            </p:cNvPr>
            <p:cNvSpPr/>
            <p:nvPr/>
          </p:nvSpPr>
          <p:spPr>
            <a:xfrm rot="10800000">
              <a:off x="8004341" y="3696453"/>
              <a:ext cx="285190" cy="28519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solidFill>
              <a:srgbClr val="E4E9AC"/>
            </a:solidFill>
            <a:ln w="9525" cap="rnd">
              <a:noFill/>
              <a:prstDash val="solid"/>
              <a:round/>
            </a:ln>
          </p:spPr>
          <p:txBody>
            <a:bodyPr rtlCol="0" anchor="ctr"/>
            <a:lstStyle/>
            <a:p>
              <a:endParaRPr lang="en-ID"/>
            </a:p>
          </p:txBody>
        </p:sp>
        <p:sp>
          <p:nvSpPr>
            <p:cNvPr id="45" name="Freeform: Shape 10">
              <a:extLst>
                <a:ext uri="{FF2B5EF4-FFF2-40B4-BE49-F238E27FC236}">
                  <a16:creationId xmlns:a16="http://schemas.microsoft.com/office/drawing/2014/main" id="{99D0C721-658A-CB81-27F4-CCAEE1B48863}"/>
                </a:ext>
              </a:extLst>
            </p:cNvPr>
            <p:cNvSpPr/>
            <p:nvPr/>
          </p:nvSpPr>
          <p:spPr>
            <a:xfrm rot="10800000">
              <a:off x="8146936" y="3792908"/>
              <a:ext cx="46140" cy="9228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25400" cap="rnd">
              <a:solidFill>
                <a:schemeClr val="tx1">
                  <a:lumMod val="75000"/>
                  <a:lumOff val="25000"/>
                </a:schemeClr>
              </a:solidFill>
              <a:prstDash val="solid"/>
              <a:round/>
            </a:ln>
          </p:spPr>
          <p:txBody>
            <a:bodyPr rtlCol="0" anchor="ctr"/>
            <a:lstStyle/>
            <a:p>
              <a:endParaRPr lang="en-ID"/>
            </a:p>
          </p:txBody>
        </p:sp>
        <p:sp>
          <p:nvSpPr>
            <p:cNvPr id="47" name="Freeform: Shape 11">
              <a:extLst>
                <a:ext uri="{FF2B5EF4-FFF2-40B4-BE49-F238E27FC236}">
                  <a16:creationId xmlns:a16="http://schemas.microsoft.com/office/drawing/2014/main" id="{C2449EAC-38ED-2B79-9892-FA7543EAAC0D}"/>
                </a:ext>
              </a:extLst>
            </p:cNvPr>
            <p:cNvSpPr/>
            <p:nvPr/>
          </p:nvSpPr>
          <p:spPr>
            <a:xfrm rot="10800000">
              <a:off x="8100796" y="3827513"/>
              <a:ext cx="92280" cy="11535"/>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25400" cap="rnd">
              <a:solidFill>
                <a:schemeClr val="tx1">
                  <a:lumMod val="75000"/>
                  <a:lumOff val="25000"/>
                </a:schemeClr>
              </a:solidFill>
              <a:prstDash val="solid"/>
              <a:round/>
            </a:ln>
          </p:spPr>
          <p:txBody>
            <a:bodyPr rtlCol="0" anchor="ctr"/>
            <a:lstStyle/>
            <a:p>
              <a:endParaRPr lang="en-ID"/>
            </a:p>
          </p:txBody>
        </p:sp>
      </p:grpSp>
      <p:sp>
        <p:nvSpPr>
          <p:cNvPr id="20" name="TextBox 19">
            <a:extLst>
              <a:ext uri="{FF2B5EF4-FFF2-40B4-BE49-F238E27FC236}">
                <a16:creationId xmlns:a16="http://schemas.microsoft.com/office/drawing/2014/main" id="{16473124-7E2D-74A3-AC86-B4714060BA86}"/>
              </a:ext>
            </a:extLst>
          </p:cNvPr>
          <p:cNvSpPr txBox="1"/>
          <p:nvPr/>
        </p:nvSpPr>
        <p:spPr>
          <a:xfrm>
            <a:off x="9267231" y="5522818"/>
            <a:ext cx="2348769" cy="759182"/>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Quameraseasaera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iorasa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volutpaterasa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Niserasi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scelerisque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ultricese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vitaer</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eauctor</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21" name="TextBox 20">
            <a:extLst>
              <a:ext uri="{FF2B5EF4-FFF2-40B4-BE49-F238E27FC236}">
                <a16:creationId xmlns:a16="http://schemas.microsoft.com/office/drawing/2014/main" id="{7EE668C4-3173-6F8A-B6E1-173C1F6E32C4}"/>
              </a:ext>
            </a:extLst>
          </p:cNvPr>
          <p:cNvSpPr txBox="1"/>
          <p:nvPr/>
        </p:nvSpPr>
        <p:spPr>
          <a:xfrm>
            <a:off x="9267230" y="5215041"/>
            <a:ext cx="1828493"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Simple Text Here</a:t>
            </a:r>
            <a:endParaRPr lang="en-ID" sz="1400" b="1" dirty="0">
              <a:solidFill>
                <a:srgbClr val="E4E9AC"/>
              </a:solidFill>
              <a:latin typeface="Roboto" panose="02000000000000000000" pitchFamily="2" charset="0"/>
              <a:ea typeface="Roboto" panose="02000000000000000000" pitchFamily="2" charset="0"/>
            </a:endParaRPr>
          </a:p>
        </p:txBody>
      </p:sp>
      <p:sp>
        <p:nvSpPr>
          <p:cNvPr id="30" name="TextBox 29">
            <a:extLst>
              <a:ext uri="{FF2B5EF4-FFF2-40B4-BE49-F238E27FC236}">
                <a16:creationId xmlns:a16="http://schemas.microsoft.com/office/drawing/2014/main" id="{BFDECCC9-5204-B7FE-9703-C011371398AE}"/>
              </a:ext>
            </a:extLst>
          </p:cNvPr>
          <p:cNvSpPr txBox="1"/>
          <p:nvPr/>
        </p:nvSpPr>
        <p:spPr>
          <a:xfrm>
            <a:off x="5759952" y="5215041"/>
            <a:ext cx="1507460" cy="630942"/>
          </a:xfrm>
          <a:prstGeom prst="rect">
            <a:avLst/>
          </a:prstGeom>
          <a:noFill/>
        </p:spPr>
        <p:txBody>
          <a:bodyPr wrap="square" rtlCol="0">
            <a:spAutoFit/>
          </a:bodyPr>
          <a:lstStyle/>
          <a:p>
            <a:r>
              <a:rPr lang="en-US" sz="3500" b="1" dirty="0">
                <a:solidFill>
                  <a:schemeClr val="bg1"/>
                </a:solidFill>
                <a:latin typeface="Montserrat" pitchFamily="2" charset="77"/>
              </a:rPr>
              <a:t>2.14K</a:t>
            </a:r>
            <a:endParaRPr lang="en-ID" sz="3500" b="1" dirty="0">
              <a:solidFill>
                <a:schemeClr val="bg1"/>
              </a:solidFill>
              <a:latin typeface="Montserrat" pitchFamily="2" charset="77"/>
            </a:endParaRPr>
          </a:p>
        </p:txBody>
      </p:sp>
      <p:sp>
        <p:nvSpPr>
          <p:cNvPr id="31" name="TextBox 30">
            <a:extLst>
              <a:ext uri="{FF2B5EF4-FFF2-40B4-BE49-F238E27FC236}">
                <a16:creationId xmlns:a16="http://schemas.microsoft.com/office/drawing/2014/main" id="{2673BA02-E722-97EB-7DC1-0CEE51884F3D}"/>
              </a:ext>
            </a:extLst>
          </p:cNvPr>
          <p:cNvSpPr txBox="1"/>
          <p:nvPr/>
        </p:nvSpPr>
        <p:spPr>
          <a:xfrm>
            <a:off x="5759952" y="5843011"/>
            <a:ext cx="1507460" cy="276999"/>
          </a:xfrm>
          <a:prstGeom prst="rect">
            <a:avLst/>
          </a:prstGeom>
          <a:noFill/>
        </p:spPr>
        <p:txBody>
          <a:bodyPr wrap="square" rtlCol="0">
            <a:spAutoFit/>
          </a:bodyPr>
          <a:lstStyle/>
          <a:p>
            <a:r>
              <a:rPr lang="en-US" sz="1200" b="1" dirty="0">
                <a:solidFill>
                  <a:srgbClr val="E4E9AC"/>
                </a:solidFill>
                <a:latin typeface="Roboto" panose="02000000000000000000" pitchFamily="2" charset="0"/>
                <a:ea typeface="Roboto" panose="02000000000000000000" pitchFamily="2" charset="0"/>
              </a:rPr>
              <a:t>Text Title Here</a:t>
            </a:r>
            <a:endParaRPr lang="en-ID" sz="1200" b="1" dirty="0">
              <a:solidFill>
                <a:srgbClr val="E4E9AC"/>
              </a:solidFill>
              <a:latin typeface="Roboto" panose="02000000000000000000" pitchFamily="2" charset="0"/>
              <a:ea typeface="Roboto" panose="02000000000000000000" pitchFamily="2" charset="0"/>
            </a:endParaRPr>
          </a:p>
        </p:txBody>
      </p:sp>
      <p:sp>
        <p:nvSpPr>
          <p:cNvPr id="50" name="TextBox 49">
            <a:extLst>
              <a:ext uri="{FF2B5EF4-FFF2-40B4-BE49-F238E27FC236}">
                <a16:creationId xmlns:a16="http://schemas.microsoft.com/office/drawing/2014/main" id="{2F6B5550-22D4-1C01-ABFB-739050CA255D}"/>
              </a:ext>
            </a:extLst>
          </p:cNvPr>
          <p:cNvSpPr txBox="1"/>
          <p:nvPr/>
        </p:nvSpPr>
        <p:spPr>
          <a:xfrm>
            <a:off x="7513591" y="5215041"/>
            <a:ext cx="1507460" cy="630942"/>
          </a:xfrm>
          <a:prstGeom prst="rect">
            <a:avLst/>
          </a:prstGeom>
          <a:noFill/>
        </p:spPr>
        <p:txBody>
          <a:bodyPr wrap="square" rtlCol="0">
            <a:spAutoFit/>
          </a:bodyPr>
          <a:lstStyle/>
          <a:p>
            <a:r>
              <a:rPr lang="en-US" sz="3500" b="1" dirty="0">
                <a:solidFill>
                  <a:schemeClr val="bg1"/>
                </a:solidFill>
                <a:latin typeface="Montserrat" pitchFamily="2" charset="77"/>
              </a:rPr>
              <a:t>2.14K</a:t>
            </a:r>
            <a:endParaRPr lang="en-ID" sz="3500" b="1" dirty="0">
              <a:solidFill>
                <a:schemeClr val="bg1"/>
              </a:solidFill>
              <a:latin typeface="Montserrat" pitchFamily="2" charset="77"/>
            </a:endParaRPr>
          </a:p>
        </p:txBody>
      </p:sp>
      <p:sp>
        <p:nvSpPr>
          <p:cNvPr id="51" name="TextBox 50">
            <a:extLst>
              <a:ext uri="{FF2B5EF4-FFF2-40B4-BE49-F238E27FC236}">
                <a16:creationId xmlns:a16="http://schemas.microsoft.com/office/drawing/2014/main" id="{DCC14E5B-0FC6-D4D8-8C78-662A0ED974D0}"/>
              </a:ext>
            </a:extLst>
          </p:cNvPr>
          <p:cNvSpPr txBox="1"/>
          <p:nvPr/>
        </p:nvSpPr>
        <p:spPr>
          <a:xfrm>
            <a:off x="7513591" y="5843011"/>
            <a:ext cx="1507460" cy="276999"/>
          </a:xfrm>
          <a:prstGeom prst="rect">
            <a:avLst/>
          </a:prstGeom>
          <a:noFill/>
        </p:spPr>
        <p:txBody>
          <a:bodyPr wrap="square" rtlCol="0">
            <a:spAutoFit/>
          </a:bodyPr>
          <a:lstStyle/>
          <a:p>
            <a:r>
              <a:rPr lang="en-US" sz="1200" b="1" dirty="0">
                <a:solidFill>
                  <a:srgbClr val="E4E9AC"/>
                </a:solidFill>
                <a:latin typeface="Roboto" panose="02000000000000000000" pitchFamily="2" charset="0"/>
                <a:ea typeface="Roboto" panose="02000000000000000000" pitchFamily="2" charset="0"/>
              </a:rPr>
              <a:t>Text Title Here</a:t>
            </a:r>
            <a:endParaRPr lang="en-ID" sz="1200" b="1" dirty="0">
              <a:solidFill>
                <a:srgbClr val="E4E9AC"/>
              </a:solidFill>
              <a:latin typeface="Roboto" panose="02000000000000000000" pitchFamily="2" charset="0"/>
              <a:ea typeface="Roboto" panose="02000000000000000000" pitchFamily="2" charset="0"/>
            </a:endParaRPr>
          </a:p>
        </p:txBody>
      </p:sp>
      <p:sp>
        <p:nvSpPr>
          <p:cNvPr id="4" name="Picture Placeholder 3">
            <a:extLst>
              <a:ext uri="{FF2B5EF4-FFF2-40B4-BE49-F238E27FC236}">
                <a16:creationId xmlns:a16="http://schemas.microsoft.com/office/drawing/2014/main" id="{A5999003-EF93-6D9A-ACC3-7F3FF78C7557}"/>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F38511ED-1AF0-68A1-61E7-3EB8713E20C4}"/>
              </a:ext>
            </a:extLst>
          </p:cNvPr>
          <p:cNvSpPr>
            <a:spLocks noGrp="1"/>
          </p:cNvSpPr>
          <p:nvPr>
            <p:ph type="pic" sz="quarter" idx="12"/>
          </p:nvPr>
        </p:nvSpPr>
        <p:spPr/>
      </p:sp>
      <p:sp>
        <p:nvSpPr>
          <p:cNvPr id="9" name="Picture Placeholder 8">
            <a:extLst>
              <a:ext uri="{FF2B5EF4-FFF2-40B4-BE49-F238E27FC236}">
                <a16:creationId xmlns:a16="http://schemas.microsoft.com/office/drawing/2014/main" id="{41EF5659-5BBC-AF12-F537-45A782528472}"/>
              </a:ext>
            </a:extLst>
          </p:cNvPr>
          <p:cNvSpPr>
            <a:spLocks noGrp="1"/>
          </p:cNvSpPr>
          <p:nvPr>
            <p:ph type="pic" sz="quarter" idx="11"/>
          </p:nvPr>
        </p:nvSpPr>
        <p:spPr/>
      </p:sp>
    </p:spTree>
    <p:extLst>
      <p:ext uri="{BB962C8B-B14F-4D97-AF65-F5344CB8AC3E}">
        <p14:creationId xmlns:p14="http://schemas.microsoft.com/office/powerpoint/2010/main" val="36723728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CED9BA1-333D-4318-17B0-22927E5F726A}"/>
              </a:ext>
            </a:extLst>
          </p:cNvPr>
          <p:cNvPicPr>
            <a:picLocks noChangeAspect="1"/>
          </p:cNvPicPr>
          <p:nvPr/>
        </p:nvPicPr>
        <p:blipFill rotWithShape="1">
          <a:blip r:embed="rId2">
            <a:extLst>
              <a:ext uri="{28A0092B-C50C-407E-A947-70E740481C1C}">
                <a14:useLocalDpi xmlns:a14="http://schemas.microsoft.com/office/drawing/2010/main" val="0"/>
              </a:ext>
            </a:extLst>
          </a:blip>
          <a:srcRect l="14020" t="9027" r="11504" b="8751"/>
          <a:stretch/>
        </p:blipFill>
        <p:spPr>
          <a:xfrm>
            <a:off x="8998966" y="576000"/>
            <a:ext cx="2617034" cy="5706000"/>
          </a:xfrm>
          <a:prstGeom prst="rect">
            <a:avLst/>
          </a:prstGeom>
          <a:effectLst>
            <a:outerShdw blurRad="101600" dist="101600" dir="2700000" algn="tl" rotWithShape="0">
              <a:prstClr val="black">
                <a:alpha val="20000"/>
              </a:prstClr>
            </a:outerShdw>
          </a:effectLst>
        </p:spPr>
      </p:pic>
      <p:sp>
        <p:nvSpPr>
          <p:cNvPr id="7" name="Picture Placeholder 6">
            <a:extLst>
              <a:ext uri="{FF2B5EF4-FFF2-40B4-BE49-F238E27FC236}">
                <a16:creationId xmlns:a16="http://schemas.microsoft.com/office/drawing/2014/main" id="{8265EA12-A20E-210C-ED83-3404F798F5B9}"/>
              </a:ext>
            </a:extLst>
          </p:cNvPr>
          <p:cNvSpPr>
            <a:spLocks noGrp="1"/>
          </p:cNvSpPr>
          <p:nvPr>
            <p:ph type="pic" sz="quarter" idx="10"/>
          </p:nvPr>
        </p:nvSpPr>
        <p:spPr/>
      </p:sp>
      <p:pic>
        <p:nvPicPr>
          <p:cNvPr id="3" name="Picture 2">
            <a:extLst>
              <a:ext uri="{FF2B5EF4-FFF2-40B4-BE49-F238E27FC236}">
                <a16:creationId xmlns:a16="http://schemas.microsoft.com/office/drawing/2014/main" id="{9A004FD1-9607-9150-F0E3-2CC921F305F6}"/>
              </a:ext>
            </a:extLst>
          </p:cNvPr>
          <p:cNvPicPr>
            <a:picLocks noChangeAspect="1"/>
          </p:cNvPicPr>
          <p:nvPr/>
        </p:nvPicPr>
        <p:blipFill rotWithShape="1">
          <a:blip r:embed="rId2">
            <a:extLst>
              <a:ext uri="{28A0092B-C50C-407E-A947-70E740481C1C}">
                <a14:useLocalDpi xmlns:a14="http://schemas.microsoft.com/office/drawing/2010/main" val="0"/>
              </a:ext>
            </a:extLst>
          </a:blip>
          <a:srcRect l="14020" t="9027" r="11504" b="8751"/>
          <a:stretch/>
        </p:blipFill>
        <p:spPr>
          <a:xfrm>
            <a:off x="7298076" y="1440320"/>
            <a:ext cx="2219413" cy="4839055"/>
          </a:xfrm>
          <a:prstGeom prst="rect">
            <a:avLst/>
          </a:prstGeom>
          <a:effectLst>
            <a:outerShdw blurRad="101600" dist="101600" dir="2700000" algn="tl" rotWithShape="0">
              <a:prstClr val="black">
                <a:alpha val="20000"/>
              </a:prstClr>
            </a:outerShdw>
          </a:effectLst>
        </p:spPr>
      </p:pic>
      <p:sp>
        <p:nvSpPr>
          <p:cNvPr id="37" name="TextBox 36">
            <a:extLst>
              <a:ext uri="{FF2B5EF4-FFF2-40B4-BE49-F238E27FC236}">
                <a16:creationId xmlns:a16="http://schemas.microsoft.com/office/drawing/2014/main" id="{D365CA42-7557-04F4-F93E-5D534006B024}"/>
              </a:ext>
            </a:extLst>
          </p:cNvPr>
          <p:cNvSpPr txBox="1"/>
          <p:nvPr/>
        </p:nvSpPr>
        <p:spPr>
          <a:xfrm>
            <a:off x="575999" y="5232193"/>
            <a:ext cx="6146077" cy="759182"/>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orci sagittis eu volutpat odio. Nisi scelerisque eu ultrices vitaer eauctor. Libero justo laoreet sit amet cursus sit amet dictum sit. Ametra orasea consectetur adipiscing elit ut aliquam purus sit amet luctus. Feugiat in porraa fermentum posuere urna nec</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38" name="TextBox 37">
            <a:extLst>
              <a:ext uri="{FF2B5EF4-FFF2-40B4-BE49-F238E27FC236}">
                <a16:creationId xmlns:a16="http://schemas.microsoft.com/office/drawing/2014/main" id="{3C50A52C-D849-C143-1003-72CC92C389F9}"/>
              </a:ext>
            </a:extLst>
          </p:cNvPr>
          <p:cNvSpPr txBox="1"/>
          <p:nvPr/>
        </p:nvSpPr>
        <p:spPr>
          <a:xfrm>
            <a:off x="576000" y="4924416"/>
            <a:ext cx="1828493"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Simple Text Here</a:t>
            </a:r>
            <a:endParaRPr lang="en-ID" sz="1400" b="1" dirty="0">
              <a:solidFill>
                <a:srgbClr val="E4E9AC"/>
              </a:solidFill>
              <a:latin typeface="Roboto" panose="02000000000000000000" pitchFamily="2" charset="0"/>
              <a:ea typeface="Roboto" panose="02000000000000000000" pitchFamily="2" charset="0"/>
            </a:endParaRPr>
          </a:p>
        </p:txBody>
      </p:sp>
      <p:sp>
        <p:nvSpPr>
          <p:cNvPr id="42" name="TextBox 41">
            <a:extLst>
              <a:ext uri="{FF2B5EF4-FFF2-40B4-BE49-F238E27FC236}">
                <a16:creationId xmlns:a16="http://schemas.microsoft.com/office/drawing/2014/main" id="{BE56F1ED-6C95-0DAF-3F9F-B80280119725}"/>
              </a:ext>
            </a:extLst>
          </p:cNvPr>
          <p:cNvSpPr txBox="1"/>
          <p:nvPr/>
        </p:nvSpPr>
        <p:spPr>
          <a:xfrm>
            <a:off x="575999" y="1536573"/>
            <a:ext cx="5235987" cy="1169551"/>
          </a:xfrm>
          <a:prstGeom prst="rect">
            <a:avLst/>
          </a:prstGeom>
          <a:noFill/>
        </p:spPr>
        <p:txBody>
          <a:bodyPr wrap="square" rtlCol="0">
            <a:spAutoFit/>
          </a:bodyPr>
          <a:lstStyle/>
          <a:p>
            <a:r>
              <a:rPr lang="en-US" sz="3500" dirty="0">
                <a:solidFill>
                  <a:schemeClr val="bg1"/>
                </a:solidFill>
                <a:latin typeface="Montserrat Bold" panose="00000800000000000000" pitchFamily="2" charset="0"/>
              </a:rPr>
              <a:t>Browse </a:t>
            </a:r>
            <a:r>
              <a:rPr lang="en-US" sz="3500" dirty="0">
                <a:solidFill>
                  <a:srgbClr val="E4E9AC"/>
                </a:solidFill>
                <a:latin typeface="Montserrat Bold" panose="00000800000000000000" pitchFamily="2" charset="0"/>
              </a:rPr>
              <a:t>The Best Features </a:t>
            </a:r>
            <a:r>
              <a:rPr lang="en-US" sz="3500" dirty="0">
                <a:solidFill>
                  <a:schemeClr val="bg1"/>
                </a:solidFill>
                <a:latin typeface="Montserrat Bold" panose="00000800000000000000" pitchFamily="2" charset="0"/>
              </a:rPr>
              <a:t>In Our Apps</a:t>
            </a:r>
            <a:endParaRPr lang="en-ID" sz="3500" dirty="0">
              <a:solidFill>
                <a:schemeClr val="bg1"/>
              </a:solidFill>
              <a:latin typeface="Montserrat Bold" panose="00000800000000000000" pitchFamily="2" charset="0"/>
            </a:endParaRPr>
          </a:p>
        </p:txBody>
      </p:sp>
      <p:sp>
        <p:nvSpPr>
          <p:cNvPr id="44" name="Rectangle: Rounded Corners 4">
            <a:extLst>
              <a:ext uri="{FF2B5EF4-FFF2-40B4-BE49-F238E27FC236}">
                <a16:creationId xmlns:a16="http://schemas.microsoft.com/office/drawing/2014/main" id="{CD26B9F8-C2EF-A4AB-F495-B21FB6606543}"/>
              </a:ext>
            </a:extLst>
          </p:cNvPr>
          <p:cNvSpPr/>
          <p:nvPr/>
        </p:nvSpPr>
        <p:spPr>
          <a:xfrm>
            <a:off x="683573" y="866626"/>
            <a:ext cx="2028825" cy="381947"/>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TextBox 44">
            <a:extLst>
              <a:ext uri="{FF2B5EF4-FFF2-40B4-BE49-F238E27FC236}">
                <a16:creationId xmlns:a16="http://schemas.microsoft.com/office/drawing/2014/main" id="{9C50CE6E-0978-0ACD-BF22-129829A03190}"/>
              </a:ext>
            </a:extLst>
          </p:cNvPr>
          <p:cNvSpPr txBox="1"/>
          <p:nvPr/>
        </p:nvSpPr>
        <p:spPr>
          <a:xfrm>
            <a:off x="795373" y="903711"/>
            <a:ext cx="1569922" cy="307777"/>
          </a:xfrm>
          <a:prstGeom prst="rect">
            <a:avLst/>
          </a:prstGeom>
          <a:noFill/>
        </p:spPr>
        <p:txBody>
          <a:bodyPr wrap="square" rtlCol="0">
            <a:spAutoFit/>
          </a:bodyPr>
          <a:lstStyle/>
          <a:p>
            <a:pPr algn="ctr"/>
            <a:r>
              <a:rPr lang="en-US" sz="1400" b="1" dirty="0">
                <a:solidFill>
                  <a:schemeClr val="bg1"/>
                </a:solidFill>
                <a:latin typeface="Roboto" panose="02000000000000000000" pitchFamily="2" charset="0"/>
                <a:ea typeface="Roboto" panose="02000000000000000000" pitchFamily="2" charset="0"/>
              </a:rPr>
              <a:t>Mockup Devices</a:t>
            </a:r>
            <a:endParaRPr lang="en-ID" sz="1400" b="1" dirty="0">
              <a:solidFill>
                <a:schemeClr val="bg1"/>
              </a:solidFill>
              <a:latin typeface="Roboto" panose="02000000000000000000" pitchFamily="2" charset="0"/>
              <a:ea typeface="Roboto" panose="02000000000000000000" pitchFamily="2" charset="0"/>
            </a:endParaRPr>
          </a:p>
        </p:txBody>
      </p:sp>
      <p:grpSp>
        <p:nvGrpSpPr>
          <p:cNvPr id="46" name="Group 45">
            <a:extLst>
              <a:ext uri="{FF2B5EF4-FFF2-40B4-BE49-F238E27FC236}">
                <a16:creationId xmlns:a16="http://schemas.microsoft.com/office/drawing/2014/main" id="{C8904834-FA70-EBA6-945F-97DAA3A0725C}"/>
              </a:ext>
            </a:extLst>
          </p:cNvPr>
          <p:cNvGrpSpPr/>
          <p:nvPr/>
        </p:nvGrpSpPr>
        <p:grpSpPr>
          <a:xfrm>
            <a:off x="2365296" y="915004"/>
            <a:ext cx="285190" cy="285190"/>
            <a:chOff x="8004341" y="3696453"/>
            <a:chExt cx="285190" cy="285190"/>
          </a:xfrm>
        </p:grpSpPr>
        <p:sp>
          <p:nvSpPr>
            <p:cNvPr id="48" name="Freeform: Shape 8">
              <a:extLst>
                <a:ext uri="{FF2B5EF4-FFF2-40B4-BE49-F238E27FC236}">
                  <a16:creationId xmlns:a16="http://schemas.microsoft.com/office/drawing/2014/main" id="{08B11F92-93CD-49FB-6AE0-684C322BA837}"/>
                </a:ext>
              </a:extLst>
            </p:cNvPr>
            <p:cNvSpPr/>
            <p:nvPr/>
          </p:nvSpPr>
          <p:spPr>
            <a:xfrm rot="10800000">
              <a:off x="8004341" y="3696453"/>
              <a:ext cx="285190" cy="28519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solidFill>
              <a:srgbClr val="E4E9AC"/>
            </a:solidFill>
            <a:ln w="9525" cap="rnd">
              <a:noFill/>
              <a:prstDash val="solid"/>
              <a:round/>
            </a:ln>
          </p:spPr>
          <p:txBody>
            <a:bodyPr rtlCol="0" anchor="ctr"/>
            <a:lstStyle/>
            <a:p>
              <a:endParaRPr lang="en-ID"/>
            </a:p>
          </p:txBody>
        </p:sp>
        <p:sp>
          <p:nvSpPr>
            <p:cNvPr id="50" name="Freeform: Shape 10">
              <a:extLst>
                <a:ext uri="{FF2B5EF4-FFF2-40B4-BE49-F238E27FC236}">
                  <a16:creationId xmlns:a16="http://schemas.microsoft.com/office/drawing/2014/main" id="{533614DE-A1D4-2511-894D-CF41B98770B1}"/>
                </a:ext>
              </a:extLst>
            </p:cNvPr>
            <p:cNvSpPr/>
            <p:nvPr/>
          </p:nvSpPr>
          <p:spPr>
            <a:xfrm rot="10800000">
              <a:off x="8146936" y="3792908"/>
              <a:ext cx="46140" cy="9228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25400" cap="rnd">
              <a:solidFill>
                <a:schemeClr val="tx1">
                  <a:lumMod val="75000"/>
                  <a:lumOff val="25000"/>
                </a:schemeClr>
              </a:solidFill>
              <a:prstDash val="solid"/>
              <a:round/>
            </a:ln>
          </p:spPr>
          <p:txBody>
            <a:bodyPr rtlCol="0" anchor="ctr"/>
            <a:lstStyle/>
            <a:p>
              <a:endParaRPr lang="en-ID"/>
            </a:p>
          </p:txBody>
        </p:sp>
        <p:sp>
          <p:nvSpPr>
            <p:cNvPr id="51" name="Freeform: Shape 11">
              <a:extLst>
                <a:ext uri="{FF2B5EF4-FFF2-40B4-BE49-F238E27FC236}">
                  <a16:creationId xmlns:a16="http://schemas.microsoft.com/office/drawing/2014/main" id="{69C06388-330D-0389-B778-EE171B750F32}"/>
                </a:ext>
              </a:extLst>
            </p:cNvPr>
            <p:cNvSpPr/>
            <p:nvPr/>
          </p:nvSpPr>
          <p:spPr>
            <a:xfrm rot="10800000">
              <a:off x="8100796" y="3827513"/>
              <a:ext cx="92280" cy="11535"/>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25400" cap="rnd">
              <a:solidFill>
                <a:schemeClr val="tx1">
                  <a:lumMod val="75000"/>
                  <a:lumOff val="25000"/>
                </a:schemeClr>
              </a:solidFill>
              <a:prstDash val="solid"/>
              <a:round/>
            </a:ln>
          </p:spPr>
          <p:txBody>
            <a:bodyPr rtlCol="0" anchor="ctr"/>
            <a:lstStyle/>
            <a:p>
              <a:endParaRPr lang="en-ID"/>
            </a:p>
          </p:txBody>
        </p:sp>
      </p:grpSp>
      <p:sp>
        <p:nvSpPr>
          <p:cNvPr id="22" name="TextBox 21">
            <a:extLst>
              <a:ext uri="{FF2B5EF4-FFF2-40B4-BE49-F238E27FC236}">
                <a16:creationId xmlns:a16="http://schemas.microsoft.com/office/drawing/2014/main" id="{A8466FB4-4DC7-6F4F-67B1-349557A854AF}"/>
              </a:ext>
            </a:extLst>
          </p:cNvPr>
          <p:cNvSpPr txBox="1"/>
          <p:nvPr/>
        </p:nvSpPr>
        <p:spPr>
          <a:xfrm>
            <a:off x="575999" y="3017715"/>
            <a:ext cx="2804597" cy="1451679"/>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orci sagittis eu volutpa odio. Nisi scelerisque eu ultrices vitaer eauctor. Libero justo laoreet sit amet cursus sit amet dictum sit. Ametra orasea consectetur adipisci ng elit ut aliquam purus sit amet luctus. Feugia in porraa fermentum posuere urna nec</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20" name="TextBox 19">
            <a:extLst>
              <a:ext uri="{FF2B5EF4-FFF2-40B4-BE49-F238E27FC236}">
                <a16:creationId xmlns:a16="http://schemas.microsoft.com/office/drawing/2014/main" id="{488A045B-B432-5563-767D-DF4A3375AFB6}"/>
              </a:ext>
            </a:extLst>
          </p:cNvPr>
          <p:cNvSpPr txBox="1"/>
          <p:nvPr/>
        </p:nvSpPr>
        <p:spPr>
          <a:xfrm>
            <a:off x="4329654" y="3106203"/>
            <a:ext cx="2392422" cy="307777"/>
          </a:xfrm>
          <a:prstGeom prst="rect">
            <a:avLst/>
          </a:prstGeom>
          <a:noFill/>
        </p:spPr>
        <p:txBody>
          <a:bodyPr wrap="square" rtlCol="0">
            <a:spAutoFit/>
          </a:bodyPr>
          <a:lstStyle/>
          <a:p>
            <a:r>
              <a:rPr lang="en-US" sz="1400" dirty="0">
                <a:solidFill>
                  <a:srgbClr val="E4E9AC"/>
                </a:solidFill>
                <a:latin typeface="Roboto" pitchFamily="2" charset="0"/>
                <a:ea typeface="Roboto" pitchFamily="2" charset="0"/>
              </a:rPr>
              <a:t>Our Device Apps Benefits</a:t>
            </a:r>
            <a:endParaRPr lang="en-ID" sz="1400" dirty="0">
              <a:solidFill>
                <a:srgbClr val="E4E9AC"/>
              </a:solidFill>
              <a:latin typeface="Roboto" pitchFamily="2" charset="0"/>
              <a:ea typeface="Roboto" pitchFamily="2" charset="0"/>
            </a:endParaRPr>
          </a:p>
        </p:txBody>
      </p:sp>
      <p:grpSp>
        <p:nvGrpSpPr>
          <p:cNvPr id="52" name="Group 51">
            <a:extLst>
              <a:ext uri="{FF2B5EF4-FFF2-40B4-BE49-F238E27FC236}">
                <a16:creationId xmlns:a16="http://schemas.microsoft.com/office/drawing/2014/main" id="{0689EF38-5B0D-5008-E067-B360E93689C8}"/>
              </a:ext>
            </a:extLst>
          </p:cNvPr>
          <p:cNvGrpSpPr>
            <a:grpSpLocks noChangeAspect="1"/>
          </p:cNvGrpSpPr>
          <p:nvPr/>
        </p:nvGrpSpPr>
        <p:grpSpPr>
          <a:xfrm>
            <a:off x="3956596" y="3116091"/>
            <a:ext cx="288000" cy="288000"/>
            <a:chOff x="4338950" y="4710773"/>
            <a:chExt cx="959263" cy="959263"/>
          </a:xfrm>
        </p:grpSpPr>
        <p:sp>
          <p:nvSpPr>
            <p:cNvPr id="53" name="Freeform: Shape 18">
              <a:extLst>
                <a:ext uri="{FF2B5EF4-FFF2-40B4-BE49-F238E27FC236}">
                  <a16:creationId xmlns:a16="http://schemas.microsoft.com/office/drawing/2014/main" id="{FDFC17C6-FBAB-5634-8F26-B1724E61161D}"/>
                </a:ext>
              </a:extLst>
            </p:cNvPr>
            <p:cNvSpPr/>
            <p:nvPr/>
          </p:nvSpPr>
          <p:spPr>
            <a:xfrm>
              <a:off x="4338950" y="4710773"/>
              <a:ext cx="959263" cy="959263"/>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noFill/>
            <a:ln w="12700" cap="rnd">
              <a:solidFill>
                <a:schemeClr val="bg1"/>
              </a:solidFill>
              <a:prstDash val="solid"/>
              <a:round/>
            </a:ln>
          </p:spPr>
          <p:txBody>
            <a:bodyPr rtlCol="0" anchor="ctr"/>
            <a:lstStyle/>
            <a:p>
              <a:endParaRPr lang="en-ID"/>
            </a:p>
          </p:txBody>
        </p:sp>
        <p:grpSp>
          <p:nvGrpSpPr>
            <p:cNvPr id="54" name="Group 53">
              <a:extLst>
                <a:ext uri="{FF2B5EF4-FFF2-40B4-BE49-F238E27FC236}">
                  <a16:creationId xmlns:a16="http://schemas.microsoft.com/office/drawing/2014/main" id="{A664A163-103A-FFBB-F643-4663F7F87ECF}"/>
                </a:ext>
              </a:extLst>
            </p:cNvPr>
            <p:cNvGrpSpPr/>
            <p:nvPr/>
          </p:nvGrpSpPr>
          <p:grpSpPr>
            <a:xfrm rot="13500000">
              <a:off x="4663385" y="5035208"/>
              <a:ext cx="310393" cy="310393"/>
              <a:chOff x="3714115" y="4037965"/>
              <a:chExt cx="668020" cy="668020"/>
            </a:xfrm>
          </p:grpSpPr>
          <p:sp>
            <p:nvSpPr>
              <p:cNvPr id="55" name="Freeform: Shape 20">
                <a:extLst>
                  <a:ext uri="{FF2B5EF4-FFF2-40B4-BE49-F238E27FC236}">
                    <a16:creationId xmlns:a16="http://schemas.microsoft.com/office/drawing/2014/main" id="{68465DB0-8C82-D0CE-7FFC-46F44E934247}"/>
                  </a:ext>
                </a:extLst>
              </p:cNvPr>
              <p:cNvSpPr/>
              <p:nvPr/>
            </p:nvSpPr>
            <p:spPr>
              <a:xfrm>
                <a:off x="3714115" y="4037965"/>
                <a:ext cx="334010" cy="66802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12700" cap="rnd">
                <a:solidFill>
                  <a:srgbClr val="E4E9AC"/>
                </a:solidFill>
                <a:prstDash val="solid"/>
                <a:round/>
              </a:ln>
            </p:spPr>
            <p:txBody>
              <a:bodyPr rtlCol="0" anchor="ctr"/>
              <a:lstStyle/>
              <a:p>
                <a:endParaRPr lang="en-ID"/>
              </a:p>
            </p:txBody>
          </p:sp>
          <p:sp>
            <p:nvSpPr>
              <p:cNvPr id="56" name="Freeform: Shape 21">
                <a:extLst>
                  <a:ext uri="{FF2B5EF4-FFF2-40B4-BE49-F238E27FC236}">
                    <a16:creationId xmlns:a16="http://schemas.microsoft.com/office/drawing/2014/main" id="{73A90F72-3752-A2D9-82AB-C86AB50B54C8}"/>
                  </a:ext>
                </a:extLst>
              </p:cNvPr>
              <p:cNvSpPr/>
              <p:nvPr/>
            </p:nvSpPr>
            <p:spPr>
              <a:xfrm>
                <a:off x="3714115" y="4371975"/>
                <a:ext cx="668020" cy="83503"/>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12700" cap="rnd">
                <a:solidFill>
                  <a:srgbClr val="E4E9AC"/>
                </a:solidFill>
                <a:prstDash val="solid"/>
                <a:round/>
              </a:ln>
            </p:spPr>
            <p:txBody>
              <a:bodyPr rtlCol="0" anchor="ctr"/>
              <a:lstStyle/>
              <a:p>
                <a:endParaRPr lang="en-ID"/>
              </a:p>
            </p:txBody>
          </p:sp>
        </p:grpSp>
      </p:grpSp>
      <p:sp>
        <p:nvSpPr>
          <p:cNvPr id="59" name="TextBox 58">
            <a:extLst>
              <a:ext uri="{FF2B5EF4-FFF2-40B4-BE49-F238E27FC236}">
                <a16:creationId xmlns:a16="http://schemas.microsoft.com/office/drawing/2014/main" id="{79898CC9-8931-DCA2-2657-41588F4F9A2A}"/>
              </a:ext>
            </a:extLst>
          </p:cNvPr>
          <p:cNvSpPr txBox="1"/>
          <p:nvPr/>
        </p:nvSpPr>
        <p:spPr>
          <a:xfrm>
            <a:off x="4329654" y="3589666"/>
            <a:ext cx="2392422" cy="307777"/>
          </a:xfrm>
          <a:prstGeom prst="rect">
            <a:avLst/>
          </a:prstGeom>
          <a:noFill/>
        </p:spPr>
        <p:txBody>
          <a:bodyPr wrap="square" rtlCol="0">
            <a:spAutoFit/>
          </a:bodyPr>
          <a:lstStyle/>
          <a:p>
            <a:r>
              <a:rPr lang="en-US" sz="1400" dirty="0">
                <a:solidFill>
                  <a:srgbClr val="E4E9AC"/>
                </a:solidFill>
                <a:latin typeface="Roboto" pitchFamily="2" charset="0"/>
                <a:ea typeface="Roboto" pitchFamily="2" charset="0"/>
              </a:rPr>
              <a:t>Our Device Apps Benefits</a:t>
            </a:r>
            <a:endParaRPr lang="en-ID" sz="1400" dirty="0">
              <a:solidFill>
                <a:srgbClr val="E4E9AC"/>
              </a:solidFill>
              <a:latin typeface="Roboto" pitchFamily="2" charset="0"/>
              <a:ea typeface="Roboto" pitchFamily="2" charset="0"/>
            </a:endParaRPr>
          </a:p>
        </p:txBody>
      </p:sp>
      <p:grpSp>
        <p:nvGrpSpPr>
          <p:cNvPr id="60" name="Group 59">
            <a:extLst>
              <a:ext uri="{FF2B5EF4-FFF2-40B4-BE49-F238E27FC236}">
                <a16:creationId xmlns:a16="http://schemas.microsoft.com/office/drawing/2014/main" id="{85E3E541-BC23-FEEB-DB51-FD0A7742E382}"/>
              </a:ext>
            </a:extLst>
          </p:cNvPr>
          <p:cNvGrpSpPr>
            <a:grpSpLocks noChangeAspect="1"/>
          </p:cNvGrpSpPr>
          <p:nvPr/>
        </p:nvGrpSpPr>
        <p:grpSpPr>
          <a:xfrm>
            <a:off x="3956596" y="3599554"/>
            <a:ext cx="288000" cy="288000"/>
            <a:chOff x="4338950" y="4710773"/>
            <a:chExt cx="959263" cy="959263"/>
          </a:xfrm>
        </p:grpSpPr>
        <p:sp>
          <p:nvSpPr>
            <p:cNvPr id="61" name="Freeform: Shape 18">
              <a:extLst>
                <a:ext uri="{FF2B5EF4-FFF2-40B4-BE49-F238E27FC236}">
                  <a16:creationId xmlns:a16="http://schemas.microsoft.com/office/drawing/2014/main" id="{B27EE4B2-C6D8-0504-5675-6DCDA7BBA7C9}"/>
                </a:ext>
              </a:extLst>
            </p:cNvPr>
            <p:cNvSpPr/>
            <p:nvPr/>
          </p:nvSpPr>
          <p:spPr>
            <a:xfrm>
              <a:off x="4338950" y="4710773"/>
              <a:ext cx="959263" cy="959263"/>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noFill/>
            <a:ln w="12700" cap="rnd">
              <a:solidFill>
                <a:schemeClr val="bg1"/>
              </a:solidFill>
              <a:prstDash val="solid"/>
              <a:round/>
            </a:ln>
          </p:spPr>
          <p:txBody>
            <a:bodyPr rtlCol="0" anchor="ctr"/>
            <a:lstStyle/>
            <a:p>
              <a:endParaRPr lang="en-ID"/>
            </a:p>
          </p:txBody>
        </p:sp>
        <p:grpSp>
          <p:nvGrpSpPr>
            <p:cNvPr id="62" name="Group 61">
              <a:extLst>
                <a:ext uri="{FF2B5EF4-FFF2-40B4-BE49-F238E27FC236}">
                  <a16:creationId xmlns:a16="http://schemas.microsoft.com/office/drawing/2014/main" id="{A155835D-7B23-5CE4-DD60-C0B0D28D0B90}"/>
                </a:ext>
              </a:extLst>
            </p:cNvPr>
            <p:cNvGrpSpPr/>
            <p:nvPr/>
          </p:nvGrpSpPr>
          <p:grpSpPr>
            <a:xfrm rot="13500000">
              <a:off x="4663385" y="5035208"/>
              <a:ext cx="310393" cy="310393"/>
              <a:chOff x="3714115" y="4037965"/>
              <a:chExt cx="668020" cy="668020"/>
            </a:xfrm>
          </p:grpSpPr>
          <p:sp>
            <p:nvSpPr>
              <p:cNvPr id="63" name="Freeform: Shape 20">
                <a:extLst>
                  <a:ext uri="{FF2B5EF4-FFF2-40B4-BE49-F238E27FC236}">
                    <a16:creationId xmlns:a16="http://schemas.microsoft.com/office/drawing/2014/main" id="{0F94D232-4456-C80C-D588-78AEEFA4C774}"/>
                  </a:ext>
                </a:extLst>
              </p:cNvPr>
              <p:cNvSpPr/>
              <p:nvPr/>
            </p:nvSpPr>
            <p:spPr>
              <a:xfrm>
                <a:off x="3714115" y="4037965"/>
                <a:ext cx="334010" cy="66802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12700" cap="rnd">
                <a:solidFill>
                  <a:srgbClr val="E4E9AC"/>
                </a:solidFill>
                <a:prstDash val="solid"/>
                <a:round/>
              </a:ln>
            </p:spPr>
            <p:txBody>
              <a:bodyPr rtlCol="0" anchor="ctr"/>
              <a:lstStyle/>
              <a:p>
                <a:endParaRPr lang="en-ID"/>
              </a:p>
            </p:txBody>
          </p:sp>
          <p:sp>
            <p:nvSpPr>
              <p:cNvPr id="64" name="Freeform: Shape 21">
                <a:extLst>
                  <a:ext uri="{FF2B5EF4-FFF2-40B4-BE49-F238E27FC236}">
                    <a16:creationId xmlns:a16="http://schemas.microsoft.com/office/drawing/2014/main" id="{735364A9-B773-0A34-EDE3-4BE0C9F9BB5E}"/>
                  </a:ext>
                </a:extLst>
              </p:cNvPr>
              <p:cNvSpPr/>
              <p:nvPr/>
            </p:nvSpPr>
            <p:spPr>
              <a:xfrm>
                <a:off x="3714115" y="4371975"/>
                <a:ext cx="668020" cy="83503"/>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12700" cap="rnd">
                <a:solidFill>
                  <a:srgbClr val="E4E9AC"/>
                </a:solidFill>
                <a:prstDash val="solid"/>
                <a:round/>
              </a:ln>
            </p:spPr>
            <p:txBody>
              <a:bodyPr rtlCol="0" anchor="ctr"/>
              <a:lstStyle/>
              <a:p>
                <a:endParaRPr lang="en-ID"/>
              </a:p>
            </p:txBody>
          </p:sp>
        </p:grpSp>
      </p:grpSp>
      <p:sp>
        <p:nvSpPr>
          <p:cNvPr id="66" name="TextBox 65">
            <a:extLst>
              <a:ext uri="{FF2B5EF4-FFF2-40B4-BE49-F238E27FC236}">
                <a16:creationId xmlns:a16="http://schemas.microsoft.com/office/drawing/2014/main" id="{91DC2C9F-52C9-7727-90DB-C21C51320A3E}"/>
              </a:ext>
            </a:extLst>
          </p:cNvPr>
          <p:cNvSpPr txBox="1"/>
          <p:nvPr/>
        </p:nvSpPr>
        <p:spPr>
          <a:xfrm>
            <a:off x="4329654" y="4073129"/>
            <a:ext cx="2392422" cy="307777"/>
          </a:xfrm>
          <a:prstGeom prst="rect">
            <a:avLst/>
          </a:prstGeom>
          <a:noFill/>
        </p:spPr>
        <p:txBody>
          <a:bodyPr wrap="square" rtlCol="0">
            <a:spAutoFit/>
          </a:bodyPr>
          <a:lstStyle/>
          <a:p>
            <a:r>
              <a:rPr lang="en-US" sz="1400" dirty="0">
                <a:solidFill>
                  <a:srgbClr val="E4E9AC"/>
                </a:solidFill>
                <a:latin typeface="Roboto" pitchFamily="2" charset="0"/>
                <a:ea typeface="Roboto" pitchFamily="2" charset="0"/>
              </a:rPr>
              <a:t>Our Device Apps Benefits</a:t>
            </a:r>
            <a:endParaRPr lang="en-ID" sz="1400" dirty="0">
              <a:solidFill>
                <a:srgbClr val="E4E9AC"/>
              </a:solidFill>
              <a:latin typeface="Roboto" pitchFamily="2" charset="0"/>
              <a:ea typeface="Roboto" pitchFamily="2" charset="0"/>
            </a:endParaRPr>
          </a:p>
        </p:txBody>
      </p:sp>
      <p:grpSp>
        <p:nvGrpSpPr>
          <p:cNvPr id="67" name="Group 66">
            <a:extLst>
              <a:ext uri="{FF2B5EF4-FFF2-40B4-BE49-F238E27FC236}">
                <a16:creationId xmlns:a16="http://schemas.microsoft.com/office/drawing/2014/main" id="{F3F18B5E-F16B-BAE3-59BB-CC2EBA44605A}"/>
              </a:ext>
            </a:extLst>
          </p:cNvPr>
          <p:cNvGrpSpPr>
            <a:grpSpLocks noChangeAspect="1"/>
          </p:cNvGrpSpPr>
          <p:nvPr/>
        </p:nvGrpSpPr>
        <p:grpSpPr>
          <a:xfrm>
            <a:off x="3956596" y="4083017"/>
            <a:ext cx="288000" cy="288000"/>
            <a:chOff x="4338950" y="4710773"/>
            <a:chExt cx="959263" cy="959263"/>
          </a:xfrm>
        </p:grpSpPr>
        <p:sp>
          <p:nvSpPr>
            <p:cNvPr id="68" name="Freeform: Shape 18">
              <a:extLst>
                <a:ext uri="{FF2B5EF4-FFF2-40B4-BE49-F238E27FC236}">
                  <a16:creationId xmlns:a16="http://schemas.microsoft.com/office/drawing/2014/main" id="{08410F61-3E55-E69D-A6D9-7E2587C807F4}"/>
                </a:ext>
              </a:extLst>
            </p:cNvPr>
            <p:cNvSpPr/>
            <p:nvPr/>
          </p:nvSpPr>
          <p:spPr>
            <a:xfrm>
              <a:off x="4338950" y="4710773"/>
              <a:ext cx="959263" cy="959263"/>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noFill/>
            <a:ln w="12700" cap="rnd">
              <a:solidFill>
                <a:schemeClr val="bg1"/>
              </a:solidFill>
              <a:prstDash val="solid"/>
              <a:round/>
            </a:ln>
          </p:spPr>
          <p:txBody>
            <a:bodyPr rtlCol="0" anchor="ctr"/>
            <a:lstStyle/>
            <a:p>
              <a:endParaRPr lang="en-ID"/>
            </a:p>
          </p:txBody>
        </p:sp>
        <p:grpSp>
          <p:nvGrpSpPr>
            <p:cNvPr id="69" name="Group 68">
              <a:extLst>
                <a:ext uri="{FF2B5EF4-FFF2-40B4-BE49-F238E27FC236}">
                  <a16:creationId xmlns:a16="http://schemas.microsoft.com/office/drawing/2014/main" id="{31133020-9C3B-EB9F-BFF8-3B5A3F852C39}"/>
                </a:ext>
              </a:extLst>
            </p:cNvPr>
            <p:cNvGrpSpPr/>
            <p:nvPr/>
          </p:nvGrpSpPr>
          <p:grpSpPr>
            <a:xfrm rot="13500000">
              <a:off x="4663385" y="5035208"/>
              <a:ext cx="310393" cy="310393"/>
              <a:chOff x="3714115" y="4037965"/>
              <a:chExt cx="668020" cy="668020"/>
            </a:xfrm>
          </p:grpSpPr>
          <p:sp>
            <p:nvSpPr>
              <p:cNvPr id="70" name="Freeform: Shape 20">
                <a:extLst>
                  <a:ext uri="{FF2B5EF4-FFF2-40B4-BE49-F238E27FC236}">
                    <a16:creationId xmlns:a16="http://schemas.microsoft.com/office/drawing/2014/main" id="{77F73110-0C8F-8108-AB7B-03BCDC689188}"/>
                  </a:ext>
                </a:extLst>
              </p:cNvPr>
              <p:cNvSpPr/>
              <p:nvPr/>
            </p:nvSpPr>
            <p:spPr>
              <a:xfrm>
                <a:off x="3714115" y="4037965"/>
                <a:ext cx="334010" cy="66802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12700" cap="rnd">
                <a:solidFill>
                  <a:srgbClr val="E4E9AC"/>
                </a:solidFill>
                <a:prstDash val="solid"/>
                <a:round/>
              </a:ln>
            </p:spPr>
            <p:txBody>
              <a:bodyPr rtlCol="0" anchor="ctr"/>
              <a:lstStyle/>
              <a:p>
                <a:endParaRPr lang="en-ID"/>
              </a:p>
            </p:txBody>
          </p:sp>
          <p:sp>
            <p:nvSpPr>
              <p:cNvPr id="71" name="Freeform: Shape 21">
                <a:extLst>
                  <a:ext uri="{FF2B5EF4-FFF2-40B4-BE49-F238E27FC236}">
                    <a16:creationId xmlns:a16="http://schemas.microsoft.com/office/drawing/2014/main" id="{FCBDF471-8C1C-5918-B484-689735616C04}"/>
                  </a:ext>
                </a:extLst>
              </p:cNvPr>
              <p:cNvSpPr/>
              <p:nvPr/>
            </p:nvSpPr>
            <p:spPr>
              <a:xfrm>
                <a:off x="3714115" y="4371975"/>
                <a:ext cx="668020" cy="83503"/>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12700" cap="rnd">
                <a:solidFill>
                  <a:srgbClr val="E4E9AC"/>
                </a:solidFill>
                <a:prstDash val="solid"/>
                <a:round/>
              </a:ln>
            </p:spPr>
            <p:txBody>
              <a:bodyPr rtlCol="0" anchor="ctr"/>
              <a:lstStyle/>
              <a:p>
                <a:endParaRPr lang="en-ID"/>
              </a:p>
            </p:txBody>
          </p:sp>
        </p:grpSp>
      </p:grpSp>
      <p:sp>
        <p:nvSpPr>
          <p:cNvPr id="5" name="Picture Placeholder 4">
            <a:extLst>
              <a:ext uri="{FF2B5EF4-FFF2-40B4-BE49-F238E27FC236}">
                <a16:creationId xmlns:a16="http://schemas.microsoft.com/office/drawing/2014/main" id="{9189A341-B8D1-0368-594E-B5DE2427F958}"/>
              </a:ext>
            </a:extLst>
          </p:cNvPr>
          <p:cNvSpPr>
            <a:spLocks noGrp="1"/>
          </p:cNvSpPr>
          <p:nvPr>
            <p:ph type="pic" sz="quarter" idx="11"/>
          </p:nvPr>
        </p:nvSpPr>
        <p:spPr/>
      </p:sp>
    </p:spTree>
    <p:extLst>
      <p:ext uri="{BB962C8B-B14F-4D97-AF65-F5344CB8AC3E}">
        <p14:creationId xmlns:p14="http://schemas.microsoft.com/office/powerpoint/2010/main" val="34195672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CD92C16-BB7A-1440-181C-B21E45F29CD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63645" y="1152001"/>
            <a:ext cx="7867658" cy="4553999"/>
          </a:xfrm>
          <a:prstGeom prst="rect">
            <a:avLst/>
          </a:prstGeom>
        </p:spPr>
      </p:pic>
      <p:sp>
        <p:nvSpPr>
          <p:cNvPr id="15" name="TextBox 14">
            <a:extLst>
              <a:ext uri="{FF2B5EF4-FFF2-40B4-BE49-F238E27FC236}">
                <a16:creationId xmlns:a16="http://schemas.microsoft.com/office/drawing/2014/main" id="{D894E662-66B7-6750-DBD1-BD8EDF5078CA}"/>
              </a:ext>
            </a:extLst>
          </p:cNvPr>
          <p:cNvSpPr txBox="1"/>
          <p:nvPr/>
        </p:nvSpPr>
        <p:spPr>
          <a:xfrm>
            <a:off x="6380013" y="5753650"/>
            <a:ext cx="5235987" cy="528350"/>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orci sagittis eu volutpat odio. Nisi scelerisque eu ultrices vitaer eauctor. Libero justo laoreet sit amet cursus sit amet dictum sit. Ametra orasea consecte</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16" name="TextBox 15">
            <a:extLst>
              <a:ext uri="{FF2B5EF4-FFF2-40B4-BE49-F238E27FC236}">
                <a16:creationId xmlns:a16="http://schemas.microsoft.com/office/drawing/2014/main" id="{BDE80B89-95D8-B2BC-1DE2-B7EF030A0010}"/>
              </a:ext>
            </a:extLst>
          </p:cNvPr>
          <p:cNvSpPr txBox="1"/>
          <p:nvPr/>
        </p:nvSpPr>
        <p:spPr>
          <a:xfrm>
            <a:off x="6380013" y="5445873"/>
            <a:ext cx="1828493"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Simple Text Here</a:t>
            </a:r>
            <a:endParaRPr lang="en-ID" sz="1400" b="1" dirty="0">
              <a:solidFill>
                <a:srgbClr val="E4E9AC"/>
              </a:solidFill>
              <a:latin typeface="Roboto" panose="02000000000000000000" pitchFamily="2" charset="0"/>
              <a:ea typeface="Roboto" panose="02000000000000000000" pitchFamily="2" charset="0"/>
            </a:endParaRPr>
          </a:p>
        </p:txBody>
      </p:sp>
      <p:sp>
        <p:nvSpPr>
          <p:cNvPr id="18" name="TextBox 17">
            <a:extLst>
              <a:ext uri="{FF2B5EF4-FFF2-40B4-BE49-F238E27FC236}">
                <a16:creationId xmlns:a16="http://schemas.microsoft.com/office/drawing/2014/main" id="{588069BC-3B70-7F25-6521-6A3FB1048117}"/>
              </a:ext>
            </a:extLst>
          </p:cNvPr>
          <p:cNvSpPr txBox="1"/>
          <p:nvPr/>
        </p:nvSpPr>
        <p:spPr>
          <a:xfrm>
            <a:off x="6380013" y="1245947"/>
            <a:ext cx="5235987" cy="1169551"/>
          </a:xfrm>
          <a:prstGeom prst="rect">
            <a:avLst/>
          </a:prstGeom>
          <a:noFill/>
        </p:spPr>
        <p:txBody>
          <a:bodyPr wrap="square" rtlCol="0">
            <a:spAutoFit/>
          </a:bodyPr>
          <a:lstStyle/>
          <a:p>
            <a:r>
              <a:rPr lang="en-US" sz="3500" dirty="0">
                <a:solidFill>
                  <a:schemeClr val="bg1"/>
                </a:solidFill>
                <a:latin typeface="Montserrat Bold" panose="00000800000000000000" pitchFamily="2" charset="0"/>
              </a:rPr>
              <a:t>Browse </a:t>
            </a:r>
            <a:r>
              <a:rPr lang="en-US" sz="3500" dirty="0">
                <a:solidFill>
                  <a:srgbClr val="E4E9AC"/>
                </a:solidFill>
                <a:latin typeface="Montserrat Bold" panose="00000800000000000000" pitchFamily="2" charset="0"/>
              </a:rPr>
              <a:t>The Best Features </a:t>
            </a:r>
            <a:r>
              <a:rPr lang="en-US" sz="3500" dirty="0">
                <a:solidFill>
                  <a:schemeClr val="bg1"/>
                </a:solidFill>
                <a:latin typeface="Montserrat Bold" panose="00000800000000000000" pitchFamily="2" charset="0"/>
              </a:rPr>
              <a:t>In Our Apps</a:t>
            </a:r>
            <a:endParaRPr lang="en-ID" sz="3500" dirty="0">
              <a:solidFill>
                <a:schemeClr val="bg1"/>
              </a:solidFill>
              <a:latin typeface="Montserrat Bold" panose="00000800000000000000" pitchFamily="2" charset="0"/>
            </a:endParaRPr>
          </a:p>
        </p:txBody>
      </p:sp>
      <p:sp>
        <p:nvSpPr>
          <p:cNvPr id="20" name="Rectangle: Rounded Corners 4">
            <a:extLst>
              <a:ext uri="{FF2B5EF4-FFF2-40B4-BE49-F238E27FC236}">
                <a16:creationId xmlns:a16="http://schemas.microsoft.com/office/drawing/2014/main" id="{638A5D90-9094-3727-A69D-70F22F396612}"/>
              </a:ext>
            </a:extLst>
          </p:cNvPr>
          <p:cNvSpPr/>
          <p:nvPr/>
        </p:nvSpPr>
        <p:spPr>
          <a:xfrm>
            <a:off x="6487587" y="576000"/>
            <a:ext cx="2028825" cy="381947"/>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21D5FD7F-5641-B9DA-B4B8-239C5282ECFC}"/>
              </a:ext>
            </a:extLst>
          </p:cNvPr>
          <p:cNvSpPr txBox="1"/>
          <p:nvPr/>
        </p:nvSpPr>
        <p:spPr>
          <a:xfrm>
            <a:off x="6599387" y="613085"/>
            <a:ext cx="1569922" cy="307777"/>
          </a:xfrm>
          <a:prstGeom prst="rect">
            <a:avLst/>
          </a:prstGeom>
          <a:noFill/>
        </p:spPr>
        <p:txBody>
          <a:bodyPr wrap="square" rtlCol="0">
            <a:spAutoFit/>
          </a:bodyPr>
          <a:lstStyle/>
          <a:p>
            <a:pPr algn="ctr"/>
            <a:r>
              <a:rPr lang="en-US" sz="1400" b="1" dirty="0">
                <a:solidFill>
                  <a:schemeClr val="bg1"/>
                </a:solidFill>
                <a:latin typeface="Roboto" panose="02000000000000000000" pitchFamily="2" charset="0"/>
                <a:ea typeface="Roboto" panose="02000000000000000000" pitchFamily="2" charset="0"/>
              </a:rPr>
              <a:t>Mockup Devices</a:t>
            </a:r>
            <a:endParaRPr lang="en-ID" sz="1400" b="1" dirty="0">
              <a:solidFill>
                <a:schemeClr val="bg1"/>
              </a:solidFill>
              <a:latin typeface="Roboto" panose="02000000000000000000" pitchFamily="2" charset="0"/>
              <a:ea typeface="Roboto" panose="02000000000000000000" pitchFamily="2" charset="0"/>
            </a:endParaRPr>
          </a:p>
        </p:txBody>
      </p:sp>
      <p:grpSp>
        <p:nvGrpSpPr>
          <p:cNvPr id="22" name="Group 21">
            <a:extLst>
              <a:ext uri="{FF2B5EF4-FFF2-40B4-BE49-F238E27FC236}">
                <a16:creationId xmlns:a16="http://schemas.microsoft.com/office/drawing/2014/main" id="{6EA1F78C-ECCE-B8FD-E1A8-B54A1A5A4EB7}"/>
              </a:ext>
            </a:extLst>
          </p:cNvPr>
          <p:cNvGrpSpPr/>
          <p:nvPr/>
        </p:nvGrpSpPr>
        <p:grpSpPr>
          <a:xfrm>
            <a:off x="8169310" y="624378"/>
            <a:ext cx="285190" cy="285190"/>
            <a:chOff x="8004341" y="3696453"/>
            <a:chExt cx="285190" cy="285190"/>
          </a:xfrm>
        </p:grpSpPr>
        <p:sp>
          <p:nvSpPr>
            <p:cNvPr id="26" name="Freeform: Shape 8">
              <a:extLst>
                <a:ext uri="{FF2B5EF4-FFF2-40B4-BE49-F238E27FC236}">
                  <a16:creationId xmlns:a16="http://schemas.microsoft.com/office/drawing/2014/main" id="{9C7124F4-2AAE-DA6F-ED32-30A2D507A22A}"/>
                </a:ext>
              </a:extLst>
            </p:cNvPr>
            <p:cNvSpPr/>
            <p:nvPr/>
          </p:nvSpPr>
          <p:spPr>
            <a:xfrm rot="10800000">
              <a:off x="8004341" y="3696453"/>
              <a:ext cx="285190" cy="28519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solidFill>
              <a:srgbClr val="E4E9AC"/>
            </a:solidFill>
            <a:ln w="9525" cap="rnd">
              <a:noFill/>
              <a:prstDash val="solid"/>
              <a:round/>
            </a:ln>
          </p:spPr>
          <p:txBody>
            <a:bodyPr rtlCol="0" anchor="ctr"/>
            <a:lstStyle/>
            <a:p>
              <a:endParaRPr lang="en-ID"/>
            </a:p>
          </p:txBody>
        </p:sp>
        <p:sp>
          <p:nvSpPr>
            <p:cNvPr id="27" name="Freeform: Shape 10">
              <a:extLst>
                <a:ext uri="{FF2B5EF4-FFF2-40B4-BE49-F238E27FC236}">
                  <a16:creationId xmlns:a16="http://schemas.microsoft.com/office/drawing/2014/main" id="{9CA59603-C925-1E96-1735-DCF230C13E9A}"/>
                </a:ext>
              </a:extLst>
            </p:cNvPr>
            <p:cNvSpPr/>
            <p:nvPr/>
          </p:nvSpPr>
          <p:spPr>
            <a:xfrm rot="10800000">
              <a:off x="8146936" y="3792908"/>
              <a:ext cx="46140" cy="9228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25400" cap="rnd">
              <a:solidFill>
                <a:schemeClr val="tx1">
                  <a:lumMod val="75000"/>
                  <a:lumOff val="25000"/>
                </a:schemeClr>
              </a:solidFill>
              <a:prstDash val="solid"/>
              <a:round/>
            </a:ln>
          </p:spPr>
          <p:txBody>
            <a:bodyPr rtlCol="0" anchor="ctr"/>
            <a:lstStyle/>
            <a:p>
              <a:endParaRPr lang="en-ID"/>
            </a:p>
          </p:txBody>
        </p:sp>
        <p:sp>
          <p:nvSpPr>
            <p:cNvPr id="28" name="Freeform: Shape 11">
              <a:extLst>
                <a:ext uri="{FF2B5EF4-FFF2-40B4-BE49-F238E27FC236}">
                  <a16:creationId xmlns:a16="http://schemas.microsoft.com/office/drawing/2014/main" id="{8152AA50-F2E6-231C-6E13-214E781DE521}"/>
                </a:ext>
              </a:extLst>
            </p:cNvPr>
            <p:cNvSpPr/>
            <p:nvPr/>
          </p:nvSpPr>
          <p:spPr>
            <a:xfrm rot="10800000">
              <a:off x="8100796" y="3827513"/>
              <a:ext cx="92280" cy="11535"/>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25400" cap="rnd">
              <a:solidFill>
                <a:schemeClr val="tx1">
                  <a:lumMod val="75000"/>
                  <a:lumOff val="25000"/>
                </a:schemeClr>
              </a:solidFill>
              <a:prstDash val="solid"/>
              <a:round/>
            </a:ln>
          </p:spPr>
          <p:txBody>
            <a:bodyPr rtlCol="0" anchor="ctr"/>
            <a:lstStyle/>
            <a:p>
              <a:endParaRPr lang="en-ID"/>
            </a:p>
          </p:txBody>
        </p:sp>
      </p:grpSp>
      <p:sp>
        <p:nvSpPr>
          <p:cNvPr id="23" name="TextBox 22">
            <a:extLst>
              <a:ext uri="{FF2B5EF4-FFF2-40B4-BE49-F238E27FC236}">
                <a16:creationId xmlns:a16="http://schemas.microsoft.com/office/drawing/2014/main" id="{1AB1C52D-42B0-31BD-BA64-CCB26C0B5F87}"/>
              </a:ext>
            </a:extLst>
          </p:cNvPr>
          <p:cNvSpPr txBox="1"/>
          <p:nvPr/>
        </p:nvSpPr>
        <p:spPr>
          <a:xfrm>
            <a:off x="7624881" y="3022094"/>
            <a:ext cx="3991119" cy="759182"/>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Nisieraerasae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scelerisqu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ultrices</a:t>
            </a:r>
            <a:r>
              <a:rPr lang="en-US" sz="1000" dirty="0">
                <a:solidFill>
                  <a:schemeClr val="bg1"/>
                </a:solidFill>
                <a:latin typeface="Roboto Light" panose="020B0604020202020204" pitchFamily="2" charset="0"/>
                <a:ea typeface="Roboto Light" panose="020B0604020202020204" pitchFamily="2" charset="0"/>
              </a:rPr>
              <a:t> vitae auctor. </a:t>
            </a:r>
            <a:r>
              <a:rPr lang="en-US" sz="1000" dirty="0" err="1">
                <a:solidFill>
                  <a:schemeClr val="bg1"/>
                </a:solidFill>
                <a:latin typeface="Roboto Light" panose="020B0604020202020204" pitchFamily="2" charset="0"/>
                <a:ea typeface="Roboto Light" panose="020B0604020202020204" pitchFamily="2" charset="0"/>
              </a:rPr>
              <a:t>Liberoe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justo</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laoreet</a:t>
            </a:r>
            <a:r>
              <a:rPr lang="en-US" sz="1000" dirty="0">
                <a:solidFill>
                  <a:schemeClr val="bg1"/>
                </a:solidFill>
                <a:latin typeface="Roboto Light" panose="020B0604020202020204" pitchFamily="2" charset="0"/>
                <a:ea typeface="Roboto Light" panose="020B0604020202020204" pitchFamily="2" charset="0"/>
              </a:rPr>
              <a:t>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cursus sit </a:t>
            </a:r>
            <a:r>
              <a:rPr lang="en-US" sz="1000" dirty="0" err="1">
                <a:solidFill>
                  <a:schemeClr val="bg1"/>
                </a:solidFill>
                <a:latin typeface="Roboto Light" panose="020B0604020202020204" pitchFamily="2" charset="0"/>
                <a:ea typeface="Roboto Light" panose="020B0604020202020204" pitchFamily="2" charset="0"/>
              </a:rPr>
              <a:t>ameterasaeas</a:t>
            </a:r>
            <a:r>
              <a:rPr lang="en-US" sz="1000" dirty="0">
                <a:solidFill>
                  <a:schemeClr val="bg1"/>
                </a:solidFill>
                <a:latin typeface="Roboto Light" panose="020B0604020202020204" pitchFamily="2" charset="0"/>
                <a:ea typeface="Roboto Light" panose="020B0604020202020204" pitchFamily="2" charset="0"/>
              </a:rPr>
              <a:t> dictum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consectetur</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adipiscingjkas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elit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24" name="TextBox 23">
            <a:extLst>
              <a:ext uri="{FF2B5EF4-FFF2-40B4-BE49-F238E27FC236}">
                <a16:creationId xmlns:a16="http://schemas.microsoft.com/office/drawing/2014/main" id="{E92F0010-528E-3D7F-AA4D-5F22DE5AB04A}"/>
              </a:ext>
            </a:extLst>
          </p:cNvPr>
          <p:cNvSpPr txBox="1"/>
          <p:nvPr/>
        </p:nvSpPr>
        <p:spPr>
          <a:xfrm>
            <a:off x="7624881" y="2714317"/>
            <a:ext cx="1828493"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Simple Text Here</a:t>
            </a:r>
            <a:endParaRPr lang="en-ID" sz="1400" b="1" dirty="0">
              <a:solidFill>
                <a:srgbClr val="E4E9AC"/>
              </a:solidFill>
              <a:latin typeface="Roboto" panose="02000000000000000000" pitchFamily="2" charset="0"/>
              <a:ea typeface="Roboto" panose="02000000000000000000" pitchFamily="2" charset="0"/>
            </a:endParaRPr>
          </a:p>
        </p:txBody>
      </p:sp>
      <p:sp>
        <p:nvSpPr>
          <p:cNvPr id="40" name="TextBox 39">
            <a:extLst>
              <a:ext uri="{FF2B5EF4-FFF2-40B4-BE49-F238E27FC236}">
                <a16:creationId xmlns:a16="http://schemas.microsoft.com/office/drawing/2014/main" id="{70FD10A3-F357-281D-00EB-0A335F21DA70}"/>
              </a:ext>
            </a:extLst>
          </p:cNvPr>
          <p:cNvSpPr txBox="1"/>
          <p:nvPr/>
        </p:nvSpPr>
        <p:spPr>
          <a:xfrm>
            <a:off x="7624881" y="4387872"/>
            <a:ext cx="3991119" cy="759182"/>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Nisieraerasae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scelerisqu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ultrices</a:t>
            </a:r>
            <a:r>
              <a:rPr lang="en-US" sz="1000" dirty="0">
                <a:solidFill>
                  <a:schemeClr val="bg1"/>
                </a:solidFill>
                <a:latin typeface="Roboto Light" panose="020B0604020202020204" pitchFamily="2" charset="0"/>
                <a:ea typeface="Roboto Light" panose="020B0604020202020204" pitchFamily="2" charset="0"/>
              </a:rPr>
              <a:t> vitae auctor. </a:t>
            </a:r>
            <a:r>
              <a:rPr lang="en-US" sz="1000" dirty="0" err="1">
                <a:solidFill>
                  <a:schemeClr val="bg1"/>
                </a:solidFill>
                <a:latin typeface="Roboto Light" panose="020B0604020202020204" pitchFamily="2" charset="0"/>
                <a:ea typeface="Roboto Light" panose="020B0604020202020204" pitchFamily="2" charset="0"/>
              </a:rPr>
              <a:t>Liberoe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justo</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laoreet</a:t>
            </a:r>
            <a:r>
              <a:rPr lang="en-US" sz="1000" dirty="0">
                <a:solidFill>
                  <a:schemeClr val="bg1"/>
                </a:solidFill>
                <a:latin typeface="Roboto Light" panose="020B0604020202020204" pitchFamily="2" charset="0"/>
                <a:ea typeface="Roboto Light" panose="020B0604020202020204" pitchFamily="2" charset="0"/>
              </a:rPr>
              <a:t>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cursus sit </a:t>
            </a:r>
            <a:r>
              <a:rPr lang="en-US" sz="1000" dirty="0" err="1">
                <a:solidFill>
                  <a:schemeClr val="bg1"/>
                </a:solidFill>
                <a:latin typeface="Roboto Light" panose="020B0604020202020204" pitchFamily="2" charset="0"/>
                <a:ea typeface="Roboto Light" panose="020B0604020202020204" pitchFamily="2" charset="0"/>
              </a:rPr>
              <a:t>ameterasaeas</a:t>
            </a:r>
            <a:r>
              <a:rPr lang="en-US" sz="1000" dirty="0">
                <a:solidFill>
                  <a:schemeClr val="bg1"/>
                </a:solidFill>
                <a:latin typeface="Roboto Light" panose="020B0604020202020204" pitchFamily="2" charset="0"/>
                <a:ea typeface="Roboto Light" panose="020B0604020202020204" pitchFamily="2" charset="0"/>
              </a:rPr>
              <a:t> dictum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consectetur</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adipiscingjkas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elit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41" name="TextBox 40">
            <a:extLst>
              <a:ext uri="{FF2B5EF4-FFF2-40B4-BE49-F238E27FC236}">
                <a16:creationId xmlns:a16="http://schemas.microsoft.com/office/drawing/2014/main" id="{DF5C3542-4AEF-25B6-0CEB-D9B718340B8E}"/>
              </a:ext>
            </a:extLst>
          </p:cNvPr>
          <p:cNvSpPr txBox="1"/>
          <p:nvPr/>
        </p:nvSpPr>
        <p:spPr>
          <a:xfrm>
            <a:off x="7624881" y="4080095"/>
            <a:ext cx="1828493"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Simple Text Here</a:t>
            </a:r>
            <a:endParaRPr lang="en-ID" sz="1400" b="1" dirty="0">
              <a:solidFill>
                <a:srgbClr val="E4E9AC"/>
              </a:solidFill>
              <a:latin typeface="Roboto" panose="02000000000000000000" pitchFamily="2" charset="0"/>
              <a:ea typeface="Roboto" panose="02000000000000000000" pitchFamily="2" charset="0"/>
            </a:endParaRPr>
          </a:p>
        </p:txBody>
      </p:sp>
      <p:sp>
        <p:nvSpPr>
          <p:cNvPr id="4" name="Picture Placeholder 3">
            <a:extLst>
              <a:ext uri="{FF2B5EF4-FFF2-40B4-BE49-F238E27FC236}">
                <a16:creationId xmlns:a16="http://schemas.microsoft.com/office/drawing/2014/main" id="{54937D6F-D7F8-6F51-A491-AF235AADE00A}"/>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518F2277-849E-DE2F-ED35-7FC6FEA3AA8D}"/>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F83578C7-AE5D-2D12-B6B5-43460385701F}"/>
              </a:ext>
            </a:extLst>
          </p:cNvPr>
          <p:cNvSpPr>
            <a:spLocks noGrp="1"/>
          </p:cNvSpPr>
          <p:nvPr>
            <p:ph type="pic" sz="quarter" idx="13"/>
          </p:nvPr>
        </p:nvSpPr>
        <p:spPr/>
      </p:sp>
    </p:spTree>
    <p:extLst>
      <p:ext uri="{BB962C8B-B14F-4D97-AF65-F5344CB8AC3E}">
        <p14:creationId xmlns:p14="http://schemas.microsoft.com/office/powerpoint/2010/main" val="19715235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ounded Rectangle 34">
            <a:extLst>
              <a:ext uri="{FF2B5EF4-FFF2-40B4-BE49-F238E27FC236}">
                <a16:creationId xmlns:a16="http://schemas.microsoft.com/office/drawing/2014/main" id="{ECCFEF65-74DA-AA9F-9CC9-8008C9ED6E97}"/>
              </a:ext>
            </a:extLst>
          </p:cNvPr>
          <p:cNvSpPr/>
          <p:nvPr/>
        </p:nvSpPr>
        <p:spPr>
          <a:xfrm>
            <a:off x="575999" y="4149000"/>
            <a:ext cx="3293723" cy="2128103"/>
          </a:xfrm>
          <a:prstGeom prst="roundRect">
            <a:avLst>
              <a:gd name="adj" fmla="val 8199"/>
            </a:avLst>
          </a:prstGeom>
          <a:gradFill flip="none" rotWithShape="1">
            <a:gsLst>
              <a:gs pos="0">
                <a:schemeClr val="bg1">
                  <a:alpha val="10000"/>
                </a:schemeClr>
              </a:gs>
              <a:gs pos="99000">
                <a:schemeClr val="bg1">
                  <a:alpha val="30000"/>
                </a:schemeClr>
              </a:gs>
            </a:gsLst>
            <a:lin ang="13500000" scaled="0"/>
            <a:tileRect/>
          </a:gradFill>
          <a:ln w="9525">
            <a:gradFill>
              <a:gsLst>
                <a:gs pos="0">
                  <a:schemeClr val="bg1"/>
                </a:gs>
                <a:gs pos="90000">
                  <a:srgbClr val="0A1727"/>
                </a:gs>
              </a:gsLst>
              <a:lin ang="270000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Rounded Rectangle 160">
            <a:extLst>
              <a:ext uri="{FF2B5EF4-FFF2-40B4-BE49-F238E27FC236}">
                <a16:creationId xmlns:a16="http://schemas.microsoft.com/office/drawing/2014/main" id="{EAAA43CB-FED3-AC8F-E745-6C122B187556}"/>
              </a:ext>
            </a:extLst>
          </p:cNvPr>
          <p:cNvSpPr/>
          <p:nvPr/>
        </p:nvSpPr>
        <p:spPr>
          <a:xfrm>
            <a:off x="4447006" y="4149000"/>
            <a:ext cx="3293723" cy="2128103"/>
          </a:xfrm>
          <a:prstGeom prst="roundRect">
            <a:avLst>
              <a:gd name="adj" fmla="val 8199"/>
            </a:avLst>
          </a:prstGeom>
          <a:gradFill flip="none" rotWithShape="1">
            <a:gsLst>
              <a:gs pos="0">
                <a:schemeClr val="bg1">
                  <a:alpha val="10000"/>
                </a:schemeClr>
              </a:gs>
              <a:gs pos="99000">
                <a:schemeClr val="bg1">
                  <a:alpha val="30000"/>
                </a:schemeClr>
              </a:gs>
            </a:gsLst>
            <a:lin ang="13500000" scaled="0"/>
            <a:tileRect/>
          </a:gradFill>
          <a:ln w="9525">
            <a:gradFill>
              <a:gsLst>
                <a:gs pos="0">
                  <a:schemeClr val="bg1"/>
                </a:gs>
                <a:gs pos="90000">
                  <a:srgbClr val="0A1727"/>
                </a:gs>
              </a:gsLst>
              <a:lin ang="270000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Rounded Rectangle 161">
            <a:extLst>
              <a:ext uri="{FF2B5EF4-FFF2-40B4-BE49-F238E27FC236}">
                <a16:creationId xmlns:a16="http://schemas.microsoft.com/office/drawing/2014/main" id="{7DC5A8AD-FF64-BF0E-DEEB-17C0B927A3F2}"/>
              </a:ext>
            </a:extLst>
          </p:cNvPr>
          <p:cNvSpPr/>
          <p:nvPr/>
        </p:nvSpPr>
        <p:spPr>
          <a:xfrm>
            <a:off x="8316629" y="4149000"/>
            <a:ext cx="3293723" cy="2128103"/>
          </a:xfrm>
          <a:prstGeom prst="roundRect">
            <a:avLst>
              <a:gd name="adj" fmla="val 8199"/>
            </a:avLst>
          </a:prstGeom>
          <a:gradFill flip="none" rotWithShape="1">
            <a:gsLst>
              <a:gs pos="0">
                <a:schemeClr val="bg1">
                  <a:alpha val="10000"/>
                </a:schemeClr>
              </a:gs>
              <a:gs pos="99000">
                <a:schemeClr val="bg1">
                  <a:alpha val="30000"/>
                </a:schemeClr>
              </a:gs>
            </a:gsLst>
            <a:lin ang="13500000" scaled="0"/>
            <a:tileRect/>
          </a:gradFill>
          <a:ln w="9525">
            <a:gradFill>
              <a:gsLst>
                <a:gs pos="0">
                  <a:schemeClr val="bg1"/>
                </a:gs>
                <a:gs pos="90000">
                  <a:srgbClr val="0A1727"/>
                </a:gs>
              </a:gsLst>
              <a:lin ang="270000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EFB0B85A-1771-B629-1373-EF6225AE54A6}"/>
              </a:ext>
            </a:extLst>
          </p:cNvPr>
          <p:cNvSpPr txBox="1"/>
          <p:nvPr/>
        </p:nvSpPr>
        <p:spPr>
          <a:xfrm>
            <a:off x="575999" y="1249078"/>
            <a:ext cx="6689468" cy="630942"/>
          </a:xfrm>
          <a:prstGeom prst="rect">
            <a:avLst/>
          </a:prstGeom>
          <a:noFill/>
        </p:spPr>
        <p:txBody>
          <a:bodyPr wrap="square" rtlCol="0">
            <a:spAutoFit/>
          </a:bodyPr>
          <a:lstStyle/>
          <a:p>
            <a:r>
              <a:rPr lang="en-US" sz="3500" dirty="0">
                <a:solidFill>
                  <a:schemeClr val="bg1"/>
                </a:solidFill>
                <a:latin typeface="Montserrat Bold" panose="00000800000000000000" pitchFamily="2" charset="0"/>
              </a:rPr>
              <a:t>Choose </a:t>
            </a:r>
            <a:r>
              <a:rPr lang="en-US" sz="3500" dirty="0">
                <a:solidFill>
                  <a:srgbClr val="E4E9AC"/>
                </a:solidFill>
                <a:latin typeface="Montserrat Bold" panose="00000800000000000000" pitchFamily="2" charset="0"/>
              </a:rPr>
              <a:t>Our</a:t>
            </a:r>
            <a:r>
              <a:rPr lang="en-US" sz="3500" dirty="0">
                <a:solidFill>
                  <a:schemeClr val="bg1"/>
                </a:solidFill>
                <a:latin typeface="Montserrat Bold" panose="00000800000000000000" pitchFamily="2" charset="0"/>
              </a:rPr>
              <a:t> Pricing Table</a:t>
            </a:r>
            <a:endParaRPr lang="en-ID" sz="3500" dirty="0">
              <a:solidFill>
                <a:schemeClr val="bg1"/>
              </a:solidFill>
              <a:latin typeface="Montserrat Bold" panose="00000800000000000000" pitchFamily="2" charset="0"/>
            </a:endParaRPr>
          </a:p>
        </p:txBody>
      </p:sp>
      <p:sp>
        <p:nvSpPr>
          <p:cNvPr id="17" name="Rectangle: Rounded Corners 4">
            <a:extLst>
              <a:ext uri="{FF2B5EF4-FFF2-40B4-BE49-F238E27FC236}">
                <a16:creationId xmlns:a16="http://schemas.microsoft.com/office/drawing/2014/main" id="{EB42FB52-E70F-883C-8905-6725F946BFDE}"/>
              </a:ext>
            </a:extLst>
          </p:cNvPr>
          <p:cNvSpPr/>
          <p:nvPr/>
        </p:nvSpPr>
        <p:spPr>
          <a:xfrm>
            <a:off x="683573" y="579131"/>
            <a:ext cx="2028825" cy="381947"/>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TextBox 17">
            <a:extLst>
              <a:ext uri="{FF2B5EF4-FFF2-40B4-BE49-F238E27FC236}">
                <a16:creationId xmlns:a16="http://schemas.microsoft.com/office/drawing/2014/main" id="{1CF26F24-5171-5438-DC4C-F7EDB7648BE5}"/>
              </a:ext>
            </a:extLst>
          </p:cNvPr>
          <p:cNvSpPr txBox="1"/>
          <p:nvPr/>
        </p:nvSpPr>
        <p:spPr>
          <a:xfrm>
            <a:off x="795373" y="616216"/>
            <a:ext cx="1569922" cy="307777"/>
          </a:xfrm>
          <a:prstGeom prst="rect">
            <a:avLst/>
          </a:prstGeom>
          <a:noFill/>
        </p:spPr>
        <p:txBody>
          <a:bodyPr wrap="square" rtlCol="0">
            <a:spAutoFit/>
          </a:bodyPr>
          <a:lstStyle/>
          <a:p>
            <a:pPr algn="ctr"/>
            <a:r>
              <a:rPr lang="en-US" sz="1400" b="1" dirty="0">
                <a:solidFill>
                  <a:schemeClr val="bg1"/>
                </a:solidFill>
                <a:latin typeface="Roboto" panose="02000000000000000000" pitchFamily="2" charset="0"/>
                <a:ea typeface="Roboto" panose="02000000000000000000" pitchFamily="2" charset="0"/>
              </a:rPr>
              <a:t>Pricing Plan</a:t>
            </a:r>
            <a:endParaRPr lang="en-ID" sz="1400" b="1" dirty="0">
              <a:solidFill>
                <a:schemeClr val="bg1"/>
              </a:solidFill>
              <a:latin typeface="Roboto" panose="02000000000000000000" pitchFamily="2" charset="0"/>
              <a:ea typeface="Roboto" panose="02000000000000000000" pitchFamily="2" charset="0"/>
            </a:endParaRPr>
          </a:p>
        </p:txBody>
      </p:sp>
      <p:grpSp>
        <p:nvGrpSpPr>
          <p:cNvPr id="19" name="Group 18">
            <a:extLst>
              <a:ext uri="{FF2B5EF4-FFF2-40B4-BE49-F238E27FC236}">
                <a16:creationId xmlns:a16="http://schemas.microsoft.com/office/drawing/2014/main" id="{44AD6B63-CA0E-2CB3-3D38-128E19EDDDAF}"/>
              </a:ext>
            </a:extLst>
          </p:cNvPr>
          <p:cNvGrpSpPr/>
          <p:nvPr/>
        </p:nvGrpSpPr>
        <p:grpSpPr>
          <a:xfrm>
            <a:off x="2365296" y="627509"/>
            <a:ext cx="285190" cy="285190"/>
            <a:chOff x="8004341" y="3696453"/>
            <a:chExt cx="285190" cy="285190"/>
          </a:xfrm>
        </p:grpSpPr>
        <p:sp>
          <p:nvSpPr>
            <p:cNvPr id="20" name="Freeform: Shape 8">
              <a:extLst>
                <a:ext uri="{FF2B5EF4-FFF2-40B4-BE49-F238E27FC236}">
                  <a16:creationId xmlns:a16="http://schemas.microsoft.com/office/drawing/2014/main" id="{12E3CC58-E2BE-53E4-6798-3DB58CF6EAD6}"/>
                </a:ext>
              </a:extLst>
            </p:cNvPr>
            <p:cNvSpPr/>
            <p:nvPr/>
          </p:nvSpPr>
          <p:spPr>
            <a:xfrm rot="10800000">
              <a:off x="8004341" y="3696453"/>
              <a:ext cx="285190" cy="28519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solidFill>
              <a:srgbClr val="E4E9AC"/>
            </a:solidFill>
            <a:ln w="9525" cap="rnd">
              <a:noFill/>
              <a:prstDash val="solid"/>
              <a:round/>
            </a:ln>
          </p:spPr>
          <p:txBody>
            <a:bodyPr rtlCol="0" anchor="ctr"/>
            <a:lstStyle/>
            <a:p>
              <a:endParaRPr lang="en-ID"/>
            </a:p>
          </p:txBody>
        </p:sp>
        <p:sp>
          <p:nvSpPr>
            <p:cNvPr id="21" name="Freeform: Shape 10">
              <a:extLst>
                <a:ext uri="{FF2B5EF4-FFF2-40B4-BE49-F238E27FC236}">
                  <a16:creationId xmlns:a16="http://schemas.microsoft.com/office/drawing/2014/main" id="{7309F87C-75AF-35D1-B035-D8BF27832FFD}"/>
                </a:ext>
              </a:extLst>
            </p:cNvPr>
            <p:cNvSpPr/>
            <p:nvPr/>
          </p:nvSpPr>
          <p:spPr>
            <a:xfrm rot="10800000">
              <a:off x="8146936" y="3792908"/>
              <a:ext cx="46140" cy="9228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25400" cap="rnd">
              <a:solidFill>
                <a:schemeClr val="tx1">
                  <a:lumMod val="75000"/>
                  <a:lumOff val="25000"/>
                </a:schemeClr>
              </a:solidFill>
              <a:prstDash val="solid"/>
              <a:round/>
            </a:ln>
          </p:spPr>
          <p:txBody>
            <a:bodyPr rtlCol="0" anchor="ctr"/>
            <a:lstStyle/>
            <a:p>
              <a:endParaRPr lang="en-ID"/>
            </a:p>
          </p:txBody>
        </p:sp>
        <p:sp>
          <p:nvSpPr>
            <p:cNvPr id="23" name="Freeform: Shape 11">
              <a:extLst>
                <a:ext uri="{FF2B5EF4-FFF2-40B4-BE49-F238E27FC236}">
                  <a16:creationId xmlns:a16="http://schemas.microsoft.com/office/drawing/2014/main" id="{924F0E01-1022-49EF-B187-324476E7F5D2}"/>
                </a:ext>
              </a:extLst>
            </p:cNvPr>
            <p:cNvSpPr/>
            <p:nvPr/>
          </p:nvSpPr>
          <p:spPr>
            <a:xfrm rot="10800000">
              <a:off x="8100796" y="3827513"/>
              <a:ext cx="92280" cy="11535"/>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25400" cap="rnd">
              <a:solidFill>
                <a:schemeClr val="tx1">
                  <a:lumMod val="75000"/>
                  <a:lumOff val="25000"/>
                </a:schemeClr>
              </a:solidFill>
              <a:prstDash val="solid"/>
              <a:round/>
            </a:ln>
          </p:spPr>
          <p:txBody>
            <a:bodyPr rtlCol="0" anchor="ctr"/>
            <a:lstStyle/>
            <a:p>
              <a:endParaRPr lang="en-ID"/>
            </a:p>
          </p:txBody>
        </p:sp>
      </p:grpSp>
      <p:cxnSp>
        <p:nvCxnSpPr>
          <p:cNvPr id="24" name="Straight Connector 23">
            <a:extLst>
              <a:ext uri="{FF2B5EF4-FFF2-40B4-BE49-F238E27FC236}">
                <a16:creationId xmlns:a16="http://schemas.microsoft.com/office/drawing/2014/main" id="{23A42755-81E9-72D6-B493-00FE46DBE14D}"/>
              </a:ext>
            </a:extLst>
          </p:cNvPr>
          <p:cNvCxnSpPr>
            <a:cxnSpLocks/>
          </p:cNvCxnSpPr>
          <p:nvPr/>
        </p:nvCxnSpPr>
        <p:spPr>
          <a:xfrm flipH="1">
            <a:off x="3288398" y="767638"/>
            <a:ext cx="8323608" cy="0"/>
          </a:xfrm>
          <a:prstGeom prst="line">
            <a:avLst/>
          </a:prstGeom>
          <a:ln>
            <a:solidFill>
              <a:srgbClr val="E4E9AC"/>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01D3C6A9-F391-7DBF-1409-9BA5F6D8BBFC}"/>
              </a:ext>
            </a:extLst>
          </p:cNvPr>
          <p:cNvSpPr txBox="1"/>
          <p:nvPr/>
        </p:nvSpPr>
        <p:spPr>
          <a:xfrm>
            <a:off x="718300" y="4383070"/>
            <a:ext cx="1086935" cy="477054"/>
          </a:xfrm>
          <a:prstGeom prst="rect">
            <a:avLst/>
          </a:prstGeom>
          <a:noFill/>
        </p:spPr>
        <p:txBody>
          <a:bodyPr wrap="square" rtlCol="0">
            <a:spAutoFit/>
          </a:bodyPr>
          <a:lstStyle/>
          <a:p>
            <a:r>
              <a:rPr lang="en-US" sz="2500" dirty="0">
                <a:solidFill>
                  <a:schemeClr val="bg1"/>
                </a:solidFill>
                <a:latin typeface="Montserrat Bold" panose="00000800000000000000" pitchFamily="2" charset="0"/>
              </a:rPr>
              <a:t>$600</a:t>
            </a:r>
            <a:endParaRPr lang="en-ID" sz="2500" dirty="0">
              <a:solidFill>
                <a:schemeClr val="bg1"/>
              </a:solidFill>
              <a:latin typeface="Montserrat Bold" panose="00000800000000000000" pitchFamily="2" charset="0"/>
            </a:endParaRPr>
          </a:p>
        </p:txBody>
      </p:sp>
      <p:cxnSp>
        <p:nvCxnSpPr>
          <p:cNvPr id="31" name="Straight Connector 30">
            <a:extLst>
              <a:ext uri="{FF2B5EF4-FFF2-40B4-BE49-F238E27FC236}">
                <a16:creationId xmlns:a16="http://schemas.microsoft.com/office/drawing/2014/main" id="{DEECF1D3-A126-09AC-053A-8012377CFB2D}"/>
              </a:ext>
            </a:extLst>
          </p:cNvPr>
          <p:cNvCxnSpPr>
            <a:cxnSpLocks/>
          </p:cNvCxnSpPr>
          <p:nvPr/>
        </p:nvCxnSpPr>
        <p:spPr>
          <a:xfrm>
            <a:off x="719149" y="4932371"/>
            <a:ext cx="3007422" cy="0"/>
          </a:xfrm>
          <a:prstGeom prst="line">
            <a:avLst/>
          </a:prstGeom>
          <a:ln w="12700">
            <a:solidFill>
              <a:srgbClr val="E4E9AC"/>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06C9AB53-1734-C322-3637-26D78E8149C5}"/>
              </a:ext>
            </a:extLst>
          </p:cNvPr>
          <p:cNvSpPr txBox="1"/>
          <p:nvPr/>
        </p:nvSpPr>
        <p:spPr>
          <a:xfrm>
            <a:off x="2693548" y="4467709"/>
            <a:ext cx="1035861" cy="307777"/>
          </a:xfrm>
          <a:prstGeom prst="rect">
            <a:avLst/>
          </a:prstGeom>
          <a:noFill/>
        </p:spPr>
        <p:txBody>
          <a:bodyPr wrap="none" rtlCol="0">
            <a:spAutoFit/>
          </a:bodyPr>
          <a:lstStyle/>
          <a:p>
            <a:pPr algn="r"/>
            <a:r>
              <a:rPr lang="en-US" sz="1400" b="1" dirty="0">
                <a:solidFill>
                  <a:srgbClr val="E4E9AC"/>
                </a:solidFill>
                <a:latin typeface="Roboto" panose="02000000000000000000" pitchFamily="2" charset="0"/>
                <a:ea typeface="Roboto" panose="02000000000000000000" pitchFamily="2" charset="0"/>
              </a:rPr>
              <a:t>Basic Plan</a:t>
            </a:r>
            <a:endParaRPr lang="en-ID" sz="1400" b="1" dirty="0">
              <a:solidFill>
                <a:srgbClr val="E4E9AC"/>
              </a:solidFill>
              <a:latin typeface="Roboto" panose="02000000000000000000" pitchFamily="2" charset="0"/>
              <a:ea typeface="Roboto" panose="02000000000000000000" pitchFamily="2" charset="0"/>
            </a:endParaRPr>
          </a:p>
        </p:txBody>
      </p:sp>
      <p:grpSp>
        <p:nvGrpSpPr>
          <p:cNvPr id="39" name="Group 38">
            <a:extLst>
              <a:ext uri="{FF2B5EF4-FFF2-40B4-BE49-F238E27FC236}">
                <a16:creationId xmlns:a16="http://schemas.microsoft.com/office/drawing/2014/main" id="{405AB0D3-9470-570B-0331-FF1E4C6C9794}"/>
              </a:ext>
            </a:extLst>
          </p:cNvPr>
          <p:cNvGrpSpPr/>
          <p:nvPr/>
        </p:nvGrpSpPr>
        <p:grpSpPr>
          <a:xfrm>
            <a:off x="772439" y="5137558"/>
            <a:ext cx="190501" cy="190500"/>
            <a:chOff x="6000749" y="3333695"/>
            <a:chExt cx="190501" cy="190500"/>
          </a:xfrm>
        </p:grpSpPr>
        <p:sp>
          <p:nvSpPr>
            <p:cNvPr id="41" name="Freeform: Shape 40">
              <a:extLst>
                <a:ext uri="{FF2B5EF4-FFF2-40B4-BE49-F238E27FC236}">
                  <a16:creationId xmlns:a16="http://schemas.microsoft.com/office/drawing/2014/main" id="{72EADC4B-6847-346B-AAEB-69AF6759C308}"/>
                </a:ext>
              </a:extLst>
            </p:cNvPr>
            <p:cNvSpPr/>
            <p:nvPr/>
          </p:nvSpPr>
          <p:spPr>
            <a:xfrm>
              <a:off x="6000749" y="3333695"/>
              <a:ext cx="190500" cy="190500"/>
            </a:xfrm>
            <a:custGeom>
              <a:avLst/>
              <a:gdLst>
                <a:gd name="connsiteX0" fmla="*/ 190500 w 190500"/>
                <a:gd name="connsiteY0" fmla="*/ 86542 h 190500"/>
                <a:gd name="connsiteX1" fmla="*/ 190500 w 190500"/>
                <a:gd name="connsiteY1" fmla="*/ 95305 h 190500"/>
                <a:gd name="connsiteX2" fmla="*/ 95196 w 190500"/>
                <a:gd name="connsiteY2" fmla="*/ 190500 h 190500"/>
                <a:gd name="connsiteX3" fmla="*/ 0 w 190500"/>
                <a:gd name="connsiteY3" fmla="*/ 95196 h 190500"/>
                <a:gd name="connsiteX4" fmla="*/ 95304 w 190500"/>
                <a:gd name="connsiteY4" fmla="*/ 0 h 190500"/>
                <a:gd name="connsiteX5" fmla="*/ 134017 w 190500"/>
                <a:gd name="connsiteY5" fmla="*/ 8246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500" h="190500">
                  <a:moveTo>
                    <a:pt x="190500" y="86542"/>
                  </a:moveTo>
                  <a:lnTo>
                    <a:pt x="190500" y="95305"/>
                  </a:lnTo>
                  <a:cubicBezTo>
                    <a:pt x="190470" y="147909"/>
                    <a:pt x="147800" y="190530"/>
                    <a:pt x="95196" y="190500"/>
                  </a:cubicBezTo>
                  <a:cubicBezTo>
                    <a:pt x="42590" y="190470"/>
                    <a:pt x="-30" y="147801"/>
                    <a:pt x="0" y="95196"/>
                  </a:cubicBezTo>
                  <a:cubicBezTo>
                    <a:pt x="30" y="42590"/>
                    <a:pt x="42699" y="-30"/>
                    <a:pt x="95304" y="0"/>
                  </a:cubicBezTo>
                  <a:cubicBezTo>
                    <a:pt x="108644" y="8"/>
                    <a:pt x="121832" y="2817"/>
                    <a:pt x="134017" y="8246"/>
                  </a:cubicBezTo>
                </a:path>
              </a:pathLst>
            </a:custGeom>
            <a:noFill/>
            <a:ln w="19050" cap="rnd">
              <a:solidFill>
                <a:srgbClr val="E4E9AC"/>
              </a:solidFill>
              <a:prstDash val="solid"/>
              <a:round/>
            </a:ln>
          </p:spPr>
          <p:txBody>
            <a:bodyPr rtlCol="0" anchor="ctr"/>
            <a:lstStyle/>
            <a:p>
              <a:endParaRPr lang="en-ID"/>
            </a:p>
          </p:txBody>
        </p:sp>
        <p:sp>
          <p:nvSpPr>
            <p:cNvPr id="42" name="Freeform: Shape 41">
              <a:extLst>
                <a:ext uri="{FF2B5EF4-FFF2-40B4-BE49-F238E27FC236}">
                  <a16:creationId xmlns:a16="http://schemas.microsoft.com/office/drawing/2014/main" id="{06E8C347-6EB8-54BE-85C8-F45F779C7CBA}"/>
                </a:ext>
              </a:extLst>
            </p:cNvPr>
            <p:cNvSpPr/>
            <p:nvPr/>
          </p:nvSpPr>
          <p:spPr>
            <a:xfrm>
              <a:off x="6067425" y="3352800"/>
              <a:ext cx="123825" cy="95345"/>
            </a:xfrm>
            <a:custGeom>
              <a:avLst/>
              <a:gdLst>
                <a:gd name="connsiteX0" fmla="*/ 123825 w 123825"/>
                <a:gd name="connsiteY0" fmla="*/ 0 h 95345"/>
                <a:gd name="connsiteX1" fmla="*/ 28575 w 123825"/>
                <a:gd name="connsiteY1" fmla="*/ 95345 h 95345"/>
                <a:gd name="connsiteX2" fmla="*/ 0 w 123825"/>
                <a:gd name="connsiteY2" fmla="*/ 66770 h 95345"/>
              </a:gdLst>
              <a:ahLst/>
              <a:cxnLst>
                <a:cxn ang="0">
                  <a:pos x="connsiteX0" y="connsiteY0"/>
                </a:cxn>
                <a:cxn ang="0">
                  <a:pos x="connsiteX1" y="connsiteY1"/>
                </a:cxn>
                <a:cxn ang="0">
                  <a:pos x="connsiteX2" y="connsiteY2"/>
                </a:cxn>
              </a:cxnLst>
              <a:rect l="l" t="t" r="r" b="b"/>
              <a:pathLst>
                <a:path w="123825" h="95345">
                  <a:moveTo>
                    <a:pt x="123825" y="0"/>
                  </a:moveTo>
                  <a:lnTo>
                    <a:pt x="28575" y="95345"/>
                  </a:lnTo>
                  <a:lnTo>
                    <a:pt x="0" y="66770"/>
                  </a:lnTo>
                </a:path>
              </a:pathLst>
            </a:custGeom>
            <a:noFill/>
            <a:ln w="19050" cap="rnd">
              <a:solidFill>
                <a:srgbClr val="E4E9AC"/>
              </a:solidFill>
              <a:prstDash val="solid"/>
              <a:round/>
            </a:ln>
          </p:spPr>
          <p:txBody>
            <a:bodyPr rtlCol="0" anchor="ctr"/>
            <a:lstStyle/>
            <a:p>
              <a:endParaRPr lang="en-ID"/>
            </a:p>
          </p:txBody>
        </p:sp>
      </p:grpSp>
      <p:sp>
        <p:nvSpPr>
          <p:cNvPr id="40" name="TextBox 39">
            <a:extLst>
              <a:ext uri="{FF2B5EF4-FFF2-40B4-BE49-F238E27FC236}">
                <a16:creationId xmlns:a16="http://schemas.microsoft.com/office/drawing/2014/main" id="{8FF6E49A-6A5F-FC4F-8664-CD122D726357}"/>
              </a:ext>
            </a:extLst>
          </p:cNvPr>
          <p:cNvSpPr txBox="1"/>
          <p:nvPr/>
        </p:nvSpPr>
        <p:spPr>
          <a:xfrm>
            <a:off x="1029615" y="5065578"/>
            <a:ext cx="2696108" cy="297517"/>
          </a:xfrm>
          <a:prstGeom prst="rect">
            <a:avLst/>
          </a:prstGeom>
          <a:noFill/>
        </p:spPr>
        <p:txBody>
          <a:bodyPr wrap="square" rtlCol="0">
            <a:spAutoFit/>
          </a:bodyPr>
          <a:lstStyle/>
          <a:p>
            <a:pPr>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odiore</a:t>
            </a:r>
            <a:endParaRPr lang="en-US" sz="1000" dirty="0">
              <a:solidFill>
                <a:schemeClr val="bg1"/>
              </a:solidFill>
              <a:latin typeface="Roboto Light" panose="020B0604020202020204" pitchFamily="2" charset="0"/>
              <a:ea typeface="Roboto Light" panose="020B0604020202020204" pitchFamily="2" charset="0"/>
            </a:endParaRPr>
          </a:p>
        </p:txBody>
      </p:sp>
      <p:grpSp>
        <p:nvGrpSpPr>
          <p:cNvPr id="107" name="Group 106">
            <a:extLst>
              <a:ext uri="{FF2B5EF4-FFF2-40B4-BE49-F238E27FC236}">
                <a16:creationId xmlns:a16="http://schemas.microsoft.com/office/drawing/2014/main" id="{302F41D3-60F6-94A0-D4E7-7581B96DB1E5}"/>
              </a:ext>
            </a:extLst>
          </p:cNvPr>
          <p:cNvGrpSpPr/>
          <p:nvPr/>
        </p:nvGrpSpPr>
        <p:grpSpPr>
          <a:xfrm>
            <a:off x="772439" y="5816126"/>
            <a:ext cx="190501" cy="190500"/>
            <a:chOff x="6000749" y="3333695"/>
            <a:chExt cx="190501" cy="190500"/>
          </a:xfrm>
        </p:grpSpPr>
        <p:sp>
          <p:nvSpPr>
            <p:cNvPr id="109" name="Freeform: Shape 40">
              <a:extLst>
                <a:ext uri="{FF2B5EF4-FFF2-40B4-BE49-F238E27FC236}">
                  <a16:creationId xmlns:a16="http://schemas.microsoft.com/office/drawing/2014/main" id="{8084DBBA-9E09-287E-1129-C707BB4E0384}"/>
                </a:ext>
              </a:extLst>
            </p:cNvPr>
            <p:cNvSpPr/>
            <p:nvPr/>
          </p:nvSpPr>
          <p:spPr>
            <a:xfrm>
              <a:off x="6000749" y="3333695"/>
              <a:ext cx="190500" cy="190500"/>
            </a:xfrm>
            <a:custGeom>
              <a:avLst/>
              <a:gdLst>
                <a:gd name="connsiteX0" fmla="*/ 190500 w 190500"/>
                <a:gd name="connsiteY0" fmla="*/ 86542 h 190500"/>
                <a:gd name="connsiteX1" fmla="*/ 190500 w 190500"/>
                <a:gd name="connsiteY1" fmla="*/ 95305 h 190500"/>
                <a:gd name="connsiteX2" fmla="*/ 95196 w 190500"/>
                <a:gd name="connsiteY2" fmla="*/ 190500 h 190500"/>
                <a:gd name="connsiteX3" fmla="*/ 0 w 190500"/>
                <a:gd name="connsiteY3" fmla="*/ 95196 h 190500"/>
                <a:gd name="connsiteX4" fmla="*/ 95304 w 190500"/>
                <a:gd name="connsiteY4" fmla="*/ 0 h 190500"/>
                <a:gd name="connsiteX5" fmla="*/ 134017 w 190500"/>
                <a:gd name="connsiteY5" fmla="*/ 8246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500" h="190500">
                  <a:moveTo>
                    <a:pt x="190500" y="86542"/>
                  </a:moveTo>
                  <a:lnTo>
                    <a:pt x="190500" y="95305"/>
                  </a:lnTo>
                  <a:cubicBezTo>
                    <a:pt x="190470" y="147909"/>
                    <a:pt x="147800" y="190530"/>
                    <a:pt x="95196" y="190500"/>
                  </a:cubicBezTo>
                  <a:cubicBezTo>
                    <a:pt x="42590" y="190470"/>
                    <a:pt x="-30" y="147801"/>
                    <a:pt x="0" y="95196"/>
                  </a:cubicBezTo>
                  <a:cubicBezTo>
                    <a:pt x="30" y="42590"/>
                    <a:pt x="42699" y="-30"/>
                    <a:pt x="95304" y="0"/>
                  </a:cubicBezTo>
                  <a:cubicBezTo>
                    <a:pt x="108644" y="8"/>
                    <a:pt x="121832" y="2817"/>
                    <a:pt x="134017" y="8246"/>
                  </a:cubicBezTo>
                </a:path>
              </a:pathLst>
            </a:custGeom>
            <a:noFill/>
            <a:ln w="19050" cap="rnd">
              <a:solidFill>
                <a:srgbClr val="E4E9AC"/>
              </a:solidFill>
              <a:prstDash val="solid"/>
              <a:round/>
            </a:ln>
          </p:spPr>
          <p:txBody>
            <a:bodyPr rtlCol="0" anchor="ctr"/>
            <a:lstStyle/>
            <a:p>
              <a:endParaRPr lang="en-ID"/>
            </a:p>
          </p:txBody>
        </p:sp>
        <p:sp>
          <p:nvSpPr>
            <p:cNvPr id="110" name="Freeform: Shape 41">
              <a:extLst>
                <a:ext uri="{FF2B5EF4-FFF2-40B4-BE49-F238E27FC236}">
                  <a16:creationId xmlns:a16="http://schemas.microsoft.com/office/drawing/2014/main" id="{7A689C57-5A57-B322-2244-0002B4A2D87D}"/>
                </a:ext>
              </a:extLst>
            </p:cNvPr>
            <p:cNvSpPr/>
            <p:nvPr/>
          </p:nvSpPr>
          <p:spPr>
            <a:xfrm>
              <a:off x="6067425" y="3352800"/>
              <a:ext cx="123825" cy="95345"/>
            </a:xfrm>
            <a:custGeom>
              <a:avLst/>
              <a:gdLst>
                <a:gd name="connsiteX0" fmla="*/ 123825 w 123825"/>
                <a:gd name="connsiteY0" fmla="*/ 0 h 95345"/>
                <a:gd name="connsiteX1" fmla="*/ 28575 w 123825"/>
                <a:gd name="connsiteY1" fmla="*/ 95345 h 95345"/>
                <a:gd name="connsiteX2" fmla="*/ 0 w 123825"/>
                <a:gd name="connsiteY2" fmla="*/ 66770 h 95345"/>
              </a:gdLst>
              <a:ahLst/>
              <a:cxnLst>
                <a:cxn ang="0">
                  <a:pos x="connsiteX0" y="connsiteY0"/>
                </a:cxn>
                <a:cxn ang="0">
                  <a:pos x="connsiteX1" y="connsiteY1"/>
                </a:cxn>
                <a:cxn ang="0">
                  <a:pos x="connsiteX2" y="connsiteY2"/>
                </a:cxn>
              </a:cxnLst>
              <a:rect l="l" t="t" r="r" b="b"/>
              <a:pathLst>
                <a:path w="123825" h="95345">
                  <a:moveTo>
                    <a:pt x="123825" y="0"/>
                  </a:moveTo>
                  <a:lnTo>
                    <a:pt x="28575" y="95345"/>
                  </a:lnTo>
                  <a:lnTo>
                    <a:pt x="0" y="66770"/>
                  </a:lnTo>
                </a:path>
              </a:pathLst>
            </a:custGeom>
            <a:noFill/>
            <a:ln w="19050" cap="rnd">
              <a:solidFill>
                <a:srgbClr val="E4E9AC"/>
              </a:solidFill>
              <a:prstDash val="solid"/>
              <a:round/>
            </a:ln>
          </p:spPr>
          <p:txBody>
            <a:bodyPr rtlCol="0" anchor="ctr"/>
            <a:lstStyle/>
            <a:p>
              <a:endParaRPr lang="en-ID"/>
            </a:p>
          </p:txBody>
        </p:sp>
      </p:grpSp>
      <p:sp>
        <p:nvSpPr>
          <p:cNvPr id="108" name="TextBox 107">
            <a:extLst>
              <a:ext uri="{FF2B5EF4-FFF2-40B4-BE49-F238E27FC236}">
                <a16:creationId xmlns:a16="http://schemas.microsoft.com/office/drawing/2014/main" id="{4E529123-255A-9CDE-56E0-CD5FAE5CECAB}"/>
              </a:ext>
            </a:extLst>
          </p:cNvPr>
          <p:cNvSpPr txBox="1"/>
          <p:nvPr/>
        </p:nvSpPr>
        <p:spPr>
          <a:xfrm>
            <a:off x="1029615" y="5744146"/>
            <a:ext cx="2696108" cy="297517"/>
          </a:xfrm>
          <a:prstGeom prst="rect">
            <a:avLst/>
          </a:prstGeom>
          <a:noFill/>
        </p:spPr>
        <p:txBody>
          <a:bodyPr wrap="square" rtlCol="0">
            <a:spAutoFit/>
          </a:bodyPr>
          <a:lstStyle/>
          <a:p>
            <a:pPr>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odiore</a:t>
            </a:r>
            <a:endParaRPr lang="en-US" sz="1000" dirty="0">
              <a:solidFill>
                <a:schemeClr val="bg1"/>
              </a:solidFill>
              <a:latin typeface="Roboto Light" panose="020B0604020202020204" pitchFamily="2" charset="0"/>
              <a:ea typeface="Roboto Light" panose="020B0604020202020204" pitchFamily="2" charset="0"/>
            </a:endParaRPr>
          </a:p>
        </p:txBody>
      </p:sp>
      <p:grpSp>
        <p:nvGrpSpPr>
          <p:cNvPr id="113" name="Group 112">
            <a:extLst>
              <a:ext uri="{FF2B5EF4-FFF2-40B4-BE49-F238E27FC236}">
                <a16:creationId xmlns:a16="http://schemas.microsoft.com/office/drawing/2014/main" id="{5CBBA972-0477-4EA1-046A-76102D31BD04}"/>
              </a:ext>
            </a:extLst>
          </p:cNvPr>
          <p:cNvGrpSpPr/>
          <p:nvPr/>
        </p:nvGrpSpPr>
        <p:grpSpPr>
          <a:xfrm>
            <a:off x="772439" y="5476842"/>
            <a:ext cx="190501" cy="190500"/>
            <a:chOff x="6000749" y="3333695"/>
            <a:chExt cx="190501" cy="190500"/>
          </a:xfrm>
        </p:grpSpPr>
        <p:sp>
          <p:nvSpPr>
            <p:cNvPr id="117" name="Freeform: Shape 40">
              <a:extLst>
                <a:ext uri="{FF2B5EF4-FFF2-40B4-BE49-F238E27FC236}">
                  <a16:creationId xmlns:a16="http://schemas.microsoft.com/office/drawing/2014/main" id="{D25D4F45-DF49-DEC7-4C53-603A7D8CEAA2}"/>
                </a:ext>
              </a:extLst>
            </p:cNvPr>
            <p:cNvSpPr/>
            <p:nvPr/>
          </p:nvSpPr>
          <p:spPr>
            <a:xfrm>
              <a:off x="6000749" y="3333695"/>
              <a:ext cx="190500" cy="190500"/>
            </a:xfrm>
            <a:custGeom>
              <a:avLst/>
              <a:gdLst>
                <a:gd name="connsiteX0" fmla="*/ 190500 w 190500"/>
                <a:gd name="connsiteY0" fmla="*/ 86542 h 190500"/>
                <a:gd name="connsiteX1" fmla="*/ 190500 w 190500"/>
                <a:gd name="connsiteY1" fmla="*/ 95305 h 190500"/>
                <a:gd name="connsiteX2" fmla="*/ 95196 w 190500"/>
                <a:gd name="connsiteY2" fmla="*/ 190500 h 190500"/>
                <a:gd name="connsiteX3" fmla="*/ 0 w 190500"/>
                <a:gd name="connsiteY3" fmla="*/ 95196 h 190500"/>
                <a:gd name="connsiteX4" fmla="*/ 95304 w 190500"/>
                <a:gd name="connsiteY4" fmla="*/ 0 h 190500"/>
                <a:gd name="connsiteX5" fmla="*/ 134017 w 190500"/>
                <a:gd name="connsiteY5" fmla="*/ 8246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500" h="190500">
                  <a:moveTo>
                    <a:pt x="190500" y="86542"/>
                  </a:moveTo>
                  <a:lnTo>
                    <a:pt x="190500" y="95305"/>
                  </a:lnTo>
                  <a:cubicBezTo>
                    <a:pt x="190470" y="147909"/>
                    <a:pt x="147800" y="190530"/>
                    <a:pt x="95196" y="190500"/>
                  </a:cubicBezTo>
                  <a:cubicBezTo>
                    <a:pt x="42590" y="190470"/>
                    <a:pt x="-30" y="147801"/>
                    <a:pt x="0" y="95196"/>
                  </a:cubicBezTo>
                  <a:cubicBezTo>
                    <a:pt x="30" y="42590"/>
                    <a:pt x="42699" y="-30"/>
                    <a:pt x="95304" y="0"/>
                  </a:cubicBezTo>
                  <a:cubicBezTo>
                    <a:pt x="108644" y="8"/>
                    <a:pt x="121832" y="2817"/>
                    <a:pt x="134017" y="8246"/>
                  </a:cubicBezTo>
                </a:path>
              </a:pathLst>
            </a:custGeom>
            <a:noFill/>
            <a:ln w="19050" cap="rnd">
              <a:solidFill>
                <a:srgbClr val="E4E9AC"/>
              </a:solidFill>
              <a:prstDash val="solid"/>
              <a:round/>
            </a:ln>
          </p:spPr>
          <p:txBody>
            <a:bodyPr rtlCol="0" anchor="ctr"/>
            <a:lstStyle/>
            <a:p>
              <a:endParaRPr lang="en-ID"/>
            </a:p>
          </p:txBody>
        </p:sp>
        <p:sp>
          <p:nvSpPr>
            <p:cNvPr id="118" name="Freeform: Shape 41">
              <a:extLst>
                <a:ext uri="{FF2B5EF4-FFF2-40B4-BE49-F238E27FC236}">
                  <a16:creationId xmlns:a16="http://schemas.microsoft.com/office/drawing/2014/main" id="{DCEE2521-CF57-2C7B-5144-DCCC30355FFD}"/>
                </a:ext>
              </a:extLst>
            </p:cNvPr>
            <p:cNvSpPr/>
            <p:nvPr/>
          </p:nvSpPr>
          <p:spPr>
            <a:xfrm>
              <a:off x="6067425" y="3352800"/>
              <a:ext cx="123825" cy="95345"/>
            </a:xfrm>
            <a:custGeom>
              <a:avLst/>
              <a:gdLst>
                <a:gd name="connsiteX0" fmla="*/ 123825 w 123825"/>
                <a:gd name="connsiteY0" fmla="*/ 0 h 95345"/>
                <a:gd name="connsiteX1" fmla="*/ 28575 w 123825"/>
                <a:gd name="connsiteY1" fmla="*/ 95345 h 95345"/>
                <a:gd name="connsiteX2" fmla="*/ 0 w 123825"/>
                <a:gd name="connsiteY2" fmla="*/ 66770 h 95345"/>
              </a:gdLst>
              <a:ahLst/>
              <a:cxnLst>
                <a:cxn ang="0">
                  <a:pos x="connsiteX0" y="connsiteY0"/>
                </a:cxn>
                <a:cxn ang="0">
                  <a:pos x="connsiteX1" y="connsiteY1"/>
                </a:cxn>
                <a:cxn ang="0">
                  <a:pos x="connsiteX2" y="connsiteY2"/>
                </a:cxn>
              </a:cxnLst>
              <a:rect l="l" t="t" r="r" b="b"/>
              <a:pathLst>
                <a:path w="123825" h="95345">
                  <a:moveTo>
                    <a:pt x="123825" y="0"/>
                  </a:moveTo>
                  <a:lnTo>
                    <a:pt x="28575" y="95345"/>
                  </a:lnTo>
                  <a:lnTo>
                    <a:pt x="0" y="66770"/>
                  </a:lnTo>
                </a:path>
              </a:pathLst>
            </a:custGeom>
            <a:noFill/>
            <a:ln w="19050" cap="rnd">
              <a:solidFill>
                <a:srgbClr val="E4E9AC"/>
              </a:solidFill>
              <a:prstDash val="solid"/>
              <a:round/>
            </a:ln>
          </p:spPr>
          <p:txBody>
            <a:bodyPr rtlCol="0" anchor="ctr"/>
            <a:lstStyle/>
            <a:p>
              <a:endParaRPr lang="en-ID"/>
            </a:p>
          </p:txBody>
        </p:sp>
      </p:grpSp>
      <p:sp>
        <p:nvSpPr>
          <p:cNvPr id="115" name="TextBox 114">
            <a:extLst>
              <a:ext uri="{FF2B5EF4-FFF2-40B4-BE49-F238E27FC236}">
                <a16:creationId xmlns:a16="http://schemas.microsoft.com/office/drawing/2014/main" id="{00FB2BFC-236C-F661-CD36-C0B578908565}"/>
              </a:ext>
            </a:extLst>
          </p:cNvPr>
          <p:cNvSpPr txBox="1"/>
          <p:nvPr/>
        </p:nvSpPr>
        <p:spPr>
          <a:xfrm>
            <a:off x="1029615" y="5404862"/>
            <a:ext cx="2696108" cy="297517"/>
          </a:xfrm>
          <a:prstGeom prst="rect">
            <a:avLst/>
          </a:prstGeom>
          <a:noFill/>
        </p:spPr>
        <p:txBody>
          <a:bodyPr wrap="square" rtlCol="0">
            <a:spAutoFit/>
          </a:bodyPr>
          <a:lstStyle/>
          <a:p>
            <a:pPr>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odiore</a:t>
            </a:r>
            <a:endParaRPr lang="en-US" sz="1000" dirty="0">
              <a:solidFill>
                <a:schemeClr val="bg1"/>
              </a:solidFill>
              <a:latin typeface="Roboto Light" panose="020B0604020202020204" pitchFamily="2" charset="0"/>
              <a:ea typeface="Roboto Light" panose="020B0604020202020204" pitchFamily="2" charset="0"/>
            </a:endParaRPr>
          </a:p>
        </p:txBody>
      </p:sp>
      <p:sp>
        <p:nvSpPr>
          <p:cNvPr id="121" name="TextBox 120">
            <a:extLst>
              <a:ext uri="{FF2B5EF4-FFF2-40B4-BE49-F238E27FC236}">
                <a16:creationId xmlns:a16="http://schemas.microsoft.com/office/drawing/2014/main" id="{DA2BFA5F-4C44-015D-A0C9-9BD20A09CD44}"/>
              </a:ext>
            </a:extLst>
          </p:cNvPr>
          <p:cNvSpPr txBox="1"/>
          <p:nvPr/>
        </p:nvSpPr>
        <p:spPr>
          <a:xfrm>
            <a:off x="4589307" y="4383070"/>
            <a:ext cx="1086935" cy="477054"/>
          </a:xfrm>
          <a:prstGeom prst="rect">
            <a:avLst/>
          </a:prstGeom>
          <a:noFill/>
        </p:spPr>
        <p:txBody>
          <a:bodyPr wrap="square" rtlCol="0">
            <a:spAutoFit/>
          </a:bodyPr>
          <a:lstStyle/>
          <a:p>
            <a:r>
              <a:rPr lang="en-US" sz="2500" dirty="0">
                <a:solidFill>
                  <a:schemeClr val="bg1"/>
                </a:solidFill>
                <a:latin typeface="Montserrat Bold" panose="00000800000000000000" pitchFamily="2" charset="0"/>
              </a:rPr>
              <a:t>$750</a:t>
            </a:r>
            <a:endParaRPr lang="en-ID" sz="2500" dirty="0">
              <a:solidFill>
                <a:schemeClr val="bg1"/>
              </a:solidFill>
              <a:latin typeface="Montserrat Bold" panose="00000800000000000000" pitchFamily="2" charset="0"/>
            </a:endParaRPr>
          </a:p>
        </p:txBody>
      </p:sp>
      <p:cxnSp>
        <p:nvCxnSpPr>
          <p:cNvPr id="122" name="Straight Connector 121">
            <a:extLst>
              <a:ext uri="{FF2B5EF4-FFF2-40B4-BE49-F238E27FC236}">
                <a16:creationId xmlns:a16="http://schemas.microsoft.com/office/drawing/2014/main" id="{27FBD4E7-9D62-BED8-B511-F892EA050AA7}"/>
              </a:ext>
            </a:extLst>
          </p:cNvPr>
          <p:cNvCxnSpPr>
            <a:cxnSpLocks/>
          </p:cNvCxnSpPr>
          <p:nvPr/>
        </p:nvCxnSpPr>
        <p:spPr>
          <a:xfrm>
            <a:off x="4590156" y="4932371"/>
            <a:ext cx="3007422" cy="0"/>
          </a:xfrm>
          <a:prstGeom prst="line">
            <a:avLst/>
          </a:prstGeom>
          <a:ln w="12700">
            <a:solidFill>
              <a:srgbClr val="E4E9AC"/>
            </a:solidFill>
          </a:ln>
        </p:spPr>
        <p:style>
          <a:lnRef idx="1">
            <a:schemeClr val="accent1"/>
          </a:lnRef>
          <a:fillRef idx="0">
            <a:schemeClr val="accent1"/>
          </a:fillRef>
          <a:effectRef idx="0">
            <a:schemeClr val="accent1"/>
          </a:effectRef>
          <a:fontRef idx="minor">
            <a:schemeClr val="tx1"/>
          </a:fontRef>
        </p:style>
      </p:cxnSp>
      <p:sp>
        <p:nvSpPr>
          <p:cNvPr id="123" name="TextBox 122">
            <a:extLst>
              <a:ext uri="{FF2B5EF4-FFF2-40B4-BE49-F238E27FC236}">
                <a16:creationId xmlns:a16="http://schemas.microsoft.com/office/drawing/2014/main" id="{E638FD5B-B2C4-D80C-67F4-C05990204417}"/>
              </a:ext>
            </a:extLst>
          </p:cNvPr>
          <p:cNvSpPr txBox="1"/>
          <p:nvPr/>
        </p:nvSpPr>
        <p:spPr>
          <a:xfrm>
            <a:off x="6276014" y="4467709"/>
            <a:ext cx="1324402" cy="307777"/>
          </a:xfrm>
          <a:prstGeom prst="rect">
            <a:avLst/>
          </a:prstGeom>
          <a:noFill/>
        </p:spPr>
        <p:txBody>
          <a:bodyPr wrap="none" rtlCol="0">
            <a:spAutoFit/>
          </a:bodyPr>
          <a:lstStyle/>
          <a:p>
            <a:pPr algn="r"/>
            <a:r>
              <a:rPr lang="en-US" sz="1400" b="1" dirty="0">
                <a:solidFill>
                  <a:srgbClr val="E4E9AC"/>
                </a:solidFill>
                <a:latin typeface="Roboto" panose="02000000000000000000" pitchFamily="2" charset="0"/>
                <a:ea typeface="Roboto" panose="02000000000000000000" pitchFamily="2" charset="0"/>
              </a:rPr>
              <a:t>Standard Plan</a:t>
            </a:r>
            <a:endParaRPr lang="en-ID" sz="1400" b="1" dirty="0">
              <a:solidFill>
                <a:srgbClr val="E4E9AC"/>
              </a:solidFill>
              <a:latin typeface="Roboto" panose="02000000000000000000" pitchFamily="2" charset="0"/>
              <a:ea typeface="Roboto" panose="02000000000000000000" pitchFamily="2" charset="0"/>
            </a:endParaRPr>
          </a:p>
        </p:txBody>
      </p:sp>
      <p:grpSp>
        <p:nvGrpSpPr>
          <p:cNvPr id="135" name="Group 134">
            <a:extLst>
              <a:ext uri="{FF2B5EF4-FFF2-40B4-BE49-F238E27FC236}">
                <a16:creationId xmlns:a16="http://schemas.microsoft.com/office/drawing/2014/main" id="{8BC0948D-851B-F77E-8E6A-C8262D4D48CC}"/>
              </a:ext>
            </a:extLst>
          </p:cNvPr>
          <p:cNvGrpSpPr/>
          <p:nvPr/>
        </p:nvGrpSpPr>
        <p:grpSpPr>
          <a:xfrm>
            <a:off x="4643446" y="5137558"/>
            <a:ext cx="190501" cy="190500"/>
            <a:chOff x="6000749" y="3333695"/>
            <a:chExt cx="190501" cy="190500"/>
          </a:xfrm>
        </p:grpSpPr>
        <p:sp>
          <p:nvSpPr>
            <p:cNvPr id="137" name="Freeform: Shape 40">
              <a:extLst>
                <a:ext uri="{FF2B5EF4-FFF2-40B4-BE49-F238E27FC236}">
                  <a16:creationId xmlns:a16="http://schemas.microsoft.com/office/drawing/2014/main" id="{A4E0D578-043F-E423-9F49-6A354701996E}"/>
                </a:ext>
              </a:extLst>
            </p:cNvPr>
            <p:cNvSpPr/>
            <p:nvPr/>
          </p:nvSpPr>
          <p:spPr>
            <a:xfrm>
              <a:off x="6000749" y="3333695"/>
              <a:ext cx="190500" cy="190500"/>
            </a:xfrm>
            <a:custGeom>
              <a:avLst/>
              <a:gdLst>
                <a:gd name="connsiteX0" fmla="*/ 190500 w 190500"/>
                <a:gd name="connsiteY0" fmla="*/ 86542 h 190500"/>
                <a:gd name="connsiteX1" fmla="*/ 190500 w 190500"/>
                <a:gd name="connsiteY1" fmla="*/ 95305 h 190500"/>
                <a:gd name="connsiteX2" fmla="*/ 95196 w 190500"/>
                <a:gd name="connsiteY2" fmla="*/ 190500 h 190500"/>
                <a:gd name="connsiteX3" fmla="*/ 0 w 190500"/>
                <a:gd name="connsiteY3" fmla="*/ 95196 h 190500"/>
                <a:gd name="connsiteX4" fmla="*/ 95304 w 190500"/>
                <a:gd name="connsiteY4" fmla="*/ 0 h 190500"/>
                <a:gd name="connsiteX5" fmla="*/ 134017 w 190500"/>
                <a:gd name="connsiteY5" fmla="*/ 8246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500" h="190500">
                  <a:moveTo>
                    <a:pt x="190500" y="86542"/>
                  </a:moveTo>
                  <a:lnTo>
                    <a:pt x="190500" y="95305"/>
                  </a:lnTo>
                  <a:cubicBezTo>
                    <a:pt x="190470" y="147909"/>
                    <a:pt x="147800" y="190530"/>
                    <a:pt x="95196" y="190500"/>
                  </a:cubicBezTo>
                  <a:cubicBezTo>
                    <a:pt x="42590" y="190470"/>
                    <a:pt x="-30" y="147801"/>
                    <a:pt x="0" y="95196"/>
                  </a:cubicBezTo>
                  <a:cubicBezTo>
                    <a:pt x="30" y="42590"/>
                    <a:pt x="42699" y="-30"/>
                    <a:pt x="95304" y="0"/>
                  </a:cubicBezTo>
                  <a:cubicBezTo>
                    <a:pt x="108644" y="8"/>
                    <a:pt x="121832" y="2817"/>
                    <a:pt x="134017" y="8246"/>
                  </a:cubicBezTo>
                </a:path>
              </a:pathLst>
            </a:custGeom>
            <a:noFill/>
            <a:ln w="19050" cap="rnd">
              <a:solidFill>
                <a:srgbClr val="E4E9AC"/>
              </a:solidFill>
              <a:prstDash val="solid"/>
              <a:round/>
            </a:ln>
          </p:spPr>
          <p:txBody>
            <a:bodyPr rtlCol="0" anchor="ctr"/>
            <a:lstStyle/>
            <a:p>
              <a:endParaRPr lang="en-ID"/>
            </a:p>
          </p:txBody>
        </p:sp>
        <p:sp>
          <p:nvSpPr>
            <p:cNvPr id="138" name="Freeform: Shape 41">
              <a:extLst>
                <a:ext uri="{FF2B5EF4-FFF2-40B4-BE49-F238E27FC236}">
                  <a16:creationId xmlns:a16="http://schemas.microsoft.com/office/drawing/2014/main" id="{B0973FF4-B0D1-2AB3-7D85-C8F612E26365}"/>
                </a:ext>
              </a:extLst>
            </p:cNvPr>
            <p:cNvSpPr/>
            <p:nvPr/>
          </p:nvSpPr>
          <p:spPr>
            <a:xfrm>
              <a:off x="6067425" y="3352800"/>
              <a:ext cx="123825" cy="95345"/>
            </a:xfrm>
            <a:custGeom>
              <a:avLst/>
              <a:gdLst>
                <a:gd name="connsiteX0" fmla="*/ 123825 w 123825"/>
                <a:gd name="connsiteY0" fmla="*/ 0 h 95345"/>
                <a:gd name="connsiteX1" fmla="*/ 28575 w 123825"/>
                <a:gd name="connsiteY1" fmla="*/ 95345 h 95345"/>
                <a:gd name="connsiteX2" fmla="*/ 0 w 123825"/>
                <a:gd name="connsiteY2" fmla="*/ 66770 h 95345"/>
              </a:gdLst>
              <a:ahLst/>
              <a:cxnLst>
                <a:cxn ang="0">
                  <a:pos x="connsiteX0" y="connsiteY0"/>
                </a:cxn>
                <a:cxn ang="0">
                  <a:pos x="connsiteX1" y="connsiteY1"/>
                </a:cxn>
                <a:cxn ang="0">
                  <a:pos x="connsiteX2" y="connsiteY2"/>
                </a:cxn>
              </a:cxnLst>
              <a:rect l="l" t="t" r="r" b="b"/>
              <a:pathLst>
                <a:path w="123825" h="95345">
                  <a:moveTo>
                    <a:pt x="123825" y="0"/>
                  </a:moveTo>
                  <a:lnTo>
                    <a:pt x="28575" y="95345"/>
                  </a:lnTo>
                  <a:lnTo>
                    <a:pt x="0" y="66770"/>
                  </a:lnTo>
                </a:path>
              </a:pathLst>
            </a:custGeom>
            <a:noFill/>
            <a:ln w="19050" cap="rnd">
              <a:solidFill>
                <a:srgbClr val="E4E9AC"/>
              </a:solidFill>
              <a:prstDash val="solid"/>
              <a:round/>
            </a:ln>
          </p:spPr>
          <p:txBody>
            <a:bodyPr rtlCol="0" anchor="ctr"/>
            <a:lstStyle/>
            <a:p>
              <a:endParaRPr lang="en-ID"/>
            </a:p>
          </p:txBody>
        </p:sp>
      </p:grpSp>
      <p:sp>
        <p:nvSpPr>
          <p:cNvPr id="136" name="TextBox 135">
            <a:extLst>
              <a:ext uri="{FF2B5EF4-FFF2-40B4-BE49-F238E27FC236}">
                <a16:creationId xmlns:a16="http://schemas.microsoft.com/office/drawing/2014/main" id="{2744E92B-622A-AE71-5E9E-66D46ABFEC48}"/>
              </a:ext>
            </a:extLst>
          </p:cNvPr>
          <p:cNvSpPr txBox="1"/>
          <p:nvPr/>
        </p:nvSpPr>
        <p:spPr>
          <a:xfrm>
            <a:off x="4900622" y="5065578"/>
            <a:ext cx="2696108" cy="297517"/>
          </a:xfrm>
          <a:prstGeom prst="rect">
            <a:avLst/>
          </a:prstGeom>
          <a:noFill/>
        </p:spPr>
        <p:txBody>
          <a:bodyPr wrap="square" rtlCol="0">
            <a:spAutoFit/>
          </a:bodyPr>
          <a:lstStyle/>
          <a:p>
            <a:pPr>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odiore</a:t>
            </a:r>
            <a:endParaRPr lang="en-US" sz="1000" dirty="0">
              <a:solidFill>
                <a:schemeClr val="bg1"/>
              </a:solidFill>
              <a:latin typeface="Roboto Light" panose="020B0604020202020204" pitchFamily="2" charset="0"/>
              <a:ea typeface="Roboto Light" panose="020B0604020202020204" pitchFamily="2" charset="0"/>
            </a:endParaRPr>
          </a:p>
        </p:txBody>
      </p:sp>
      <p:grpSp>
        <p:nvGrpSpPr>
          <p:cNvPr id="131" name="Group 130">
            <a:extLst>
              <a:ext uri="{FF2B5EF4-FFF2-40B4-BE49-F238E27FC236}">
                <a16:creationId xmlns:a16="http://schemas.microsoft.com/office/drawing/2014/main" id="{CE6273FA-A501-721B-18A0-E475B0B69964}"/>
              </a:ext>
            </a:extLst>
          </p:cNvPr>
          <p:cNvGrpSpPr/>
          <p:nvPr/>
        </p:nvGrpSpPr>
        <p:grpSpPr>
          <a:xfrm>
            <a:off x="4643446" y="5816126"/>
            <a:ext cx="190501" cy="190500"/>
            <a:chOff x="6000749" y="3333695"/>
            <a:chExt cx="190501" cy="190500"/>
          </a:xfrm>
        </p:grpSpPr>
        <p:sp>
          <p:nvSpPr>
            <p:cNvPr id="133" name="Freeform: Shape 40">
              <a:extLst>
                <a:ext uri="{FF2B5EF4-FFF2-40B4-BE49-F238E27FC236}">
                  <a16:creationId xmlns:a16="http://schemas.microsoft.com/office/drawing/2014/main" id="{61A8EE19-EC77-5795-9980-A1BCA7B8067E}"/>
                </a:ext>
              </a:extLst>
            </p:cNvPr>
            <p:cNvSpPr/>
            <p:nvPr/>
          </p:nvSpPr>
          <p:spPr>
            <a:xfrm>
              <a:off x="6000749" y="3333695"/>
              <a:ext cx="190500" cy="190500"/>
            </a:xfrm>
            <a:custGeom>
              <a:avLst/>
              <a:gdLst>
                <a:gd name="connsiteX0" fmla="*/ 190500 w 190500"/>
                <a:gd name="connsiteY0" fmla="*/ 86542 h 190500"/>
                <a:gd name="connsiteX1" fmla="*/ 190500 w 190500"/>
                <a:gd name="connsiteY1" fmla="*/ 95305 h 190500"/>
                <a:gd name="connsiteX2" fmla="*/ 95196 w 190500"/>
                <a:gd name="connsiteY2" fmla="*/ 190500 h 190500"/>
                <a:gd name="connsiteX3" fmla="*/ 0 w 190500"/>
                <a:gd name="connsiteY3" fmla="*/ 95196 h 190500"/>
                <a:gd name="connsiteX4" fmla="*/ 95304 w 190500"/>
                <a:gd name="connsiteY4" fmla="*/ 0 h 190500"/>
                <a:gd name="connsiteX5" fmla="*/ 134017 w 190500"/>
                <a:gd name="connsiteY5" fmla="*/ 8246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500" h="190500">
                  <a:moveTo>
                    <a:pt x="190500" y="86542"/>
                  </a:moveTo>
                  <a:lnTo>
                    <a:pt x="190500" y="95305"/>
                  </a:lnTo>
                  <a:cubicBezTo>
                    <a:pt x="190470" y="147909"/>
                    <a:pt x="147800" y="190530"/>
                    <a:pt x="95196" y="190500"/>
                  </a:cubicBezTo>
                  <a:cubicBezTo>
                    <a:pt x="42590" y="190470"/>
                    <a:pt x="-30" y="147801"/>
                    <a:pt x="0" y="95196"/>
                  </a:cubicBezTo>
                  <a:cubicBezTo>
                    <a:pt x="30" y="42590"/>
                    <a:pt x="42699" y="-30"/>
                    <a:pt x="95304" y="0"/>
                  </a:cubicBezTo>
                  <a:cubicBezTo>
                    <a:pt x="108644" y="8"/>
                    <a:pt x="121832" y="2817"/>
                    <a:pt x="134017" y="8246"/>
                  </a:cubicBezTo>
                </a:path>
              </a:pathLst>
            </a:custGeom>
            <a:noFill/>
            <a:ln w="19050" cap="rnd">
              <a:solidFill>
                <a:srgbClr val="E4E9AC"/>
              </a:solidFill>
              <a:prstDash val="solid"/>
              <a:round/>
            </a:ln>
          </p:spPr>
          <p:txBody>
            <a:bodyPr rtlCol="0" anchor="ctr"/>
            <a:lstStyle/>
            <a:p>
              <a:endParaRPr lang="en-ID"/>
            </a:p>
          </p:txBody>
        </p:sp>
        <p:sp>
          <p:nvSpPr>
            <p:cNvPr id="134" name="Freeform: Shape 41">
              <a:extLst>
                <a:ext uri="{FF2B5EF4-FFF2-40B4-BE49-F238E27FC236}">
                  <a16:creationId xmlns:a16="http://schemas.microsoft.com/office/drawing/2014/main" id="{21684028-2689-FA81-D76C-9B0D5B5F41D8}"/>
                </a:ext>
              </a:extLst>
            </p:cNvPr>
            <p:cNvSpPr/>
            <p:nvPr/>
          </p:nvSpPr>
          <p:spPr>
            <a:xfrm>
              <a:off x="6067425" y="3352800"/>
              <a:ext cx="123825" cy="95345"/>
            </a:xfrm>
            <a:custGeom>
              <a:avLst/>
              <a:gdLst>
                <a:gd name="connsiteX0" fmla="*/ 123825 w 123825"/>
                <a:gd name="connsiteY0" fmla="*/ 0 h 95345"/>
                <a:gd name="connsiteX1" fmla="*/ 28575 w 123825"/>
                <a:gd name="connsiteY1" fmla="*/ 95345 h 95345"/>
                <a:gd name="connsiteX2" fmla="*/ 0 w 123825"/>
                <a:gd name="connsiteY2" fmla="*/ 66770 h 95345"/>
              </a:gdLst>
              <a:ahLst/>
              <a:cxnLst>
                <a:cxn ang="0">
                  <a:pos x="connsiteX0" y="connsiteY0"/>
                </a:cxn>
                <a:cxn ang="0">
                  <a:pos x="connsiteX1" y="connsiteY1"/>
                </a:cxn>
                <a:cxn ang="0">
                  <a:pos x="connsiteX2" y="connsiteY2"/>
                </a:cxn>
              </a:cxnLst>
              <a:rect l="l" t="t" r="r" b="b"/>
              <a:pathLst>
                <a:path w="123825" h="95345">
                  <a:moveTo>
                    <a:pt x="123825" y="0"/>
                  </a:moveTo>
                  <a:lnTo>
                    <a:pt x="28575" y="95345"/>
                  </a:lnTo>
                  <a:lnTo>
                    <a:pt x="0" y="66770"/>
                  </a:lnTo>
                </a:path>
              </a:pathLst>
            </a:custGeom>
            <a:noFill/>
            <a:ln w="19050" cap="rnd">
              <a:solidFill>
                <a:srgbClr val="E4E9AC"/>
              </a:solidFill>
              <a:prstDash val="solid"/>
              <a:round/>
            </a:ln>
          </p:spPr>
          <p:txBody>
            <a:bodyPr rtlCol="0" anchor="ctr"/>
            <a:lstStyle/>
            <a:p>
              <a:endParaRPr lang="en-ID"/>
            </a:p>
          </p:txBody>
        </p:sp>
      </p:grpSp>
      <p:sp>
        <p:nvSpPr>
          <p:cNvPr id="132" name="TextBox 131">
            <a:extLst>
              <a:ext uri="{FF2B5EF4-FFF2-40B4-BE49-F238E27FC236}">
                <a16:creationId xmlns:a16="http://schemas.microsoft.com/office/drawing/2014/main" id="{197DCD28-4069-F57A-BEF3-AC34E905F608}"/>
              </a:ext>
            </a:extLst>
          </p:cNvPr>
          <p:cNvSpPr txBox="1"/>
          <p:nvPr/>
        </p:nvSpPr>
        <p:spPr>
          <a:xfrm>
            <a:off x="4900622" y="5744146"/>
            <a:ext cx="2696108" cy="297517"/>
          </a:xfrm>
          <a:prstGeom prst="rect">
            <a:avLst/>
          </a:prstGeom>
          <a:noFill/>
        </p:spPr>
        <p:txBody>
          <a:bodyPr wrap="square" rtlCol="0">
            <a:spAutoFit/>
          </a:bodyPr>
          <a:lstStyle/>
          <a:p>
            <a:pPr>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odiore</a:t>
            </a:r>
            <a:endParaRPr lang="en-US" sz="1000" dirty="0">
              <a:solidFill>
                <a:schemeClr val="bg1"/>
              </a:solidFill>
              <a:latin typeface="Roboto Light" panose="020B0604020202020204" pitchFamily="2" charset="0"/>
              <a:ea typeface="Roboto Light" panose="020B0604020202020204" pitchFamily="2" charset="0"/>
            </a:endParaRPr>
          </a:p>
        </p:txBody>
      </p:sp>
      <p:grpSp>
        <p:nvGrpSpPr>
          <p:cNvPr id="127" name="Group 126">
            <a:extLst>
              <a:ext uri="{FF2B5EF4-FFF2-40B4-BE49-F238E27FC236}">
                <a16:creationId xmlns:a16="http://schemas.microsoft.com/office/drawing/2014/main" id="{057C39DB-0ABD-DA72-770E-6CEEA215125F}"/>
              </a:ext>
            </a:extLst>
          </p:cNvPr>
          <p:cNvGrpSpPr/>
          <p:nvPr/>
        </p:nvGrpSpPr>
        <p:grpSpPr>
          <a:xfrm>
            <a:off x="4643446" y="5476842"/>
            <a:ext cx="190501" cy="190500"/>
            <a:chOff x="6000749" y="3333695"/>
            <a:chExt cx="190501" cy="190500"/>
          </a:xfrm>
        </p:grpSpPr>
        <p:sp>
          <p:nvSpPr>
            <p:cNvPr id="129" name="Freeform: Shape 40">
              <a:extLst>
                <a:ext uri="{FF2B5EF4-FFF2-40B4-BE49-F238E27FC236}">
                  <a16:creationId xmlns:a16="http://schemas.microsoft.com/office/drawing/2014/main" id="{B53CAF19-4F4D-2046-5752-FD9FA40139F1}"/>
                </a:ext>
              </a:extLst>
            </p:cNvPr>
            <p:cNvSpPr/>
            <p:nvPr/>
          </p:nvSpPr>
          <p:spPr>
            <a:xfrm>
              <a:off x="6000749" y="3333695"/>
              <a:ext cx="190500" cy="190500"/>
            </a:xfrm>
            <a:custGeom>
              <a:avLst/>
              <a:gdLst>
                <a:gd name="connsiteX0" fmla="*/ 190500 w 190500"/>
                <a:gd name="connsiteY0" fmla="*/ 86542 h 190500"/>
                <a:gd name="connsiteX1" fmla="*/ 190500 w 190500"/>
                <a:gd name="connsiteY1" fmla="*/ 95305 h 190500"/>
                <a:gd name="connsiteX2" fmla="*/ 95196 w 190500"/>
                <a:gd name="connsiteY2" fmla="*/ 190500 h 190500"/>
                <a:gd name="connsiteX3" fmla="*/ 0 w 190500"/>
                <a:gd name="connsiteY3" fmla="*/ 95196 h 190500"/>
                <a:gd name="connsiteX4" fmla="*/ 95304 w 190500"/>
                <a:gd name="connsiteY4" fmla="*/ 0 h 190500"/>
                <a:gd name="connsiteX5" fmla="*/ 134017 w 190500"/>
                <a:gd name="connsiteY5" fmla="*/ 8246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500" h="190500">
                  <a:moveTo>
                    <a:pt x="190500" y="86542"/>
                  </a:moveTo>
                  <a:lnTo>
                    <a:pt x="190500" y="95305"/>
                  </a:lnTo>
                  <a:cubicBezTo>
                    <a:pt x="190470" y="147909"/>
                    <a:pt x="147800" y="190530"/>
                    <a:pt x="95196" y="190500"/>
                  </a:cubicBezTo>
                  <a:cubicBezTo>
                    <a:pt x="42590" y="190470"/>
                    <a:pt x="-30" y="147801"/>
                    <a:pt x="0" y="95196"/>
                  </a:cubicBezTo>
                  <a:cubicBezTo>
                    <a:pt x="30" y="42590"/>
                    <a:pt x="42699" y="-30"/>
                    <a:pt x="95304" y="0"/>
                  </a:cubicBezTo>
                  <a:cubicBezTo>
                    <a:pt x="108644" y="8"/>
                    <a:pt x="121832" y="2817"/>
                    <a:pt x="134017" y="8246"/>
                  </a:cubicBezTo>
                </a:path>
              </a:pathLst>
            </a:custGeom>
            <a:noFill/>
            <a:ln w="19050" cap="rnd">
              <a:solidFill>
                <a:srgbClr val="E4E9AC"/>
              </a:solidFill>
              <a:prstDash val="solid"/>
              <a:round/>
            </a:ln>
          </p:spPr>
          <p:txBody>
            <a:bodyPr rtlCol="0" anchor="ctr"/>
            <a:lstStyle/>
            <a:p>
              <a:endParaRPr lang="en-ID"/>
            </a:p>
          </p:txBody>
        </p:sp>
        <p:sp>
          <p:nvSpPr>
            <p:cNvPr id="130" name="Freeform: Shape 41">
              <a:extLst>
                <a:ext uri="{FF2B5EF4-FFF2-40B4-BE49-F238E27FC236}">
                  <a16:creationId xmlns:a16="http://schemas.microsoft.com/office/drawing/2014/main" id="{D740326B-7DB7-2670-3445-0494887A75DE}"/>
                </a:ext>
              </a:extLst>
            </p:cNvPr>
            <p:cNvSpPr/>
            <p:nvPr/>
          </p:nvSpPr>
          <p:spPr>
            <a:xfrm>
              <a:off x="6067425" y="3352800"/>
              <a:ext cx="123825" cy="95345"/>
            </a:xfrm>
            <a:custGeom>
              <a:avLst/>
              <a:gdLst>
                <a:gd name="connsiteX0" fmla="*/ 123825 w 123825"/>
                <a:gd name="connsiteY0" fmla="*/ 0 h 95345"/>
                <a:gd name="connsiteX1" fmla="*/ 28575 w 123825"/>
                <a:gd name="connsiteY1" fmla="*/ 95345 h 95345"/>
                <a:gd name="connsiteX2" fmla="*/ 0 w 123825"/>
                <a:gd name="connsiteY2" fmla="*/ 66770 h 95345"/>
              </a:gdLst>
              <a:ahLst/>
              <a:cxnLst>
                <a:cxn ang="0">
                  <a:pos x="connsiteX0" y="connsiteY0"/>
                </a:cxn>
                <a:cxn ang="0">
                  <a:pos x="connsiteX1" y="connsiteY1"/>
                </a:cxn>
                <a:cxn ang="0">
                  <a:pos x="connsiteX2" y="connsiteY2"/>
                </a:cxn>
              </a:cxnLst>
              <a:rect l="l" t="t" r="r" b="b"/>
              <a:pathLst>
                <a:path w="123825" h="95345">
                  <a:moveTo>
                    <a:pt x="123825" y="0"/>
                  </a:moveTo>
                  <a:lnTo>
                    <a:pt x="28575" y="95345"/>
                  </a:lnTo>
                  <a:lnTo>
                    <a:pt x="0" y="66770"/>
                  </a:lnTo>
                </a:path>
              </a:pathLst>
            </a:custGeom>
            <a:noFill/>
            <a:ln w="19050" cap="rnd">
              <a:solidFill>
                <a:srgbClr val="E4E9AC"/>
              </a:solidFill>
              <a:prstDash val="solid"/>
              <a:round/>
            </a:ln>
          </p:spPr>
          <p:txBody>
            <a:bodyPr rtlCol="0" anchor="ctr"/>
            <a:lstStyle/>
            <a:p>
              <a:endParaRPr lang="en-ID"/>
            </a:p>
          </p:txBody>
        </p:sp>
      </p:grpSp>
      <p:sp>
        <p:nvSpPr>
          <p:cNvPr id="128" name="TextBox 127">
            <a:extLst>
              <a:ext uri="{FF2B5EF4-FFF2-40B4-BE49-F238E27FC236}">
                <a16:creationId xmlns:a16="http://schemas.microsoft.com/office/drawing/2014/main" id="{5136B8CE-7540-5538-D8E6-AF8CC3323204}"/>
              </a:ext>
            </a:extLst>
          </p:cNvPr>
          <p:cNvSpPr txBox="1"/>
          <p:nvPr/>
        </p:nvSpPr>
        <p:spPr>
          <a:xfrm>
            <a:off x="4900622" y="5404862"/>
            <a:ext cx="2696108" cy="297517"/>
          </a:xfrm>
          <a:prstGeom prst="rect">
            <a:avLst/>
          </a:prstGeom>
          <a:noFill/>
        </p:spPr>
        <p:txBody>
          <a:bodyPr wrap="square" rtlCol="0">
            <a:spAutoFit/>
          </a:bodyPr>
          <a:lstStyle/>
          <a:p>
            <a:pPr>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odiore</a:t>
            </a:r>
            <a:endParaRPr lang="en-US" sz="1000" dirty="0">
              <a:solidFill>
                <a:schemeClr val="bg1"/>
              </a:solidFill>
              <a:latin typeface="Roboto Light" panose="020B0604020202020204" pitchFamily="2" charset="0"/>
              <a:ea typeface="Roboto Light" panose="020B0604020202020204" pitchFamily="2" charset="0"/>
            </a:endParaRPr>
          </a:p>
        </p:txBody>
      </p:sp>
      <p:sp>
        <p:nvSpPr>
          <p:cNvPr id="140" name="TextBox 139">
            <a:extLst>
              <a:ext uri="{FF2B5EF4-FFF2-40B4-BE49-F238E27FC236}">
                <a16:creationId xmlns:a16="http://schemas.microsoft.com/office/drawing/2014/main" id="{757D3C12-05C7-6B2F-F426-BE1027EA87E0}"/>
              </a:ext>
            </a:extLst>
          </p:cNvPr>
          <p:cNvSpPr txBox="1"/>
          <p:nvPr/>
        </p:nvSpPr>
        <p:spPr>
          <a:xfrm>
            <a:off x="8458931" y="4383070"/>
            <a:ext cx="1086935" cy="477054"/>
          </a:xfrm>
          <a:prstGeom prst="rect">
            <a:avLst/>
          </a:prstGeom>
          <a:noFill/>
        </p:spPr>
        <p:txBody>
          <a:bodyPr wrap="square" rtlCol="0">
            <a:spAutoFit/>
          </a:bodyPr>
          <a:lstStyle/>
          <a:p>
            <a:r>
              <a:rPr lang="en-US" sz="2500" dirty="0">
                <a:solidFill>
                  <a:schemeClr val="bg1"/>
                </a:solidFill>
                <a:latin typeface="Montserrat Bold" panose="00000800000000000000" pitchFamily="2" charset="0"/>
              </a:rPr>
              <a:t>$800</a:t>
            </a:r>
            <a:endParaRPr lang="en-ID" sz="2500" dirty="0">
              <a:solidFill>
                <a:schemeClr val="bg1"/>
              </a:solidFill>
              <a:latin typeface="Montserrat Bold" panose="00000800000000000000" pitchFamily="2" charset="0"/>
            </a:endParaRPr>
          </a:p>
        </p:txBody>
      </p:sp>
      <p:cxnSp>
        <p:nvCxnSpPr>
          <p:cNvPr id="141" name="Straight Connector 140">
            <a:extLst>
              <a:ext uri="{FF2B5EF4-FFF2-40B4-BE49-F238E27FC236}">
                <a16:creationId xmlns:a16="http://schemas.microsoft.com/office/drawing/2014/main" id="{A2F03C74-1E6C-05EF-10E2-9D2FCDD09B58}"/>
              </a:ext>
            </a:extLst>
          </p:cNvPr>
          <p:cNvCxnSpPr>
            <a:cxnSpLocks/>
          </p:cNvCxnSpPr>
          <p:nvPr/>
        </p:nvCxnSpPr>
        <p:spPr>
          <a:xfrm>
            <a:off x="8459780" y="4932371"/>
            <a:ext cx="3007422" cy="0"/>
          </a:xfrm>
          <a:prstGeom prst="line">
            <a:avLst/>
          </a:prstGeom>
          <a:ln w="12700">
            <a:solidFill>
              <a:srgbClr val="E4E9AC"/>
            </a:solidFill>
          </a:ln>
        </p:spPr>
        <p:style>
          <a:lnRef idx="1">
            <a:schemeClr val="accent1"/>
          </a:lnRef>
          <a:fillRef idx="0">
            <a:schemeClr val="accent1"/>
          </a:fillRef>
          <a:effectRef idx="0">
            <a:schemeClr val="accent1"/>
          </a:effectRef>
          <a:fontRef idx="minor">
            <a:schemeClr val="tx1"/>
          </a:fontRef>
        </p:style>
      </p:cxnSp>
      <p:sp>
        <p:nvSpPr>
          <p:cNvPr id="142" name="TextBox 141">
            <a:extLst>
              <a:ext uri="{FF2B5EF4-FFF2-40B4-BE49-F238E27FC236}">
                <a16:creationId xmlns:a16="http://schemas.microsoft.com/office/drawing/2014/main" id="{54395E55-DA12-3770-B88F-C42040C9D857}"/>
              </a:ext>
            </a:extLst>
          </p:cNvPr>
          <p:cNvSpPr txBox="1"/>
          <p:nvPr/>
        </p:nvSpPr>
        <p:spPr>
          <a:xfrm>
            <a:off x="10137623" y="4467709"/>
            <a:ext cx="1332417" cy="307777"/>
          </a:xfrm>
          <a:prstGeom prst="rect">
            <a:avLst/>
          </a:prstGeom>
          <a:noFill/>
        </p:spPr>
        <p:txBody>
          <a:bodyPr wrap="none" rtlCol="0">
            <a:spAutoFit/>
          </a:bodyPr>
          <a:lstStyle/>
          <a:p>
            <a:pPr algn="r"/>
            <a:r>
              <a:rPr lang="en-US" sz="1400" b="1" dirty="0">
                <a:solidFill>
                  <a:srgbClr val="E4E9AC"/>
                </a:solidFill>
                <a:latin typeface="Roboto" panose="02000000000000000000" pitchFamily="2" charset="0"/>
                <a:ea typeface="Roboto" panose="02000000000000000000" pitchFamily="2" charset="0"/>
              </a:rPr>
              <a:t>Premium Plan</a:t>
            </a:r>
            <a:endParaRPr lang="en-ID" sz="1400" b="1" dirty="0">
              <a:solidFill>
                <a:srgbClr val="E4E9AC"/>
              </a:solidFill>
              <a:latin typeface="Roboto" panose="02000000000000000000" pitchFamily="2" charset="0"/>
              <a:ea typeface="Roboto" panose="02000000000000000000" pitchFamily="2" charset="0"/>
            </a:endParaRPr>
          </a:p>
        </p:txBody>
      </p:sp>
      <p:grpSp>
        <p:nvGrpSpPr>
          <p:cNvPr id="154" name="Group 153">
            <a:extLst>
              <a:ext uri="{FF2B5EF4-FFF2-40B4-BE49-F238E27FC236}">
                <a16:creationId xmlns:a16="http://schemas.microsoft.com/office/drawing/2014/main" id="{3875020D-54E5-0E79-318F-F4C598899611}"/>
              </a:ext>
            </a:extLst>
          </p:cNvPr>
          <p:cNvGrpSpPr/>
          <p:nvPr/>
        </p:nvGrpSpPr>
        <p:grpSpPr>
          <a:xfrm>
            <a:off x="8513070" y="5137558"/>
            <a:ext cx="190501" cy="190500"/>
            <a:chOff x="6000749" y="3333695"/>
            <a:chExt cx="190501" cy="190500"/>
          </a:xfrm>
        </p:grpSpPr>
        <p:sp>
          <p:nvSpPr>
            <p:cNvPr id="156" name="Freeform: Shape 40">
              <a:extLst>
                <a:ext uri="{FF2B5EF4-FFF2-40B4-BE49-F238E27FC236}">
                  <a16:creationId xmlns:a16="http://schemas.microsoft.com/office/drawing/2014/main" id="{F956DB86-05FF-E465-617A-C9D3F88D0DCF}"/>
                </a:ext>
              </a:extLst>
            </p:cNvPr>
            <p:cNvSpPr/>
            <p:nvPr/>
          </p:nvSpPr>
          <p:spPr>
            <a:xfrm>
              <a:off x="6000749" y="3333695"/>
              <a:ext cx="190500" cy="190500"/>
            </a:xfrm>
            <a:custGeom>
              <a:avLst/>
              <a:gdLst>
                <a:gd name="connsiteX0" fmla="*/ 190500 w 190500"/>
                <a:gd name="connsiteY0" fmla="*/ 86542 h 190500"/>
                <a:gd name="connsiteX1" fmla="*/ 190500 w 190500"/>
                <a:gd name="connsiteY1" fmla="*/ 95305 h 190500"/>
                <a:gd name="connsiteX2" fmla="*/ 95196 w 190500"/>
                <a:gd name="connsiteY2" fmla="*/ 190500 h 190500"/>
                <a:gd name="connsiteX3" fmla="*/ 0 w 190500"/>
                <a:gd name="connsiteY3" fmla="*/ 95196 h 190500"/>
                <a:gd name="connsiteX4" fmla="*/ 95304 w 190500"/>
                <a:gd name="connsiteY4" fmla="*/ 0 h 190500"/>
                <a:gd name="connsiteX5" fmla="*/ 134017 w 190500"/>
                <a:gd name="connsiteY5" fmla="*/ 8246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500" h="190500">
                  <a:moveTo>
                    <a:pt x="190500" y="86542"/>
                  </a:moveTo>
                  <a:lnTo>
                    <a:pt x="190500" y="95305"/>
                  </a:lnTo>
                  <a:cubicBezTo>
                    <a:pt x="190470" y="147909"/>
                    <a:pt x="147800" y="190530"/>
                    <a:pt x="95196" y="190500"/>
                  </a:cubicBezTo>
                  <a:cubicBezTo>
                    <a:pt x="42590" y="190470"/>
                    <a:pt x="-30" y="147801"/>
                    <a:pt x="0" y="95196"/>
                  </a:cubicBezTo>
                  <a:cubicBezTo>
                    <a:pt x="30" y="42590"/>
                    <a:pt x="42699" y="-30"/>
                    <a:pt x="95304" y="0"/>
                  </a:cubicBezTo>
                  <a:cubicBezTo>
                    <a:pt x="108644" y="8"/>
                    <a:pt x="121832" y="2817"/>
                    <a:pt x="134017" y="8246"/>
                  </a:cubicBezTo>
                </a:path>
              </a:pathLst>
            </a:custGeom>
            <a:noFill/>
            <a:ln w="19050" cap="rnd">
              <a:solidFill>
                <a:srgbClr val="E4E9AC"/>
              </a:solidFill>
              <a:prstDash val="solid"/>
              <a:round/>
            </a:ln>
          </p:spPr>
          <p:txBody>
            <a:bodyPr rtlCol="0" anchor="ctr"/>
            <a:lstStyle/>
            <a:p>
              <a:endParaRPr lang="en-ID"/>
            </a:p>
          </p:txBody>
        </p:sp>
        <p:sp>
          <p:nvSpPr>
            <p:cNvPr id="157" name="Freeform: Shape 41">
              <a:extLst>
                <a:ext uri="{FF2B5EF4-FFF2-40B4-BE49-F238E27FC236}">
                  <a16:creationId xmlns:a16="http://schemas.microsoft.com/office/drawing/2014/main" id="{E30DD21B-75A9-7790-8930-CD8BBFC1EC67}"/>
                </a:ext>
              </a:extLst>
            </p:cNvPr>
            <p:cNvSpPr/>
            <p:nvPr/>
          </p:nvSpPr>
          <p:spPr>
            <a:xfrm>
              <a:off x="6067425" y="3352800"/>
              <a:ext cx="123825" cy="95345"/>
            </a:xfrm>
            <a:custGeom>
              <a:avLst/>
              <a:gdLst>
                <a:gd name="connsiteX0" fmla="*/ 123825 w 123825"/>
                <a:gd name="connsiteY0" fmla="*/ 0 h 95345"/>
                <a:gd name="connsiteX1" fmla="*/ 28575 w 123825"/>
                <a:gd name="connsiteY1" fmla="*/ 95345 h 95345"/>
                <a:gd name="connsiteX2" fmla="*/ 0 w 123825"/>
                <a:gd name="connsiteY2" fmla="*/ 66770 h 95345"/>
              </a:gdLst>
              <a:ahLst/>
              <a:cxnLst>
                <a:cxn ang="0">
                  <a:pos x="connsiteX0" y="connsiteY0"/>
                </a:cxn>
                <a:cxn ang="0">
                  <a:pos x="connsiteX1" y="connsiteY1"/>
                </a:cxn>
                <a:cxn ang="0">
                  <a:pos x="connsiteX2" y="connsiteY2"/>
                </a:cxn>
              </a:cxnLst>
              <a:rect l="l" t="t" r="r" b="b"/>
              <a:pathLst>
                <a:path w="123825" h="95345">
                  <a:moveTo>
                    <a:pt x="123825" y="0"/>
                  </a:moveTo>
                  <a:lnTo>
                    <a:pt x="28575" y="95345"/>
                  </a:lnTo>
                  <a:lnTo>
                    <a:pt x="0" y="66770"/>
                  </a:lnTo>
                </a:path>
              </a:pathLst>
            </a:custGeom>
            <a:noFill/>
            <a:ln w="19050" cap="rnd">
              <a:solidFill>
                <a:srgbClr val="E4E9AC"/>
              </a:solidFill>
              <a:prstDash val="solid"/>
              <a:round/>
            </a:ln>
          </p:spPr>
          <p:txBody>
            <a:bodyPr rtlCol="0" anchor="ctr"/>
            <a:lstStyle/>
            <a:p>
              <a:endParaRPr lang="en-ID"/>
            </a:p>
          </p:txBody>
        </p:sp>
      </p:grpSp>
      <p:sp>
        <p:nvSpPr>
          <p:cNvPr id="155" name="TextBox 154">
            <a:extLst>
              <a:ext uri="{FF2B5EF4-FFF2-40B4-BE49-F238E27FC236}">
                <a16:creationId xmlns:a16="http://schemas.microsoft.com/office/drawing/2014/main" id="{481B3249-EEE2-6EEB-623E-F9CC16CDB24C}"/>
              </a:ext>
            </a:extLst>
          </p:cNvPr>
          <p:cNvSpPr txBox="1"/>
          <p:nvPr/>
        </p:nvSpPr>
        <p:spPr>
          <a:xfrm>
            <a:off x="8770246" y="5065578"/>
            <a:ext cx="2696108" cy="297517"/>
          </a:xfrm>
          <a:prstGeom prst="rect">
            <a:avLst/>
          </a:prstGeom>
          <a:noFill/>
        </p:spPr>
        <p:txBody>
          <a:bodyPr wrap="square" rtlCol="0">
            <a:spAutoFit/>
          </a:bodyPr>
          <a:lstStyle/>
          <a:p>
            <a:pPr>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odiore</a:t>
            </a:r>
            <a:endParaRPr lang="en-US" sz="1000" dirty="0">
              <a:solidFill>
                <a:schemeClr val="bg1"/>
              </a:solidFill>
              <a:latin typeface="Roboto Light" panose="020B0604020202020204" pitchFamily="2" charset="0"/>
              <a:ea typeface="Roboto Light" panose="020B0604020202020204" pitchFamily="2" charset="0"/>
            </a:endParaRPr>
          </a:p>
        </p:txBody>
      </p:sp>
      <p:grpSp>
        <p:nvGrpSpPr>
          <p:cNvPr id="150" name="Group 149">
            <a:extLst>
              <a:ext uri="{FF2B5EF4-FFF2-40B4-BE49-F238E27FC236}">
                <a16:creationId xmlns:a16="http://schemas.microsoft.com/office/drawing/2014/main" id="{F2AD109C-2074-5B1D-FBF5-9BD874EE5768}"/>
              </a:ext>
            </a:extLst>
          </p:cNvPr>
          <p:cNvGrpSpPr/>
          <p:nvPr/>
        </p:nvGrpSpPr>
        <p:grpSpPr>
          <a:xfrm>
            <a:off x="8513070" y="5816126"/>
            <a:ext cx="190501" cy="190500"/>
            <a:chOff x="6000749" y="3333695"/>
            <a:chExt cx="190501" cy="190500"/>
          </a:xfrm>
        </p:grpSpPr>
        <p:sp>
          <p:nvSpPr>
            <p:cNvPr id="152" name="Freeform: Shape 40">
              <a:extLst>
                <a:ext uri="{FF2B5EF4-FFF2-40B4-BE49-F238E27FC236}">
                  <a16:creationId xmlns:a16="http://schemas.microsoft.com/office/drawing/2014/main" id="{CF8858FB-E956-CE2F-D0AD-7239E5705E69}"/>
                </a:ext>
              </a:extLst>
            </p:cNvPr>
            <p:cNvSpPr/>
            <p:nvPr/>
          </p:nvSpPr>
          <p:spPr>
            <a:xfrm>
              <a:off x="6000749" y="3333695"/>
              <a:ext cx="190500" cy="190500"/>
            </a:xfrm>
            <a:custGeom>
              <a:avLst/>
              <a:gdLst>
                <a:gd name="connsiteX0" fmla="*/ 190500 w 190500"/>
                <a:gd name="connsiteY0" fmla="*/ 86542 h 190500"/>
                <a:gd name="connsiteX1" fmla="*/ 190500 w 190500"/>
                <a:gd name="connsiteY1" fmla="*/ 95305 h 190500"/>
                <a:gd name="connsiteX2" fmla="*/ 95196 w 190500"/>
                <a:gd name="connsiteY2" fmla="*/ 190500 h 190500"/>
                <a:gd name="connsiteX3" fmla="*/ 0 w 190500"/>
                <a:gd name="connsiteY3" fmla="*/ 95196 h 190500"/>
                <a:gd name="connsiteX4" fmla="*/ 95304 w 190500"/>
                <a:gd name="connsiteY4" fmla="*/ 0 h 190500"/>
                <a:gd name="connsiteX5" fmla="*/ 134017 w 190500"/>
                <a:gd name="connsiteY5" fmla="*/ 8246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500" h="190500">
                  <a:moveTo>
                    <a:pt x="190500" y="86542"/>
                  </a:moveTo>
                  <a:lnTo>
                    <a:pt x="190500" y="95305"/>
                  </a:lnTo>
                  <a:cubicBezTo>
                    <a:pt x="190470" y="147909"/>
                    <a:pt x="147800" y="190530"/>
                    <a:pt x="95196" y="190500"/>
                  </a:cubicBezTo>
                  <a:cubicBezTo>
                    <a:pt x="42590" y="190470"/>
                    <a:pt x="-30" y="147801"/>
                    <a:pt x="0" y="95196"/>
                  </a:cubicBezTo>
                  <a:cubicBezTo>
                    <a:pt x="30" y="42590"/>
                    <a:pt x="42699" y="-30"/>
                    <a:pt x="95304" y="0"/>
                  </a:cubicBezTo>
                  <a:cubicBezTo>
                    <a:pt x="108644" y="8"/>
                    <a:pt x="121832" y="2817"/>
                    <a:pt x="134017" y="8246"/>
                  </a:cubicBezTo>
                </a:path>
              </a:pathLst>
            </a:custGeom>
            <a:noFill/>
            <a:ln w="19050" cap="rnd">
              <a:solidFill>
                <a:srgbClr val="E4E9AC"/>
              </a:solidFill>
              <a:prstDash val="solid"/>
              <a:round/>
            </a:ln>
          </p:spPr>
          <p:txBody>
            <a:bodyPr rtlCol="0" anchor="ctr"/>
            <a:lstStyle/>
            <a:p>
              <a:endParaRPr lang="en-ID"/>
            </a:p>
          </p:txBody>
        </p:sp>
        <p:sp>
          <p:nvSpPr>
            <p:cNvPr id="153" name="Freeform: Shape 41">
              <a:extLst>
                <a:ext uri="{FF2B5EF4-FFF2-40B4-BE49-F238E27FC236}">
                  <a16:creationId xmlns:a16="http://schemas.microsoft.com/office/drawing/2014/main" id="{89FFD4D7-8D11-E3F3-C069-5A159CA18470}"/>
                </a:ext>
              </a:extLst>
            </p:cNvPr>
            <p:cNvSpPr/>
            <p:nvPr/>
          </p:nvSpPr>
          <p:spPr>
            <a:xfrm>
              <a:off x="6067425" y="3352800"/>
              <a:ext cx="123825" cy="95345"/>
            </a:xfrm>
            <a:custGeom>
              <a:avLst/>
              <a:gdLst>
                <a:gd name="connsiteX0" fmla="*/ 123825 w 123825"/>
                <a:gd name="connsiteY0" fmla="*/ 0 h 95345"/>
                <a:gd name="connsiteX1" fmla="*/ 28575 w 123825"/>
                <a:gd name="connsiteY1" fmla="*/ 95345 h 95345"/>
                <a:gd name="connsiteX2" fmla="*/ 0 w 123825"/>
                <a:gd name="connsiteY2" fmla="*/ 66770 h 95345"/>
              </a:gdLst>
              <a:ahLst/>
              <a:cxnLst>
                <a:cxn ang="0">
                  <a:pos x="connsiteX0" y="connsiteY0"/>
                </a:cxn>
                <a:cxn ang="0">
                  <a:pos x="connsiteX1" y="connsiteY1"/>
                </a:cxn>
                <a:cxn ang="0">
                  <a:pos x="connsiteX2" y="connsiteY2"/>
                </a:cxn>
              </a:cxnLst>
              <a:rect l="l" t="t" r="r" b="b"/>
              <a:pathLst>
                <a:path w="123825" h="95345">
                  <a:moveTo>
                    <a:pt x="123825" y="0"/>
                  </a:moveTo>
                  <a:lnTo>
                    <a:pt x="28575" y="95345"/>
                  </a:lnTo>
                  <a:lnTo>
                    <a:pt x="0" y="66770"/>
                  </a:lnTo>
                </a:path>
              </a:pathLst>
            </a:custGeom>
            <a:noFill/>
            <a:ln w="19050" cap="rnd">
              <a:solidFill>
                <a:srgbClr val="E4E9AC"/>
              </a:solidFill>
              <a:prstDash val="solid"/>
              <a:round/>
            </a:ln>
          </p:spPr>
          <p:txBody>
            <a:bodyPr rtlCol="0" anchor="ctr"/>
            <a:lstStyle/>
            <a:p>
              <a:endParaRPr lang="en-ID"/>
            </a:p>
          </p:txBody>
        </p:sp>
      </p:grpSp>
      <p:sp>
        <p:nvSpPr>
          <p:cNvPr id="151" name="TextBox 150">
            <a:extLst>
              <a:ext uri="{FF2B5EF4-FFF2-40B4-BE49-F238E27FC236}">
                <a16:creationId xmlns:a16="http://schemas.microsoft.com/office/drawing/2014/main" id="{B8D01F58-2548-3B19-AD93-399E652EA7A2}"/>
              </a:ext>
            </a:extLst>
          </p:cNvPr>
          <p:cNvSpPr txBox="1"/>
          <p:nvPr/>
        </p:nvSpPr>
        <p:spPr>
          <a:xfrm>
            <a:off x="8770246" y="5744146"/>
            <a:ext cx="2696108" cy="297517"/>
          </a:xfrm>
          <a:prstGeom prst="rect">
            <a:avLst/>
          </a:prstGeom>
          <a:noFill/>
        </p:spPr>
        <p:txBody>
          <a:bodyPr wrap="square" rtlCol="0">
            <a:spAutoFit/>
          </a:bodyPr>
          <a:lstStyle/>
          <a:p>
            <a:pPr>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odiore</a:t>
            </a:r>
            <a:endParaRPr lang="en-US" sz="1000" dirty="0">
              <a:solidFill>
                <a:schemeClr val="bg1"/>
              </a:solidFill>
              <a:latin typeface="Roboto Light" panose="020B0604020202020204" pitchFamily="2" charset="0"/>
              <a:ea typeface="Roboto Light" panose="020B0604020202020204" pitchFamily="2" charset="0"/>
            </a:endParaRPr>
          </a:p>
        </p:txBody>
      </p:sp>
      <p:grpSp>
        <p:nvGrpSpPr>
          <p:cNvPr id="146" name="Group 145">
            <a:extLst>
              <a:ext uri="{FF2B5EF4-FFF2-40B4-BE49-F238E27FC236}">
                <a16:creationId xmlns:a16="http://schemas.microsoft.com/office/drawing/2014/main" id="{25A7EE42-9238-E317-7C4A-A893DB6653E0}"/>
              </a:ext>
            </a:extLst>
          </p:cNvPr>
          <p:cNvGrpSpPr/>
          <p:nvPr/>
        </p:nvGrpSpPr>
        <p:grpSpPr>
          <a:xfrm>
            <a:off x="8513070" y="5476842"/>
            <a:ext cx="190501" cy="190500"/>
            <a:chOff x="6000749" y="3333695"/>
            <a:chExt cx="190501" cy="190500"/>
          </a:xfrm>
        </p:grpSpPr>
        <p:sp>
          <p:nvSpPr>
            <p:cNvPr id="148" name="Freeform: Shape 40">
              <a:extLst>
                <a:ext uri="{FF2B5EF4-FFF2-40B4-BE49-F238E27FC236}">
                  <a16:creationId xmlns:a16="http://schemas.microsoft.com/office/drawing/2014/main" id="{7BF0BB5E-48D7-054C-6ABA-E3D9C98E0AF3}"/>
                </a:ext>
              </a:extLst>
            </p:cNvPr>
            <p:cNvSpPr/>
            <p:nvPr/>
          </p:nvSpPr>
          <p:spPr>
            <a:xfrm>
              <a:off x="6000749" y="3333695"/>
              <a:ext cx="190500" cy="190500"/>
            </a:xfrm>
            <a:custGeom>
              <a:avLst/>
              <a:gdLst>
                <a:gd name="connsiteX0" fmla="*/ 190500 w 190500"/>
                <a:gd name="connsiteY0" fmla="*/ 86542 h 190500"/>
                <a:gd name="connsiteX1" fmla="*/ 190500 w 190500"/>
                <a:gd name="connsiteY1" fmla="*/ 95305 h 190500"/>
                <a:gd name="connsiteX2" fmla="*/ 95196 w 190500"/>
                <a:gd name="connsiteY2" fmla="*/ 190500 h 190500"/>
                <a:gd name="connsiteX3" fmla="*/ 0 w 190500"/>
                <a:gd name="connsiteY3" fmla="*/ 95196 h 190500"/>
                <a:gd name="connsiteX4" fmla="*/ 95304 w 190500"/>
                <a:gd name="connsiteY4" fmla="*/ 0 h 190500"/>
                <a:gd name="connsiteX5" fmla="*/ 134017 w 190500"/>
                <a:gd name="connsiteY5" fmla="*/ 8246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500" h="190500">
                  <a:moveTo>
                    <a:pt x="190500" y="86542"/>
                  </a:moveTo>
                  <a:lnTo>
                    <a:pt x="190500" y="95305"/>
                  </a:lnTo>
                  <a:cubicBezTo>
                    <a:pt x="190470" y="147909"/>
                    <a:pt x="147800" y="190530"/>
                    <a:pt x="95196" y="190500"/>
                  </a:cubicBezTo>
                  <a:cubicBezTo>
                    <a:pt x="42590" y="190470"/>
                    <a:pt x="-30" y="147801"/>
                    <a:pt x="0" y="95196"/>
                  </a:cubicBezTo>
                  <a:cubicBezTo>
                    <a:pt x="30" y="42590"/>
                    <a:pt x="42699" y="-30"/>
                    <a:pt x="95304" y="0"/>
                  </a:cubicBezTo>
                  <a:cubicBezTo>
                    <a:pt x="108644" y="8"/>
                    <a:pt x="121832" y="2817"/>
                    <a:pt x="134017" y="8246"/>
                  </a:cubicBezTo>
                </a:path>
              </a:pathLst>
            </a:custGeom>
            <a:noFill/>
            <a:ln w="19050" cap="rnd">
              <a:solidFill>
                <a:srgbClr val="E4E9AC"/>
              </a:solidFill>
              <a:prstDash val="solid"/>
              <a:round/>
            </a:ln>
          </p:spPr>
          <p:txBody>
            <a:bodyPr rtlCol="0" anchor="ctr"/>
            <a:lstStyle/>
            <a:p>
              <a:endParaRPr lang="en-ID"/>
            </a:p>
          </p:txBody>
        </p:sp>
        <p:sp>
          <p:nvSpPr>
            <p:cNvPr id="149" name="Freeform: Shape 41">
              <a:extLst>
                <a:ext uri="{FF2B5EF4-FFF2-40B4-BE49-F238E27FC236}">
                  <a16:creationId xmlns:a16="http://schemas.microsoft.com/office/drawing/2014/main" id="{476CD219-EEB9-2946-EC72-F5321AA1D654}"/>
                </a:ext>
              </a:extLst>
            </p:cNvPr>
            <p:cNvSpPr/>
            <p:nvPr/>
          </p:nvSpPr>
          <p:spPr>
            <a:xfrm>
              <a:off x="6067425" y="3352800"/>
              <a:ext cx="123825" cy="95345"/>
            </a:xfrm>
            <a:custGeom>
              <a:avLst/>
              <a:gdLst>
                <a:gd name="connsiteX0" fmla="*/ 123825 w 123825"/>
                <a:gd name="connsiteY0" fmla="*/ 0 h 95345"/>
                <a:gd name="connsiteX1" fmla="*/ 28575 w 123825"/>
                <a:gd name="connsiteY1" fmla="*/ 95345 h 95345"/>
                <a:gd name="connsiteX2" fmla="*/ 0 w 123825"/>
                <a:gd name="connsiteY2" fmla="*/ 66770 h 95345"/>
              </a:gdLst>
              <a:ahLst/>
              <a:cxnLst>
                <a:cxn ang="0">
                  <a:pos x="connsiteX0" y="connsiteY0"/>
                </a:cxn>
                <a:cxn ang="0">
                  <a:pos x="connsiteX1" y="connsiteY1"/>
                </a:cxn>
                <a:cxn ang="0">
                  <a:pos x="connsiteX2" y="connsiteY2"/>
                </a:cxn>
              </a:cxnLst>
              <a:rect l="l" t="t" r="r" b="b"/>
              <a:pathLst>
                <a:path w="123825" h="95345">
                  <a:moveTo>
                    <a:pt x="123825" y="0"/>
                  </a:moveTo>
                  <a:lnTo>
                    <a:pt x="28575" y="95345"/>
                  </a:lnTo>
                  <a:lnTo>
                    <a:pt x="0" y="66770"/>
                  </a:lnTo>
                </a:path>
              </a:pathLst>
            </a:custGeom>
            <a:noFill/>
            <a:ln w="19050" cap="rnd">
              <a:solidFill>
                <a:srgbClr val="E4E9AC"/>
              </a:solidFill>
              <a:prstDash val="solid"/>
              <a:round/>
            </a:ln>
          </p:spPr>
          <p:txBody>
            <a:bodyPr rtlCol="0" anchor="ctr"/>
            <a:lstStyle/>
            <a:p>
              <a:endParaRPr lang="en-ID"/>
            </a:p>
          </p:txBody>
        </p:sp>
      </p:grpSp>
      <p:sp>
        <p:nvSpPr>
          <p:cNvPr id="147" name="TextBox 146">
            <a:extLst>
              <a:ext uri="{FF2B5EF4-FFF2-40B4-BE49-F238E27FC236}">
                <a16:creationId xmlns:a16="http://schemas.microsoft.com/office/drawing/2014/main" id="{7ACB5CA0-8AB9-DB09-21C3-577517A8E795}"/>
              </a:ext>
            </a:extLst>
          </p:cNvPr>
          <p:cNvSpPr txBox="1"/>
          <p:nvPr/>
        </p:nvSpPr>
        <p:spPr>
          <a:xfrm>
            <a:off x="8770246" y="5404862"/>
            <a:ext cx="2696108" cy="297517"/>
          </a:xfrm>
          <a:prstGeom prst="rect">
            <a:avLst/>
          </a:prstGeom>
          <a:noFill/>
        </p:spPr>
        <p:txBody>
          <a:bodyPr wrap="square" rtlCol="0">
            <a:spAutoFit/>
          </a:bodyPr>
          <a:lstStyle/>
          <a:p>
            <a:pPr>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odiore</a:t>
            </a:r>
            <a:endParaRPr lang="en-US" sz="1000" dirty="0">
              <a:solidFill>
                <a:schemeClr val="bg1"/>
              </a:solidFill>
              <a:latin typeface="Roboto Light" panose="020B0604020202020204" pitchFamily="2" charset="0"/>
              <a:ea typeface="Roboto Light" panose="020B0604020202020204" pitchFamily="2" charset="0"/>
            </a:endParaRPr>
          </a:p>
        </p:txBody>
      </p:sp>
      <p:sp>
        <p:nvSpPr>
          <p:cNvPr id="4" name="Picture Placeholder 3">
            <a:extLst>
              <a:ext uri="{FF2B5EF4-FFF2-40B4-BE49-F238E27FC236}">
                <a16:creationId xmlns:a16="http://schemas.microsoft.com/office/drawing/2014/main" id="{55A8F7ED-FD2B-6DC3-6700-94CC36ED1F41}"/>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3272961B-4975-0B3A-03AD-281A260FEF0F}"/>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65382462-1DEE-AAC8-1DF7-BD08B8A08239}"/>
              </a:ext>
            </a:extLst>
          </p:cNvPr>
          <p:cNvSpPr>
            <a:spLocks noGrp="1"/>
          </p:cNvSpPr>
          <p:nvPr>
            <p:ph type="pic" sz="quarter" idx="10"/>
          </p:nvPr>
        </p:nvSpPr>
        <p:spPr/>
      </p:sp>
    </p:spTree>
    <p:extLst>
      <p:ext uri="{BB962C8B-B14F-4D97-AF65-F5344CB8AC3E}">
        <p14:creationId xmlns:p14="http://schemas.microsoft.com/office/powerpoint/2010/main" val="37808122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a:extLst>
              <a:ext uri="{FF2B5EF4-FFF2-40B4-BE49-F238E27FC236}">
                <a16:creationId xmlns:a16="http://schemas.microsoft.com/office/drawing/2014/main" id="{08A3661F-5334-DAD2-615B-971EEF9E0E20}"/>
              </a:ext>
            </a:extLst>
          </p:cNvPr>
          <p:cNvSpPr/>
          <p:nvPr/>
        </p:nvSpPr>
        <p:spPr>
          <a:xfrm>
            <a:off x="575999" y="4060555"/>
            <a:ext cx="5824801" cy="2216547"/>
          </a:xfrm>
          <a:prstGeom prst="roundRect">
            <a:avLst>
              <a:gd name="adj" fmla="val 13093"/>
            </a:avLst>
          </a:prstGeom>
          <a:gradFill flip="none" rotWithShape="1">
            <a:gsLst>
              <a:gs pos="0">
                <a:schemeClr val="bg1">
                  <a:alpha val="10000"/>
                </a:schemeClr>
              </a:gs>
              <a:gs pos="99000">
                <a:schemeClr val="bg1">
                  <a:alpha val="30000"/>
                </a:schemeClr>
              </a:gs>
            </a:gsLst>
            <a:lin ang="13500000" scaled="0"/>
            <a:tileRect/>
          </a:gradFill>
          <a:ln w="9525">
            <a:gradFill>
              <a:gsLst>
                <a:gs pos="0">
                  <a:schemeClr val="bg1"/>
                </a:gs>
                <a:gs pos="90000">
                  <a:srgbClr val="0A1727"/>
                </a:gs>
              </a:gsLst>
              <a:lin ang="270000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0334B7EB-F700-8A5B-CB4B-8AA5A1A57EFB}"/>
              </a:ext>
            </a:extLst>
          </p:cNvPr>
          <p:cNvSpPr txBox="1"/>
          <p:nvPr/>
        </p:nvSpPr>
        <p:spPr>
          <a:xfrm>
            <a:off x="863999" y="4971435"/>
            <a:ext cx="1124740"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Cellphone</a:t>
            </a:r>
            <a:endParaRPr lang="en-ID" sz="1400" b="1" dirty="0">
              <a:solidFill>
                <a:srgbClr val="E4E9AC"/>
              </a:solidFill>
              <a:latin typeface="Roboto" panose="02000000000000000000" pitchFamily="2" charset="0"/>
              <a:ea typeface="Roboto" panose="02000000000000000000" pitchFamily="2" charset="0"/>
            </a:endParaRPr>
          </a:p>
        </p:txBody>
      </p:sp>
      <p:sp>
        <p:nvSpPr>
          <p:cNvPr id="25" name="TextBox 24">
            <a:extLst>
              <a:ext uri="{FF2B5EF4-FFF2-40B4-BE49-F238E27FC236}">
                <a16:creationId xmlns:a16="http://schemas.microsoft.com/office/drawing/2014/main" id="{ED926C2D-25EC-394C-9054-64034B2738E6}"/>
              </a:ext>
            </a:extLst>
          </p:cNvPr>
          <p:cNvSpPr txBox="1"/>
          <p:nvPr/>
        </p:nvSpPr>
        <p:spPr>
          <a:xfrm>
            <a:off x="864000" y="5294600"/>
            <a:ext cx="1551886" cy="759182"/>
          </a:xfrm>
          <a:prstGeom prst="rect">
            <a:avLst/>
          </a:prstGeom>
          <a:noFill/>
        </p:spPr>
        <p:txBody>
          <a:bodyPr wrap="square" rtlCol="0">
            <a:spAutoFit/>
          </a:bodyPr>
          <a:lstStyle/>
          <a:p>
            <a:pPr>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orcioorape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a:t>
            </a:r>
            <a:r>
              <a:rPr lang="en-US" sz="1000" dirty="0">
                <a:solidFill>
                  <a:schemeClr val="bg1"/>
                </a:solidFill>
                <a:latin typeface="Roboto Light" panose="020B0604020202020204" pitchFamily="2" charset="0"/>
                <a:ea typeface="Roboto Light" panose="020B0604020202020204" pitchFamily="2" charset="0"/>
              </a:rPr>
              <a:t> Nisi </a:t>
            </a:r>
            <a:r>
              <a:rPr lang="en-US" sz="1000" dirty="0" err="1">
                <a:solidFill>
                  <a:schemeClr val="bg1"/>
                </a:solidFill>
                <a:latin typeface="Roboto Light" panose="020B0604020202020204" pitchFamily="2" charset="0"/>
                <a:ea typeface="Roboto Light" panose="020B0604020202020204" pitchFamily="2" charset="0"/>
              </a:rPr>
              <a:t>scelerisque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euras</a:t>
            </a:r>
            <a:endParaRPr lang="en-ID" sz="1000" dirty="0">
              <a:solidFill>
                <a:schemeClr val="bg1"/>
              </a:solidFill>
              <a:latin typeface="Roboto Light" panose="020B0604020202020204" pitchFamily="2" charset="0"/>
              <a:ea typeface="Roboto Light" panose="020B0604020202020204" pitchFamily="2" charset="0"/>
            </a:endParaRPr>
          </a:p>
        </p:txBody>
      </p:sp>
      <p:pic>
        <p:nvPicPr>
          <p:cNvPr id="63" name="Graphic 62" descr="Speaker phone outline">
            <a:extLst>
              <a:ext uri="{FF2B5EF4-FFF2-40B4-BE49-F238E27FC236}">
                <a16:creationId xmlns:a16="http://schemas.microsoft.com/office/drawing/2014/main" id="{AAD27271-6979-B694-C2FE-5FE1B08B99A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63999" y="4283874"/>
            <a:ext cx="615231" cy="615231"/>
          </a:xfrm>
          <a:prstGeom prst="rect">
            <a:avLst/>
          </a:prstGeom>
        </p:spPr>
      </p:pic>
      <p:sp>
        <p:nvSpPr>
          <p:cNvPr id="38" name="TextBox 37">
            <a:extLst>
              <a:ext uri="{FF2B5EF4-FFF2-40B4-BE49-F238E27FC236}">
                <a16:creationId xmlns:a16="http://schemas.microsoft.com/office/drawing/2014/main" id="{66766FC8-4004-120C-F747-FC9F04ABDACE}"/>
              </a:ext>
            </a:extLst>
          </p:cNvPr>
          <p:cNvSpPr txBox="1"/>
          <p:nvPr/>
        </p:nvSpPr>
        <p:spPr>
          <a:xfrm>
            <a:off x="4560913" y="4971435"/>
            <a:ext cx="1124740"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E-Mail</a:t>
            </a:r>
            <a:endParaRPr lang="en-ID" sz="1400" b="1" dirty="0">
              <a:solidFill>
                <a:srgbClr val="E4E9AC"/>
              </a:solidFill>
              <a:latin typeface="Roboto" panose="02000000000000000000" pitchFamily="2" charset="0"/>
              <a:ea typeface="Roboto" panose="02000000000000000000" pitchFamily="2" charset="0"/>
            </a:endParaRPr>
          </a:p>
        </p:txBody>
      </p:sp>
      <p:sp>
        <p:nvSpPr>
          <p:cNvPr id="39" name="TextBox 38">
            <a:extLst>
              <a:ext uri="{FF2B5EF4-FFF2-40B4-BE49-F238E27FC236}">
                <a16:creationId xmlns:a16="http://schemas.microsoft.com/office/drawing/2014/main" id="{5754B8BF-C851-5704-55A0-94AABE256777}"/>
              </a:ext>
            </a:extLst>
          </p:cNvPr>
          <p:cNvSpPr txBox="1"/>
          <p:nvPr/>
        </p:nvSpPr>
        <p:spPr>
          <a:xfrm>
            <a:off x="4560914" y="5294600"/>
            <a:ext cx="1551886" cy="759182"/>
          </a:xfrm>
          <a:prstGeom prst="rect">
            <a:avLst/>
          </a:prstGeom>
          <a:noFill/>
        </p:spPr>
        <p:txBody>
          <a:bodyPr wrap="square" rtlCol="0">
            <a:spAutoFit/>
          </a:bodyPr>
          <a:lstStyle/>
          <a:p>
            <a:pPr>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orcioorape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a:t>
            </a:r>
            <a:r>
              <a:rPr lang="en-US" sz="1000" dirty="0">
                <a:solidFill>
                  <a:schemeClr val="bg1"/>
                </a:solidFill>
                <a:latin typeface="Roboto Light" panose="020B0604020202020204" pitchFamily="2" charset="0"/>
                <a:ea typeface="Roboto Light" panose="020B0604020202020204" pitchFamily="2" charset="0"/>
              </a:rPr>
              <a:t> Nisi </a:t>
            </a:r>
            <a:r>
              <a:rPr lang="en-US" sz="1000" dirty="0" err="1">
                <a:solidFill>
                  <a:schemeClr val="bg1"/>
                </a:solidFill>
                <a:latin typeface="Roboto Light" panose="020B0604020202020204" pitchFamily="2" charset="0"/>
                <a:ea typeface="Roboto Light" panose="020B0604020202020204" pitchFamily="2" charset="0"/>
              </a:rPr>
              <a:t>scelerisque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euras</a:t>
            </a:r>
            <a:endParaRPr lang="en-ID" sz="1000" dirty="0">
              <a:solidFill>
                <a:schemeClr val="bg1"/>
              </a:solidFill>
              <a:latin typeface="Roboto Light" panose="020B0604020202020204" pitchFamily="2" charset="0"/>
              <a:ea typeface="Roboto Light" panose="020B0604020202020204" pitchFamily="2" charset="0"/>
            </a:endParaRPr>
          </a:p>
        </p:txBody>
      </p:sp>
      <p:pic>
        <p:nvPicPr>
          <p:cNvPr id="64" name="Graphic 63" descr="Envelope outline">
            <a:extLst>
              <a:ext uri="{FF2B5EF4-FFF2-40B4-BE49-F238E27FC236}">
                <a16:creationId xmlns:a16="http://schemas.microsoft.com/office/drawing/2014/main" id="{28C5B998-82D6-0989-EF5E-8754F7D7A94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603070" y="4283874"/>
            <a:ext cx="615231" cy="615231"/>
          </a:xfrm>
          <a:prstGeom prst="rect">
            <a:avLst/>
          </a:prstGeom>
        </p:spPr>
      </p:pic>
      <p:sp>
        <p:nvSpPr>
          <p:cNvPr id="35" name="TextBox 34">
            <a:extLst>
              <a:ext uri="{FF2B5EF4-FFF2-40B4-BE49-F238E27FC236}">
                <a16:creationId xmlns:a16="http://schemas.microsoft.com/office/drawing/2014/main" id="{38C8649D-764F-53AA-530F-7EE5EB1A2EBE}"/>
              </a:ext>
            </a:extLst>
          </p:cNvPr>
          <p:cNvSpPr txBox="1"/>
          <p:nvPr/>
        </p:nvSpPr>
        <p:spPr>
          <a:xfrm>
            <a:off x="2712456" y="4971435"/>
            <a:ext cx="1124740"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Location</a:t>
            </a:r>
            <a:endParaRPr lang="en-ID" sz="1400" b="1" dirty="0">
              <a:solidFill>
                <a:srgbClr val="E4E9AC"/>
              </a:solidFill>
              <a:latin typeface="Roboto" panose="02000000000000000000" pitchFamily="2" charset="0"/>
              <a:ea typeface="Roboto" panose="02000000000000000000" pitchFamily="2" charset="0"/>
            </a:endParaRPr>
          </a:p>
        </p:txBody>
      </p:sp>
      <p:sp>
        <p:nvSpPr>
          <p:cNvPr id="36" name="TextBox 35">
            <a:extLst>
              <a:ext uri="{FF2B5EF4-FFF2-40B4-BE49-F238E27FC236}">
                <a16:creationId xmlns:a16="http://schemas.microsoft.com/office/drawing/2014/main" id="{357557FC-136D-8A52-21CD-8341D9561E91}"/>
              </a:ext>
            </a:extLst>
          </p:cNvPr>
          <p:cNvSpPr txBox="1"/>
          <p:nvPr/>
        </p:nvSpPr>
        <p:spPr>
          <a:xfrm>
            <a:off x="2712457" y="5294600"/>
            <a:ext cx="1551886" cy="759182"/>
          </a:xfrm>
          <a:prstGeom prst="rect">
            <a:avLst/>
          </a:prstGeom>
          <a:noFill/>
        </p:spPr>
        <p:txBody>
          <a:bodyPr wrap="square" rtlCol="0">
            <a:spAutoFit/>
          </a:bodyPr>
          <a:lstStyle/>
          <a:p>
            <a:pPr>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orcioorape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a:t>
            </a:r>
            <a:r>
              <a:rPr lang="en-US" sz="1000" dirty="0">
                <a:solidFill>
                  <a:schemeClr val="bg1"/>
                </a:solidFill>
                <a:latin typeface="Roboto Light" panose="020B0604020202020204" pitchFamily="2" charset="0"/>
                <a:ea typeface="Roboto Light" panose="020B0604020202020204" pitchFamily="2" charset="0"/>
              </a:rPr>
              <a:t> Nisi </a:t>
            </a:r>
            <a:r>
              <a:rPr lang="en-US" sz="1000" dirty="0" err="1">
                <a:solidFill>
                  <a:schemeClr val="bg1"/>
                </a:solidFill>
                <a:latin typeface="Roboto Light" panose="020B0604020202020204" pitchFamily="2" charset="0"/>
                <a:ea typeface="Roboto Light" panose="020B0604020202020204" pitchFamily="2" charset="0"/>
              </a:rPr>
              <a:t>scelerisque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euras</a:t>
            </a:r>
            <a:endParaRPr lang="en-ID" sz="1000" dirty="0">
              <a:solidFill>
                <a:schemeClr val="bg1"/>
              </a:solidFill>
              <a:latin typeface="Roboto Light" panose="020B0604020202020204" pitchFamily="2" charset="0"/>
              <a:ea typeface="Roboto Light" panose="020B0604020202020204" pitchFamily="2" charset="0"/>
            </a:endParaRPr>
          </a:p>
        </p:txBody>
      </p:sp>
      <p:pic>
        <p:nvPicPr>
          <p:cNvPr id="65" name="Graphic 64" descr="Direction outline">
            <a:extLst>
              <a:ext uri="{FF2B5EF4-FFF2-40B4-BE49-F238E27FC236}">
                <a16:creationId xmlns:a16="http://schemas.microsoft.com/office/drawing/2014/main" id="{508C0EF2-2609-EF5B-684A-E1582123F5A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712456" y="4283874"/>
            <a:ext cx="615231" cy="615231"/>
          </a:xfrm>
          <a:prstGeom prst="rect">
            <a:avLst/>
          </a:prstGeom>
        </p:spPr>
      </p:pic>
      <p:sp>
        <p:nvSpPr>
          <p:cNvPr id="13" name="TextBox 12">
            <a:extLst>
              <a:ext uri="{FF2B5EF4-FFF2-40B4-BE49-F238E27FC236}">
                <a16:creationId xmlns:a16="http://schemas.microsoft.com/office/drawing/2014/main" id="{DCC27CD9-FC61-B171-EC18-2D3DAB729104}"/>
              </a:ext>
            </a:extLst>
          </p:cNvPr>
          <p:cNvSpPr txBox="1"/>
          <p:nvPr/>
        </p:nvSpPr>
        <p:spPr>
          <a:xfrm>
            <a:off x="575999" y="1249078"/>
            <a:ext cx="4182801" cy="1169551"/>
          </a:xfrm>
          <a:prstGeom prst="rect">
            <a:avLst/>
          </a:prstGeom>
          <a:noFill/>
        </p:spPr>
        <p:txBody>
          <a:bodyPr wrap="square" rtlCol="0">
            <a:spAutoFit/>
          </a:bodyPr>
          <a:lstStyle/>
          <a:p>
            <a:r>
              <a:rPr lang="en-US" sz="3500" dirty="0">
                <a:solidFill>
                  <a:schemeClr val="bg1"/>
                </a:solidFill>
                <a:latin typeface="Montserrat Bold" panose="00000800000000000000" pitchFamily="2" charset="0"/>
              </a:rPr>
              <a:t>Want To </a:t>
            </a:r>
            <a:r>
              <a:rPr lang="en-US" sz="3500" dirty="0">
                <a:solidFill>
                  <a:srgbClr val="E4E9AC"/>
                </a:solidFill>
                <a:latin typeface="Montserrat Bold" panose="00000800000000000000" pitchFamily="2" charset="0"/>
              </a:rPr>
              <a:t>Get In Touch</a:t>
            </a:r>
            <a:r>
              <a:rPr lang="en-US" sz="3500" dirty="0">
                <a:solidFill>
                  <a:schemeClr val="bg1"/>
                </a:solidFill>
                <a:latin typeface="Montserrat Bold" panose="00000800000000000000" pitchFamily="2" charset="0"/>
              </a:rPr>
              <a:t> With Us?</a:t>
            </a:r>
            <a:endParaRPr lang="en-ID" sz="3500" dirty="0">
              <a:solidFill>
                <a:schemeClr val="bg1"/>
              </a:solidFill>
              <a:latin typeface="Montserrat Bold" panose="00000800000000000000" pitchFamily="2" charset="0"/>
            </a:endParaRPr>
          </a:p>
        </p:txBody>
      </p:sp>
      <p:sp>
        <p:nvSpPr>
          <p:cNvPr id="9" name="Rectangle: Rounded Corners 4">
            <a:extLst>
              <a:ext uri="{FF2B5EF4-FFF2-40B4-BE49-F238E27FC236}">
                <a16:creationId xmlns:a16="http://schemas.microsoft.com/office/drawing/2014/main" id="{1B98A0CB-BAD5-192A-F3CF-94667147A470}"/>
              </a:ext>
            </a:extLst>
          </p:cNvPr>
          <p:cNvSpPr/>
          <p:nvPr/>
        </p:nvSpPr>
        <p:spPr>
          <a:xfrm>
            <a:off x="683573" y="579131"/>
            <a:ext cx="2028825" cy="381947"/>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F851191F-A6DD-8BA2-3FA9-85935C7CD74E}"/>
              </a:ext>
            </a:extLst>
          </p:cNvPr>
          <p:cNvSpPr txBox="1"/>
          <p:nvPr/>
        </p:nvSpPr>
        <p:spPr>
          <a:xfrm>
            <a:off x="795373" y="616216"/>
            <a:ext cx="1569922" cy="307777"/>
          </a:xfrm>
          <a:prstGeom prst="rect">
            <a:avLst/>
          </a:prstGeom>
          <a:noFill/>
        </p:spPr>
        <p:txBody>
          <a:bodyPr wrap="square" rtlCol="0">
            <a:spAutoFit/>
          </a:bodyPr>
          <a:lstStyle/>
          <a:p>
            <a:pPr algn="ctr"/>
            <a:r>
              <a:rPr lang="en-US" sz="1400" b="1" dirty="0">
                <a:solidFill>
                  <a:schemeClr val="bg1"/>
                </a:solidFill>
                <a:latin typeface="Roboto" panose="02000000000000000000" pitchFamily="2" charset="0"/>
                <a:ea typeface="Roboto" panose="02000000000000000000" pitchFamily="2" charset="0"/>
              </a:rPr>
              <a:t>Contact Us</a:t>
            </a:r>
            <a:endParaRPr lang="en-ID" sz="1400" b="1" dirty="0">
              <a:solidFill>
                <a:schemeClr val="bg1"/>
              </a:solidFill>
              <a:latin typeface="Roboto" panose="02000000000000000000" pitchFamily="2" charset="0"/>
              <a:ea typeface="Roboto" panose="02000000000000000000" pitchFamily="2" charset="0"/>
            </a:endParaRPr>
          </a:p>
        </p:txBody>
      </p:sp>
      <p:grpSp>
        <p:nvGrpSpPr>
          <p:cNvPr id="11" name="Group 10">
            <a:extLst>
              <a:ext uri="{FF2B5EF4-FFF2-40B4-BE49-F238E27FC236}">
                <a16:creationId xmlns:a16="http://schemas.microsoft.com/office/drawing/2014/main" id="{A9930DB3-A749-DFEB-3AA9-041CD60A9311}"/>
              </a:ext>
            </a:extLst>
          </p:cNvPr>
          <p:cNvGrpSpPr/>
          <p:nvPr/>
        </p:nvGrpSpPr>
        <p:grpSpPr>
          <a:xfrm>
            <a:off x="2365296" y="627509"/>
            <a:ext cx="285190" cy="285190"/>
            <a:chOff x="8004341" y="3696453"/>
            <a:chExt cx="285190" cy="285190"/>
          </a:xfrm>
        </p:grpSpPr>
        <p:sp>
          <p:nvSpPr>
            <p:cNvPr id="22" name="Freeform: Shape 8">
              <a:extLst>
                <a:ext uri="{FF2B5EF4-FFF2-40B4-BE49-F238E27FC236}">
                  <a16:creationId xmlns:a16="http://schemas.microsoft.com/office/drawing/2014/main" id="{D700D013-0E07-5A35-696D-8F45AC1329EC}"/>
                </a:ext>
              </a:extLst>
            </p:cNvPr>
            <p:cNvSpPr/>
            <p:nvPr/>
          </p:nvSpPr>
          <p:spPr>
            <a:xfrm rot="10800000">
              <a:off x="8004341" y="3696453"/>
              <a:ext cx="285190" cy="28519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solidFill>
              <a:srgbClr val="E4E9AC"/>
            </a:solidFill>
            <a:ln w="9525" cap="rnd">
              <a:noFill/>
              <a:prstDash val="solid"/>
              <a:round/>
            </a:ln>
          </p:spPr>
          <p:txBody>
            <a:bodyPr rtlCol="0" anchor="ctr"/>
            <a:lstStyle/>
            <a:p>
              <a:endParaRPr lang="en-ID"/>
            </a:p>
          </p:txBody>
        </p:sp>
        <p:sp>
          <p:nvSpPr>
            <p:cNvPr id="26" name="Freeform: Shape 10">
              <a:extLst>
                <a:ext uri="{FF2B5EF4-FFF2-40B4-BE49-F238E27FC236}">
                  <a16:creationId xmlns:a16="http://schemas.microsoft.com/office/drawing/2014/main" id="{9CB94D1F-5821-D17A-440E-23DF55AB7863}"/>
                </a:ext>
              </a:extLst>
            </p:cNvPr>
            <p:cNvSpPr/>
            <p:nvPr/>
          </p:nvSpPr>
          <p:spPr>
            <a:xfrm rot="10800000">
              <a:off x="8146936" y="3792908"/>
              <a:ext cx="46140" cy="9228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25400" cap="rnd">
              <a:solidFill>
                <a:schemeClr val="tx1">
                  <a:lumMod val="75000"/>
                  <a:lumOff val="25000"/>
                </a:schemeClr>
              </a:solidFill>
              <a:prstDash val="solid"/>
              <a:round/>
            </a:ln>
          </p:spPr>
          <p:txBody>
            <a:bodyPr rtlCol="0" anchor="ctr"/>
            <a:lstStyle/>
            <a:p>
              <a:endParaRPr lang="en-ID"/>
            </a:p>
          </p:txBody>
        </p:sp>
        <p:sp>
          <p:nvSpPr>
            <p:cNvPr id="27" name="Freeform: Shape 11">
              <a:extLst>
                <a:ext uri="{FF2B5EF4-FFF2-40B4-BE49-F238E27FC236}">
                  <a16:creationId xmlns:a16="http://schemas.microsoft.com/office/drawing/2014/main" id="{47F7091D-DC9A-5236-8F18-6DE39577E55A}"/>
                </a:ext>
              </a:extLst>
            </p:cNvPr>
            <p:cNvSpPr/>
            <p:nvPr/>
          </p:nvSpPr>
          <p:spPr>
            <a:xfrm rot="10800000">
              <a:off x="8100796" y="3827513"/>
              <a:ext cx="92280" cy="11535"/>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25400" cap="rnd">
              <a:solidFill>
                <a:schemeClr val="tx1">
                  <a:lumMod val="75000"/>
                  <a:lumOff val="25000"/>
                </a:schemeClr>
              </a:solidFill>
              <a:prstDash val="solid"/>
              <a:round/>
            </a:ln>
          </p:spPr>
          <p:txBody>
            <a:bodyPr rtlCol="0" anchor="ctr"/>
            <a:lstStyle/>
            <a:p>
              <a:endParaRPr lang="en-ID"/>
            </a:p>
          </p:txBody>
        </p:sp>
      </p:grpSp>
      <p:sp>
        <p:nvSpPr>
          <p:cNvPr id="21" name="TextBox 20">
            <a:extLst>
              <a:ext uri="{FF2B5EF4-FFF2-40B4-BE49-F238E27FC236}">
                <a16:creationId xmlns:a16="http://schemas.microsoft.com/office/drawing/2014/main" id="{2AD5805C-8BF7-29FE-A0B0-BA70599F5EA1}"/>
              </a:ext>
            </a:extLst>
          </p:cNvPr>
          <p:cNvSpPr txBox="1"/>
          <p:nvPr/>
        </p:nvSpPr>
        <p:spPr>
          <a:xfrm>
            <a:off x="2326202" y="2682593"/>
            <a:ext cx="4073254" cy="990015"/>
          </a:xfrm>
          <a:prstGeom prst="rect">
            <a:avLst/>
          </a:prstGeom>
          <a:noFill/>
        </p:spPr>
        <p:txBody>
          <a:bodyPr wrap="square" rtlCol="0">
            <a:spAutoFit/>
          </a:bodyPr>
          <a:lstStyle/>
          <a:p>
            <a:pPr>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 viverrea orci sagittis eu volutpat odio. Nisi scelerisque eu ultrices vitaer eauctor. Libero justo laoreet sit amet cursus sit amet dictum sit. Ametra orasea consectetur adipiscing elit ut aliquam purus sit amet luctus. Feugiat in porraa fermentum posuere urna nec</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23" name="TextBox 22">
            <a:extLst>
              <a:ext uri="{FF2B5EF4-FFF2-40B4-BE49-F238E27FC236}">
                <a16:creationId xmlns:a16="http://schemas.microsoft.com/office/drawing/2014/main" id="{198EA3AB-7A6F-3A5F-749E-2FE6E19FC513}"/>
              </a:ext>
            </a:extLst>
          </p:cNvPr>
          <p:cNvSpPr txBox="1"/>
          <p:nvPr/>
        </p:nvSpPr>
        <p:spPr>
          <a:xfrm>
            <a:off x="564323" y="2808268"/>
            <a:ext cx="1128446" cy="738664"/>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If You Need Further Information</a:t>
            </a:r>
            <a:endParaRPr lang="en-ID" sz="1400" b="1" dirty="0">
              <a:solidFill>
                <a:srgbClr val="E4E9AC"/>
              </a:solidFill>
              <a:latin typeface="Roboto" panose="02000000000000000000" pitchFamily="2" charset="0"/>
              <a:ea typeface="Roboto" panose="02000000000000000000" pitchFamily="2" charset="0"/>
            </a:endParaRPr>
          </a:p>
        </p:txBody>
      </p:sp>
      <p:cxnSp>
        <p:nvCxnSpPr>
          <p:cNvPr id="30" name="Straight Connector 29">
            <a:extLst>
              <a:ext uri="{FF2B5EF4-FFF2-40B4-BE49-F238E27FC236}">
                <a16:creationId xmlns:a16="http://schemas.microsoft.com/office/drawing/2014/main" id="{27AE242B-C115-CA4C-A7F1-DD4135CD3327}"/>
              </a:ext>
            </a:extLst>
          </p:cNvPr>
          <p:cNvCxnSpPr>
            <a:cxnSpLocks/>
          </p:cNvCxnSpPr>
          <p:nvPr/>
        </p:nvCxnSpPr>
        <p:spPr>
          <a:xfrm>
            <a:off x="2009485" y="2783036"/>
            <a:ext cx="0" cy="85329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456CBB80-0EE1-9BE3-2EE5-244F7028B1EB}"/>
              </a:ext>
            </a:extLst>
          </p:cNvPr>
          <p:cNvSpPr>
            <a:spLocks noGrp="1"/>
          </p:cNvSpPr>
          <p:nvPr>
            <p:ph type="pic" sz="quarter" idx="10"/>
          </p:nvPr>
        </p:nvSpPr>
        <p:spPr/>
      </p:sp>
    </p:spTree>
    <p:extLst>
      <p:ext uri="{BB962C8B-B14F-4D97-AF65-F5344CB8AC3E}">
        <p14:creationId xmlns:p14="http://schemas.microsoft.com/office/powerpoint/2010/main" val="16167329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3B2FAC5-3720-BF92-6FCE-18DD3059D8D2}"/>
              </a:ext>
            </a:extLst>
          </p:cNvPr>
          <p:cNvSpPr>
            <a:spLocks noGrp="1"/>
          </p:cNvSpPr>
          <p:nvPr>
            <p:ph type="pic" sz="quarter" idx="10"/>
          </p:nvPr>
        </p:nvSpPr>
        <p:spPr/>
      </p:sp>
      <p:sp>
        <p:nvSpPr>
          <p:cNvPr id="6" name="TextBox 5">
            <a:extLst>
              <a:ext uri="{FF2B5EF4-FFF2-40B4-BE49-F238E27FC236}">
                <a16:creationId xmlns:a16="http://schemas.microsoft.com/office/drawing/2014/main" id="{16A5DBB2-3F38-F486-206B-A499B7F65305}"/>
              </a:ext>
            </a:extLst>
          </p:cNvPr>
          <p:cNvSpPr txBox="1"/>
          <p:nvPr/>
        </p:nvSpPr>
        <p:spPr>
          <a:xfrm>
            <a:off x="6559808" y="1147642"/>
            <a:ext cx="5056192" cy="1015663"/>
          </a:xfrm>
          <a:prstGeom prst="rect">
            <a:avLst/>
          </a:prstGeom>
          <a:noFill/>
        </p:spPr>
        <p:txBody>
          <a:bodyPr wrap="none" rtlCol="0">
            <a:spAutoFit/>
          </a:bodyPr>
          <a:lstStyle/>
          <a:p>
            <a:pPr algn="r"/>
            <a:r>
              <a:rPr lang="en-US" sz="6000" dirty="0">
                <a:solidFill>
                  <a:schemeClr val="bg1"/>
                </a:solidFill>
                <a:latin typeface="Montserrat Bold" panose="00000800000000000000" pitchFamily="2" charset="0"/>
              </a:rPr>
              <a:t>THA</a:t>
            </a:r>
            <a:r>
              <a:rPr lang="en-US" sz="6000" dirty="0">
                <a:solidFill>
                  <a:srgbClr val="E4E9AC"/>
                </a:solidFill>
                <a:latin typeface="Montserrat Bold" panose="00000800000000000000" pitchFamily="2" charset="0"/>
              </a:rPr>
              <a:t>NK Y</a:t>
            </a:r>
            <a:r>
              <a:rPr lang="en-US" sz="6000" dirty="0">
                <a:solidFill>
                  <a:schemeClr val="bg1"/>
                </a:solidFill>
                <a:latin typeface="Montserrat Bold" panose="00000800000000000000" pitchFamily="2" charset="0"/>
              </a:rPr>
              <a:t>OU</a:t>
            </a:r>
            <a:endParaRPr lang="en-ID" sz="6000" dirty="0">
              <a:solidFill>
                <a:schemeClr val="bg1"/>
              </a:solidFill>
              <a:latin typeface="Montserrat Bold" panose="00000800000000000000" pitchFamily="2" charset="0"/>
            </a:endParaRPr>
          </a:p>
        </p:txBody>
      </p:sp>
      <p:sp>
        <p:nvSpPr>
          <p:cNvPr id="10" name="TextBox 9">
            <a:extLst>
              <a:ext uri="{FF2B5EF4-FFF2-40B4-BE49-F238E27FC236}">
                <a16:creationId xmlns:a16="http://schemas.microsoft.com/office/drawing/2014/main" id="{282E3D9E-F55A-8795-2B8E-72135C902349}"/>
              </a:ext>
            </a:extLst>
          </p:cNvPr>
          <p:cNvSpPr txBox="1"/>
          <p:nvPr/>
        </p:nvSpPr>
        <p:spPr>
          <a:xfrm>
            <a:off x="7537639" y="2163305"/>
            <a:ext cx="4078361" cy="338554"/>
          </a:xfrm>
          <a:prstGeom prst="rect">
            <a:avLst/>
          </a:prstGeom>
          <a:noFill/>
        </p:spPr>
        <p:txBody>
          <a:bodyPr wrap="none" rtlCol="0">
            <a:spAutoFit/>
          </a:bodyPr>
          <a:lstStyle/>
          <a:p>
            <a:pPr algn="r"/>
            <a:r>
              <a:rPr lang="en-US" sz="1600" dirty="0">
                <a:solidFill>
                  <a:schemeClr val="bg1"/>
                </a:solidFill>
                <a:latin typeface="Roboto Light" panose="02000000000000000000" pitchFamily="2" charset="0"/>
                <a:ea typeface="Roboto Light" panose="02000000000000000000" pitchFamily="2" charset="0"/>
              </a:rPr>
              <a:t>Artificial Intelligence Presentation Template</a:t>
            </a:r>
            <a:endParaRPr lang="en-ID" sz="1600" dirty="0">
              <a:solidFill>
                <a:schemeClr val="bg1"/>
              </a:solidFill>
              <a:latin typeface="Roboto Light" panose="02000000000000000000" pitchFamily="2" charset="0"/>
              <a:ea typeface="Roboto Light" panose="02000000000000000000" pitchFamily="2" charset="0"/>
            </a:endParaRPr>
          </a:p>
        </p:txBody>
      </p:sp>
      <p:sp>
        <p:nvSpPr>
          <p:cNvPr id="13" name="Freeform 12">
            <a:extLst>
              <a:ext uri="{FF2B5EF4-FFF2-40B4-BE49-F238E27FC236}">
                <a16:creationId xmlns:a16="http://schemas.microsoft.com/office/drawing/2014/main" id="{C886DE0C-877E-0B46-6354-84A8F8625701}"/>
              </a:ext>
            </a:extLst>
          </p:cNvPr>
          <p:cNvSpPr/>
          <p:nvPr/>
        </p:nvSpPr>
        <p:spPr>
          <a:xfrm rot="10800000" flipV="1">
            <a:off x="4750726" y="3973155"/>
            <a:ext cx="4978287" cy="2884845"/>
          </a:xfrm>
          <a:custGeom>
            <a:avLst/>
            <a:gdLst>
              <a:gd name="connsiteX0" fmla="*/ 3456090 w 4978287"/>
              <a:gd name="connsiteY0" fmla="*/ 0 h 2884845"/>
              <a:gd name="connsiteX1" fmla="*/ 4978287 w 4978287"/>
              <a:gd name="connsiteY1" fmla="*/ 0 h 2884845"/>
              <a:gd name="connsiteX2" fmla="*/ 1522196 w 4978287"/>
              <a:gd name="connsiteY2" fmla="*/ 2884845 h 2884845"/>
              <a:gd name="connsiteX3" fmla="*/ 0 w 4978287"/>
              <a:gd name="connsiteY3" fmla="*/ 2884845 h 2884845"/>
            </a:gdLst>
            <a:ahLst/>
            <a:cxnLst>
              <a:cxn ang="0">
                <a:pos x="connsiteX0" y="connsiteY0"/>
              </a:cxn>
              <a:cxn ang="0">
                <a:pos x="connsiteX1" y="connsiteY1"/>
              </a:cxn>
              <a:cxn ang="0">
                <a:pos x="connsiteX2" y="connsiteY2"/>
              </a:cxn>
              <a:cxn ang="0">
                <a:pos x="connsiteX3" y="connsiteY3"/>
              </a:cxn>
            </a:cxnLst>
            <a:rect l="l" t="t" r="r" b="b"/>
            <a:pathLst>
              <a:path w="4978287" h="2884845">
                <a:moveTo>
                  <a:pt x="3456090" y="0"/>
                </a:moveTo>
                <a:lnTo>
                  <a:pt x="4978287" y="0"/>
                </a:lnTo>
                <a:lnTo>
                  <a:pt x="1522196" y="2884845"/>
                </a:lnTo>
                <a:lnTo>
                  <a:pt x="0" y="2884845"/>
                </a:lnTo>
                <a:close/>
              </a:path>
            </a:pathLst>
          </a:custGeom>
          <a:solidFill>
            <a:srgbClr val="E4E9AC"/>
          </a:solidFill>
          <a:ln>
            <a:noFill/>
          </a:ln>
          <a:effectLst>
            <a:outerShdw blurRad="101600"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5" name="Freeform 14">
            <a:extLst>
              <a:ext uri="{FF2B5EF4-FFF2-40B4-BE49-F238E27FC236}">
                <a16:creationId xmlns:a16="http://schemas.microsoft.com/office/drawing/2014/main" id="{13B3F701-C488-77A9-4C5A-790922FB54C1}"/>
              </a:ext>
            </a:extLst>
          </p:cNvPr>
          <p:cNvSpPr/>
          <p:nvPr/>
        </p:nvSpPr>
        <p:spPr>
          <a:xfrm rot="10800000" flipV="1">
            <a:off x="2681294" y="2274578"/>
            <a:ext cx="2212253" cy="576000"/>
          </a:xfrm>
          <a:custGeom>
            <a:avLst/>
            <a:gdLst>
              <a:gd name="connsiteX0" fmla="*/ 690057 w 2212253"/>
              <a:gd name="connsiteY0" fmla="*/ 0 h 576000"/>
              <a:gd name="connsiteX1" fmla="*/ 2212253 w 2212253"/>
              <a:gd name="connsiteY1" fmla="*/ 0 h 576000"/>
              <a:gd name="connsiteX2" fmla="*/ 1522196 w 2212253"/>
              <a:gd name="connsiteY2" fmla="*/ 576000 h 576000"/>
              <a:gd name="connsiteX3" fmla="*/ 0 w 2212253"/>
              <a:gd name="connsiteY3" fmla="*/ 576000 h 576000"/>
            </a:gdLst>
            <a:ahLst/>
            <a:cxnLst>
              <a:cxn ang="0">
                <a:pos x="connsiteX0" y="connsiteY0"/>
              </a:cxn>
              <a:cxn ang="0">
                <a:pos x="connsiteX1" y="connsiteY1"/>
              </a:cxn>
              <a:cxn ang="0">
                <a:pos x="connsiteX2" y="connsiteY2"/>
              </a:cxn>
              <a:cxn ang="0">
                <a:pos x="connsiteX3" y="connsiteY3"/>
              </a:cxn>
            </a:cxnLst>
            <a:rect l="l" t="t" r="r" b="b"/>
            <a:pathLst>
              <a:path w="2212253" h="576000">
                <a:moveTo>
                  <a:pt x="690057" y="0"/>
                </a:moveTo>
                <a:lnTo>
                  <a:pt x="2212253" y="0"/>
                </a:lnTo>
                <a:lnTo>
                  <a:pt x="1522196" y="576000"/>
                </a:lnTo>
                <a:lnTo>
                  <a:pt x="0" y="576000"/>
                </a:lnTo>
                <a:close/>
              </a:path>
            </a:pathLst>
          </a:custGeom>
          <a:solidFill>
            <a:srgbClr val="E4E9AC"/>
          </a:solidFill>
          <a:ln>
            <a:noFill/>
          </a:ln>
          <a:effectLst>
            <a:outerShdw blurRad="101600"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cxnSp>
        <p:nvCxnSpPr>
          <p:cNvPr id="16" name="Straight Connector 15">
            <a:extLst>
              <a:ext uri="{FF2B5EF4-FFF2-40B4-BE49-F238E27FC236}">
                <a16:creationId xmlns:a16="http://schemas.microsoft.com/office/drawing/2014/main" id="{F1777ABF-4706-7DCC-DC48-031669F5DBF2}"/>
              </a:ext>
            </a:extLst>
          </p:cNvPr>
          <p:cNvCxnSpPr>
            <a:cxnSpLocks/>
          </p:cNvCxnSpPr>
          <p:nvPr/>
        </p:nvCxnSpPr>
        <p:spPr>
          <a:xfrm flipV="1">
            <a:off x="2460945" y="2562578"/>
            <a:ext cx="1424599" cy="0"/>
          </a:xfrm>
          <a:prstGeom prst="line">
            <a:avLst/>
          </a:prstGeom>
          <a:ln w="25400">
            <a:solidFill>
              <a:srgbClr val="0A1727"/>
            </a:solidFill>
            <a:tailEnd type="arrow" w="lg" len="lg"/>
          </a:ln>
        </p:spPr>
        <p:style>
          <a:lnRef idx="1">
            <a:schemeClr val="accent1"/>
          </a:lnRef>
          <a:fillRef idx="0">
            <a:schemeClr val="accent1"/>
          </a:fillRef>
          <a:effectRef idx="0">
            <a:schemeClr val="accent1"/>
          </a:effectRef>
          <a:fontRef idx="minor">
            <a:schemeClr val="tx1"/>
          </a:fontRef>
        </p:style>
      </p:cxnSp>
      <p:sp>
        <p:nvSpPr>
          <p:cNvPr id="23" name="Freeform 22">
            <a:extLst>
              <a:ext uri="{FF2B5EF4-FFF2-40B4-BE49-F238E27FC236}">
                <a16:creationId xmlns:a16="http://schemas.microsoft.com/office/drawing/2014/main" id="{95F3AB2F-FD6A-783A-39D6-2FD63452EECD}"/>
              </a:ext>
            </a:extLst>
          </p:cNvPr>
          <p:cNvSpPr/>
          <p:nvPr/>
        </p:nvSpPr>
        <p:spPr>
          <a:xfrm>
            <a:off x="-3" y="1"/>
            <a:ext cx="2824118" cy="1152000"/>
          </a:xfrm>
          <a:custGeom>
            <a:avLst/>
            <a:gdLst>
              <a:gd name="connsiteX0" fmla="*/ 0 w 2824118"/>
              <a:gd name="connsiteY0" fmla="*/ 0 h 1152000"/>
              <a:gd name="connsiteX1" fmla="*/ 1444003 w 2824118"/>
              <a:gd name="connsiteY1" fmla="*/ 0 h 1152000"/>
              <a:gd name="connsiteX2" fmla="*/ 2824118 w 2824118"/>
              <a:gd name="connsiteY2" fmla="*/ 1152000 h 1152000"/>
              <a:gd name="connsiteX3" fmla="*/ 1301922 w 2824118"/>
              <a:gd name="connsiteY3" fmla="*/ 1152000 h 1152000"/>
              <a:gd name="connsiteX4" fmla="*/ 0 w 2824118"/>
              <a:gd name="connsiteY4" fmla="*/ 65268 h 115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4118" h="1152000">
                <a:moveTo>
                  <a:pt x="0" y="0"/>
                </a:moveTo>
                <a:lnTo>
                  <a:pt x="1444003" y="0"/>
                </a:lnTo>
                <a:lnTo>
                  <a:pt x="2824118" y="1152000"/>
                </a:lnTo>
                <a:lnTo>
                  <a:pt x="1301922" y="1152000"/>
                </a:lnTo>
                <a:lnTo>
                  <a:pt x="0" y="65268"/>
                </a:lnTo>
                <a:close/>
              </a:path>
            </a:pathLst>
          </a:custGeom>
          <a:solidFill>
            <a:srgbClr val="E4E9AC"/>
          </a:solidFill>
          <a:ln>
            <a:noFill/>
          </a:ln>
          <a:effectLst>
            <a:outerShdw blurRad="101600" dist="1016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8" name="Group 27">
            <a:extLst>
              <a:ext uri="{FF2B5EF4-FFF2-40B4-BE49-F238E27FC236}">
                <a16:creationId xmlns:a16="http://schemas.microsoft.com/office/drawing/2014/main" id="{9D7FD297-73C1-890B-B869-4F815F2445FE}"/>
              </a:ext>
            </a:extLst>
          </p:cNvPr>
          <p:cNvGrpSpPr>
            <a:grpSpLocks noChangeAspect="1"/>
          </p:cNvGrpSpPr>
          <p:nvPr/>
        </p:nvGrpSpPr>
        <p:grpSpPr>
          <a:xfrm>
            <a:off x="10799748" y="3950708"/>
            <a:ext cx="720000" cy="720000"/>
            <a:chOff x="4338950" y="4710773"/>
            <a:chExt cx="959263" cy="959263"/>
          </a:xfrm>
        </p:grpSpPr>
        <p:sp>
          <p:nvSpPr>
            <p:cNvPr id="29" name="Freeform: Shape 18">
              <a:extLst>
                <a:ext uri="{FF2B5EF4-FFF2-40B4-BE49-F238E27FC236}">
                  <a16:creationId xmlns:a16="http://schemas.microsoft.com/office/drawing/2014/main" id="{7F433E19-7003-DDC2-66C2-0F5886BF3EEC}"/>
                </a:ext>
              </a:extLst>
            </p:cNvPr>
            <p:cNvSpPr/>
            <p:nvPr/>
          </p:nvSpPr>
          <p:spPr>
            <a:xfrm>
              <a:off x="4338950" y="4710773"/>
              <a:ext cx="959263" cy="959263"/>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noFill/>
            <a:ln w="12700" cap="rnd">
              <a:solidFill>
                <a:schemeClr val="bg1"/>
              </a:solidFill>
              <a:prstDash val="solid"/>
              <a:round/>
            </a:ln>
          </p:spPr>
          <p:txBody>
            <a:bodyPr rtlCol="0" anchor="ctr"/>
            <a:lstStyle/>
            <a:p>
              <a:endParaRPr lang="en-ID"/>
            </a:p>
          </p:txBody>
        </p:sp>
        <p:grpSp>
          <p:nvGrpSpPr>
            <p:cNvPr id="30" name="Group 29">
              <a:extLst>
                <a:ext uri="{FF2B5EF4-FFF2-40B4-BE49-F238E27FC236}">
                  <a16:creationId xmlns:a16="http://schemas.microsoft.com/office/drawing/2014/main" id="{9B0DADD1-F664-0E01-DB2F-9439DD3027D3}"/>
                </a:ext>
              </a:extLst>
            </p:cNvPr>
            <p:cNvGrpSpPr/>
            <p:nvPr/>
          </p:nvGrpSpPr>
          <p:grpSpPr>
            <a:xfrm rot="13500000">
              <a:off x="4663385" y="5035208"/>
              <a:ext cx="310393" cy="310393"/>
              <a:chOff x="3714115" y="4037965"/>
              <a:chExt cx="668020" cy="668020"/>
            </a:xfrm>
          </p:grpSpPr>
          <p:sp>
            <p:nvSpPr>
              <p:cNvPr id="32" name="Freeform: Shape 20">
                <a:extLst>
                  <a:ext uri="{FF2B5EF4-FFF2-40B4-BE49-F238E27FC236}">
                    <a16:creationId xmlns:a16="http://schemas.microsoft.com/office/drawing/2014/main" id="{43170AD2-6DEB-0A16-635D-955BF1D95B8A}"/>
                  </a:ext>
                </a:extLst>
              </p:cNvPr>
              <p:cNvSpPr/>
              <p:nvPr/>
            </p:nvSpPr>
            <p:spPr>
              <a:xfrm>
                <a:off x="3714115" y="4037965"/>
                <a:ext cx="334010" cy="66802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12700" cap="rnd">
                <a:solidFill>
                  <a:srgbClr val="E4E9AC"/>
                </a:solidFill>
                <a:prstDash val="solid"/>
                <a:round/>
              </a:ln>
            </p:spPr>
            <p:txBody>
              <a:bodyPr rtlCol="0" anchor="ctr"/>
              <a:lstStyle/>
              <a:p>
                <a:endParaRPr lang="en-ID"/>
              </a:p>
            </p:txBody>
          </p:sp>
          <p:sp>
            <p:nvSpPr>
              <p:cNvPr id="33" name="Freeform: Shape 21">
                <a:extLst>
                  <a:ext uri="{FF2B5EF4-FFF2-40B4-BE49-F238E27FC236}">
                    <a16:creationId xmlns:a16="http://schemas.microsoft.com/office/drawing/2014/main" id="{3403A27A-F818-AC05-EE08-94842DF6F98C}"/>
                  </a:ext>
                </a:extLst>
              </p:cNvPr>
              <p:cNvSpPr/>
              <p:nvPr/>
            </p:nvSpPr>
            <p:spPr>
              <a:xfrm>
                <a:off x="3714115" y="4371975"/>
                <a:ext cx="668020" cy="83503"/>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12700" cap="rnd">
                <a:solidFill>
                  <a:srgbClr val="E4E9AC"/>
                </a:solidFill>
                <a:prstDash val="solid"/>
                <a:round/>
              </a:ln>
            </p:spPr>
            <p:txBody>
              <a:bodyPr rtlCol="0" anchor="ctr"/>
              <a:lstStyle/>
              <a:p>
                <a:endParaRPr lang="en-ID"/>
              </a:p>
            </p:txBody>
          </p:sp>
        </p:grpSp>
      </p:grpSp>
      <p:sp>
        <p:nvSpPr>
          <p:cNvPr id="34" name="TextBox 33">
            <a:extLst>
              <a:ext uri="{FF2B5EF4-FFF2-40B4-BE49-F238E27FC236}">
                <a16:creationId xmlns:a16="http://schemas.microsoft.com/office/drawing/2014/main" id="{0803FFB2-DA29-30CA-6060-C7CABC63A321}"/>
              </a:ext>
            </a:extLst>
          </p:cNvPr>
          <p:cNvSpPr txBox="1"/>
          <p:nvPr/>
        </p:nvSpPr>
        <p:spPr>
          <a:xfrm>
            <a:off x="9069185" y="4789431"/>
            <a:ext cx="2546815" cy="338554"/>
          </a:xfrm>
          <a:prstGeom prst="rect">
            <a:avLst/>
          </a:prstGeom>
          <a:noFill/>
        </p:spPr>
        <p:txBody>
          <a:bodyPr wrap="square" rtlCol="0">
            <a:spAutoFit/>
          </a:bodyPr>
          <a:lstStyle/>
          <a:p>
            <a:pPr algn="r">
              <a:lnSpc>
                <a:spcPct val="150000"/>
              </a:lnSpc>
            </a:pPr>
            <a:r>
              <a:rPr lang="en-US" sz="1200" dirty="0">
                <a:solidFill>
                  <a:schemeClr val="bg1"/>
                </a:solidFill>
                <a:latin typeface="Roboto Light" panose="02000000000000000000" pitchFamily="2" charset="0"/>
                <a:ea typeface="Roboto Light" panose="02000000000000000000" pitchFamily="2" charset="0"/>
              </a:rPr>
              <a:t>©2023 – www.artificialigen.com</a:t>
            </a:r>
            <a:endParaRPr lang="en-ID" sz="1200" dirty="0">
              <a:solidFill>
                <a:schemeClr val="bg1"/>
              </a:solidFill>
              <a:latin typeface="Roboto Light" panose="02000000000000000000" pitchFamily="2" charset="0"/>
              <a:ea typeface="Roboto Light" panose="02000000000000000000" pitchFamily="2" charset="0"/>
            </a:endParaRPr>
          </a:p>
        </p:txBody>
      </p:sp>
    </p:spTree>
    <p:extLst>
      <p:ext uri="{BB962C8B-B14F-4D97-AF65-F5344CB8AC3E}">
        <p14:creationId xmlns:p14="http://schemas.microsoft.com/office/powerpoint/2010/main" val="32777760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03ABCF58-89BB-9832-0B3F-2F4860C29C12}"/>
              </a:ext>
            </a:extLst>
          </p:cNvPr>
          <p:cNvSpPr txBox="1"/>
          <p:nvPr/>
        </p:nvSpPr>
        <p:spPr>
          <a:xfrm>
            <a:off x="7010117" y="5228597"/>
            <a:ext cx="4605883" cy="759182"/>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a:t>
            </a:r>
            <a:r>
              <a:rPr lang="en-US" sz="1000" dirty="0">
                <a:solidFill>
                  <a:schemeClr val="bg1"/>
                </a:solidFill>
                <a:latin typeface="Roboto Light" panose="020B0604020202020204" pitchFamily="2" charset="0"/>
                <a:ea typeface="Roboto Light" panose="020B0604020202020204" pitchFamily="2" charset="0"/>
              </a:rPr>
              <a:t>. Nisi </a:t>
            </a:r>
            <a:r>
              <a:rPr lang="en-US" sz="1000" dirty="0" err="1">
                <a:solidFill>
                  <a:schemeClr val="bg1"/>
                </a:solidFill>
                <a:latin typeface="Roboto Light" panose="020B0604020202020204" pitchFamily="2" charset="0"/>
                <a:ea typeface="Roboto Light" panose="020B0604020202020204" pitchFamily="2" charset="0"/>
              </a:rPr>
              <a:t>scelerisque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ultrices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vitaer</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eauctor</a:t>
            </a:r>
            <a:r>
              <a:rPr lang="en-US" sz="1000" dirty="0">
                <a:solidFill>
                  <a:schemeClr val="bg1"/>
                </a:solidFill>
                <a:latin typeface="Roboto Light" panose="020B0604020202020204" pitchFamily="2" charset="0"/>
                <a:ea typeface="Roboto Light" panose="020B0604020202020204" pitchFamily="2" charset="0"/>
              </a:rPr>
              <a:t>. Libero </a:t>
            </a:r>
            <a:r>
              <a:rPr lang="en-US" sz="1000" dirty="0" err="1">
                <a:solidFill>
                  <a:schemeClr val="bg1"/>
                </a:solidFill>
                <a:latin typeface="Roboto Light" panose="020B0604020202020204" pitchFamily="2" charset="0"/>
                <a:ea typeface="Roboto Light" panose="020B0604020202020204" pitchFamily="2" charset="0"/>
              </a:rPr>
              <a:t>justo</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laoreet</a:t>
            </a:r>
            <a:r>
              <a:rPr lang="en-US" sz="1000" dirty="0">
                <a:solidFill>
                  <a:schemeClr val="bg1"/>
                </a:solidFill>
                <a:latin typeface="Roboto Light" panose="020B0604020202020204" pitchFamily="2" charset="0"/>
                <a:ea typeface="Roboto Light" panose="020B0604020202020204" pitchFamily="2" charset="0"/>
              </a:rPr>
              <a:t>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cursus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dictum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orasea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consectetur</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adipiscing</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elit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aliquam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purus</a:t>
            </a:r>
            <a:r>
              <a:rPr lang="en-US" sz="1000" dirty="0">
                <a:solidFill>
                  <a:schemeClr val="bg1"/>
                </a:solidFill>
                <a:latin typeface="Roboto Light" panose="020B0604020202020204" pitchFamily="2" charset="0"/>
                <a:ea typeface="Roboto Light" panose="020B0604020202020204" pitchFamily="2" charset="0"/>
              </a:rPr>
              <a:t> sit </a:t>
            </a:r>
            <a:r>
              <a:rPr lang="en-US" sz="1000" dirty="0" err="1">
                <a:solidFill>
                  <a:schemeClr val="bg1"/>
                </a:solidFill>
                <a:latin typeface="Roboto Light" panose="020B0604020202020204" pitchFamily="2" charset="0"/>
                <a:ea typeface="Roboto Light" panose="020B0604020202020204" pitchFamily="2" charset="0"/>
              </a:rPr>
              <a:t>amet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31" name="TextBox 30">
            <a:extLst>
              <a:ext uri="{FF2B5EF4-FFF2-40B4-BE49-F238E27FC236}">
                <a16:creationId xmlns:a16="http://schemas.microsoft.com/office/drawing/2014/main" id="{1A91CD71-BEAA-ADE0-57C5-3BADCD36906A}"/>
              </a:ext>
            </a:extLst>
          </p:cNvPr>
          <p:cNvSpPr txBox="1"/>
          <p:nvPr/>
        </p:nvSpPr>
        <p:spPr>
          <a:xfrm>
            <a:off x="7010117" y="4920820"/>
            <a:ext cx="1548627" cy="307777"/>
          </a:xfrm>
          <a:prstGeom prst="rect">
            <a:avLst/>
          </a:prstGeom>
          <a:noFill/>
        </p:spPr>
        <p:txBody>
          <a:bodyPr wrap="square" rtlCol="0">
            <a:spAutoFit/>
          </a:bodyPr>
          <a:lstStyle/>
          <a:p>
            <a:r>
              <a:rPr lang="en-US" sz="1400" dirty="0">
                <a:solidFill>
                  <a:srgbClr val="E4E9AC"/>
                </a:solidFill>
                <a:latin typeface="Roboto" pitchFamily="2" charset="0"/>
                <a:ea typeface="Roboto" pitchFamily="2" charset="0"/>
              </a:rPr>
              <a:t>Text Title Here</a:t>
            </a:r>
            <a:endParaRPr lang="en-ID" sz="1400" dirty="0">
              <a:solidFill>
                <a:srgbClr val="E4E9AC"/>
              </a:solidFill>
              <a:latin typeface="Roboto" pitchFamily="2" charset="0"/>
              <a:ea typeface="Roboto" pitchFamily="2" charset="0"/>
            </a:endParaRPr>
          </a:p>
        </p:txBody>
      </p:sp>
      <p:sp>
        <p:nvSpPr>
          <p:cNvPr id="24" name="Rounded Rectangle 23">
            <a:extLst>
              <a:ext uri="{FF2B5EF4-FFF2-40B4-BE49-F238E27FC236}">
                <a16:creationId xmlns:a16="http://schemas.microsoft.com/office/drawing/2014/main" id="{0E275FD3-5EB8-D1AE-6C32-74BD00E8691A}"/>
              </a:ext>
            </a:extLst>
          </p:cNvPr>
          <p:cNvSpPr/>
          <p:nvPr/>
        </p:nvSpPr>
        <p:spPr>
          <a:xfrm>
            <a:off x="7010117" y="2971871"/>
            <a:ext cx="4605883" cy="1622995"/>
          </a:xfrm>
          <a:prstGeom prst="roundRect">
            <a:avLst>
              <a:gd name="adj" fmla="val 14016"/>
            </a:avLst>
          </a:prstGeom>
          <a:gradFill flip="none" rotWithShape="1">
            <a:gsLst>
              <a:gs pos="0">
                <a:schemeClr val="bg1">
                  <a:alpha val="10000"/>
                </a:schemeClr>
              </a:gs>
              <a:gs pos="99000">
                <a:schemeClr val="bg1">
                  <a:alpha val="30000"/>
                </a:schemeClr>
              </a:gs>
            </a:gsLst>
            <a:lin ang="13500000" scaled="0"/>
            <a:tileRect/>
          </a:gradFill>
          <a:ln w="9525">
            <a:gradFill>
              <a:gsLst>
                <a:gs pos="0">
                  <a:schemeClr val="bg1"/>
                </a:gs>
                <a:gs pos="90000">
                  <a:srgbClr val="0A1727"/>
                </a:gs>
              </a:gsLst>
              <a:lin ang="270000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DBB99701-7154-A9CB-AE2F-1EB77E67574B}"/>
              </a:ext>
            </a:extLst>
          </p:cNvPr>
          <p:cNvSpPr txBox="1"/>
          <p:nvPr/>
        </p:nvSpPr>
        <p:spPr>
          <a:xfrm>
            <a:off x="7304024" y="3326743"/>
            <a:ext cx="1665095" cy="630942"/>
          </a:xfrm>
          <a:prstGeom prst="rect">
            <a:avLst/>
          </a:prstGeom>
          <a:noFill/>
        </p:spPr>
        <p:txBody>
          <a:bodyPr wrap="square" rtlCol="0">
            <a:spAutoFit/>
          </a:bodyPr>
          <a:lstStyle/>
          <a:p>
            <a:r>
              <a:rPr lang="en-US" sz="3500" b="1" dirty="0">
                <a:solidFill>
                  <a:schemeClr val="bg1"/>
                </a:solidFill>
                <a:latin typeface="Montserrat" pitchFamily="2" charset="77"/>
              </a:rPr>
              <a:t>2.14K</a:t>
            </a:r>
            <a:endParaRPr lang="en-ID" sz="3500" b="1" dirty="0">
              <a:solidFill>
                <a:schemeClr val="bg1"/>
              </a:solidFill>
              <a:latin typeface="Montserrat" pitchFamily="2" charset="77"/>
            </a:endParaRPr>
          </a:p>
        </p:txBody>
      </p:sp>
      <p:sp>
        <p:nvSpPr>
          <p:cNvPr id="33" name="TextBox 32">
            <a:extLst>
              <a:ext uri="{FF2B5EF4-FFF2-40B4-BE49-F238E27FC236}">
                <a16:creationId xmlns:a16="http://schemas.microsoft.com/office/drawing/2014/main" id="{7DA5857B-F47E-62BF-1D1B-F32DDA8AA47F}"/>
              </a:ext>
            </a:extLst>
          </p:cNvPr>
          <p:cNvSpPr txBox="1"/>
          <p:nvPr/>
        </p:nvSpPr>
        <p:spPr>
          <a:xfrm>
            <a:off x="7304025" y="3954713"/>
            <a:ext cx="1548627" cy="276999"/>
          </a:xfrm>
          <a:prstGeom prst="rect">
            <a:avLst/>
          </a:prstGeom>
          <a:noFill/>
        </p:spPr>
        <p:txBody>
          <a:bodyPr wrap="square" rtlCol="0">
            <a:spAutoFit/>
          </a:bodyPr>
          <a:lstStyle/>
          <a:p>
            <a:r>
              <a:rPr lang="en-US" sz="1200" b="1" dirty="0">
                <a:solidFill>
                  <a:srgbClr val="E4E9AC"/>
                </a:solidFill>
                <a:latin typeface="Roboto" panose="02000000000000000000" pitchFamily="2" charset="0"/>
                <a:ea typeface="Roboto" panose="02000000000000000000" pitchFamily="2" charset="0"/>
              </a:rPr>
              <a:t>Text Title Here</a:t>
            </a:r>
            <a:endParaRPr lang="en-ID" sz="1200" b="1" dirty="0">
              <a:solidFill>
                <a:srgbClr val="E4E9AC"/>
              </a:solidFill>
              <a:latin typeface="Roboto" panose="02000000000000000000" pitchFamily="2" charset="0"/>
              <a:ea typeface="Roboto" panose="02000000000000000000" pitchFamily="2" charset="0"/>
            </a:endParaRPr>
          </a:p>
        </p:txBody>
      </p:sp>
      <p:grpSp>
        <p:nvGrpSpPr>
          <p:cNvPr id="35" name="Group 34">
            <a:extLst>
              <a:ext uri="{FF2B5EF4-FFF2-40B4-BE49-F238E27FC236}">
                <a16:creationId xmlns:a16="http://schemas.microsoft.com/office/drawing/2014/main" id="{13E79F66-3EED-FA42-E8B0-41EC8D831469}"/>
              </a:ext>
            </a:extLst>
          </p:cNvPr>
          <p:cNvGrpSpPr/>
          <p:nvPr/>
        </p:nvGrpSpPr>
        <p:grpSpPr>
          <a:xfrm>
            <a:off x="9059589" y="3262840"/>
            <a:ext cx="190501" cy="190500"/>
            <a:chOff x="6000749" y="3333695"/>
            <a:chExt cx="190501" cy="190500"/>
          </a:xfrm>
        </p:grpSpPr>
        <p:sp>
          <p:nvSpPr>
            <p:cNvPr id="37" name="Freeform: Shape 36">
              <a:extLst>
                <a:ext uri="{FF2B5EF4-FFF2-40B4-BE49-F238E27FC236}">
                  <a16:creationId xmlns:a16="http://schemas.microsoft.com/office/drawing/2014/main" id="{360410D0-DA87-1D07-040C-BD8313E87841}"/>
                </a:ext>
              </a:extLst>
            </p:cNvPr>
            <p:cNvSpPr/>
            <p:nvPr/>
          </p:nvSpPr>
          <p:spPr>
            <a:xfrm>
              <a:off x="6000749" y="3333695"/>
              <a:ext cx="190500" cy="190500"/>
            </a:xfrm>
            <a:custGeom>
              <a:avLst/>
              <a:gdLst>
                <a:gd name="connsiteX0" fmla="*/ 190500 w 190500"/>
                <a:gd name="connsiteY0" fmla="*/ 86542 h 190500"/>
                <a:gd name="connsiteX1" fmla="*/ 190500 w 190500"/>
                <a:gd name="connsiteY1" fmla="*/ 95305 h 190500"/>
                <a:gd name="connsiteX2" fmla="*/ 95196 w 190500"/>
                <a:gd name="connsiteY2" fmla="*/ 190500 h 190500"/>
                <a:gd name="connsiteX3" fmla="*/ 0 w 190500"/>
                <a:gd name="connsiteY3" fmla="*/ 95196 h 190500"/>
                <a:gd name="connsiteX4" fmla="*/ 95304 w 190500"/>
                <a:gd name="connsiteY4" fmla="*/ 0 h 190500"/>
                <a:gd name="connsiteX5" fmla="*/ 134017 w 190500"/>
                <a:gd name="connsiteY5" fmla="*/ 8246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500" h="190500">
                  <a:moveTo>
                    <a:pt x="190500" y="86542"/>
                  </a:moveTo>
                  <a:lnTo>
                    <a:pt x="190500" y="95305"/>
                  </a:lnTo>
                  <a:cubicBezTo>
                    <a:pt x="190470" y="147909"/>
                    <a:pt x="147800" y="190530"/>
                    <a:pt x="95196" y="190500"/>
                  </a:cubicBezTo>
                  <a:cubicBezTo>
                    <a:pt x="42590" y="190470"/>
                    <a:pt x="-30" y="147801"/>
                    <a:pt x="0" y="95196"/>
                  </a:cubicBezTo>
                  <a:cubicBezTo>
                    <a:pt x="30" y="42590"/>
                    <a:pt x="42699" y="-30"/>
                    <a:pt x="95304" y="0"/>
                  </a:cubicBezTo>
                  <a:cubicBezTo>
                    <a:pt x="108644" y="8"/>
                    <a:pt x="121832" y="2817"/>
                    <a:pt x="134017" y="8246"/>
                  </a:cubicBezTo>
                </a:path>
              </a:pathLst>
            </a:custGeom>
            <a:noFill/>
            <a:ln w="19050" cap="rnd">
              <a:solidFill>
                <a:srgbClr val="E4E9AC"/>
              </a:solidFill>
              <a:prstDash val="solid"/>
              <a:round/>
            </a:ln>
          </p:spPr>
          <p:txBody>
            <a:bodyPr rtlCol="0" anchor="ctr"/>
            <a:lstStyle/>
            <a:p>
              <a:endParaRPr lang="en-ID"/>
            </a:p>
          </p:txBody>
        </p:sp>
        <p:sp>
          <p:nvSpPr>
            <p:cNvPr id="38" name="Freeform: Shape 37">
              <a:extLst>
                <a:ext uri="{FF2B5EF4-FFF2-40B4-BE49-F238E27FC236}">
                  <a16:creationId xmlns:a16="http://schemas.microsoft.com/office/drawing/2014/main" id="{AF55327A-9F87-FF27-2C84-8C3B8CF61BDA}"/>
                </a:ext>
              </a:extLst>
            </p:cNvPr>
            <p:cNvSpPr/>
            <p:nvPr/>
          </p:nvSpPr>
          <p:spPr>
            <a:xfrm>
              <a:off x="6067425" y="3352800"/>
              <a:ext cx="123825" cy="95345"/>
            </a:xfrm>
            <a:custGeom>
              <a:avLst/>
              <a:gdLst>
                <a:gd name="connsiteX0" fmla="*/ 123825 w 123825"/>
                <a:gd name="connsiteY0" fmla="*/ 0 h 95345"/>
                <a:gd name="connsiteX1" fmla="*/ 28575 w 123825"/>
                <a:gd name="connsiteY1" fmla="*/ 95345 h 95345"/>
                <a:gd name="connsiteX2" fmla="*/ 0 w 123825"/>
                <a:gd name="connsiteY2" fmla="*/ 66770 h 95345"/>
              </a:gdLst>
              <a:ahLst/>
              <a:cxnLst>
                <a:cxn ang="0">
                  <a:pos x="connsiteX0" y="connsiteY0"/>
                </a:cxn>
                <a:cxn ang="0">
                  <a:pos x="connsiteX1" y="connsiteY1"/>
                </a:cxn>
                <a:cxn ang="0">
                  <a:pos x="connsiteX2" y="connsiteY2"/>
                </a:cxn>
              </a:cxnLst>
              <a:rect l="l" t="t" r="r" b="b"/>
              <a:pathLst>
                <a:path w="123825" h="95345">
                  <a:moveTo>
                    <a:pt x="123825" y="0"/>
                  </a:moveTo>
                  <a:lnTo>
                    <a:pt x="28575" y="95345"/>
                  </a:lnTo>
                  <a:lnTo>
                    <a:pt x="0" y="66770"/>
                  </a:lnTo>
                </a:path>
              </a:pathLst>
            </a:custGeom>
            <a:noFill/>
            <a:ln w="19050" cap="rnd">
              <a:solidFill>
                <a:srgbClr val="E4E9AC"/>
              </a:solidFill>
              <a:prstDash val="solid"/>
              <a:round/>
            </a:ln>
          </p:spPr>
          <p:txBody>
            <a:bodyPr rtlCol="0" anchor="ctr"/>
            <a:lstStyle/>
            <a:p>
              <a:endParaRPr lang="en-ID"/>
            </a:p>
          </p:txBody>
        </p:sp>
      </p:grpSp>
      <p:sp>
        <p:nvSpPr>
          <p:cNvPr id="36" name="TextBox 35">
            <a:extLst>
              <a:ext uri="{FF2B5EF4-FFF2-40B4-BE49-F238E27FC236}">
                <a16:creationId xmlns:a16="http://schemas.microsoft.com/office/drawing/2014/main" id="{8DF47CAD-6652-CDA2-81D1-BFA9679EC35E}"/>
              </a:ext>
            </a:extLst>
          </p:cNvPr>
          <p:cNvSpPr txBox="1"/>
          <p:nvPr/>
        </p:nvSpPr>
        <p:spPr>
          <a:xfrm>
            <a:off x="9287068" y="3236147"/>
            <a:ext cx="2040932" cy="246221"/>
          </a:xfrm>
          <a:prstGeom prst="rect">
            <a:avLst/>
          </a:prstGeom>
          <a:noFill/>
        </p:spPr>
        <p:txBody>
          <a:bodyPr wrap="square" rtlCol="0">
            <a:spAutoFit/>
          </a:bodyPr>
          <a:lstStyle/>
          <a:p>
            <a:r>
              <a:rPr lang="en-US" sz="1000" dirty="0">
                <a:solidFill>
                  <a:schemeClr val="bg1"/>
                </a:solidFill>
                <a:latin typeface="Roboto Light" panose="02000000000000000000" pitchFamily="2" charset="0"/>
                <a:ea typeface="Roboto Light" panose="02000000000000000000" pitchFamily="2" charset="0"/>
                <a:cs typeface="Poppins Bold" panose="00000800000000000000" pitchFamily="2" charset="0"/>
              </a:rPr>
              <a:t>Know About Artificial </a:t>
            </a:r>
            <a:r>
              <a:rPr lang="en-US" sz="1000" dirty="0" err="1">
                <a:solidFill>
                  <a:schemeClr val="bg1"/>
                </a:solidFill>
                <a:latin typeface="Roboto Light" panose="02000000000000000000" pitchFamily="2" charset="0"/>
                <a:ea typeface="Roboto Light" panose="02000000000000000000" pitchFamily="2" charset="0"/>
                <a:cs typeface="Poppins Bold" panose="00000800000000000000" pitchFamily="2" charset="0"/>
              </a:rPr>
              <a:t>Intelegence</a:t>
            </a:r>
            <a:endParaRPr lang="en-ID" sz="1000" dirty="0">
              <a:solidFill>
                <a:schemeClr val="bg1"/>
              </a:solidFill>
              <a:latin typeface="Roboto Light" panose="02000000000000000000" pitchFamily="2" charset="0"/>
              <a:ea typeface="Roboto Light" panose="02000000000000000000" pitchFamily="2" charset="0"/>
              <a:cs typeface="Poppins Bold" panose="00000800000000000000" pitchFamily="2" charset="0"/>
            </a:endParaRPr>
          </a:p>
        </p:txBody>
      </p:sp>
      <p:grpSp>
        <p:nvGrpSpPr>
          <p:cNvPr id="50" name="Group 49">
            <a:extLst>
              <a:ext uri="{FF2B5EF4-FFF2-40B4-BE49-F238E27FC236}">
                <a16:creationId xmlns:a16="http://schemas.microsoft.com/office/drawing/2014/main" id="{FBD714CA-1ABF-E62E-9B00-3FA1614C861F}"/>
              </a:ext>
            </a:extLst>
          </p:cNvPr>
          <p:cNvGrpSpPr/>
          <p:nvPr/>
        </p:nvGrpSpPr>
        <p:grpSpPr>
          <a:xfrm>
            <a:off x="9059589" y="3686951"/>
            <a:ext cx="190501" cy="190500"/>
            <a:chOff x="6000749" y="3333695"/>
            <a:chExt cx="190501" cy="190500"/>
          </a:xfrm>
        </p:grpSpPr>
        <p:sp>
          <p:nvSpPr>
            <p:cNvPr id="52" name="Freeform: Shape 51">
              <a:extLst>
                <a:ext uri="{FF2B5EF4-FFF2-40B4-BE49-F238E27FC236}">
                  <a16:creationId xmlns:a16="http://schemas.microsoft.com/office/drawing/2014/main" id="{5669B0B3-D522-3568-C55F-6C09ACDDC612}"/>
                </a:ext>
              </a:extLst>
            </p:cNvPr>
            <p:cNvSpPr/>
            <p:nvPr/>
          </p:nvSpPr>
          <p:spPr>
            <a:xfrm>
              <a:off x="6000749" y="3333695"/>
              <a:ext cx="190500" cy="190500"/>
            </a:xfrm>
            <a:custGeom>
              <a:avLst/>
              <a:gdLst>
                <a:gd name="connsiteX0" fmla="*/ 190500 w 190500"/>
                <a:gd name="connsiteY0" fmla="*/ 86542 h 190500"/>
                <a:gd name="connsiteX1" fmla="*/ 190500 w 190500"/>
                <a:gd name="connsiteY1" fmla="*/ 95305 h 190500"/>
                <a:gd name="connsiteX2" fmla="*/ 95196 w 190500"/>
                <a:gd name="connsiteY2" fmla="*/ 190500 h 190500"/>
                <a:gd name="connsiteX3" fmla="*/ 0 w 190500"/>
                <a:gd name="connsiteY3" fmla="*/ 95196 h 190500"/>
                <a:gd name="connsiteX4" fmla="*/ 95304 w 190500"/>
                <a:gd name="connsiteY4" fmla="*/ 0 h 190500"/>
                <a:gd name="connsiteX5" fmla="*/ 134017 w 190500"/>
                <a:gd name="connsiteY5" fmla="*/ 8246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500" h="190500">
                  <a:moveTo>
                    <a:pt x="190500" y="86542"/>
                  </a:moveTo>
                  <a:lnTo>
                    <a:pt x="190500" y="95305"/>
                  </a:lnTo>
                  <a:cubicBezTo>
                    <a:pt x="190470" y="147909"/>
                    <a:pt x="147800" y="190530"/>
                    <a:pt x="95196" y="190500"/>
                  </a:cubicBezTo>
                  <a:cubicBezTo>
                    <a:pt x="42590" y="190470"/>
                    <a:pt x="-30" y="147801"/>
                    <a:pt x="0" y="95196"/>
                  </a:cubicBezTo>
                  <a:cubicBezTo>
                    <a:pt x="30" y="42590"/>
                    <a:pt x="42699" y="-30"/>
                    <a:pt x="95304" y="0"/>
                  </a:cubicBezTo>
                  <a:cubicBezTo>
                    <a:pt x="108644" y="8"/>
                    <a:pt x="121832" y="2817"/>
                    <a:pt x="134017" y="8246"/>
                  </a:cubicBezTo>
                </a:path>
              </a:pathLst>
            </a:custGeom>
            <a:noFill/>
            <a:ln w="19050" cap="rnd">
              <a:solidFill>
                <a:srgbClr val="E4E9AC"/>
              </a:solidFill>
              <a:prstDash val="solid"/>
              <a:round/>
            </a:ln>
          </p:spPr>
          <p:txBody>
            <a:bodyPr rtlCol="0" anchor="ctr"/>
            <a:lstStyle/>
            <a:p>
              <a:endParaRPr lang="en-ID"/>
            </a:p>
          </p:txBody>
        </p:sp>
        <p:sp>
          <p:nvSpPr>
            <p:cNvPr id="53" name="Freeform: Shape 52">
              <a:extLst>
                <a:ext uri="{FF2B5EF4-FFF2-40B4-BE49-F238E27FC236}">
                  <a16:creationId xmlns:a16="http://schemas.microsoft.com/office/drawing/2014/main" id="{F378A4DD-F06B-23C2-778A-92A9A5584A42}"/>
                </a:ext>
              </a:extLst>
            </p:cNvPr>
            <p:cNvSpPr/>
            <p:nvPr/>
          </p:nvSpPr>
          <p:spPr>
            <a:xfrm>
              <a:off x="6067425" y="3352800"/>
              <a:ext cx="123825" cy="95345"/>
            </a:xfrm>
            <a:custGeom>
              <a:avLst/>
              <a:gdLst>
                <a:gd name="connsiteX0" fmla="*/ 123825 w 123825"/>
                <a:gd name="connsiteY0" fmla="*/ 0 h 95345"/>
                <a:gd name="connsiteX1" fmla="*/ 28575 w 123825"/>
                <a:gd name="connsiteY1" fmla="*/ 95345 h 95345"/>
                <a:gd name="connsiteX2" fmla="*/ 0 w 123825"/>
                <a:gd name="connsiteY2" fmla="*/ 66770 h 95345"/>
              </a:gdLst>
              <a:ahLst/>
              <a:cxnLst>
                <a:cxn ang="0">
                  <a:pos x="connsiteX0" y="connsiteY0"/>
                </a:cxn>
                <a:cxn ang="0">
                  <a:pos x="connsiteX1" y="connsiteY1"/>
                </a:cxn>
                <a:cxn ang="0">
                  <a:pos x="connsiteX2" y="connsiteY2"/>
                </a:cxn>
              </a:cxnLst>
              <a:rect l="l" t="t" r="r" b="b"/>
              <a:pathLst>
                <a:path w="123825" h="95345">
                  <a:moveTo>
                    <a:pt x="123825" y="0"/>
                  </a:moveTo>
                  <a:lnTo>
                    <a:pt x="28575" y="95345"/>
                  </a:lnTo>
                  <a:lnTo>
                    <a:pt x="0" y="66770"/>
                  </a:lnTo>
                </a:path>
              </a:pathLst>
            </a:custGeom>
            <a:noFill/>
            <a:ln w="19050" cap="rnd">
              <a:solidFill>
                <a:srgbClr val="E4E9AC"/>
              </a:solidFill>
              <a:prstDash val="solid"/>
              <a:round/>
            </a:ln>
          </p:spPr>
          <p:txBody>
            <a:bodyPr rtlCol="0" anchor="ctr"/>
            <a:lstStyle/>
            <a:p>
              <a:endParaRPr lang="en-ID"/>
            </a:p>
          </p:txBody>
        </p:sp>
      </p:grpSp>
      <p:sp>
        <p:nvSpPr>
          <p:cNvPr id="51" name="TextBox 50">
            <a:extLst>
              <a:ext uri="{FF2B5EF4-FFF2-40B4-BE49-F238E27FC236}">
                <a16:creationId xmlns:a16="http://schemas.microsoft.com/office/drawing/2014/main" id="{A5554ADF-A7A9-1AF2-31A7-C28803756BEC}"/>
              </a:ext>
            </a:extLst>
          </p:cNvPr>
          <p:cNvSpPr txBox="1"/>
          <p:nvPr/>
        </p:nvSpPr>
        <p:spPr>
          <a:xfrm>
            <a:off x="9287068" y="3660258"/>
            <a:ext cx="2040932" cy="246221"/>
          </a:xfrm>
          <a:prstGeom prst="rect">
            <a:avLst/>
          </a:prstGeom>
          <a:noFill/>
        </p:spPr>
        <p:txBody>
          <a:bodyPr wrap="square" rtlCol="0">
            <a:spAutoFit/>
          </a:bodyPr>
          <a:lstStyle/>
          <a:p>
            <a:r>
              <a:rPr lang="en-US" sz="1000" dirty="0">
                <a:solidFill>
                  <a:schemeClr val="bg1"/>
                </a:solidFill>
                <a:latin typeface="Roboto Light" panose="02000000000000000000" pitchFamily="2" charset="0"/>
                <a:ea typeface="Roboto Light" panose="02000000000000000000" pitchFamily="2" charset="0"/>
                <a:cs typeface="Poppins Bold" panose="00000800000000000000" pitchFamily="2" charset="0"/>
              </a:rPr>
              <a:t>Know About Artificial </a:t>
            </a:r>
            <a:r>
              <a:rPr lang="en-US" sz="1000" dirty="0" err="1">
                <a:solidFill>
                  <a:schemeClr val="bg1"/>
                </a:solidFill>
                <a:latin typeface="Roboto Light" panose="02000000000000000000" pitchFamily="2" charset="0"/>
                <a:ea typeface="Roboto Light" panose="02000000000000000000" pitchFamily="2" charset="0"/>
                <a:cs typeface="Poppins Bold" panose="00000800000000000000" pitchFamily="2" charset="0"/>
              </a:rPr>
              <a:t>Intelegence</a:t>
            </a:r>
            <a:endParaRPr lang="en-ID" sz="1000" dirty="0">
              <a:solidFill>
                <a:schemeClr val="bg1"/>
              </a:solidFill>
              <a:latin typeface="Roboto Light" panose="02000000000000000000" pitchFamily="2" charset="0"/>
              <a:ea typeface="Roboto Light" panose="02000000000000000000" pitchFamily="2" charset="0"/>
              <a:cs typeface="Poppins Bold" panose="00000800000000000000" pitchFamily="2" charset="0"/>
            </a:endParaRPr>
          </a:p>
        </p:txBody>
      </p:sp>
      <p:grpSp>
        <p:nvGrpSpPr>
          <p:cNvPr id="55" name="Group 54">
            <a:extLst>
              <a:ext uri="{FF2B5EF4-FFF2-40B4-BE49-F238E27FC236}">
                <a16:creationId xmlns:a16="http://schemas.microsoft.com/office/drawing/2014/main" id="{F21EFB34-AC82-2573-3698-72512960DB00}"/>
              </a:ext>
            </a:extLst>
          </p:cNvPr>
          <p:cNvGrpSpPr/>
          <p:nvPr/>
        </p:nvGrpSpPr>
        <p:grpSpPr>
          <a:xfrm>
            <a:off x="9059589" y="4111062"/>
            <a:ext cx="190501" cy="190500"/>
            <a:chOff x="6000749" y="3333695"/>
            <a:chExt cx="190501" cy="190500"/>
          </a:xfrm>
        </p:grpSpPr>
        <p:sp>
          <p:nvSpPr>
            <p:cNvPr id="57" name="Freeform: Shape 56">
              <a:extLst>
                <a:ext uri="{FF2B5EF4-FFF2-40B4-BE49-F238E27FC236}">
                  <a16:creationId xmlns:a16="http://schemas.microsoft.com/office/drawing/2014/main" id="{0FAC9692-5D54-E0BC-7D5A-F762BBD8AD2C}"/>
                </a:ext>
              </a:extLst>
            </p:cNvPr>
            <p:cNvSpPr/>
            <p:nvPr/>
          </p:nvSpPr>
          <p:spPr>
            <a:xfrm>
              <a:off x="6000749" y="3333695"/>
              <a:ext cx="190500" cy="190500"/>
            </a:xfrm>
            <a:custGeom>
              <a:avLst/>
              <a:gdLst>
                <a:gd name="connsiteX0" fmla="*/ 190500 w 190500"/>
                <a:gd name="connsiteY0" fmla="*/ 86542 h 190500"/>
                <a:gd name="connsiteX1" fmla="*/ 190500 w 190500"/>
                <a:gd name="connsiteY1" fmla="*/ 95305 h 190500"/>
                <a:gd name="connsiteX2" fmla="*/ 95196 w 190500"/>
                <a:gd name="connsiteY2" fmla="*/ 190500 h 190500"/>
                <a:gd name="connsiteX3" fmla="*/ 0 w 190500"/>
                <a:gd name="connsiteY3" fmla="*/ 95196 h 190500"/>
                <a:gd name="connsiteX4" fmla="*/ 95304 w 190500"/>
                <a:gd name="connsiteY4" fmla="*/ 0 h 190500"/>
                <a:gd name="connsiteX5" fmla="*/ 134017 w 190500"/>
                <a:gd name="connsiteY5" fmla="*/ 8246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500" h="190500">
                  <a:moveTo>
                    <a:pt x="190500" y="86542"/>
                  </a:moveTo>
                  <a:lnTo>
                    <a:pt x="190500" y="95305"/>
                  </a:lnTo>
                  <a:cubicBezTo>
                    <a:pt x="190470" y="147909"/>
                    <a:pt x="147800" y="190530"/>
                    <a:pt x="95196" y="190500"/>
                  </a:cubicBezTo>
                  <a:cubicBezTo>
                    <a:pt x="42590" y="190470"/>
                    <a:pt x="-30" y="147801"/>
                    <a:pt x="0" y="95196"/>
                  </a:cubicBezTo>
                  <a:cubicBezTo>
                    <a:pt x="30" y="42590"/>
                    <a:pt x="42699" y="-30"/>
                    <a:pt x="95304" y="0"/>
                  </a:cubicBezTo>
                  <a:cubicBezTo>
                    <a:pt x="108644" y="8"/>
                    <a:pt x="121832" y="2817"/>
                    <a:pt x="134017" y="8246"/>
                  </a:cubicBezTo>
                </a:path>
              </a:pathLst>
            </a:custGeom>
            <a:noFill/>
            <a:ln w="19050" cap="rnd">
              <a:solidFill>
                <a:srgbClr val="E4E9AC"/>
              </a:solidFill>
              <a:prstDash val="solid"/>
              <a:round/>
            </a:ln>
          </p:spPr>
          <p:txBody>
            <a:bodyPr rtlCol="0" anchor="ctr"/>
            <a:lstStyle/>
            <a:p>
              <a:endParaRPr lang="en-ID"/>
            </a:p>
          </p:txBody>
        </p:sp>
        <p:sp>
          <p:nvSpPr>
            <p:cNvPr id="58" name="Freeform: Shape 57">
              <a:extLst>
                <a:ext uri="{FF2B5EF4-FFF2-40B4-BE49-F238E27FC236}">
                  <a16:creationId xmlns:a16="http://schemas.microsoft.com/office/drawing/2014/main" id="{4AF0F0A5-9681-3115-553E-455D8413876B}"/>
                </a:ext>
              </a:extLst>
            </p:cNvPr>
            <p:cNvSpPr/>
            <p:nvPr/>
          </p:nvSpPr>
          <p:spPr>
            <a:xfrm>
              <a:off x="6067425" y="3352800"/>
              <a:ext cx="123825" cy="95345"/>
            </a:xfrm>
            <a:custGeom>
              <a:avLst/>
              <a:gdLst>
                <a:gd name="connsiteX0" fmla="*/ 123825 w 123825"/>
                <a:gd name="connsiteY0" fmla="*/ 0 h 95345"/>
                <a:gd name="connsiteX1" fmla="*/ 28575 w 123825"/>
                <a:gd name="connsiteY1" fmla="*/ 95345 h 95345"/>
                <a:gd name="connsiteX2" fmla="*/ 0 w 123825"/>
                <a:gd name="connsiteY2" fmla="*/ 66770 h 95345"/>
              </a:gdLst>
              <a:ahLst/>
              <a:cxnLst>
                <a:cxn ang="0">
                  <a:pos x="connsiteX0" y="connsiteY0"/>
                </a:cxn>
                <a:cxn ang="0">
                  <a:pos x="connsiteX1" y="connsiteY1"/>
                </a:cxn>
                <a:cxn ang="0">
                  <a:pos x="connsiteX2" y="connsiteY2"/>
                </a:cxn>
              </a:cxnLst>
              <a:rect l="l" t="t" r="r" b="b"/>
              <a:pathLst>
                <a:path w="123825" h="95345">
                  <a:moveTo>
                    <a:pt x="123825" y="0"/>
                  </a:moveTo>
                  <a:lnTo>
                    <a:pt x="28575" y="95345"/>
                  </a:lnTo>
                  <a:lnTo>
                    <a:pt x="0" y="66770"/>
                  </a:lnTo>
                </a:path>
              </a:pathLst>
            </a:custGeom>
            <a:noFill/>
            <a:ln w="19050" cap="rnd">
              <a:solidFill>
                <a:srgbClr val="E4E9AC"/>
              </a:solidFill>
              <a:prstDash val="solid"/>
              <a:round/>
            </a:ln>
          </p:spPr>
          <p:txBody>
            <a:bodyPr rtlCol="0" anchor="ctr"/>
            <a:lstStyle/>
            <a:p>
              <a:endParaRPr lang="en-ID"/>
            </a:p>
          </p:txBody>
        </p:sp>
      </p:grpSp>
      <p:sp>
        <p:nvSpPr>
          <p:cNvPr id="56" name="TextBox 55">
            <a:extLst>
              <a:ext uri="{FF2B5EF4-FFF2-40B4-BE49-F238E27FC236}">
                <a16:creationId xmlns:a16="http://schemas.microsoft.com/office/drawing/2014/main" id="{7F142898-8BE9-7A8C-ADAD-2745E68C9BAF}"/>
              </a:ext>
            </a:extLst>
          </p:cNvPr>
          <p:cNvSpPr txBox="1"/>
          <p:nvPr/>
        </p:nvSpPr>
        <p:spPr>
          <a:xfrm>
            <a:off x="9287068" y="4084369"/>
            <a:ext cx="2040932" cy="246221"/>
          </a:xfrm>
          <a:prstGeom prst="rect">
            <a:avLst/>
          </a:prstGeom>
          <a:noFill/>
        </p:spPr>
        <p:txBody>
          <a:bodyPr wrap="square" rtlCol="0">
            <a:spAutoFit/>
          </a:bodyPr>
          <a:lstStyle/>
          <a:p>
            <a:r>
              <a:rPr lang="en-US" sz="1000" dirty="0">
                <a:solidFill>
                  <a:schemeClr val="bg1"/>
                </a:solidFill>
                <a:latin typeface="Roboto Light" panose="02000000000000000000" pitchFamily="2" charset="0"/>
                <a:ea typeface="Roboto Light" panose="02000000000000000000" pitchFamily="2" charset="0"/>
                <a:cs typeface="Poppins Bold" panose="00000800000000000000" pitchFamily="2" charset="0"/>
              </a:rPr>
              <a:t>Know About Artificial </a:t>
            </a:r>
            <a:r>
              <a:rPr lang="en-US" sz="1000" dirty="0" err="1">
                <a:solidFill>
                  <a:schemeClr val="bg1"/>
                </a:solidFill>
                <a:latin typeface="Roboto Light" panose="02000000000000000000" pitchFamily="2" charset="0"/>
                <a:ea typeface="Roboto Light" panose="02000000000000000000" pitchFamily="2" charset="0"/>
                <a:cs typeface="Poppins Bold" panose="00000800000000000000" pitchFamily="2" charset="0"/>
              </a:rPr>
              <a:t>Intelegence</a:t>
            </a:r>
            <a:endParaRPr lang="en-ID" sz="1000" dirty="0">
              <a:solidFill>
                <a:schemeClr val="bg1"/>
              </a:solidFill>
              <a:latin typeface="Roboto Light" panose="02000000000000000000" pitchFamily="2" charset="0"/>
              <a:ea typeface="Roboto Light" panose="02000000000000000000" pitchFamily="2" charset="0"/>
              <a:cs typeface="Poppins Bold" panose="00000800000000000000" pitchFamily="2" charset="0"/>
            </a:endParaRPr>
          </a:p>
        </p:txBody>
      </p:sp>
      <p:sp>
        <p:nvSpPr>
          <p:cNvPr id="13" name="TextBox 12">
            <a:extLst>
              <a:ext uri="{FF2B5EF4-FFF2-40B4-BE49-F238E27FC236}">
                <a16:creationId xmlns:a16="http://schemas.microsoft.com/office/drawing/2014/main" id="{22C9B24B-D0AD-A70D-63FB-3261B7654C90}"/>
              </a:ext>
            </a:extLst>
          </p:cNvPr>
          <p:cNvSpPr txBox="1"/>
          <p:nvPr/>
        </p:nvSpPr>
        <p:spPr>
          <a:xfrm>
            <a:off x="7010117" y="1539429"/>
            <a:ext cx="4605883" cy="1169551"/>
          </a:xfrm>
          <a:prstGeom prst="rect">
            <a:avLst/>
          </a:prstGeom>
          <a:noFill/>
        </p:spPr>
        <p:txBody>
          <a:bodyPr wrap="square" rtlCol="0">
            <a:spAutoFit/>
          </a:bodyPr>
          <a:lstStyle/>
          <a:p>
            <a:r>
              <a:rPr lang="en-US" sz="3500" dirty="0">
                <a:solidFill>
                  <a:schemeClr val="bg1"/>
                </a:solidFill>
                <a:latin typeface="Montserrat Bold" panose="00000800000000000000" pitchFamily="2" charset="0"/>
              </a:rPr>
              <a:t>We Provide </a:t>
            </a:r>
            <a:r>
              <a:rPr lang="en-US" sz="3500" dirty="0">
                <a:solidFill>
                  <a:srgbClr val="E4E9AC"/>
                </a:solidFill>
                <a:latin typeface="Montserrat Bold" panose="00000800000000000000" pitchFamily="2" charset="0"/>
              </a:rPr>
              <a:t>The Best High</a:t>
            </a:r>
            <a:r>
              <a:rPr lang="en-US" sz="3500" dirty="0">
                <a:solidFill>
                  <a:schemeClr val="bg1"/>
                </a:solidFill>
                <a:latin typeface="Montserrat Bold" panose="00000800000000000000" pitchFamily="2" charset="0"/>
              </a:rPr>
              <a:t> Tech AI </a:t>
            </a:r>
            <a:endParaRPr lang="en-ID" sz="3500" dirty="0">
              <a:solidFill>
                <a:schemeClr val="bg1"/>
              </a:solidFill>
              <a:latin typeface="Montserrat Bold" panose="00000800000000000000" pitchFamily="2" charset="0"/>
            </a:endParaRPr>
          </a:p>
        </p:txBody>
      </p:sp>
      <p:sp>
        <p:nvSpPr>
          <p:cNvPr id="7" name="Rectangle: Rounded Corners 4">
            <a:extLst>
              <a:ext uri="{FF2B5EF4-FFF2-40B4-BE49-F238E27FC236}">
                <a16:creationId xmlns:a16="http://schemas.microsoft.com/office/drawing/2014/main" id="{DA6CA174-FDC1-2E35-1FBA-185B0C9C885A}"/>
              </a:ext>
            </a:extLst>
          </p:cNvPr>
          <p:cNvSpPr/>
          <p:nvPr/>
        </p:nvSpPr>
        <p:spPr>
          <a:xfrm>
            <a:off x="7117691" y="865885"/>
            <a:ext cx="2028825" cy="381947"/>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extBox 7">
            <a:extLst>
              <a:ext uri="{FF2B5EF4-FFF2-40B4-BE49-F238E27FC236}">
                <a16:creationId xmlns:a16="http://schemas.microsoft.com/office/drawing/2014/main" id="{DF4A9816-5EFE-7593-0F6E-3B955A4E9ABE}"/>
              </a:ext>
            </a:extLst>
          </p:cNvPr>
          <p:cNvSpPr txBox="1"/>
          <p:nvPr/>
        </p:nvSpPr>
        <p:spPr>
          <a:xfrm>
            <a:off x="7229491" y="902970"/>
            <a:ext cx="1569922" cy="307777"/>
          </a:xfrm>
          <a:prstGeom prst="rect">
            <a:avLst/>
          </a:prstGeom>
          <a:noFill/>
        </p:spPr>
        <p:txBody>
          <a:bodyPr wrap="square" rtlCol="0">
            <a:spAutoFit/>
          </a:bodyPr>
          <a:lstStyle/>
          <a:p>
            <a:pPr algn="ctr"/>
            <a:r>
              <a:rPr lang="en-US" sz="1400" b="1" dirty="0">
                <a:solidFill>
                  <a:schemeClr val="bg1"/>
                </a:solidFill>
                <a:latin typeface="Roboto" panose="02000000000000000000" pitchFamily="2" charset="0"/>
                <a:ea typeface="Roboto" panose="02000000000000000000" pitchFamily="2" charset="0"/>
              </a:rPr>
              <a:t>About Us</a:t>
            </a:r>
            <a:endParaRPr lang="en-ID" sz="1400" b="1" dirty="0">
              <a:solidFill>
                <a:schemeClr val="bg1"/>
              </a:solidFill>
              <a:latin typeface="Roboto" panose="02000000000000000000" pitchFamily="2" charset="0"/>
              <a:ea typeface="Roboto" panose="02000000000000000000" pitchFamily="2" charset="0"/>
            </a:endParaRPr>
          </a:p>
        </p:txBody>
      </p:sp>
      <p:grpSp>
        <p:nvGrpSpPr>
          <p:cNvPr id="9" name="Group 8">
            <a:extLst>
              <a:ext uri="{FF2B5EF4-FFF2-40B4-BE49-F238E27FC236}">
                <a16:creationId xmlns:a16="http://schemas.microsoft.com/office/drawing/2014/main" id="{12BC92FB-5538-FAC1-594A-7F1D82833C47}"/>
              </a:ext>
            </a:extLst>
          </p:cNvPr>
          <p:cNvGrpSpPr/>
          <p:nvPr/>
        </p:nvGrpSpPr>
        <p:grpSpPr>
          <a:xfrm>
            <a:off x="8799414" y="914263"/>
            <a:ext cx="285190" cy="285190"/>
            <a:chOff x="8004341" y="3696453"/>
            <a:chExt cx="285190" cy="285190"/>
          </a:xfrm>
        </p:grpSpPr>
        <p:sp>
          <p:nvSpPr>
            <p:cNvPr id="10" name="Freeform: Shape 8">
              <a:extLst>
                <a:ext uri="{FF2B5EF4-FFF2-40B4-BE49-F238E27FC236}">
                  <a16:creationId xmlns:a16="http://schemas.microsoft.com/office/drawing/2014/main" id="{48793516-731A-F281-C7D0-CDAFB80B3E84}"/>
                </a:ext>
              </a:extLst>
            </p:cNvPr>
            <p:cNvSpPr/>
            <p:nvPr/>
          </p:nvSpPr>
          <p:spPr>
            <a:xfrm rot="10800000">
              <a:off x="8004341" y="3696453"/>
              <a:ext cx="285190" cy="28519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solidFill>
              <a:srgbClr val="E4E9AC"/>
            </a:solidFill>
            <a:ln w="9525" cap="rnd">
              <a:noFill/>
              <a:prstDash val="solid"/>
              <a:round/>
            </a:ln>
          </p:spPr>
          <p:txBody>
            <a:bodyPr rtlCol="0" anchor="ctr"/>
            <a:lstStyle/>
            <a:p>
              <a:endParaRPr lang="en-ID"/>
            </a:p>
          </p:txBody>
        </p:sp>
        <p:sp>
          <p:nvSpPr>
            <p:cNvPr id="11" name="Freeform: Shape 10">
              <a:extLst>
                <a:ext uri="{FF2B5EF4-FFF2-40B4-BE49-F238E27FC236}">
                  <a16:creationId xmlns:a16="http://schemas.microsoft.com/office/drawing/2014/main" id="{612DC1F7-CD87-4919-DFDB-C20E330E882C}"/>
                </a:ext>
              </a:extLst>
            </p:cNvPr>
            <p:cNvSpPr/>
            <p:nvPr/>
          </p:nvSpPr>
          <p:spPr>
            <a:xfrm rot="10800000">
              <a:off x="8146936" y="3792908"/>
              <a:ext cx="46140" cy="9228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25400" cap="rnd">
              <a:solidFill>
                <a:schemeClr val="tx1">
                  <a:lumMod val="75000"/>
                  <a:lumOff val="25000"/>
                </a:schemeClr>
              </a:solidFill>
              <a:prstDash val="solid"/>
              <a:round/>
            </a:ln>
          </p:spPr>
          <p:txBody>
            <a:bodyPr rtlCol="0" anchor="ctr"/>
            <a:lstStyle/>
            <a:p>
              <a:endParaRPr lang="en-ID"/>
            </a:p>
          </p:txBody>
        </p:sp>
        <p:sp>
          <p:nvSpPr>
            <p:cNvPr id="20" name="Freeform: Shape 11">
              <a:extLst>
                <a:ext uri="{FF2B5EF4-FFF2-40B4-BE49-F238E27FC236}">
                  <a16:creationId xmlns:a16="http://schemas.microsoft.com/office/drawing/2014/main" id="{F2C74959-E0CB-BC49-4790-B4E9522BBC26}"/>
                </a:ext>
              </a:extLst>
            </p:cNvPr>
            <p:cNvSpPr/>
            <p:nvPr/>
          </p:nvSpPr>
          <p:spPr>
            <a:xfrm rot="10800000">
              <a:off x="8100796" y="3827513"/>
              <a:ext cx="92280" cy="11535"/>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25400" cap="rnd">
              <a:solidFill>
                <a:schemeClr val="tx1">
                  <a:lumMod val="75000"/>
                  <a:lumOff val="25000"/>
                </a:schemeClr>
              </a:solidFill>
              <a:prstDash val="solid"/>
              <a:round/>
            </a:ln>
          </p:spPr>
          <p:txBody>
            <a:bodyPr rtlCol="0" anchor="ctr"/>
            <a:lstStyle/>
            <a:p>
              <a:endParaRPr lang="en-ID"/>
            </a:p>
          </p:txBody>
        </p:sp>
      </p:grpSp>
      <p:sp>
        <p:nvSpPr>
          <p:cNvPr id="14" name="Picture Placeholder 13">
            <a:extLst>
              <a:ext uri="{FF2B5EF4-FFF2-40B4-BE49-F238E27FC236}">
                <a16:creationId xmlns:a16="http://schemas.microsoft.com/office/drawing/2014/main" id="{BDD237D0-9538-7AC7-9B32-20EC5F711C33}"/>
              </a:ext>
            </a:extLst>
          </p:cNvPr>
          <p:cNvSpPr>
            <a:spLocks noGrp="1"/>
          </p:cNvSpPr>
          <p:nvPr>
            <p:ph type="pic" sz="quarter" idx="10"/>
          </p:nvPr>
        </p:nvSpPr>
        <p:spPr/>
      </p:sp>
      <p:sp>
        <p:nvSpPr>
          <p:cNvPr id="16" name="Picture Placeholder 15">
            <a:extLst>
              <a:ext uri="{FF2B5EF4-FFF2-40B4-BE49-F238E27FC236}">
                <a16:creationId xmlns:a16="http://schemas.microsoft.com/office/drawing/2014/main" id="{6AF1DCFB-95E8-397B-991C-979BC7427090}"/>
              </a:ext>
            </a:extLst>
          </p:cNvPr>
          <p:cNvSpPr>
            <a:spLocks noGrp="1"/>
          </p:cNvSpPr>
          <p:nvPr>
            <p:ph type="pic" sz="quarter" idx="11"/>
          </p:nvPr>
        </p:nvSpPr>
        <p:spPr/>
      </p:sp>
    </p:spTree>
    <p:extLst>
      <p:ext uri="{BB962C8B-B14F-4D97-AF65-F5344CB8AC3E}">
        <p14:creationId xmlns:p14="http://schemas.microsoft.com/office/powerpoint/2010/main" val="4255414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ircle: Hollow 31">
            <a:extLst>
              <a:ext uri="{FF2B5EF4-FFF2-40B4-BE49-F238E27FC236}">
                <a16:creationId xmlns:a16="http://schemas.microsoft.com/office/drawing/2014/main" id="{5A1DF8C1-CF99-C2EC-DD50-A40544FFB072}"/>
              </a:ext>
            </a:extLst>
          </p:cNvPr>
          <p:cNvSpPr/>
          <p:nvPr/>
        </p:nvSpPr>
        <p:spPr>
          <a:xfrm>
            <a:off x="6100278" y="577885"/>
            <a:ext cx="5288545" cy="5288545"/>
          </a:xfrm>
          <a:prstGeom prst="donut">
            <a:avLst>
              <a:gd name="adj" fmla="val 6304"/>
            </a:avLst>
          </a:prstGeom>
          <a:solidFill>
            <a:srgbClr val="E4E9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AF3501A2-A0E5-CA84-15F5-0B2CA5838802}"/>
              </a:ext>
            </a:extLst>
          </p:cNvPr>
          <p:cNvSpPr txBox="1"/>
          <p:nvPr/>
        </p:nvSpPr>
        <p:spPr>
          <a:xfrm>
            <a:off x="576887" y="3234452"/>
            <a:ext cx="4943113" cy="759182"/>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a:t>
            </a:r>
            <a:r>
              <a:rPr lang="en-US" sz="1000" dirty="0">
                <a:solidFill>
                  <a:schemeClr val="bg1"/>
                </a:solidFill>
                <a:latin typeface="Roboto Light" panose="020B0604020202020204" pitchFamily="2" charset="0"/>
                <a:ea typeface="Roboto Light" panose="020B0604020202020204" pitchFamily="2" charset="0"/>
              </a:rPr>
              <a:t>. Nisi </a:t>
            </a:r>
            <a:r>
              <a:rPr lang="en-US" sz="1000" dirty="0" err="1">
                <a:solidFill>
                  <a:schemeClr val="bg1"/>
                </a:solidFill>
                <a:latin typeface="Roboto Light" panose="020B0604020202020204" pitchFamily="2" charset="0"/>
                <a:ea typeface="Roboto Light" panose="020B0604020202020204" pitchFamily="2" charset="0"/>
              </a:rPr>
              <a:t>scelerisque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ultrices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vitaer</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eauctor</a:t>
            </a:r>
            <a:r>
              <a:rPr lang="en-US" sz="1000" dirty="0">
                <a:solidFill>
                  <a:schemeClr val="bg1"/>
                </a:solidFill>
                <a:latin typeface="Roboto Light" panose="020B0604020202020204" pitchFamily="2" charset="0"/>
                <a:ea typeface="Roboto Light" panose="020B0604020202020204" pitchFamily="2" charset="0"/>
              </a:rPr>
              <a:t>. Libero </a:t>
            </a:r>
            <a:r>
              <a:rPr lang="en-US" sz="1000" dirty="0" err="1">
                <a:solidFill>
                  <a:schemeClr val="bg1"/>
                </a:solidFill>
                <a:latin typeface="Roboto Light" panose="020B0604020202020204" pitchFamily="2" charset="0"/>
                <a:ea typeface="Roboto Light" panose="020B0604020202020204" pitchFamily="2" charset="0"/>
              </a:rPr>
              <a:t>justo</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laoreet</a:t>
            </a:r>
            <a:r>
              <a:rPr lang="en-US" sz="1000" dirty="0">
                <a:solidFill>
                  <a:schemeClr val="bg1"/>
                </a:solidFill>
                <a:latin typeface="Roboto Light" panose="020B0604020202020204" pitchFamily="2" charset="0"/>
                <a:ea typeface="Roboto Light" panose="020B0604020202020204" pitchFamily="2" charset="0"/>
              </a:rPr>
              <a:t>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cursus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dictum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orasea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consectetur</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adipiscing</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elit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aliquam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purus</a:t>
            </a:r>
            <a:r>
              <a:rPr lang="en-US" sz="1000" dirty="0">
                <a:solidFill>
                  <a:schemeClr val="bg1"/>
                </a:solidFill>
                <a:latin typeface="Roboto Light" panose="020B0604020202020204" pitchFamily="2" charset="0"/>
                <a:ea typeface="Roboto Light" panose="020B0604020202020204" pitchFamily="2" charset="0"/>
              </a:rPr>
              <a:t>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luctus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Feugiat</a:t>
            </a:r>
            <a:r>
              <a:rPr lang="en-US" sz="1000" dirty="0">
                <a:solidFill>
                  <a:schemeClr val="bg1"/>
                </a:solidFill>
                <a:latin typeface="Roboto Light" panose="020B0604020202020204" pitchFamily="2" charset="0"/>
                <a:ea typeface="Roboto Light" panose="020B0604020202020204" pitchFamily="2" charset="0"/>
              </a:rPr>
              <a:t> in </a:t>
            </a:r>
            <a:r>
              <a:rPr lang="en-US" sz="1000" dirty="0" err="1">
                <a:solidFill>
                  <a:schemeClr val="bg1"/>
                </a:solidFill>
                <a:latin typeface="Roboto Light" panose="020B0604020202020204" pitchFamily="2" charset="0"/>
                <a:ea typeface="Roboto Light" panose="020B0604020202020204" pitchFamily="2" charset="0"/>
              </a:rPr>
              <a:t>porra</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15" name="TextBox 14">
            <a:extLst>
              <a:ext uri="{FF2B5EF4-FFF2-40B4-BE49-F238E27FC236}">
                <a16:creationId xmlns:a16="http://schemas.microsoft.com/office/drawing/2014/main" id="{F9DA613D-4032-E5CD-DCBD-BAD97D0EB604}"/>
              </a:ext>
            </a:extLst>
          </p:cNvPr>
          <p:cNvSpPr txBox="1"/>
          <p:nvPr/>
        </p:nvSpPr>
        <p:spPr>
          <a:xfrm>
            <a:off x="576000" y="2921836"/>
            <a:ext cx="1548627"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Text Title Here</a:t>
            </a:r>
            <a:endParaRPr lang="en-ID" sz="1400" b="1" dirty="0">
              <a:solidFill>
                <a:srgbClr val="E4E9AC"/>
              </a:solidFill>
              <a:latin typeface="Roboto" panose="02000000000000000000" pitchFamily="2" charset="0"/>
              <a:ea typeface="Roboto" panose="02000000000000000000" pitchFamily="2" charset="0"/>
            </a:endParaRPr>
          </a:p>
        </p:txBody>
      </p:sp>
      <p:grpSp>
        <p:nvGrpSpPr>
          <p:cNvPr id="44" name="Group 43">
            <a:extLst>
              <a:ext uri="{FF2B5EF4-FFF2-40B4-BE49-F238E27FC236}">
                <a16:creationId xmlns:a16="http://schemas.microsoft.com/office/drawing/2014/main" id="{AC2C7452-EF09-2FA2-7CF4-0A8CE2F124DF}"/>
              </a:ext>
            </a:extLst>
          </p:cNvPr>
          <p:cNvGrpSpPr>
            <a:grpSpLocks noChangeAspect="1"/>
          </p:cNvGrpSpPr>
          <p:nvPr/>
        </p:nvGrpSpPr>
        <p:grpSpPr>
          <a:xfrm>
            <a:off x="4903158" y="4745403"/>
            <a:ext cx="903871" cy="903871"/>
            <a:chOff x="4338950" y="4710773"/>
            <a:chExt cx="959263" cy="959263"/>
          </a:xfrm>
        </p:grpSpPr>
        <p:sp>
          <p:nvSpPr>
            <p:cNvPr id="19" name="Freeform: Shape 18">
              <a:extLst>
                <a:ext uri="{FF2B5EF4-FFF2-40B4-BE49-F238E27FC236}">
                  <a16:creationId xmlns:a16="http://schemas.microsoft.com/office/drawing/2014/main" id="{02C7BBB7-34CB-3B4F-0E1C-1C7E251C1DBC}"/>
                </a:ext>
              </a:extLst>
            </p:cNvPr>
            <p:cNvSpPr/>
            <p:nvPr/>
          </p:nvSpPr>
          <p:spPr>
            <a:xfrm>
              <a:off x="4338950" y="4710773"/>
              <a:ext cx="959263" cy="959263"/>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noFill/>
            <a:ln w="12700" cap="rnd">
              <a:solidFill>
                <a:schemeClr val="bg1"/>
              </a:solidFill>
              <a:prstDash val="solid"/>
              <a:round/>
            </a:ln>
          </p:spPr>
          <p:txBody>
            <a:bodyPr rtlCol="0" anchor="ctr"/>
            <a:lstStyle/>
            <a:p>
              <a:endParaRPr lang="en-ID"/>
            </a:p>
          </p:txBody>
        </p:sp>
        <p:grpSp>
          <p:nvGrpSpPr>
            <p:cNvPr id="20" name="Group 19">
              <a:extLst>
                <a:ext uri="{FF2B5EF4-FFF2-40B4-BE49-F238E27FC236}">
                  <a16:creationId xmlns:a16="http://schemas.microsoft.com/office/drawing/2014/main" id="{5BD971F8-7563-E6A9-A966-FAEBD1CBFCF1}"/>
                </a:ext>
              </a:extLst>
            </p:cNvPr>
            <p:cNvGrpSpPr/>
            <p:nvPr/>
          </p:nvGrpSpPr>
          <p:grpSpPr>
            <a:xfrm rot="13500000">
              <a:off x="4663385" y="5035208"/>
              <a:ext cx="310393" cy="310393"/>
              <a:chOff x="3714115" y="4037965"/>
              <a:chExt cx="668020" cy="668020"/>
            </a:xfrm>
          </p:grpSpPr>
          <p:sp>
            <p:nvSpPr>
              <p:cNvPr id="21" name="Freeform: Shape 20">
                <a:extLst>
                  <a:ext uri="{FF2B5EF4-FFF2-40B4-BE49-F238E27FC236}">
                    <a16:creationId xmlns:a16="http://schemas.microsoft.com/office/drawing/2014/main" id="{58078634-6C49-5386-5AB7-574C153A1D62}"/>
                  </a:ext>
                </a:extLst>
              </p:cNvPr>
              <p:cNvSpPr/>
              <p:nvPr/>
            </p:nvSpPr>
            <p:spPr>
              <a:xfrm>
                <a:off x="3714115" y="4037965"/>
                <a:ext cx="334010" cy="66802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12700" cap="rnd">
                <a:solidFill>
                  <a:srgbClr val="E4E9AC"/>
                </a:solidFill>
                <a:prstDash val="solid"/>
                <a:round/>
              </a:ln>
            </p:spPr>
            <p:txBody>
              <a:bodyPr rtlCol="0" anchor="ctr"/>
              <a:lstStyle/>
              <a:p>
                <a:endParaRPr lang="en-ID"/>
              </a:p>
            </p:txBody>
          </p:sp>
          <p:sp>
            <p:nvSpPr>
              <p:cNvPr id="22" name="Freeform: Shape 21">
                <a:extLst>
                  <a:ext uri="{FF2B5EF4-FFF2-40B4-BE49-F238E27FC236}">
                    <a16:creationId xmlns:a16="http://schemas.microsoft.com/office/drawing/2014/main" id="{727536B9-61E6-F8EF-7BB4-24F166D4C8EF}"/>
                  </a:ext>
                </a:extLst>
              </p:cNvPr>
              <p:cNvSpPr/>
              <p:nvPr/>
            </p:nvSpPr>
            <p:spPr>
              <a:xfrm>
                <a:off x="3714115" y="4371975"/>
                <a:ext cx="668020" cy="83503"/>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12700" cap="rnd">
                <a:solidFill>
                  <a:srgbClr val="E4E9AC"/>
                </a:solidFill>
                <a:prstDash val="solid"/>
                <a:round/>
              </a:ln>
            </p:spPr>
            <p:txBody>
              <a:bodyPr rtlCol="0" anchor="ctr"/>
              <a:lstStyle/>
              <a:p>
                <a:endParaRPr lang="en-ID"/>
              </a:p>
            </p:txBody>
          </p:sp>
        </p:grpSp>
      </p:grpSp>
      <p:sp>
        <p:nvSpPr>
          <p:cNvPr id="16" name="Rectangle: Rounded Corners 15">
            <a:extLst>
              <a:ext uri="{FF2B5EF4-FFF2-40B4-BE49-F238E27FC236}">
                <a16:creationId xmlns:a16="http://schemas.microsoft.com/office/drawing/2014/main" id="{DF25D021-4DF3-FEE6-E037-F1C3C72F52B0}"/>
              </a:ext>
            </a:extLst>
          </p:cNvPr>
          <p:cNvSpPr/>
          <p:nvPr/>
        </p:nvSpPr>
        <p:spPr>
          <a:xfrm>
            <a:off x="575999" y="4400550"/>
            <a:ext cx="1948472" cy="1593577"/>
          </a:xfrm>
          <a:prstGeom prst="roundRect">
            <a:avLst>
              <a:gd name="adj" fmla="val 10898"/>
            </a:avLst>
          </a:prstGeom>
          <a:solidFill>
            <a:srgbClr val="E4E9AC"/>
          </a:solidFill>
          <a:ln>
            <a:noFill/>
          </a:ln>
          <a:effectLst>
            <a:outerShdw blurRad="101600"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600FEBCC-1C8F-F4D7-6CB1-A2BB540A22A8}"/>
              </a:ext>
            </a:extLst>
          </p:cNvPr>
          <p:cNvSpPr txBox="1"/>
          <p:nvPr/>
        </p:nvSpPr>
        <p:spPr>
          <a:xfrm>
            <a:off x="576887" y="1534204"/>
            <a:ext cx="4943113" cy="1169551"/>
          </a:xfrm>
          <a:prstGeom prst="rect">
            <a:avLst/>
          </a:prstGeom>
          <a:noFill/>
        </p:spPr>
        <p:txBody>
          <a:bodyPr wrap="square" rtlCol="0">
            <a:spAutoFit/>
          </a:bodyPr>
          <a:lstStyle/>
          <a:p>
            <a:r>
              <a:rPr lang="en-US" sz="3500" dirty="0">
                <a:solidFill>
                  <a:schemeClr val="bg1"/>
                </a:solidFill>
                <a:latin typeface="Montserrat Bold" panose="00000800000000000000" pitchFamily="2" charset="0"/>
              </a:rPr>
              <a:t>We Provide </a:t>
            </a:r>
            <a:r>
              <a:rPr lang="en-US" sz="3500" dirty="0">
                <a:solidFill>
                  <a:srgbClr val="E4E9AC"/>
                </a:solidFill>
                <a:latin typeface="Montserrat Bold" panose="00000800000000000000" pitchFamily="2" charset="0"/>
              </a:rPr>
              <a:t>The Best High</a:t>
            </a:r>
            <a:r>
              <a:rPr lang="en-US" sz="3500" dirty="0">
                <a:solidFill>
                  <a:schemeClr val="bg1"/>
                </a:solidFill>
                <a:latin typeface="Montserrat Bold" panose="00000800000000000000" pitchFamily="2" charset="0"/>
              </a:rPr>
              <a:t> Tech AI </a:t>
            </a:r>
            <a:endParaRPr lang="en-ID" sz="3500" dirty="0">
              <a:solidFill>
                <a:schemeClr val="bg1"/>
              </a:solidFill>
              <a:latin typeface="Montserrat Bold" panose="00000800000000000000" pitchFamily="2" charset="0"/>
            </a:endParaRPr>
          </a:p>
        </p:txBody>
      </p:sp>
      <p:sp>
        <p:nvSpPr>
          <p:cNvPr id="31" name="Rectangle: Rounded Corners 4">
            <a:extLst>
              <a:ext uri="{FF2B5EF4-FFF2-40B4-BE49-F238E27FC236}">
                <a16:creationId xmlns:a16="http://schemas.microsoft.com/office/drawing/2014/main" id="{E9E69806-66E6-11E2-DC87-C3608F436502}"/>
              </a:ext>
            </a:extLst>
          </p:cNvPr>
          <p:cNvSpPr/>
          <p:nvPr/>
        </p:nvSpPr>
        <p:spPr>
          <a:xfrm>
            <a:off x="684461" y="863874"/>
            <a:ext cx="2028825" cy="381947"/>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TextBox 32">
            <a:extLst>
              <a:ext uri="{FF2B5EF4-FFF2-40B4-BE49-F238E27FC236}">
                <a16:creationId xmlns:a16="http://schemas.microsoft.com/office/drawing/2014/main" id="{5A1A170F-AA6F-C5C9-237D-1D2BC5ECDD98}"/>
              </a:ext>
            </a:extLst>
          </p:cNvPr>
          <p:cNvSpPr txBox="1"/>
          <p:nvPr/>
        </p:nvSpPr>
        <p:spPr>
          <a:xfrm>
            <a:off x="796261" y="900959"/>
            <a:ext cx="1569922" cy="307777"/>
          </a:xfrm>
          <a:prstGeom prst="rect">
            <a:avLst/>
          </a:prstGeom>
          <a:noFill/>
        </p:spPr>
        <p:txBody>
          <a:bodyPr wrap="square" rtlCol="0">
            <a:spAutoFit/>
          </a:bodyPr>
          <a:lstStyle/>
          <a:p>
            <a:pPr algn="ctr"/>
            <a:r>
              <a:rPr lang="en-US" sz="1400" b="1" dirty="0">
                <a:solidFill>
                  <a:schemeClr val="bg1"/>
                </a:solidFill>
                <a:latin typeface="Roboto" panose="02000000000000000000" pitchFamily="2" charset="0"/>
                <a:ea typeface="Roboto" panose="02000000000000000000" pitchFamily="2" charset="0"/>
              </a:rPr>
              <a:t>About Us</a:t>
            </a:r>
            <a:endParaRPr lang="en-ID" sz="1400" b="1" dirty="0">
              <a:solidFill>
                <a:schemeClr val="bg1"/>
              </a:solidFill>
              <a:latin typeface="Roboto" panose="02000000000000000000" pitchFamily="2" charset="0"/>
              <a:ea typeface="Roboto" panose="02000000000000000000" pitchFamily="2" charset="0"/>
            </a:endParaRPr>
          </a:p>
        </p:txBody>
      </p:sp>
      <p:grpSp>
        <p:nvGrpSpPr>
          <p:cNvPr id="34" name="Group 33">
            <a:extLst>
              <a:ext uri="{FF2B5EF4-FFF2-40B4-BE49-F238E27FC236}">
                <a16:creationId xmlns:a16="http://schemas.microsoft.com/office/drawing/2014/main" id="{58C83AE4-32ED-9338-89DD-DA6EBF4D6BC3}"/>
              </a:ext>
            </a:extLst>
          </p:cNvPr>
          <p:cNvGrpSpPr/>
          <p:nvPr/>
        </p:nvGrpSpPr>
        <p:grpSpPr>
          <a:xfrm>
            <a:off x="2366184" y="912252"/>
            <a:ext cx="285190" cy="285190"/>
            <a:chOff x="8004341" y="3696453"/>
            <a:chExt cx="285190" cy="285190"/>
          </a:xfrm>
        </p:grpSpPr>
        <p:sp>
          <p:nvSpPr>
            <p:cNvPr id="37" name="Freeform: Shape 8">
              <a:extLst>
                <a:ext uri="{FF2B5EF4-FFF2-40B4-BE49-F238E27FC236}">
                  <a16:creationId xmlns:a16="http://schemas.microsoft.com/office/drawing/2014/main" id="{6269B753-AD72-4BA7-63ED-0678DDD5B270}"/>
                </a:ext>
              </a:extLst>
            </p:cNvPr>
            <p:cNvSpPr/>
            <p:nvPr/>
          </p:nvSpPr>
          <p:spPr>
            <a:xfrm rot="10800000">
              <a:off x="8004341" y="3696453"/>
              <a:ext cx="285190" cy="28519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solidFill>
              <a:srgbClr val="E4E9AC"/>
            </a:solidFill>
            <a:ln w="9525" cap="rnd">
              <a:noFill/>
              <a:prstDash val="solid"/>
              <a:round/>
            </a:ln>
          </p:spPr>
          <p:txBody>
            <a:bodyPr rtlCol="0" anchor="ctr"/>
            <a:lstStyle/>
            <a:p>
              <a:endParaRPr lang="en-ID"/>
            </a:p>
          </p:txBody>
        </p:sp>
        <p:sp>
          <p:nvSpPr>
            <p:cNvPr id="38" name="Freeform: Shape 10">
              <a:extLst>
                <a:ext uri="{FF2B5EF4-FFF2-40B4-BE49-F238E27FC236}">
                  <a16:creationId xmlns:a16="http://schemas.microsoft.com/office/drawing/2014/main" id="{BCF4CE97-A27E-7044-72E9-8DD17D46E966}"/>
                </a:ext>
              </a:extLst>
            </p:cNvPr>
            <p:cNvSpPr/>
            <p:nvPr/>
          </p:nvSpPr>
          <p:spPr>
            <a:xfrm rot="10800000">
              <a:off x="8146936" y="3792908"/>
              <a:ext cx="46140" cy="9228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25400" cap="rnd">
              <a:solidFill>
                <a:schemeClr val="tx1">
                  <a:lumMod val="75000"/>
                  <a:lumOff val="25000"/>
                </a:schemeClr>
              </a:solidFill>
              <a:prstDash val="solid"/>
              <a:round/>
            </a:ln>
          </p:spPr>
          <p:txBody>
            <a:bodyPr rtlCol="0" anchor="ctr"/>
            <a:lstStyle/>
            <a:p>
              <a:endParaRPr lang="en-ID"/>
            </a:p>
          </p:txBody>
        </p:sp>
        <p:sp>
          <p:nvSpPr>
            <p:cNvPr id="39" name="Freeform: Shape 11">
              <a:extLst>
                <a:ext uri="{FF2B5EF4-FFF2-40B4-BE49-F238E27FC236}">
                  <a16:creationId xmlns:a16="http://schemas.microsoft.com/office/drawing/2014/main" id="{500F11EC-D59B-C7B0-8643-C2C0F3BAD613}"/>
                </a:ext>
              </a:extLst>
            </p:cNvPr>
            <p:cNvSpPr/>
            <p:nvPr/>
          </p:nvSpPr>
          <p:spPr>
            <a:xfrm rot="10800000">
              <a:off x="8100796" y="3827513"/>
              <a:ext cx="92280" cy="11535"/>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25400" cap="rnd">
              <a:solidFill>
                <a:schemeClr val="tx1">
                  <a:lumMod val="75000"/>
                  <a:lumOff val="25000"/>
                </a:schemeClr>
              </a:solidFill>
              <a:prstDash val="solid"/>
              <a:round/>
            </a:ln>
          </p:spPr>
          <p:txBody>
            <a:bodyPr rtlCol="0" anchor="ctr"/>
            <a:lstStyle/>
            <a:p>
              <a:endParaRPr lang="en-ID"/>
            </a:p>
          </p:txBody>
        </p:sp>
      </p:grpSp>
      <p:sp>
        <p:nvSpPr>
          <p:cNvPr id="24" name="TextBox 23">
            <a:extLst>
              <a:ext uri="{FF2B5EF4-FFF2-40B4-BE49-F238E27FC236}">
                <a16:creationId xmlns:a16="http://schemas.microsoft.com/office/drawing/2014/main" id="{8F0C45BB-736E-F13F-9C05-2A683FB8D240}"/>
              </a:ext>
            </a:extLst>
          </p:cNvPr>
          <p:cNvSpPr txBox="1"/>
          <p:nvPr/>
        </p:nvSpPr>
        <p:spPr>
          <a:xfrm>
            <a:off x="1085987" y="5002708"/>
            <a:ext cx="928863" cy="307777"/>
          </a:xfrm>
          <a:prstGeom prst="rect">
            <a:avLst/>
          </a:prstGeom>
          <a:noFill/>
        </p:spPr>
        <p:txBody>
          <a:bodyPr wrap="square" rtlCol="0">
            <a:spAutoFit/>
          </a:bodyPr>
          <a:lstStyle/>
          <a:p>
            <a:pPr algn="ctr"/>
            <a:r>
              <a:rPr lang="en-US" sz="1400" b="1" dirty="0">
                <a:solidFill>
                  <a:schemeClr val="tx1">
                    <a:lumMod val="75000"/>
                    <a:lumOff val="25000"/>
                  </a:schemeClr>
                </a:solidFill>
                <a:latin typeface="Roboto" panose="02000000000000000000" pitchFamily="2" charset="0"/>
                <a:ea typeface="Roboto" panose="02000000000000000000" pitchFamily="2" charset="0"/>
              </a:rPr>
              <a:t>Mission</a:t>
            </a:r>
            <a:endParaRPr lang="en-ID" sz="1400" b="1" dirty="0">
              <a:solidFill>
                <a:schemeClr val="tx1">
                  <a:lumMod val="75000"/>
                  <a:lumOff val="25000"/>
                </a:schemeClr>
              </a:solidFill>
              <a:latin typeface="Roboto" panose="02000000000000000000" pitchFamily="2" charset="0"/>
              <a:ea typeface="Roboto" panose="02000000000000000000" pitchFamily="2" charset="0"/>
            </a:endParaRPr>
          </a:p>
        </p:txBody>
      </p:sp>
      <p:sp>
        <p:nvSpPr>
          <p:cNvPr id="25" name="TextBox 24">
            <a:extLst>
              <a:ext uri="{FF2B5EF4-FFF2-40B4-BE49-F238E27FC236}">
                <a16:creationId xmlns:a16="http://schemas.microsoft.com/office/drawing/2014/main" id="{7F941FAA-7CA7-5DBA-6155-089E4204BE84}"/>
              </a:ext>
            </a:extLst>
          </p:cNvPr>
          <p:cNvSpPr txBox="1"/>
          <p:nvPr/>
        </p:nvSpPr>
        <p:spPr>
          <a:xfrm>
            <a:off x="719997" y="5310346"/>
            <a:ext cx="1660843" cy="528350"/>
          </a:xfrm>
          <a:prstGeom prst="rect">
            <a:avLst/>
          </a:prstGeom>
          <a:noFill/>
        </p:spPr>
        <p:txBody>
          <a:bodyPr wrap="square" rtlCol="0">
            <a:spAutoFit/>
          </a:bodyPr>
          <a:lstStyle/>
          <a:p>
            <a:pPr algn="ctr">
              <a:lnSpc>
                <a:spcPct val="150000"/>
              </a:lnSpc>
            </a:pP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Quam</a:t>
            </a:r>
            <a:r>
              <a:rPr lang="en-US" sz="1000" dirty="0">
                <a:solidFill>
                  <a:schemeClr val="tx1">
                    <a:lumMod val="75000"/>
                    <a:lumOff val="25000"/>
                  </a:schemeClr>
                </a:solidFill>
                <a:latin typeface="Roboto Light" panose="020B0604020202020204" pitchFamily="2" charset="0"/>
                <a:ea typeface="Roboto Light" panose="020B0604020202020204" pitchFamily="2" charset="0"/>
              </a:rPr>
              <a:t> </a:t>
            </a: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viverrea</a:t>
            </a:r>
            <a:r>
              <a:rPr lang="en-US" sz="1000" dirty="0">
                <a:solidFill>
                  <a:schemeClr val="tx1">
                    <a:lumMod val="75000"/>
                    <a:lumOff val="25000"/>
                  </a:schemeClr>
                </a:solidFill>
                <a:latin typeface="Roboto Light" panose="020B0604020202020204" pitchFamily="2" charset="0"/>
                <a:ea typeface="Roboto Light" panose="020B0604020202020204" pitchFamily="2" charset="0"/>
              </a:rPr>
              <a:t> </a:t>
            </a: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orci</a:t>
            </a:r>
            <a:r>
              <a:rPr lang="en-US" sz="1000" dirty="0">
                <a:solidFill>
                  <a:schemeClr val="tx1">
                    <a:lumMod val="75000"/>
                    <a:lumOff val="25000"/>
                  </a:schemeClr>
                </a:solidFill>
                <a:latin typeface="Roboto Light" panose="020B0604020202020204" pitchFamily="2" charset="0"/>
                <a:ea typeface="Roboto Light" panose="020B0604020202020204" pitchFamily="2" charset="0"/>
              </a:rPr>
              <a:t> </a:t>
            </a: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sagittis</a:t>
            </a:r>
            <a:r>
              <a:rPr lang="en-US" sz="1000" dirty="0">
                <a:solidFill>
                  <a:schemeClr val="tx1">
                    <a:lumMod val="75000"/>
                    <a:lumOff val="25000"/>
                  </a:schemeClr>
                </a:solidFill>
                <a:latin typeface="Roboto Light" panose="020B0604020202020204" pitchFamily="2" charset="0"/>
                <a:ea typeface="Roboto Light" panose="020B0604020202020204" pitchFamily="2" charset="0"/>
              </a:rPr>
              <a:t> </a:t>
            </a: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eu</a:t>
            </a:r>
            <a:r>
              <a:rPr lang="en-US" sz="1000" dirty="0">
                <a:solidFill>
                  <a:schemeClr val="tx1">
                    <a:lumMod val="75000"/>
                    <a:lumOff val="25000"/>
                  </a:schemeClr>
                </a:solidFill>
                <a:latin typeface="Roboto Light" panose="020B0604020202020204" pitchFamily="2" charset="0"/>
                <a:ea typeface="Roboto Light" panose="020B0604020202020204" pitchFamily="2" charset="0"/>
              </a:rPr>
              <a:t> </a:t>
            </a: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volutpat</a:t>
            </a:r>
            <a:r>
              <a:rPr lang="en-US" sz="1000" dirty="0">
                <a:solidFill>
                  <a:schemeClr val="tx1">
                    <a:lumMod val="75000"/>
                    <a:lumOff val="25000"/>
                  </a:schemeClr>
                </a:solidFill>
                <a:latin typeface="Roboto Light" panose="020B0604020202020204" pitchFamily="2" charset="0"/>
                <a:ea typeface="Roboto Light" panose="020B0604020202020204" pitchFamily="2" charset="0"/>
              </a:rPr>
              <a:t> </a:t>
            </a: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odio</a:t>
            </a:r>
            <a:r>
              <a:rPr lang="en-US" sz="1000" dirty="0">
                <a:solidFill>
                  <a:schemeClr val="tx1">
                    <a:lumMod val="75000"/>
                    <a:lumOff val="25000"/>
                  </a:schemeClr>
                </a:solidFill>
                <a:latin typeface="Roboto Light" panose="020B0604020202020204" pitchFamily="2" charset="0"/>
                <a:ea typeface="Roboto Light" panose="020B0604020202020204" pitchFamily="2" charset="0"/>
              </a:rPr>
              <a:t>. </a:t>
            </a: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Nisiarae</a:t>
            </a:r>
            <a:endParaRPr lang="en-US" sz="1000" dirty="0">
              <a:solidFill>
                <a:schemeClr val="tx1">
                  <a:lumMod val="75000"/>
                  <a:lumOff val="25000"/>
                </a:schemeClr>
              </a:solidFill>
              <a:latin typeface="Roboto Light" panose="020B0604020202020204" pitchFamily="2" charset="0"/>
              <a:ea typeface="Roboto Light" panose="020B0604020202020204" pitchFamily="2" charset="0"/>
            </a:endParaRPr>
          </a:p>
        </p:txBody>
      </p:sp>
      <p:sp>
        <p:nvSpPr>
          <p:cNvPr id="72" name="Freeform 71">
            <a:extLst>
              <a:ext uri="{FF2B5EF4-FFF2-40B4-BE49-F238E27FC236}">
                <a16:creationId xmlns:a16="http://schemas.microsoft.com/office/drawing/2014/main" id="{6E2D7938-5E2C-7682-B08A-90E95B20D9CA}"/>
              </a:ext>
            </a:extLst>
          </p:cNvPr>
          <p:cNvSpPr/>
          <p:nvPr/>
        </p:nvSpPr>
        <p:spPr>
          <a:xfrm>
            <a:off x="1361418" y="4555981"/>
            <a:ext cx="378000" cy="388500"/>
          </a:xfrm>
          <a:custGeom>
            <a:avLst/>
            <a:gdLst>
              <a:gd name="connsiteX0" fmla="*/ 225750 w 378000"/>
              <a:gd name="connsiteY0" fmla="*/ 357000 h 388500"/>
              <a:gd name="connsiteX1" fmla="*/ 378000 w 378000"/>
              <a:gd name="connsiteY1" fmla="*/ 357000 h 388500"/>
              <a:gd name="connsiteX2" fmla="*/ 378000 w 378000"/>
              <a:gd name="connsiteY2" fmla="*/ 388500 h 388500"/>
              <a:gd name="connsiteX3" fmla="*/ 225750 w 378000"/>
              <a:gd name="connsiteY3" fmla="*/ 388500 h 388500"/>
              <a:gd name="connsiteX4" fmla="*/ 173250 w 378000"/>
              <a:gd name="connsiteY4" fmla="*/ 357000 h 388500"/>
              <a:gd name="connsiteX5" fmla="*/ 204750 w 378000"/>
              <a:gd name="connsiteY5" fmla="*/ 357000 h 388500"/>
              <a:gd name="connsiteX6" fmla="*/ 204750 w 378000"/>
              <a:gd name="connsiteY6" fmla="*/ 388500 h 388500"/>
              <a:gd name="connsiteX7" fmla="*/ 173250 w 378000"/>
              <a:gd name="connsiteY7" fmla="*/ 388500 h 388500"/>
              <a:gd name="connsiteX8" fmla="*/ 0 w 378000"/>
              <a:gd name="connsiteY8" fmla="*/ 357000 h 388500"/>
              <a:gd name="connsiteX9" fmla="*/ 152250 w 378000"/>
              <a:gd name="connsiteY9" fmla="*/ 357000 h 388500"/>
              <a:gd name="connsiteX10" fmla="*/ 152250 w 378000"/>
              <a:gd name="connsiteY10" fmla="*/ 388500 h 388500"/>
              <a:gd name="connsiteX11" fmla="*/ 0 w 378000"/>
              <a:gd name="connsiteY11" fmla="*/ 388500 h 388500"/>
              <a:gd name="connsiteX12" fmla="*/ 178500 w 378000"/>
              <a:gd name="connsiteY12" fmla="*/ 241500 h 388500"/>
              <a:gd name="connsiteX13" fmla="*/ 168000 w 378000"/>
              <a:gd name="connsiteY13" fmla="*/ 252000 h 388500"/>
              <a:gd name="connsiteX14" fmla="*/ 178500 w 378000"/>
              <a:gd name="connsiteY14" fmla="*/ 262500 h 388500"/>
              <a:gd name="connsiteX15" fmla="*/ 189000 w 378000"/>
              <a:gd name="connsiteY15" fmla="*/ 252000 h 388500"/>
              <a:gd name="connsiteX16" fmla="*/ 178500 w 378000"/>
              <a:gd name="connsiteY16" fmla="*/ 241500 h 388500"/>
              <a:gd name="connsiteX17" fmla="*/ 126000 w 378000"/>
              <a:gd name="connsiteY17" fmla="*/ 241500 h 388500"/>
              <a:gd name="connsiteX18" fmla="*/ 115500 w 378000"/>
              <a:gd name="connsiteY18" fmla="*/ 252000 h 388500"/>
              <a:gd name="connsiteX19" fmla="*/ 126000 w 378000"/>
              <a:gd name="connsiteY19" fmla="*/ 262500 h 388500"/>
              <a:gd name="connsiteX20" fmla="*/ 136500 w 378000"/>
              <a:gd name="connsiteY20" fmla="*/ 252000 h 388500"/>
              <a:gd name="connsiteX21" fmla="*/ 126000 w 378000"/>
              <a:gd name="connsiteY21" fmla="*/ 241500 h 388500"/>
              <a:gd name="connsiteX22" fmla="*/ 73500 w 378000"/>
              <a:gd name="connsiteY22" fmla="*/ 241500 h 388500"/>
              <a:gd name="connsiteX23" fmla="*/ 63000 w 378000"/>
              <a:gd name="connsiteY23" fmla="*/ 252000 h 388500"/>
              <a:gd name="connsiteX24" fmla="*/ 73500 w 378000"/>
              <a:gd name="connsiteY24" fmla="*/ 262500 h 388500"/>
              <a:gd name="connsiteX25" fmla="*/ 84000 w 378000"/>
              <a:gd name="connsiteY25" fmla="*/ 252000 h 388500"/>
              <a:gd name="connsiteX26" fmla="*/ 73500 w 378000"/>
              <a:gd name="connsiteY26" fmla="*/ 241500 h 388500"/>
              <a:gd name="connsiteX27" fmla="*/ 39795 w 378000"/>
              <a:gd name="connsiteY27" fmla="*/ 210000 h 388500"/>
              <a:gd name="connsiteX28" fmla="*/ 338205 w 378000"/>
              <a:gd name="connsiteY28" fmla="*/ 210000 h 388500"/>
              <a:gd name="connsiteX29" fmla="*/ 357000 w 378000"/>
              <a:gd name="connsiteY29" fmla="*/ 228795 h 388500"/>
              <a:gd name="connsiteX30" fmla="*/ 357000 w 378000"/>
              <a:gd name="connsiteY30" fmla="*/ 275205 h 388500"/>
              <a:gd name="connsiteX31" fmla="*/ 338205 w 378000"/>
              <a:gd name="connsiteY31" fmla="*/ 294000 h 388500"/>
              <a:gd name="connsiteX32" fmla="*/ 204750 w 378000"/>
              <a:gd name="connsiteY32" fmla="*/ 294000 h 388500"/>
              <a:gd name="connsiteX33" fmla="*/ 204750 w 378000"/>
              <a:gd name="connsiteY33" fmla="*/ 336000 h 388500"/>
              <a:gd name="connsiteX34" fmla="*/ 173250 w 378000"/>
              <a:gd name="connsiteY34" fmla="*/ 336000 h 388500"/>
              <a:gd name="connsiteX35" fmla="*/ 173250 w 378000"/>
              <a:gd name="connsiteY35" fmla="*/ 294000 h 388500"/>
              <a:gd name="connsiteX36" fmla="*/ 39795 w 378000"/>
              <a:gd name="connsiteY36" fmla="*/ 294000 h 388500"/>
              <a:gd name="connsiteX37" fmla="*/ 21000 w 378000"/>
              <a:gd name="connsiteY37" fmla="*/ 275205 h 388500"/>
              <a:gd name="connsiteX38" fmla="*/ 21000 w 378000"/>
              <a:gd name="connsiteY38" fmla="*/ 228795 h 388500"/>
              <a:gd name="connsiteX39" fmla="*/ 39795 w 378000"/>
              <a:gd name="connsiteY39" fmla="*/ 210000 h 388500"/>
              <a:gd name="connsiteX40" fmla="*/ 178500 w 378000"/>
              <a:gd name="connsiteY40" fmla="*/ 136500 h 388500"/>
              <a:gd name="connsiteX41" fmla="*/ 168000 w 378000"/>
              <a:gd name="connsiteY41" fmla="*/ 147000 h 388500"/>
              <a:gd name="connsiteX42" fmla="*/ 178500 w 378000"/>
              <a:gd name="connsiteY42" fmla="*/ 157500 h 388500"/>
              <a:gd name="connsiteX43" fmla="*/ 189000 w 378000"/>
              <a:gd name="connsiteY43" fmla="*/ 147000 h 388500"/>
              <a:gd name="connsiteX44" fmla="*/ 178500 w 378000"/>
              <a:gd name="connsiteY44" fmla="*/ 136500 h 388500"/>
              <a:gd name="connsiteX45" fmla="*/ 126000 w 378000"/>
              <a:gd name="connsiteY45" fmla="*/ 136500 h 388500"/>
              <a:gd name="connsiteX46" fmla="*/ 115500 w 378000"/>
              <a:gd name="connsiteY46" fmla="*/ 147000 h 388500"/>
              <a:gd name="connsiteX47" fmla="*/ 126000 w 378000"/>
              <a:gd name="connsiteY47" fmla="*/ 157500 h 388500"/>
              <a:gd name="connsiteX48" fmla="*/ 136500 w 378000"/>
              <a:gd name="connsiteY48" fmla="*/ 147000 h 388500"/>
              <a:gd name="connsiteX49" fmla="*/ 126000 w 378000"/>
              <a:gd name="connsiteY49" fmla="*/ 136500 h 388500"/>
              <a:gd name="connsiteX50" fmla="*/ 73500 w 378000"/>
              <a:gd name="connsiteY50" fmla="*/ 136500 h 388500"/>
              <a:gd name="connsiteX51" fmla="*/ 63000 w 378000"/>
              <a:gd name="connsiteY51" fmla="*/ 147000 h 388500"/>
              <a:gd name="connsiteX52" fmla="*/ 73500 w 378000"/>
              <a:gd name="connsiteY52" fmla="*/ 157500 h 388500"/>
              <a:gd name="connsiteX53" fmla="*/ 84000 w 378000"/>
              <a:gd name="connsiteY53" fmla="*/ 147000 h 388500"/>
              <a:gd name="connsiteX54" fmla="*/ 73500 w 378000"/>
              <a:gd name="connsiteY54" fmla="*/ 136500 h 388500"/>
              <a:gd name="connsiteX55" fmla="*/ 39795 w 378000"/>
              <a:gd name="connsiteY55" fmla="*/ 105000 h 388500"/>
              <a:gd name="connsiteX56" fmla="*/ 338205 w 378000"/>
              <a:gd name="connsiteY56" fmla="*/ 105000 h 388500"/>
              <a:gd name="connsiteX57" fmla="*/ 357000 w 378000"/>
              <a:gd name="connsiteY57" fmla="*/ 123795 h 388500"/>
              <a:gd name="connsiteX58" fmla="*/ 357000 w 378000"/>
              <a:gd name="connsiteY58" fmla="*/ 170205 h 388500"/>
              <a:gd name="connsiteX59" fmla="*/ 338205 w 378000"/>
              <a:gd name="connsiteY59" fmla="*/ 189000 h 388500"/>
              <a:gd name="connsiteX60" fmla="*/ 39795 w 378000"/>
              <a:gd name="connsiteY60" fmla="*/ 189000 h 388500"/>
              <a:gd name="connsiteX61" fmla="*/ 21000 w 378000"/>
              <a:gd name="connsiteY61" fmla="*/ 170205 h 388500"/>
              <a:gd name="connsiteX62" fmla="*/ 21000 w 378000"/>
              <a:gd name="connsiteY62" fmla="*/ 123795 h 388500"/>
              <a:gd name="connsiteX63" fmla="*/ 39795 w 378000"/>
              <a:gd name="connsiteY63" fmla="*/ 105000 h 388500"/>
              <a:gd name="connsiteX64" fmla="*/ 178500 w 378000"/>
              <a:gd name="connsiteY64" fmla="*/ 31500 h 388500"/>
              <a:gd name="connsiteX65" fmla="*/ 168000 w 378000"/>
              <a:gd name="connsiteY65" fmla="*/ 42000 h 388500"/>
              <a:gd name="connsiteX66" fmla="*/ 178500 w 378000"/>
              <a:gd name="connsiteY66" fmla="*/ 52500 h 388500"/>
              <a:gd name="connsiteX67" fmla="*/ 189000 w 378000"/>
              <a:gd name="connsiteY67" fmla="*/ 42000 h 388500"/>
              <a:gd name="connsiteX68" fmla="*/ 178500 w 378000"/>
              <a:gd name="connsiteY68" fmla="*/ 31500 h 388500"/>
              <a:gd name="connsiteX69" fmla="*/ 126000 w 378000"/>
              <a:gd name="connsiteY69" fmla="*/ 31500 h 388500"/>
              <a:gd name="connsiteX70" fmla="*/ 115500 w 378000"/>
              <a:gd name="connsiteY70" fmla="*/ 42000 h 388500"/>
              <a:gd name="connsiteX71" fmla="*/ 126000 w 378000"/>
              <a:gd name="connsiteY71" fmla="*/ 52500 h 388500"/>
              <a:gd name="connsiteX72" fmla="*/ 136500 w 378000"/>
              <a:gd name="connsiteY72" fmla="*/ 42000 h 388500"/>
              <a:gd name="connsiteX73" fmla="*/ 126000 w 378000"/>
              <a:gd name="connsiteY73" fmla="*/ 31500 h 388500"/>
              <a:gd name="connsiteX74" fmla="*/ 73500 w 378000"/>
              <a:gd name="connsiteY74" fmla="*/ 31500 h 388500"/>
              <a:gd name="connsiteX75" fmla="*/ 63000 w 378000"/>
              <a:gd name="connsiteY75" fmla="*/ 42000 h 388500"/>
              <a:gd name="connsiteX76" fmla="*/ 73500 w 378000"/>
              <a:gd name="connsiteY76" fmla="*/ 52500 h 388500"/>
              <a:gd name="connsiteX77" fmla="*/ 84000 w 378000"/>
              <a:gd name="connsiteY77" fmla="*/ 42000 h 388500"/>
              <a:gd name="connsiteX78" fmla="*/ 73500 w 378000"/>
              <a:gd name="connsiteY78" fmla="*/ 31500 h 388500"/>
              <a:gd name="connsiteX79" fmla="*/ 39795 w 378000"/>
              <a:gd name="connsiteY79" fmla="*/ 0 h 388500"/>
              <a:gd name="connsiteX80" fmla="*/ 338205 w 378000"/>
              <a:gd name="connsiteY80" fmla="*/ 0 h 388500"/>
              <a:gd name="connsiteX81" fmla="*/ 357000 w 378000"/>
              <a:gd name="connsiteY81" fmla="*/ 18795 h 388500"/>
              <a:gd name="connsiteX82" fmla="*/ 357000 w 378000"/>
              <a:gd name="connsiteY82" fmla="*/ 65205 h 388500"/>
              <a:gd name="connsiteX83" fmla="*/ 338205 w 378000"/>
              <a:gd name="connsiteY83" fmla="*/ 84000 h 388500"/>
              <a:gd name="connsiteX84" fmla="*/ 39795 w 378000"/>
              <a:gd name="connsiteY84" fmla="*/ 84000 h 388500"/>
              <a:gd name="connsiteX85" fmla="*/ 21000 w 378000"/>
              <a:gd name="connsiteY85" fmla="*/ 65205 h 388500"/>
              <a:gd name="connsiteX86" fmla="*/ 21000 w 378000"/>
              <a:gd name="connsiteY86" fmla="*/ 18795 h 388500"/>
              <a:gd name="connsiteX87" fmla="*/ 39795 w 378000"/>
              <a:gd name="connsiteY87" fmla="*/ 0 h 38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378000" h="388500">
                <a:moveTo>
                  <a:pt x="225750" y="357000"/>
                </a:moveTo>
                <a:lnTo>
                  <a:pt x="378000" y="357000"/>
                </a:lnTo>
                <a:lnTo>
                  <a:pt x="378000" y="388500"/>
                </a:lnTo>
                <a:lnTo>
                  <a:pt x="225750" y="388500"/>
                </a:lnTo>
                <a:close/>
                <a:moveTo>
                  <a:pt x="173250" y="357000"/>
                </a:moveTo>
                <a:lnTo>
                  <a:pt x="204750" y="357000"/>
                </a:lnTo>
                <a:lnTo>
                  <a:pt x="204750" y="388500"/>
                </a:lnTo>
                <a:lnTo>
                  <a:pt x="173250" y="388500"/>
                </a:lnTo>
                <a:close/>
                <a:moveTo>
                  <a:pt x="0" y="357000"/>
                </a:moveTo>
                <a:lnTo>
                  <a:pt x="152250" y="357000"/>
                </a:lnTo>
                <a:lnTo>
                  <a:pt x="152250" y="388500"/>
                </a:lnTo>
                <a:lnTo>
                  <a:pt x="0" y="388500"/>
                </a:lnTo>
                <a:close/>
                <a:moveTo>
                  <a:pt x="178500" y="241500"/>
                </a:moveTo>
                <a:cubicBezTo>
                  <a:pt x="172701" y="241500"/>
                  <a:pt x="168000" y="246201"/>
                  <a:pt x="168000" y="252000"/>
                </a:cubicBezTo>
                <a:cubicBezTo>
                  <a:pt x="168000" y="257799"/>
                  <a:pt x="172701" y="262500"/>
                  <a:pt x="178500" y="262500"/>
                </a:cubicBezTo>
                <a:cubicBezTo>
                  <a:pt x="184299" y="262500"/>
                  <a:pt x="189000" y="257799"/>
                  <a:pt x="189000" y="252000"/>
                </a:cubicBezTo>
                <a:cubicBezTo>
                  <a:pt x="189000" y="246201"/>
                  <a:pt x="184299" y="241500"/>
                  <a:pt x="178500" y="241500"/>
                </a:cubicBezTo>
                <a:close/>
                <a:moveTo>
                  <a:pt x="126000" y="241500"/>
                </a:moveTo>
                <a:cubicBezTo>
                  <a:pt x="120201" y="241500"/>
                  <a:pt x="115500" y="246201"/>
                  <a:pt x="115500" y="252000"/>
                </a:cubicBezTo>
                <a:cubicBezTo>
                  <a:pt x="115500" y="257799"/>
                  <a:pt x="120201" y="262500"/>
                  <a:pt x="126000" y="262500"/>
                </a:cubicBezTo>
                <a:cubicBezTo>
                  <a:pt x="131799" y="262500"/>
                  <a:pt x="136500" y="257799"/>
                  <a:pt x="136500" y="252000"/>
                </a:cubicBezTo>
                <a:cubicBezTo>
                  <a:pt x="136500" y="246201"/>
                  <a:pt x="131799" y="241500"/>
                  <a:pt x="126000" y="241500"/>
                </a:cubicBezTo>
                <a:close/>
                <a:moveTo>
                  <a:pt x="73500" y="241500"/>
                </a:moveTo>
                <a:cubicBezTo>
                  <a:pt x="67701" y="241500"/>
                  <a:pt x="63000" y="246201"/>
                  <a:pt x="63000" y="252000"/>
                </a:cubicBezTo>
                <a:cubicBezTo>
                  <a:pt x="63000" y="257799"/>
                  <a:pt x="67701" y="262500"/>
                  <a:pt x="73500" y="262500"/>
                </a:cubicBezTo>
                <a:cubicBezTo>
                  <a:pt x="79299" y="262500"/>
                  <a:pt x="84000" y="257799"/>
                  <a:pt x="84000" y="252000"/>
                </a:cubicBezTo>
                <a:cubicBezTo>
                  <a:pt x="84000" y="246201"/>
                  <a:pt x="79299" y="241500"/>
                  <a:pt x="73500" y="241500"/>
                </a:cubicBezTo>
                <a:close/>
                <a:moveTo>
                  <a:pt x="39795" y="210000"/>
                </a:moveTo>
                <a:lnTo>
                  <a:pt x="338205" y="210000"/>
                </a:lnTo>
                <a:cubicBezTo>
                  <a:pt x="348585" y="210000"/>
                  <a:pt x="357000" y="218415"/>
                  <a:pt x="357000" y="228795"/>
                </a:cubicBezTo>
                <a:lnTo>
                  <a:pt x="357000" y="275205"/>
                </a:lnTo>
                <a:cubicBezTo>
                  <a:pt x="357000" y="285585"/>
                  <a:pt x="348585" y="294000"/>
                  <a:pt x="338205" y="294000"/>
                </a:cubicBezTo>
                <a:lnTo>
                  <a:pt x="204750" y="294000"/>
                </a:lnTo>
                <a:lnTo>
                  <a:pt x="204750" y="336000"/>
                </a:lnTo>
                <a:lnTo>
                  <a:pt x="173250" y="336000"/>
                </a:lnTo>
                <a:lnTo>
                  <a:pt x="173250" y="294000"/>
                </a:lnTo>
                <a:lnTo>
                  <a:pt x="39795" y="294000"/>
                </a:lnTo>
                <a:cubicBezTo>
                  <a:pt x="29415" y="294000"/>
                  <a:pt x="21000" y="285585"/>
                  <a:pt x="21000" y="275205"/>
                </a:cubicBezTo>
                <a:lnTo>
                  <a:pt x="21000" y="228795"/>
                </a:lnTo>
                <a:cubicBezTo>
                  <a:pt x="21000" y="218415"/>
                  <a:pt x="29415" y="210000"/>
                  <a:pt x="39795" y="210000"/>
                </a:cubicBezTo>
                <a:close/>
                <a:moveTo>
                  <a:pt x="178500" y="136500"/>
                </a:moveTo>
                <a:cubicBezTo>
                  <a:pt x="172701" y="136500"/>
                  <a:pt x="168000" y="141201"/>
                  <a:pt x="168000" y="147000"/>
                </a:cubicBezTo>
                <a:cubicBezTo>
                  <a:pt x="168000" y="152799"/>
                  <a:pt x="172701" y="157500"/>
                  <a:pt x="178500" y="157500"/>
                </a:cubicBezTo>
                <a:cubicBezTo>
                  <a:pt x="184299" y="157500"/>
                  <a:pt x="189000" y="152799"/>
                  <a:pt x="189000" y="147000"/>
                </a:cubicBezTo>
                <a:cubicBezTo>
                  <a:pt x="189000" y="141201"/>
                  <a:pt x="184299" y="136500"/>
                  <a:pt x="178500" y="136500"/>
                </a:cubicBezTo>
                <a:close/>
                <a:moveTo>
                  <a:pt x="126000" y="136500"/>
                </a:moveTo>
                <a:cubicBezTo>
                  <a:pt x="120201" y="136500"/>
                  <a:pt x="115500" y="141201"/>
                  <a:pt x="115500" y="147000"/>
                </a:cubicBezTo>
                <a:cubicBezTo>
                  <a:pt x="115500" y="152799"/>
                  <a:pt x="120201" y="157500"/>
                  <a:pt x="126000" y="157500"/>
                </a:cubicBezTo>
                <a:cubicBezTo>
                  <a:pt x="131799" y="157500"/>
                  <a:pt x="136500" y="152799"/>
                  <a:pt x="136500" y="147000"/>
                </a:cubicBezTo>
                <a:cubicBezTo>
                  <a:pt x="136500" y="141201"/>
                  <a:pt x="131799" y="136500"/>
                  <a:pt x="126000" y="136500"/>
                </a:cubicBezTo>
                <a:close/>
                <a:moveTo>
                  <a:pt x="73500" y="136500"/>
                </a:moveTo>
                <a:cubicBezTo>
                  <a:pt x="67701" y="136500"/>
                  <a:pt x="63000" y="141201"/>
                  <a:pt x="63000" y="147000"/>
                </a:cubicBezTo>
                <a:cubicBezTo>
                  <a:pt x="63000" y="152799"/>
                  <a:pt x="67701" y="157500"/>
                  <a:pt x="73500" y="157500"/>
                </a:cubicBezTo>
                <a:cubicBezTo>
                  <a:pt x="79299" y="157500"/>
                  <a:pt x="84000" y="152799"/>
                  <a:pt x="84000" y="147000"/>
                </a:cubicBezTo>
                <a:cubicBezTo>
                  <a:pt x="84000" y="141201"/>
                  <a:pt x="79299" y="136500"/>
                  <a:pt x="73500" y="136500"/>
                </a:cubicBezTo>
                <a:close/>
                <a:moveTo>
                  <a:pt x="39795" y="105000"/>
                </a:moveTo>
                <a:lnTo>
                  <a:pt x="338205" y="105000"/>
                </a:lnTo>
                <a:cubicBezTo>
                  <a:pt x="348585" y="105000"/>
                  <a:pt x="357000" y="113415"/>
                  <a:pt x="357000" y="123795"/>
                </a:cubicBezTo>
                <a:lnTo>
                  <a:pt x="357000" y="170205"/>
                </a:lnTo>
                <a:cubicBezTo>
                  <a:pt x="357000" y="180585"/>
                  <a:pt x="348585" y="189000"/>
                  <a:pt x="338205" y="189000"/>
                </a:cubicBezTo>
                <a:lnTo>
                  <a:pt x="39795" y="189000"/>
                </a:lnTo>
                <a:cubicBezTo>
                  <a:pt x="29415" y="189000"/>
                  <a:pt x="21000" y="180585"/>
                  <a:pt x="21000" y="170205"/>
                </a:cubicBezTo>
                <a:lnTo>
                  <a:pt x="21000" y="123795"/>
                </a:lnTo>
                <a:cubicBezTo>
                  <a:pt x="21000" y="113415"/>
                  <a:pt x="29415" y="105000"/>
                  <a:pt x="39795" y="105000"/>
                </a:cubicBezTo>
                <a:close/>
                <a:moveTo>
                  <a:pt x="178500" y="31500"/>
                </a:moveTo>
                <a:cubicBezTo>
                  <a:pt x="172701" y="31500"/>
                  <a:pt x="168000" y="36201"/>
                  <a:pt x="168000" y="42000"/>
                </a:cubicBezTo>
                <a:cubicBezTo>
                  <a:pt x="168000" y="47799"/>
                  <a:pt x="172701" y="52500"/>
                  <a:pt x="178500" y="52500"/>
                </a:cubicBezTo>
                <a:cubicBezTo>
                  <a:pt x="184299" y="52500"/>
                  <a:pt x="189000" y="47799"/>
                  <a:pt x="189000" y="42000"/>
                </a:cubicBezTo>
                <a:cubicBezTo>
                  <a:pt x="189000" y="36201"/>
                  <a:pt x="184299" y="31500"/>
                  <a:pt x="178500" y="31500"/>
                </a:cubicBezTo>
                <a:close/>
                <a:moveTo>
                  <a:pt x="126000" y="31500"/>
                </a:moveTo>
                <a:cubicBezTo>
                  <a:pt x="120201" y="31500"/>
                  <a:pt x="115500" y="36201"/>
                  <a:pt x="115500" y="42000"/>
                </a:cubicBezTo>
                <a:cubicBezTo>
                  <a:pt x="115500" y="47799"/>
                  <a:pt x="120201" y="52500"/>
                  <a:pt x="126000" y="52500"/>
                </a:cubicBezTo>
                <a:cubicBezTo>
                  <a:pt x="131799" y="52500"/>
                  <a:pt x="136500" y="47799"/>
                  <a:pt x="136500" y="42000"/>
                </a:cubicBezTo>
                <a:cubicBezTo>
                  <a:pt x="136500" y="36201"/>
                  <a:pt x="131799" y="31500"/>
                  <a:pt x="126000" y="31500"/>
                </a:cubicBezTo>
                <a:close/>
                <a:moveTo>
                  <a:pt x="73500" y="31500"/>
                </a:moveTo>
                <a:cubicBezTo>
                  <a:pt x="67701" y="31500"/>
                  <a:pt x="63000" y="36201"/>
                  <a:pt x="63000" y="42000"/>
                </a:cubicBezTo>
                <a:cubicBezTo>
                  <a:pt x="63000" y="47799"/>
                  <a:pt x="67701" y="52500"/>
                  <a:pt x="73500" y="52500"/>
                </a:cubicBezTo>
                <a:cubicBezTo>
                  <a:pt x="79299" y="52500"/>
                  <a:pt x="84000" y="47799"/>
                  <a:pt x="84000" y="42000"/>
                </a:cubicBezTo>
                <a:cubicBezTo>
                  <a:pt x="84000" y="36201"/>
                  <a:pt x="79299" y="31500"/>
                  <a:pt x="73500" y="31500"/>
                </a:cubicBezTo>
                <a:close/>
                <a:moveTo>
                  <a:pt x="39795" y="0"/>
                </a:moveTo>
                <a:lnTo>
                  <a:pt x="338205" y="0"/>
                </a:lnTo>
                <a:cubicBezTo>
                  <a:pt x="348585" y="0"/>
                  <a:pt x="357000" y="8415"/>
                  <a:pt x="357000" y="18795"/>
                </a:cubicBezTo>
                <a:lnTo>
                  <a:pt x="357000" y="65205"/>
                </a:lnTo>
                <a:cubicBezTo>
                  <a:pt x="357000" y="75585"/>
                  <a:pt x="348585" y="84000"/>
                  <a:pt x="338205" y="84000"/>
                </a:cubicBezTo>
                <a:lnTo>
                  <a:pt x="39795" y="84000"/>
                </a:lnTo>
                <a:cubicBezTo>
                  <a:pt x="29415" y="84000"/>
                  <a:pt x="21000" y="75585"/>
                  <a:pt x="21000" y="65205"/>
                </a:cubicBezTo>
                <a:lnTo>
                  <a:pt x="21000" y="18795"/>
                </a:lnTo>
                <a:cubicBezTo>
                  <a:pt x="21000" y="8415"/>
                  <a:pt x="29415" y="0"/>
                  <a:pt x="39795" y="0"/>
                </a:cubicBezTo>
                <a:close/>
              </a:path>
            </a:pathLst>
          </a:custGeom>
          <a:solidFill>
            <a:schemeClr val="tx1">
              <a:lumMod val="75000"/>
              <a:lumOff val="25000"/>
            </a:schemeClr>
          </a:solidFill>
          <a:ln w="5159" cap="flat">
            <a:noFill/>
            <a:prstDash val="solid"/>
            <a:miter/>
          </a:ln>
        </p:spPr>
        <p:txBody>
          <a:bodyPr rtlCol="0" anchor="ctr"/>
          <a:lstStyle/>
          <a:p>
            <a:endParaRPr lang="en-US"/>
          </a:p>
        </p:txBody>
      </p:sp>
      <p:sp>
        <p:nvSpPr>
          <p:cNvPr id="92" name="Rectangle: Rounded Corners 15">
            <a:extLst>
              <a:ext uri="{FF2B5EF4-FFF2-40B4-BE49-F238E27FC236}">
                <a16:creationId xmlns:a16="http://schemas.microsoft.com/office/drawing/2014/main" id="{A6B31B09-F43F-5CCF-36D1-EBC332CD10BC}"/>
              </a:ext>
            </a:extLst>
          </p:cNvPr>
          <p:cNvSpPr/>
          <p:nvPr/>
        </p:nvSpPr>
        <p:spPr>
          <a:xfrm>
            <a:off x="2666687" y="4400550"/>
            <a:ext cx="1948472" cy="1593577"/>
          </a:xfrm>
          <a:prstGeom prst="roundRect">
            <a:avLst>
              <a:gd name="adj" fmla="val 10898"/>
            </a:avLst>
          </a:prstGeom>
          <a:solidFill>
            <a:srgbClr val="E4E9AC"/>
          </a:solidFill>
          <a:ln>
            <a:noFill/>
          </a:ln>
          <a:effectLst>
            <a:outerShdw blurRad="101600"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4" name="TextBox 93">
            <a:extLst>
              <a:ext uri="{FF2B5EF4-FFF2-40B4-BE49-F238E27FC236}">
                <a16:creationId xmlns:a16="http://schemas.microsoft.com/office/drawing/2014/main" id="{08D53E75-C489-E9FE-C19D-1F2F322AAD2F}"/>
              </a:ext>
            </a:extLst>
          </p:cNvPr>
          <p:cNvSpPr txBox="1"/>
          <p:nvPr/>
        </p:nvSpPr>
        <p:spPr>
          <a:xfrm>
            <a:off x="3176675" y="5002708"/>
            <a:ext cx="928863" cy="307777"/>
          </a:xfrm>
          <a:prstGeom prst="rect">
            <a:avLst/>
          </a:prstGeom>
          <a:noFill/>
        </p:spPr>
        <p:txBody>
          <a:bodyPr wrap="square" rtlCol="0">
            <a:spAutoFit/>
          </a:bodyPr>
          <a:lstStyle/>
          <a:p>
            <a:pPr algn="ctr"/>
            <a:r>
              <a:rPr lang="en-US" sz="1400" b="1" dirty="0">
                <a:solidFill>
                  <a:schemeClr val="tx1">
                    <a:lumMod val="75000"/>
                    <a:lumOff val="25000"/>
                  </a:schemeClr>
                </a:solidFill>
                <a:latin typeface="Roboto" panose="02000000000000000000" pitchFamily="2" charset="0"/>
                <a:ea typeface="Roboto" panose="02000000000000000000" pitchFamily="2" charset="0"/>
              </a:rPr>
              <a:t>Vision</a:t>
            </a:r>
            <a:endParaRPr lang="en-ID" sz="1400" b="1" dirty="0">
              <a:solidFill>
                <a:schemeClr val="tx1">
                  <a:lumMod val="75000"/>
                  <a:lumOff val="25000"/>
                </a:schemeClr>
              </a:solidFill>
              <a:latin typeface="Roboto" panose="02000000000000000000" pitchFamily="2" charset="0"/>
              <a:ea typeface="Roboto" panose="02000000000000000000" pitchFamily="2" charset="0"/>
            </a:endParaRPr>
          </a:p>
        </p:txBody>
      </p:sp>
      <p:sp>
        <p:nvSpPr>
          <p:cNvPr id="95" name="TextBox 94">
            <a:extLst>
              <a:ext uri="{FF2B5EF4-FFF2-40B4-BE49-F238E27FC236}">
                <a16:creationId xmlns:a16="http://schemas.microsoft.com/office/drawing/2014/main" id="{576A8295-23F1-22B5-EF47-AA8C9430A549}"/>
              </a:ext>
            </a:extLst>
          </p:cNvPr>
          <p:cNvSpPr txBox="1"/>
          <p:nvPr/>
        </p:nvSpPr>
        <p:spPr>
          <a:xfrm>
            <a:off x="2810685" y="5310346"/>
            <a:ext cx="1660843" cy="528350"/>
          </a:xfrm>
          <a:prstGeom prst="rect">
            <a:avLst/>
          </a:prstGeom>
          <a:noFill/>
        </p:spPr>
        <p:txBody>
          <a:bodyPr wrap="square" rtlCol="0">
            <a:spAutoFit/>
          </a:bodyPr>
          <a:lstStyle/>
          <a:p>
            <a:pPr algn="ctr">
              <a:lnSpc>
                <a:spcPct val="150000"/>
              </a:lnSpc>
            </a:pP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Quam</a:t>
            </a:r>
            <a:r>
              <a:rPr lang="en-US" sz="1000" dirty="0">
                <a:solidFill>
                  <a:schemeClr val="tx1">
                    <a:lumMod val="75000"/>
                    <a:lumOff val="25000"/>
                  </a:schemeClr>
                </a:solidFill>
                <a:latin typeface="Roboto Light" panose="020B0604020202020204" pitchFamily="2" charset="0"/>
                <a:ea typeface="Roboto Light" panose="020B0604020202020204" pitchFamily="2" charset="0"/>
              </a:rPr>
              <a:t> </a:t>
            </a: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viverrea</a:t>
            </a:r>
            <a:r>
              <a:rPr lang="en-US" sz="1000" dirty="0">
                <a:solidFill>
                  <a:schemeClr val="tx1">
                    <a:lumMod val="75000"/>
                    <a:lumOff val="25000"/>
                  </a:schemeClr>
                </a:solidFill>
                <a:latin typeface="Roboto Light" panose="020B0604020202020204" pitchFamily="2" charset="0"/>
                <a:ea typeface="Roboto Light" panose="020B0604020202020204" pitchFamily="2" charset="0"/>
              </a:rPr>
              <a:t> </a:t>
            </a: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orci</a:t>
            </a:r>
            <a:r>
              <a:rPr lang="en-US" sz="1000" dirty="0">
                <a:solidFill>
                  <a:schemeClr val="tx1">
                    <a:lumMod val="75000"/>
                    <a:lumOff val="25000"/>
                  </a:schemeClr>
                </a:solidFill>
                <a:latin typeface="Roboto Light" panose="020B0604020202020204" pitchFamily="2" charset="0"/>
                <a:ea typeface="Roboto Light" panose="020B0604020202020204" pitchFamily="2" charset="0"/>
              </a:rPr>
              <a:t> </a:t>
            </a: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sagittis</a:t>
            </a:r>
            <a:r>
              <a:rPr lang="en-US" sz="1000" dirty="0">
                <a:solidFill>
                  <a:schemeClr val="tx1">
                    <a:lumMod val="75000"/>
                    <a:lumOff val="25000"/>
                  </a:schemeClr>
                </a:solidFill>
                <a:latin typeface="Roboto Light" panose="020B0604020202020204" pitchFamily="2" charset="0"/>
                <a:ea typeface="Roboto Light" panose="020B0604020202020204" pitchFamily="2" charset="0"/>
              </a:rPr>
              <a:t> </a:t>
            </a: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eu</a:t>
            </a:r>
            <a:r>
              <a:rPr lang="en-US" sz="1000" dirty="0">
                <a:solidFill>
                  <a:schemeClr val="tx1">
                    <a:lumMod val="75000"/>
                    <a:lumOff val="25000"/>
                  </a:schemeClr>
                </a:solidFill>
                <a:latin typeface="Roboto Light" panose="020B0604020202020204" pitchFamily="2" charset="0"/>
                <a:ea typeface="Roboto Light" panose="020B0604020202020204" pitchFamily="2" charset="0"/>
              </a:rPr>
              <a:t> </a:t>
            </a: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volutpat</a:t>
            </a:r>
            <a:r>
              <a:rPr lang="en-US" sz="1000" dirty="0">
                <a:solidFill>
                  <a:schemeClr val="tx1">
                    <a:lumMod val="75000"/>
                    <a:lumOff val="25000"/>
                  </a:schemeClr>
                </a:solidFill>
                <a:latin typeface="Roboto Light" panose="020B0604020202020204" pitchFamily="2" charset="0"/>
                <a:ea typeface="Roboto Light" panose="020B0604020202020204" pitchFamily="2" charset="0"/>
              </a:rPr>
              <a:t> </a:t>
            </a: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odio</a:t>
            </a:r>
            <a:r>
              <a:rPr lang="en-US" sz="1000" dirty="0">
                <a:solidFill>
                  <a:schemeClr val="tx1">
                    <a:lumMod val="75000"/>
                    <a:lumOff val="25000"/>
                  </a:schemeClr>
                </a:solidFill>
                <a:latin typeface="Roboto Light" panose="020B0604020202020204" pitchFamily="2" charset="0"/>
                <a:ea typeface="Roboto Light" panose="020B0604020202020204" pitchFamily="2" charset="0"/>
              </a:rPr>
              <a:t>. </a:t>
            </a:r>
            <a:r>
              <a:rPr lang="en-US" sz="1000" dirty="0" err="1">
                <a:solidFill>
                  <a:schemeClr val="tx1">
                    <a:lumMod val="75000"/>
                    <a:lumOff val="25000"/>
                  </a:schemeClr>
                </a:solidFill>
                <a:latin typeface="Roboto Light" panose="020B0604020202020204" pitchFamily="2" charset="0"/>
                <a:ea typeface="Roboto Light" panose="020B0604020202020204" pitchFamily="2" charset="0"/>
              </a:rPr>
              <a:t>Nisiarae</a:t>
            </a:r>
            <a:endParaRPr lang="en-US" sz="1000" dirty="0">
              <a:solidFill>
                <a:schemeClr val="tx1">
                  <a:lumMod val="75000"/>
                  <a:lumOff val="25000"/>
                </a:schemeClr>
              </a:solidFill>
              <a:latin typeface="Roboto Light" panose="020B0604020202020204" pitchFamily="2" charset="0"/>
              <a:ea typeface="Roboto Light" panose="020B0604020202020204" pitchFamily="2" charset="0"/>
            </a:endParaRPr>
          </a:p>
        </p:txBody>
      </p:sp>
      <p:sp>
        <p:nvSpPr>
          <p:cNvPr id="96" name="Freeform 95">
            <a:extLst>
              <a:ext uri="{FF2B5EF4-FFF2-40B4-BE49-F238E27FC236}">
                <a16:creationId xmlns:a16="http://schemas.microsoft.com/office/drawing/2014/main" id="{0C0CA70F-767B-2B61-2A5D-2A0912997FDF}"/>
              </a:ext>
            </a:extLst>
          </p:cNvPr>
          <p:cNvSpPr/>
          <p:nvPr/>
        </p:nvSpPr>
        <p:spPr>
          <a:xfrm>
            <a:off x="3452106" y="4555981"/>
            <a:ext cx="378000" cy="388500"/>
          </a:xfrm>
          <a:custGeom>
            <a:avLst/>
            <a:gdLst>
              <a:gd name="connsiteX0" fmla="*/ 225750 w 378000"/>
              <a:gd name="connsiteY0" fmla="*/ 357000 h 388500"/>
              <a:gd name="connsiteX1" fmla="*/ 378000 w 378000"/>
              <a:gd name="connsiteY1" fmla="*/ 357000 h 388500"/>
              <a:gd name="connsiteX2" fmla="*/ 378000 w 378000"/>
              <a:gd name="connsiteY2" fmla="*/ 388500 h 388500"/>
              <a:gd name="connsiteX3" fmla="*/ 225750 w 378000"/>
              <a:gd name="connsiteY3" fmla="*/ 388500 h 388500"/>
              <a:gd name="connsiteX4" fmla="*/ 173250 w 378000"/>
              <a:gd name="connsiteY4" fmla="*/ 357000 h 388500"/>
              <a:gd name="connsiteX5" fmla="*/ 204750 w 378000"/>
              <a:gd name="connsiteY5" fmla="*/ 357000 h 388500"/>
              <a:gd name="connsiteX6" fmla="*/ 204750 w 378000"/>
              <a:gd name="connsiteY6" fmla="*/ 388500 h 388500"/>
              <a:gd name="connsiteX7" fmla="*/ 173250 w 378000"/>
              <a:gd name="connsiteY7" fmla="*/ 388500 h 388500"/>
              <a:gd name="connsiteX8" fmla="*/ 0 w 378000"/>
              <a:gd name="connsiteY8" fmla="*/ 357000 h 388500"/>
              <a:gd name="connsiteX9" fmla="*/ 152250 w 378000"/>
              <a:gd name="connsiteY9" fmla="*/ 357000 h 388500"/>
              <a:gd name="connsiteX10" fmla="*/ 152250 w 378000"/>
              <a:gd name="connsiteY10" fmla="*/ 388500 h 388500"/>
              <a:gd name="connsiteX11" fmla="*/ 0 w 378000"/>
              <a:gd name="connsiteY11" fmla="*/ 388500 h 388500"/>
              <a:gd name="connsiteX12" fmla="*/ 178500 w 378000"/>
              <a:gd name="connsiteY12" fmla="*/ 241500 h 388500"/>
              <a:gd name="connsiteX13" fmla="*/ 168000 w 378000"/>
              <a:gd name="connsiteY13" fmla="*/ 252000 h 388500"/>
              <a:gd name="connsiteX14" fmla="*/ 178500 w 378000"/>
              <a:gd name="connsiteY14" fmla="*/ 262500 h 388500"/>
              <a:gd name="connsiteX15" fmla="*/ 189000 w 378000"/>
              <a:gd name="connsiteY15" fmla="*/ 252000 h 388500"/>
              <a:gd name="connsiteX16" fmla="*/ 178500 w 378000"/>
              <a:gd name="connsiteY16" fmla="*/ 241500 h 388500"/>
              <a:gd name="connsiteX17" fmla="*/ 126000 w 378000"/>
              <a:gd name="connsiteY17" fmla="*/ 241500 h 388500"/>
              <a:gd name="connsiteX18" fmla="*/ 115500 w 378000"/>
              <a:gd name="connsiteY18" fmla="*/ 252000 h 388500"/>
              <a:gd name="connsiteX19" fmla="*/ 126000 w 378000"/>
              <a:gd name="connsiteY19" fmla="*/ 262500 h 388500"/>
              <a:gd name="connsiteX20" fmla="*/ 136500 w 378000"/>
              <a:gd name="connsiteY20" fmla="*/ 252000 h 388500"/>
              <a:gd name="connsiteX21" fmla="*/ 126000 w 378000"/>
              <a:gd name="connsiteY21" fmla="*/ 241500 h 388500"/>
              <a:gd name="connsiteX22" fmla="*/ 73500 w 378000"/>
              <a:gd name="connsiteY22" fmla="*/ 241500 h 388500"/>
              <a:gd name="connsiteX23" fmla="*/ 63000 w 378000"/>
              <a:gd name="connsiteY23" fmla="*/ 252000 h 388500"/>
              <a:gd name="connsiteX24" fmla="*/ 73500 w 378000"/>
              <a:gd name="connsiteY24" fmla="*/ 262500 h 388500"/>
              <a:gd name="connsiteX25" fmla="*/ 84000 w 378000"/>
              <a:gd name="connsiteY25" fmla="*/ 252000 h 388500"/>
              <a:gd name="connsiteX26" fmla="*/ 73500 w 378000"/>
              <a:gd name="connsiteY26" fmla="*/ 241500 h 388500"/>
              <a:gd name="connsiteX27" fmla="*/ 39795 w 378000"/>
              <a:gd name="connsiteY27" fmla="*/ 210000 h 388500"/>
              <a:gd name="connsiteX28" fmla="*/ 338205 w 378000"/>
              <a:gd name="connsiteY28" fmla="*/ 210000 h 388500"/>
              <a:gd name="connsiteX29" fmla="*/ 357000 w 378000"/>
              <a:gd name="connsiteY29" fmla="*/ 228795 h 388500"/>
              <a:gd name="connsiteX30" fmla="*/ 357000 w 378000"/>
              <a:gd name="connsiteY30" fmla="*/ 275205 h 388500"/>
              <a:gd name="connsiteX31" fmla="*/ 338205 w 378000"/>
              <a:gd name="connsiteY31" fmla="*/ 294000 h 388500"/>
              <a:gd name="connsiteX32" fmla="*/ 204750 w 378000"/>
              <a:gd name="connsiteY32" fmla="*/ 294000 h 388500"/>
              <a:gd name="connsiteX33" fmla="*/ 204750 w 378000"/>
              <a:gd name="connsiteY33" fmla="*/ 336000 h 388500"/>
              <a:gd name="connsiteX34" fmla="*/ 173250 w 378000"/>
              <a:gd name="connsiteY34" fmla="*/ 336000 h 388500"/>
              <a:gd name="connsiteX35" fmla="*/ 173250 w 378000"/>
              <a:gd name="connsiteY35" fmla="*/ 294000 h 388500"/>
              <a:gd name="connsiteX36" fmla="*/ 39795 w 378000"/>
              <a:gd name="connsiteY36" fmla="*/ 294000 h 388500"/>
              <a:gd name="connsiteX37" fmla="*/ 21000 w 378000"/>
              <a:gd name="connsiteY37" fmla="*/ 275205 h 388500"/>
              <a:gd name="connsiteX38" fmla="*/ 21000 w 378000"/>
              <a:gd name="connsiteY38" fmla="*/ 228795 h 388500"/>
              <a:gd name="connsiteX39" fmla="*/ 39795 w 378000"/>
              <a:gd name="connsiteY39" fmla="*/ 210000 h 388500"/>
              <a:gd name="connsiteX40" fmla="*/ 178500 w 378000"/>
              <a:gd name="connsiteY40" fmla="*/ 136500 h 388500"/>
              <a:gd name="connsiteX41" fmla="*/ 168000 w 378000"/>
              <a:gd name="connsiteY41" fmla="*/ 147000 h 388500"/>
              <a:gd name="connsiteX42" fmla="*/ 178500 w 378000"/>
              <a:gd name="connsiteY42" fmla="*/ 157500 h 388500"/>
              <a:gd name="connsiteX43" fmla="*/ 189000 w 378000"/>
              <a:gd name="connsiteY43" fmla="*/ 147000 h 388500"/>
              <a:gd name="connsiteX44" fmla="*/ 178500 w 378000"/>
              <a:gd name="connsiteY44" fmla="*/ 136500 h 388500"/>
              <a:gd name="connsiteX45" fmla="*/ 126000 w 378000"/>
              <a:gd name="connsiteY45" fmla="*/ 136500 h 388500"/>
              <a:gd name="connsiteX46" fmla="*/ 115500 w 378000"/>
              <a:gd name="connsiteY46" fmla="*/ 147000 h 388500"/>
              <a:gd name="connsiteX47" fmla="*/ 126000 w 378000"/>
              <a:gd name="connsiteY47" fmla="*/ 157500 h 388500"/>
              <a:gd name="connsiteX48" fmla="*/ 136500 w 378000"/>
              <a:gd name="connsiteY48" fmla="*/ 147000 h 388500"/>
              <a:gd name="connsiteX49" fmla="*/ 126000 w 378000"/>
              <a:gd name="connsiteY49" fmla="*/ 136500 h 388500"/>
              <a:gd name="connsiteX50" fmla="*/ 73500 w 378000"/>
              <a:gd name="connsiteY50" fmla="*/ 136500 h 388500"/>
              <a:gd name="connsiteX51" fmla="*/ 63000 w 378000"/>
              <a:gd name="connsiteY51" fmla="*/ 147000 h 388500"/>
              <a:gd name="connsiteX52" fmla="*/ 73500 w 378000"/>
              <a:gd name="connsiteY52" fmla="*/ 157500 h 388500"/>
              <a:gd name="connsiteX53" fmla="*/ 84000 w 378000"/>
              <a:gd name="connsiteY53" fmla="*/ 147000 h 388500"/>
              <a:gd name="connsiteX54" fmla="*/ 73500 w 378000"/>
              <a:gd name="connsiteY54" fmla="*/ 136500 h 388500"/>
              <a:gd name="connsiteX55" fmla="*/ 39795 w 378000"/>
              <a:gd name="connsiteY55" fmla="*/ 105000 h 388500"/>
              <a:gd name="connsiteX56" fmla="*/ 338205 w 378000"/>
              <a:gd name="connsiteY56" fmla="*/ 105000 h 388500"/>
              <a:gd name="connsiteX57" fmla="*/ 357000 w 378000"/>
              <a:gd name="connsiteY57" fmla="*/ 123795 h 388500"/>
              <a:gd name="connsiteX58" fmla="*/ 357000 w 378000"/>
              <a:gd name="connsiteY58" fmla="*/ 170205 h 388500"/>
              <a:gd name="connsiteX59" fmla="*/ 338205 w 378000"/>
              <a:gd name="connsiteY59" fmla="*/ 189000 h 388500"/>
              <a:gd name="connsiteX60" fmla="*/ 39795 w 378000"/>
              <a:gd name="connsiteY60" fmla="*/ 189000 h 388500"/>
              <a:gd name="connsiteX61" fmla="*/ 21000 w 378000"/>
              <a:gd name="connsiteY61" fmla="*/ 170205 h 388500"/>
              <a:gd name="connsiteX62" fmla="*/ 21000 w 378000"/>
              <a:gd name="connsiteY62" fmla="*/ 123795 h 388500"/>
              <a:gd name="connsiteX63" fmla="*/ 39795 w 378000"/>
              <a:gd name="connsiteY63" fmla="*/ 105000 h 388500"/>
              <a:gd name="connsiteX64" fmla="*/ 178500 w 378000"/>
              <a:gd name="connsiteY64" fmla="*/ 31500 h 388500"/>
              <a:gd name="connsiteX65" fmla="*/ 168000 w 378000"/>
              <a:gd name="connsiteY65" fmla="*/ 42000 h 388500"/>
              <a:gd name="connsiteX66" fmla="*/ 178500 w 378000"/>
              <a:gd name="connsiteY66" fmla="*/ 52500 h 388500"/>
              <a:gd name="connsiteX67" fmla="*/ 189000 w 378000"/>
              <a:gd name="connsiteY67" fmla="*/ 42000 h 388500"/>
              <a:gd name="connsiteX68" fmla="*/ 178500 w 378000"/>
              <a:gd name="connsiteY68" fmla="*/ 31500 h 388500"/>
              <a:gd name="connsiteX69" fmla="*/ 126000 w 378000"/>
              <a:gd name="connsiteY69" fmla="*/ 31500 h 388500"/>
              <a:gd name="connsiteX70" fmla="*/ 115500 w 378000"/>
              <a:gd name="connsiteY70" fmla="*/ 42000 h 388500"/>
              <a:gd name="connsiteX71" fmla="*/ 126000 w 378000"/>
              <a:gd name="connsiteY71" fmla="*/ 52500 h 388500"/>
              <a:gd name="connsiteX72" fmla="*/ 136500 w 378000"/>
              <a:gd name="connsiteY72" fmla="*/ 42000 h 388500"/>
              <a:gd name="connsiteX73" fmla="*/ 126000 w 378000"/>
              <a:gd name="connsiteY73" fmla="*/ 31500 h 388500"/>
              <a:gd name="connsiteX74" fmla="*/ 73500 w 378000"/>
              <a:gd name="connsiteY74" fmla="*/ 31500 h 388500"/>
              <a:gd name="connsiteX75" fmla="*/ 63000 w 378000"/>
              <a:gd name="connsiteY75" fmla="*/ 42000 h 388500"/>
              <a:gd name="connsiteX76" fmla="*/ 73500 w 378000"/>
              <a:gd name="connsiteY76" fmla="*/ 52500 h 388500"/>
              <a:gd name="connsiteX77" fmla="*/ 84000 w 378000"/>
              <a:gd name="connsiteY77" fmla="*/ 42000 h 388500"/>
              <a:gd name="connsiteX78" fmla="*/ 73500 w 378000"/>
              <a:gd name="connsiteY78" fmla="*/ 31500 h 388500"/>
              <a:gd name="connsiteX79" fmla="*/ 39795 w 378000"/>
              <a:gd name="connsiteY79" fmla="*/ 0 h 388500"/>
              <a:gd name="connsiteX80" fmla="*/ 338205 w 378000"/>
              <a:gd name="connsiteY80" fmla="*/ 0 h 388500"/>
              <a:gd name="connsiteX81" fmla="*/ 357000 w 378000"/>
              <a:gd name="connsiteY81" fmla="*/ 18795 h 388500"/>
              <a:gd name="connsiteX82" fmla="*/ 357000 w 378000"/>
              <a:gd name="connsiteY82" fmla="*/ 65205 h 388500"/>
              <a:gd name="connsiteX83" fmla="*/ 338205 w 378000"/>
              <a:gd name="connsiteY83" fmla="*/ 84000 h 388500"/>
              <a:gd name="connsiteX84" fmla="*/ 39795 w 378000"/>
              <a:gd name="connsiteY84" fmla="*/ 84000 h 388500"/>
              <a:gd name="connsiteX85" fmla="*/ 21000 w 378000"/>
              <a:gd name="connsiteY85" fmla="*/ 65205 h 388500"/>
              <a:gd name="connsiteX86" fmla="*/ 21000 w 378000"/>
              <a:gd name="connsiteY86" fmla="*/ 18795 h 388500"/>
              <a:gd name="connsiteX87" fmla="*/ 39795 w 378000"/>
              <a:gd name="connsiteY87" fmla="*/ 0 h 38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378000" h="388500">
                <a:moveTo>
                  <a:pt x="225750" y="357000"/>
                </a:moveTo>
                <a:lnTo>
                  <a:pt x="378000" y="357000"/>
                </a:lnTo>
                <a:lnTo>
                  <a:pt x="378000" y="388500"/>
                </a:lnTo>
                <a:lnTo>
                  <a:pt x="225750" y="388500"/>
                </a:lnTo>
                <a:close/>
                <a:moveTo>
                  <a:pt x="173250" y="357000"/>
                </a:moveTo>
                <a:lnTo>
                  <a:pt x="204750" y="357000"/>
                </a:lnTo>
                <a:lnTo>
                  <a:pt x="204750" y="388500"/>
                </a:lnTo>
                <a:lnTo>
                  <a:pt x="173250" y="388500"/>
                </a:lnTo>
                <a:close/>
                <a:moveTo>
                  <a:pt x="0" y="357000"/>
                </a:moveTo>
                <a:lnTo>
                  <a:pt x="152250" y="357000"/>
                </a:lnTo>
                <a:lnTo>
                  <a:pt x="152250" y="388500"/>
                </a:lnTo>
                <a:lnTo>
                  <a:pt x="0" y="388500"/>
                </a:lnTo>
                <a:close/>
                <a:moveTo>
                  <a:pt x="178500" y="241500"/>
                </a:moveTo>
                <a:cubicBezTo>
                  <a:pt x="172701" y="241500"/>
                  <a:pt x="168000" y="246201"/>
                  <a:pt x="168000" y="252000"/>
                </a:cubicBezTo>
                <a:cubicBezTo>
                  <a:pt x="168000" y="257799"/>
                  <a:pt x="172701" y="262500"/>
                  <a:pt x="178500" y="262500"/>
                </a:cubicBezTo>
                <a:cubicBezTo>
                  <a:pt x="184299" y="262500"/>
                  <a:pt x="189000" y="257799"/>
                  <a:pt x="189000" y="252000"/>
                </a:cubicBezTo>
                <a:cubicBezTo>
                  <a:pt x="189000" y="246201"/>
                  <a:pt x="184299" y="241500"/>
                  <a:pt x="178500" y="241500"/>
                </a:cubicBezTo>
                <a:close/>
                <a:moveTo>
                  <a:pt x="126000" y="241500"/>
                </a:moveTo>
                <a:cubicBezTo>
                  <a:pt x="120201" y="241500"/>
                  <a:pt x="115500" y="246201"/>
                  <a:pt x="115500" y="252000"/>
                </a:cubicBezTo>
                <a:cubicBezTo>
                  <a:pt x="115500" y="257799"/>
                  <a:pt x="120201" y="262500"/>
                  <a:pt x="126000" y="262500"/>
                </a:cubicBezTo>
                <a:cubicBezTo>
                  <a:pt x="131799" y="262500"/>
                  <a:pt x="136500" y="257799"/>
                  <a:pt x="136500" y="252000"/>
                </a:cubicBezTo>
                <a:cubicBezTo>
                  <a:pt x="136500" y="246201"/>
                  <a:pt x="131799" y="241500"/>
                  <a:pt x="126000" y="241500"/>
                </a:cubicBezTo>
                <a:close/>
                <a:moveTo>
                  <a:pt x="73500" y="241500"/>
                </a:moveTo>
                <a:cubicBezTo>
                  <a:pt x="67701" y="241500"/>
                  <a:pt x="63000" y="246201"/>
                  <a:pt x="63000" y="252000"/>
                </a:cubicBezTo>
                <a:cubicBezTo>
                  <a:pt x="63000" y="257799"/>
                  <a:pt x="67701" y="262500"/>
                  <a:pt x="73500" y="262500"/>
                </a:cubicBezTo>
                <a:cubicBezTo>
                  <a:pt x="79299" y="262500"/>
                  <a:pt x="84000" y="257799"/>
                  <a:pt x="84000" y="252000"/>
                </a:cubicBezTo>
                <a:cubicBezTo>
                  <a:pt x="84000" y="246201"/>
                  <a:pt x="79299" y="241500"/>
                  <a:pt x="73500" y="241500"/>
                </a:cubicBezTo>
                <a:close/>
                <a:moveTo>
                  <a:pt x="39795" y="210000"/>
                </a:moveTo>
                <a:lnTo>
                  <a:pt x="338205" y="210000"/>
                </a:lnTo>
                <a:cubicBezTo>
                  <a:pt x="348585" y="210000"/>
                  <a:pt x="357000" y="218415"/>
                  <a:pt x="357000" y="228795"/>
                </a:cubicBezTo>
                <a:lnTo>
                  <a:pt x="357000" y="275205"/>
                </a:lnTo>
                <a:cubicBezTo>
                  <a:pt x="357000" y="285585"/>
                  <a:pt x="348585" y="294000"/>
                  <a:pt x="338205" y="294000"/>
                </a:cubicBezTo>
                <a:lnTo>
                  <a:pt x="204750" y="294000"/>
                </a:lnTo>
                <a:lnTo>
                  <a:pt x="204750" y="336000"/>
                </a:lnTo>
                <a:lnTo>
                  <a:pt x="173250" y="336000"/>
                </a:lnTo>
                <a:lnTo>
                  <a:pt x="173250" y="294000"/>
                </a:lnTo>
                <a:lnTo>
                  <a:pt x="39795" y="294000"/>
                </a:lnTo>
                <a:cubicBezTo>
                  <a:pt x="29415" y="294000"/>
                  <a:pt x="21000" y="285585"/>
                  <a:pt x="21000" y="275205"/>
                </a:cubicBezTo>
                <a:lnTo>
                  <a:pt x="21000" y="228795"/>
                </a:lnTo>
                <a:cubicBezTo>
                  <a:pt x="21000" y="218415"/>
                  <a:pt x="29415" y="210000"/>
                  <a:pt x="39795" y="210000"/>
                </a:cubicBezTo>
                <a:close/>
                <a:moveTo>
                  <a:pt x="178500" y="136500"/>
                </a:moveTo>
                <a:cubicBezTo>
                  <a:pt x="172701" y="136500"/>
                  <a:pt x="168000" y="141201"/>
                  <a:pt x="168000" y="147000"/>
                </a:cubicBezTo>
                <a:cubicBezTo>
                  <a:pt x="168000" y="152799"/>
                  <a:pt x="172701" y="157500"/>
                  <a:pt x="178500" y="157500"/>
                </a:cubicBezTo>
                <a:cubicBezTo>
                  <a:pt x="184299" y="157500"/>
                  <a:pt x="189000" y="152799"/>
                  <a:pt x="189000" y="147000"/>
                </a:cubicBezTo>
                <a:cubicBezTo>
                  <a:pt x="189000" y="141201"/>
                  <a:pt x="184299" y="136500"/>
                  <a:pt x="178500" y="136500"/>
                </a:cubicBezTo>
                <a:close/>
                <a:moveTo>
                  <a:pt x="126000" y="136500"/>
                </a:moveTo>
                <a:cubicBezTo>
                  <a:pt x="120201" y="136500"/>
                  <a:pt x="115500" y="141201"/>
                  <a:pt x="115500" y="147000"/>
                </a:cubicBezTo>
                <a:cubicBezTo>
                  <a:pt x="115500" y="152799"/>
                  <a:pt x="120201" y="157500"/>
                  <a:pt x="126000" y="157500"/>
                </a:cubicBezTo>
                <a:cubicBezTo>
                  <a:pt x="131799" y="157500"/>
                  <a:pt x="136500" y="152799"/>
                  <a:pt x="136500" y="147000"/>
                </a:cubicBezTo>
                <a:cubicBezTo>
                  <a:pt x="136500" y="141201"/>
                  <a:pt x="131799" y="136500"/>
                  <a:pt x="126000" y="136500"/>
                </a:cubicBezTo>
                <a:close/>
                <a:moveTo>
                  <a:pt x="73500" y="136500"/>
                </a:moveTo>
                <a:cubicBezTo>
                  <a:pt x="67701" y="136500"/>
                  <a:pt x="63000" y="141201"/>
                  <a:pt x="63000" y="147000"/>
                </a:cubicBezTo>
                <a:cubicBezTo>
                  <a:pt x="63000" y="152799"/>
                  <a:pt x="67701" y="157500"/>
                  <a:pt x="73500" y="157500"/>
                </a:cubicBezTo>
                <a:cubicBezTo>
                  <a:pt x="79299" y="157500"/>
                  <a:pt x="84000" y="152799"/>
                  <a:pt x="84000" y="147000"/>
                </a:cubicBezTo>
                <a:cubicBezTo>
                  <a:pt x="84000" y="141201"/>
                  <a:pt x="79299" y="136500"/>
                  <a:pt x="73500" y="136500"/>
                </a:cubicBezTo>
                <a:close/>
                <a:moveTo>
                  <a:pt x="39795" y="105000"/>
                </a:moveTo>
                <a:lnTo>
                  <a:pt x="338205" y="105000"/>
                </a:lnTo>
                <a:cubicBezTo>
                  <a:pt x="348585" y="105000"/>
                  <a:pt x="357000" y="113415"/>
                  <a:pt x="357000" y="123795"/>
                </a:cubicBezTo>
                <a:lnTo>
                  <a:pt x="357000" y="170205"/>
                </a:lnTo>
                <a:cubicBezTo>
                  <a:pt x="357000" y="180585"/>
                  <a:pt x="348585" y="189000"/>
                  <a:pt x="338205" y="189000"/>
                </a:cubicBezTo>
                <a:lnTo>
                  <a:pt x="39795" y="189000"/>
                </a:lnTo>
                <a:cubicBezTo>
                  <a:pt x="29415" y="189000"/>
                  <a:pt x="21000" y="180585"/>
                  <a:pt x="21000" y="170205"/>
                </a:cubicBezTo>
                <a:lnTo>
                  <a:pt x="21000" y="123795"/>
                </a:lnTo>
                <a:cubicBezTo>
                  <a:pt x="21000" y="113415"/>
                  <a:pt x="29415" y="105000"/>
                  <a:pt x="39795" y="105000"/>
                </a:cubicBezTo>
                <a:close/>
                <a:moveTo>
                  <a:pt x="178500" y="31500"/>
                </a:moveTo>
                <a:cubicBezTo>
                  <a:pt x="172701" y="31500"/>
                  <a:pt x="168000" y="36201"/>
                  <a:pt x="168000" y="42000"/>
                </a:cubicBezTo>
                <a:cubicBezTo>
                  <a:pt x="168000" y="47799"/>
                  <a:pt x="172701" y="52500"/>
                  <a:pt x="178500" y="52500"/>
                </a:cubicBezTo>
                <a:cubicBezTo>
                  <a:pt x="184299" y="52500"/>
                  <a:pt x="189000" y="47799"/>
                  <a:pt x="189000" y="42000"/>
                </a:cubicBezTo>
                <a:cubicBezTo>
                  <a:pt x="189000" y="36201"/>
                  <a:pt x="184299" y="31500"/>
                  <a:pt x="178500" y="31500"/>
                </a:cubicBezTo>
                <a:close/>
                <a:moveTo>
                  <a:pt x="126000" y="31500"/>
                </a:moveTo>
                <a:cubicBezTo>
                  <a:pt x="120201" y="31500"/>
                  <a:pt x="115500" y="36201"/>
                  <a:pt x="115500" y="42000"/>
                </a:cubicBezTo>
                <a:cubicBezTo>
                  <a:pt x="115500" y="47799"/>
                  <a:pt x="120201" y="52500"/>
                  <a:pt x="126000" y="52500"/>
                </a:cubicBezTo>
                <a:cubicBezTo>
                  <a:pt x="131799" y="52500"/>
                  <a:pt x="136500" y="47799"/>
                  <a:pt x="136500" y="42000"/>
                </a:cubicBezTo>
                <a:cubicBezTo>
                  <a:pt x="136500" y="36201"/>
                  <a:pt x="131799" y="31500"/>
                  <a:pt x="126000" y="31500"/>
                </a:cubicBezTo>
                <a:close/>
                <a:moveTo>
                  <a:pt x="73500" y="31500"/>
                </a:moveTo>
                <a:cubicBezTo>
                  <a:pt x="67701" y="31500"/>
                  <a:pt x="63000" y="36201"/>
                  <a:pt x="63000" y="42000"/>
                </a:cubicBezTo>
                <a:cubicBezTo>
                  <a:pt x="63000" y="47799"/>
                  <a:pt x="67701" y="52500"/>
                  <a:pt x="73500" y="52500"/>
                </a:cubicBezTo>
                <a:cubicBezTo>
                  <a:pt x="79299" y="52500"/>
                  <a:pt x="84000" y="47799"/>
                  <a:pt x="84000" y="42000"/>
                </a:cubicBezTo>
                <a:cubicBezTo>
                  <a:pt x="84000" y="36201"/>
                  <a:pt x="79299" y="31500"/>
                  <a:pt x="73500" y="31500"/>
                </a:cubicBezTo>
                <a:close/>
                <a:moveTo>
                  <a:pt x="39795" y="0"/>
                </a:moveTo>
                <a:lnTo>
                  <a:pt x="338205" y="0"/>
                </a:lnTo>
                <a:cubicBezTo>
                  <a:pt x="348585" y="0"/>
                  <a:pt x="357000" y="8415"/>
                  <a:pt x="357000" y="18795"/>
                </a:cubicBezTo>
                <a:lnTo>
                  <a:pt x="357000" y="65205"/>
                </a:lnTo>
                <a:cubicBezTo>
                  <a:pt x="357000" y="75585"/>
                  <a:pt x="348585" y="84000"/>
                  <a:pt x="338205" y="84000"/>
                </a:cubicBezTo>
                <a:lnTo>
                  <a:pt x="39795" y="84000"/>
                </a:lnTo>
                <a:cubicBezTo>
                  <a:pt x="29415" y="84000"/>
                  <a:pt x="21000" y="75585"/>
                  <a:pt x="21000" y="65205"/>
                </a:cubicBezTo>
                <a:lnTo>
                  <a:pt x="21000" y="18795"/>
                </a:lnTo>
                <a:cubicBezTo>
                  <a:pt x="21000" y="8415"/>
                  <a:pt x="29415" y="0"/>
                  <a:pt x="39795" y="0"/>
                </a:cubicBezTo>
                <a:close/>
              </a:path>
            </a:pathLst>
          </a:custGeom>
          <a:solidFill>
            <a:schemeClr val="tx1">
              <a:lumMod val="75000"/>
              <a:lumOff val="25000"/>
            </a:schemeClr>
          </a:solidFill>
          <a:ln w="5159" cap="flat">
            <a:noFill/>
            <a:prstDash val="solid"/>
            <a:miter/>
          </a:ln>
        </p:spPr>
        <p:txBody>
          <a:bodyPr rtlCol="0" anchor="ctr"/>
          <a:lstStyle/>
          <a:p>
            <a:endParaRPr lang="en-US"/>
          </a:p>
        </p:txBody>
      </p:sp>
      <p:sp>
        <p:nvSpPr>
          <p:cNvPr id="2" name="Picture Placeholder 1">
            <a:extLst>
              <a:ext uri="{FF2B5EF4-FFF2-40B4-BE49-F238E27FC236}">
                <a16:creationId xmlns:a16="http://schemas.microsoft.com/office/drawing/2014/main" id="{8E61F16B-C1BC-32E2-F3C5-99439873C362}"/>
              </a:ext>
            </a:extLst>
          </p:cNvPr>
          <p:cNvSpPr>
            <a:spLocks noGrp="1"/>
          </p:cNvSpPr>
          <p:nvPr>
            <p:ph type="pic" sz="quarter" idx="10"/>
          </p:nvPr>
        </p:nvSpPr>
        <p:spPr/>
      </p:sp>
    </p:spTree>
    <p:extLst>
      <p:ext uri="{BB962C8B-B14F-4D97-AF65-F5344CB8AC3E}">
        <p14:creationId xmlns:p14="http://schemas.microsoft.com/office/powerpoint/2010/main" val="2410237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a:extLst>
              <a:ext uri="{FF2B5EF4-FFF2-40B4-BE49-F238E27FC236}">
                <a16:creationId xmlns:a16="http://schemas.microsoft.com/office/drawing/2014/main" id="{73EE0DF1-70B5-797B-5045-0A0E1106B5B9}"/>
              </a:ext>
            </a:extLst>
          </p:cNvPr>
          <p:cNvSpPr/>
          <p:nvPr/>
        </p:nvSpPr>
        <p:spPr>
          <a:xfrm>
            <a:off x="4069019" y="3860404"/>
            <a:ext cx="2159255" cy="2421595"/>
          </a:xfrm>
          <a:prstGeom prst="roundRect">
            <a:avLst>
              <a:gd name="adj" fmla="val 9311"/>
            </a:avLst>
          </a:prstGeom>
          <a:gradFill flip="none" rotWithShape="1">
            <a:gsLst>
              <a:gs pos="0">
                <a:schemeClr val="bg1">
                  <a:alpha val="10000"/>
                </a:schemeClr>
              </a:gs>
              <a:gs pos="99000">
                <a:schemeClr val="bg1">
                  <a:alpha val="30000"/>
                </a:schemeClr>
              </a:gs>
            </a:gsLst>
            <a:lin ang="13500000" scaled="0"/>
            <a:tileRect/>
          </a:gradFill>
          <a:ln w="9525">
            <a:gradFill>
              <a:gsLst>
                <a:gs pos="0">
                  <a:schemeClr val="bg1"/>
                </a:gs>
                <a:gs pos="90000">
                  <a:srgbClr val="0A1727"/>
                </a:gs>
              </a:gsLst>
              <a:lin ang="270000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71159333-6969-A35D-1A91-D39292DC8A2C}"/>
              </a:ext>
            </a:extLst>
          </p:cNvPr>
          <p:cNvSpPr txBox="1"/>
          <p:nvPr/>
        </p:nvSpPr>
        <p:spPr>
          <a:xfrm>
            <a:off x="6804274" y="4265922"/>
            <a:ext cx="1265123" cy="738664"/>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Why Do You Have To Choose Us?</a:t>
            </a:r>
          </a:p>
        </p:txBody>
      </p:sp>
      <p:sp>
        <p:nvSpPr>
          <p:cNvPr id="32" name="TextBox 31">
            <a:extLst>
              <a:ext uri="{FF2B5EF4-FFF2-40B4-BE49-F238E27FC236}">
                <a16:creationId xmlns:a16="http://schemas.microsoft.com/office/drawing/2014/main" id="{3EF24C09-68AA-AB1E-2867-1C53966CD4C8}"/>
              </a:ext>
            </a:extLst>
          </p:cNvPr>
          <p:cNvSpPr txBox="1"/>
          <p:nvPr/>
        </p:nvSpPr>
        <p:spPr>
          <a:xfrm>
            <a:off x="8685639" y="3244991"/>
            <a:ext cx="602915" cy="477054"/>
          </a:xfrm>
          <a:prstGeom prst="rect">
            <a:avLst/>
          </a:prstGeom>
          <a:noFill/>
        </p:spPr>
        <p:txBody>
          <a:bodyPr wrap="square" rtlCol="0">
            <a:spAutoFit/>
          </a:bodyPr>
          <a:lstStyle/>
          <a:p>
            <a:r>
              <a:rPr lang="en-US" sz="2500" dirty="0">
                <a:solidFill>
                  <a:schemeClr val="bg1"/>
                </a:solidFill>
                <a:latin typeface="Montserrat Bold" panose="00000800000000000000" pitchFamily="2" charset="0"/>
              </a:rPr>
              <a:t>01</a:t>
            </a:r>
            <a:endParaRPr lang="en-ID" sz="2500" baseline="70000" dirty="0">
              <a:solidFill>
                <a:schemeClr val="bg1"/>
              </a:solidFill>
              <a:latin typeface="Montserrat Bold" panose="00000800000000000000" pitchFamily="2" charset="0"/>
            </a:endParaRPr>
          </a:p>
        </p:txBody>
      </p:sp>
      <p:sp>
        <p:nvSpPr>
          <p:cNvPr id="34" name="Rectangle 33">
            <a:extLst>
              <a:ext uri="{FF2B5EF4-FFF2-40B4-BE49-F238E27FC236}">
                <a16:creationId xmlns:a16="http://schemas.microsoft.com/office/drawing/2014/main" id="{F5FDF9D7-E0C4-E11C-912D-A7416650D12C}"/>
              </a:ext>
            </a:extLst>
          </p:cNvPr>
          <p:cNvSpPr/>
          <p:nvPr/>
        </p:nvSpPr>
        <p:spPr>
          <a:xfrm>
            <a:off x="8705033" y="3311312"/>
            <a:ext cx="57981" cy="57981"/>
          </a:xfrm>
          <a:prstGeom prst="rect">
            <a:avLst/>
          </a:prstGeom>
          <a:solidFill>
            <a:srgbClr val="E4E9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TextBox 36">
            <a:extLst>
              <a:ext uri="{FF2B5EF4-FFF2-40B4-BE49-F238E27FC236}">
                <a16:creationId xmlns:a16="http://schemas.microsoft.com/office/drawing/2014/main" id="{409A095E-8310-E8FB-75EE-9641715C9B4E}"/>
              </a:ext>
            </a:extLst>
          </p:cNvPr>
          <p:cNvSpPr txBox="1"/>
          <p:nvPr/>
        </p:nvSpPr>
        <p:spPr>
          <a:xfrm>
            <a:off x="9303645" y="2988511"/>
            <a:ext cx="2312355" cy="990015"/>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 viverrea orci sagittis eu volutpat odio. Nisi scelerisque eu ultrices vitaer eauctor. Libero justo laoreet sit amet cursus sit amet dictum sit. Amet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50" name="Rectangle: Rounded Corners 49">
            <a:extLst>
              <a:ext uri="{FF2B5EF4-FFF2-40B4-BE49-F238E27FC236}">
                <a16:creationId xmlns:a16="http://schemas.microsoft.com/office/drawing/2014/main" id="{1DE255D8-7786-20FF-1B11-22D12438967B}"/>
              </a:ext>
            </a:extLst>
          </p:cNvPr>
          <p:cNvSpPr/>
          <p:nvPr/>
        </p:nvSpPr>
        <p:spPr>
          <a:xfrm>
            <a:off x="4213019" y="4004403"/>
            <a:ext cx="1871255" cy="869378"/>
          </a:xfrm>
          <a:prstGeom prst="roundRect">
            <a:avLst/>
          </a:prstGeom>
          <a:solidFill>
            <a:srgbClr val="E4E9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B11EC42E-80F1-55D6-A5D3-0ECCADFDAA40}"/>
              </a:ext>
            </a:extLst>
          </p:cNvPr>
          <p:cNvSpPr txBox="1"/>
          <p:nvPr/>
        </p:nvSpPr>
        <p:spPr>
          <a:xfrm>
            <a:off x="4213020" y="5371991"/>
            <a:ext cx="1871254" cy="759182"/>
          </a:xfrm>
          <a:prstGeom prst="rect">
            <a:avLst/>
          </a:prstGeom>
          <a:noFill/>
        </p:spPr>
        <p:txBody>
          <a:bodyPr wrap="square" rtlCol="0">
            <a:spAutoFit/>
          </a:bodyPr>
          <a:lstStyle/>
          <a:p>
            <a:pPr algn="ctr">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orcieras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euer</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Niseri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sce lerisque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ultrices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vitaer</a:t>
            </a:r>
            <a:endParaRPr lang="en-US" sz="1000" dirty="0">
              <a:solidFill>
                <a:schemeClr val="bg1"/>
              </a:solidFill>
              <a:latin typeface="Roboto Light" panose="020B0604020202020204" pitchFamily="2" charset="0"/>
              <a:ea typeface="Roboto Light" panose="020B0604020202020204" pitchFamily="2" charset="0"/>
            </a:endParaRPr>
          </a:p>
        </p:txBody>
      </p:sp>
      <p:sp>
        <p:nvSpPr>
          <p:cNvPr id="52" name="TextBox 51">
            <a:extLst>
              <a:ext uri="{FF2B5EF4-FFF2-40B4-BE49-F238E27FC236}">
                <a16:creationId xmlns:a16="http://schemas.microsoft.com/office/drawing/2014/main" id="{6B1D841F-CC83-BCBB-A330-1669E2DF13AB}"/>
              </a:ext>
            </a:extLst>
          </p:cNvPr>
          <p:cNvSpPr txBox="1"/>
          <p:nvPr/>
        </p:nvSpPr>
        <p:spPr>
          <a:xfrm>
            <a:off x="4497879" y="5059318"/>
            <a:ext cx="1301535" cy="307777"/>
          </a:xfrm>
          <a:prstGeom prst="rect">
            <a:avLst/>
          </a:prstGeom>
          <a:noFill/>
        </p:spPr>
        <p:txBody>
          <a:bodyPr wrap="square" rtlCol="0">
            <a:spAutoFit/>
          </a:bodyPr>
          <a:lstStyle/>
          <a:p>
            <a:pPr algn="ctr"/>
            <a:r>
              <a:rPr lang="en-US" sz="1400" b="1" dirty="0">
                <a:solidFill>
                  <a:srgbClr val="E4E9AC"/>
                </a:solidFill>
                <a:latin typeface="Roboto" panose="02000000000000000000" pitchFamily="2" charset="0"/>
                <a:ea typeface="Roboto" panose="02000000000000000000" pitchFamily="2" charset="0"/>
              </a:rPr>
              <a:t>Our Client</a:t>
            </a:r>
            <a:endParaRPr lang="en-ID" sz="1400" b="1" dirty="0">
              <a:solidFill>
                <a:srgbClr val="E4E9AC"/>
              </a:solidFill>
              <a:latin typeface="Roboto" panose="02000000000000000000" pitchFamily="2" charset="0"/>
              <a:ea typeface="Roboto" panose="02000000000000000000" pitchFamily="2" charset="0"/>
            </a:endParaRPr>
          </a:p>
        </p:txBody>
      </p:sp>
      <p:sp>
        <p:nvSpPr>
          <p:cNvPr id="63" name="TextBox 62">
            <a:extLst>
              <a:ext uri="{FF2B5EF4-FFF2-40B4-BE49-F238E27FC236}">
                <a16:creationId xmlns:a16="http://schemas.microsoft.com/office/drawing/2014/main" id="{16DB02DE-4DCB-AB83-8E73-4433738E97C2}"/>
              </a:ext>
            </a:extLst>
          </p:cNvPr>
          <p:cNvSpPr txBox="1"/>
          <p:nvPr/>
        </p:nvSpPr>
        <p:spPr>
          <a:xfrm>
            <a:off x="4245826" y="4123621"/>
            <a:ext cx="1805640" cy="630942"/>
          </a:xfrm>
          <a:prstGeom prst="rect">
            <a:avLst/>
          </a:prstGeom>
          <a:noFill/>
        </p:spPr>
        <p:txBody>
          <a:bodyPr wrap="square" rtlCol="0">
            <a:spAutoFit/>
          </a:bodyPr>
          <a:lstStyle/>
          <a:p>
            <a:pPr algn="ctr"/>
            <a:r>
              <a:rPr lang="en-US" sz="3500" dirty="0">
                <a:solidFill>
                  <a:schemeClr val="tx1">
                    <a:lumMod val="75000"/>
                    <a:lumOff val="25000"/>
                  </a:schemeClr>
                </a:solidFill>
                <a:latin typeface="Montserrat Bold" panose="00000800000000000000" pitchFamily="2" charset="0"/>
              </a:rPr>
              <a:t>92.4%</a:t>
            </a:r>
            <a:endParaRPr lang="en-ID" sz="3500" dirty="0">
              <a:solidFill>
                <a:schemeClr val="tx1">
                  <a:lumMod val="75000"/>
                  <a:lumOff val="25000"/>
                </a:schemeClr>
              </a:solidFill>
              <a:latin typeface="Montserrat Bold" panose="00000800000000000000" pitchFamily="2" charset="0"/>
            </a:endParaRPr>
          </a:p>
        </p:txBody>
      </p:sp>
      <p:sp>
        <p:nvSpPr>
          <p:cNvPr id="17" name="TextBox 16">
            <a:extLst>
              <a:ext uri="{FF2B5EF4-FFF2-40B4-BE49-F238E27FC236}">
                <a16:creationId xmlns:a16="http://schemas.microsoft.com/office/drawing/2014/main" id="{89AA31CB-46BB-1972-A58D-2EAB6C5E7583}"/>
              </a:ext>
            </a:extLst>
          </p:cNvPr>
          <p:cNvSpPr txBox="1"/>
          <p:nvPr/>
        </p:nvSpPr>
        <p:spPr>
          <a:xfrm>
            <a:off x="6810269" y="1246330"/>
            <a:ext cx="4805731" cy="1169551"/>
          </a:xfrm>
          <a:prstGeom prst="rect">
            <a:avLst/>
          </a:prstGeom>
          <a:noFill/>
        </p:spPr>
        <p:txBody>
          <a:bodyPr wrap="square" rtlCol="0">
            <a:spAutoFit/>
          </a:bodyPr>
          <a:lstStyle/>
          <a:p>
            <a:r>
              <a:rPr lang="en-US" sz="3500" dirty="0">
                <a:solidFill>
                  <a:schemeClr val="bg1"/>
                </a:solidFill>
                <a:latin typeface="Montserrat Bold" panose="00000800000000000000" pitchFamily="2" charset="0"/>
              </a:rPr>
              <a:t>We Provide </a:t>
            </a:r>
            <a:r>
              <a:rPr lang="en-US" sz="3500" dirty="0">
                <a:solidFill>
                  <a:srgbClr val="E4E9AC"/>
                </a:solidFill>
                <a:latin typeface="Montserrat Bold" panose="00000800000000000000" pitchFamily="2" charset="0"/>
              </a:rPr>
              <a:t>The Best High</a:t>
            </a:r>
            <a:r>
              <a:rPr lang="en-US" sz="3500" dirty="0">
                <a:solidFill>
                  <a:schemeClr val="bg1"/>
                </a:solidFill>
                <a:latin typeface="Montserrat Bold" panose="00000800000000000000" pitchFamily="2" charset="0"/>
              </a:rPr>
              <a:t> Tech AI </a:t>
            </a:r>
            <a:endParaRPr lang="en-ID" sz="3500" dirty="0">
              <a:solidFill>
                <a:schemeClr val="bg1"/>
              </a:solidFill>
              <a:latin typeface="Montserrat Bold" panose="00000800000000000000" pitchFamily="2" charset="0"/>
            </a:endParaRPr>
          </a:p>
        </p:txBody>
      </p:sp>
      <p:sp>
        <p:nvSpPr>
          <p:cNvPr id="19" name="Rectangle: Rounded Corners 4">
            <a:extLst>
              <a:ext uri="{FF2B5EF4-FFF2-40B4-BE49-F238E27FC236}">
                <a16:creationId xmlns:a16="http://schemas.microsoft.com/office/drawing/2014/main" id="{A79F0C01-E0BC-78F8-E29D-468495E33882}"/>
              </a:ext>
            </a:extLst>
          </p:cNvPr>
          <p:cNvSpPr/>
          <p:nvPr/>
        </p:nvSpPr>
        <p:spPr>
          <a:xfrm>
            <a:off x="6917843" y="576000"/>
            <a:ext cx="2028825" cy="381947"/>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TextBox 19">
            <a:extLst>
              <a:ext uri="{FF2B5EF4-FFF2-40B4-BE49-F238E27FC236}">
                <a16:creationId xmlns:a16="http://schemas.microsoft.com/office/drawing/2014/main" id="{1D5C1633-D4A0-6DC6-78B0-99E0A867A7B4}"/>
              </a:ext>
            </a:extLst>
          </p:cNvPr>
          <p:cNvSpPr txBox="1"/>
          <p:nvPr/>
        </p:nvSpPr>
        <p:spPr>
          <a:xfrm>
            <a:off x="7029643" y="613085"/>
            <a:ext cx="1569922" cy="307777"/>
          </a:xfrm>
          <a:prstGeom prst="rect">
            <a:avLst/>
          </a:prstGeom>
          <a:noFill/>
        </p:spPr>
        <p:txBody>
          <a:bodyPr wrap="square" rtlCol="0">
            <a:spAutoFit/>
          </a:bodyPr>
          <a:lstStyle/>
          <a:p>
            <a:pPr algn="ctr"/>
            <a:r>
              <a:rPr lang="en-US" sz="1400" b="1" dirty="0">
                <a:solidFill>
                  <a:schemeClr val="bg1"/>
                </a:solidFill>
                <a:latin typeface="Roboto" panose="02000000000000000000" pitchFamily="2" charset="0"/>
                <a:ea typeface="Roboto" panose="02000000000000000000" pitchFamily="2" charset="0"/>
              </a:rPr>
              <a:t>About Us</a:t>
            </a:r>
            <a:endParaRPr lang="en-ID" sz="1400" b="1" dirty="0">
              <a:solidFill>
                <a:schemeClr val="bg1"/>
              </a:solidFill>
              <a:latin typeface="Roboto" panose="02000000000000000000" pitchFamily="2" charset="0"/>
              <a:ea typeface="Roboto" panose="02000000000000000000" pitchFamily="2" charset="0"/>
            </a:endParaRPr>
          </a:p>
        </p:txBody>
      </p:sp>
      <p:grpSp>
        <p:nvGrpSpPr>
          <p:cNvPr id="21" name="Group 20">
            <a:extLst>
              <a:ext uri="{FF2B5EF4-FFF2-40B4-BE49-F238E27FC236}">
                <a16:creationId xmlns:a16="http://schemas.microsoft.com/office/drawing/2014/main" id="{706AE2C0-832A-ED69-FAB5-674FA41A40FE}"/>
              </a:ext>
            </a:extLst>
          </p:cNvPr>
          <p:cNvGrpSpPr/>
          <p:nvPr/>
        </p:nvGrpSpPr>
        <p:grpSpPr>
          <a:xfrm>
            <a:off x="8599566" y="624378"/>
            <a:ext cx="285190" cy="285190"/>
            <a:chOff x="8004341" y="3696453"/>
            <a:chExt cx="285190" cy="285190"/>
          </a:xfrm>
        </p:grpSpPr>
        <p:sp>
          <p:nvSpPr>
            <p:cNvPr id="22" name="Freeform: Shape 8">
              <a:extLst>
                <a:ext uri="{FF2B5EF4-FFF2-40B4-BE49-F238E27FC236}">
                  <a16:creationId xmlns:a16="http://schemas.microsoft.com/office/drawing/2014/main" id="{A3ECB7E4-ED5A-E861-4127-31E19B346384}"/>
                </a:ext>
              </a:extLst>
            </p:cNvPr>
            <p:cNvSpPr/>
            <p:nvPr/>
          </p:nvSpPr>
          <p:spPr>
            <a:xfrm rot="10800000">
              <a:off x="8004341" y="3696453"/>
              <a:ext cx="285190" cy="28519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solidFill>
              <a:srgbClr val="E4E9AC"/>
            </a:solidFill>
            <a:ln w="9525" cap="rnd">
              <a:noFill/>
              <a:prstDash val="solid"/>
              <a:round/>
            </a:ln>
          </p:spPr>
          <p:txBody>
            <a:bodyPr rtlCol="0" anchor="ctr"/>
            <a:lstStyle/>
            <a:p>
              <a:endParaRPr lang="en-ID"/>
            </a:p>
          </p:txBody>
        </p:sp>
        <p:sp>
          <p:nvSpPr>
            <p:cNvPr id="23" name="Freeform: Shape 10">
              <a:extLst>
                <a:ext uri="{FF2B5EF4-FFF2-40B4-BE49-F238E27FC236}">
                  <a16:creationId xmlns:a16="http://schemas.microsoft.com/office/drawing/2014/main" id="{16DC25A6-A19F-2BE8-F3E4-5CC52FDDD0B4}"/>
                </a:ext>
              </a:extLst>
            </p:cNvPr>
            <p:cNvSpPr/>
            <p:nvPr/>
          </p:nvSpPr>
          <p:spPr>
            <a:xfrm rot="10800000">
              <a:off x="8146936" y="3792908"/>
              <a:ext cx="46140" cy="9228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25400" cap="rnd">
              <a:solidFill>
                <a:schemeClr val="tx1">
                  <a:lumMod val="75000"/>
                  <a:lumOff val="25000"/>
                </a:schemeClr>
              </a:solidFill>
              <a:prstDash val="solid"/>
              <a:round/>
            </a:ln>
          </p:spPr>
          <p:txBody>
            <a:bodyPr rtlCol="0" anchor="ctr"/>
            <a:lstStyle/>
            <a:p>
              <a:endParaRPr lang="en-ID"/>
            </a:p>
          </p:txBody>
        </p:sp>
        <p:sp>
          <p:nvSpPr>
            <p:cNvPr id="24" name="Freeform: Shape 11">
              <a:extLst>
                <a:ext uri="{FF2B5EF4-FFF2-40B4-BE49-F238E27FC236}">
                  <a16:creationId xmlns:a16="http://schemas.microsoft.com/office/drawing/2014/main" id="{78334268-DE29-8FA4-CE32-887067B173DB}"/>
                </a:ext>
              </a:extLst>
            </p:cNvPr>
            <p:cNvSpPr/>
            <p:nvPr/>
          </p:nvSpPr>
          <p:spPr>
            <a:xfrm rot="10800000">
              <a:off x="8100796" y="3827513"/>
              <a:ext cx="92280" cy="11535"/>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25400" cap="rnd">
              <a:solidFill>
                <a:schemeClr val="tx1">
                  <a:lumMod val="75000"/>
                  <a:lumOff val="25000"/>
                </a:schemeClr>
              </a:solidFill>
              <a:prstDash val="solid"/>
              <a:round/>
            </a:ln>
          </p:spPr>
          <p:txBody>
            <a:bodyPr rtlCol="0" anchor="ctr"/>
            <a:lstStyle/>
            <a:p>
              <a:endParaRPr lang="en-ID"/>
            </a:p>
          </p:txBody>
        </p:sp>
      </p:grpSp>
      <p:cxnSp>
        <p:nvCxnSpPr>
          <p:cNvPr id="56" name="Straight Connector 55">
            <a:extLst>
              <a:ext uri="{FF2B5EF4-FFF2-40B4-BE49-F238E27FC236}">
                <a16:creationId xmlns:a16="http://schemas.microsoft.com/office/drawing/2014/main" id="{04DD4C21-2F4F-F61C-147F-B1465213F7CD}"/>
              </a:ext>
            </a:extLst>
          </p:cNvPr>
          <p:cNvCxnSpPr>
            <a:cxnSpLocks/>
          </p:cNvCxnSpPr>
          <p:nvPr/>
        </p:nvCxnSpPr>
        <p:spPr>
          <a:xfrm>
            <a:off x="8312202" y="3236084"/>
            <a:ext cx="0" cy="279834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71629E6D-8B2D-D5B2-C1B2-566931C7D869}"/>
              </a:ext>
            </a:extLst>
          </p:cNvPr>
          <p:cNvSpPr/>
          <p:nvPr/>
        </p:nvSpPr>
        <p:spPr>
          <a:xfrm>
            <a:off x="8705033" y="4463048"/>
            <a:ext cx="57981" cy="57981"/>
          </a:xfrm>
          <a:prstGeom prst="rect">
            <a:avLst/>
          </a:prstGeom>
          <a:solidFill>
            <a:srgbClr val="E4E9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TextBox 42">
            <a:extLst>
              <a:ext uri="{FF2B5EF4-FFF2-40B4-BE49-F238E27FC236}">
                <a16:creationId xmlns:a16="http://schemas.microsoft.com/office/drawing/2014/main" id="{80F8F194-91E4-1B04-797C-88CEAE94032D}"/>
              </a:ext>
            </a:extLst>
          </p:cNvPr>
          <p:cNvSpPr txBox="1"/>
          <p:nvPr/>
        </p:nvSpPr>
        <p:spPr>
          <a:xfrm>
            <a:off x="8685640" y="4396727"/>
            <a:ext cx="602920" cy="477054"/>
          </a:xfrm>
          <a:prstGeom prst="rect">
            <a:avLst/>
          </a:prstGeom>
          <a:noFill/>
        </p:spPr>
        <p:txBody>
          <a:bodyPr wrap="square" rtlCol="0">
            <a:spAutoFit/>
          </a:bodyPr>
          <a:lstStyle/>
          <a:p>
            <a:r>
              <a:rPr lang="en-US" sz="2500" dirty="0">
                <a:solidFill>
                  <a:schemeClr val="bg1"/>
                </a:solidFill>
                <a:latin typeface="Montserrat Bold" panose="00000800000000000000" pitchFamily="2" charset="0"/>
              </a:rPr>
              <a:t>02</a:t>
            </a:r>
            <a:endParaRPr lang="en-ID" sz="2500" baseline="70000" dirty="0">
              <a:solidFill>
                <a:schemeClr val="bg1"/>
              </a:solidFill>
              <a:latin typeface="Montserrat Bold" panose="00000800000000000000" pitchFamily="2" charset="0"/>
            </a:endParaRPr>
          </a:p>
        </p:txBody>
      </p:sp>
      <p:sp>
        <p:nvSpPr>
          <p:cNvPr id="76" name="TextBox 75">
            <a:extLst>
              <a:ext uri="{FF2B5EF4-FFF2-40B4-BE49-F238E27FC236}">
                <a16:creationId xmlns:a16="http://schemas.microsoft.com/office/drawing/2014/main" id="{3229E1E4-8969-83C5-D35E-F8562E9A83C7}"/>
              </a:ext>
            </a:extLst>
          </p:cNvPr>
          <p:cNvSpPr txBox="1"/>
          <p:nvPr/>
        </p:nvSpPr>
        <p:spPr>
          <a:xfrm>
            <a:off x="9303645" y="4140247"/>
            <a:ext cx="2312355" cy="990015"/>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 viverrea orci sagittis eu volutpat odio. Nisi scelerisque eu ultrices vitaer eauctor. Libero justo laoreet sit amet cursus sit amet dictum sit. Amet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47" name="Rectangle 46">
            <a:extLst>
              <a:ext uri="{FF2B5EF4-FFF2-40B4-BE49-F238E27FC236}">
                <a16:creationId xmlns:a16="http://schemas.microsoft.com/office/drawing/2014/main" id="{13B45EAB-998F-C5A9-36AC-EF6C17F9DFA7}"/>
              </a:ext>
            </a:extLst>
          </p:cNvPr>
          <p:cNvSpPr/>
          <p:nvPr/>
        </p:nvSpPr>
        <p:spPr>
          <a:xfrm>
            <a:off x="8705033" y="5614784"/>
            <a:ext cx="57981" cy="57981"/>
          </a:xfrm>
          <a:prstGeom prst="rect">
            <a:avLst/>
          </a:prstGeom>
          <a:solidFill>
            <a:srgbClr val="E4E9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TextBox 47">
            <a:extLst>
              <a:ext uri="{FF2B5EF4-FFF2-40B4-BE49-F238E27FC236}">
                <a16:creationId xmlns:a16="http://schemas.microsoft.com/office/drawing/2014/main" id="{A6343A51-CC8D-37B2-F3E5-6A3B0A13B8E9}"/>
              </a:ext>
            </a:extLst>
          </p:cNvPr>
          <p:cNvSpPr txBox="1"/>
          <p:nvPr/>
        </p:nvSpPr>
        <p:spPr>
          <a:xfrm>
            <a:off x="8685639" y="5548463"/>
            <a:ext cx="602919" cy="477054"/>
          </a:xfrm>
          <a:prstGeom prst="rect">
            <a:avLst/>
          </a:prstGeom>
          <a:noFill/>
        </p:spPr>
        <p:txBody>
          <a:bodyPr wrap="square" rtlCol="0">
            <a:spAutoFit/>
          </a:bodyPr>
          <a:lstStyle/>
          <a:p>
            <a:r>
              <a:rPr lang="en-US" sz="2500" dirty="0">
                <a:solidFill>
                  <a:schemeClr val="bg1"/>
                </a:solidFill>
                <a:latin typeface="Montserrat Bold" panose="00000800000000000000" pitchFamily="2" charset="0"/>
              </a:rPr>
              <a:t>03</a:t>
            </a:r>
            <a:endParaRPr lang="en-ID" sz="2500" baseline="70000" dirty="0">
              <a:solidFill>
                <a:schemeClr val="bg1"/>
              </a:solidFill>
              <a:latin typeface="Montserrat Bold" panose="00000800000000000000" pitchFamily="2" charset="0"/>
            </a:endParaRPr>
          </a:p>
        </p:txBody>
      </p:sp>
      <p:sp>
        <p:nvSpPr>
          <p:cNvPr id="77" name="TextBox 76">
            <a:extLst>
              <a:ext uri="{FF2B5EF4-FFF2-40B4-BE49-F238E27FC236}">
                <a16:creationId xmlns:a16="http://schemas.microsoft.com/office/drawing/2014/main" id="{6CB91B1B-BF21-DFF0-DECC-3EF34E294621}"/>
              </a:ext>
            </a:extLst>
          </p:cNvPr>
          <p:cNvSpPr txBox="1"/>
          <p:nvPr/>
        </p:nvSpPr>
        <p:spPr>
          <a:xfrm>
            <a:off x="9303645" y="5291983"/>
            <a:ext cx="2312355" cy="990015"/>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 viverrea orci sagittis eu volutpat odio. Nisi scelerisque eu ultrices vitaer eauctor. Libero justo laoreet sit amet cursus sit amet dictum sit. Amet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3" name="Picture Placeholder 2">
            <a:extLst>
              <a:ext uri="{FF2B5EF4-FFF2-40B4-BE49-F238E27FC236}">
                <a16:creationId xmlns:a16="http://schemas.microsoft.com/office/drawing/2014/main" id="{F76282D4-B52C-20CA-AF44-463F83187D14}"/>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B0626D96-7853-A03B-530E-27BD54566E25}"/>
              </a:ext>
            </a:extLst>
          </p:cNvPr>
          <p:cNvSpPr>
            <a:spLocks noGrp="1"/>
          </p:cNvSpPr>
          <p:nvPr>
            <p:ph type="pic" sz="quarter" idx="11"/>
          </p:nvPr>
        </p:nvSpPr>
        <p:spPr/>
      </p:sp>
    </p:spTree>
    <p:extLst>
      <p:ext uri="{BB962C8B-B14F-4D97-AF65-F5344CB8AC3E}">
        <p14:creationId xmlns:p14="http://schemas.microsoft.com/office/powerpoint/2010/main" val="2752523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F3C79F06-2226-EE04-5796-E29EE0707DEB}"/>
              </a:ext>
            </a:extLst>
          </p:cNvPr>
          <p:cNvSpPr txBox="1"/>
          <p:nvPr/>
        </p:nvSpPr>
        <p:spPr>
          <a:xfrm>
            <a:off x="576000" y="5968483"/>
            <a:ext cx="2339325"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Our Company History</a:t>
            </a:r>
          </a:p>
        </p:txBody>
      </p:sp>
      <p:sp>
        <p:nvSpPr>
          <p:cNvPr id="26" name="TextBox 25">
            <a:extLst>
              <a:ext uri="{FF2B5EF4-FFF2-40B4-BE49-F238E27FC236}">
                <a16:creationId xmlns:a16="http://schemas.microsoft.com/office/drawing/2014/main" id="{3197AB84-B936-1D50-2304-5C5A2647E824}"/>
              </a:ext>
            </a:extLst>
          </p:cNvPr>
          <p:cNvSpPr txBox="1"/>
          <p:nvPr/>
        </p:nvSpPr>
        <p:spPr>
          <a:xfrm>
            <a:off x="576000" y="4116323"/>
            <a:ext cx="3554040" cy="1708160"/>
          </a:xfrm>
          <a:prstGeom prst="rect">
            <a:avLst/>
          </a:prstGeom>
          <a:noFill/>
        </p:spPr>
        <p:txBody>
          <a:bodyPr wrap="square" rtlCol="0">
            <a:spAutoFit/>
          </a:bodyPr>
          <a:lstStyle/>
          <a:p>
            <a:r>
              <a:rPr lang="en-US" sz="3500" dirty="0">
                <a:solidFill>
                  <a:schemeClr val="bg1"/>
                </a:solidFill>
                <a:latin typeface="Montserrat Bold" panose="00000800000000000000" pitchFamily="2" charset="0"/>
              </a:rPr>
              <a:t>We Provide </a:t>
            </a:r>
            <a:r>
              <a:rPr lang="en-US" sz="3500" dirty="0">
                <a:solidFill>
                  <a:srgbClr val="E4E9AC"/>
                </a:solidFill>
                <a:latin typeface="Montserrat Bold" panose="00000800000000000000" pitchFamily="2" charset="0"/>
              </a:rPr>
              <a:t>The Best High</a:t>
            </a:r>
            <a:r>
              <a:rPr lang="en-US" sz="3500" dirty="0">
                <a:solidFill>
                  <a:schemeClr val="bg1"/>
                </a:solidFill>
                <a:latin typeface="Montserrat Bold" panose="00000800000000000000" pitchFamily="2" charset="0"/>
              </a:rPr>
              <a:t> Tech AI </a:t>
            </a:r>
            <a:endParaRPr lang="en-ID" sz="3500" dirty="0">
              <a:solidFill>
                <a:schemeClr val="bg1"/>
              </a:solidFill>
              <a:latin typeface="Montserrat Bold" panose="00000800000000000000" pitchFamily="2" charset="0"/>
            </a:endParaRPr>
          </a:p>
        </p:txBody>
      </p:sp>
      <p:sp>
        <p:nvSpPr>
          <p:cNvPr id="28" name="Rectangle: Rounded Corners 4">
            <a:extLst>
              <a:ext uri="{FF2B5EF4-FFF2-40B4-BE49-F238E27FC236}">
                <a16:creationId xmlns:a16="http://schemas.microsoft.com/office/drawing/2014/main" id="{2612A059-DFA9-EBFE-D83D-DB0BA6B09239}"/>
              </a:ext>
            </a:extLst>
          </p:cNvPr>
          <p:cNvSpPr/>
          <p:nvPr/>
        </p:nvSpPr>
        <p:spPr>
          <a:xfrm>
            <a:off x="683573" y="3442779"/>
            <a:ext cx="2028825" cy="381947"/>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TextBox 28">
            <a:extLst>
              <a:ext uri="{FF2B5EF4-FFF2-40B4-BE49-F238E27FC236}">
                <a16:creationId xmlns:a16="http://schemas.microsoft.com/office/drawing/2014/main" id="{56006B3B-B8C2-616D-8B25-FECA7076E0AA}"/>
              </a:ext>
            </a:extLst>
          </p:cNvPr>
          <p:cNvSpPr txBox="1"/>
          <p:nvPr/>
        </p:nvSpPr>
        <p:spPr>
          <a:xfrm>
            <a:off x="795373" y="3479864"/>
            <a:ext cx="1569922" cy="307777"/>
          </a:xfrm>
          <a:prstGeom prst="rect">
            <a:avLst/>
          </a:prstGeom>
          <a:noFill/>
        </p:spPr>
        <p:txBody>
          <a:bodyPr wrap="square" rtlCol="0">
            <a:spAutoFit/>
          </a:bodyPr>
          <a:lstStyle/>
          <a:p>
            <a:pPr algn="ctr"/>
            <a:r>
              <a:rPr lang="en-US" sz="1400" b="1" dirty="0">
                <a:solidFill>
                  <a:schemeClr val="bg1"/>
                </a:solidFill>
                <a:latin typeface="Roboto" panose="02000000000000000000" pitchFamily="2" charset="0"/>
                <a:ea typeface="Roboto" panose="02000000000000000000" pitchFamily="2" charset="0"/>
              </a:rPr>
              <a:t>About Us</a:t>
            </a:r>
            <a:endParaRPr lang="en-ID" sz="1400" b="1" dirty="0">
              <a:solidFill>
                <a:schemeClr val="bg1"/>
              </a:solidFill>
              <a:latin typeface="Roboto" panose="02000000000000000000" pitchFamily="2" charset="0"/>
              <a:ea typeface="Roboto" panose="02000000000000000000" pitchFamily="2" charset="0"/>
            </a:endParaRPr>
          </a:p>
        </p:txBody>
      </p:sp>
      <p:grpSp>
        <p:nvGrpSpPr>
          <p:cNvPr id="30" name="Group 29">
            <a:extLst>
              <a:ext uri="{FF2B5EF4-FFF2-40B4-BE49-F238E27FC236}">
                <a16:creationId xmlns:a16="http://schemas.microsoft.com/office/drawing/2014/main" id="{13685BBD-C685-E4F1-39CD-FE3228618A57}"/>
              </a:ext>
            </a:extLst>
          </p:cNvPr>
          <p:cNvGrpSpPr/>
          <p:nvPr/>
        </p:nvGrpSpPr>
        <p:grpSpPr>
          <a:xfrm>
            <a:off x="2365296" y="3491157"/>
            <a:ext cx="285190" cy="285190"/>
            <a:chOff x="8004341" y="3696453"/>
            <a:chExt cx="285190" cy="285190"/>
          </a:xfrm>
        </p:grpSpPr>
        <p:sp>
          <p:nvSpPr>
            <p:cNvPr id="31" name="Freeform: Shape 8">
              <a:extLst>
                <a:ext uri="{FF2B5EF4-FFF2-40B4-BE49-F238E27FC236}">
                  <a16:creationId xmlns:a16="http://schemas.microsoft.com/office/drawing/2014/main" id="{5E75760E-28A8-010A-4D9A-243438B0F441}"/>
                </a:ext>
              </a:extLst>
            </p:cNvPr>
            <p:cNvSpPr/>
            <p:nvPr/>
          </p:nvSpPr>
          <p:spPr>
            <a:xfrm rot="10800000">
              <a:off x="8004341" y="3696453"/>
              <a:ext cx="285190" cy="28519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solidFill>
              <a:srgbClr val="E4E9AC"/>
            </a:solidFill>
            <a:ln w="9525" cap="rnd">
              <a:noFill/>
              <a:prstDash val="solid"/>
              <a:round/>
            </a:ln>
          </p:spPr>
          <p:txBody>
            <a:bodyPr rtlCol="0" anchor="ctr"/>
            <a:lstStyle/>
            <a:p>
              <a:endParaRPr lang="en-ID"/>
            </a:p>
          </p:txBody>
        </p:sp>
        <p:sp>
          <p:nvSpPr>
            <p:cNvPr id="32" name="Freeform: Shape 10">
              <a:extLst>
                <a:ext uri="{FF2B5EF4-FFF2-40B4-BE49-F238E27FC236}">
                  <a16:creationId xmlns:a16="http://schemas.microsoft.com/office/drawing/2014/main" id="{A562EDCF-0B75-FBE5-7A7A-86EA7315ABB7}"/>
                </a:ext>
              </a:extLst>
            </p:cNvPr>
            <p:cNvSpPr/>
            <p:nvPr/>
          </p:nvSpPr>
          <p:spPr>
            <a:xfrm rot="10800000">
              <a:off x="8146936" y="3792908"/>
              <a:ext cx="46140" cy="9228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25400" cap="rnd">
              <a:solidFill>
                <a:schemeClr val="tx1">
                  <a:lumMod val="75000"/>
                  <a:lumOff val="25000"/>
                </a:schemeClr>
              </a:solidFill>
              <a:prstDash val="solid"/>
              <a:round/>
            </a:ln>
          </p:spPr>
          <p:txBody>
            <a:bodyPr rtlCol="0" anchor="ctr"/>
            <a:lstStyle/>
            <a:p>
              <a:endParaRPr lang="en-ID"/>
            </a:p>
          </p:txBody>
        </p:sp>
        <p:sp>
          <p:nvSpPr>
            <p:cNvPr id="33" name="Freeform: Shape 11">
              <a:extLst>
                <a:ext uri="{FF2B5EF4-FFF2-40B4-BE49-F238E27FC236}">
                  <a16:creationId xmlns:a16="http://schemas.microsoft.com/office/drawing/2014/main" id="{9593F875-AD86-BA58-B9E5-35EA7842CE38}"/>
                </a:ext>
              </a:extLst>
            </p:cNvPr>
            <p:cNvSpPr/>
            <p:nvPr/>
          </p:nvSpPr>
          <p:spPr>
            <a:xfrm rot="10800000">
              <a:off x="8100796" y="3827513"/>
              <a:ext cx="92280" cy="11535"/>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25400" cap="rnd">
              <a:solidFill>
                <a:schemeClr val="tx1">
                  <a:lumMod val="75000"/>
                  <a:lumOff val="25000"/>
                </a:schemeClr>
              </a:solidFill>
              <a:prstDash val="solid"/>
              <a:round/>
            </a:ln>
          </p:spPr>
          <p:txBody>
            <a:bodyPr rtlCol="0" anchor="ctr"/>
            <a:lstStyle/>
            <a:p>
              <a:endParaRPr lang="en-ID"/>
            </a:p>
          </p:txBody>
        </p:sp>
      </p:grpSp>
      <p:sp>
        <p:nvSpPr>
          <p:cNvPr id="19" name="TextBox 18">
            <a:extLst>
              <a:ext uri="{FF2B5EF4-FFF2-40B4-BE49-F238E27FC236}">
                <a16:creationId xmlns:a16="http://schemas.microsoft.com/office/drawing/2014/main" id="{2C432607-C0CE-1840-A2C8-62DBBD0BBBCB}"/>
              </a:ext>
            </a:extLst>
          </p:cNvPr>
          <p:cNvSpPr txBox="1"/>
          <p:nvPr/>
        </p:nvSpPr>
        <p:spPr>
          <a:xfrm>
            <a:off x="9157979" y="866685"/>
            <a:ext cx="665943"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2012</a:t>
            </a:r>
          </a:p>
        </p:txBody>
      </p:sp>
      <p:cxnSp>
        <p:nvCxnSpPr>
          <p:cNvPr id="20" name="Straight Connector 19">
            <a:extLst>
              <a:ext uri="{FF2B5EF4-FFF2-40B4-BE49-F238E27FC236}">
                <a16:creationId xmlns:a16="http://schemas.microsoft.com/office/drawing/2014/main" id="{0372457B-4D7B-590F-5FAA-549757893F7B}"/>
              </a:ext>
            </a:extLst>
          </p:cNvPr>
          <p:cNvCxnSpPr>
            <a:cxnSpLocks/>
          </p:cNvCxnSpPr>
          <p:nvPr/>
        </p:nvCxnSpPr>
        <p:spPr>
          <a:xfrm>
            <a:off x="9823922" y="1028285"/>
            <a:ext cx="20275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51E95351-0DD8-5B05-96C5-D7B244AFC2D1}"/>
              </a:ext>
            </a:extLst>
          </p:cNvPr>
          <p:cNvSpPr txBox="1"/>
          <p:nvPr/>
        </p:nvSpPr>
        <p:spPr>
          <a:xfrm>
            <a:off x="10117623" y="866685"/>
            <a:ext cx="1156024"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12</a:t>
            </a:r>
            <a:r>
              <a:rPr lang="en-US" sz="1400" b="1" baseline="30000" dirty="0">
                <a:solidFill>
                  <a:srgbClr val="E4E9AC"/>
                </a:solidFill>
                <a:latin typeface="Roboto" panose="02000000000000000000" pitchFamily="2" charset="0"/>
                <a:ea typeface="Roboto" panose="02000000000000000000" pitchFamily="2" charset="0"/>
              </a:rPr>
              <a:t>th</a:t>
            </a:r>
            <a:r>
              <a:rPr lang="en-US" sz="1400" b="1" dirty="0">
                <a:solidFill>
                  <a:srgbClr val="E4E9AC"/>
                </a:solidFill>
                <a:latin typeface="Roboto" panose="02000000000000000000" pitchFamily="2" charset="0"/>
                <a:ea typeface="Roboto" panose="02000000000000000000" pitchFamily="2" charset="0"/>
              </a:rPr>
              <a:t> July</a:t>
            </a:r>
          </a:p>
        </p:txBody>
      </p:sp>
      <p:sp>
        <p:nvSpPr>
          <p:cNvPr id="23" name="TextBox 22">
            <a:extLst>
              <a:ext uri="{FF2B5EF4-FFF2-40B4-BE49-F238E27FC236}">
                <a16:creationId xmlns:a16="http://schemas.microsoft.com/office/drawing/2014/main" id="{2F20959F-9C92-662D-1C46-F27975893594}"/>
              </a:ext>
            </a:extLst>
          </p:cNvPr>
          <p:cNvSpPr txBox="1"/>
          <p:nvPr/>
        </p:nvSpPr>
        <p:spPr>
          <a:xfrm>
            <a:off x="9157979" y="1171546"/>
            <a:ext cx="2458020" cy="990015"/>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 viverrea orci sagittis eu volutp at odio. Nisi scelerisque eu ultrices vitaer eauctor. Libero justo laoreet sit amet cursus sit amet dictum sit. </a:t>
            </a:r>
            <a:endParaRPr lang="en-ID" sz="1000" dirty="0">
              <a:solidFill>
                <a:schemeClr val="bg1"/>
              </a:solidFill>
              <a:latin typeface="Roboto Light" panose="020B0604020202020204" pitchFamily="2" charset="0"/>
              <a:ea typeface="Roboto Light" panose="020B0604020202020204" pitchFamily="2" charset="0"/>
            </a:endParaRPr>
          </a:p>
        </p:txBody>
      </p:sp>
      <p:grpSp>
        <p:nvGrpSpPr>
          <p:cNvPr id="64" name="Group 63">
            <a:extLst>
              <a:ext uri="{FF2B5EF4-FFF2-40B4-BE49-F238E27FC236}">
                <a16:creationId xmlns:a16="http://schemas.microsoft.com/office/drawing/2014/main" id="{2FBEE51B-1C12-6D73-9BBD-384799760352}"/>
              </a:ext>
            </a:extLst>
          </p:cNvPr>
          <p:cNvGrpSpPr>
            <a:grpSpLocks noChangeAspect="1"/>
          </p:cNvGrpSpPr>
          <p:nvPr/>
        </p:nvGrpSpPr>
        <p:grpSpPr>
          <a:xfrm>
            <a:off x="8459638" y="1002149"/>
            <a:ext cx="504000" cy="504000"/>
            <a:chOff x="4338950" y="4710773"/>
            <a:chExt cx="959263" cy="959263"/>
          </a:xfrm>
        </p:grpSpPr>
        <p:sp>
          <p:nvSpPr>
            <p:cNvPr id="65" name="Freeform: Shape 18">
              <a:extLst>
                <a:ext uri="{FF2B5EF4-FFF2-40B4-BE49-F238E27FC236}">
                  <a16:creationId xmlns:a16="http://schemas.microsoft.com/office/drawing/2014/main" id="{1E375985-18BE-5CEF-7007-1306E87BB5F5}"/>
                </a:ext>
              </a:extLst>
            </p:cNvPr>
            <p:cNvSpPr/>
            <p:nvPr/>
          </p:nvSpPr>
          <p:spPr>
            <a:xfrm>
              <a:off x="4338950" y="4710773"/>
              <a:ext cx="959263" cy="959263"/>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noFill/>
            <a:ln w="12700" cap="rnd">
              <a:solidFill>
                <a:schemeClr val="bg1"/>
              </a:solidFill>
              <a:prstDash val="solid"/>
              <a:round/>
            </a:ln>
          </p:spPr>
          <p:txBody>
            <a:bodyPr rtlCol="0" anchor="ctr"/>
            <a:lstStyle/>
            <a:p>
              <a:endParaRPr lang="en-ID"/>
            </a:p>
          </p:txBody>
        </p:sp>
        <p:grpSp>
          <p:nvGrpSpPr>
            <p:cNvPr id="66" name="Group 65">
              <a:extLst>
                <a:ext uri="{FF2B5EF4-FFF2-40B4-BE49-F238E27FC236}">
                  <a16:creationId xmlns:a16="http://schemas.microsoft.com/office/drawing/2014/main" id="{DDA56928-3B40-8F57-9AA8-E44D9C439CDC}"/>
                </a:ext>
              </a:extLst>
            </p:cNvPr>
            <p:cNvGrpSpPr/>
            <p:nvPr/>
          </p:nvGrpSpPr>
          <p:grpSpPr>
            <a:xfrm rot="13500000">
              <a:off x="4663385" y="5035208"/>
              <a:ext cx="310393" cy="310393"/>
              <a:chOff x="3714115" y="4037965"/>
              <a:chExt cx="668020" cy="668020"/>
            </a:xfrm>
          </p:grpSpPr>
          <p:sp>
            <p:nvSpPr>
              <p:cNvPr id="67" name="Freeform: Shape 20">
                <a:extLst>
                  <a:ext uri="{FF2B5EF4-FFF2-40B4-BE49-F238E27FC236}">
                    <a16:creationId xmlns:a16="http://schemas.microsoft.com/office/drawing/2014/main" id="{FD9249C8-FBFF-ECE2-3DE5-75EA4A2DF2D6}"/>
                  </a:ext>
                </a:extLst>
              </p:cNvPr>
              <p:cNvSpPr/>
              <p:nvPr/>
            </p:nvSpPr>
            <p:spPr>
              <a:xfrm>
                <a:off x="3714115" y="4037965"/>
                <a:ext cx="334010" cy="66802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12700" cap="rnd">
                <a:solidFill>
                  <a:srgbClr val="E4E9AC"/>
                </a:solidFill>
                <a:prstDash val="solid"/>
                <a:round/>
              </a:ln>
            </p:spPr>
            <p:txBody>
              <a:bodyPr rtlCol="0" anchor="ctr"/>
              <a:lstStyle/>
              <a:p>
                <a:endParaRPr lang="en-ID"/>
              </a:p>
            </p:txBody>
          </p:sp>
          <p:sp>
            <p:nvSpPr>
              <p:cNvPr id="68" name="Freeform: Shape 21">
                <a:extLst>
                  <a:ext uri="{FF2B5EF4-FFF2-40B4-BE49-F238E27FC236}">
                    <a16:creationId xmlns:a16="http://schemas.microsoft.com/office/drawing/2014/main" id="{06FC2A51-A043-FF85-18F9-A83A40EC0AF1}"/>
                  </a:ext>
                </a:extLst>
              </p:cNvPr>
              <p:cNvSpPr/>
              <p:nvPr/>
            </p:nvSpPr>
            <p:spPr>
              <a:xfrm>
                <a:off x="3714115" y="4371975"/>
                <a:ext cx="668020" cy="83503"/>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12700" cap="rnd">
                <a:solidFill>
                  <a:srgbClr val="E4E9AC"/>
                </a:solidFill>
                <a:prstDash val="solid"/>
                <a:round/>
              </a:ln>
            </p:spPr>
            <p:txBody>
              <a:bodyPr rtlCol="0" anchor="ctr"/>
              <a:lstStyle/>
              <a:p>
                <a:endParaRPr lang="en-ID"/>
              </a:p>
            </p:txBody>
          </p:sp>
        </p:grpSp>
      </p:grpSp>
      <p:sp>
        <p:nvSpPr>
          <p:cNvPr id="101" name="TextBox 100">
            <a:extLst>
              <a:ext uri="{FF2B5EF4-FFF2-40B4-BE49-F238E27FC236}">
                <a16:creationId xmlns:a16="http://schemas.microsoft.com/office/drawing/2014/main" id="{462A554F-21F1-3865-8301-AFE973107C48}"/>
              </a:ext>
            </a:extLst>
          </p:cNvPr>
          <p:cNvSpPr txBox="1"/>
          <p:nvPr/>
        </p:nvSpPr>
        <p:spPr>
          <a:xfrm>
            <a:off x="9157979" y="4696439"/>
            <a:ext cx="665943"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2012</a:t>
            </a:r>
          </a:p>
        </p:txBody>
      </p:sp>
      <p:cxnSp>
        <p:nvCxnSpPr>
          <p:cNvPr id="102" name="Straight Connector 101">
            <a:extLst>
              <a:ext uri="{FF2B5EF4-FFF2-40B4-BE49-F238E27FC236}">
                <a16:creationId xmlns:a16="http://schemas.microsoft.com/office/drawing/2014/main" id="{70A70EC5-66C9-6890-F6D1-601BFCCFAEED}"/>
              </a:ext>
            </a:extLst>
          </p:cNvPr>
          <p:cNvCxnSpPr>
            <a:cxnSpLocks/>
          </p:cNvCxnSpPr>
          <p:nvPr/>
        </p:nvCxnSpPr>
        <p:spPr>
          <a:xfrm>
            <a:off x="9823922" y="4858039"/>
            <a:ext cx="20275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3" name="TextBox 102">
            <a:extLst>
              <a:ext uri="{FF2B5EF4-FFF2-40B4-BE49-F238E27FC236}">
                <a16:creationId xmlns:a16="http://schemas.microsoft.com/office/drawing/2014/main" id="{0F57EDC5-29B4-D33F-91A9-325CA798B609}"/>
              </a:ext>
            </a:extLst>
          </p:cNvPr>
          <p:cNvSpPr txBox="1"/>
          <p:nvPr/>
        </p:nvSpPr>
        <p:spPr>
          <a:xfrm>
            <a:off x="10117623" y="4696439"/>
            <a:ext cx="1156024"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12</a:t>
            </a:r>
            <a:r>
              <a:rPr lang="en-US" sz="1400" b="1" baseline="30000" dirty="0">
                <a:solidFill>
                  <a:srgbClr val="E4E9AC"/>
                </a:solidFill>
                <a:latin typeface="Roboto" panose="02000000000000000000" pitchFamily="2" charset="0"/>
                <a:ea typeface="Roboto" panose="02000000000000000000" pitchFamily="2" charset="0"/>
              </a:rPr>
              <a:t>th</a:t>
            </a:r>
            <a:r>
              <a:rPr lang="en-US" sz="1400" b="1" dirty="0">
                <a:solidFill>
                  <a:srgbClr val="E4E9AC"/>
                </a:solidFill>
                <a:latin typeface="Roboto" panose="02000000000000000000" pitchFamily="2" charset="0"/>
                <a:ea typeface="Roboto" panose="02000000000000000000" pitchFamily="2" charset="0"/>
              </a:rPr>
              <a:t> July</a:t>
            </a:r>
          </a:p>
        </p:txBody>
      </p:sp>
      <p:sp>
        <p:nvSpPr>
          <p:cNvPr id="104" name="TextBox 103">
            <a:extLst>
              <a:ext uri="{FF2B5EF4-FFF2-40B4-BE49-F238E27FC236}">
                <a16:creationId xmlns:a16="http://schemas.microsoft.com/office/drawing/2014/main" id="{AB0FA0CE-0B39-202B-4202-E46B381B818F}"/>
              </a:ext>
            </a:extLst>
          </p:cNvPr>
          <p:cNvSpPr txBox="1"/>
          <p:nvPr/>
        </p:nvSpPr>
        <p:spPr>
          <a:xfrm>
            <a:off x="9157979" y="5001300"/>
            <a:ext cx="2458020" cy="990015"/>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 viverrea orci sagittis eu volutp at odio. Nisi scelerisque eu ultrices vitaer eauctor. Libero justo laoreet sit amet cursus sit amet dictum sit. </a:t>
            </a:r>
            <a:endParaRPr lang="en-ID" sz="1000" dirty="0">
              <a:solidFill>
                <a:schemeClr val="bg1"/>
              </a:solidFill>
              <a:latin typeface="Roboto Light" panose="020B0604020202020204" pitchFamily="2" charset="0"/>
              <a:ea typeface="Roboto Light" panose="020B0604020202020204" pitchFamily="2" charset="0"/>
            </a:endParaRPr>
          </a:p>
        </p:txBody>
      </p:sp>
      <p:grpSp>
        <p:nvGrpSpPr>
          <p:cNvPr id="105" name="Group 104">
            <a:extLst>
              <a:ext uri="{FF2B5EF4-FFF2-40B4-BE49-F238E27FC236}">
                <a16:creationId xmlns:a16="http://schemas.microsoft.com/office/drawing/2014/main" id="{39E909A3-F178-951D-B089-C23A3768AA9B}"/>
              </a:ext>
            </a:extLst>
          </p:cNvPr>
          <p:cNvGrpSpPr>
            <a:grpSpLocks noChangeAspect="1"/>
          </p:cNvGrpSpPr>
          <p:nvPr/>
        </p:nvGrpSpPr>
        <p:grpSpPr>
          <a:xfrm>
            <a:off x="8459638" y="4831903"/>
            <a:ext cx="504000" cy="504000"/>
            <a:chOff x="4338950" y="4710773"/>
            <a:chExt cx="959263" cy="959263"/>
          </a:xfrm>
        </p:grpSpPr>
        <p:sp>
          <p:nvSpPr>
            <p:cNvPr id="106" name="Freeform: Shape 18">
              <a:extLst>
                <a:ext uri="{FF2B5EF4-FFF2-40B4-BE49-F238E27FC236}">
                  <a16:creationId xmlns:a16="http://schemas.microsoft.com/office/drawing/2014/main" id="{D30170D8-7CBF-9E54-7A81-51091A954ABE}"/>
                </a:ext>
              </a:extLst>
            </p:cNvPr>
            <p:cNvSpPr/>
            <p:nvPr/>
          </p:nvSpPr>
          <p:spPr>
            <a:xfrm>
              <a:off x="4338950" y="4710773"/>
              <a:ext cx="959263" cy="959263"/>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noFill/>
            <a:ln w="12700" cap="rnd">
              <a:solidFill>
                <a:schemeClr val="bg1"/>
              </a:solidFill>
              <a:prstDash val="solid"/>
              <a:round/>
            </a:ln>
          </p:spPr>
          <p:txBody>
            <a:bodyPr rtlCol="0" anchor="ctr"/>
            <a:lstStyle/>
            <a:p>
              <a:endParaRPr lang="en-ID"/>
            </a:p>
          </p:txBody>
        </p:sp>
        <p:grpSp>
          <p:nvGrpSpPr>
            <p:cNvPr id="107" name="Group 106">
              <a:extLst>
                <a:ext uri="{FF2B5EF4-FFF2-40B4-BE49-F238E27FC236}">
                  <a16:creationId xmlns:a16="http://schemas.microsoft.com/office/drawing/2014/main" id="{F8375F2D-E93D-6CB8-388A-25FCB04173E9}"/>
                </a:ext>
              </a:extLst>
            </p:cNvPr>
            <p:cNvGrpSpPr/>
            <p:nvPr/>
          </p:nvGrpSpPr>
          <p:grpSpPr>
            <a:xfrm rot="13500000">
              <a:off x="4663385" y="5035208"/>
              <a:ext cx="310393" cy="310393"/>
              <a:chOff x="3714115" y="4037965"/>
              <a:chExt cx="668020" cy="668020"/>
            </a:xfrm>
          </p:grpSpPr>
          <p:sp>
            <p:nvSpPr>
              <p:cNvPr id="108" name="Freeform: Shape 20">
                <a:extLst>
                  <a:ext uri="{FF2B5EF4-FFF2-40B4-BE49-F238E27FC236}">
                    <a16:creationId xmlns:a16="http://schemas.microsoft.com/office/drawing/2014/main" id="{BB704252-4CF8-3FAC-E689-44990FA44F12}"/>
                  </a:ext>
                </a:extLst>
              </p:cNvPr>
              <p:cNvSpPr/>
              <p:nvPr/>
            </p:nvSpPr>
            <p:spPr>
              <a:xfrm>
                <a:off x="3714115" y="4037965"/>
                <a:ext cx="334010" cy="66802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12700" cap="rnd">
                <a:solidFill>
                  <a:srgbClr val="E4E9AC"/>
                </a:solidFill>
                <a:prstDash val="solid"/>
                <a:round/>
              </a:ln>
            </p:spPr>
            <p:txBody>
              <a:bodyPr rtlCol="0" anchor="ctr"/>
              <a:lstStyle/>
              <a:p>
                <a:endParaRPr lang="en-ID"/>
              </a:p>
            </p:txBody>
          </p:sp>
          <p:sp>
            <p:nvSpPr>
              <p:cNvPr id="109" name="Freeform: Shape 21">
                <a:extLst>
                  <a:ext uri="{FF2B5EF4-FFF2-40B4-BE49-F238E27FC236}">
                    <a16:creationId xmlns:a16="http://schemas.microsoft.com/office/drawing/2014/main" id="{C4AAE417-3047-E8B8-B668-CDE5E69F62B1}"/>
                  </a:ext>
                </a:extLst>
              </p:cNvPr>
              <p:cNvSpPr/>
              <p:nvPr/>
            </p:nvSpPr>
            <p:spPr>
              <a:xfrm>
                <a:off x="3714115" y="4371975"/>
                <a:ext cx="668020" cy="83503"/>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12700" cap="rnd">
                <a:solidFill>
                  <a:srgbClr val="E4E9AC"/>
                </a:solidFill>
                <a:prstDash val="solid"/>
                <a:round/>
              </a:ln>
            </p:spPr>
            <p:txBody>
              <a:bodyPr rtlCol="0" anchor="ctr"/>
              <a:lstStyle/>
              <a:p>
                <a:endParaRPr lang="en-ID"/>
              </a:p>
            </p:txBody>
          </p:sp>
        </p:grpSp>
      </p:grpSp>
      <p:sp>
        <p:nvSpPr>
          <p:cNvPr id="111" name="TextBox 110">
            <a:extLst>
              <a:ext uri="{FF2B5EF4-FFF2-40B4-BE49-F238E27FC236}">
                <a16:creationId xmlns:a16="http://schemas.microsoft.com/office/drawing/2014/main" id="{FCD2AFA8-E05C-7329-9592-35FE7457BFD0}"/>
              </a:ext>
            </a:extLst>
          </p:cNvPr>
          <p:cNvSpPr txBox="1"/>
          <p:nvPr/>
        </p:nvSpPr>
        <p:spPr>
          <a:xfrm>
            <a:off x="9157979" y="2781562"/>
            <a:ext cx="665943"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2012</a:t>
            </a:r>
          </a:p>
        </p:txBody>
      </p:sp>
      <p:cxnSp>
        <p:nvCxnSpPr>
          <p:cNvPr id="112" name="Straight Connector 111">
            <a:extLst>
              <a:ext uri="{FF2B5EF4-FFF2-40B4-BE49-F238E27FC236}">
                <a16:creationId xmlns:a16="http://schemas.microsoft.com/office/drawing/2014/main" id="{8D5676CA-B8D8-4C99-4C0F-4DD3DF4D6499}"/>
              </a:ext>
            </a:extLst>
          </p:cNvPr>
          <p:cNvCxnSpPr>
            <a:cxnSpLocks/>
          </p:cNvCxnSpPr>
          <p:nvPr/>
        </p:nvCxnSpPr>
        <p:spPr>
          <a:xfrm>
            <a:off x="9823922" y="2943162"/>
            <a:ext cx="20275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3" name="TextBox 112">
            <a:extLst>
              <a:ext uri="{FF2B5EF4-FFF2-40B4-BE49-F238E27FC236}">
                <a16:creationId xmlns:a16="http://schemas.microsoft.com/office/drawing/2014/main" id="{CA710C86-2047-F730-BD38-26D10BA73A1F}"/>
              </a:ext>
            </a:extLst>
          </p:cNvPr>
          <p:cNvSpPr txBox="1"/>
          <p:nvPr/>
        </p:nvSpPr>
        <p:spPr>
          <a:xfrm>
            <a:off x="10117623" y="2781562"/>
            <a:ext cx="1156024"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12</a:t>
            </a:r>
            <a:r>
              <a:rPr lang="en-US" sz="1400" b="1" baseline="30000" dirty="0">
                <a:solidFill>
                  <a:srgbClr val="E4E9AC"/>
                </a:solidFill>
                <a:latin typeface="Roboto" panose="02000000000000000000" pitchFamily="2" charset="0"/>
                <a:ea typeface="Roboto" panose="02000000000000000000" pitchFamily="2" charset="0"/>
              </a:rPr>
              <a:t>th</a:t>
            </a:r>
            <a:r>
              <a:rPr lang="en-US" sz="1400" b="1" dirty="0">
                <a:solidFill>
                  <a:srgbClr val="E4E9AC"/>
                </a:solidFill>
                <a:latin typeface="Roboto" panose="02000000000000000000" pitchFamily="2" charset="0"/>
                <a:ea typeface="Roboto" panose="02000000000000000000" pitchFamily="2" charset="0"/>
              </a:rPr>
              <a:t> July</a:t>
            </a:r>
          </a:p>
        </p:txBody>
      </p:sp>
      <p:sp>
        <p:nvSpPr>
          <p:cNvPr id="114" name="TextBox 113">
            <a:extLst>
              <a:ext uri="{FF2B5EF4-FFF2-40B4-BE49-F238E27FC236}">
                <a16:creationId xmlns:a16="http://schemas.microsoft.com/office/drawing/2014/main" id="{C3E29FC0-D39E-994C-CEB4-1009A4D8AB8B}"/>
              </a:ext>
            </a:extLst>
          </p:cNvPr>
          <p:cNvSpPr txBox="1"/>
          <p:nvPr/>
        </p:nvSpPr>
        <p:spPr>
          <a:xfrm>
            <a:off x="9157979" y="3086423"/>
            <a:ext cx="2458020" cy="990015"/>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 viverrea orci sagittis eu volutp at odio. Nisi scelerisque eu ultrices vitaer eauctor. Libero justo laoreet sit amet cursus sit amet dictum sit. </a:t>
            </a:r>
            <a:endParaRPr lang="en-ID" sz="1000" dirty="0">
              <a:solidFill>
                <a:schemeClr val="bg1"/>
              </a:solidFill>
              <a:latin typeface="Roboto Light" panose="020B0604020202020204" pitchFamily="2" charset="0"/>
              <a:ea typeface="Roboto Light" panose="020B0604020202020204" pitchFamily="2" charset="0"/>
            </a:endParaRPr>
          </a:p>
        </p:txBody>
      </p:sp>
      <p:grpSp>
        <p:nvGrpSpPr>
          <p:cNvPr id="115" name="Group 114">
            <a:extLst>
              <a:ext uri="{FF2B5EF4-FFF2-40B4-BE49-F238E27FC236}">
                <a16:creationId xmlns:a16="http://schemas.microsoft.com/office/drawing/2014/main" id="{87279C99-DC29-F772-4B2F-CE11FF72E656}"/>
              </a:ext>
            </a:extLst>
          </p:cNvPr>
          <p:cNvGrpSpPr>
            <a:grpSpLocks noChangeAspect="1"/>
          </p:cNvGrpSpPr>
          <p:nvPr/>
        </p:nvGrpSpPr>
        <p:grpSpPr>
          <a:xfrm>
            <a:off x="8459638" y="2917026"/>
            <a:ext cx="504000" cy="504000"/>
            <a:chOff x="4338950" y="4710773"/>
            <a:chExt cx="959263" cy="959263"/>
          </a:xfrm>
        </p:grpSpPr>
        <p:sp>
          <p:nvSpPr>
            <p:cNvPr id="116" name="Freeform: Shape 18">
              <a:extLst>
                <a:ext uri="{FF2B5EF4-FFF2-40B4-BE49-F238E27FC236}">
                  <a16:creationId xmlns:a16="http://schemas.microsoft.com/office/drawing/2014/main" id="{BB38E911-075D-3B6E-6731-58FFD8FBD610}"/>
                </a:ext>
              </a:extLst>
            </p:cNvPr>
            <p:cNvSpPr/>
            <p:nvPr/>
          </p:nvSpPr>
          <p:spPr>
            <a:xfrm>
              <a:off x="4338950" y="4710773"/>
              <a:ext cx="959263" cy="959263"/>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noFill/>
            <a:ln w="12700" cap="rnd">
              <a:solidFill>
                <a:schemeClr val="bg1"/>
              </a:solidFill>
              <a:prstDash val="solid"/>
              <a:round/>
            </a:ln>
          </p:spPr>
          <p:txBody>
            <a:bodyPr rtlCol="0" anchor="ctr"/>
            <a:lstStyle/>
            <a:p>
              <a:endParaRPr lang="en-ID"/>
            </a:p>
          </p:txBody>
        </p:sp>
        <p:grpSp>
          <p:nvGrpSpPr>
            <p:cNvPr id="117" name="Group 116">
              <a:extLst>
                <a:ext uri="{FF2B5EF4-FFF2-40B4-BE49-F238E27FC236}">
                  <a16:creationId xmlns:a16="http://schemas.microsoft.com/office/drawing/2014/main" id="{57156369-CEDC-1D95-170C-11B57E7024A7}"/>
                </a:ext>
              </a:extLst>
            </p:cNvPr>
            <p:cNvGrpSpPr/>
            <p:nvPr/>
          </p:nvGrpSpPr>
          <p:grpSpPr>
            <a:xfrm rot="13500000">
              <a:off x="4663385" y="5035208"/>
              <a:ext cx="310393" cy="310393"/>
              <a:chOff x="3714115" y="4037965"/>
              <a:chExt cx="668020" cy="668020"/>
            </a:xfrm>
          </p:grpSpPr>
          <p:sp>
            <p:nvSpPr>
              <p:cNvPr id="118" name="Freeform: Shape 20">
                <a:extLst>
                  <a:ext uri="{FF2B5EF4-FFF2-40B4-BE49-F238E27FC236}">
                    <a16:creationId xmlns:a16="http://schemas.microsoft.com/office/drawing/2014/main" id="{2E1E9C46-CA18-93CD-421A-C5B45EB51122}"/>
                  </a:ext>
                </a:extLst>
              </p:cNvPr>
              <p:cNvSpPr/>
              <p:nvPr/>
            </p:nvSpPr>
            <p:spPr>
              <a:xfrm>
                <a:off x="3714115" y="4037965"/>
                <a:ext cx="334010" cy="66802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12700" cap="rnd">
                <a:solidFill>
                  <a:srgbClr val="E4E9AC"/>
                </a:solidFill>
                <a:prstDash val="solid"/>
                <a:round/>
              </a:ln>
            </p:spPr>
            <p:txBody>
              <a:bodyPr rtlCol="0" anchor="ctr"/>
              <a:lstStyle/>
              <a:p>
                <a:endParaRPr lang="en-ID"/>
              </a:p>
            </p:txBody>
          </p:sp>
          <p:sp>
            <p:nvSpPr>
              <p:cNvPr id="119" name="Freeform: Shape 21">
                <a:extLst>
                  <a:ext uri="{FF2B5EF4-FFF2-40B4-BE49-F238E27FC236}">
                    <a16:creationId xmlns:a16="http://schemas.microsoft.com/office/drawing/2014/main" id="{6857A290-060A-4967-DC52-5B1340F41D1A}"/>
                  </a:ext>
                </a:extLst>
              </p:cNvPr>
              <p:cNvSpPr/>
              <p:nvPr/>
            </p:nvSpPr>
            <p:spPr>
              <a:xfrm>
                <a:off x="3714115" y="4371975"/>
                <a:ext cx="668020" cy="83503"/>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12700" cap="rnd">
                <a:solidFill>
                  <a:srgbClr val="E4E9AC"/>
                </a:solidFill>
                <a:prstDash val="solid"/>
                <a:round/>
              </a:ln>
            </p:spPr>
            <p:txBody>
              <a:bodyPr rtlCol="0" anchor="ctr"/>
              <a:lstStyle/>
              <a:p>
                <a:endParaRPr lang="en-ID"/>
              </a:p>
            </p:txBody>
          </p:sp>
        </p:grpSp>
      </p:grpSp>
      <p:sp>
        <p:nvSpPr>
          <p:cNvPr id="3" name="Picture Placeholder 2">
            <a:extLst>
              <a:ext uri="{FF2B5EF4-FFF2-40B4-BE49-F238E27FC236}">
                <a16:creationId xmlns:a16="http://schemas.microsoft.com/office/drawing/2014/main" id="{34F7698B-759B-78F3-4E67-5227340DD0BD}"/>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12D2436A-5FD0-F3EA-748C-B370CCAAE9D9}"/>
              </a:ext>
            </a:extLst>
          </p:cNvPr>
          <p:cNvSpPr>
            <a:spLocks noGrp="1"/>
          </p:cNvSpPr>
          <p:nvPr>
            <p:ph type="pic" sz="quarter" idx="11"/>
          </p:nvPr>
        </p:nvSpPr>
        <p:spPr/>
      </p:sp>
    </p:spTree>
    <p:extLst>
      <p:ext uri="{BB962C8B-B14F-4D97-AF65-F5344CB8AC3E}">
        <p14:creationId xmlns:p14="http://schemas.microsoft.com/office/powerpoint/2010/main" val="1441943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ounded Rectangle 29">
            <a:extLst>
              <a:ext uri="{FF2B5EF4-FFF2-40B4-BE49-F238E27FC236}">
                <a16:creationId xmlns:a16="http://schemas.microsoft.com/office/drawing/2014/main" id="{9E4482AC-31A6-1681-AF2F-44857D3B545A}"/>
              </a:ext>
            </a:extLst>
          </p:cNvPr>
          <p:cNvSpPr/>
          <p:nvPr/>
        </p:nvSpPr>
        <p:spPr>
          <a:xfrm>
            <a:off x="6038571" y="2550696"/>
            <a:ext cx="2845576" cy="4019438"/>
          </a:xfrm>
          <a:prstGeom prst="roundRect">
            <a:avLst>
              <a:gd name="adj" fmla="val 9311"/>
            </a:avLst>
          </a:prstGeom>
          <a:gradFill flip="none" rotWithShape="1">
            <a:gsLst>
              <a:gs pos="0">
                <a:schemeClr val="bg1">
                  <a:alpha val="10000"/>
                </a:schemeClr>
              </a:gs>
              <a:gs pos="99000">
                <a:schemeClr val="bg1">
                  <a:alpha val="30000"/>
                </a:schemeClr>
              </a:gs>
            </a:gsLst>
            <a:lin ang="13500000" scaled="0"/>
            <a:tileRect/>
          </a:gradFill>
          <a:ln w="9525">
            <a:gradFill>
              <a:gsLst>
                <a:gs pos="0">
                  <a:schemeClr val="bg1"/>
                </a:gs>
                <a:gs pos="90000">
                  <a:srgbClr val="0A1727"/>
                </a:gs>
              </a:gsLst>
              <a:lin ang="270000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ounded Rectangle 47">
            <a:extLst>
              <a:ext uri="{FF2B5EF4-FFF2-40B4-BE49-F238E27FC236}">
                <a16:creationId xmlns:a16="http://schemas.microsoft.com/office/drawing/2014/main" id="{A07EFA99-F1D2-2632-126D-35E1FD595677}"/>
              </a:ext>
            </a:extLst>
          </p:cNvPr>
          <p:cNvSpPr/>
          <p:nvPr/>
        </p:nvSpPr>
        <p:spPr>
          <a:xfrm rot="2700000">
            <a:off x="6627013" y="2994340"/>
            <a:ext cx="1668690" cy="1668690"/>
          </a:xfrm>
          <a:prstGeom prst="roundRect">
            <a:avLst/>
          </a:prstGeom>
          <a:solidFill>
            <a:srgbClr val="E4E9AC"/>
          </a:solidFill>
          <a:ln>
            <a:noFill/>
          </a:ln>
          <a:effectLst>
            <a:outerShdw blurRad="101600" dist="101600" dir="2700000" algn="tl"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4B0BFB4F-6BBB-5B89-0858-74E782049F42}"/>
              </a:ext>
            </a:extLst>
          </p:cNvPr>
          <p:cNvSpPr txBox="1"/>
          <p:nvPr/>
        </p:nvSpPr>
        <p:spPr>
          <a:xfrm>
            <a:off x="576000" y="1240261"/>
            <a:ext cx="4363706" cy="1169551"/>
          </a:xfrm>
          <a:prstGeom prst="rect">
            <a:avLst/>
          </a:prstGeom>
          <a:noFill/>
        </p:spPr>
        <p:txBody>
          <a:bodyPr wrap="square" rtlCol="0">
            <a:spAutoFit/>
          </a:bodyPr>
          <a:lstStyle/>
          <a:p>
            <a:r>
              <a:rPr lang="en-US" sz="3500" dirty="0">
                <a:solidFill>
                  <a:schemeClr val="bg1"/>
                </a:solidFill>
                <a:latin typeface="Montserrat Bold" panose="00000800000000000000" pitchFamily="2" charset="0"/>
              </a:rPr>
              <a:t>Our </a:t>
            </a:r>
            <a:r>
              <a:rPr lang="en-US" sz="3500" dirty="0">
                <a:solidFill>
                  <a:srgbClr val="E4E9AC"/>
                </a:solidFill>
                <a:latin typeface="Montserrat Bold" panose="00000800000000000000" pitchFamily="2" charset="0"/>
              </a:rPr>
              <a:t>Amazing &amp; Great </a:t>
            </a:r>
            <a:r>
              <a:rPr lang="en-US" sz="3500" dirty="0">
                <a:solidFill>
                  <a:schemeClr val="bg1"/>
                </a:solidFill>
                <a:latin typeface="Montserrat Bold" panose="00000800000000000000" pitchFamily="2" charset="0"/>
              </a:rPr>
              <a:t>Team Work</a:t>
            </a:r>
            <a:endParaRPr lang="en-ID" sz="3500" dirty="0">
              <a:solidFill>
                <a:schemeClr val="bg1"/>
              </a:solidFill>
              <a:latin typeface="Montserrat Bold" panose="00000800000000000000" pitchFamily="2" charset="0"/>
            </a:endParaRPr>
          </a:p>
        </p:txBody>
      </p:sp>
      <p:sp>
        <p:nvSpPr>
          <p:cNvPr id="35" name="TextBox 34">
            <a:extLst>
              <a:ext uri="{FF2B5EF4-FFF2-40B4-BE49-F238E27FC236}">
                <a16:creationId xmlns:a16="http://schemas.microsoft.com/office/drawing/2014/main" id="{E7AC189A-7945-7756-2E91-7007AB462C29}"/>
              </a:ext>
            </a:extLst>
          </p:cNvPr>
          <p:cNvSpPr txBox="1"/>
          <p:nvPr/>
        </p:nvSpPr>
        <p:spPr>
          <a:xfrm>
            <a:off x="6091706" y="889558"/>
            <a:ext cx="5522902" cy="990015"/>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 viverrea orci sagittis eu volutpat odio. Nisi scelerisque eu ultrices vitaer eauctor. Libero justo laoreet sit amet cursus sit amet dictum sit. Amet orasea consectetur adipiscing elit ut aliquam purus sit amet luctus. Feugiat in porra </a:t>
            </a:r>
            <a:r>
              <a:rPr lang="en-ID" sz="1000" dirty="0">
                <a:solidFill>
                  <a:schemeClr val="bg1"/>
                </a:solidFill>
                <a:latin typeface="Roboto Light" panose="020B0604020202020204" pitchFamily="2" charset="0"/>
                <a:ea typeface="Roboto Light" panose="020B0604020202020204" pitchFamily="2" charset="0"/>
              </a:rPr>
              <a:t>Quam viverrea orci sagittis eu volutpat odio. Nisi scelerisque eu ultrices vitaer eauctor. Libero justo laoreet sit amet cursus sit amet dictum sit. </a:t>
            </a:r>
          </a:p>
        </p:txBody>
      </p:sp>
      <p:sp>
        <p:nvSpPr>
          <p:cNvPr id="36" name="TextBox 35">
            <a:extLst>
              <a:ext uri="{FF2B5EF4-FFF2-40B4-BE49-F238E27FC236}">
                <a16:creationId xmlns:a16="http://schemas.microsoft.com/office/drawing/2014/main" id="{C3D82F32-BEF1-5023-DC5B-6E58BBA4499F}"/>
              </a:ext>
            </a:extLst>
          </p:cNvPr>
          <p:cNvSpPr txBox="1"/>
          <p:nvPr/>
        </p:nvSpPr>
        <p:spPr>
          <a:xfrm>
            <a:off x="6091706" y="582302"/>
            <a:ext cx="1548627"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Text Title Here</a:t>
            </a:r>
            <a:endParaRPr lang="en-ID" sz="1400" b="1" dirty="0">
              <a:solidFill>
                <a:srgbClr val="E4E9AC"/>
              </a:solidFill>
              <a:latin typeface="Roboto" panose="02000000000000000000" pitchFamily="2" charset="0"/>
              <a:ea typeface="Roboto" panose="02000000000000000000" pitchFamily="2" charset="0"/>
            </a:endParaRPr>
          </a:p>
        </p:txBody>
      </p:sp>
      <p:sp>
        <p:nvSpPr>
          <p:cNvPr id="42" name="TextBox 41">
            <a:extLst>
              <a:ext uri="{FF2B5EF4-FFF2-40B4-BE49-F238E27FC236}">
                <a16:creationId xmlns:a16="http://schemas.microsoft.com/office/drawing/2014/main" id="{8927CDFF-9AF9-12BF-0DCC-8F354EB563CA}"/>
              </a:ext>
            </a:extLst>
          </p:cNvPr>
          <p:cNvSpPr txBox="1"/>
          <p:nvPr/>
        </p:nvSpPr>
        <p:spPr>
          <a:xfrm>
            <a:off x="6687046" y="5394497"/>
            <a:ext cx="1548627" cy="323165"/>
          </a:xfrm>
          <a:prstGeom prst="rect">
            <a:avLst/>
          </a:prstGeom>
          <a:noFill/>
        </p:spPr>
        <p:txBody>
          <a:bodyPr wrap="square" rtlCol="0">
            <a:spAutoFit/>
          </a:bodyPr>
          <a:lstStyle/>
          <a:p>
            <a:pPr algn="ctr"/>
            <a:r>
              <a:rPr lang="en-US" sz="1500" dirty="0">
                <a:solidFill>
                  <a:srgbClr val="E4E9AC"/>
                </a:solidFill>
                <a:latin typeface="Roboto" pitchFamily="2" charset="0"/>
                <a:ea typeface="Roboto" pitchFamily="2" charset="0"/>
              </a:rPr>
              <a:t>Job Position</a:t>
            </a:r>
            <a:endParaRPr lang="en-ID" sz="1500" dirty="0">
              <a:solidFill>
                <a:srgbClr val="E4E9AC"/>
              </a:solidFill>
              <a:latin typeface="Roboto" pitchFamily="2" charset="0"/>
              <a:ea typeface="Roboto" pitchFamily="2" charset="0"/>
            </a:endParaRPr>
          </a:p>
        </p:txBody>
      </p:sp>
      <p:sp>
        <p:nvSpPr>
          <p:cNvPr id="43" name="TextBox 42">
            <a:extLst>
              <a:ext uri="{FF2B5EF4-FFF2-40B4-BE49-F238E27FC236}">
                <a16:creationId xmlns:a16="http://schemas.microsoft.com/office/drawing/2014/main" id="{C42105BF-B3FF-346B-1A23-33FADBFE1AF8}"/>
              </a:ext>
            </a:extLst>
          </p:cNvPr>
          <p:cNvSpPr txBox="1"/>
          <p:nvPr/>
        </p:nvSpPr>
        <p:spPr>
          <a:xfrm>
            <a:off x="6466656" y="4999287"/>
            <a:ext cx="1989407" cy="369332"/>
          </a:xfrm>
          <a:prstGeom prst="rect">
            <a:avLst/>
          </a:prstGeom>
          <a:noFill/>
        </p:spPr>
        <p:txBody>
          <a:bodyPr wrap="square" rtlCol="0">
            <a:spAutoFit/>
          </a:bodyPr>
          <a:lstStyle/>
          <a:p>
            <a:pPr algn="ctr"/>
            <a:r>
              <a:rPr lang="en-US" dirty="0" err="1">
                <a:solidFill>
                  <a:schemeClr val="bg1"/>
                </a:solidFill>
                <a:latin typeface="Montserrat Bold" panose="00000800000000000000" pitchFamily="2" charset="0"/>
              </a:rPr>
              <a:t>Alaner</a:t>
            </a:r>
            <a:r>
              <a:rPr lang="en-US" dirty="0">
                <a:solidFill>
                  <a:schemeClr val="bg1"/>
                </a:solidFill>
                <a:latin typeface="Montserrat Bold" panose="00000800000000000000" pitchFamily="2" charset="0"/>
              </a:rPr>
              <a:t> Aslan</a:t>
            </a:r>
            <a:endParaRPr lang="en-ID" dirty="0">
              <a:solidFill>
                <a:schemeClr val="bg1"/>
              </a:solidFill>
              <a:latin typeface="Montserrat Bold" panose="00000800000000000000" pitchFamily="2" charset="0"/>
            </a:endParaRPr>
          </a:p>
        </p:txBody>
      </p:sp>
      <p:sp>
        <p:nvSpPr>
          <p:cNvPr id="45" name="TextBox 44">
            <a:extLst>
              <a:ext uri="{FF2B5EF4-FFF2-40B4-BE49-F238E27FC236}">
                <a16:creationId xmlns:a16="http://schemas.microsoft.com/office/drawing/2014/main" id="{AAF40E9E-38C5-F020-FDD6-A153EDC69533}"/>
              </a:ext>
            </a:extLst>
          </p:cNvPr>
          <p:cNvSpPr txBox="1"/>
          <p:nvPr/>
        </p:nvSpPr>
        <p:spPr>
          <a:xfrm>
            <a:off x="6196620" y="5747348"/>
            <a:ext cx="2529478" cy="528350"/>
          </a:xfrm>
          <a:prstGeom prst="rect">
            <a:avLst/>
          </a:prstGeom>
          <a:noFill/>
        </p:spPr>
        <p:txBody>
          <a:bodyPr wrap="square" rtlCol="0">
            <a:spAutoFit/>
          </a:bodyPr>
          <a:lstStyle/>
          <a:p>
            <a:pPr algn="ctr">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a:t>
            </a:r>
            <a:r>
              <a:rPr lang="en-US" sz="1000" dirty="0">
                <a:solidFill>
                  <a:schemeClr val="bg1"/>
                </a:solidFill>
                <a:latin typeface="Roboto Light" panose="020B0604020202020204" pitchFamily="2" charset="0"/>
                <a:ea typeface="Roboto Light" panose="020B0604020202020204" pitchFamily="2" charset="0"/>
              </a:rPr>
              <a:t>. Nisi </a:t>
            </a:r>
            <a:r>
              <a:rPr lang="en-US" sz="1000" dirty="0" err="1">
                <a:solidFill>
                  <a:schemeClr val="bg1"/>
                </a:solidFill>
                <a:latin typeface="Roboto Light" panose="020B0604020202020204" pitchFamily="2" charset="0"/>
                <a:ea typeface="Roboto Light" panose="020B0604020202020204" pitchFamily="2" charset="0"/>
              </a:rPr>
              <a:t>scelerisque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ultrice</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21" name="TextBox 20">
            <a:extLst>
              <a:ext uri="{FF2B5EF4-FFF2-40B4-BE49-F238E27FC236}">
                <a16:creationId xmlns:a16="http://schemas.microsoft.com/office/drawing/2014/main" id="{BAE14A8C-676B-2AD8-50C2-0D3FA2537DA4}"/>
              </a:ext>
            </a:extLst>
          </p:cNvPr>
          <p:cNvSpPr txBox="1"/>
          <p:nvPr/>
        </p:nvSpPr>
        <p:spPr>
          <a:xfrm>
            <a:off x="798041" y="5232343"/>
            <a:ext cx="1548627" cy="323165"/>
          </a:xfrm>
          <a:prstGeom prst="rect">
            <a:avLst/>
          </a:prstGeom>
          <a:noFill/>
        </p:spPr>
        <p:txBody>
          <a:bodyPr wrap="square" rtlCol="0">
            <a:spAutoFit/>
          </a:bodyPr>
          <a:lstStyle/>
          <a:p>
            <a:pPr algn="ctr"/>
            <a:r>
              <a:rPr lang="en-US" sz="1500" dirty="0">
                <a:solidFill>
                  <a:srgbClr val="E4E9AC"/>
                </a:solidFill>
                <a:latin typeface="Roboto" pitchFamily="2" charset="0"/>
                <a:ea typeface="Roboto" pitchFamily="2" charset="0"/>
              </a:rPr>
              <a:t>Job Position</a:t>
            </a:r>
            <a:endParaRPr lang="en-ID" sz="1500" dirty="0">
              <a:solidFill>
                <a:srgbClr val="E4E9AC"/>
              </a:solidFill>
              <a:latin typeface="Roboto" pitchFamily="2" charset="0"/>
              <a:ea typeface="Roboto" pitchFamily="2" charset="0"/>
            </a:endParaRPr>
          </a:p>
        </p:txBody>
      </p:sp>
      <p:sp>
        <p:nvSpPr>
          <p:cNvPr id="22" name="TextBox 21">
            <a:extLst>
              <a:ext uri="{FF2B5EF4-FFF2-40B4-BE49-F238E27FC236}">
                <a16:creationId xmlns:a16="http://schemas.microsoft.com/office/drawing/2014/main" id="{AB38D6E3-312A-E72A-DE9A-AB55D92B6AAA}"/>
              </a:ext>
            </a:extLst>
          </p:cNvPr>
          <p:cNvSpPr txBox="1"/>
          <p:nvPr/>
        </p:nvSpPr>
        <p:spPr>
          <a:xfrm>
            <a:off x="577651" y="4837133"/>
            <a:ext cx="1989407" cy="369332"/>
          </a:xfrm>
          <a:prstGeom prst="rect">
            <a:avLst/>
          </a:prstGeom>
          <a:noFill/>
        </p:spPr>
        <p:txBody>
          <a:bodyPr wrap="square" rtlCol="0">
            <a:spAutoFit/>
          </a:bodyPr>
          <a:lstStyle/>
          <a:p>
            <a:pPr algn="ctr"/>
            <a:r>
              <a:rPr lang="en-US" dirty="0">
                <a:solidFill>
                  <a:schemeClr val="bg1"/>
                </a:solidFill>
                <a:latin typeface="Montserrat Bold" panose="00000800000000000000" pitchFamily="2" charset="0"/>
              </a:rPr>
              <a:t>Dewi </a:t>
            </a:r>
            <a:r>
              <a:rPr lang="en-US" dirty="0" err="1">
                <a:solidFill>
                  <a:schemeClr val="bg1"/>
                </a:solidFill>
                <a:latin typeface="Montserrat Bold" panose="00000800000000000000" pitchFamily="2" charset="0"/>
              </a:rPr>
              <a:t>Augurst</a:t>
            </a:r>
            <a:endParaRPr lang="en-ID" dirty="0">
              <a:solidFill>
                <a:schemeClr val="bg1"/>
              </a:solidFill>
              <a:latin typeface="Montserrat Bold" panose="00000800000000000000" pitchFamily="2" charset="0"/>
            </a:endParaRPr>
          </a:p>
        </p:txBody>
      </p:sp>
      <p:grpSp>
        <p:nvGrpSpPr>
          <p:cNvPr id="59" name="Group 58">
            <a:extLst>
              <a:ext uri="{FF2B5EF4-FFF2-40B4-BE49-F238E27FC236}">
                <a16:creationId xmlns:a16="http://schemas.microsoft.com/office/drawing/2014/main" id="{4783B9F7-4AF4-DA63-6951-9FBB929E0C65}"/>
              </a:ext>
            </a:extLst>
          </p:cNvPr>
          <p:cNvGrpSpPr/>
          <p:nvPr/>
        </p:nvGrpSpPr>
        <p:grpSpPr>
          <a:xfrm>
            <a:off x="1266012" y="5790602"/>
            <a:ext cx="612684" cy="113655"/>
            <a:chOff x="1726468" y="5498533"/>
            <a:chExt cx="1026939" cy="190500"/>
          </a:xfrm>
        </p:grpSpPr>
        <p:sp>
          <p:nvSpPr>
            <p:cNvPr id="52" name="Graphic 46">
              <a:extLst>
                <a:ext uri="{FF2B5EF4-FFF2-40B4-BE49-F238E27FC236}">
                  <a16:creationId xmlns:a16="http://schemas.microsoft.com/office/drawing/2014/main" id="{DC2C6884-4F1F-3A8A-2923-4C8774486EDE}"/>
                </a:ext>
              </a:extLst>
            </p:cNvPr>
            <p:cNvSpPr/>
            <p:nvPr/>
          </p:nvSpPr>
          <p:spPr>
            <a:xfrm>
              <a:off x="2648632" y="5498533"/>
              <a:ext cx="104775" cy="190500"/>
            </a:xfrm>
            <a:custGeom>
              <a:avLst/>
              <a:gdLst>
                <a:gd name="connsiteX0" fmla="*/ 104775 w 104775"/>
                <a:gd name="connsiteY0" fmla="*/ 0 h 190500"/>
                <a:gd name="connsiteX1" fmla="*/ 76200 w 104775"/>
                <a:gd name="connsiteY1" fmla="*/ 0 h 190500"/>
                <a:gd name="connsiteX2" fmla="*/ 28575 w 104775"/>
                <a:gd name="connsiteY2" fmla="*/ 47625 h 190500"/>
                <a:gd name="connsiteX3" fmla="*/ 28575 w 104775"/>
                <a:gd name="connsiteY3" fmla="*/ 76200 h 190500"/>
                <a:gd name="connsiteX4" fmla="*/ 0 w 104775"/>
                <a:gd name="connsiteY4" fmla="*/ 76200 h 190500"/>
                <a:gd name="connsiteX5" fmla="*/ 0 w 104775"/>
                <a:gd name="connsiteY5" fmla="*/ 114300 h 190500"/>
                <a:gd name="connsiteX6" fmla="*/ 28575 w 104775"/>
                <a:gd name="connsiteY6" fmla="*/ 114300 h 190500"/>
                <a:gd name="connsiteX7" fmla="*/ 28575 w 104775"/>
                <a:gd name="connsiteY7" fmla="*/ 190500 h 190500"/>
                <a:gd name="connsiteX8" fmla="*/ 66675 w 104775"/>
                <a:gd name="connsiteY8" fmla="*/ 190500 h 190500"/>
                <a:gd name="connsiteX9" fmla="*/ 66675 w 104775"/>
                <a:gd name="connsiteY9" fmla="*/ 114300 h 190500"/>
                <a:gd name="connsiteX10" fmla="*/ 95250 w 104775"/>
                <a:gd name="connsiteY10" fmla="*/ 114300 h 190500"/>
                <a:gd name="connsiteX11" fmla="*/ 104775 w 104775"/>
                <a:gd name="connsiteY11" fmla="*/ 76200 h 190500"/>
                <a:gd name="connsiteX12" fmla="*/ 66675 w 104775"/>
                <a:gd name="connsiteY12" fmla="*/ 76200 h 190500"/>
                <a:gd name="connsiteX13" fmla="*/ 66675 w 104775"/>
                <a:gd name="connsiteY13" fmla="*/ 47625 h 190500"/>
                <a:gd name="connsiteX14" fmla="*/ 76200 w 104775"/>
                <a:gd name="connsiteY14" fmla="*/ 38100 h 190500"/>
                <a:gd name="connsiteX15" fmla="*/ 104775 w 104775"/>
                <a:gd name="connsiteY15" fmla="*/ 38100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775" h="190500">
                  <a:moveTo>
                    <a:pt x="104775" y="0"/>
                  </a:moveTo>
                  <a:lnTo>
                    <a:pt x="76200" y="0"/>
                  </a:lnTo>
                  <a:cubicBezTo>
                    <a:pt x="49898" y="0"/>
                    <a:pt x="28575" y="21322"/>
                    <a:pt x="28575" y="47625"/>
                  </a:cubicBezTo>
                  <a:lnTo>
                    <a:pt x="28575" y="76200"/>
                  </a:lnTo>
                  <a:lnTo>
                    <a:pt x="0" y="76200"/>
                  </a:lnTo>
                  <a:lnTo>
                    <a:pt x="0" y="114300"/>
                  </a:lnTo>
                  <a:lnTo>
                    <a:pt x="28575" y="114300"/>
                  </a:lnTo>
                  <a:lnTo>
                    <a:pt x="28575" y="190500"/>
                  </a:lnTo>
                  <a:lnTo>
                    <a:pt x="66675" y="190500"/>
                  </a:lnTo>
                  <a:lnTo>
                    <a:pt x="66675" y="114300"/>
                  </a:lnTo>
                  <a:lnTo>
                    <a:pt x="95250" y="114300"/>
                  </a:lnTo>
                  <a:lnTo>
                    <a:pt x="104775" y="76200"/>
                  </a:lnTo>
                  <a:lnTo>
                    <a:pt x="66675" y="76200"/>
                  </a:lnTo>
                  <a:lnTo>
                    <a:pt x="66675" y="47625"/>
                  </a:lnTo>
                  <a:cubicBezTo>
                    <a:pt x="66675" y="42365"/>
                    <a:pt x="70939" y="38100"/>
                    <a:pt x="76200" y="38100"/>
                  </a:cubicBezTo>
                  <a:lnTo>
                    <a:pt x="104775" y="38100"/>
                  </a:lnTo>
                  <a:close/>
                </a:path>
              </a:pathLst>
            </a:custGeom>
            <a:noFill/>
            <a:ln w="9525" cap="rnd">
              <a:solidFill>
                <a:schemeClr val="bg1"/>
              </a:solidFill>
              <a:prstDash val="solid"/>
              <a:round/>
            </a:ln>
          </p:spPr>
          <p:txBody>
            <a:bodyPr rtlCol="0" anchor="ctr"/>
            <a:lstStyle/>
            <a:p>
              <a:endParaRPr lang="en-ID"/>
            </a:p>
          </p:txBody>
        </p:sp>
        <p:sp>
          <p:nvSpPr>
            <p:cNvPr id="53" name="Graphic 48">
              <a:extLst>
                <a:ext uri="{FF2B5EF4-FFF2-40B4-BE49-F238E27FC236}">
                  <a16:creationId xmlns:a16="http://schemas.microsoft.com/office/drawing/2014/main" id="{188C544E-02E0-66BE-AFCB-0F66D5E3A19B}"/>
                </a:ext>
              </a:extLst>
            </p:cNvPr>
            <p:cNvSpPr/>
            <p:nvPr/>
          </p:nvSpPr>
          <p:spPr>
            <a:xfrm>
              <a:off x="2178025" y="5508326"/>
              <a:ext cx="209550" cy="170914"/>
            </a:xfrm>
            <a:custGeom>
              <a:avLst/>
              <a:gdLst>
                <a:gd name="connsiteX0" fmla="*/ 209550 w 209550"/>
                <a:gd name="connsiteY0" fmla="*/ 96 h 170914"/>
                <a:gd name="connsiteX1" fmla="*/ 179642 w 209550"/>
                <a:gd name="connsiteY1" fmla="*/ 14670 h 170914"/>
                <a:gd name="connsiteX2" fmla="*/ 119441 w 209550"/>
                <a:gd name="connsiteY2" fmla="*/ 10474 h 170914"/>
                <a:gd name="connsiteX3" fmla="*/ 104775 w 209550"/>
                <a:gd name="connsiteY3" fmla="*/ 43245 h 170914"/>
                <a:gd name="connsiteX4" fmla="*/ 104775 w 209550"/>
                <a:gd name="connsiteY4" fmla="*/ 52770 h 170914"/>
                <a:gd name="connsiteX5" fmla="*/ 19050 w 209550"/>
                <a:gd name="connsiteY5" fmla="*/ 9621 h 170914"/>
                <a:gd name="connsiteX6" fmla="*/ 66675 w 209550"/>
                <a:gd name="connsiteY6" fmla="*/ 133446 h 170914"/>
                <a:gd name="connsiteX7" fmla="*/ 0 w 209550"/>
                <a:gd name="connsiteY7" fmla="*/ 152496 h 170914"/>
                <a:gd name="connsiteX8" fmla="*/ 190500 w 209550"/>
                <a:gd name="connsiteY8" fmla="*/ 42959 h 170914"/>
                <a:gd name="connsiteX9" fmla="*/ 189738 w 209550"/>
                <a:gd name="connsiteY9" fmla="*/ 35053 h 170914"/>
                <a:gd name="connsiteX10" fmla="*/ 209550 w 209550"/>
                <a:gd name="connsiteY10" fmla="*/ 96 h 170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9550" h="170914">
                  <a:moveTo>
                    <a:pt x="209550" y="96"/>
                  </a:moveTo>
                  <a:cubicBezTo>
                    <a:pt x="200429" y="6530"/>
                    <a:pt x="190330" y="11451"/>
                    <a:pt x="179642" y="14670"/>
                  </a:cubicBezTo>
                  <a:cubicBezTo>
                    <a:pt x="164176" y="-3113"/>
                    <a:pt x="137223" y="-4991"/>
                    <a:pt x="119441" y="10474"/>
                  </a:cubicBezTo>
                  <a:cubicBezTo>
                    <a:pt x="109971" y="18710"/>
                    <a:pt x="104606" y="30696"/>
                    <a:pt x="104775" y="43245"/>
                  </a:cubicBezTo>
                  <a:lnTo>
                    <a:pt x="104775" y="52770"/>
                  </a:lnTo>
                  <a:cubicBezTo>
                    <a:pt x="70777" y="53651"/>
                    <a:pt x="38596" y="37453"/>
                    <a:pt x="19050" y="9621"/>
                  </a:cubicBezTo>
                  <a:cubicBezTo>
                    <a:pt x="19050" y="9621"/>
                    <a:pt x="-19050" y="95346"/>
                    <a:pt x="66675" y="133446"/>
                  </a:cubicBezTo>
                  <a:cubicBezTo>
                    <a:pt x="47059" y="146762"/>
                    <a:pt x="23690" y="153438"/>
                    <a:pt x="0" y="152496"/>
                  </a:cubicBezTo>
                  <a:cubicBezTo>
                    <a:pt x="85725" y="200121"/>
                    <a:pt x="190500" y="152496"/>
                    <a:pt x="190500" y="42959"/>
                  </a:cubicBezTo>
                  <a:cubicBezTo>
                    <a:pt x="190491" y="40306"/>
                    <a:pt x="190236" y="37659"/>
                    <a:pt x="189738" y="35053"/>
                  </a:cubicBezTo>
                  <a:cubicBezTo>
                    <a:pt x="199459" y="25466"/>
                    <a:pt x="206319" y="13362"/>
                    <a:pt x="209550" y="96"/>
                  </a:cubicBezTo>
                  <a:close/>
                </a:path>
              </a:pathLst>
            </a:custGeom>
            <a:noFill/>
            <a:ln w="9525" cap="rnd">
              <a:solidFill>
                <a:schemeClr val="bg1"/>
              </a:solidFill>
              <a:prstDash val="solid"/>
              <a:round/>
            </a:ln>
          </p:spPr>
          <p:txBody>
            <a:bodyPr rtlCol="0" anchor="ctr"/>
            <a:lstStyle/>
            <a:p>
              <a:endParaRPr lang="en-ID"/>
            </a:p>
          </p:txBody>
        </p:sp>
        <p:grpSp>
          <p:nvGrpSpPr>
            <p:cNvPr id="58" name="Group 57">
              <a:extLst>
                <a:ext uri="{FF2B5EF4-FFF2-40B4-BE49-F238E27FC236}">
                  <a16:creationId xmlns:a16="http://schemas.microsoft.com/office/drawing/2014/main" id="{CAE9C259-CFAF-D800-8CAF-7C2D1BF67370}"/>
                </a:ext>
              </a:extLst>
            </p:cNvPr>
            <p:cNvGrpSpPr/>
            <p:nvPr/>
          </p:nvGrpSpPr>
          <p:grpSpPr>
            <a:xfrm>
              <a:off x="1726468" y="5503296"/>
              <a:ext cx="190500" cy="180975"/>
              <a:chOff x="1726468" y="5498533"/>
              <a:chExt cx="190500" cy="180975"/>
            </a:xfrm>
          </p:grpSpPr>
          <p:sp>
            <p:nvSpPr>
              <p:cNvPr id="55" name="Freeform: Shape 54">
                <a:extLst>
                  <a:ext uri="{FF2B5EF4-FFF2-40B4-BE49-F238E27FC236}">
                    <a16:creationId xmlns:a16="http://schemas.microsoft.com/office/drawing/2014/main" id="{074AFD03-5107-145C-AE56-1121CCFA28BC}"/>
                  </a:ext>
                </a:extLst>
              </p:cNvPr>
              <p:cNvSpPr/>
              <p:nvPr/>
            </p:nvSpPr>
            <p:spPr>
              <a:xfrm>
                <a:off x="1802668" y="5555683"/>
                <a:ext cx="114300" cy="123825"/>
              </a:xfrm>
              <a:custGeom>
                <a:avLst/>
                <a:gdLst>
                  <a:gd name="connsiteX0" fmla="*/ 57150 w 114300"/>
                  <a:gd name="connsiteY0" fmla="*/ 0 h 123825"/>
                  <a:gd name="connsiteX1" fmla="*/ 114300 w 114300"/>
                  <a:gd name="connsiteY1" fmla="*/ 57150 h 123825"/>
                  <a:gd name="connsiteX2" fmla="*/ 114300 w 114300"/>
                  <a:gd name="connsiteY2" fmla="*/ 123825 h 123825"/>
                  <a:gd name="connsiteX3" fmla="*/ 76200 w 114300"/>
                  <a:gd name="connsiteY3" fmla="*/ 123825 h 123825"/>
                  <a:gd name="connsiteX4" fmla="*/ 76200 w 114300"/>
                  <a:gd name="connsiteY4" fmla="*/ 57150 h 123825"/>
                  <a:gd name="connsiteX5" fmla="*/ 57150 w 114300"/>
                  <a:gd name="connsiteY5" fmla="*/ 38100 h 123825"/>
                  <a:gd name="connsiteX6" fmla="*/ 38100 w 114300"/>
                  <a:gd name="connsiteY6" fmla="*/ 57150 h 123825"/>
                  <a:gd name="connsiteX7" fmla="*/ 38100 w 114300"/>
                  <a:gd name="connsiteY7" fmla="*/ 123825 h 123825"/>
                  <a:gd name="connsiteX8" fmla="*/ 0 w 114300"/>
                  <a:gd name="connsiteY8" fmla="*/ 123825 h 123825"/>
                  <a:gd name="connsiteX9" fmla="*/ 0 w 114300"/>
                  <a:gd name="connsiteY9" fmla="*/ 57150 h 123825"/>
                  <a:gd name="connsiteX10" fmla="*/ 57150 w 114300"/>
                  <a:gd name="connsiteY10" fmla="*/ 0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300" h="123825">
                    <a:moveTo>
                      <a:pt x="57150" y="0"/>
                    </a:moveTo>
                    <a:cubicBezTo>
                      <a:pt x="88713" y="0"/>
                      <a:pt x="114300" y="25587"/>
                      <a:pt x="114300" y="57150"/>
                    </a:cubicBezTo>
                    <a:lnTo>
                      <a:pt x="114300" y="123825"/>
                    </a:lnTo>
                    <a:lnTo>
                      <a:pt x="76200" y="123825"/>
                    </a:lnTo>
                    <a:lnTo>
                      <a:pt x="76200" y="57150"/>
                    </a:lnTo>
                    <a:cubicBezTo>
                      <a:pt x="76200" y="46629"/>
                      <a:pt x="67671" y="38100"/>
                      <a:pt x="57150" y="38100"/>
                    </a:cubicBezTo>
                    <a:cubicBezTo>
                      <a:pt x="46629" y="38100"/>
                      <a:pt x="38100" y="46629"/>
                      <a:pt x="38100" y="57150"/>
                    </a:cubicBezTo>
                    <a:lnTo>
                      <a:pt x="38100" y="123825"/>
                    </a:lnTo>
                    <a:lnTo>
                      <a:pt x="0" y="123825"/>
                    </a:lnTo>
                    <a:lnTo>
                      <a:pt x="0" y="57150"/>
                    </a:lnTo>
                    <a:cubicBezTo>
                      <a:pt x="0" y="25587"/>
                      <a:pt x="25587" y="0"/>
                      <a:pt x="57150" y="0"/>
                    </a:cubicBezTo>
                    <a:close/>
                  </a:path>
                </a:pathLst>
              </a:custGeom>
              <a:noFill/>
              <a:ln w="9525" cap="rnd">
                <a:solidFill>
                  <a:schemeClr val="bg1"/>
                </a:solidFill>
                <a:prstDash val="solid"/>
                <a:round/>
              </a:ln>
            </p:spPr>
            <p:txBody>
              <a:bodyPr rtlCol="0" anchor="ctr"/>
              <a:lstStyle/>
              <a:p>
                <a:endParaRPr lang="en-ID"/>
              </a:p>
            </p:txBody>
          </p:sp>
          <p:sp>
            <p:nvSpPr>
              <p:cNvPr id="56" name="Freeform: Shape 55">
                <a:extLst>
                  <a:ext uri="{FF2B5EF4-FFF2-40B4-BE49-F238E27FC236}">
                    <a16:creationId xmlns:a16="http://schemas.microsoft.com/office/drawing/2014/main" id="{DB88CAAD-E480-324E-A3DE-14187E3A845E}"/>
                  </a:ext>
                </a:extLst>
              </p:cNvPr>
              <p:cNvSpPr/>
              <p:nvPr/>
            </p:nvSpPr>
            <p:spPr>
              <a:xfrm>
                <a:off x="1726468" y="5565208"/>
                <a:ext cx="38100" cy="114300"/>
              </a:xfrm>
              <a:custGeom>
                <a:avLst/>
                <a:gdLst>
                  <a:gd name="connsiteX0" fmla="*/ 0 w 38100"/>
                  <a:gd name="connsiteY0" fmla="*/ 0 h 114300"/>
                  <a:gd name="connsiteX1" fmla="*/ 38100 w 38100"/>
                  <a:gd name="connsiteY1" fmla="*/ 0 h 114300"/>
                  <a:gd name="connsiteX2" fmla="*/ 38100 w 38100"/>
                  <a:gd name="connsiteY2" fmla="*/ 114300 h 114300"/>
                  <a:gd name="connsiteX3" fmla="*/ 0 w 38100"/>
                  <a:gd name="connsiteY3" fmla="*/ 114300 h 114300"/>
                </a:gdLst>
                <a:ahLst/>
                <a:cxnLst>
                  <a:cxn ang="0">
                    <a:pos x="connsiteX0" y="connsiteY0"/>
                  </a:cxn>
                  <a:cxn ang="0">
                    <a:pos x="connsiteX1" y="connsiteY1"/>
                  </a:cxn>
                  <a:cxn ang="0">
                    <a:pos x="connsiteX2" y="connsiteY2"/>
                  </a:cxn>
                  <a:cxn ang="0">
                    <a:pos x="connsiteX3" y="connsiteY3"/>
                  </a:cxn>
                </a:cxnLst>
                <a:rect l="l" t="t" r="r" b="b"/>
                <a:pathLst>
                  <a:path w="38100" h="114300">
                    <a:moveTo>
                      <a:pt x="0" y="0"/>
                    </a:moveTo>
                    <a:lnTo>
                      <a:pt x="38100" y="0"/>
                    </a:lnTo>
                    <a:lnTo>
                      <a:pt x="38100" y="114300"/>
                    </a:lnTo>
                    <a:lnTo>
                      <a:pt x="0" y="114300"/>
                    </a:lnTo>
                    <a:close/>
                  </a:path>
                </a:pathLst>
              </a:custGeom>
              <a:noFill/>
              <a:ln w="9525" cap="rnd">
                <a:solidFill>
                  <a:schemeClr val="bg1"/>
                </a:solidFill>
                <a:prstDash val="solid"/>
                <a:round/>
              </a:ln>
            </p:spPr>
            <p:txBody>
              <a:bodyPr rtlCol="0" anchor="ctr"/>
              <a:lstStyle/>
              <a:p>
                <a:endParaRPr lang="en-ID"/>
              </a:p>
            </p:txBody>
          </p:sp>
          <p:sp>
            <p:nvSpPr>
              <p:cNvPr id="57" name="Freeform: Shape 56">
                <a:extLst>
                  <a:ext uri="{FF2B5EF4-FFF2-40B4-BE49-F238E27FC236}">
                    <a16:creationId xmlns:a16="http://schemas.microsoft.com/office/drawing/2014/main" id="{20684157-D205-72D4-3DD0-498BCFAC4487}"/>
                  </a:ext>
                </a:extLst>
              </p:cNvPr>
              <p:cNvSpPr/>
              <p:nvPr/>
            </p:nvSpPr>
            <p:spPr>
              <a:xfrm>
                <a:off x="1726468" y="5498533"/>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noFill/>
              <a:ln w="9525" cap="rnd">
                <a:solidFill>
                  <a:schemeClr val="bg1"/>
                </a:solidFill>
                <a:prstDash val="solid"/>
                <a:round/>
              </a:ln>
            </p:spPr>
            <p:txBody>
              <a:bodyPr rtlCol="0" anchor="ctr"/>
              <a:lstStyle/>
              <a:p>
                <a:endParaRPr lang="en-ID"/>
              </a:p>
            </p:txBody>
          </p:sp>
        </p:grpSp>
      </p:grpSp>
      <p:sp>
        <p:nvSpPr>
          <p:cNvPr id="60" name="Rectangle: Rounded Corners 59">
            <a:extLst>
              <a:ext uri="{FF2B5EF4-FFF2-40B4-BE49-F238E27FC236}">
                <a16:creationId xmlns:a16="http://schemas.microsoft.com/office/drawing/2014/main" id="{6CA0ADDA-E302-26A8-B41D-7173AADB0EBF}"/>
              </a:ext>
            </a:extLst>
          </p:cNvPr>
          <p:cNvSpPr/>
          <p:nvPr/>
        </p:nvSpPr>
        <p:spPr>
          <a:xfrm>
            <a:off x="917111" y="5700859"/>
            <a:ext cx="1310486" cy="293141"/>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5" name="TextBox 64">
            <a:extLst>
              <a:ext uri="{FF2B5EF4-FFF2-40B4-BE49-F238E27FC236}">
                <a16:creationId xmlns:a16="http://schemas.microsoft.com/office/drawing/2014/main" id="{4987A722-4739-69DF-E910-9FBFA1B518A5}"/>
              </a:ext>
            </a:extLst>
          </p:cNvPr>
          <p:cNvSpPr txBox="1"/>
          <p:nvPr/>
        </p:nvSpPr>
        <p:spPr>
          <a:xfrm>
            <a:off x="3528501" y="5232343"/>
            <a:ext cx="1548627" cy="323165"/>
          </a:xfrm>
          <a:prstGeom prst="rect">
            <a:avLst/>
          </a:prstGeom>
          <a:noFill/>
        </p:spPr>
        <p:txBody>
          <a:bodyPr wrap="square" rtlCol="0">
            <a:spAutoFit/>
          </a:bodyPr>
          <a:lstStyle/>
          <a:p>
            <a:pPr algn="ctr"/>
            <a:r>
              <a:rPr lang="en-US" sz="1500" dirty="0">
                <a:solidFill>
                  <a:srgbClr val="E4E9AC"/>
                </a:solidFill>
                <a:latin typeface="Roboto" pitchFamily="2" charset="0"/>
                <a:ea typeface="Roboto" pitchFamily="2" charset="0"/>
              </a:rPr>
              <a:t>Job Position</a:t>
            </a:r>
            <a:endParaRPr lang="en-ID" sz="1500" dirty="0">
              <a:solidFill>
                <a:srgbClr val="E4E9AC"/>
              </a:solidFill>
              <a:latin typeface="Roboto" pitchFamily="2" charset="0"/>
              <a:ea typeface="Roboto" pitchFamily="2" charset="0"/>
            </a:endParaRPr>
          </a:p>
        </p:txBody>
      </p:sp>
      <p:sp>
        <p:nvSpPr>
          <p:cNvPr id="66" name="TextBox 65">
            <a:extLst>
              <a:ext uri="{FF2B5EF4-FFF2-40B4-BE49-F238E27FC236}">
                <a16:creationId xmlns:a16="http://schemas.microsoft.com/office/drawing/2014/main" id="{19730EF8-3929-4B96-B6BB-458FF4987C57}"/>
              </a:ext>
            </a:extLst>
          </p:cNvPr>
          <p:cNvSpPr txBox="1"/>
          <p:nvPr/>
        </p:nvSpPr>
        <p:spPr>
          <a:xfrm>
            <a:off x="3308111" y="4837133"/>
            <a:ext cx="1989407" cy="369332"/>
          </a:xfrm>
          <a:prstGeom prst="rect">
            <a:avLst/>
          </a:prstGeom>
          <a:noFill/>
        </p:spPr>
        <p:txBody>
          <a:bodyPr wrap="square" rtlCol="0">
            <a:spAutoFit/>
          </a:bodyPr>
          <a:lstStyle/>
          <a:p>
            <a:pPr algn="ctr"/>
            <a:r>
              <a:rPr lang="en-US" dirty="0">
                <a:solidFill>
                  <a:schemeClr val="bg1"/>
                </a:solidFill>
                <a:latin typeface="Montserrat Bold" panose="00000800000000000000" pitchFamily="2" charset="0"/>
              </a:rPr>
              <a:t>Maya </a:t>
            </a:r>
            <a:r>
              <a:rPr lang="en-US" dirty="0" err="1">
                <a:solidFill>
                  <a:schemeClr val="bg1"/>
                </a:solidFill>
                <a:latin typeface="Montserrat Bold" panose="00000800000000000000" pitchFamily="2" charset="0"/>
              </a:rPr>
              <a:t>Poreaea</a:t>
            </a:r>
            <a:endParaRPr lang="en-ID" dirty="0">
              <a:solidFill>
                <a:schemeClr val="bg1"/>
              </a:solidFill>
              <a:latin typeface="Montserrat Bold" panose="00000800000000000000" pitchFamily="2" charset="0"/>
            </a:endParaRPr>
          </a:p>
        </p:txBody>
      </p:sp>
      <p:grpSp>
        <p:nvGrpSpPr>
          <p:cNvPr id="68" name="Group 67">
            <a:extLst>
              <a:ext uri="{FF2B5EF4-FFF2-40B4-BE49-F238E27FC236}">
                <a16:creationId xmlns:a16="http://schemas.microsoft.com/office/drawing/2014/main" id="{1ED9B955-4D34-EDBA-763B-4F708E86A8F8}"/>
              </a:ext>
            </a:extLst>
          </p:cNvPr>
          <p:cNvGrpSpPr/>
          <p:nvPr/>
        </p:nvGrpSpPr>
        <p:grpSpPr>
          <a:xfrm>
            <a:off x="3996472" y="5790602"/>
            <a:ext cx="612684" cy="113655"/>
            <a:chOff x="1726468" y="5498533"/>
            <a:chExt cx="1026939" cy="190500"/>
          </a:xfrm>
        </p:grpSpPr>
        <p:sp>
          <p:nvSpPr>
            <p:cNvPr id="70" name="Graphic 46">
              <a:extLst>
                <a:ext uri="{FF2B5EF4-FFF2-40B4-BE49-F238E27FC236}">
                  <a16:creationId xmlns:a16="http://schemas.microsoft.com/office/drawing/2014/main" id="{57AA41DF-4997-20CE-3CA7-3A64F3B7F97E}"/>
                </a:ext>
              </a:extLst>
            </p:cNvPr>
            <p:cNvSpPr/>
            <p:nvPr/>
          </p:nvSpPr>
          <p:spPr>
            <a:xfrm>
              <a:off x="2648632" y="5498533"/>
              <a:ext cx="104775" cy="190500"/>
            </a:xfrm>
            <a:custGeom>
              <a:avLst/>
              <a:gdLst>
                <a:gd name="connsiteX0" fmla="*/ 104775 w 104775"/>
                <a:gd name="connsiteY0" fmla="*/ 0 h 190500"/>
                <a:gd name="connsiteX1" fmla="*/ 76200 w 104775"/>
                <a:gd name="connsiteY1" fmla="*/ 0 h 190500"/>
                <a:gd name="connsiteX2" fmla="*/ 28575 w 104775"/>
                <a:gd name="connsiteY2" fmla="*/ 47625 h 190500"/>
                <a:gd name="connsiteX3" fmla="*/ 28575 w 104775"/>
                <a:gd name="connsiteY3" fmla="*/ 76200 h 190500"/>
                <a:gd name="connsiteX4" fmla="*/ 0 w 104775"/>
                <a:gd name="connsiteY4" fmla="*/ 76200 h 190500"/>
                <a:gd name="connsiteX5" fmla="*/ 0 w 104775"/>
                <a:gd name="connsiteY5" fmla="*/ 114300 h 190500"/>
                <a:gd name="connsiteX6" fmla="*/ 28575 w 104775"/>
                <a:gd name="connsiteY6" fmla="*/ 114300 h 190500"/>
                <a:gd name="connsiteX7" fmla="*/ 28575 w 104775"/>
                <a:gd name="connsiteY7" fmla="*/ 190500 h 190500"/>
                <a:gd name="connsiteX8" fmla="*/ 66675 w 104775"/>
                <a:gd name="connsiteY8" fmla="*/ 190500 h 190500"/>
                <a:gd name="connsiteX9" fmla="*/ 66675 w 104775"/>
                <a:gd name="connsiteY9" fmla="*/ 114300 h 190500"/>
                <a:gd name="connsiteX10" fmla="*/ 95250 w 104775"/>
                <a:gd name="connsiteY10" fmla="*/ 114300 h 190500"/>
                <a:gd name="connsiteX11" fmla="*/ 104775 w 104775"/>
                <a:gd name="connsiteY11" fmla="*/ 76200 h 190500"/>
                <a:gd name="connsiteX12" fmla="*/ 66675 w 104775"/>
                <a:gd name="connsiteY12" fmla="*/ 76200 h 190500"/>
                <a:gd name="connsiteX13" fmla="*/ 66675 w 104775"/>
                <a:gd name="connsiteY13" fmla="*/ 47625 h 190500"/>
                <a:gd name="connsiteX14" fmla="*/ 76200 w 104775"/>
                <a:gd name="connsiteY14" fmla="*/ 38100 h 190500"/>
                <a:gd name="connsiteX15" fmla="*/ 104775 w 104775"/>
                <a:gd name="connsiteY15" fmla="*/ 38100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775" h="190500">
                  <a:moveTo>
                    <a:pt x="104775" y="0"/>
                  </a:moveTo>
                  <a:lnTo>
                    <a:pt x="76200" y="0"/>
                  </a:lnTo>
                  <a:cubicBezTo>
                    <a:pt x="49898" y="0"/>
                    <a:pt x="28575" y="21322"/>
                    <a:pt x="28575" y="47625"/>
                  </a:cubicBezTo>
                  <a:lnTo>
                    <a:pt x="28575" y="76200"/>
                  </a:lnTo>
                  <a:lnTo>
                    <a:pt x="0" y="76200"/>
                  </a:lnTo>
                  <a:lnTo>
                    <a:pt x="0" y="114300"/>
                  </a:lnTo>
                  <a:lnTo>
                    <a:pt x="28575" y="114300"/>
                  </a:lnTo>
                  <a:lnTo>
                    <a:pt x="28575" y="190500"/>
                  </a:lnTo>
                  <a:lnTo>
                    <a:pt x="66675" y="190500"/>
                  </a:lnTo>
                  <a:lnTo>
                    <a:pt x="66675" y="114300"/>
                  </a:lnTo>
                  <a:lnTo>
                    <a:pt x="95250" y="114300"/>
                  </a:lnTo>
                  <a:lnTo>
                    <a:pt x="104775" y="76200"/>
                  </a:lnTo>
                  <a:lnTo>
                    <a:pt x="66675" y="76200"/>
                  </a:lnTo>
                  <a:lnTo>
                    <a:pt x="66675" y="47625"/>
                  </a:lnTo>
                  <a:cubicBezTo>
                    <a:pt x="66675" y="42365"/>
                    <a:pt x="70939" y="38100"/>
                    <a:pt x="76200" y="38100"/>
                  </a:cubicBezTo>
                  <a:lnTo>
                    <a:pt x="104775" y="38100"/>
                  </a:lnTo>
                  <a:close/>
                </a:path>
              </a:pathLst>
            </a:custGeom>
            <a:noFill/>
            <a:ln w="9525" cap="rnd">
              <a:solidFill>
                <a:schemeClr val="bg1"/>
              </a:solidFill>
              <a:prstDash val="solid"/>
              <a:round/>
            </a:ln>
          </p:spPr>
          <p:txBody>
            <a:bodyPr rtlCol="0" anchor="ctr"/>
            <a:lstStyle/>
            <a:p>
              <a:endParaRPr lang="en-ID"/>
            </a:p>
          </p:txBody>
        </p:sp>
        <p:sp>
          <p:nvSpPr>
            <p:cNvPr id="71" name="Graphic 48">
              <a:extLst>
                <a:ext uri="{FF2B5EF4-FFF2-40B4-BE49-F238E27FC236}">
                  <a16:creationId xmlns:a16="http://schemas.microsoft.com/office/drawing/2014/main" id="{08664C82-6A69-A8E1-B6AF-194097604687}"/>
                </a:ext>
              </a:extLst>
            </p:cNvPr>
            <p:cNvSpPr/>
            <p:nvPr/>
          </p:nvSpPr>
          <p:spPr>
            <a:xfrm>
              <a:off x="2178025" y="5508326"/>
              <a:ext cx="209550" cy="170914"/>
            </a:xfrm>
            <a:custGeom>
              <a:avLst/>
              <a:gdLst>
                <a:gd name="connsiteX0" fmla="*/ 209550 w 209550"/>
                <a:gd name="connsiteY0" fmla="*/ 96 h 170914"/>
                <a:gd name="connsiteX1" fmla="*/ 179642 w 209550"/>
                <a:gd name="connsiteY1" fmla="*/ 14670 h 170914"/>
                <a:gd name="connsiteX2" fmla="*/ 119441 w 209550"/>
                <a:gd name="connsiteY2" fmla="*/ 10474 h 170914"/>
                <a:gd name="connsiteX3" fmla="*/ 104775 w 209550"/>
                <a:gd name="connsiteY3" fmla="*/ 43245 h 170914"/>
                <a:gd name="connsiteX4" fmla="*/ 104775 w 209550"/>
                <a:gd name="connsiteY4" fmla="*/ 52770 h 170914"/>
                <a:gd name="connsiteX5" fmla="*/ 19050 w 209550"/>
                <a:gd name="connsiteY5" fmla="*/ 9621 h 170914"/>
                <a:gd name="connsiteX6" fmla="*/ 66675 w 209550"/>
                <a:gd name="connsiteY6" fmla="*/ 133446 h 170914"/>
                <a:gd name="connsiteX7" fmla="*/ 0 w 209550"/>
                <a:gd name="connsiteY7" fmla="*/ 152496 h 170914"/>
                <a:gd name="connsiteX8" fmla="*/ 190500 w 209550"/>
                <a:gd name="connsiteY8" fmla="*/ 42959 h 170914"/>
                <a:gd name="connsiteX9" fmla="*/ 189738 w 209550"/>
                <a:gd name="connsiteY9" fmla="*/ 35053 h 170914"/>
                <a:gd name="connsiteX10" fmla="*/ 209550 w 209550"/>
                <a:gd name="connsiteY10" fmla="*/ 96 h 170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9550" h="170914">
                  <a:moveTo>
                    <a:pt x="209550" y="96"/>
                  </a:moveTo>
                  <a:cubicBezTo>
                    <a:pt x="200429" y="6530"/>
                    <a:pt x="190330" y="11451"/>
                    <a:pt x="179642" y="14670"/>
                  </a:cubicBezTo>
                  <a:cubicBezTo>
                    <a:pt x="164176" y="-3113"/>
                    <a:pt x="137223" y="-4991"/>
                    <a:pt x="119441" y="10474"/>
                  </a:cubicBezTo>
                  <a:cubicBezTo>
                    <a:pt x="109971" y="18710"/>
                    <a:pt x="104606" y="30696"/>
                    <a:pt x="104775" y="43245"/>
                  </a:cubicBezTo>
                  <a:lnTo>
                    <a:pt x="104775" y="52770"/>
                  </a:lnTo>
                  <a:cubicBezTo>
                    <a:pt x="70777" y="53651"/>
                    <a:pt x="38596" y="37453"/>
                    <a:pt x="19050" y="9621"/>
                  </a:cubicBezTo>
                  <a:cubicBezTo>
                    <a:pt x="19050" y="9621"/>
                    <a:pt x="-19050" y="95346"/>
                    <a:pt x="66675" y="133446"/>
                  </a:cubicBezTo>
                  <a:cubicBezTo>
                    <a:pt x="47059" y="146762"/>
                    <a:pt x="23690" y="153438"/>
                    <a:pt x="0" y="152496"/>
                  </a:cubicBezTo>
                  <a:cubicBezTo>
                    <a:pt x="85725" y="200121"/>
                    <a:pt x="190500" y="152496"/>
                    <a:pt x="190500" y="42959"/>
                  </a:cubicBezTo>
                  <a:cubicBezTo>
                    <a:pt x="190491" y="40306"/>
                    <a:pt x="190236" y="37659"/>
                    <a:pt x="189738" y="35053"/>
                  </a:cubicBezTo>
                  <a:cubicBezTo>
                    <a:pt x="199459" y="25466"/>
                    <a:pt x="206319" y="13362"/>
                    <a:pt x="209550" y="96"/>
                  </a:cubicBezTo>
                  <a:close/>
                </a:path>
              </a:pathLst>
            </a:custGeom>
            <a:noFill/>
            <a:ln w="9525" cap="rnd">
              <a:solidFill>
                <a:schemeClr val="bg1"/>
              </a:solidFill>
              <a:prstDash val="solid"/>
              <a:round/>
            </a:ln>
          </p:spPr>
          <p:txBody>
            <a:bodyPr rtlCol="0" anchor="ctr"/>
            <a:lstStyle/>
            <a:p>
              <a:endParaRPr lang="en-ID"/>
            </a:p>
          </p:txBody>
        </p:sp>
        <p:grpSp>
          <p:nvGrpSpPr>
            <p:cNvPr id="72" name="Group 71">
              <a:extLst>
                <a:ext uri="{FF2B5EF4-FFF2-40B4-BE49-F238E27FC236}">
                  <a16:creationId xmlns:a16="http://schemas.microsoft.com/office/drawing/2014/main" id="{4B79BA23-0650-1CE6-E670-32FEEE5140A3}"/>
                </a:ext>
              </a:extLst>
            </p:cNvPr>
            <p:cNvGrpSpPr/>
            <p:nvPr/>
          </p:nvGrpSpPr>
          <p:grpSpPr>
            <a:xfrm>
              <a:off x="1726468" y="5503296"/>
              <a:ext cx="190500" cy="180975"/>
              <a:chOff x="1726468" y="5498533"/>
              <a:chExt cx="190500" cy="180975"/>
            </a:xfrm>
          </p:grpSpPr>
          <p:sp>
            <p:nvSpPr>
              <p:cNvPr id="73" name="Freeform: Shape 72">
                <a:extLst>
                  <a:ext uri="{FF2B5EF4-FFF2-40B4-BE49-F238E27FC236}">
                    <a16:creationId xmlns:a16="http://schemas.microsoft.com/office/drawing/2014/main" id="{7230CC2B-B279-8BC3-49CD-E4C5F860DF5B}"/>
                  </a:ext>
                </a:extLst>
              </p:cNvPr>
              <p:cNvSpPr/>
              <p:nvPr/>
            </p:nvSpPr>
            <p:spPr>
              <a:xfrm>
                <a:off x="1802668" y="5555683"/>
                <a:ext cx="114300" cy="123825"/>
              </a:xfrm>
              <a:custGeom>
                <a:avLst/>
                <a:gdLst>
                  <a:gd name="connsiteX0" fmla="*/ 57150 w 114300"/>
                  <a:gd name="connsiteY0" fmla="*/ 0 h 123825"/>
                  <a:gd name="connsiteX1" fmla="*/ 114300 w 114300"/>
                  <a:gd name="connsiteY1" fmla="*/ 57150 h 123825"/>
                  <a:gd name="connsiteX2" fmla="*/ 114300 w 114300"/>
                  <a:gd name="connsiteY2" fmla="*/ 123825 h 123825"/>
                  <a:gd name="connsiteX3" fmla="*/ 76200 w 114300"/>
                  <a:gd name="connsiteY3" fmla="*/ 123825 h 123825"/>
                  <a:gd name="connsiteX4" fmla="*/ 76200 w 114300"/>
                  <a:gd name="connsiteY4" fmla="*/ 57150 h 123825"/>
                  <a:gd name="connsiteX5" fmla="*/ 57150 w 114300"/>
                  <a:gd name="connsiteY5" fmla="*/ 38100 h 123825"/>
                  <a:gd name="connsiteX6" fmla="*/ 38100 w 114300"/>
                  <a:gd name="connsiteY6" fmla="*/ 57150 h 123825"/>
                  <a:gd name="connsiteX7" fmla="*/ 38100 w 114300"/>
                  <a:gd name="connsiteY7" fmla="*/ 123825 h 123825"/>
                  <a:gd name="connsiteX8" fmla="*/ 0 w 114300"/>
                  <a:gd name="connsiteY8" fmla="*/ 123825 h 123825"/>
                  <a:gd name="connsiteX9" fmla="*/ 0 w 114300"/>
                  <a:gd name="connsiteY9" fmla="*/ 57150 h 123825"/>
                  <a:gd name="connsiteX10" fmla="*/ 57150 w 114300"/>
                  <a:gd name="connsiteY10" fmla="*/ 0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300" h="123825">
                    <a:moveTo>
                      <a:pt x="57150" y="0"/>
                    </a:moveTo>
                    <a:cubicBezTo>
                      <a:pt x="88713" y="0"/>
                      <a:pt x="114300" y="25587"/>
                      <a:pt x="114300" y="57150"/>
                    </a:cubicBezTo>
                    <a:lnTo>
                      <a:pt x="114300" y="123825"/>
                    </a:lnTo>
                    <a:lnTo>
                      <a:pt x="76200" y="123825"/>
                    </a:lnTo>
                    <a:lnTo>
                      <a:pt x="76200" y="57150"/>
                    </a:lnTo>
                    <a:cubicBezTo>
                      <a:pt x="76200" y="46629"/>
                      <a:pt x="67671" y="38100"/>
                      <a:pt x="57150" y="38100"/>
                    </a:cubicBezTo>
                    <a:cubicBezTo>
                      <a:pt x="46629" y="38100"/>
                      <a:pt x="38100" y="46629"/>
                      <a:pt x="38100" y="57150"/>
                    </a:cubicBezTo>
                    <a:lnTo>
                      <a:pt x="38100" y="123825"/>
                    </a:lnTo>
                    <a:lnTo>
                      <a:pt x="0" y="123825"/>
                    </a:lnTo>
                    <a:lnTo>
                      <a:pt x="0" y="57150"/>
                    </a:lnTo>
                    <a:cubicBezTo>
                      <a:pt x="0" y="25587"/>
                      <a:pt x="25587" y="0"/>
                      <a:pt x="57150" y="0"/>
                    </a:cubicBezTo>
                    <a:close/>
                  </a:path>
                </a:pathLst>
              </a:custGeom>
              <a:noFill/>
              <a:ln w="9525" cap="rnd">
                <a:solidFill>
                  <a:schemeClr val="bg1"/>
                </a:solidFill>
                <a:prstDash val="solid"/>
                <a:round/>
              </a:ln>
            </p:spPr>
            <p:txBody>
              <a:bodyPr rtlCol="0" anchor="ctr"/>
              <a:lstStyle/>
              <a:p>
                <a:endParaRPr lang="en-ID"/>
              </a:p>
            </p:txBody>
          </p:sp>
          <p:sp>
            <p:nvSpPr>
              <p:cNvPr id="74" name="Freeform: Shape 73">
                <a:extLst>
                  <a:ext uri="{FF2B5EF4-FFF2-40B4-BE49-F238E27FC236}">
                    <a16:creationId xmlns:a16="http://schemas.microsoft.com/office/drawing/2014/main" id="{CC305D7B-56BD-9141-9777-1E980E1A0CE9}"/>
                  </a:ext>
                </a:extLst>
              </p:cNvPr>
              <p:cNvSpPr/>
              <p:nvPr/>
            </p:nvSpPr>
            <p:spPr>
              <a:xfrm>
                <a:off x="1726468" y="5565208"/>
                <a:ext cx="38100" cy="114300"/>
              </a:xfrm>
              <a:custGeom>
                <a:avLst/>
                <a:gdLst>
                  <a:gd name="connsiteX0" fmla="*/ 0 w 38100"/>
                  <a:gd name="connsiteY0" fmla="*/ 0 h 114300"/>
                  <a:gd name="connsiteX1" fmla="*/ 38100 w 38100"/>
                  <a:gd name="connsiteY1" fmla="*/ 0 h 114300"/>
                  <a:gd name="connsiteX2" fmla="*/ 38100 w 38100"/>
                  <a:gd name="connsiteY2" fmla="*/ 114300 h 114300"/>
                  <a:gd name="connsiteX3" fmla="*/ 0 w 38100"/>
                  <a:gd name="connsiteY3" fmla="*/ 114300 h 114300"/>
                </a:gdLst>
                <a:ahLst/>
                <a:cxnLst>
                  <a:cxn ang="0">
                    <a:pos x="connsiteX0" y="connsiteY0"/>
                  </a:cxn>
                  <a:cxn ang="0">
                    <a:pos x="connsiteX1" y="connsiteY1"/>
                  </a:cxn>
                  <a:cxn ang="0">
                    <a:pos x="connsiteX2" y="connsiteY2"/>
                  </a:cxn>
                  <a:cxn ang="0">
                    <a:pos x="connsiteX3" y="connsiteY3"/>
                  </a:cxn>
                </a:cxnLst>
                <a:rect l="l" t="t" r="r" b="b"/>
                <a:pathLst>
                  <a:path w="38100" h="114300">
                    <a:moveTo>
                      <a:pt x="0" y="0"/>
                    </a:moveTo>
                    <a:lnTo>
                      <a:pt x="38100" y="0"/>
                    </a:lnTo>
                    <a:lnTo>
                      <a:pt x="38100" y="114300"/>
                    </a:lnTo>
                    <a:lnTo>
                      <a:pt x="0" y="114300"/>
                    </a:lnTo>
                    <a:close/>
                  </a:path>
                </a:pathLst>
              </a:custGeom>
              <a:noFill/>
              <a:ln w="9525" cap="rnd">
                <a:solidFill>
                  <a:schemeClr val="bg1"/>
                </a:solidFill>
                <a:prstDash val="solid"/>
                <a:round/>
              </a:ln>
            </p:spPr>
            <p:txBody>
              <a:bodyPr rtlCol="0" anchor="ctr"/>
              <a:lstStyle/>
              <a:p>
                <a:endParaRPr lang="en-ID"/>
              </a:p>
            </p:txBody>
          </p:sp>
          <p:sp>
            <p:nvSpPr>
              <p:cNvPr id="75" name="Freeform: Shape 74">
                <a:extLst>
                  <a:ext uri="{FF2B5EF4-FFF2-40B4-BE49-F238E27FC236}">
                    <a16:creationId xmlns:a16="http://schemas.microsoft.com/office/drawing/2014/main" id="{D394FEF7-EC2F-5D36-2CB4-6C3846A1E2E1}"/>
                  </a:ext>
                </a:extLst>
              </p:cNvPr>
              <p:cNvSpPr/>
              <p:nvPr/>
            </p:nvSpPr>
            <p:spPr>
              <a:xfrm>
                <a:off x="1726468" y="5498533"/>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noFill/>
              <a:ln w="9525" cap="rnd">
                <a:solidFill>
                  <a:schemeClr val="bg1"/>
                </a:solidFill>
                <a:prstDash val="solid"/>
                <a:round/>
              </a:ln>
            </p:spPr>
            <p:txBody>
              <a:bodyPr rtlCol="0" anchor="ctr"/>
              <a:lstStyle/>
              <a:p>
                <a:endParaRPr lang="en-ID"/>
              </a:p>
            </p:txBody>
          </p:sp>
        </p:grpSp>
      </p:grpSp>
      <p:sp>
        <p:nvSpPr>
          <p:cNvPr id="69" name="Rectangle: Rounded Corners 68">
            <a:extLst>
              <a:ext uri="{FF2B5EF4-FFF2-40B4-BE49-F238E27FC236}">
                <a16:creationId xmlns:a16="http://schemas.microsoft.com/office/drawing/2014/main" id="{B8476091-04CA-3D6C-7DA4-D0700298ED18}"/>
              </a:ext>
            </a:extLst>
          </p:cNvPr>
          <p:cNvSpPr/>
          <p:nvPr/>
        </p:nvSpPr>
        <p:spPr>
          <a:xfrm>
            <a:off x="3647571" y="5700859"/>
            <a:ext cx="1310486" cy="293141"/>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8" name="TextBox 77">
            <a:extLst>
              <a:ext uri="{FF2B5EF4-FFF2-40B4-BE49-F238E27FC236}">
                <a16:creationId xmlns:a16="http://schemas.microsoft.com/office/drawing/2014/main" id="{BCBCE632-64AE-8E45-54F0-D7E6201B3157}"/>
              </a:ext>
            </a:extLst>
          </p:cNvPr>
          <p:cNvSpPr txBox="1"/>
          <p:nvPr/>
        </p:nvSpPr>
        <p:spPr>
          <a:xfrm>
            <a:off x="9845591" y="5232343"/>
            <a:ext cx="1548627" cy="323165"/>
          </a:xfrm>
          <a:prstGeom prst="rect">
            <a:avLst/>
          </a:prstGeom>
          <a:noFill/>
        </p:spPr>
        <p:txBody>
          <a:bodyPr wrap="square" rtlCol="0">
            <a:spAutoFit/>
          </a:bodyPr>
          <a:lstStyle/>
          <a:p>
            <a:pPr algn="ctr"/>
            <a:r>
              <a:rPr lang="en-US" sz="1500" dirty="0">
                <a:solidFill>
                  <a:srgbClr val="E4E9AC"/>
                </a:solidFill>
                <a:latin typeface="Roboto" pitchFamily="2" charset="0"/>
                <a:ea typeface="Roboto" pitchFamily="2" charset="0"/>
              </a:rPr>
              <a:t>Job Position</a:t>
            </a:r>
            <a:endParaRPr lang="en-ID" sz="1500" dirty="0">
              <a:solidFill>
                <a:srgbClr val="E4E9AC"/>
              </a:solidFill>
              <a:latin typeface="Roboto" pitchFamily="2" charset="0"/>
              <a:ea typeface="Roboto" pitchFamily="2" charset="0"/>
            </a:endParaRPr>
          </a:p>
        </p:txBody>
      </p:sp>
      <p:sp>
        <p:nvSpPr>
          <p:cNvPr id="79" name="TextBox 78">
            <a:extLst>
              <a:ext uri="{FF2B5EF4-FFF2-40B4-BE49-F238E27FC236}">
                <a16:creationId xmlns:a16="http://schemas.microsoft.com/office/drawing/2014/main" id="{82C5D16D-2802-DDEF-70DC-D060F78EA95B}"/>
              </a:ext>
            </a:extLst>
          </p:cNvPr>
          <p:cNvSpPr txBox="1"/>
          <p:nvPr/>
        </p:nvSpPr>
        <p:spPr>
          <a:xfrm>
            <a:off x="9625201" y="4837133"/>
            <a:ext cx="1989407" cy="369332"/>
          </a:xfrm>
          <a:prstGeom prst="rect">
            <a:avLst/>
          </a:prstGeom>
          <a:noFill/>
        </p:spPr>
        <p:txBody>
          <a:bodyPr wrap="square" rtlCol="0">
            <a:spAutoFit/>
          </a:bodyPr>
          <a:lstStyle/>
          <a:p>
            <a:pPr algn="ctr"/>
            <a:r>
              <a:rPr lang="en-US" dirty="0">
                <a:solidFill>
                  <a:schemeClr val="bg1"/>
                </a:solidFill>
                <a:latin typeface="Montserrat Bold" panose="00000800000000000000" pitchFamily="2" charset="0"/>
              </a:rPr>
              <a:t>Jimmy </a:t>
            </a:r>
            <a:r>
              <a:rPr lang="en-US" dirty="0" err="1">
                <a:solidFill>
                  <a:schemeClr val="bg1"/>
                </a:solidFill>
                <a:latin typeface="Montserrat Bold" panose="00000800000000000000" pitchFamily="2" charset="0"/>
              </a:rPr>
              <a:t>Mecke</a:t>
            </a:r>
            <a:endParaRPr lang="en-ID" dirty="0">
              <a:solidFill>
                <a:schemeClr val="bg1"/>
              </a:solidFill>
              <a:latin typeface="Montserrat Bold" panose="00000800000000000000" pitchFamily="2" charset="0"/>
            </a:endParaRPr>
          </a:p>
        </p:txBody>
      </p:sp>
      <p:grpSp>
        <p:nvGrpSpPr>
          <p:cNvPr id="81" name="Group 80">
            <a:extLst>
              <a:ext uri="{FF2B5EF4-FFF2-40B4-BE49-F238E27FC236}">
                <a16:creationId xmlns:a16="http://schemas.microsoft.com/office/drawing/2014/main" id="{CCDD52AE-7474-9E29-260B-9F22858C36EE}"/>
              </a:ext>
            </a:extLst>
          </p:cNvPr>
          <p:cNvGrpSpPr/>
          <p:nvPr/>
        </p:nvGrpSpPr>
        <p:grpSpPr>
          <a:xfrm>
            <a:off x="10313562" y="5790602"/>
            <a:ext cx="612684" cy="113655"/>
            <a:chOff x="1726468" y="5498533"/>
            <a:chExt cx="1026939" cy="190500"/>
          </a:xfrm>
        </p:grpSpPr>
        <p:sp>
          <p:nvSpPr>
            <p:cNvPr id="83" name="Graphic 46">
              <a:extLst>
                <a:ext uri="{FF2B5EF4-FFF2-40B4-BE49-F238E27FC236}">
                  <a16:creationId xmlns:a16="http://schemas.microsoft.com/office/drawing/2014/main" id="{2C287CCE-B983-B794-4B03-9C32605E111B}"/>
                </a:ext>
              </a:extLst>
            </p:cNvPr>
            <p:cNvSpPr/>
            <p:nvPr/>
          </p:nvSpPr>
          <p:spPr>
            <a:xfrm>
              <a:off x="2648632" y="5498533"/>
              <a:ext cx="104775" cy="190500"/>
            </a:xfrm>
            <a:custGeom>
              <a:avLst/>
              <a:gdLst>
                <a:gd name="connsiteX0" fmla="*/ 104775 w 104775"/>
                <a:gd name="connsiteY0" fmla="*/ 0 h 190500"/>
                <a:gd name="connsiteX1" fmla="*/ 76200 w 104775"/>
                <a:gd name="connsiteY1" fmla="*/ 0 h 190500"/>
                <a:gd name="connsiteX2" fmla="*/ 28575 w 104775"/>
                <a:gd name="connsiteY2" fmla="*/ 47625 h 190500"/>
                <a:gd name="connsiteX3" fmla="*/ 28575 w 104775"/>
                <a:gd name="connsiteY3" fmla="*/ 76200 h 190500"/>
                <a:gd name="connsiteX4" fmla="*/ 0 w 104775"/>
                <a:gd name="connsiteY4" fmla="*/ 76200 h 190500"/>
                <a:gd name="connsiteX5" fmla="*/ 0 w 104775"/>
                <a:gd name="connsiteY5" fmla="*/ 114300 h 190500"/>
                <a:gd name="connsiteX6" fmla="*/ 28575 w 104775"/>
                <a:gd name="connsiteY6" fmla="*/ 114300 h 190500"/>
                <a:gd name="connsiteX7" fmla="*/ 28575 w 104775"/>
                <a:gd name="connsiteY7" fmla="*/ 190500 h 190500"/>
                <a:gd name="connsiteX8" fmla="*/ 66675 w 104775"/>
                <a:gd name="connsiteY8" fmla="*/ 190500 h 190500"/>
                <a:gd name="connsiteX9" fmla="*/ 66675 w 104775"/>
                <a:gd name="connsiteY9" fmla="*/ 114300 h 190500"/>
                <a:gd name="connsiteX10" fmla="*/ 95250 w 104775"/>
                <a:gd name="connsiteY10" fmla="*/ 114300 h 190500"/>
                <a:gd name="connsiteX11" fmla="*/ 104775 w 104775"/>
                <a:gd name="connsiteY11" fmla="*/ 76200 h 190500"/>
                <a:gd name="connsiteX12" fmla="*/ 66675 w 104775"/>
                <a:gd name="connsiteY12" fmla="*/ 76200 h 190500"/>
                <a:gd name="connsiteX13" fmla="*/ 66675 w 104775"/>
                <a:gd name="connsiteY13" fmla="*/ 47625 h 190500"/>
                <a:gd name="connsiteX14" fmla="*/ 76200 w 104775"/>
                <a:gd name="connsiteY14" fmla="*/ 38100 h 190500"/>
                <a:gd name="connsiteX15" fmla="*/ 104775 w 104775"/>
                <a:gd name="connsiteY15" fmla="*/ 38100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4775" h="190500">
                  <a:moveTo>
                    <a:pt x="104775" y="0"/>
                  </a:moveTo>
                  <a:lnTo>
                    <a:pt x="76200" y="0"/>
                  </a:lnTo>
                  <a:cubicBezTo>
                    <a:pt x="49898" y="0"/>
                    <a:pt x="28575" y="21322"/>
                    <a:pt x="28575" y="47625"/>
                  </a:cubicBezTo>
                  <a:lnTo>
                    <a:pt x="28575" y="76200"/>
                  </a:lnTo>
                  <a:lnTo>
                    <a:pt x="0" y="76200"/>
                  </a:lnTo>
                  <a:lnTo>
                    <a:pt x="0" y="114300"/>
                  </a:lnTo>
                  <a:lnTo>
                    <a:pt x="28575" y="114300"/>
                  </a:lnTo>
                  <a:lnTo>
                    <a:pt x="28575" y="190500"/>
                  </a:lnTo>
                  <a:lnTo>
                    <a:pt x="66675" y="190500"/>
                  </a:lnTo>
                  <a:lnTo>
                    <a:pt x="66675" y="114300"/>
                  </a:lnTo>
                  <a:lnTo>
                    <a:pt x="95250" y="114300"/>
                  </a:lnTo>
                  <a:lnTo>
                    <a:pt x="104775" y="76200"/>
                  </a:lnTo>
                  <a:lnTo>
                    <a:pt x="66675" y="76200"/>
                  </a:lnTo>
                  <a:lnTo>
                    <a:pt x="66675" y="47625"/>
                  </a:lnTo>
                  <a:cubicBezTo>
                    <a:pt x="66675" y="42365"/>
                    <a:pt x="70939" y="38100"/>
                    <a:pt x="76200" y="38100"/>
                  </a:cubicBezTo>
                  <a:lnTo>
                    <a:pt x="104775" y="38100"/>
                  </a:lnTo>
                  <a:close/>
                </a:path>
              </a:pathLst>
            </a:custGeom>
            <a:noFill/>
            <a:ln w="9525" cap="rnd">
              <a:solidFill>
                <a:schemeClr val="bg1"/>
              </a:solidFill>
              <a:prstDash val="solid"/>
              <a:round/>
            </a:ln>
          </p:spPr>
          <p:txBody>
            <a:bodyPr rtlCol="0" anchor="ctr"/>
            <a:lstStyle/>
            <a:p>
              <a:endParaRPr lang="en-ID"/>
            </a:p>
          </p:txBody>
        </p:sp>
        <p:sp>
          <p:nvSpPr>
            <p:cNvPr id="84" name="Graphic 48">
              <a:extLst>
                <a:ext uri="{FF2B5EF4-FFF2-40B4-BE49-F238E27FC236}">
                  <a16:creationId xmlns:a16="http://schemas.microsoft.com/office/drawing/2014/main" id="{12448453-DA5E-6478-6FF4-F16197DC9012}"/>
                </a:ext>
              </a:extLst>
            </p:cNvPr>
            <p:cNvSpPr/>
            <p:nvPr/>
          </p:nvSpPr>
          <p:spPr>
            <a:xfrm>
              <a:off x="2178025" y="5508326"/>
              <a:ext cx="209550" cy="170914"/>
            </a:xfrm>
            <a:custGeom>
              <a:avLst/>
              <a:gdLst>
                <a:gd name="connsiteX0" fmla="*/ 209550 w 209550"/>
                <a:gd name="connsiteY0" fmla="*/ 96 h 170914"/>
                <a:gd name="connsiteX1" fmla="*/ 179642 w 209550"/>
                <a:gd name="connsiteY1" fmla="*/ 14670 h 170914"/>
                <a:gd name="connsiteX2" fmla="*/ 119441 w 209550"/>
                <a:gd name="connsiteY2" fmla="*/ 10474 h 170914"/>
                <a:gd name="connsiteX3" fmla="*/ 104775 w 209550"/>
                <a:gd name="connsiteY3" fmla="*/ 43245 h 170914"/>
                <a:gd name="connsiteX4" fmla="*/ 104775 w 209550"/>
                <a:gd name="connsiteY4" fmla="*/ 52770 h 170914"/>
                <a:gd name="connsiteX5" fmla="*/ 19050 w 209550"/>
                <a:gd name="connsiteY5" fmla="*/ 9621 h 170914"/>
                <a:gd name="connsiteX6" fmla="*/ 66675 w 209550"/>
                <a:gd name="connsiteY6" fmla="*/ 133446 h 170914"/>
                <a:gd name="connsiteX7" fmla="*/ 0 w 209550"/>
                <a:gd name="connsiteY7" fmla="*/ 152496 h 170914"/>
                <a:gd name="connsiteX8" fmla="*/ 190500 w 209550"/>
                <a:gd name="connsiteY8" fmla="*/ 42959 h 170914"/>
                <a:gd name="connsiteX9" fmla="*/ 189738 w 209550"/>
                <a:gd name="connsiteY9" fmla="*/ 35053 h 170914"/>
                <a:gd name="connsiteX10" fmla="*/ 209550 w 209550"/>
                <a:gd name="connsiteY10" fmla="*/ 96 h 170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9550" h="170914">
                  <a:moveTo>
                    <a:pt x="209550" y="96"/>
                  </a:moveTo>
                  <a:cubicBezTo>
                    <a:pt x="200429" y="6530"/>
                    <a:pt x="190330" y="11451"/>
                    <a:pt x="179642" y="14670"/>
                  </a:cubicBezTo>
                  <a:cubicBezTo>
                    <a:pt x="164176" y="-3113"/>
                    <a:pt x="137223" y="-4991"/>
                    <a:pt x="119441" y="10474"/>
                  </a:cubicBezTo>
                  <a:cubicBezTo>
                    <a:pt x="109971" y="18710"/>
                    <a:pt x="104606" y="30696"/>
                    <a:pt x="104775" y="43245"/>
                  </a:cubicBezTo>
                  <a:lnTo>
                    <a:pt x="104775" y="52770"/>
                  </a:lnTo>
                  <a:cubicBezTo>
                    <a:pt x="70777" y="53651"/>
                    <a:pt x="38596" y="37453"/>
                    <a:pt x="19050" y="9621"/>
                  </a:cubicBezTo>
                  <a:cubicBezTo>
                    <a:pt x="19050" y="9621"/>
                    <a:pt x="-19050" y="95346"/>
                    <a:pt x="66675" y="133446"/>
                  </a:cubicBezTo>
                  <a:cubicBezTo>
                    <a:pt x="47059" y="146762"/>
                    <a:pt x="23690" y="153438"/>
                    <a:pt x="0" y="152496"/>
                  </a:cubicBezTo>
                  <a:cubicBezTo>
                    <a:pt x="85725" y="200121"/>
                    <a:pt x="190500" y="152496"/>
                    <a:pt x="190500" y="42959"/>
                  </a:cubicBezTo>
                  <a:cubicBezTo>
                    <a:pt x="190491" y="40306"/>
                    <a:pt x="190236" y="37659"/>
                    <a:pt x="189738" y="35053"/>
                  </a:cubicBezTo>
                  <a:cubicBezTo>
                    <a:pt x="199459" y="25466"/>
                    <a:pt x="206319" y="13362"/>
                    <a:pt x="209550" y="96"/>
                  </a:cubicBezTo>
                  <a:close/>
                </a:path>
              </a:pathLst>
            </a:custGeom>
            <a:noFill/>
            <a:ln w="9525" cap="rnd">
              <a:solidFill>
                <a:schemeClr val="bg1"/>
              </a:solidFill>
              <a:prstDash val="solid"/>
              <a:round/>
            </a:ln>
          </p:spPr>
          <p:txBody>
            <a:bodyPr rtlCol="0" anchor="ctr"/>
            <a:lstStyle/>
            <a:p>
              <a:endParaRPr lang="en-ID"/>
            </a:p>
          </p:txBody>
        </p:sp>
        <p:grpSp>
          <p:nvGrpSpPr>
            <p:cNvPr id="85" name="Group 84">
              <a:extLst>
                <a:ext uri="{FF2B5EF4-FFF2-40B4-BE49-F238E27FC236}">
                  <a16:creationId xmlns:a16="http://schemas.microsoft.com/office/drawing/2014/main" id="{5DC419C5-0928-11E6-D332-76252BB88F1A}"/>
                </a:ext>
              </a:extLst>
            </p:cNvPr>
            <p:cNvGrpSpPr/>
            <p:nvPr/>
          </p:nvGrpSpPr>
          <p:grpSpPr>
            <a:xfrm>
              <a:off x="1726468" y="5503296"/>
              <a:ext cx="190500" cy="180975"/>
              <a:chOff x="1726468" y="5498533"/>
              <a:chExt cx="190500" cy="180975"/>
            </a:xfrm>
          </p:grpSpPr>
          <p:sp>
            <p:nvSpPr>
              <p:cNvPr id="86" name="Freeform: Shape 85">
                <a:extLst>
                  <a:ext uri="{FF2B5EF4-FFF2-40B4-BE49-F238E27FC236}">
                    <a16:creationId xmlns:a16="http://schemas.microsoft.com/office/drawing/2014/main" id="{689A4EEA-7FB6-DABB-C370-B21C2E9AAADC}"/>
                  </a:ext>
                </a:extLst>
              </p:cNvPr>
              <p:cNvSpPr/>
              <p:nvPr/>
            </p:nvSpPr>
            <p:spPr>
              <a:xfrm>
                <a:off x="1802668" y="5555683"/>
                <a:ext cx="114300" cy="123825"/>
              </a:xfrm>
              <a:custGeom>
                <a:avLst/>
                <a:gdLst>
                  <a:gd name="connsiteX0" fmla="*/ 57150 w 114300"/>
                  <a:gd name="connsiteY0" fmla="*/ 0 h 123825"/>
                  <a:gd name="connsiteX1" fmla="*/ 114300 w 114300"/>
                  <a:gd name="connsiteY1" fmla="*/ 57150 h 123825"/>
                  <a:gd name="connsiteX2" fmla="*/ 114300 w 114300"/>
                  <a:gd name="connsiteY2" fmla="*/ 123825 h 123825"/>
                  <a:gd name="connsiteX3" fmla="*/ 76200 w 114300"/>
                  <a:gd name="connsiteY3" fmla="*/ 123825 h 123825"/>
                  <a:gd name="connsiteX4" fmla="*/ 76200 w 114300"/>
                  <a:gd name="connsiteY4" fmla="*/ 57150 h 123825"/>
                  <a:gd name="connsiteX5" fmla="*/ 57150 w 114300"/>
                  <a:gd name="connsiteY5" fmla="*/ 38100 h 123825"/>
                  <a:gd name="connsiteX6" fmla="*/ 38100 w 114300"/>
                  <a:gd name="connsiteY6" fmla="*/ 57150 h 123825"/>
                  <a:gd name="connsiteX7" fmla="*/ 38100 w 114300"/>
                  <a:gd name="connsiteY7" fmla="*/ 123825 h 123825"/>
                  <a:gd name="connsiteX8" fmla="*/ 0 w 114300"/>
                  <a:gd name="connsiteY8" fmla="*/ 123825 h 123825"/>
                  <a:gd name="connsiteX9" fmla="*/ 0 w 114300"/>
                  <a:gd name="connsiteY9" fmla="*/ 57150 h 123825"/>
                  <a:gd name="connsiteX10" fmla="*/ 57150 w 114300"/>
                  <a:gd name="connsiteY10" fmla="*/ 0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300" h="123825">
                    <a:moveTo>
                      <a:pt x="57150" y="0"/>
                    </a:moveTo>
                    <a:cubicBezTo>
                      <a:pt x="88713" y="0"/>
                      <a:pt x="114300" y="25587"/>
                      <a:pt x="114300" y="57150"/>
                    </a:cubicBezTo>
                    <a:lnTo>
                      <a:pt x="114300" y="123825"/>
                    </a:lnTo>
                    <a:lnTo>
                      <a:pt x="76200" y="123825"/>
                    </a:lnTo>
                    <a:lnTo>
                      <a:pt x="76200" y="57150"/>
                    </a:lnTo>
                    <a:cubicBezTo>
                      <a:pt x="76200" y="46629"/>
                      <a:pt x="67671" y="38100"/>
                      <a:pt x="57150" y="38100"/>
                    </a:cubicBezTo>
                    <a:cubicBezTo>
                      <a:pt x="46629" y="38100"/>
                      <a:pt x="38100" y="46629"/>
                      <a:pt x="38100" y="57150"/>
                    </a:cubicBezTo>
                    <a:lnTo>
                      <a:pt x="38100" y="123825"/>
                    </a:lnTo>
                    <a:lnTo>
                      <a:pt x="0" y="123825"/>
                    </a:lnTo>
                    <a:lnTo>
                      <a:pt x="0" y="57150"/>
                    </a:lnTo>
                    <a:cubicBezTo>
                      <a:pt x="0" y="25587"/>
                      <a:pt x="25587" y="0"/>
                      <a:pt x="57150" y="0"/>
                    </a:cubicBezTo>
                    <a:close/>
                  </a:path>
                </a:pathLst>
              </a:custGeom>
              <a:noFill/>
              <a:ln w="9525" cap="rnd">
                <a:solidFill>
                  <a:schemeClr val="bg1"/>
                </a:solidFill>
                <a:prstDash val="solid"/>
                <a:round/>
              </a:ln>
            </p:spPr>
            <p:txBody>
              <a:bodyPr rtlCol="0" anchor="ctr"/>
              <a:lstStyle/>
              <a:p>
                <a:endParaRPr lang="en-ID"/>
              </a:p>
            </p:txBody>
          </p:sp>
          <p:sp>
            <p:nvSpPr>
              <p:cNvPr id="87" name="Freeform: Shape 86">
                <a:extLst>
                  <a:ext uri="{FF2B5EF4-FFF2-40B4-BE49-F238E27FC236}">
                    <a16:creationId xmlns:a16="http://schemas.microsoft.com/office/drawing/2014/main" id="{0367BDAC-5A94-C161-5AAE-26AB9F2DDB4A}"/>
                  </a:ext>
                </a:extLst>
              </p:cNvPr>
              <p:cNvSpPr/>
              <p:nvPr/>
            </p:nvSpPr>
            <p:spPr>
              <a:xfrm>
                <a:off x="1726468" y="5565208"/>
                <a:ext cx="38100" cy="114300"/>
              </a:xfrm>
              <a:custGeom>
                <a:avLst/>
                <a:gdLst>
                  <a:gd name="connsiteX0" fmla="*/ 0 w 38100"/>
                  <a:gd name="connsiteY0" fmla="*/ 0 h 114300"/>
                  <a:gd name="connsiteX1" fmla="*/ 38100 w 38100"/>
                  <a:gd name="connsiteY1" fmla="*/ 0 h 114300"/>
                  <a:gd name="connsiteX2" fmla="*/ 38100 w 38100"/>
                  <a:gd name="connsiteY2" fmla="*/ 114300 h 114300"/>
                  <a:gd name="connsiteX3" fmla="*/ 0 w 38100"/>
                  <a:gd name="connsiteY3" fmla="*/ 114300 h 114300"/>
                </a:gdLst>
                <a:ahLst/>
                <a:cxnLst>
                  <a:cxn ang="0">
                    <a:pos x="connsiteX0" y="connsiteY0"/>
                  </a:cxn>
                  <a:cxn ang="0">
                    <a:pos x="connsiteX1" y="connsiteY1"/>
                  </a:cxn>
                  <a:cxn ang="0">
                    <a:pos x="connsiteX2" y="connsiteY2"/>
                  </a:cxn>
                  <a:cxn ang="0">
                    <a:pos x="connsiteX3" y="connsiteY3"/>
                  </a:cxn>
                </a:cxnLst>
                <a:rect l="l" t="t" r="r" b="b"/>
                <a:pathLst>
                  <a:path w="38100" h="114300">
                    <a:moveTo>
                      <a:pt x="0" y="0"/>
                    </a:moveTo>
                    <a:lnTo>
                      <a:pt x="38100" y="0"/>
                    </a:lnTo>
                    <a:lnTo>
                      <a:pt x="38100" y="114300"/>
                    </a:lnTo>
                    <a:lnTo>
                      <a:pt x="0" y="114300"/>
                    </a:lnTo>
                    <a:close/>
                  </a:path>
                </a:pathLst>
              </a:custGeom>
              <a:noFill/>
              <a:ln w="9525" cap="rnd">
                <a:solidFill>
                  <a:schemeClr val="bg1"/>
                </a:solidFill>
                <a:prstDash val="solid"/>
                <a:round/>
              </a:ln>
            </p:spPr>
            <p:txBody>
              <a:bodyPr rtlCol="0" anchor="ctr"/>
              <a:lstStyle/>
              <a:p>
                <a:endParaRPr lang="en-ID"/>
              </a:p>
            </p:txBody>
          </p:sp>
          <p:sp>
            <p:nvSpPr>
              <p:cNvPr id="88" name="Freeform: Shape 87">
                <a:extLst>
                  <a:ext uri="{FF2B5EF4-FFF2-40B4-BE49-F238E27FC236}">
                    <a16:creationId xmlns:a16="http://schemas.microsoft.com/office/drawing/2014/main" id="{8B6F7C9F-E4D3-7E34-A8E7-06378314C4E3}"/>
                  </a:ext>
                </a:extLst>
              </p:cNvPr>
              <p:cNvSpPr/>
              <p:nvPr/>
            </p:nvSpPr>
            <p:spPr>
              <a:xfrm>
                <a:off x="1726468" y="5498533"/>
                <a:ext cx="38100" cy="38100"/>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noFill/>
              <a:ln w="9525" cap="rnd">
                <a:solidFill>
                  <a:schemeClr val="bg1"/>
                </a:solidFill>
                <a:prstDash val="solid"/>
                <a:round/>
              </a:ln>
            </p:spPr>
            <p:txBody>
              <a:bodyPr rtlCol="0" anchor="ctr"/>
              <a:lstStyle/>
              <a:p>
                <a:endParaRPr lang="en-ID"/>
              </a:p>
            </p:txBody>
          </p:sp>
        </p:grpSp>
      </p:grpSp>
      <p:sp>
        <p:nvSpPr>
          <p:cNvPr id="82" name="Rectangle: Rounded Corners 81">
            <a:extLst>
              <a:ext uri="{FF2B5EF4-FFF2-40B4-BE49-F238E27FC236}">
                <a16:creationId xmlns:a16="http://schemas.microsoft.com/office/drawing/2014/main" id="{44AD3A00-3C7B-B171-3BF0-B424463453AA}"/>
              </a:ext>
            </a:extLst>
          </p:cNvPr>
          <p:cNvSpPr/>
          <p:nvPr/>
        </p:nvSpPr>
        <p:spPr>
          <a:xfrm>
            <a:off x="9964661" y="5700859"/>
            <a:ext cx="1310486" cy="293141"/>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Rounded Corners 4">
            <a:extLst>
              <a:ext uri="{FF2B5EF4-FFF2-40B4-BE49-F238E27FC236}">
                <a16:creationId xmlns:a16="http://schemas.microsoft.com/office/drawing/2014/main" id="{8131DD95-3B6A-81DD-C530-A3CE98BADA52}"/>
              </a:ext>
            </a:extLst>
          </p:cNvPr>
          <p:cNvSpPr/>
          <p:nvPr/>
        </p:nvSpPr>
        <p:spPr>
          <a:xfrm>
            <a:off x="677598" y="576000"/>
            <a:ext cx="2028825" cy="381947"/>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TextBox 23">
            <a:extLst>
              <a:ext uri="{FF2B5EF4-FFF2-40B4-BE49-F238E27FC236}">
                <a16:creationId xmlns:a16="http://schemas.microsoft.com/office/drawing/2014/main" id="{D0E2B752-7EE7-18D4-8778-F060243F7492}"/>
              </a:ext>
            </a:extLst>
          </p:cNvPr>
          <p:cNvSpPr txBox="1"/>
          <p:nvPr/>
        </p:nvSpPr>
        <p:spPr>
          <a:xfrm>
            <a:off x="789398" y="613085"/>
            <a:ext cx="1569922" cy="307777"/>
          </a:xfrm>
          <a:prstGeom prst="rect">
            <a:avLst/>
          </a:prstGeom>
          <a:noFill/>
        </p:spPr>
        <p:txBody>
          <a:bodyPr wrap="square" rtlCol="0">
            <a:spAutoFit/>
          </a:bodyPr>
          <a:lstStyle/>
          <a:p>
            <a:pPr algn="ctr"/>
            <a:r>
              <a:rPr lang="en-US" sz="1400" b="1" dirty="0">
                <a:solidFill>
                  <a:schemeClr val="bg1"/>
                </a:solidFill>
                <a:latin typeface="Roboto" panose="02000000000000000000" pitchFamily="2" charset="0"/>
                <a:ea typeface="Roboto" panose="02000000000000000000" pitchFamily="2" charset="0"/>
              </a:rPr>
              <a:t>Our Team</a:t>
            </a:r>
            <a:endParaRPr lang="en-ID" sz="1400" b="1" dirty="0">
              <a:solidFill>
                <a:schemeClr val="bg1"/>
              </a:solidFill>
              <a:latin typeface="Roboto" panose="02000000000000000000" pitchFamily="2" charset="0"/>
              <a:ea typeface="Roboto" panose="02000000000000000000" pitchFamily="2" charset="0"/>
            </a:endParaRPr>
          </a:p>
        </p:txBody>
      </p:sp>
      <p:grpSp>
        <p:nvGrpSpPr>
          <p:cNvPr id="25" name="Group 24">
            <a:extLst>
              <a:ext uri="{FF2B5EF4-FFF2-40B4-BE49-F238E27FC236}">
                <a16:creationId xmlns:a16="http://schemas.microsoft.com/office/drawing/2014/main" id="{912DD280-D7C1-6599-AFB2-88D0CCF9008E}"/>
              </a:ext>
            </a:extLst>
          </p:cNvPr>
          <p:cNvGrpSpPr/>
          <p:nvPr/>
        </p:nvGrpSpPr>
        <p:grpSpPr>
          <a:xfrm>
            <a:off x="2359321" y="624378"/>
            <a:ext cx="285190" cy="285190"/>
            <a:chOff x="8004341" y="3696453"/>
            <a:chExt cx="285190" cy="285190"/>
          </a:xfrm>
        </p:grpSpPr>
        <p:sp>
          <p:nvSpPr>
            <p:cNvPr id="26" name="Freeform: Shape 8">
              <a:extLst>
                <a:ext uri="{FF2B5EF4-FFF2-40B4-BE49-F238E27FC236}">
                  <a16:creationId xmlns:a16="http://schemas.microsoft.com/office/drawing/2014/main" id="{AF1DE015-05E8-2AF2-F4CC-CDAD354D006C}"/>
                </a:ext>
              </a:extLst>
            </p:cNvPr>
            <p:cNvSpPr/>
            <p:nvPr/>
          </p:nvSpPr>
          <p:spPr>
            <a:xfrm rot="10800000">
              <a:off x="8004341" y="3696453"/>
              <a:ext cx="285190" cy="28519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solidFill>
              <a:srgbClr val="E4E9AC"/>
            </a:solidFill>
            <a:ln w="9525" cap="rnd">
              <a:noFill/>
              <a:prstDash val="solid"/>
              <a:round/>
            </a:ln>
          </p:spPr>
          <p:txBody>
            <a:bodyPr rtlCol="0" anchor="ctr"/>
            <a:lstStyle/>
            <a:p>
              <a:endParaRPr lang="en-ID"/>
            </a:p>
          </p:txBody>
        </p:sp>
        <p:sp>
          <p:nvSpPr>
            <p:cNvPr id="27" name="Freeform: Shape 10">
              <a:extLst>
                <a:ext uri="{FF2B5EF4-FFF2-40B4-BE49-F238E27FC236}">
                  <a16:creationId xmlns:a16="http://schemas.microsoft.com/office/drawing/2014/main" id="{D25E9406-BEFD-ADE1-BDFC-73116596727D}"/>
                </a:ext>
              </a:extLst>
            </p:cNvPr>
            <p:cNvSpPr/>
            <p:nvPr/>
          </p:nvSpPr>
          <p:spPr>
            <a:xfrm rot="10800000">
              <a:off x="8146936" y="3792908"/>
              <a:ext cx="46140" cy="9228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25400" cap="rnd">
              <a:solidFill>
                <a:schemeClr val="tx1">
                  <a:lumMod val="75000"/>
                  <a:lumOff val="25000"/>
                </a:schemeClr>
              </a:solidFill>
              <a:prstDash val="solid"/>
              <a:round/>
            </a:ln>
          </p:spPr>
          <p:txBody>
            <a:bodyPr rtlCol="0" anchor="ctr"/>
            <a:lstStyle/>
            <a:p>
              <a:endParaRPr lang="en-ID"/>
            </a:p>
          </p:txBody>
        </p:sp>
        <p:sp>
          <p:nvSpPr>
            <p:cNvPr id="28" name="Freeform: Shape 11">
              <a:extLst>
                <a:ext uri="{FF2B5EF4-FFF2-40B4-BE49-F238E27FC236}">
                  <a16:creationId xmlns:a16="http://schemas.microsoft.com/office/drawing/2014/main" id="{67B83B36-A0FF-EF1F-AA98-B0F6F1E62C81}"/>
                </a:ext>
              </a:extLst>
            </p:cNvPr>
            <p:cNvSpPr/>
            <p:nvPr/>
          </p:nvSpPr>
          <p:spPr>
            <a:xfrm rot="10800000">
              <a:off x="8100796" y="3827513"/>
              <a:ext cx="92280" cy="11535"/>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25400" cap="rnd">
              <a:solidFill>
                <a:schemeClr val="tx1">
                  <a:lumMod val="75000"/>
                  <a:lumOff val="25000"/>
                </a:schemeClr>
              </a:solidFill>
              <a:prstDash val="solid"/>
              <a:round/>
            </a:ln>
          </p:spPr>
          <p:txBody>
            <a:bodyPr rtlCol="0" anchor="ctr"/>
            <a:lstStyle/>
            <a:p>
              <a:endParaRPr lang="en-ID"/>
            </a:p>
          </p:txBody>
        </p:sp>
      </p:grpSp>
      <p:sp>
        <p:nvSpPr>
          <p:cNvPr id="3" name="Picture Placeholder 2">
            <a:extLst>
              <a:ext uri="{FF2B5EF4-FFF2-40B4-BE49-F238E27FC236}">
                <a16:creationId xmlns:a16="http://schemas.microsoft.com/office/drawing/2014/main" id="{F0F30C4F-2344-E18D-8C68-9A75B3BD2CA0}"/>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2117C4BE-16B0-2F01-BA30-6FC28E6F06A2}"/>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65F637BD-EB50-86BB-EBEC-180E4E130497}"/>
              </a:ext>
            </a:extLst>
          </p:cNvPr>
          <p:cNvSpPr>
            <a:spLocks noGrp="1"/>
          </p:cNvSpPr>
          <p:nvPr>
            <p:ph type="pic" sz="quarter" idx="12"/>
          </p:nvPr>
        </p:nvSpPr>
        <p:spPr/>
      </p:sp>
      <p:sp>
        <p:nvSpPr>
          <p:cNvPr id="10" name="Picture Placeholder 9">
            <a:extLst>
              <a:ext uri="{FF2B5EF4-FFF2-40B4-BE49-F238E27FC236}">
                <a16:creationId xmlns:a16="http://schemas.microsoft.com/office/drawing/2014/main" id="{764D52ED-934B-21C4-8405-2CD2EE97EF95}"/>
              </a:ext>
            </a:extLst>
          </p:cNvPr>
          <p:cNvSpPr>
            <a:spLocks noGrp="1"/>
          </p:cNvSpPr>
          <p:nvPr>
            <p:ph type="pic" sz="quarter" idx="13"/>
          </p:nvPr>
        </p:nvSpPr>
        <p:spPr/>
      </p:sp>
    </p:spTree>
    <p:extLst>
      <p:ext uri="{BB962C8B-B14F-4D97-AF65-F5344CB8AC3E}">
        <p14:creationId xmlns:p14="http://schemas.microsoft.com/office/powerpoint/2010/main" val="2815340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Rounded Rectangle 84">
            <a:extLst>
              <a:ext uri="{FF2B5EF4-FFF2-40B4-BE49-F238E27FC236}">
                <a16:creationId xmlns:a16="http://schemas.microsoft.com/office/drawing/2014/main" id="{95FE520E-A353-ADDE-AC50-A8736E4D7E94}"/>
              </a:ext>
            </a:extLst>
          </p:cNvPr>
          <p:cNvSpPr/>
          <p:nvPr/>
        </p:nvSpPr>
        <p:spPr>
          <a:xfrm>
            <a:off x="6400800" y="3568730"/>
            <a:ext cx="5215200" cy="2709160"/>
          </a:xfrm>
          <a:prstGeom prst="roundRect">
            <a:avLst>
              <a:gd name="adj" fmla="val 9311"/>
            </a:avLst>
          </a:prstGeom>
          <a:gradFill flip="none" rotWithShape="1">
            <a:gsLst>
              <a:gs pos="0">
                <a:schemeClr val="bg1">
                  <a:alpha val="10000"/>
                </a:schemeClr>
              </a:gs>
              <a:gs pos="99000">
                <a:schemeClr val="bg1">
                  <a:alpha val="30000"/>
                </a:schemeClr>
              </a:gs>
            </a:gsLst>
            <a:lin ang="13500000" scaled="0"/>
            <a:tileRect/>
          </a:gradFill>
          <a:ln w="9525">
            <a:gradFill>
              <a:gsLst>
                <a:gs pos="0">
                  <a:schemeClr val="bg1"/>
                </a:gs>
                <a:gs pos="90000">
                  <a:srgbClr val="0A1727"/>
                </a:gs>
              </a:gsLst>
              <a:lin ang="270000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a:extLst>
              <a:ext uri="{FF2B5EF4-FFF2-40B4-BE49-F238E27FC236}">
                <a16:creationId xmlns:a16="http://schemas.microsoft.com/office/drawing/2014/main" id="{2EE3059C-E960-3298-A06D-1BDF93518FB2}"/>
              </a:ext>
            </a:extLst>
          </p:cNvPr>
          <p:cNvSpPr txBox="1"/>
          <p:nvPr/>
        </p:nvSpPr>
        <p:spPr>
          <a:xfrm>
            <a:off x="7586608" y="4226062"/>
            <a:ext cx="1305384"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Job Position</a:t>
            </a:r>
            <a:endParaRPr lang="en-ID" sz="1400" b="1" dirty="0">
              <a:solidFill>
                <a:srgbClr val="E4E9AC"/>
              </a:solidFill>
              <a:latin typeface="Roboto" panose="02000000000000000000" pitchFamily="2" charset="0"/>
              <a:ea typeface="Roboto" panose="02000000000000000000" pitchFamily="2" charset="0"/>
            </a:endParaRPr>
          </a:p>
        </p:txBody>
      </p:sp>
      <p:sp>
        <p:nvSpPr>
          <p:cNvPr id="88" name="TextBox 87">
            <a:extLst>
              <a:ext uri="{FF2B5EF4-FFF2-40B4-BE49-F238E27FC236}">
                <a16:creationId xmlns:a16="http://schemas.microsoft.com/office/drawing/2014/main" id="{5FC286FC-7F5F-8495-5347-6B89EA6411FB}"/>
              </a:ext>
            </a:extLst>
          </p:cNvPr>
          <p:cNvSpPr txBox="1"/>
          <p:nvPr/>
        </p:nvSpPr>
        <p:spPr>
          <a:xfrm>
            <a:off x="7582179" y="3856730"/>
            <a:ext cx="2463282" cy="369332"/>
          </a:xfrm>
          <a:prstGeom prst="rect">
            <a:avLst/>
          </a:prstGeom>
          <a:noFill/>
        </p:spPr>
        <p:txBody>
          <a:bodyPr wrap="square" rtlCol="0">
            <a:spAutoFit/>
          </a:bodyPr>
          <a:lstStyle/>
          <a:p>
            <a:r>
              <a:rPr lang="en-US" dirty="0">
                <a:solidFill>
                  <a:schemeClr val="bg1"/>
                </a:solidFill>
                <a:latin typeface="Montserrat Bold" panose="00000800000000000000" pitchFamily="2" charset="0"/>
              </a:rPr>
              <a:t>Sysilia Miuraea</a:t>
            </a:r>
            <a:endParaRPr lang="en-ID" dirty="0">
              <a:solidFill>
                <a:schemeClr val="bg1"/>
              </a:solidFill>
              <a:latin typeface="Montserrat Bold" panose="00000800000000000000" pitchFamily="2" charset="0"/>
            </a:endParaRPr>
          </a:p>
        </p:txBody>
      </p:sp>
      <p:sp>
        <p:nvSpPr>
          <p:cNvPr id="89" name="TextBox 88">
            <a:extLst>
              <a:ext uri="{FF2B5EF4-FFF2-40B4-BE49-F238E27FC236}">
                <a16:creationId xmlns:a16="http://schemas.microsoft.com/office/drawing/2014/main" id="{8EADFDB1-F074-772A-0851-310F602E92F2}"/>
              </a:ext>
            </a:extLst>
          </p:cNvPr>
          <p:cNvSpPr txBox="1"/>
          <p:nvPr/>
        </p:nvSpPr>
        <p:spPr>
          <a:xfrm>
            <a:off x="7709486" y="5143798"/>
            <a:ext cx="779670" cy="400110"/>
          </a:xfrm>
          <a:prstGeom prst="rect">
            <a:avLst/>
          </a:prstGeom>
          <a:noFill/>
        </p:spPr>
        <p:txBody>
          <a:bodyPr wrap="square" rtlCol="0">
            <a:spAutoFit/>
          </a:bodyPr>
          <a:lstStyle/>
          <a:p>
            <a:pPr algn="ctr"/>
            <a:r>
              <a:rPr lang="en-US" sz="2000" dirty="0">
                <a:solidFill>
                  <a:schemeClr val="bg1"/>
                </a:solidFill>
                <a:latin typeface="Montserrat Bold" panose="00000800000000000000" pitchFamily="2" charset="0"/>
              </a:rPr>
              <a:t>85%</a:t>
            </a:r>
            <a:endParaRPr lang="en-ID" sz="2000" baseline="70000" dirty="0">
              <a:solidFill>
                <a:schemeClr val="bg1"/>
              </a:solidFill>
              <a:latin typeface="Montserrat Bold" panose="00000800000000000000" pitchFamily="2" charset="0"/>
            </a:endParaRPr>
          </a:p>
        </p:txBody>
      </p:sp>
      <p:sp>
        <p:nvSpPr>
          <p:cNvPr id="90" name="Oval 89">
            <a:extLst>
              <a:ext uri="{FF2B5EF4-FFF2-40B4-BE49-F238E27FC236}">
                <a16:creationId xmlns:a16="http://schemas.microsoft.com/office/drawing/2014/main" id="{69156634-7E68-71E9-8D50-8081A9155B0D}"/>
              </a:ext>
            </a:extLst>
          </p:cNvPr>
          <p:cNvSpPr/>
          <p:nvPr/>
        </p:nvSpPr>
        <p:spPr>
          <a:xfrm>
            <a:off x="7664067" y="4908599"/>
            <a:ext cx="870509" cy="870509"/>
          </a:xfrm>
          <a:prstGeom prst="ellipse">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2" name="TextBox 91">
            <a:extLst>
              <a:ext uri="{FF2B5EF4-FFF2-40B4-BE49-F238E27FC236}">
                <a16:creationId xmlns:a16="http://schemas.microsoft.com/office/drawing/2014/main" id="{EB35DA82-515F-C531-C669-3649C9E9DC15}"/>
              </a:ext>
            </a:extLst>
          </p:cNvPr>
          <p:cNvSpPr txBox="1"/>
          <p:nvPr/>
        </p:nvSpPr>
        <p:spPr>
          <a:xfrm>
            <a:off x="8746720" y="4994072"/>
            <a:ext cx="2581280" cy="990015"/>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viverreaera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a:t>
            </a:r>
            <a:r>
              <a:rPr lang="en-US" sz="1000" dirty="0">
                <a:solidFill>
                  <a:schemeClr val="bg1"/>
                </a:solidFill>
                <a:latin typeface="Roboto Light" panose="020B0604020202020204" pitchFamily="2" charset="0"/>
                <a:ea typeface="Roboto Light" panose="020B0604020202020204" pitchFamily="2" charset="0"/>
              </a:rPr>
              <a:t>. Nisi </a:t>
            </a:r>
            <a:r>
              <a:rPr lang="en-US" sz="1000" dirty="0" err="1">
                <a:solidFill>
                  <a:schemeClr val="bg1"/>
                </a:solidFill>
                <a:latin typeface="Roboto Light" panose="020B0604020202020204" pitchFamily="2" charset="0"/>
                <a:ea typeface="Roboto Light" panose="020B0604020202020204" pitchFamily="2" charset="0"/>
              </a:rPr>
              <a:t>scelerisqueerasa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ultrices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vitaer</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eauctor</a:t>
            </a:r>
            <a:r>
              <a:rPr lang="en-US" sz="1000" dirty="0">
                <a:solidFill>
                  <a:schemeClr val="bg1"/>
                </a:solidFill>
                <a:latin typeface="Roboto Light" panose="020B0604020202020204" pitchFamily="2" charset="0"/>
                <a:ea typeface="Roboto Light" panose="020B0604020202020204" pitchFamily="2" charset="0"/>
              </a:rPr>
              <a:t>. Libero </a:t>
            </a:r>
            <a:r>
              <a:rPr lang="en-US" sz="1000" dirty="0" err="1">
                <a:solidFill>
                  <a:schemeClr val="bg1"/>
                </a:solidFill>
                <a:latin typeface="Roboto Light" panose="020B0604020202020204" pitchFamily="2" charset="0"/>
                <a:ea typeface="Roboto Light" panose="020B0604020202020204" pitchFamily="2" charset="0"/>
              </a:rPr>
              <a:t>justo</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laoreetera</a:t>
            </a:r>
            <a:r>
              <a:rPr lang="en-US" sz="1000" dirty="0">
                <a:solidFill>
                  <a:schemeClr val="bg1"/>
                </a:solidFill>
                <a:latin typeface="Roboto Light" panose="020B0604020202020204" pitchFamily="2" charset="0"/>
                <a:ea typeface="Roboto Light" panose="020B0604020202020204" pitchFamily="2" charset="0"/>
              </a:rPr>
              <a:t>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cursus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dictum sit. </a:t>
            </a:r>
            <a:r>
              <a:rPr lang="en-US" sz="1000" dirty="0" err="1">
                <a:solidFill>
                  <a:schemeClr val="bg1"/>
                </a:solidFill>
                <a:latin typeface="Roboto Light" panose="020B0604020202020204" pitchFamily="2" charset="0"/>
                <a:ea typeface="Roboto Light" panose="020B0604020202020204" pitchFamily="2" charset="0"/>
              </a:rPr>
              <a:t>Amet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93" name="TextBox 92">
            <a:extLst>
              <a:ext uri="{FF2B5EF4-FFF2-40B4-BE49-F238E27FC236}">
                <a16:creationId xmlns:a16="http://schemas.microsoft.com/office/drawing/2014/main" id="{28A49C4F-F8C9-3D06-1FD1-AD06C3A5A7B6}"/>
              </a:ext>
            </a:extLst>
          </p:cNvPr>
          <p:cNvSpPr txBox="1"/>
          <p:nvPr/>
        </p:nvSpPr>
        <p:spPr>
          <a:xfrm>
            <a:off x="8746720" y="4703619"/>
            <a:ext cx="1548627" cy="246221"/>
          </a:xfrm>
          <a:prstGeom prst="rect">
            <a:avLst/>
          </a:prstGeom>
          <a:noFill/>
        </p:spPr>
        <p:txBody>
          <a:bodyPr wrap="square" rtlCol="0">
            <a:spAutoFit/>
          </a:bodyPr>
          <a:lstStyle/>
          <a:p>
            <a:r>
              <a:rPr lang="en-US" sz="1000" b="1" dirty="0">
                <a:solidFill>
                  <a:srgbClr val="E4E9AC"/>
                </a:solidFill>
                <a:latin typeface="Roboto" panose="02000000000000000000" pitchFamily="2" charset="0"/>
                <a:ea typeface="Roboto" panose="02000000000000000000" pitchFamily="2" charset="0"/>
              </a:rPr>
              <a:t>Specialize Skills</a:t>
            </a:r>
            <a:endParaRPr lang="en-ID" sz="1000" b="1" dirty="0">
              <a:solidFill>
                <a:srgbClr val="E4E9AC"/>
              </a:solidFill>
              <a:latin typeface="Roboto" panose="02000000000000000000" pitchFamily="2" charset="0"/>
              <a:ea typeface="Roboto" panose="02000000000000000000" pitchFamily="2" charset="0"/>
            </a:endParaRPr>
          </a:p>
        </p:txBody>
      </p:sp>
      <p:sp>
        <p:nvSpPr>
          <p:cNvPr id="75" name="Rounded Rectangle 74">
            <a:extLst>
              <a:ext uri="{FF2B5EF4-FFF2-40B4-BE49-F238E27FC236}">
                <a16:creationId xmlns:a16="http://schemas.microsoft.com/office/drawing/2014/main" id="{5DC13AA8-A66E-8B29-F199-1A543A873715}"/>
              </a:ext>
            </a:extLst>
          </p:cNvPr>
          <p:cNvSpPr/>
          <p:nvPr/>
        </p:nvSpPr>
        <p:spPr>
          <a:xfrm>
            <a:off x="6400800" y="575840"/>
            <a:ext cx="5215200" cy="2709160"/>
          </a:xfrm>
          <a:prstGeom prst="roundRect">
            <a:avLst>
              <a:gd name="adj" fmla="val 9311"/>
            </a:avLst>
          </a:prstGeom>
          <a:gradFill flip="none" rotWithShape="1">
            <a:gsLst>
              <a:gs pos="0">
                <a:schemeClr val="bg1">
                  <a:alpha val="10000"/>
                </a:schemeClr>
              </a:gs>
              <a:gs pos="99000">
                <a:schemeClr val="bg1">
                  <a:alpha val="30000"/>
                </a:schemeClr>
              </a:gs>
            </a:gsLst>
            <a:lin ang="13500000" scaled="0"/>
            <a:tileRect/>
          </a:gradFill>
          <a:ln w="9525">
            <a:gradFill>
              <a:gsLst>
                <a:gs pos="0">
                  <a:schemeClr val="bg1"/>
                </a:gs>
                <a:gs pos="90000">
                  <a:srgbClr val="0A1727"/>
                </a:gs>
              </a:gsLst>
              <a:lin ang="270000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FE89BF25-80E2-4B0C-A447-9E556D88521C}"/>
              </a:ext>
            </a:extLst>
          </p:cNvPr>
          <p:cNvSpPr txBox="1"/>
          <p:nvPr/>
        </p:nvSpPr>
        <p:spPr>
          <a:xfrm>
            <a:off x="576001" y="3762854"/>
            <a:ext cx="4363705" cy="990015"/>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Quameraseasa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a:t>
            </a:r>
            <a:r>
              <a:rPr lang="en-US" sz="1000" dirty="0">
                <a:solidFill>
                  <a:schemeClr val="bg1"/>
                </a:solidFill>
                <a:latin typeface="Roboto Light" panose="020B0604020202020204" pitchFamily="2" charset="0"/>
                <a:ea typeface="Roboto Light" panose="020B0604020202020204" pitchFamily="2" charset="0"/>
              </a:rPr>
              <a:t>. Nisi </a:t>
            </a:r>
            <a:r>
              <a:rPr lang="en-US" sz="1000" dirty="0" err="1">
                <a:solidFill>
                  <a:schemeClr val="bg1"/>
                </a:solidFill>
                <a:latin typeface="Roboto Light" panose="020B0604020202020204" pitchFamily="2" charset="0"/>
                <a:ea typeface="Roboto Light" panose="020B0604020202020204" pitchFamily="2" charset="0"/>
              </a:rPr>
              <a:t>scelerisque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ultrices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vitaer</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eauctor</a:t>
            </a:r>
            <a:r>
              <a:rPr lang="en-US" sz="1000" dirty="0">
                <a:solidFill>
                  <a:schemeClr val="bg1"/>
                </a:solidFill>
                <a:latin typeface="Roboto Light" panose="020B0604020202020204" pitchFamily="2" charset="0"/>
                <a:ea typeface="Roboto Light" panose="020B0604020202020204" pitchFamily="2" charset="0"/>
              </a:rPr>
              <a:t>. Libero </a:t>
            </a:r>
            <a:r>
              <a:rPr lang="en-US" sz="1000" dirty="0" err="1">
                <a:solidFill>
                  <a:schemeClr val="bg1"/>
                </a:solidFill>
                <a:latin typeface="Roboto Light" panose="020B0604020202020204" pitchFamily="2" charset="0"/>
                <a:ea typeface="Roboto Light" panose="020B0604020202020204" pitchFamily="2" charset="0"/>
              </a:rPr>
              <a:t>justo</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laoreet</a:t>
            </a:r>
            <a:r>
              <a:rPr lang="en-US" sz="1000" dirty="0">
                <a:solidFill>
                  <a:schemeClr val="bg1"/>
                </a:solidFill>
                <a:latin typeface="Roboto Light" panose="020B0604020202020204" pitchFamily="2" charset="0"/>
                <a:ea typeface="Roboto Light" panose="020B0604020202020204" pitchFamily="2" charset="0"/>
              </a:rPr>
              <a:t>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cursus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dictum sit. </a:t>
            </a:r>
            <a:r>
              <a:rPr lang="en-US" sz="1000" dirty="0" err="1">
                <a:solidFill>
                  <a:schemeClr val="bg1"/>
                </a:solidFill>
                <a:latin typeface="Roboto Light" panose="020B0604020202020204" pitchFamily="2" charset="0"/>
                <a:ea typeface="Roboto Light" panose="020B0604020202020204" pitchFamily="2" charset="0"/>
              </a:rPr>
              <a:t>Ametra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orasea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consectetur</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adipiscing</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elit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aliquam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purus</a:t>
            </a:r>
            <a:r>
              <a:rPr lang="en-US" sz="1000" dirty="0">
                <a:solidFill>
                  <a:schemeClr val="bg1"/>
                </a:solidFill>
                <a:latin typeface="Roboto Light" panose="020B0604020202020204" pitchFamily="2" charset="0"/>
                <a:ea typeface="Roboto Light" panose="020B0604020202020204" pitchFamily="2" charset="0"/>
              </a:rPr>
              <a:t>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luctus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Feugiat</a:t>
            </a:r>
            <a:r>
              <a:rPr lang="en-US" sz="1000" dirty="0">
                <a:solidFill>
                  <a:schemeClr val="bg1"/>
                </a:solidFill>
                <a:latin typeface="Roboto Light" panose="020B0604020202020204" pitchFamily="2" charset="0"/>
                <a:ea typeface="Roboto Light" panose="020B0604020202020204" pitchFamily="2" charset="0"/>
              </a:rPr>
              <a:t> in </a:t>
            </a:r>
            <a:r>
              <a:rPr lang="en-US" sz="1000" dirty="0" err="1">
                <a:solidFill>
                  <a:schemeClr val="bg1"/>
                </a:solidFill>
                <a:latin typeface="Roboto Light" panose="020B0604020202020204" pitchFamily="2" charset="0"/>
                <a:ea typeface="Roboto Light" panose="020B0604020202020204" pitchFamily="2" charset="0"/>
              </a:rPr>
              <a:t>porraa</a:t>
            </a:r>
            <a:r>
              <a:rPr lang="en-US" sz="1000" dirty="0">
                <a:solidFill>
                  <a:schemeClr val="bg1"/>
                </a:solidFill>
                <a:latin typeface="Roboto Light" panose="020B0604020202020204" pitchFamily="2" charset="0"/>
                <a:ea typeface="Roboto Light" panose="020B0604020202020204" pitchFamily="2" charset="0"/>
              </a:rPr>
              <a:t> fermentum </a:t>
            </a:r>
            <a:r>
              <a:rPr lang="en-US" sz="1000" dirty="0" err="1">
                <a:solidFill>
                  <a:schemeClr val="bg1"/>
                </a:solidFill>
                <a:latin typeface="Roboto Light" panose="020B0604020202020204" pitchFamily="2" charset="0"/>
                <a:ea typeface="Roboto Light" panose="020B0604020202020204" pitchFamily="2" charset="0"/>
              </a:rPr>
              <a:t>posuere</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urna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nec</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13" name="TextBox 12">
            <a:extLst>
              <a:ext uri="{FF2B5EF4-FFF2-40B4-BE49-F238E27FC236}">
                <a16:creationId xmlns:a16="http://schemas.microsoft.com/office/drawing/2014/main" id="{EE7FF1A4-2051-7E2E-4176-A30BA20AE90B}"/>
              </a:ext>
            </a:extLst>
          </p:cNvPr>
          <p:cNvSpPr txBox="1"/>
          <p:nvPr/>
        </p:nvSpPr>
        <p:spPr>
          <a:xfrm>
            <a:off x="576000" y="3425657"/>
            <a:ext cx="1548627"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Text Title Here</a:t>
            </a:r>
            <a:endParaRPr lang="en-ID" sz="1400" b="1" dirty="0">
              <a:solidFill>
                <a:srgbClr val="E4E9AC"/>
              </a:solidFill>
              <a:latin typeface="Roboto" panose="02000000000000000000" pitchFamily="2" charset="0"/>
              <a:ea typeface="Roboto" panose="02000000000000000000" pitchFamily="2" charset="0"/>
            </a:endParaRPr>
          </a:p>
        </p:txBody>
      </p:sp>
      <p:sp>
        <p:nvSpPr>
          <p:cNvPr id="22" name="TextBox 21">
            <a:extLst>
              <a:ext uri="{FF2B5EF4-FFF2-40B4-BE49-F238E27FC236}">
                <a16:creationId xmlns:a16="http://schemas.microsoft.com/office/drawing/2014/main" id="{808DB3D1-0CFB-7CFC-0306-4FE4951BDE96}"/>
              </a:ext>
            </a:extLst>
          </p:cNvPr>
          <p:cNvSpPr txBox="1"/>
          <p:nvPr/>
        </p:nvSpPr>
        <p:spPr>
          <a:xfrm>
            <a:off x="7586608" y="1233172"/>
            <a:ext cx="1305384"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Job Position</a:t>
            </a:r>
            <a:endParaRPr lang="en-ID" sz="1400" b="1" dirty="0">
              <a:solidFill>
                <a:srgbClr val="E4E9AC"/>
              </a:solidFill>
              <a:latin typeface="Roboto" panose="02000000000000000000" pitchFamily="2" charset="0"/>
              <a:ea typeface="Roboto" panose="02000000000000000000" pitchFamily="2" charset="0"/>
            </a:endParaRPr>
          </a:p>
        </p:txBody>
      </p:sp>
      <p:sp>
        <p:nvSpPr>
          <p:cNvPr id="23" name="TextBox 22">
            <a:extLst>
              <a:ext uri="{FF2B5EF4-FFF2-40B4-BE49-F238E27FC236}">
                <a16:creationId xmlns:a16="http://schemas.microsoft.com/office/drawing/2014/main" id="{EB5890F3-75AE-1C3E-7461-A5F0868C64B9}"/>
              </a:ext>
            </a:extLst>
          </p:cNvPr>
          <p:cNvSpPr txBox="1"/>
          <p:nvPr/>
        </p:nvSpPr>
        <p:spPr>
          <a:xfrm>
            <a:off x="7582179" y="863840"/>
            <a:ext cx="2463282" cy="369332"/>
          </a:xfrm>
          <a:prstGeom prst="rect">
            <a:avLst/>
          </a:prstGeom>
          <a:noFill/>
        </p:spPr>
        <p:txBody>
          <a:bodyPr wrap="square" rtlCol="0">
            <a:spAutoFit/>
          </a:bodyPr>
          <a:lstStyle/>
          <a:p>
            <a:r>
              <a:rPr lang="en-US" dirty="0">
                <a:solidFill>
                  <a:schemeClr val="bg1"/>
                </a:solidFill>
                <a:latin typeface="Montserrat Bold" panose="00000800000000000000" pitchFamily="2" charset="0"/>
              </a:rPr>
              <a:t>Donny </a:t>
            </a:r>
            <a:r>
              <a:rPr lang="en-US" dirty="0" err="1">
                <a:solidFill>
                  <a:schemeClr val="bg1"/>
                </a:solidFill>
                <a:latin typeface="Montserrat Bold" panose="00000800000000000000" pitchFamily="2" charset="0"/>
              </a:rPr>
              <a:t>Moeaeaw</a:t>
            </a:r>
            <a:endParaRPr lang="en-ID" dirty="0">
              <a:solidFill>
                <a:schemeClr val="bg1"/>
              </a:solidFill>
              <a:latin typeface="Montserrat Bold" panose="00000800000000000000" pitchFamily="2" charset="0"/>
            </a:endParaRPr>
          </a:p>
        </p:txBody>
      </p:sp>
      <p:sp>
        <p:nvSpPr>
          <p:cNvPr id="34" name="TextBox 33">
            <a:extLst>
              <a:ext uri="{FF2B5EF4-FFF2-40B4-BE49-F238E27FC236}">
                <a16:creationId xmlns:a16="http://schemas.microsoft.com/office/drawing/2014/main" id="{368E1018-B613-B9D7-B0FA-B9D1EF4B65B4}"/>
              </a:ext>
            </a:extLst>
          </p:cNvPr>
          <p:cNvSpPr txBox="1"/>
          <p:nvPr/>
        </p:nvSpPr>
        <p:spPr>
          <a:xfrm>
            <a:off x="7709486" y="2150908"/>
            <a:ext cx="779670" cy="400110"/>
          </a:xfrm>
          <a:prstGeom prst="rect">
            <a:avLst/>
          </a:prstGeom>
          <a:noFill/>
        </p:spPr>
        <p:txBody>
          <a:bodyPr wrap="square" rtlCol="0">
            <a:spAutoFit/>
          </a:bodyPr>
          <a:lstStyle/>
          <a:p>
            <a:pPr algn="ctr"/>
            <a:r>
              <a:rPr lang="en-US" sz="2000" dirty="0">
                <a:solidFill>
                  <a:schemeClr val="bg1"/>
                </a:solidFill>
                <a:latin typeface="Montserrat Bold" panose="00000800000000000000" pitchFamily="2" charset="0"/>
              </a:rPr>
              <a:t>85%</a:t>
            </a:r>
            <a:endParaRPr lang="en-ID" sz="2000" baseline="70000" dirty="0">
              <a:solidFill>
                <a:schemeClr val="bg1"/>
              </a:solidFill>
              <a:latin typeface="Montserrat Bold" panose="00000800000000000000" pitchFamily="2" charset="0"/>
            </a:endParaRPr>
          </a:p>
        </p:txBody>
      </p:sp>
      <p:sp>
        <p:nvSpPr>
          <p:cNvPr id="35" name="Oval 34">
            <a:extLst>
              <a:ext uri="{FF2B5EF4-FFF2-40B4-BE49-F238E27FC236}">
                <a16:creationId xmlns:a16="http://schemas.microsoft.com/office/drawing/2014/main" id="{BEED9BA4-D8D9-FA4E-221B-2B60A944CC33}"/>
              </a:ext>
            </a:extLst>
          </p:cNvPr>
          <p:cNvSpPr/>
          <p:nvPr/>
        </p:nvSpPr>
        <p:spPr>
          <a:xfrm>
            <a:off x="7664067" y="1915709"/>
            <a:ext cx="870509" cy="870509"/>
          </a:xfrm>
          <a:prstGeom prst="ellipse">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TextBox 36">
            <a:extLst>
              <a:ext uri="{FF2B5EF4-FFF2-40B4-BE49-F238E27FC236}">
                <a16:creationId xmlns:a16="http://schemas.microsoft.com/office/drawing/2014/main" id="{7A32A31D-23E4-09D6-B846-175B2473C796}"/>
              </a:ext>
            </a:extLst>
          </p:cNvPr>
          <p:cNvSpPr txBox="1"/>
          <p:nvPr/>
        </p:nvSpPr>
        <p:spPr>
          <a:xfrm>
            <a:off x="8746720" y="2001182"/>
            <a:ext cx="2581280" cy="990015"/>
          </a:xfrm>
          <a:prstGeom prst="rect">
            <a:avLst/>
          </a:prstGeom>
          <a:noFill/>
        </p:spPr>
        <p:txBody>
          <a:bodyPr wrap="square" rtlCol="0">
            <a:spAutoFit/>
          </a:bodyPr>
          <a:lstStyle/>
          <a:p>
            <a:pPr algn="just">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viverreaera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a:t>
            </a:r>
            <a:r>
              <a:rPr lang="en-US" sz="1000" dirty="0">
                <a:solidFill>
                  <a:schemeClr val="bg1"/>
                </a:solidFill>
                <a:latin typeface="Roboto Light" panose="020B0604020202020204" pitchFamily="2" charset="0"/>
                <a:ea typeface="Roboto Light" panose="020B0604020202020204" pitchFamily="2" charset="0"/>
              </a:rPr>
              <a:t>. Nisi </a:t>
            </a:r>
            <a:r>
              <a:rPr lang="en-US" sz="1000" dirty="0" err="1">
                <a:solidFill>
                  <a:schemeClr val="bg1"/>
                </a:solidFill>
                <a:latin typeface="Roboto Light" panose="020B0604020202020204" pitchFamily="2" charset="0"/>
                <a:ea typeface="Roboto Light" panose="020B0604020202020204" pitchFamily="2" charset="0"/>
              </a:rPr>
              <a:t>scelerisqueerasa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ultrices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vitaer</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eauctor</a:t>
            </a:r>
            <a:r>
              <a:rPr lang="en-US" sz="1000" dirty="0">
                <a:solidFill>
                  <a:schemeClr val="bg1"/>
                </a:solidFill>
                <a:latin typeface="Roboto Light" panose="020B0604020202020204" pitchFamily="2" charset="0"/>
                <a:ea typeface="Roboto Light" panose="020B0604020202020204" pitchFamily="2" charset="0"/>
              </a:rPr>
              <a:t>. Libero </a:t>
            </a:r>
            <a:r>
              <a:rPr lang="en-US" sz="1000" dirty="0" err="1">
                <a:solidFill>
                  <a:schemeClr val="bg1"/>
                </a:solidFill>
                <a:latin typeface="Roboto Light" panose="020B0604020202020204" pitchFamily="2" charset="0"/>
                <a:ea typeface="Roboto Light" panose="020B0604020202020204" pitchFamily="2" charset="0"/>
              </a:rPr>
              <a:t>justo</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laoreetera</a:t>
            </a:r>
            <a:r>
              <a:rPr lang="en-US" sz="1000" dirty="0">
                <a:solidFill>
                  <a:schemeClr val="bg1"/>
                </a:solidFill>
                <a:latin typeface="Roboto Light" panose="020B0604020202020204" pitchFamily="2" charset="0"/>
                <a:ea typeface="Roboto Light" panose="020B0604020202020204" pitchFamily="2" charset="0"/>
              </a:rPr>
              <a:t>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cursus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dictum sit. </a:t>
            </a:r>
            <a:r>
              <a:rPr lang="en-US" sz="1000" dirty="0" err="1">
                <a:solidFill>
                  <a:schemeClr val="bg1"/>
                </a:solidFill>
                <a:latin typeface="Roboto Light" panose="020B0604020202020204" pitchFamily="2" charset="0"/>
                <a:ea typeface="Roboto Light" panose="020B0604020202020204" pitchFamily="2" charset="0"/>
              </a:rPr>
              <a:t>Amet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38" name="TextBox 37">
            <a:extLst>
              <a:ext uri="{FF2B5EF4-FFF2-40B4-BE49-F238E27FC236}">
                <a16:creationId xmlns:a16="http://schemas.microsoft.com/office/drawing/2014/main" id="{DD629FBD-D661-57C6-3237-0C5D79A3DAFF}"/>
              </a:ext>
            </a:extLst>
          </p:cNvPr>
          <p:cNvSpPr txBox="1"/>
          <p:nvPr/>
        </p:nvSpPr>
        <p:spPr>
          <a:xfrm>
            <a:off x="8746720" y="1710729"/>
            <a:ext cx="1548627" cy="246221"/>
          </a:xfrm>
          <a:prstGeom prst="rect">
            <a:avLst/>
          </a:prstGeom>
          <a:noFill/>
        </p:spPr>
        <p:txBody>
          <a:bodyPr wrap="square" rtlCol="0">
            <a:spAutoFit/>
          </a:bodyPr>
          <a:lstStyle/>
          <a:p>
            <a:r>
              <a:rPr lang="en-US" sz="1000" b="1" dirty="0">
                <a:solidFill>
                  <a:srgbClr val="E4E9AC"/>
                </a:solidFill>
                <a:latin typeface="Roboto" panose="02000000000000000000" pitchFamily="2" charset="0"/>
                <a:ea typeface="Roboto" panose="02000000000000000000" pitchFamily="2" charset="0"/>
              </a:rPr>
              <a:t>Specialize Skills</a:t>
            </a:r>
            <a:endParaRPr lang="en-ID" sz="1000" b="1" dirty="0">
              <a:solidFill>
                <a:srgbClr val="E4E9AC"/>
              </a:solidFill>
              <a:latin typeface="Roboto" panose="02000000000000000000" pitchFamily="2" charset="0"/>
              <a:ea typeface="Roboto" panose="02000000000000000000" pitchFamily="2" charset="0"/>
            </a:endParaRPr>
          </a:p>
        </p:txBody>
      </p:sp>
      <p:sp>
        <p:nvSpPr>
          <p:cNvPr id="41" name="Rectangle: Rounded Corners 23">
            <a:extLst>
              <a:ext uri="{FF2B5EF4-FFF2-40B4-BE49-F238E27FC236}">
                <a16:creationId xmlns:a16="http://schemas.microsoft.com/office/drawing/2014/main" id="{F641A769-AD56-839F-1565-F5E3297A6681}"/>
              </a:ext>
            </a:extLst>
          </p:cNvPr>
          <p:cNvSpPr/>
          <p:nvPr/>
        </p:nvSpPr>
        <p:spPr>
          <a:xfrm>
            <a:off x="674166" y="5344601"/>
            <a:ext cx="1213185" cy="357289"/>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724CEC8F-8C5A-8A0F-1D8A-DD885C1319EA}"/>
              </a:ext>
            </a:extLst>
          </p:cNvPr>
          <p:cNvSpPr txBox="1"/>
          <p:nvPr/>
        </p:nvSpPr>
        <p:spPr>
          <a:xfrm>
            <a:off x="793285" y="5384746"/>
            <a:ext cx="974947" cy="276999"/>
          </a:xfrm>
          <a:prstGeom prst="rect">
            <a:avLst/>
          </a:prstGeom>
          <a:noFill/>
        </p:spPr>
        <p:txBody>
          <a:bodyPr wrap="none" rtlCol="0">
            <a:spAutoFit/>
          </a:bodyPr>
          <a:lstStyle/>
          <a:p>
            <a:pPr algn="ctr"/>
            <a:r>
              <a:rPr lang="en-US" sz="1200" b="1" dirty="0">
                <a:solidFill>
                  <a:schemeClr val="bg1"/>
                </a:solidFill>
                <a:latin typeface="Roboto" panose="02000000000000000000" pitchFamily="2" charset="0"/>
                <a:ea typeface="Roboto" panose="02000000000000000000" pitchFamily="2" charset="0"/>
              </a:rPr>
              <a:t>Learn More</a:t>
            </a:r>
            <a:endParaRPr lang="en-ID" sz="1200" b="1" dirty="0">
              <a:solidFill>
                <a:schemeClr val="bg1"/>
              </a:solidFill>
              <a:latin typeface="Roboto" panose="02000000000000000000" pitchFamily="2" charset="0"/>
              <a:ea typeface="Roboto" panose="02000000000000000000" pitchFamily="2" charset="0"/>
            </a:endParaRPr>
          </a:p>
        </p:txBody>
      </p:sp>
      <p:sp>
        <p:nvSpPr>
          <p:cNvPr id="5" name="TextBox 4">
            <a:extLst>
              <a:ext uri="{FF2B5EF4-FFF2-40B4-BE49-F238E27FC236}">
                <a16:creationId xmlns:a16="http://schemas.microsoft.com/office/drawing/2014/main" id="{3339D2A5-29C0-8E79-6944-434FB94FEB74}"/>
              </a:ext>
            </a:extLst>
          </p:cNvPr>
          <p:cNvSpPr txBox="1"/>
          <p:nvPr/>
        </p:nvSpPr>
        <p:spPr>
          <a:xfrm>
            <a:off x="576000" y="1810677"/>
            <a:ext cx="4363706" cy="1169551"/>
          </a:xfrm>
          <a:prstGeom prst="rect">
            <a:avLst/>
          </a:prstGeom>
          <a:noFill/>
        </p:spPr>
        <p:txBody>
          <a:bodyPr wrap="square" rtlCol="0">
            <a:spAutoFit/>
          </a:bodyPr>
          <a:lstStyle/>
          <a:p>
            <a:r>
              <a:rPr lang="en-US" sz="3500" dirty="0">
                <a:solidFill>
                  <a:schemeClr val="bg1"/>
                </a:solidFill>
                <a:latin typeface="Montserrat Bold" panose="00000800000000000000" pitchFamily="2" charset="0"/>
              </a:rPr>
              <a:t>Our </a:t>
            </a:r>
            <a:r>
              <a:rPr lang="en-US" sz="3500" dirty="0">
                <a:solidFill>
                  <a:srgbClr val="E4E9AC"/>
                </a:solidFill>
                <a:latin typeface="Montserrat Bold" panose="00000800000000000000" pitchFamily="2" charset="0"/>
              </a:rPr>
              <a:t>Amazing &amp; Great </a:t>
            </a:r>
            <a:r>
              <a:rPr lang="en-US" sz="3500" dirty="0">
                <a:solidFill>
                  <a:schemeClr val="bg1"/>
                </a:solidFill>
                <a:latin typeface="Montserrat Bold" panose="00000800000000000000" pitchFamily="2" charset="0"/>
              </a:rPr>
              <a:t>Team Work</a:t>
            </a:r>
            <a:endParaRPr lang="en-ID" sz="3500" dirty="0">
              <a:solidFill>
                <a:schemeClr val="bg1"/>
              </a:solidFill>
              <a:latin typeface="Montserrat Bold" panose="00000800000000000000" pitchFamily="2" charset="0"/>
            </a:endParaRPr>
          </a:p>
        </p:txBody>
      </p:sp>
      <p:sp>
        <p:nvSpPr>
          <p:cNvPr id="45" name="Rectangle: Rounded Corners 4">
            <a:extLst>
              <a:ext uri="{FF2B5EF4-FFF2-40B4-BE49-F238E27FC236}">
                <a16:creationId xmlns:a16="http://schemas.microsoft.com/office/drawing/2014/main" id="{EEC07055-C042-5661-92C7-3C20109975BE}"/>
              </a:ext>
            </a:extLst>
          </p:cNvPr>
          <p:cNvSpPr/>
          <p:nvPr/>
        </p:nvSpPr>
        <p:spPr>
          <a:xfrm>
            <a:off x="670596" y="1146812"/>
            <a:ext cx="2028825" cy="381947"/>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4" name="TextBox 63">
            <a:extLst>
              <a:ext uri="{FF2B5EF4-FFF2-40B4-BE49-F238E27FC236}">
                <a16:creationId xmlns:a16="http://schemas.microsoft.com/office/drawing/2014/main" id="{15FDC86B-DCB6-E8AC-45D2-F4630274D94F}"/>
              </a:ext>
            </a:extLst>
          </p:cNvPr>
          <p:cNvSpPr txBox="1"/>
          <p:nvPr/>
        </p:nvSpPr>
        <p:spPr>
          <a:xfrm>
            <a:off x="782396" y="1183897"/>
            <a:ext cx="1569922" cy="307777"/>
          </a:xfrm>
          <a:prstGeom prst="rect">
            <a:avLst/>
          </a:prstGeom>
          <a:noFill/>
        </p:spPr>
        <p:txBody>
          <a:bodyPr wrap="square" rtlCol="0">
            <a:spAutoFit/>
          </a:bodyPr>
          <a:lstStyle/>
          <a:p>
            <a:pPr algn="ctr"/>
            <a:r>
              <a:rPr lang="en-US" sz="1400" b="1" dirty="0">
                <a:solidFill>
                  <a:schemeClr val="bg1"/>
                </a:solidFill>
                <a:latin typeface="Roboto" panose="02000000000000000000" pitchFamily="2" charset="0"/>
                <a:ea typeface="Roboto" panose="02000000000000000000" pitchFamily="2" charset="0"/>
              </a:rPr>
              <a:t>Our Team</a:t>
            </a:r>
            <a:endParaRPr lang="en-ID" sz="1400" b="1" dirty="0">
              <a:solidFill>
                <a:schemeClr val="bg1"/>
              </a:solidFill>
              <a:latin typeface="Roboto" panose="02000000000000000000" pitchFamily="2" charset="0"/>
              <a:ea typeface="Roboto" panose="02000000000000000000" pitchFamily="2" charset="0"/>
            </a:endParaRPr>
          </a:p>
        </p:txBody>
      </p:sp>
      <p:grpSp>
        <p:nvGrpSpPr>
          <p:cNvPr id="65" name="Group 64">
            <a:extLst>
              <a:ext uri="{FF2B5EF4-FFF2-40B4-BE49-F238E27FC236}">
                <a16:creationId xmlns:a16="http://schemas.microsoft.com/office/drawing/2014/main" id="{6379DE47-1E81-BECE-A910-476D50CC850E}"/>
              </a:ext>
            </a:extLst>
          </p:cNvPr>
          <p:cNvGrpSpPr/>
          <p:nvPr/>
        </p:nvGrpSpPr>
        <p:grpSpPr>
          <a:xfrm>
            <a:off x="2352319" y="1195190"/>
            <a:ext cx="285190" cy="285190"/>
            <a:chOff x="8004341" y="3696453"/>
            <a:chExt cx="285190" cy="285190"/>
          </a:xfrm>
        </p:grpSpPr>
        <p:sp>
          <p:nvSpPr>
            <p:cNvPr id="66" name="Freeform: Shape 8">
              <a:extLst>
                <a:ext uri="{FF2B5EF4-FFF2-40B4-BE49-F238E27FC236}">
                  <a16:creationId xmlns:a16="http://schemas.microsoft.com/office/drawing/2014/main" id="{32B6D04B-ADA1-AE1B-7B64-95BE1AA21B9C}"/>
                </a:ext>
              </a:extLst>
            </p:cNvPr>
            <p:cNvSpPr/>
            <p:nvPr/>
          </p:nvSpPr>
          <p:spPr>
            <a:xfrm rot="10800000">
              <a:off x="8004341" y="3696453"/>
              <a:ext cx="285190" cy="28519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solidFill>
              <a:srgbClr val="E4E9AC"/>
            </a:solidFill>
            <a:ln w="9525" cap="rnd">
              <a:noFill/>
              <a:prstDash val="solid"/>
              <a:round/>
            </a:ln>
          </p:spPr>
          <p:txBody>
            <a:bodyPr rtlCol="0" anchor="ctr"/>
            <a:lstStyle/>
            <a:p>
              <a:endParaRPr lang="en-ID"/>
            </a:p>
          </p:txBody>
        </p:sp>
        <p:sp>
          <p:nvSpPr>
            <p:cNvPr id="67" name="Freeform: Shape 10">
              <a:extLst>
                <a:ext uri="{FF2B5EF4-FFF2-40B4-BE49-F238E27FC236}">
                  <a16:creationId xmlns:a16="http://schemas.microsoft.com/office/drawing/2014/main" id="{DEB5C4D8-23A5-5125-F8E6-4CFCEC9BB92B}"/>
                </a:ext>
              </a:extLst>
            </p:cNvPr>
            <p:cNvSpPr/>
            <p:nvPr/>
          </p:nvSpPr>
          <p:spPr>
            <a:xfrm rot="10800000">
              <a:off x="8146936" y="3792908"/>
              <a:ext cx="46140" cy="9228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25400" cap="rnd">
              <a:solidFill>
                <a:schemeClr val="tx1">
                  <a:lumMod val="75000"/>
                  <a:lumOff val="25000"/>
                </a:schemeClr>
              </a:solidFill>
              <a:prstDash val="solid"/>
              <a:round/>
            </a:ln>
          </p:spPr>
          <p:txBody>
            <a:bodyPr rtlCol="0" anchor="ctr"/>
            <a:lstStyle/>
            <a:p>
              <a:endParaRPr lang="en-ID"/>
            </a:p>
          </p:txBody>
        </p:sp>
        <p:sp>
          <p:nvSpPr>
            <p:cNvPr id="68" name="Freeform: Shape 11">
              <a:extLst>
                <a:ext uri="{FF2B5EF4-FFF2-40B4-BE49-F238E27FC236}">
                  <a16:creationId xmlns:a16="http://schemas.microsoft.com/office/drawing/2014/main" id="{75B1479B-5CCA-EA9F-50A6-BCE8E51535AC}"/>
                </a:ext>
              </a:extLst>
            </p:cNvPr>
            <p:cNvSpPr/>
            <p:nvPr/>
          </p:nvSpPr>
          <p:spPr>
            <a:xfrm rot="10800000">
              <a:off x="8100796" y="3827513"/>
              <a:ext cx="92280" cy="11535"/>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25400" cap="rnd">
              <a:solidFill>
                <a:schemeClr val="tx1">
                  <a:lumMod val="75000"/>
                  <a:lumOff val="25000"/>
                </a:schemeClr>
              </a:solidFill>
              <a:prstDash val="solid"/>
              <a:round/>
            </a:ln>
          </p:spPr>
          <p:txBody>
            <a:bodyPr rtlCol="0" anchor="ctr"/>
            <a:lstStyle/>
            <a:p>
              <a:endParaRPr lang="en-ID"/>
            </a:p>
          </p:txBody>
        </p:sp>
      </p:grpSp>
      <p:sp>
        <p:nvSpPr>
          <p:cNvPr id="3" name="Picture Placeholder 2">
            <a:extLst>
              <a:ext uri="{FF2B5EF4-FFF2-40B4-BE49-F238E27FC236}">
                <a16:creationId xmlns:a16="http://schemas.microsoft.com/office/drawing/2014/main" id="{832469AE-2301-4327-12C3-CF005BFAC091}"/>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F5BCC50C-76F3-31C1-31CD-AE374E2BC8C0}"/>
              </a:ext>
            </a:extLst>
          </p:cNvPr>
          <p:cNvSpPr>
            <a:spLocks noGrp="1"/>
          </p:cNvSpPr>
          <p:nvPr>
            <p:ph type="pic" sz="quarter" idx="11"/>
          </p:nvPr>
        </p:nvSpPr>
        <p:spPr/>
      </p:sp>
    </p:spTree>
    <p:extLst>
      <p:ext uri="{BB962C8B-B14F-4D97-AF65-F5344CB8AC3E}">
        <p14:creationId xmlns:p14="http://schemas.microsoft.com/office/powerpoint/2010/main" val="8007821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B7F60FA0-03C2-DA25-1747-67751130615A}"/>
              </a:ext>
            </a:extLst>
          </p:cNvPr>
          <p:cNvSpPr>
            <a:spLocks noGrp="1"/>
          </p:cNvSpPr>
          <p:nvPr>
            <p:ph type="pic" sz="quarter" idx="11"/>
          </p:nvPr>
        </p:nvSpPr>
        <p:spPr/>
      </p:sp>
      <p:sp>
        <p:nvSpPr>
          <p:cNvPr id="10" name="Picture Placeholder 9">
            <a:extLst>
              <a:ext uri="{FF2B5EF4-FFF2-40B4-BE49-F238E27FC236}">
                <a16:creationId xmlns:a16="http://schemas.microsoft.com/office/drawing/2014/main" id="{4D174AE9-78E4-86F9-6803-0237BFCC2290}"/>
              </a:ext>
            </a:extLst>
          </p:cNvPr>
          <p:cNvSpPr>
            <a:spLocks noGrp="1"/>
          </p:cNvSpPr>
          <p:nvPr>
            <p:ph type="pic" sz="quarter" idx="10"/>
          </p:nvPr>
        </p:nvSpPr>
        <p:spPr/>
      </p:sp>
      <p:cxnSp>
        <p:nvCxnSpPr>
          <p:cNvPr id="19" name="Straight Connector 18">
            <a:extLst>
              <a:ext uri="{FF2B5EF4-FFF2-40B4-BE49-F238E27FC236}">
                <a16:creationId xmlns:a16="http://schemas.microsoft.com/office/drawing/2014/main" id="{36C31699-9738-A7F8-5D05-2BE6D163CEFA}"/>
              </a:ext>
            </a:extLst>
          </p:cNvPr>
          <p:cNvCxnSpPr>
            <a:cxnSpLocks/>
          </p:cNvCxnSpPr>
          <p:nvPr/>
        </p:nvCxnSpPr>
        <p:spPr>
          <a:xfrm flipH="1">
            <a:off x="576000" y="767638"/>
            <a:ext cx="3962749" cy="0"/>
          </a:xfrm>
          <a:prstGeom prst="line">
            <a:avLst/>
          </a:prstGeom>
          <a:ln>
            <a:solidFill>
              <a:srgbClr val="E4E9AC"/>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15106E9-5E1E-AAC5-4468-7353E838BD4C}"/>
              </a:ext>
            </a:extLst>
          </p:cNvPr>
          <p:cNvSpPr txBox="1"/>
          <p:nvPr/>
        </p:nvSpPr>
        <p:spPr>
          <a:xfrm>
            <a:off x="1912527" y="1240530"/>
            <a:ext cx="8366946" cy="630942"/>
          </a:xfrm>
          <a:prstGeom prst="rect">
            <a:avLst/>
          </a:prstGeom>
          <a:noFill/>
        </p:spPr>
        <p:txBody>
          <a:bodyPr wrap="square" rtlCol="0">
            <a:spAutoFit/>
          </a:bodyPr>
          <a:lstStyle/>
          <a:p>
            <a:pPr algn="ctr"/>
            <a:r>
              <a:rPr lang="en-US" sz="3500" dirty="0">
                <a:solidFill>
                  <a:schemeClr val="bg1"/>
                </a:solidFill>
                <a:latin typeface="Montserrat Bold" panose="00000800000000000000" pitchFamily="2" charset="0"/>
              </a:rPr>
              <a:t>Our </a:t>
            </a:r>
            <a:r>
              <a:rPr lang="en-US" sz="3500" dirty="0">
                <a:solidFill>
                  <a:srgbClr val="E4E9AC"/>
                </a:solidFill>
                <a:latin typeface="Montserrat Bold" panose="00000800000000000000" pitchFamily="2" charset="0"/>
              </a:rPr>
              <a:t>Amazing &amp; Great </a:t>
            </a:r>
            <a:r>
              <a:rPr lang="en-US" sz="3500" dirty="0">
                <a:solidFill>
                  <a:schemeClr val="bg1"/>
                </a:solidFill>
                <a:latin typeface="Montserrat Bold" panose="00000800000000000000" pitchFamily="2" charset="0"/>
              </a:rPr>
              <a:t>Team Work</a:t>
            </a:r>
            <a:endParaRPr lang="en-ID" sz="3500" dirty="0">
              <a:solidFill>
                <a:schemeClr val="bg1"/>
              </a:solidFill>
              <a:latin typeface="Montserrat Bold" panose="00000800000000000000" pitchFamily="2" charset="0"/>
            </a:endParaRPr>
          </a:p>
        </p:txBody>
      </p:sp>
      <p:sp>
        <p:nvSpPr>
          <p:cNvPr id="18" name="Rectangle: Rounded Corners 4">
            <a:extLst>
              <a:ext uri="{FF2B5EF4-FFF2-40B4-BE49-F238E27FC236}">
                <a16:creationId xmlns:a16="http://schemas.microsoft.com/office/drawing/2014/main" id="{D816FB3B-D00D-4B04-1CE4-268A3E025E53}"/>
              </a:ext>
            </a:extLst>
          </p:cNvPr>
          <p:cNvSpPr/>
          <p:nvPr/>
        </p:nvSpPr>
        <p:spPr>
          <a:xfrm>
            <a:off x="5081588" y="576665"/>
            <a:ext cx="2028825" cy="381947"/>
          </a:xfrm>
          <a:prstGeom prst="roundRect">
            <a:avLst>
              <a:gd name="adj" fmla="val 50000"/>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6C293F9E-26A3-6A50-4CC7-F875837F0710}"/>
              </a:ext>
            </a:extLst>
          </p:cNvPr>
          <p:cNvSpPr txBox="1"/>
          <p:nvPr/>
        </p:nvSpPr>
        <p:spPr>
          <a:xfrm>
            <a:off x="5193388" y="613750"/>
            <a:ext cx="1569922" cy="307777"/>
          </a:xfrm>
          <a:prstGeom prst="rect">
            <a:avLst/>
          </a:prstGeom>
          <a:noFill/>
        </p:spPr>
        <p:txBody>
          <a:bodyPr wrap="square" rtlCol="0">
            <a:spAutoFit/>
          </a:bodyPr>
          <a:lstStyle/>
          <a:p>
            <a:pPr algn="ctr"/>
            <a:r>
              <a:rPr lang="en-US" sz="1400" b="1" dirty="0">
                <a:solidFill>
                  <a:schemeClr val="bg1"/>
                </a:solidFill>
                <a:latin typeface="Roboto" panose="02000000000000000000" pitchFamily="2" charset="0"/>
                <a:ea typeface="Roboto" panose="02000000000000000000" pitchFamily="2" charset="0"/>
              </a:rPr>
              <a:t>Our Team</a:t>
            </a:r>
            <a:endParaRPr lang="en-ID" sz="1400" b="1" dirty="0">
              <a:solidFill>
                <a:schemeClr val="bg1"/>
              </a:solidFill>
              <a:latin typeface="Roboto" panose="02000000000000000000" pitchFamily="2" charset="0"/>
              <a:ea typeface="Roboto" panose="02000000000000000000" pitchFamily="2" charset="0"/>
            </a:endParaRPr>
          </a:p>
        </p:txBody>
      </p:sp>
      <p:grpSp>
        <p:nvGrpSpPr>
          <p:cNvPr id="40" name="Group 39">
            <a:extLst>
              <a:ext uri="{FF2B5EF4-FFF2-40B4-BE49-F238E27FC236}">
                <a16:creationId xmlns:a16="http://schemas.microsoft.com/office/drawing/2014/main" id="{91A24997-644E-5E80-DBB7-3A380CDDECC8}"/>
              </a:ext>
            </a:extLst>
          </p:cNvPr>
          <p:cNvGrpSpPr/>
          <p:nvPr/>
        </p:nvGrpSpPr>
        <p:grpSpPr>
          <a:xfrm>
            <a:off x="6763311" y="625043"/>
            <a:ext cx="285190" cy="285190"/>
            <a:chOff x="8004341" y="3696453"/>
            <a:chExt cx="285190" cy="285190"/>
          </a:xfrm>
        </p:grpSpPr>
        <p:sp>
          <p:nvSpPr>
            <p:cNvPr id="42" name="Freeform: Shape 8">
              <a:extLst>
                <a:ext uri="{FF2B5EF4-FFF2-40B4-BE49-F238E27FC236}">
                  <a16:creationId xmlns:a16="http://schemas.microsoft.com/office/drawing/2014/main" id="{B94FA9BF-6DAF-9262-BE1F-E451C46EF3F7}"/>
                </a:ext>
              </a:extLst>
            </p:cNvPr>
            <p:cNvSpPr/>
            <p:nvPr/>
          </p:nvSpPr>
          <p:spPr>
            <a:xfrm rot="10800000">
              <a:off x="8004341" y="3696453"/>
              <a:ext cx="285190" cy="285190"/>
            </a:xfrm>
            <a:custGeom>
              <a:avLst/>
              <a:gdLst>
                <a:gd name="connsiteX0" fmla="*/ 190500 w 190500"/>
                <a:gd name="connsiteY0" fmla="*/ 95250 h 190500"/>
                <a:gd name="connsiteX1" fmla="*/ 95250 w 190500"/>
                <a:gd name="connsiteY1" fmla="*/ 190500 h 190500"/>
                <a:gd name="connsiteX2" fmla="*/ 0 w 190500"/>
                <a:gd name="connsiteY2" fmla="*/ 95250 h 190500"/>
                <a:gd name="connsiteX3" fmla="*/ 95250 w 190500"/>
                <a:gd name="connsiteY3" fmla="*/ 0 h 190500"/>
                <a:gd name="connsiteX4" fmla="*/ 190500 w 190500"/>
                <a:gd name="connsiteY4" fmla="*/ 95250 h 19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 h="19050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solidFill>
              <a:srgbClr val="E4E9AC"/>
            </a:solidFill>
            <a:ln w="9525" cap="rnd">
              <a:noFill/>
              <a:prstDash val="solid"/>
              <a:round/>
            </a:ln>
          </p:spPr>
          <p:txBody>
            <a:bodyPr rtlCol="0" anchor="ctr"/>
            <a:lstStyle/>
            <a:p>
              <a:endParaRPr lang="en-ID"/>
            </a:p>
          </p:txBody>
        </p:sp>
        <p:sp>
          <p:nvSpPr>
            <p:cNvPr id="60" name="Freeform: Shape 10">
              <a:extLst>
                <a:ext uri="{FF2B5EF4-FFF2-40B4-BE49-F238E27FC236}">
                  <a16:creationId xmlns:a16="http://schemas.microsoft.com/office/drawing/2014/main" id="{AA8632EA-1204-9C3B-3F7D-1BADC368EAB4}"/>
                </a:ext>
              </a:extLst>
            </p:cNvPr>
            <p:cNvSpPr/>
            <p:nvPr/>
          </p:nvSpPr>
          <p:spPr>
            <a:xfrm rot="10800000">
              <a:off x="8146936" y="3792908"/>
              <a:ext cx="46140" cy="92280"/>
            </a:xfrm>
            <a:custGeom>
              <a:avLst/>
              <a:gdLst>
                <a:gd name="connsiteX0" fmla="*/ 38100 w 38100"/>
                <a:gd name="connsiteY0" fmla="*/ 0 h 76200"/>
                <a:gd name="connsiteX1" fmla="*/ 0 w 38100"/>
                <a:gd name="connsiteY1" fmla="*/ 38100 h 76200"/>
                <a:gd name="connsiteX2" fmla="*/ 38100 w 38100"/>
                <a:gd name="connsiteY2" fmla="*/ 76200 h 76200"/>
              </a:gdLst>
              <a:ahLst/>
              <a:cxnLst>
                <a:cxn ang="0">
                  <a:pos x="connsiteX0" y="connsiteY0"/>
                </a:cxn>
                <a:cxn ang="0">
                  <a:pos x="connsiteX1" y="connsiteY1"/>
                </a:cxn>
                <a:cxn ang="0">
                  <a:pos x="connsiteX2" y="connsiteY2"/>
                </a:cxn>
              </a:cxnLst>
              <a:rect l="l" t="t" r="r" b="b"/>
              <a:pathLst>
                <a:path w="38100" h="76200">
                  <a:moveTo>
                    <a:pt x="38100" y="0"/>
                  </a:moveTo>
                  <a:lnTo>
                    <a:pt x="0" y="38100"/>
                  </a:lnTo>
                  <a:lnTo>
                    <a:pt x="38100" y="76200"/>
                  </a:lnTo>
                </a:path>
              </a:pathLst>
            </a:custGeom>
            <a:noFill/>
            <a:ln w="25400" cap="rnd">
              <a:solidFill>
                <a:schemeClr val="tx1">
                  <a:lumMod val="75000"/>
                  <a:lumOff val="25000"/>
                </a:schemeClr>
              </a:solidFill>
              <a:prstDash val="solid"/>
              <a:round/>
            </a:ln>
          </p:spPr>
          <p:txBody>
            <a:bodyPr rtlCol="0" anchor="ctr"/>
            <a:lstStyle/>
            <a:p>
              <a:endParaRPr lang="en-ID"/>
            </a:p>
          </p:txBody>
        </p:sp>
        <p:sp>
          <p:nvSpPr>
            <p:cNvPr id="61" name="Freeform: Shape 11">
              <a:extLst>
                <a:ext uri="{FF2B5EF4-FFF2-40B4-BE49-F238E27FC236}">
                  <a16:creationId xmlns:a16="http://schemas.microsoft.com/office/drawing/2014/main" id="{B76DBC6B-C0FC-4970-1950-39857EBA2C42}"/>
                </a:ext>
              </a:extLst>
            </p:cNvPr>
            <p:cNvSpPr/>
            <p:nvPr/>
          </p:nvSpPr>
          <p:spPr>
            <a:xfrm rot="10800000">
              <a:off x="8100796" y="3827513"/>
              <a:ext cx="92280" cy="11535"/>
            </a:xfrm>
            <a:custGeom>
              <a:avLst/>
              <a:gdLst>
                <a:gd name="connsiteX0" fmla="*/ 76200 w 76200"/>
                <a:gd name="connsiteY0" fmla="*/ 0 h 9525"/>
                <a:gd name="connsiteX1" fmla="*/ 0 w 76200"/>
                <a:gd name="connsiteY1" fmla="*/ 0 h 9525"/>
              </a:gdLst>
              <a:ahLst/>
              <a:cxnLst>
                <a:cxn ang="0">
                  <a:pos x="connsiteX0" y="connsiteY0"/>
                </a:cxn>
                <a:cxn ang="0">
                  <a:pos x="connsiteX1" y="connsiteY1"/>
                </a:cxn>
              </a:cxnLst>
              <a:rect l="l" t="t" r="r" b="b"/>
              <a:pathLst>
                <a:path w="76200" h="9525">
                  <a:moveTo>
                    <a:pt x="76200" y="0"/>
                  </a:moveTo>
                  <a:lnTo>
                    <a:pt x="0" y="0"/>
                  </a:lnTo>
                </a:path>
              </a:pathLst>
            </a:custGeom>
            <a:ln w="25400" cap="rnd">
              <a:solidFill>
                <a:schemeClr val="tx1">
                  <a:lumMod val="75000"/>
                  <a:lumOff val="25000"/>
                </a:schemeClr>
              </a:solidFill>
              <a:prstDash val="solid"/>
              <a:round/>
            </a:ln>
          </p:spPr>
          <p:txBody>
            <a:bodyPr rtlCol="0" anchor="ctr"/>
            <a:lstStyle/>
            <a:p>
              <a:endParaRPr lang="en-ID"/>
            </a:p>
          </p:txBody>
        </p:sp>
      </p:grpSp>
      <p:cxnSp>
        <p:nvCxnSpPr>
          <p:cNvPr id="68" name="Straight Connector 67">
            <a:extLst>
              <a:ext uri="{FF2B5EF4-FFF2-40B4-BE49-F238E27FC236}">
                <a16:creationId xmlns:a16="http://schemas.microsoft.com/office/drawing/2014/main" id="{BC3FC2B6-7D58-C411-53CC-B1B3EBC36F51}"/>
              </a:ext>
            </a:extLst>
          </p:cNvPr>
          <p:cNvCxnSpPr>
            <a:cxnSpLocks/>
          </p:cNvCxnSpPr>
          <p:nvPr/>
        </p:nvCxnSpPr>
        <p:spPr>
          <a:xfrm flipH="1">
            <a:off x="7649257" y="767638"/>
            <a:ext cx="3962749" cy="0"/>
          </a:xfrm>
          <a:prstGeom prst="line">
            <a:avLst/>
          </a:prstGeom>
          <a:ln>
            <a:solidFill>
              <a:srgbClr val="E4E9AC"/>
            </a:solidFill>
          </a:ln>
        </p:spPr>
        <p:style>
          <a:lnRef idx="1">
            <a:schemeClr val="accent1"/>
          </a:lnRef>
          <a:fillRef idx="0">
            <a:schemeClr val="accent1"/>
          </a:fillRef>
          <a:effectRef idx="0">
            <a:schemeClr val="accent1"/>
          </a:effectRef>
          <a:fontRef idx="minor">
            <a:schemeClr val="tx1"/>
          </a:fontRef>
        </p:style>
      </p:cxnSp>
      <p:sp>
        <p:nvSpPr>
          <p:cNvPr id="71" name="Rounded Rectangle 70">
            <a:extLst>
              <a:ext uri="{FF2B5EF4-FFF2-40B4-BE49-F238E27FC236}">
                <a16:creationId xmlns:a16="http://schemas.microsoft.com/office/drawing/2014/main" id="{51099E46-ABEF-BD8D-D5F7-920EA89B686A}"/>
              </a:ext>
            </a:extLst>
          </p:cNvPr>
          <p:cNvSpPr/>
          <p:nvPr/>
        </p:nvSpPr>
        <p:spPr>
          <a:xfrm>
            <a:off x="7287971" y="3572840"/>
            <a:ext cx="4324035" cy="2709160"/>
          </a:xfrm>
          <a:prstGeom prst="roundRect">
            <a:avLst>
              <a:gd name="adj" fmla="val 9311"/>
            </a:avLst>
          </a:prstGeom>
          <a:gradFill flip="none" rotWithShape="1">
            <a:gsLst>
              <a:gs pos="0">
                <a:schemeClr val="bg1">
                  <a:alpha val="10000"/>
                </a:schemeClr>
              </a:gs>
              <a:gs pos="99000">
                <a:schemeClr val="bg1">
                  <a:alpha val="30000"/>
                </a:schemeClr>
              </a:gs>
            </a:gsLst>
            <a:lin ang="13500000" scaled="0"/>
            <a:tileRect/>
          </a:gradFill>
          <a:ln w="9525">
            <a:gradFill>
              <a:gsLst>
                <a:gs pos="0">
                  <a:schemeClr val="bg1"/>
                </a:gs>
                <a:gs pos="90000">
                  <a:srgbClr val="0A1727"/>
                </a:gs>
              </a:gsLst>
              <a:lin ang="270000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D50A210-7A9F-BC39-4CE0-CE3657150A81}"/>
              </a:ext>
            </a:extLst>
          </p:cNvPr>
          <p:cNvSpPr txBox="1"/>
          <p:nvPr/>
        </p:nvSpPr>
        <p:spPr>
          <a:xfrm>
            <a:off x="8747156" y="4230172"/>
            <a:ext cx="1305384" cy="307777"/>
          </a:xfrm>
          <a:prstGeom prst="rect">
            <a:avLst/>
          </a:prstGeom>
          <a:noFill/>
        </p:spPr>
        <p:txBody>
          <a:bodyPr wrap="square" rtlCol="0">
            <a:spAutoFit/>
          </a:bodyPr>
          <a:lstStyle/>
          <a:p>
            <a:r>
              <a:rPr lang="en-US" sz="1400" b="1" dirty="0">
                <a:solidFill>
                  <a:srgbClr val="E4E9AC"/>
                </a:solidFill>
                <a:latin typeface="Roboto" panose="02000000000000000000" pitchFamily="2" charset="0"/>
                <a:ea typeface="Roboto" panose="02000000000000000000" pitchFamily="2" charset="0"/>
              </a:rPr>
              <a:t>Job Position</a:t>
            </a:r>
            <a:endParaRPr lang="en-ID" sz="1400" b="1" dirty="0">
              <a:solidFill>
                <a:srgbClr val="E4E9AC"/>
              </a:solidFill>
              <a:latin typeface="Roboto" panose="02000000000000000000" pitchFamily="2" charset="0"/>
              <a:ea typeface="Roboto" panose="02000000000000000000" pitchFamily="2" charset="0"/>
            </a:endParaRPr>
          </a:p>
        </p:txBody>
      </p:sp>
      <p:sp>
        <p:nvSpPr>
          <p:cNvPr id="74" name="TextBox 73">
            <a:extLst>
              <a:ext uri="{FF2B5EF4-FFF2-40B4-BE49-F238E27FC236}">
                <a16:creationId xmlns:a16="http://schemas.microsoft.com/office/drawing/2014/main" id="{0714ED10-89FC-238A-3F29-6C2CD3B022FC}"/>
              </a:ext>
            </a:extLst>
          </p:cNvPr>
          <p:cNvSpPr txBox="1"/>
          <p:nvPr/>
        </p:nvSpPr>
        <p:spPr>
          <a:xfrm>
            <a:off x="8742727" y="3860840"/>
            <a:ext cx="2463282" cy="369332"/>
          </a:xfrm>
          <a:prstGeom prst="rect">
            <a:avLst/>
          </a:prstGeom>
          <a:noFill/>
        </p:spPr>
        <p:txBody>
          <a:bodyPr wrap="square" rtlCol="0">
            <a:spAutoFit/>
          </a:bodyPr>
          <a:lstStyle/>
          <a:p>
            <a:r>
              <a:rPr lang="en-US" dirty="0">
                <a:solidFill>
                  <a:schemeClr val="bg1"/>
                </a:solidFill>
                <a:latin typeface="Montserrat Bold" panose="00000800000000000000" pitchFamily="2" charset="0"/>
              </a:rPr>
              <a:t>Isnaya Poralease</a:t>
            </a:r>
            <a:endParaRPr lang="en-ID" dirty="0">
              <a:solidFill>
                <a:schemeClr val="bg1"/>
              </a:solidFill>
              <a:latin typeface="Montserrat Bold" panose="00000800000000000000" pitchFamily="2" charset="0"/>
            </a:endParaRPr>
          </a:p>
        </p:txBody>
      </p:sp>
      <p:sp>
        <p:nvSpPr>
          <p:cNvPr id="75" name="TextBox 74">
            <a:extLst>
              <a:ext uri="{FF2B5EF4-FFF2-40B4-BE49-F238E27FC236}">
                <a16:creationId xmlns:a16="http://schemas.microsoft.com/office/drawing/2014/main" id="{5F30344E-B995-B6ED-0CC3-0693B967AE94}"/>
              </a:ext>
            </a:extLst>
          </p:cNvPr>
          <p:cNvSpPr txBox="1"/>
          <p:nvPr/>
        </p:nvSpPr>
        <p:spPr>
          <a:xfrm>
            <a:off x="7705493" y="5147908"/>
            <a:ext cx="779670" cy="400110"/>
          </a:xfrm>
          <a:prstGeom prst="rect">
            <a:avLst/>
          </a:prstGeom>
          <a:noFill/>
        </p:spPr>
        <p:txBody>
          <a:bodyPr wrap="square" rtlCol="0">
            <a:spAutoFit/>
          </a:bodyPr>
          <a:lstStyle/>
          <a:p>
            <a:pPr algn="ctr"/>
            <a:r>
              <a:rPr lang="en-US" sz="2000" dirty="0">
                <a:solidFill>
                  <a:schemeClr val="bg1"/>
                </a:solidFill>
                <a:latin typeface="Montserrat Bold" panose="00000800000000000000" pitchFamily="2" charset="0"/>
              </a:rPr>
              <a:t>85%</a:t>
            </a:r>
            <a:endParaRPr lang="en-ID" sz="2000" baseline="70000" dirty="0">
              <a:solidFill>
                <a:schemeClr val="bg1"/>
              </a:solidFill>
              <a:latin typeface="Montserrat Bold" panose="00000800000000000000" pitchFamily="2" charset="0"/>
            </a:endParaRPr>
          </a:p>
        </p:txBody>
      </p:sp>
      <p:sp>
        <p:nvSpPr>
          <p:cNvPr id="76" name="Oval 75">
            <a:extLst>
              <a:ext uri="{FF2B5EF4-FFF2-40B4-BE49-F238E27FC236}">
                <a16:creationId xmlns:a16="http://schemas.microsoft.com/office/drawing/2014/main" id="{3E970837-69A5-4D4B-AE50-E311AAC0AD04}"/>
              </a:ext>
            </a:extLst>
          </p:cNvPr>
          <p:cNvSpPr/>
          <p:nvPr/>
        </p:nvSpPr>
        <p:spPr>
          <a:xfrm>
            <a:off x="7660074" y="4912709"/>
            <a:ext cx="870509" cy="870509"/>
          </a:xfrm>
          <a:prstGeom prst="ellipse">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7" name="TextBox 76">
            <a:extLst>
              <a:ext uri="{FF2B5EF4-FFF2-40B4-BE49-F238E27FC236}">
                <a16:creationId xmlns:a16="http://schemas.microsoft.com/office/drawing/2014/main" id="{65A581C9-6621-3D11-8A4A-33162265F46F}"/>
              </a:ext>
            </a:extLst>
          </p:cNvPr>
          <p:cNvSpPr txBox="1"/>
          <p:nvPr/>
        </p:nvSpPr>
        <p:spPr>
          <a:xfrm>
            <a:off x="8742727" y="4998182"/>
            <a:ext cx="2581280" cy="990015"/>
          </a:xfrm>
          <a:prstGeom prst="rect">
            <a:avLst/>
          </a:prstGeom>
          <a:noFill/>
        </p:spPr>
        <p:txBody>
          <a:bodyPr wrap="square" rtlCol="0">
            <a:spAutoFit/>
          </a:bodyPr>
          <a:lstStyle/>
          <a:p>
            <a:pPr>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viverreaera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a:t>
            </a:r>
            <a:r>
              <a:rPr lang="en-US" sz="1000" dirty="0">
                <a:solidFill>
                  <a:schemeClr val="bg1"/>
                </a:solidFill>
                <a:latin typeface="Roboto Light" panose="020B0604020202020204" pitchFamily="2" charset="0"/>
                <a:ea typeface="Roboto Light" panose="020B0604020202020204" pitchFamily="2" charset="0"/>
              </a:rPr>
              <a:t>. Nisi </a:t>
            </a:r>
            <a:r>
              <a:rPr lang="en-US" sz="1000" dirty="0" err="1">
                <a:solidFill>
                  <a:schemeClr val="bg1"/>
                </a:solidFill>
                <a:latin typeface="Roboto Light" panose="020B0604020202020204" pitchFamily="2" charset="0"/>
                <a:ea typeface="Roboto Light" panose="020B0604020202020204" pitchFamily="2" charset="0"/>
              </a:rPr>
              <a:t>scelerisqueerasa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ultrices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vitaer</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eauctor</a:t>
            </a:r>
            <a:r>
              <a:rPr lang="en-US" sz="1000" dirty="0">
                <a:solidFill>
                  <a:schemeClr val="bg1"/>
                </a:solidFill>
                <a:latin typeface="Roboto Light" panose="020B0604020202020204" pitchFamily="2" charset="0"/>
                <a:ea typeface="Roboto Light" panose="020B0604020202020204" pitchFamily="2" charset="0"/>
              </a:rPr>
              <a:t>. Libero </a:t>
            </a:r>
            <a:r>
              <a:rPr lang="en-US" sz="1000" dirty="0" err="1">
                <a:solidFill>
                  <a:schemeClr val="bg1"/>
                </a:solidFill>
                <a:latin typeface="Roboto Light" panose="020B0604020202020204" pitchFamily="2" charset="0"/>
                <a:ea typeface="Roboto Light" panose="020B0604020202020204" pitchFamily="2" charset="0"/>
              </a:rPr>
              <a:t>justo</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laoreetera</a:t>
            </a:r>
            <a:r>
              <a:rPr lang="en-US" sz="1000" dirty="0">
                <a:solidFill>
                  <a:schemeClr val="bg1"/>
                </a:solidFill>
                <a:latin typeface="Roboto Light" panose="020B0604020202020204" pitchFamily="2" charset="0"/>
                <a:ea typeface="Roboto Light" panose="020B0604020202020204" pitchFamily="2" charset="0"/>
              </a:rPr>
              <a:t>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cursus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dictum sit. </a:t>
            </a:r>
            <a:r>
              <a:rPr lang="en-US" sz="1000" dirty="0" err="1">
                <a:solidFill>
                  <a:schemeClr val="bg1"/>
                </a:solidFill>
                <a:latin typeface="Roboto Light" panose="020B0604020202020204" pitchFamily="2" charset="0"/>
                <a:ea typeface="Roboto Light" panose="020B0604020202020204" pitchFamily="2" charset="0"/>
              </a:rPr>
              <a:t>Amet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78" name="TextBox 77">
            <a:extLst>
              <a:ext uri="{FF2B5EF4-FFF2-40B4-BE49-F238E27FC236}">
                <a16:creationId xmlns:a16="http://schemas.microsoft.com/office/drawing/2014/main" id="{DA5239CB-1079-EB81-F198-0FFCDE475D3F}"/>
              </a:ext>
            </a:extLst>
          </p:cNvPr>
          <p:cNvSpPr txBox="1"/>
          <p:nvPr/>
        </p:nvSpPr>
        <p:spPr>
          <a:xfrm>
            <a:off x="8742727" y="4707729"/>
            <a:ext cx="1548627" cy="246221"/>
          </a:xfrm>
          <a:prstGeom prst="rect">
            <a:avLst/>
          </a:prstGeom>
          <a:noFill/>
        </p:spPr>
        <p:txBody>
          <a:bodyPr wrap="square" rtlCol="0">
            <a:spAutoFit/>
          </a:bodyPr>
          <a:lstStyle/>
          <a:p>
            <a:r>
              <a:rPr lang="en-US" sz="1000" b="1" dirty="0">
                <a:solidFill>
                  <a:srgbClr val="E4E9AC"/>
                </a:solidFill>
                <a:latin typeface="Roboto" panose="02000000000000000000" pitchFamily="2" charset="0"/>
                <a:ea typeface="Roboto" panose="02000000000000000000" pitchFamily="2" charset="0"/>
              </a:rPr>
              <a:t>Specialize Skills</a:t>
            </a:r>
            <a:endParaRPr lang="en-ID" sz="1000" b="1" dirty="0">
              <a:solidFill>
                <a:srgbClr val="E4E9AC"/>
              </a:solidFill>
              <a:latin typeface="Roboto" panose="02000000000000000000" pitchFamily="2" charset="0"/>
              <a:ea typeface="Roboto" panose="02000000000000000000" pitchFamily="2" charset="0"/>
            </a:endParaRPr>
          </a:p>
        </p:txBody>
      </p:sp>
      <p:sp>
        <p:nvSpPr>
          <p:cNvPr id="83" name="Rounded Rectangle 82">
            <a:extLst>
              <a:ext uri="{FF2B5EF4-FFF2-40B4-BE49-F238E27FC236}">
                <a16:creationId xmlns:a16="http://schemas.microsoft.com/office/drawing/2014/main" id="{73DC5B6F-F33B-595A-472A-4C74E44E07B9}"/>
              </a:ext>
            </a:extLst>
          </p:cNvPr>
          <p:cNvSpPr/>
          <p:nvPr/>
        </p:nvSpPr>
        <p:spPr>
          <a:xfrm>
            <a:off x="576000" y="3572840"/>
            <a:ext cx="4324035" cy="2709160"/>
          </a:xfrm>
          <a:prstGeom prst="roundRect">
            <a:avLst>
              <a:gd name="adj" fmla="val 9311"/>
            </a:avLst>
          </a:prstGeom>
          <a:gradFill flip="none" rotWithShape="1">
            <a:gsLst>
              <a:gs pos="0">
                <a:schemeClr val="bg1">
                  <a:alpha val="10000"/>
                </a:schemeClr>
              </a:gs>
              <a:gs pos="99000">
                <a:schemeClr val="bg1">
                  <a:alpha val="30000"/>
                </a:schemeClr>
              </a:gs>
            </a:gsLst>
            <a:lin ang="13500000" scaled="0"/>
            <a:tileRect/>
          </a:gradFill>
          <a:ln w="9525">
            <a:gradFill>
              <a:gsLst>
                <a:gs pos="0">
                  <a:schemeClr val="bg1"/>
                </a:gs>
                <a:gs pos="90000">
                  <a:srgbClr val="0A1727"/>
                </a:gs>
              </a:gsLst>
              <a:lin ang="270000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a:extLst>
              <a:ext uri="{FF2B5EF4-FFF2-40B4-BE49-F238E27FC236}">
                <a16:creationId xmlns:a16="http://schemas.microsoft.com/office/drawing/2014/main" id="{AB705EC4-0734-C996-9367-16B7D0B91755}"/>
              </a:ext>
            </a:extLst>
          </p:cNvPr>
          <p:cNvSpPr txBox="1"/>
          <p:nvPr/>
        </p:nvSpPr>
        <p:spPr>
          <a:xfrm>
            <a:off x="2229907" y="4230172"/>
            <a:ext cx="1305384" cy="307777"/>
          </a:xfrm>
          <a:prstGeom prst="rect">
            <a:avLst/>
          </a:prstGeom>
          <a:noFill/>
        </p:spPr>
        <p:txBody>
          <a:bodyPr wrap="square" rtlCol="0">
            <a:spAutoFit/>
          </a:bodyPr>
          <a:lstStyle/>
          <a:p>
            <a:pPr algn="r"/>
            <a:r>
              <a:rPr lang="en-US" sz="1400" b="1" dirty="0">
                <a:solidFill>
                  <a:srgbClr val="E4E9AC"/>
                </a:solidFill>
                <a:latin typeface="Roboto" panose="02000000000000000000" pitchFamily="2" charset="0"/>
                <a:ea typeface="Roboto" panose="02000000000000000000" pitchFamily="2" charset="0"/>
              </a:rPr>
              <a:t>Job Position</a:t>
            </a:r>
            <a:endParaRPr lang="en-ID" sz="1400" b="1" dirty="0">
              <a:solidFill>
                <a:srgbClr val="E4E9AC"/>
              </a:solidFill>
              <a:latin typeface="Roboto" panose="02000000000000000000" pitchFamily="2" charset="0"/>
              <a:ea typeface="Roboto" panose="02000000000000000000" pitchFamily="2" charset="0"/>
            </a:endParaRPr>
          </a:p>
        </p:txBody>
      </p:sp>
      <p:sp>
        <p:nvSpPr>
          <p:cNvPr id="90" name="TextBox 89">
            <a:extLst>
              <a:ext uri="{FF2B5EF4-FFF2-40B4-BE49-F238E27FC236}">
                <a16:creationId xmlns:a16="http://schemas.microsoft.com/office/drawing/2014/main" id="{A7BD5BCF-F2D9-E723-66E9-520B35484DCF}"/>
              </a:ext>
            </a:extLst>
          </p:cNvPr>
          <p:cNvSpPr txBox="1"/>
          <p:nvPr/>
        </p:nvSpPr>
        <p:spPr>
          <a:xfrm>
            <a:off x="1072009" y="3860840"/>
            <a:ext cx="2463282" cy="369332"/>
          </a:xfrm>
          <a:prstGeom prst="rect">
            <a:avLst/>
          </a:prstGeom>
          <a:noFill/>
        </p:spPr>
        <p:txBody>
          <a:bodyPr wrap="square" rtlCol="0">
            <a:spAutoFit/>
          </a:bodyPr>
          <a:lstStyle/>
          <a:p>
            <a:pPr algn="r"/>
            <a:r>
              <a:rPr lang="en-US" dirty="0">
                <a:solidFill>
                  <a:schemeClr val="bg1"/>
                </a:solidFill>
                <a:latin typeface="Montserrat Bold" panose="00000800000000000000" pitchFamily="2" charset="0"/>
              </a:rPr>
              <a:t>Jimmy Mecjlrerae</a:t>
            </a:r>
            <a:endParaRPr lang="en-ID" dirty="0">
              <a:solidFill>
                <a:schemeClr val="bg1"/>
              </a:solidFill>
              <a:latin typeface="Montserrat Bold" panose="00000800000000000000" pitchFamily="2" charset="0"/>
            </a:endParaRPr>
          </a:p>
        </p:txBody>
      </p:sp>
      <p:sp>
        <p:nvSpPr>
          <p:cNvPr id="87" name="TextBox 86">
            <a:extLst>
              <a:ext uri="{FF2B5EF4-FFF2-40B4-BE49-F238E27FC236}">
                <a16:creationId xmlns:a16="http://schemas.microsoft.com/office/drawing/2014/main" id="{02A27BFE-899F-323E-7A5B-AB62D3062CFE}"/>
              </a:ext>
            </a:extLst>
          </p:cNvPr>
          <p:cNvSpPr txBox="1"/>
          <p:nvPr/>
        </p:nvSpPr>
        <p:spPr>
          <a:xfrm>
            <a:off x="948103" y="4998182"/>
            <a:ext cx="2581280" cy="990015"/>
          </a:xfrm>
          <a:prstGeom prst="rect">
            <a:avLst/>
          </a:prstGeom>
          <a:noFill/>
        </p:spPr>
        <p:txBody>
          <a:bodyPr wrap="square" rtlCol="0">
            <a:spAutoFit/>
          </a:bodyPr>
          <a:lstStyle/>
          <a:p>
            <a:pPr algn="r">
              <a:lnSpc>
                <a:spcPct val="150000"/>
              </a:lnSpc>
            </a:pPr>
            <a:r>
              <a:rPr lang="en-US" sz="1000" dirty="0" err="1">
                <a:solidFill>
                  <a:schemeClr val="bg1"/>
                </a:solidFill>
                <a:latin typeface="Roboto Light" panose="020B0604020202020204" pitchFamily="2" charset="0"/>
                <a:ea typeface="Roboto Light" panose="020B0604020202020204" pitchFamily="2" charset="0"/>
              </a:rPr>
              <a:t>Quam</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viverreaera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orci</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sagittis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volutpat</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odio</a:t>
            </a:r>
            <a:r>
              <a:rPr lang="en-US" sz="1000" dirty="0">
                <a:solidFill>
                  <a:schemeClr val="bg1"/>
                </a:solidFill>
                <a:latin typeface="Roboto Light" panose="020B0604020202020204" pitchFamily="2" charset="0"/>
                <a:ea typeface="Roboto Light" panose="020B0604020202020204" pitchFamily="2" charset="0"/>
              </a:rPr>
              <a:t>. Nisi </a:t>
            </a:r>
            <a:r>
              <a:rPr lang="en-US" sz="1000" dirty="0" err="1">
                <a:solidFill>
                  <a:schemeClr val="bg1"/>
                </a:solidFill>
                <a:latin typeface="Roboto Light" panose="020B0604020202020204" pitchFamily="2" charset="0"/>
                <a:ea typeface="Roboto Light" panose="020B0604020202020204" pitchFamily="2" charset="0"/>
              </a:rPr>
              <a:t>scelerisqueerasa</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eu</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ultrices</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vitaer</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eauctor</a:t>
            </a:r>
            <a:r>
              <a:rPr lang="en-US" sz="1000" dirty="0">
                <a:solidFill>
                  <a:schemeClr val="bg1"/>
                </a:solidFill>
                <a:latin typeface="Roboto Light" panose="020B0604020202020204" pitchFamily="2" charset="0"/>
                <a:ea typeface="Roboto Light" panose="020B0604020202020204" pitchFamily="2" charset="0"/>
              </a:rPr>
              <a:t>. Libero </a:t>
            </a:r>
            <a:r>
              <a:rPr lang="en-US" sz="1000" dirty="0" err="1">
                <a:solidFill>
                  <a:schemeClr val="bg1"/>
                </a:solidFill>
                <a:latin typeface="Roboto Light" panose="020B0604020202020204" pitchFamily="2" charset="0"/>
                <a:ea typeface="Roboto Light" panose="020B0604020202020204" pitchFamily="2" charset="0"/>
              </a:rPr>
              <a:t>justo</a:t>
            </a:r>
            <a:r>
              <a:rPr lang="en-US" sz="1000" dirty="0">
                <a:solidFill>
                  <a:schemeClr val="bg1"/>
                </a:solidFill>
                <a:latin typeface="Roboto Light" panose="020B0604020202020204" pitchFamily="2" charset="0"/>
                <a:ea typeface="Roboto Light" panose="020B0604020202020204" pitchFamily="2" charset="0"/>
              </a:rPr>
              <a:t> </a:t>
            </a:r>
            <a:r>
              <a:rPr lang="en-US" sz="1000" dirty="0" err="1">
                <a:solidFill>
                  <a:schemeClr val="bg1"/>
                </a:solidFill>
                <a:latin typeface="Roboto Light" panose="020B0604020202020204" pitchFamily="2" charset="0"/>
                <a:ea typeface="Roboto Light" panose="020B0604020202020204" pitchFamily="2" charset="0"/>
              </a:rPr>
              <a:t>laoreetera</a:t>
            </a:r>
            <a:r>
              <a:rPr lang="en-US" sz="1000" dirty="0">
                <a:solidFill>
                  <a:schemeClr val="bg1"/>
                </a:solidFill>
                <a:latin typeface="Roboto Light" panose="020B0604020202020204" pitchFamily="2" charset="0"/>
                <a:ea typeface="Roboto Light" panose="020B0604020202020204" pitchFamily="2" charset="0"/>
              </a:rPr>
              <a:t>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cursus sit </a:t>
            </a:r>
            <a:r>
              <a:rPr lang="en-US" sz="1000" dirty="0" err="1">
                <a:solidFill>
                  <a:schemeClr val="bg1"/>
                </a:solidFill>
                <a:latin typeface="Roboto Light" panose="020B0604020202020204" pitchFamily="2" charset="0"/>
                <a:ea typeface="Roboto Light" panose="020B0604020202020204" pitchFamily="2" charset="0"/>
              </a:rPr>
              <a:t>amet</a:t>
            </a:r>
            <a:r>
              <a:rPr lang="en-US" sz="1000" dirty="0">
                <a:solidFill>
                  <a:schemeClr val="bg1"/>
                </a:solidFill>
                <a:latin typeface="Roboto Light" panose="020B0604020202020204" pitchFamily="2" charset="0"/>
                <a:ea typeface="Roboto Light" panose="020B0604020202020204" pitchFamily="2" charset="0"/>
              </a:rPr>
              <a:t> dictum sit. </a:t>
            </a:r>
            <a:r>
              <a:rPr lang="en-US" sz="1000" dirty="0" err="1">
                <a:solidFill>
                  <a:schemeClr val="bg1"/>
                </a:solidFill>
                <a:latin typeface="Roboto Light" panose="020B0604020202020204" pitchFamily="2" charset="0"/>
                <a:ea typeface="Roboto Light" panose="020B0604020202020204" pitchFamily="2" charset="0"/>
              </a:rPr>
              <a:t>Amet</a:t>
            </a:r>
            <a:endParaRPr lang="en-ID" sz="1000" dirty="0">
              <a:solidFill>
                <a:schemeClr val="bg1"/>
              </a:solidFill>
              <a:latin typeface="Roboto Light" panose="020B0604020202020204" pitchFamily="2" charset="0"/>
              <a:ea typeface="Roboto Light" panose="020B0604020202020204" pitchFamily="2" charset="0"/>
            </a:endParaRPr>
          </a:p>
        </p:txBody>
      </p:sp>
      <p:sp>
        <p:nvSpPr>
          <p:cNvPr id="88" name="TextBox 87">
            <a:extLst>
              <a:ext uri="{FF2B5EF4-FFF2-40B4-BE49-F238E27FC236}">
                <a16:creationId xmlns:a16="http://schemas.microsoft.com/office/drawing/2014/main" id="{8B71D20B-7971-6E5B-5448-B045354F585D}"/>
              </a:ext>
            </a:extLst>
          </p:cNvPr>
          <p:cNvSpPr txBox="1"/>
          <p:nvPr/>
        </p:nvSpPr>
        <p:spPr>
          <a:xfrm>
            <a:off x="1980756" y="4707729"/>
            <a:ext cx="1548627" cy="246221"/>
          </a:xfrm>
          <a:prstGeom prst="rect">
            <a:avLst/>
          </a:prstGeom>
          <a:noFill/>
        </p:spPr>
        <p:txBody>
          <a:bodyPr wrap="square" rtlCol="0">
            <a:spAutoFit/>
          </a:bodyPr>
          <a:lstStyle/>
          <a:p>
            <a:pPr algn="r"/>
            <a:r>
              <a:rPr lang="en-US" sz="1000" b="1" dirty="0">
                <a:solidFill>
                  <a:srgbClr val="E4E9AC"/>
                </a:solidFill>
                <a:latin typeface="Roboto" panose="02000000000000000000" pitchFamily="2" charset="0"/>
                <a:ea typeface="Roboto" panose="02000000000000000000" pitchFamily="2" charset="0"/>
              </a:rPr>
              <a:t>Specialize Skills</a:t>
            </a:r>
            <a:endParaRPr lang="en-ID" sz="1000" b="1" dirty="0">
              <a:solidFill>
                <a:srgbClr val="E4E9AC"/>
              </a:solidFill>
              <a:latin typeface="Roboto" panose="02000000000000000000" pitchFamily="2" charset="0"/>
              <a:ea typeface="Roboto" panose="02000000000000000000" pitchFamily="2" charset="0"/>
            </a:endParaRPr>
          </a:p>
        </p:txBody>
      </p:sp>
      <p:sp>
        <p:nvSpPr>
          <p:cNvPr id="93" name="TextBox 92">
            <a:extLst>
              <a:ext uri="{FF2B5EF4-FFF2-40B4-BE49-F238E27FC236}">
                <a16:creationId xmlns:a16="http://schemas.microsoft.com/office/drawing/2014/main" id="{F32B3676-F338-2C15-4ECD-E8F386EB7CC9}"/>
              </a:ext>
            </a:extLst>
          </p:cNvPr>
          <p:cNvSpPr txBox="1"/>
          <p:nvPr/>
        </p:nvSpPr>
        <p:spPr>
          <a:xfrm>
            <a:off x="3786946" y="5147908"/>
            <a:ext cx="779670" cy="400110"/>
          </a:xfrm>
          <a:prstGeom prst="rect">
            <a:avLst/>
          </a:prstGeom>
          <a:noFill/>
        </p:spPr>
        <p:txBody>
          <a:bodyPr wrap="square" rtlCol="0">
            <a:spAutoFit/>
          </a:bodyPr>
          <a:lstStyle/>
          <a:p>
            <a:pPr algn="ctr"/>
            <a:r>
              <a:rPr lang="en-US" sz="2000" dirty="0">
                <a:solidFill>
                  <a:schemeClr val="bg1"/>
                </a:solidFill>
                <a:latin typeface="Montserrat Bold" panose="00000800000000000000" pitchFamily="2" charset="0"/>
              </a:rPr>
              <a:t>85%</a:t>
            </a:r>
            <a:endParaRPr lang="en-ID" sz="2000" baseline="70000" dirty="0">
              <a:solidFill>
                <a:schemeClr val="bg1"/>
              </a:solidFill>
              <a:latin typeface="Montserrat Bold" panose="00000800000000000000" pitchFamily="2" charset="0"/>
            </a:endParaRPr>
          </a:p>
        </p:txBody>
      </p:sp>
      <p:sp>
        <p:nvSpPr>
          <p:cNvPr id="94" name="Oval 93">
            <a:extLst>
              <a:ext uri="{FF2B5EF4-FFF2-40B4-BE49-F238E27FC236}">
                <a16:creationId xmlns:a16="http://schemas.microsoft.com/office/drawing/2014/main" id="{3ED27D53-2721-5E1F-F28B-3F388006F39C}"/>
              </a:ext>
            </a:extLst>
          </p:cNvPr>
          <p:cNvSpPr/>
          <p:nvPr/>
        </p:nvSpPr>
        <p:spPr>
          <a:xfrm>
            <a:off x="3741527" y="4912709"/>
            <a:ext cx="870509" cy="870509"/>
          </a:xfrm>
          <a:prstGeom prst="ellipse">
            <a:avLst/>
          </a:prstGeom>
          <a:noFill/>
          <a:ln>
            <a:solidFill>
              <a:srgbClr val="E4E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25351793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3719</TotalTime>
  <Words>2142</Words>
  <Application>Microsoft Macintosh PowerPoint</Application>
  <PresentationFormat>Widescreen</PresentationFormat>
  <Paragraphs>236</Paragraphs>
  <Slides>25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Montserrat</vt:lpstr>
      <vt:lpstr>Montserrat Bold</vt:lpstr>
      <vt:lpstr>Roboto</vt:lpstr>
      <vt:lpstr>Roboto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Arista Octaviano</dc:creator>
  <cp:lastModifiedBy>Microsoft Office User</cp:lastModifiedBy>
  <cp:revision>64</cp:revision>
  <dcterms:created xsi:type="dcterms:W3CDTF">2023-04-21T01:19:13Z</dcterms:created>
  <dcterms:modified xsi:type="dcterms:W3CDTF">2023-05-26T05:38:40Z</dcterms:modified>
</cp:coreProperties>
</file>